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70" r:id="rId1"/>
    <p:sldMasterId id="2147484382" r:id="rId2"/>
  </p:sldMasterIdLst>
  <p:notesMasterIdLst>
    <p:notesMasterId r:id="rId29"/>
  </p:notesMasterIdLst>
  <p:handoutMasterIdLst>
    <p:handoutMasterId r:id="rId30"/>
  </p:handoutMasterIdLst>
  <p:sldIdLst>
    <p:sldId id="359" r:id="rId3"/>
    <p:sldId id="296" r:id="rId4"/>
    <p:sldId id="318" r:id="rId5"/>
    <p:sldId id="316" r:id="rId6"/>
    <p:sldId id="317" r:id="rId7"/>
    <p:sldId id="322" r:id="rId8"/>
    <p:sldId id="323" r:id="rId9"/>
    <p:sldId id="325" r:id="rId10"/>
    <p:sldId id="409" r:id="rId11"/>
    <p:sldId id="383" r:id="rId12"/>
    <p:sldId id="384" r:id="rId13"/>
    <p:sldId id="412" r:id="rId14"/>
    <p:sldId id="386" r:id="rId15"/>
    <p:sldId id="387" r:id="rId16"/>
    <p:sldId id="388" r:id="rId17"/>
    <p:sldId id="389" r:id="rId18"/>
    <p:sldId id="410" r:id="rId19"/>
    <p:sldId id="405" r:id="rId20"/>
    <p:sldId id="406" r:id="rId21"/>
    <p:sldId id="390" r:id="rId22"/>
    <p:sldId id="391" r:id="rId23"/>
    <p:sldId id="392" r:id="rId24"/>
    <p:sldId id="393" r:id="rId25"/>
    <p:sldId id="411" r:id="rId26"/>
    <p:sldId id="313" r:id="rId27"/>
    <p:sldId id="29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A39"/>
    <a:srgbClr val="80AAF9"/>
    <a:srgbClr val="FFD19F"/>
    <a:srgbClr val="FFF793"/>
    <a:srgbClr val="006C96"/>
    <a:srgbClr val="66FF33"/>
    <a:srgbClr val="3333CC"/>
    <a:srgbClr val="990000"/>
    <a:srgbClr val="CC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43" autoAdjust="0"/>
    <p:restoredTop sz="86437" autoAdjust="0"/>
  </p:normalViewPr>
  <p:slideViewPr>
    <p:cSldViewPr snapToGrid="0">
      <p:cViewPr varScale="1">
        <p:scale>
          <a:sx n="107" d="100"/>
          <a:sy n="107" d="100"/>
        </p:scale>
        <p:origin x="944" y="176"/>
      </p:cViewPr>
      <p:guideLst>
        <p:guide orient="horz" pos="2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A43EE-AF40-9043-9976-0E89A8C36586}" type="datetimeFigureOut">
              <a:rPr lang="fr-FR" smtClean="0"/>
              <a:pPr/>
              <a:t>12/03/2021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B7793-E905-F748-82BB-FEB1AA5B23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79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D263970-27ED-E044-A6C8-59425BDE2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40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fr-FR" dirty="0"/>
              <a:t>Dans l’exemple ci-dessous, on obtient la résultante « </a:t>
            </a:r>
            <a:r>
              <a:rPr lang="fr-FR" b="1" dirty="0"/>
              <a:t>R</a:t>
            </a:r>
            <a:r>
              <a:rPr lang="fr-FR" dirty="0"/>
              <a:t> » en traçant par « </a:t>
            </a:r>
            <a:r>
              <a:rPr lang="fr-FR" b="1" dirty="0"/>
              <a:t>A </a:t>
            </a:r>
            <a:r>
              <a:rPr lang="fr-FR" dirty="0"/>
              <a:t>» la parallèle à</a:t>
            </a:r>
            <a:r>
              <a:rPr lang="fr-FR" b="1" dirty="0"/>
              <a:t> </a:t>
            </a:r>
            <a:r>
              <a:rPr lang="fr-FR" dirty="0"/>
              <a:t>«</a:t>
            </a:r>
            <a:r>
              <a:rPr lang="fr-FR" b="1" dirty="0"/>
              <a:t>OB</a:t>
            </a:r>
            <a:r>
              <a:rPr lang="fr-FR" dirty="0"/>
              <a:t>» et par «</a:t>
            </a:r>
            <a:r>
              <a:rPr lang="fr-FR" b="1" dirty="0"/>
              <a:t>B</a:t>
            </a:r>
            <a:r>
              <a:rPr lang="fr-FR" dirty="0"/>
              <a:t>» la parallèle à «</a:t>
            </a:r>
            <a:r>
              <a:rPr lang="fr-FR" b="1" dirty="0"/>
              <a:t>OA</a:t>
            </a:r>
            <a:r>
              <a:rPr lang="fr-FR" dirty="0"/>
              <a:t>».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E5D54-FD41-F942-871C-6B37F0CCEC71}" type="slidenum">
              <a:rPr lang="fr-FR"/>
              <a:pPr/>
              <a:t>10</a:t>
            </a:fld>
            <a:endParaRPr 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E5D54-FD41-F942-871C-6B37F0CCEC71}" type="slidenum">
              <a:rPr lang="fr-FR"/>
              <a:pPr/>
              <a:t>11</a:t>
            </a:fld>
            <a:endParaRPr 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E5D54-FD41-F942-871C-6B37F0CCEC71}" type="slidenum">
              <a:rPr lang="fr-FR"/>
              <a:pPr/>
              <a:t>12</a:t>
            </a:fld>
            <a:endParaRPr 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10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1346200" y="1409700"/>
            <a:ext cx="5791200" cy="3937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1365250"/>
            <a:ext cx="5791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85451" y="226368"/>
            <a:ext cx="337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cs typeface="Trebuchet MS"/>
              </a:rPr>
              <a:t>AERODYNAMIQUE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88"/>
          <p:cNvGrpSpPr>
            <a:grpSpLocks/>
          </p:cNvGrpSpPr>
          <p:nvPr/>
        </p:nvGrpSpPr>
        <p:grpSpPr bwMode="auto">
          <a:xfrm>
            <a:off x="1320002" y="1587500"/>
            <a:ext cx="5037936" cy="4318000"/>
            <a:chOff x="514" y="480"/>
            <a:chExt cx="3595" cy="3360"/>
          </a:xfrm>
        </p:grpSpPr>
        <p:sp>
          <p:nvSpPr>
            <p:cNvPr id="71" name="Text Box 52"/>
            <p:cNvSpPr txBox="1">
              <a:spLocks noChangeArrowheads="1"/>
            </p:cNvSpPr>
            <p:nvPr/>
          </p:nvSpPr>
          <p:spPr bwMode="auto">
            <a:xfrm>
              <a:off x="514" y="1950"/>
              <a:ext cx="1400" cy="23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8000"/>
                  </a:solidFill>
                  <a:latin typeface="Trebuchet MS"/>
                  <a:cs typeface="Trebuchet MS"/>
                </a:rPr>
                <a:t>Vent Relatif</a:t>
              </a:r>
            </a:p>
          </p:txBody>
        </p:sp>
        <p:grpSp>
          <p:nvGrpSpPr>
            <p:cNvPr id="72" name="Group 82"/>
            <p:cNvGrpSpPr>
              <a:grpSpLocks/>
            </p:cNvGrpSpPr>
            <p:nvPr/>
          </p:nvGrpSpPr>
          <p:grpSpPr bwMode="auto">
            <a:xfrm>
              <a:off x="544" y="480"/>
              <a:ext cx="3565" cy="3360"/>
              <a:chOff x="544" y="480"/>
              <a:chExt cx="3565" cy="3360"/>
            </a:xfrm>
          </p:grpSpPr>
          <p:sp>
            <p:nvSpPr>
              <p:cNvPr id="73" name="Line 15"/>
              <p:cNvSpPr>
                <a:spLocks noChangeShapeType="1"/>
              </p:cNvSpPr>
              <p:nvPr/>
            </p:nvSpPr>
            <p:spPr bwMode="auto">
              <a:xfrm>
                <a:off x="598" y="1736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>
                <a:off x="571" y="2991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7"/>
              <p:cNvSpPr>
                <a:spLocks noChangeShapeType="1"/>
              </p:cNvSpPr>
              <p:nvPr/>
            </p:nvSpPr>
            <p:spPr bwMode="auto">
              <a:xfrm>
                <a:off x="544" y="2792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18"/>
              <p:cNvSpPr>
                <a:spLocks noChangeShapeType="1"/>
              </p:cNvSpPr>
              <p:nvPr/>
            </p:nvSpPr>
            <p:spPr bwMode="auto">
              <a:xfrm>
                <a:off x="562" y="2594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Line 19"/>
              <p:cNvSpPr>
                <a:spLocks noChangeShapeType="1"/>
              </p:cNvSpPr>
              <p:nvPr/>
            </p:nvSpPr>
            <p:spPr bwMode="auto">
              <a:xfrm>
                <a:off x="589" y="2366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20"/>
              <p:cNvSpPr>
                <a:spLocks noChangeShapeType="1"/>
              </p:cNvSpPr>
              <p:nvPr/>
            </p:nvSpPr>
            <p:spPr bwMode="auto">
              <a:xfrm>
                <a:off x="580" y="2172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21"/>
              <p:cNvSpPr>
                <a:spLocks noChangeShapeType="1"/>
              </p:cNvSpPr>
              <p:nvPr/>
            </p:nvSpPr>
            <p:spPr bwMode="auto">
              <a:xfrm>
                <a:off x="607" y="1541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589" y="1974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>
                <a:off x="580" y="1343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24"/>
              <p:cNvSpPr>
                <a:spLocks noChangeShapeType="1"/>
              </p:cNvSpPr>
              <p:nvPr/>
            </p:nvSpPr>
            <p:spPr bwMode="auto">
              <a:xfrm>
                <a:off x="571" y="1165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25"/>
              <p:cNvSpPr>
                <a:spLocks noChangeShapeType="1"/>
              </p:cNvSpPr>
              <p:nvPr/>
            </p:nvSpPr>
            <p:spPr bwMode="auto">
              <a:xfrm>
                <a:off x="571" y="3195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84" name="Group 27"/>
              <p:cNvGrpSpPr>
                <a:grpSpLocks/>
              </p:cNvGrpSpPr>
              <p:nvPr/>
            </p:nvGrpSpPr>
            <p:grpSpPr bwMode="auto">
              <a:xfrm>
                <a:off x="1394" y="2793"/>
                <a:ext cx="2250" cy="873"/>
                <a:chOff x="1344" y="2928"/>
                <a:chExt cx="2496" cy="864"/>
              </a:xfrm>
            </p:grpSpPr>
            <p:sp>
              <p:nvSpPr>
                <p:cNvPr id="121" name="Arc 28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" name="Arc 29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" name="Arc 30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4" name="Line 31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5" name="Group 32"/>
              <p:cNvGrpSpPr>
                <a:grpSpLocks/>
              </p:cNvGrpSpPr>
              <p:nvPr/>
            </p:nvGrpSpPr>
            <p:grpSpPr bwMode="auto">
              <a:xfrm>
                <a:off x="1344" y="3011"/>
                <a:ext cx="2350" cy="829"/>
                <a:chOff x="1344" y="2928"/>
                <a:chExt cx="2496" cy="864"/>
              </a:xfrm>
            </p:grpSpPr>
            <p:sp>
              <p:nvSpPr>
                <p:cNvPr id="117" name="Arc 33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8" name="Arc 34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9" name="Arc 35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0" name="Line 36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86" name="Line 37"/>
              <p:cNvSpPr>
                <a:spLocks noChangeShapeType="1"/>
              </p:cNvSpPr>
              <p:nvPr/>
            </p:nvSpPr>
            <p:spPr bwMode="auto">
              <a:xfrm>
                <a:off x="1367" y="2793"/>
                <a:ext cx="437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Arc 38"/>
              <p:cNvSpPr>
                <a:spLocks/>
              </p:cNvSpPr>
              <p:nvPr/>
            </p:nvSpPr>
            <p:spPr bwMode="auto">
              <a:xfrm>
                <a:off x="1844" y="2793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Arc 41"/>
              <p:cNvSpPr>
                <a:spLocks/>
              </p:cNvSpPr>
              <p:nvPr/>
            </p:nvSpPr>
            <p:spPr bwMode="auto">
              <a:xfrm rot="10758896" flipH="1">
                <a:off x="1876" y="804"/>
                <a:ext cx="395" cy="534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Arc 42"/>
              <p:cNvSpPr>
                <a:spLocks/>
              </p:cNvSpPr>
              <p:nvPr/>
            </p:nvSpPr>
            <p:spPr bwMode="auto">
              <a:xfrm rot="10758896" flipH="1" flipV="1">
                <a:off x="2828" y="644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Arc 43"/>
              <p:cNvSpPr>
                <a:spLocks/>
              </p:cNvSpPr>
              <p:nvPr/>
            </p:nvSpPr>
            <p:spPr bwMode="auto">
              <a:xfrm rot="10758896" flipV="1">
                <a:off x="2260" y="6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758896" flipH="1">
                <a:off x="1398" y="1344"/>
                <a:ext cx="437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92" name="Group 45"/>
              <p:cNvGrpSpPr>
                <a:grpSpLocks/>
              </p:cNvGrpSpPr>
              <p:nvPr/>
            </p:nvGrpSpPr>
            <p:grpSpPr bwMode="auto">
              <a:xfrm rot="10758896" flipH="1">
                <a:off x="1393" y="480"/>
                <a:ext cx="2349" cy="829"/>
                <a:chOff x="1345" y="2928"/>
                <a:chExt cx="2495" cy="864"/>
              </a:xfrm>
            </p:grpSpPr>
            <p:sp>
              <p:nvSpPr>
                <p:cNvPr id="113" name="Arc 46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" name="Arc 47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" name="Arc 48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" name="Line 49"/>
                <p:cNvSpPr>
                  <a:spLocks noChangeShapeType="1"/>
                </p:cNvSpPr>
                <p:nvPr/>
              </p:nvSpPr>
              <p:spPr bwMode="auto">
                <a:xfrm>
                  <a:off x="1345" y="310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3" name="Line 50"/>
              <p:cNvSpPr>
                <a:spLocks noChangeShapeType="1"/>
              </p:cNvSpPr>
              <p:nvPr/>
            </p:nvSpPr>
            <p:spPr bwMode="auto">
              <a:xfrm rot="10758896" flipH="1">
                <a:off x="1450" y="1539"/>
                <a:ext cx="4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Arc 51"/>
              <p:cNvSpPr>
                <a:spLocks/>
              </p:cNvSpPr>
              <p:nvPr/>
            </p:nvSpPr>
            <p:spPr bwMode="auto">
              <a:xfrm rot="10758896" flipH="1">
                <a:off x="1897" y="999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55"/>
              <p:cNvSpPr>
                <a:spLocks noChangeShapeType="1"/>
              </p:cNvSpPr>
              <p:nvPr/>
            </p:nvSpPr>
            <p:spPr bwMode="auto">
              <a:xfrm>
                <a:off x="1424" y="174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56"/>
              <p:cNvSpPr>
                <a:spLocks noChangeShapeType="1"/>
              </p:cNvSpPr>
              <p:nvPr/>
            </p:nvSpPr>
            <p:spPr bwMode="auto">
              <a:xfrm>
                <a:off x="1424" y="21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57"/>
              <p:cNvSpPr>
                <a:spLocks noChangeShapeType="1"/>
              </p:cNvSpPr>
              <p:nvPr/>
            </p:nvSpPr>
            <p:spPr bwMode="auto">
              <a:xfrm>
                <a:off x="1416" y="19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58"/>
              <p:cNvSpPr>
                <a:spLocks noChangeShapeType="1"/>
              </p:cNvSpPr>
              <p:nvPr/>
            </p:nvSpPr>
            <p:spPr bwMode="auto">
              <a:xfrm>
                <a:off x="1436" y="236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59"/>
              <p:cNvSpPr>
                <a:spLocks noChangeShapeType="1"/>
              </p:cNvSpPr>
              <p:nvPr/>
            </p:nvSpPr>
            <p:spPr bwMode="auto">
              <a:xfrm>
                <a:off x="1388" y="259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Arc 60"/>
              <p:cNvSpPr>
                <a:spLocks/>
              </p:cNvSpPr>
              <p:nvPr/>
            </p:nvSpPr>
            <p:spPr bwMode="auto">
              <a:xfrm rot="10758896" flipH="1">
                <a:off x="2033" y="143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Arc 61"/>
              <p:cNvSpPr>
                <a:spLocks/>
              </p:cNvSpPr>
              <p:nvPr/>
            </p:nvSpPr>
            <p:spPr bwMode="auto">
              <a:xfrm rot="10758896" flipH="1">
                <a:off x="2021" y="119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Arc 62"/>
              <p:cNvSpPr>
                <a:spLocks/>
              </p:cNvSpPr>
              <p:nvPr/>
            </p:nvSpPr>
            <p:spPr bwMode="auto">
              <a:xfrm>
                <a:off x="2040" y="218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Arc 63"/>
              <p:cNvSpPr>
                <a:spLocks/>
              </p:cNvSpPr>
              <p:nvPr/>
            </p:nvSpPr>
            <p:spPr bwMode="auto">
              <a:xfrm>
                <a:off x="2068" y="238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Arc 64"/>
              <p:cNvSpPr>
                <a:spLocks/>
              </p:cNvSpPr>
              <p:nvPr/>
            </p:nvSpPr>
            <p:spPr bwMode="auto">
              <a:xfrm>
                <a:off x="2024" y="260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Arc 67"/>
              <p:cNvSpPr>
                <a:spLocks/>
              </p:cNvSpPr>
              <p:nvPr/>
            </p:nvSpPr>
            <p:spPr bwMode="auto">
              <a:xfrm rot="18445144" flipV="1">
                <a:off x="3206" y="2329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Arc 68"/>
              <p:cNvSpPr>
                <a:spLocks/>
              </p:cNvSpPr>
              <p:nvPr/>
            </p:nvSpPr>
            <p:spPr bwMode="auto">
              <a:xfrm rot="-7637344" flipH="1" flipV="1">
                <a:off x="3290" y="2482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Arc 70"/>
              <p:cNvSpPr>
                <a:spLocks/>
              </p:cNvSpPr>
              <p:nvPr/>
            </p:nvSpPr>
            <p:spPr bwMode="auto">
              <a:xfrm rot="19069589" flipV="1">
                <a:off x="3320" y="10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Arc 76"/>
              <p:cNvSpPr>
                <a:spLocks/>
              </p:cNvSpPr>
              <p:nvPr/>
            </p:nvSpPr>
            <p:spPr bwMode="auto">
              <a:xfrm rot="-7465073" flipH="1" flipV="1">
                <a:off x="3240" y="1092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78"/>
              <p:cNvSpPr>
                <a:spLocks/>
              </p:cNvSpPr>
              <p:nvPr/>
            </p:nvSpPr>
            <p:spPr bwMode="auto">
              <a:xfrm>
                <a:off x="3171" y="109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79"/>
              <p:cNvSpPr>
                <a:spLocks/>
              </p:cNvSpPr>
              <p:nvPr/>
            </p:nvSpPr>
            <p:spPr bwMode="auto">
              <a:xfrm rot="2932093">
                <a:off x="3241" y="1528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80"/>
              <p:cNvSpPr>
                <a:spLocks/>
              </p:cNvSpPr>
              <p:nvPr/>
            </p:nvSpPr>
            <p:spPr bwMode="auto">
              <a:xfrm rot="18667907" flipV="1">
                <a:off x="3209" y="231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81"/>
              <p:cNvSpPr>
                <a:spLocks/>
              </p:cNvSpPr>
              <p:nvPr/>
            </p:nvSpPr>
            <p:spPr bwMode="auto">
              <a:xfrm flipV="1">
                <a:off x="3139" y="2844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" name="Grouper 1"/>
          <p:cNvGrpSpPr/>
          <p:nvPr/>
        </p:nvGrpSpPr>
        <p:grpSpPr>
          <a:xfrm>
            <a:off x="1460500" y="3530600"/>
            <a:ext cx="1828200" cy="1244499"/>
            <a:chOff x="1460500" y="3530600"/>
            <a:chExt cx="1828200" cy="1244499"/>
          </a:xfrm>
        </p:grpSpPr>
        <p:sp>
          <p:nvSpPr>
            <p:cNvPr id="4192" name="AutoShape 96"/>
            <p:cNvSpPr>
              <a:spLocks noChangeAspect="1" noChangeArrowheads="1"/>
            </p:cNvSpPr>
            <p:nvPr/>
          </p:nvSpPr>
          <p:spPr bwMode="auto">
            <a:xfrm>
              <a:off x="2838894" y="3530600"/>
              <a:ext cx="449806" cy="421693"/>
            </a:xfrm>
            <a:prstGeom prst="plus">
              <a:avLst>
                <a:gd name="adj" fmla="val 3611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Bulle rectangulaire à coins arrondis 66"/>
            <p:cNvSpPr/>
            <p:nvPr/>
          </p:nvSpPr>
          <p:spPr>
            <a:xfrm>
              <a:off x="1460500" y="4432301"/>
              <a:ext cx="1208100" cy="342798"/>
            </a:xfrm>
            <a:prstGeom prst="wedgeRoundRectCallout">
              <a:avLst>
                <a:gd name="adj1" fmla="val 72655"/>
                <a:gd name="adj2" fmla="val -214733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0" dirty="0">
                  <a:solidFill>
                    <a:srgbClr val="1B587C"/>
                  </a:solidFill>
                  <a:latin typeface="Trebuchet MS"/>
                  <a:cs typeface="Trebuchet MS"/>
                </a:rPr>
                <a:t>Surpression</a:t>
              </a: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5888026" y="3683537"/>
            <a:ext cx="1559974" cy="1193162"/>
            <a:chOff x="5888026" y="3683537"/>
            <a:chExt cx="1559974" cy="1193162"/>
          </a:xfrm>
        </p:grpSpPr>
        <p:sp>
          <p:nvSpPr>
            <p:cNvPr id="4193" name="Rectangle 97"/>
            <p:cNvSpPr>
              <a:spLocks noChangeAspect="1" noChangeArrowheads="1"/>
            </p:cNvSpPr>
            <p:nvPr/>
          </p:nvSpPr>
          <p:spPr bwMode="auto">
            <a:xfrm>
              <a:off x="5888026" y="3683537"/>
              <a:ext cx="443974" cy="1189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Bulle rectangulaire à coins arrondis 67"/>
            <p:cNvSpPr/>
            <p:nvPr/>
          </p:nvSpPr>
          <p:spPr>
            <a:xfrm>
              <a:off x="6311900" y="4533901"/>
              <a:ext cx="1136100" cy="342798"/>
            </a:xfrm>
            <a:prstGeom prst="wedgeRoundRectCallout">
              <a:avLst>
                <a:gd name="adj1" fmla="val -70951"/>
                <a:gd name="adj2" fmla="val -242779"/>
                <a:gd name="adj3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0" dirty="0">
                  <a:solidFill>
                    <a:schemeClr val="accent2"/>
                  </a:solidFill>
                  <a:latin typeface="Trebuchet MS"/>
                  <a:cs typeface="Trebuchet MS"/>
                </a:rPr>
                <a:t>Dépression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8001" y="1930401"/>
            <a:ext cx="612000" cy="3556000"/>
          </a:xfrm>
          <a:prstGeom prst="rect">
            <a:avLst/>
          </a:prstGeom>
        </p:spPr>
      </p:pic>
      <p:grpSp>
        <p:nvGrpSpPr>
          <p:cNvPr id="125" name="Group 79"/>
          <p:cNvGrpSpPr>
            <a:grpSpLocks noChangeAspect="1"/>
          </p:cNvGrpSpPr>
          <p:nvPr/>
        </p:nvGrpSpPr>
        <p:grpSpPr bwMode="auto">
          <a:xfrm>
            <a:off x="3700743" y="1896954"/>
            <a:ext cx="606145" cy="3575159"/>
            <a:chOff x="2255" y="840"/>
            <a:chExt cx="442" cy="2607"/>
          </a:xfrm>
        </p:grpSpPr>
        <p:sp>
          <p:nvSpPr>
            <p:cNvPr id="126" name="AutoShape 72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AutoShape 73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AutoShape 74"/>
            <p:cNvSpPr>
              <a:spLocks noChangeArrowheads="1"/>
            </p:cNvSpPr>
            <p:nvPr/>
          </p:nvSpPr>
          <p:spPr bwMode="auto">
            <a:xfrm>
              <a:off x="2255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AutoShape 75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AutoShape 76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AutoShape 77"/>
            <p:cNvSpPr>
              <a:spLocks noChangeArrowheads="1"/>
            </p:cNvSpPr>
            <p:nvPr/>
          </p:nvSpPr>
          <p:spPr bwMode="auto">
            <a:xfrm>
              <a:off x="2271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AutoShape 78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3" name="Group 80"/>
          <p:cNvGrpSpPr>
            <a:grpSpLocks noChangeAspect="1"/>
          </p:cNvGrpSpPr>
          <p:nvPr/>
        </p:nvGrpSpPr>
        <p:grpSpPr bwMode="auto">
          <a:xfrm>
            <a:off x="4958549" y="1896954"/>
            <a:ext cx="599288" cy="3575159"/>
            <a:chOff x="2260" y="840"/>
            <a:chExt cx="437" cy="2607"/>
          </a:xfrm>
        </p:grpSpPr>
        <p:sp>
          <p:nvSpPr>
            <p:cNvPr id="134" name="AutoShape 81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AutoShape 82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AutoShape 83"/>
            <p:cNvSpPr>
              <a:spLocks noChangeArrowheads="1"/>
            </p:cNvSpPr>
            <p:nvPr/>
          </p:nvSpPr>
          <p:spPr bwMode="auto">
            <a:xfrm>
              <a:off x="2264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AutoShape 84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AutoShape 85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AutoShape 86"/>
            <p:cNvSpPr>
              <a:spLocks noChangeArrowheads="1"/>
            </p:cNvSpPr>
            <p:nvPr/>
          </p:nvSpPr>
          <p:spPr bwMode="auto">
            <a:xfrm>
              <a:off x="2262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AutoShape 87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</p:txBody>
      </p:sp>
    </p:spTree>
    <p:extLst>
      <p:ext uri="{BB962C8B-B14F-4D97-AF65-F5344CB8AC3E}">
        <p14:creationId xmlns:p14="http://schemas.microsoft.com/office/powerpoint/2010/main" val="1193112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88"/>
          <p:cNvGrpSpPr>
            <a:grpSpLocks/>
          </p:cNvGrpSpPr>
          <p:nvPr/>
        </p:nvGrpSpPr>
        <p:grpSpPr bwMode="auto">
          <a:xfrm>
            <a:off x="1320002" y="1587500"/>
            <a:ext cx="5037936" cy="4318000"/>
            <a:chOff x="514" y="480"/>
            <a:chExt cx="3595" cy="3360"/>
          </a:xfrm>
        </p:grpSpPr>
        <p:sp>
          <p:nvSpPr>
            <p:cNvPr id="65" name="Text Box 52"/>
            <p:cNvSpPr txBox="1">
              <a:spLocks noChangeArrowheads="1"/>
            </p:cNvSpPr>
            <p:nvPr/>
          </p:nvSpPr>
          <p:spPr bwMode="auto">
            <a:xfrm>
              <a:off x="514" y="1950"/>
              <a:ext cx="1400" cy="23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8000"/>
                  </a:solidFill>
                  <a:latin typeface="Trebuchet MS"/>
                  <a:cs typeface="Trebuchet MS"/>
                </a:rPr>
                <a:t>Vent Relatif</a:t>
              </a:r>
            </a:p>
          </p:txBody>
        </p:sp>
        <p:grpSp>
          <p:nvGrpSpPr>
            <p:cNvPr id="67" name="Group 82"/>
            <p:cNvGrpSpPr>
              <a:grpSpLocks/>
            </p:cNvGrpSpPr>
            <p:nvPr/>
          </p:nvGrpSpPr>
          <p:grpSpPr bwMode="auto">
            <a:xfrm>
              <a:off x="544" y="480"/>
              <a:ext cx="3565" cy="3360"/>
              <a:chOff x="544" y="480"/>
              <a:chExt cx="3565" cy="3360"/>
            </a:xfrm>
          </p:grpSpPr>
          <p:sp>
            <p:nvSpPr>
              <p:cNvPr id="68" name="Line 15"/>
              <p:cNvSpPr>
                <a:spLocks noChangeShapeType="1"/>
              </p:cNvSpPr>
              <p:nvPr/>
            </p:nvSpPr>
            <p:spPr bwMode="auto">
              <a:xfrm>
                <a:off x="598" y="1736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571" y="2991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544" y="2792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562" y="2594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9"/>
              <p:cNvSpPr>
                <a:spLocks noChangeShapeType="1"/>
              </p:cNvSpPr>
              <p:nvPr/>
            </p:nvSpPr>
            <p:spPr bwMode="auto">
              <a:xfrm>
                <a:off x="589" y="2366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580" y="2172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607" y="1541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>
                <a:off x="589" y="1974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23"/>
              <p:cNvSpPr>
                <a:spLocks noChangeShapeType="1"/>
              </p:cNvSpPr>
              <p:nvPr/>
            </p:nvSpPr>
            <p:spPr bwMode="auto">
              <a:xfrm>
                <a:off x="580" y="1343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24"/>
              <p:cNvSpPr>
                <a:spLocks noChangeShapeType="1"/>
              </p:cNvSpPr>
              <p:nvPr/>
            </p:nvSpPr>
            <p:spPr bwMode="auto">
              <a:xfrm>
                <a:off x="571" y="1165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25"/>
              <p:cNvSpPr>
                <a:spLocks noChangeShapeType="1"/>
              </p:cNvSpPr>
              <p:nvPr/>
            </p:nvSpPr>
            <p:spPr bwMode="auto">
              <a:xfrm>
                <a:off x="571" y="3195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81" name="Group 27"/>
              <p:cNvGrpSpPr>
                <a:grpSpLocks/>
              </p:cNvGrpSpPr>
              <p:nvPr/>
            </p:nvGrpSpPr>
            <p:grpSpPr bwMode="auto">
              <a:xfrm>
                <a:off x="1394" y="2793"/>
                <a:ext cx="2250" cy="873"/>
                <a:chOff x="1344" y="2928"/>
                <a:chExt cx="2496" cy="864"/>
              </a:xfrm>
            </p:grpSpPr>
            <p:sp>
              <p:nvSpPr>
                <p:cNvPr id="118" name="Arc 28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9" name="Arc 29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0" name="Arc 30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1" name="Line 31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2" name="Group 32"/>
              <p:cNvGrpSpPr>
                <a:grpSpLocks/>
              </p:cNvGrpSpPr>
              <p:nvPr/>
            </p:nvGrpSpPr>
            <p:grpSpPr bwMode="auto">
              <a:xfrm>
                <a:off x="1344" y="3011"/>
                <a:ext cx="2350" cy="829"/>
                <a:chOff x="1344" y="2928"/>
                <a:chExt cx="2496" cy="864"/>
              </a:xfrm>
            </p:grpSpPr>
            <p:sp>
              <p:nvSpPr>
                <p:cNvPr id="114" name="Arc 33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" name="Arc 34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" name="Arc 35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7" name="Line 36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83" name="Line 37"/>
              <p:cNvSpPr>
                <a:spLocks noChangeShapeType="1"/>
              </p:cNvSpPr>
              <p:nvPr/>
            </p:nvSpPr>
            <p:spPr bwMode="auto">
              <a:xfrm>
                <a:off x="1367" y="2793"/>
                <a:ext cx="437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Arc 38"/>
              <p:cNvSpPr>
                <a:spLocks/>
              </p:cNvSpPr>
              <p:nvPr/>
            </p:nvSpPr>
            <p:spPr bwMode="auto">
              <a:xfrm>
                <a:off x="1844" y="2793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Arc 41"/>
              <p:cNvSpPr>
                <a:spLocks/>
              </p:cNvSpPr>
              <p:nvPr/>
            </p:nvSpPr>
            <p:spPr bwMode="auto">
              <a:xfrm rot="10758896" flipH="1">
                <a:off x="1876" y="804"/>
                <a:ext cx="395" cy="534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Arc 42"/>
              <p:cNvSpPr>
                <a:spLocks/>
              </p:cNvSpPr>
              <p:nvPr/>
            </p:nvSpPr>
            <p:spPr bwMode="auto">
              <a:xfrm rot="10758896" flipH="1" flipV="1">
                <a:off x="2828" y="644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Arc 43"/>
              <p:cNvSpPr>
                <a:spLocks/>
              </p:cNvSpPr>
              <p:nvPr/>
            </p:nvSpPr>
            <p:spPr bwMode="auto">
              <a:xfrm rot="10758896" flipV="1">
                <a:off x="2260" y="6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44"/>
              <p:cNvSpPr>
                <a:spLocks noChangeShapeType="1"/>
              </p:cNvSpPr>
              <p:nvPr/>
            </p:nvSpPr>
            <p:spPr bwMode="auto">
              <a:xfrm rot="10758896" flipH="1">
                <a:off x="1398" y="1344"/>
                <a:ext cx="437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89" name="Group 45"/>
              <p:cNvGrpSpPr>
                <a:grpSpLocks/>
              </p:cNvGrpSpPr>
              <p:nvPr/>
            </p:nvGrpSpPr>
            <p:grpSpPr bwMode="auto">
              <a:xfrm rot="10758896" flipH="1">
                <a:off x="1393" y="480"/>
                <a:ext cx="2349" cy="829"/>
                <a:chOff x="1345" y="2928"/>
                <a:chExt cx="2495" cy="864"/>
              </a:xfrm>
            </p:grpSpPr>
            <p:sp>
              <p:nvSpPr>
                <p:cNvPr id="110" name="Arc 46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1" name="Arc 47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" name="Arc 48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" name="Line 49"/>
                <p:cNvSpPr>
                  <a:spLocks noChangeShapeType="1"/>
                </p:cNvSpPr>
                <p:nvPr/>
              </p:nvSpPr>
              <p:spPr bwMode="auto">
                <a:xfrm>
                  <a:off x="1345" y="310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0" name="Line 50"/>
              <p:cNvSpPr>
                <a:spLocks noChangeShapeType="1"/>
              </p:cNvSpPr>
              <p:nvPr/>
            </p:nvSpPr>
            <p:spPr bwMode="auto">
              <a:xfrm rot="10758896" flipH="1">
                <a:off x="1450" y="1539"/>
                <a:ext cx="4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Arc 51"/>
              <p:cNvSpPr>
                <a:spLocks/>
              </p:cNvSpPr>
              <p:nvPr/>
            </p:nvSpPr>
            <p:spPr bwMode="auto">
              <a:xfrm rot="10758896" flipH="1">
                <a:off x="1897" y="999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55"/>
              <p:cNvSpPr>
                <a:spLocks noChangeShapeType="1"/>
              </p:cNvSpPr>
              <p:nvPr/>
            </p:nvSpPr>
            <p:spPr bwMode="auto">
              <a:xfrm>
                <a:off x="1424" y="174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56"/>
              <p:cNvSpPr>
                <a:spLocks noChangeShapeType="1"/>
              </p:cNvSpPr>
              <p:nvPr/>
            </p:nvSpPr>
            <p:spPr bwMode="auto">
              <a:xfrm>
                <a:off x="1424" y="21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" name="Line 57"/>
              <p:cNvSpPr>
                <a:spLocks noChangeShapeType="1"/>
              </p:cNvSpPr>
              <p:nvPr/>
            </p:nvSpPr>
            <p:spPr bwMode="auto">
              <a:xfrm>
                <a:off x="1416" y="19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58"/>
              <p:cNvSpPr>
                <a:spLocks noChangeShapeType="1"/>
              </p:cNvSpPr>
              <p:nvPr/>
            </p:nvSpPr>
            <p:spPr bwMode="auto">
              <a:xfrm>
                <a:off x="1436" y="236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59"/>
              <p:cNvSpPr>
                <a:spLocks noChangeShapeType="1"/>
              </p:cNvSpPr>
              <p:nvPr/>
            </p:nvSpPr>
            <p:spPr bwMode="auto">
              <a:xfrm>
                <a:off x="1388" y="259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Arc 60"/>
              <p:cNvSpPr>
                <a:spLocks/>
              </p:cNvSpPr>
              <p:nvPr/>
            </p:nvSpPr>
            <p:spPr bwMode="auto">
              <a:xfrm rot="10758896" flipH="1">
                <a:off x="2033" y="143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Arc 61"/>
              <p:cNvSpPr>
                <a:spLocks/>
              </p:cNvSpPr>
              <p:nvPr/>
            </p:nvSpPr>
            <p:spPr bwMode="auto">
              <a:xfrm rot="10758896" flipH="1">
                <a:off x="2021" y="119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Arc 62"/>
              <p:cNvSpPr>
                <a:spLocks/>
              </p:cNvSpPr>
              <p:nvPr/>
            </p:nvSpPr>
            <p:spPr bwMode="auto">
              <a:xfrm>
                <a:off x="2040" y="218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Arc 63"/>
              <p:cNvSpPr>
                <a:spLocks/>
              </p:cNvSpPr>
              <p:nvPr/>
            </p:nvSpPr>
            <p:spPr bwMode="auto">
              <a:xfrm>
                <a:off x="2068" y="238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Arc 64"/>
              <p:cNvSpPr>
                <a:spLocks/>
              </p:cNvSpPr>
              <p:nvPr/>
            </p:nvSpPr>
            <p:spPr bwMode="auto">
              <a:xfrm>
                <a:off x="2024" y="260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Arc 67"/>
              <p:cNvSpPr>
                <a:spLocks/>
              </p:cNvSpPr>
              <p:nvPr/>
            </p:nvSpPr>
            <p:spPr bwMode="auto">
              <a:xfrm rot="18445144" flipV="1">
                <a:off x="3206" y="2329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Arc 68"/>
              <p:cNvSpPr>
                <a:spLocks/>
              </p:cNvSpPr>
              <p:nvPr/>
            </p:nvSpPr>
            <p:spPr bwMode="auto">
              <a:xfrm rot="-7637344" flipH="1" flipV="1">
                <a:off x="3290" y="2482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Arc 70"/>
              <p:cNvSpPr>
                <a:spLocks/>
              </p:cNvSpPr>
              <p:nvPr/>
            </p:nvSpPr>
            <p:spPr bwMode="auto">
              <a:xfrm rot="19069589" flipV="1">
                <a:off x="3320" y="10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Arc 76"/>
              <p:cNvSpPr>
                <a:spLocks/>
              </p:cNvSpPr>
              <p:nvPr/>
            </p:nvSpPr>
            <p:spPr bwMode="auto">
              <a:xfrm rot="-7465073" flipH="1" flipV="1">
                <a:off x="3240" y="1092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171" y="109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 rot="2932093">
                <a:off x="3241" y="1528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 rot="18667907" flipV="1">
                <a:off x="3209" y="231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 flipV="1">
                <a:off x="3139" y="2844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2" name="Group 79"/>
          <p:cNvGrpSpPr>
            <a:grpSpLocks noChangeAspect="1"/>
          </p:cNvGrpSpPr>
          <p:nvPr/>
        </p:nvGrpSpPr>
        <p:grpSpPr bwMode="auto">
          <a:xfrm>
            <a:off x="3700743" y="1896954"/>
            <a:ext cx="606145" cy="3575159"/>
            <a:chOff x="2255" y="840"/>
            <a:chExt cx="442" cy="2607"/>
          </a:xfrm>
        </p:grpSpPr>
        <p:sp>
          <p:nvSpPr>
            <p:cNvPr id="94224" name="AutoShape 72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5" name="AutoShape 73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6" name="AutoShape 74"/>
            <p:cNvSpPr>
              <a:spLocks noChangeArrowheads="1"/>
            </p:cNvSpPr>
            <p:nvPr/>
          </p:nvSpPr>
          <p:spPr bwMode="auto">
            <a:xfrm>
              <a:off x="2255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7" name="AutoShape 75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8" name="AutoShape 76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9" name="AutoShape 77"/>
            <p:cNvSpPr>
              <a:spLocks noChangeArrowheads="1"/>
            </p:cNvSpPr>
            <p:nvPr/>
          </p:nvSpPr>
          <p:spPr bwMode="auto">
            <a:xfrm>
              <a:off x="2271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30" name="AutoShape 78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" name="Group 80"/>
          <p:cNvGrpSpPr>
            <a:grpSpLocks noChangeAspect="1"/>
          </p:cNvGrpSpPr>
          <p:nvPr/>
        </p:nvGrpSpPr>
        <p:grpSpPr bwMode="auto">
          <a:xfrm>
            <a:off x="4958549" y="1896954"/>
            <a:ext cx="599288" cy="3575159"/>
            <a:chOff x="2260" y="840"/>
            <a:chExt cx="437" cy="2607"/>
          </a:xfrm>
        </p:grpSpPr>
        <p:sp>
          <p:nvSpPr>
            <p:cNvPr id="94217" name="AutoShape 81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18" name="AutoShape 82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19" name="AutoShape 83"/>
            <p:cNvSpPr>
              <a:spLocks noChangeArrowheads="1"/>
            </p:cNvSpPr>
            <p:nvPr/>
          </p:nvSpPr>
          <p:spPr bwMode="auto">
            <a:xfrm>
              <a:off x="2264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0" name="AutoShape 84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1" name="AutoShape 85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2" name="AutoShape 86"/>
            <p:cNvSpPr>
              <a:spLocks noChangeArrowheads="1"/>
            </p:cNvSpPr>
            <p:nvPr/>
          </p:nvSpPr>
          <p:spPr bwMode="auto">
            <a:xfrm>
              <a:off x="2262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3" name="AutoShape 87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3" name="Image 1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8001" y="1930401"/>
            <a:ext cx="612000" cy="3556000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FB9509B-6A64-5641-931C-E85CE198390F}"/>
              </a:ext>
            </a:extLst>
          </p:cNvPr>
          <p:cNvGrpSpPr/>
          <p:nvPr/>
        </p:nvGrpSpPr>
        <p:grpSpPr>
          <a:xfrm>
            <a:off x="4448183" y="3589183"/>
            <a:ext cx="2749909" cy="346129"/>
            <a:chOff x="4448183" y="3589183"/>
            <a:chExt cx="2749909" cy="346129"/>
          </a:xfrm>
        </p:grpSpPr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2CB8477C-840E-F743-897B-140B1EF26B09}"/>
                </a:ext>
              </a:extLst>
            </p:cNvPr>
            <p:cNvGrpSpPr/>
            <p:nvPr/>
          </p:nvGrpSpPr>
          <p:grpSpPr>
            <a:xfrm>
              <a:off x="4448183" y="3589183"/>
              <a:ext cx="2749909" cy="346129"/>
              <a:chOff x="4387952" y="2912403"/>
              <a:chExt cx="2749909" cy="346129"/>
            </a:xfrm>
          </p:grpSpPr>
          <p:sp>
            <p:nvSpPr>
              <p:cNvPr id="126" name="AutoShape 12">
                <a:extLst>
                  <a:ext uri="{FF2B5EF4-FFF2-40B4-BE49-F238E27FC236}">
                    <a16:creationId xmlns:a16="http://schemas.microsoft.com/office/drawing/2014/main" id="{9034EB69-6200-1D45-B98F-B0D7EF192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663966" y="1784638"/>
                <a:ext cx="346129" cy="2601660"/>
              </a:xfrm>
              <a:prstGeom prst="upArrow">
                <a:avLst>
                  <a:gd name="adj1" fmla="val 62880"/>
                  <a:gd name="adj2" fmla="val 107178"/>
                </a:avLst>
              </a:prstGeom>
              <a:gradFill>
                <a:gsLst>
                  <a:gs pos="32000">
                    <a:srgbClr val="80AAF9"/>
                  </a:gs>
                  <a:gs pos="68000">
                    <a:schemeClr val="accent2">
                      <a:lumMod val="60000"/>
                      <a:lumOff val="40000"/>
                    </a:schemeClr>
                  </a:gs>
                </a:gsLst>
              </a:gra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7" name="Oval 62">
                <a:extLst>
                  <a:ext uri="{FF2B5EF4-FFF2-40B4-BE49-F238E27FC236}">
                    <a16:creationId xmlns:a16="http://schemas.microsoft.com/office/drawing/2014/main" id="{68113307-1D16-8D47-9215-E8C6F4EC9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7952" y="2953908"/>
                <a:ext cx="280259" cy="27146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4163" name="Text Box 67"/>
            <p:cNvSpPr txBox="1">
              <a:spLocks noChangeArrowheads="1"/>
            </p:cNvSpPr>
            <p:nvPr/>
          </p:nvSpPr>
          <p:spPr bwMode="auto">
            <a:xfrm>
              <a:off x="4757049" y="3595585"/>
              <a:ext cx="22049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Résistance de l’air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64B2E47-427D-CB47-9AE2-77A4D9059B5D}"/>
              </a:ext>
            </a:extLst>
          </p:cNvPr>
          <p:cNvSpPr txBox="1"/>
          <p:nvPr/>
        </p:nvSpPr>
        <p:spPr>
          <a:xfrm>
            <a:off x="11424062" y="200693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332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ine 163">
            <a:extLst>
              <a:ext uri="{FF2B5EF4-FFF2-40B4-BE49-F238E27FC236}">
                <a16:creationId xmlns:a16="http://schemas.microsoft.com/office/drawing/2014/main" id="{2BAE33B1-31A7-344D-829F-FD8EADD3A0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3705" y="5578882"/>
            <a:ext cx="4320000" cy="161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</p:txBody>
      </p:sp>
      <p:grpSp>
        <p:nvGrpSpPr>
          <p:cNvPr id="127" name="Group 43">
            <a:extLst>
              <a:ext uri="{FF2B5EF4-FFF2-40B4-BE49-F238E27FC236}">
                <a16:creationId xmlns:a16="http://schemas.microsoft.com/office/drawing/2014/main" id="{4EF74719-8785-944D-BA0A-44701492BA32}"/>
              </a:ext>
            </a:extLst>
          </p:cNvPr>
          <p:cNvGrpSpPr>
            <a:grpSpLocks/>
          </p:cNvGrpSpPr>
          <p:nvPr/>
        </p:nvGrpSpPr>
        <p:grpSpPr bwMode="auto">
          <a:xfrm rot="18000000">
            <a:off x="5212595" y="2072538"/>
            <a:ext cx="572135" cy="3477397"/>
            <a:chOff x="2255" y="840"/>
            <a:chExt cx="442" cy="2607"/>
          </a:xfrm>
        </p:grpSpPr>
        <p:sp>
          <p:nvSpPr>
            <p:cNvPr id="128" name="AutoShape 44">
              <a:extLst>
                <a:ext uri="{FF2B5EF4-FFF2-40B4-BE49-F238E27FC236}">
                  <a16:creationId xmlns:a16="http://schemas.microsoft.com/office/drawing/2014/main" id="{6EBB40C4-A53E-894B-B185-AB5330C0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AutoShape 45">
              <a:extLst>
                <a:ext uri="{FF2B5EF4-FFF2-40B4-BE49-F238E27FC236}">
                  <a16:creationId xmlns:a16="http://schemas.microsoft.com/office/drawing/2014/main" id="{CA404048-00EF-FE42-AD38-E56F6A193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AutoShape 46">
              <a:extLst>
                <a:ext uri="{FF2B5EF4-FFF2-40B4-BE49-F238E27FC236}">
                  <a16:creationId xmlns:a16="http://schemas.microsoft.com/office/drawing/2014/main" id="{78A7FFDB-1B65-BB4C-BA12-29F135270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AutoShape 47">
              <a:extLst>
                <a:ext uri="{FF2B5EF4-FFF2-40B4-BE49-F238E27FC236}">
                  <a16:creationId xmlns:a16="http://schemas.microsoft.com/office/drawing/2014/main" id="{FF426462-71A8-CA46-B761-7EFB3F389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AutoShape 48">
              <a:extLst>
                <a:ext uri="{FF2B5EF4-FFF2-40B4-BE49-F238E27FC236}">
                  <a16:creationId xmlns:a16="http://schemas.microsoft.com/office/drawing/2014/main" id="{F99F26A3-4C21-9A48-8813-E59128D3C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AutoShape 49">
              <a:extLst>
                <a:ext uri="{FF2B5EF4-FFF2-40B4-BE49-F238E27FC236}">
                  <a16:creationId xmlns:a16="http://schemas.microsoft.com/office/drawing/2014/main" id="{DCD5DD68-8885-6C48-940A-E37FBB61F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AutoShape 50">
              <a:extLst>
                <a:ext uri="{FF2B5EF4-FFF2-40B4-BE49-F238E27FC236}">
                  <a16:creationId xmlns:a16="http://schemas.microsoft.com/office/drawing/2014/main" id="{0FB5CE18-1DB2-324C-8DE9-BC6C4FBEA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5" name="Group 76">
            <a:extLst>
              <a:ext uri="{FF2B5EF4-FFF2-40B4-BE49-F238E27FC236}">
                <a16:creationId xmlns:a16="http://schemas.microsoft.com/office/drawing/2014/main" id="{E723CF0A-D3D0-F949-BE87-3941CF561F96}"/>
              </a:ext>
            </a:extLst>
          </p:cNvPr>
          <p:cNvGrpSpPr>
            <a:grpSpLocks/>
          </p:cNvGrpSpPr>
          <p:nvPr/>
        </p:nvGrpSpPr>
        <p:grpSpPr bwMode="auto">
          <a:xfrm>
            <a:off x="4749800" y="1708372"/>
            <a:ext cx="1928200" cy="2907342"/>
            <a:chOff x="2992" y="405"/>
            <a:chExt cx="1328" cy="2625"/>
          </a:xfrm>
        </p:grpSpPr>
        <p:sp>
          <p:nvSpPr>
            <p:cNvPr id="136" name="Line 73">
              <a:extLst>
                <a:ext uri="{FF2B5EF4-FFF2-40B4-BE49-F238E27FC236}">
                  <a16:creationId xmlns:a16="http://schemas.microsoft.com/office/drawing/2014/main" id="{DDA8A569-FC3F-C54A-B02E-047ACBC8B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2" y="594"/>
              <a:ext cx="132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Line 74">
              <a:extLst>
                <a:ext uri="{FF2B5EF4-FFF2-40B4-BE49-F238E27FC236}">
                  <a16:creationId xmlns:a16="http://schemas.microsoft.com/office/drawing/2014/main" id="{FA889821-9EAC-4147-87D2-7699518EE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4" y="405"/>
              <a:ext cx="44" cy="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274EE179-F02F-394F-AB32-029DFA71222A}"/>
              </a:ext>
            </a:extLst>
          </p:cNvPr>
          <p:cNvGrpSpPr/>
          <p:nvPr/>
        </p:nvGrpSpPr>
        <p:grpSpPr>
          <a:xfrm>
            <a:off x="2995334" y="3027007"/>
            <a:ext cx="4522787" cy="2540000"/>
            <a:chOff x="2995334" y="3027007"/>
            <a:chExt cx="4522787" cy="2540000"/>
          </a:xfrm>
        </p:grpSpPr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D8939C0F-8801-9E40-80A7-1EF5314C9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995377">
              <a:off x="4851122" y="2531708"/>
              <a:ext cx="612000" cy="3556000"/>
            </a:xfrm>
            <a:prstGeom prst="rect">
              <a:avLst/>
            </a:prstGeom>
          </p:spPr>
        </p:pic>
        <p:sp>
          <p:nvSpPr>
            <p:cNvPr id="126" name="Line 17">
              <a:extLst>
                <a:ext uri="{FF2B5EF4-FFF2-40B4-BE49-F238E27FC236}">
                  <a16:creationId xmlns:a16="http://schemas.microsoft.com/office/drawing/2014/main" id="{84CC8343-CEC2-8E49-904F-06A3A60BC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5334" y="3027007"/>
              <a:ext cx="4522787" cy="2540000"/>
            </a:xfrm>
            <a:prstGeom prst="line">
              <a:avLst/>
            </a:prstGeom>
            <a:noFill/>
            <a:ln w="9525" cap="flat" cmpd="sng" algn="ctr">
              <a:solidFill>
                <a:srgbClr val="0A0C0A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38" name="Text Box 61">
            <a:extLst>
              <a:ext uri="{FF2B5EF4-FFF2-40B4-BE49-F238E27FC236}">
                <a16:creationId xmlns:a16="http://schemas.microsoft.com/office/drawing/2014/main" id="{BA513721-3AE8-6949-A19F-515F07A6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013" y="4044950"/>
            <a:ext cx="1521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Traînée (</a:t>
            </a:r>
            <a:r>
              <a:rPr lang="fr-FR" sz="1400" b="0" dirty="0" err="1">
                <a:latin typeface="Trebuchet MS"/>
                <a:cs typeface="Trebuchet MS"/>
              </a:rPr>
              <a:t>Rx</a:t>
            </a:r>
            <a:r>
              <a:rPr lang="fr-FR" sz="1400" b="0" dirty="0">
                <a:latin typeface="Trebuchet MS"/>
                <a:cs typeface="Trebuchet MS"/>
              </a:rPr>
              <a:t>)</a:t>
            </a:r>
          </a:p>
        </p:txBody>
      </p:sp>
      <p:sp>
        <p:nvSpPr>
          <p:cNvPr id="139" name="Text Box 66">
            <a:extLst>
              <a:ext uri="{FF2B5EF4-FFF2-40B4-BE49-F238E27FC236}">
                <a16:creationId xmlns:a16="http://schemas.microsoft.com/office/drawing/2014/main" id="{EB8C05D1-2C97-5547-9AEE-D4A8721D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675" y="1604075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Portance (Rz)</a:t>
            </a:r>
          </a:p>
        </p:txBody>
      </p:sp>
      <p:sp>
        <p:nvSpPr>
          <p:cNvPr id="140" name="Text Box 67">
            <a:extLst>
              <a:ext uri="{FF2B5EF4-FFF2-40B4-BE49-F238E27FC236}">
                <a16:creationId xmlns:a16="http://schemas.microsoft.com/office/drawing/2014/main" id="{1B147392-2E59-A646-BEA2-52B91C5F5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1555750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0" dirty="0">
                <a:latin typeface="Trebuchet MS"/>
                <a:cs typeface="Trebuchet MS"/>
              </a:rPr>
              <a:t>R.F.A</a:t>
            </a:r>
          </a:p>
        </p:txBody>
      </p:sp>
      <p:sp>
        <p:nvSpPr>
          <p:cNvPr id="155" name="AutoShape 65">
            <a:extLst>
              <a:ext uri="{FF2B5EF4-FFF2-40B4-BE49-F238E27FC236}">
                <a16:creationId xmlns:a16="http://schemas.microsoft.com/office/drawing/2014/main" id="{DE8006E6-7BA0-7E4F-9E2A-2CDF94B5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378" y="1930754"/>
            <a:ext cx="348154" cy="2253028"/>
          </a:xfrm>
          <a:prstGeom prst="upArrow">
            <a:avLst>
              <a:gd name="adj1" fmla="val 50000"/>
              <a:gd name="adj2" fmla="val 105438"/>
            </a:avLst>
          </a:prstGeom>
          <a:solidFill>
            <a:srgbClr val="FFD19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6" name="AutoShape 60">
            <a:extLst>
              <a:ext uri="{FF2B5EF4-FFF2-40B4-BE49-F238E27FC236}">
                <a16:creationId xmlns:a16="http://schemas.microsoft.com/office/drawing/2014/main" id="{C993F3E4-1E15-B243-AB72-FFFB846A3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952" y="4059654"/>
            <a:ext cx="1272480" cy="336794"/>
          </a:xfrm>
          <a:prstGeom prst="rightArrow">
            <a:avLst>
              <a:gd name="adj1" fmla="val 50000"/>
              <a:gd name="adj2" fmla="val 78125"/>
            </a:avLst>
          </a:prstGeom>
          <a:solidFill>
            <a:srgbClr val="FFD19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fr-FR" b="0" dirty="0">
              <a:solidFill>
                <a:schemeClr val="tx2"/>
              </a:solidFill>
              <a:latin typeface="Times New Roman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2EE3184-E818-C04F-B7A8-799497C25A2D}"/>
              </a:ext>
            </a:extLst>
          </p:cNvPr>
          <p:cNvGrpSpPr/>
          <p:nvPr/>
        </p:nvGrpSpPr>
        <p:grpSpPr>
          <a:xfrm>
            <a:off x="5066260" y="1784638"/>
            <a:ext cx="943835" cy="2601660"/>
            <a:chOff x="5066260" y="1784638"/>
            <a:chExt cx="943835" cy="2601660"/>
          </a:xfrm>
        </p:grpSpPr>
        <p:sp>
          <p:nvSpPr>
            <p:cNvPr id="141" name="AutoShape 12">
              <a:extLst>
                <a:ext uri="{FF2B5EF4-FFF2-40B4-BE49-F238E27FC236}">
                  <a16:creationId xmlns:a16="http://schemas.microsoft.com/office/drawing/2014/main" id="{15837420-D723-294F-9114-4F32CD35A8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756">
              <a:off x="5663966" y="1784638"/>
              <a:ext cx="346129" cy="2601660"/>
            </a:xfrm>
            <a:prstGeom prst="upArrow">
              <a:avLst>
                <a:gd name="adj1" fmla="val 62880"/>
                <a:gd name="adj2" fmla="val 107178"/>
              </a:avLst>
            </a:prstGeom>
            <a:gradFill>
              <a:gsLst>
                <a:gs pos="32000">
                  <a:srgbClr val="80AAF9"/>
                </a:gs>
                <a:gs pos="68000">
                  <a:schemeClr val="accent2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9" name="Oval 62">
              <a:extLst>
                <a:ext uri="{FF2B5EF4-FFF2-40B4-BE49-F238E27FC236}">
                  <a16:creationId xmlns:a16="http://schemas.microsoft.com/office/drawing/2014/main" id="{932AE53B-6C72-A948-AA15-41DC85CD9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260" y="4058041"/>
              <a:ext cx="280259" cy="2714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60" name="Group 43">
            <a:extLst>
              <a:ext uri="{FF2B5EF4-FFF2-40B4-BE49-F238E27FC236}">
                <a16:creationId xmlns:a16="http://schemas.microsoft.com/office/drawing/2014/main" id="{882A47A6-62D1-784E-B9FB-C890605A1036}"/>
              </a:ext>
            </a:extLst>
          </p:cNvPr>
          <p:cNvGrpSpPr>
            <a:grpSpLocks/>
          </p:cNvGrpSpPr>
          <p:nvPr/>
        </p:nvGrpSpPr>
        <p:grpSpPr bwMode="auto">
          <a:xfrm rot="17956038" flipV="1">
            <a:off x="4605727" y="3109977"/>
            <a:ext cx="572135" cy="3477397"/>
            <a:chOff x="2255" y="840"/>
            <a:chExt cx="442" cy="2607"/>
          </a:xfrm>
        </p:grpSpPr>
        <p:sp>
          <p:nvSpPr>
            <p:cNvPr id="161" name="AutoShape 44">
              <a:extLst>
                <a:ext uri="{FF2B5EF4-FFF2-40B4-BE49-F238E27FC236}">
                  <a16:creationId xmlns:a16="http://schemas.microsoft.com/office/drawing/2014/main" id="{C44C6723-5727-8E47-B2A8-224B79768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AutoShape 45">
              <a:extLst>
                <a:ext uri="{FF2B5EF4-FFF2-40B4-BE49-F238E27FC236}">
                  <a16:creationId xmlns:a16="http://schemas.microsoft.com/office/drawing/2014/main" id="{7D76AE31-E882-CC43-BD03-B484E4166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AutoShape 46">
              <a:extLst>
                <a:ext uri="{FF2B5EF4-FFF2-40B4-BE49-F238E27FC236}">
                  <a16:creationId xmlns:a16="http://schemas.microsoft.com/office/drawing/2014/main" id="{C88C1E72-4C23-7E49-A587-4CADA0AD8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AutoShape 47">
              <a:extLst>
                <a:ext uri="{FF2B5EF4-FFF2-40B4-BE49-F238E27FC236}">
                  <a16:creationId xmlns:a16="http://schemas.microsoft.com/office/drawing/2014/main" id="{08273E20-D32E-6B4A-AAEB-657E096AD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AutoShape 48">
              <a:extLst>
                <a:ext uri="{FF2B5EF4-FFF2-40B4-BE49-F238E27FC236}">
                  <a16:creationId xmlns:a16="http://schemas.microsoft.com/office/drawing/2014/main" id="{2FE9E94E-23F2-3D4E-89A9-6F085C51B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AutoShape 49">
              <a:extLst>
                <a:ext uri="{FF2B5EF4-FFF2-40B4-BE49-F238E27FC236}">
                  <a16:creationId xmlns:a16="http://schemas.microsoft.com/office/drawing/2014/main" id="{A334F7A6-3F24-F74E-B53D-892883B83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AutoShape 50">
              <a:extLst>
                <a:ext uri="{FF2B5EF4-FFF2-40B4-BE49-F238E27FC236}">
                  <a16:creationId xmlns:a16="http://schemas.microsoft.com/office/drawing/2014/main" id="{505BC996-DDE0-D74F-AD1E-2827CE360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46" name="Group 77">
            <a:extLst>
              <a:ext uri="{FF2B5EF4-FFF2-40B4-BE49-F238E27FC236}">
                <a16:creationId xmlns:a16="http://schemas.microsoft.com/office/drawing/2014/main" id="{D23AF68B-BE7C-0F40-85C7-942E02341983}"/>
              </a:ext>
            </a:extLst>
          </p:cNvPr>
          <p:cNvGrpSpPr>
            <a:grpSpLocks/>
          </p:cNvGrpSpPr>
          <p:nvPr/>
        </p:nvGrpSpPr>
        <p:grpSpPr bwMode="auto">
          <a:xfrm>
            <a:off x="1410090" y="5201987"/>
            <a:ext cx="1840735" cy="508706"/>
            <a:chOff x="-23" y="2922"/>
            <a:chExt cx="1380" cy="393"/>
          </a:xfrm>
        </p:grpSpPr>
        <p:sp>
          <p:nvSpPr>
            <p:cNvPr id="247" name="AutoShape 20">
              <a:extLst>
                <a:ext uri="{FF2B5EF4-FFF2-40B4-BE49-F238E27FC236}">
                  <a16:creationId xmlns:a16="http://schemas.microsoft.com/office/drawing/2014/main" id="{DF776CDF-783E-414A-9F8C-36ED189698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1" y="3099"/>
              <a:ext cx="1057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8" name="Text Box 21">
              <a:extLst>
                <a:ext uri="{FF2B5EF4-FFF2-40B4-BE49-F238E27FC236}">
                  <a16:creationId xmlns:a16="http://schemas.microsoft.com/office/drawing/2014/main" id="{0F91F7A0-E964-3B48-B52D-CA572412F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" y="2922"/>
              <a:ext cx="138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fr-FR" sz="1400" b="0" dirty="0">
                  <a:solidFill>
                    <a:srgbClr val="008000"/>
                  </a:solidFill>
                  <a:latin typeface="Trebuchet MS"/>
                  <a:ea typeface="+mn-ea"/>
                  <a:cs typeface="Trebuchet MS"/>
                </a:rPr>
                <a:t>Vent relatif</a:t>
              </a:r>
            </a:p>
          </p:txBody>
        </p:sp>
      </p:grpSp>
      <p:sp>
        <p:nvSpPr>
          <p:cNvPr id="251" name="Arc 25">
            <a:extLst>
              <a:ext uri="{FF2B5EF4-FFF2-40B4-BE49-F238E27FC236}">
                <a16:creationId xmlns:a16="http://schemas.microsoft.com/office/drawing/2014/main" id="{E68E53C0-7E17-8649-9D53-CE4ACAACCCA0}"/>
              </a:ext>
            </a:extLst>
          </p:cNvPr>
          <p:cNvSpPr>
            <a:spLocks noChangeAspect="1"/>
          </p:cNvSpPr>
          <p:nvPr/>
        </p:nvSpPr>
        <p:spPr bwMode="auto">
          <a:xfrm rot="19199915" flipH="1">
            <a:off x="6667210" y="5253577"/>
            <a:ext cx="324000" cy="324000"/>
          </a:xfrm>
          <a:custGeom>
            <a:avLst/>
            <a:gdLst>
              <a:gd name="G0" fmla="+- 2115 0 0"/>
              <a:gd name="G1" fmla="+- 21600 0 0"/>
              <a:gd name="G2" fmla="+- 21600 0 0"/>
              <a:gd name="T0" fmla="*/ 0 w 22774"/>
              <a:gd name="T1" fmla="*/ 104 h 21600"/>
              <a:gd name="T2" fmla="*/ 22774 w 22774"/>
              <a:gd name="T3" fmla="*/ 15294 h 21600"/>
              <a:gd name="T4" fmla="*/ 2115 w 22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74" h="21600" fill="none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</a:path>
              <a:path w="22774" h="21600" stroke="0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  <a:lnTo>
                  <a:pt x="211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2" name="Groupe 251">
            <a:extLst>
              <a:ext uri="{FF2B5EF4-FFF2-40B4-BE49-F238E27FC236}">
                <a16:creationId xmlns:a16="http://schemas.microsoft.com/office/drawing/2014/main" id="{A3B260AD-EB39-A148-9D48-68BA8DE63C28}"/>
              </a:ext>
            </a:extLst>
          </p:cNvPr>
          <p:cNvGrpSpPr/>
          <p:nvPr/>
        </p:nvGrpSpPr>
        <p:grpSpPr>
          <a:xfrm>
            <a:off x="5136219" y="5457762"/>
            <a:ext cx="2061592" cy="1030963"/>
            <a:chOff x="5821413" y="2969547"/>
            <a:chExt cx="2061592" cy="1030963"/>
          </a:xfrm>
          <a:solidFill>
            <a:srgbClr val="C00000"/>
          </a:solidFill>
        </p:grpSpPr>
        <p:sp>
          <p:nvSpPr>
            <p:cNvPr id="253" name="AutoShape 26">
              <a:extLst>
                <a:ext uri="{FF2B5EF4-FFF2-40B4-BE49-F238E27FC236}">
                  <a16:creationId xmlns:a16="http://schemas.microsoft.com/office/drawing/2014/main" id="{7AC92079-2DB8-8842-A077-E53AC2028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413" y="3625939"/>
              <a:ext cx="2061592" cy="374571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Angle d’incidence (</a:t>
              </a:r>
              <a:r>
                <a:rPr lang="fr-FR" altLang="fr-FR" sz="1600" b="0" dirty="0">
                  <a:solidFill>
                    <a:srgbClr val="FFFF00"/>
                  </a:solidFill>
                  <a:latin typeface="Symbol" pitchFamily="2" charset="2"/>
                  <a:sym typeface="Symbol" pitchFamily="2" charset="2"/>
                </a:rPr>
                <a:t>a</a:t>
              </a:r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)</a:t>
              </a:r>
            </a:p>
          </p:txBody>
        </p:sp>
        <p:sp>
          <p:nvSpPr>
            <p:cNvPr id="254" name="Line 22">
              <a:extLst>
                <a:ext uri="{FF2B5EF4-FFF2-40B4-BE49-F238E27FC236}">
                  <a16:creationId xmlns:a16="http://schemas.microsoft.com/office/drawing/2014/main" id="{73587B1C-C7E4-B542-A36E-00C9B9275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21134" y="2969547"/>
              <a:ext cx="456464" cy="651888"/>
            </a:xfrm>
            <a:prstGeom prst="line">
              <a:avLst/>
            </a:prstGeom>
            <a:grpFill/>
            <a:ln w="15875">
              <a:solidFill>
                <a:srgbClr val="D12A39"/>
              </a:solidFill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5" name="Text Box 67">
            <a:extLst>
              <a:ext uri="{FF2B5EF4-FFF2-40B4-BE49-F238E27FC236}">
                <a16:creationId xmlns:a16="http://schemas.microsoft.com/office/drawing/2014/main" id="{7EA0AD54-5203-7E48-9043-5A06819C543B}"/>
              </a:ext>
            </a:extLst>
          </p:cNvPr>
          <p:cNvSpPr txBox="1">
            <a:spLocks noChangeArrowheads="1"/>
          </p:cNvSpPr>
          <p:nvPr/>
        </p:nvSpPr>
        <p:spPr bwMode="auto">
          <a:xfrm rot="17907087">
            <a:off x="4722165" y="2917923"/>
            <a:ext cx="2204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400" b="0" dirty="0">
                <a:latin typeface="Trebuchet MS"/>
                <a:cs typeface="Trebuchet MS"/>
              </a:rPr>
              <a:t>Résistance de l’air</a:t>
            </a:r>
            <a:endParaRPr lang="fr-FR" sz="1200" b="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42751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138" grpId="0" autoUpdateAnimBg="0"/>
      <p:bldP spid="139" grpId="0"/>
      <p:bldP spid="140" grpId="0"/>
      <p:bldP spid="155" grpId="0" animBg="1"/>
      <p:bldP spid="156" grpId="0" animBg="1" autoUpdateAnimBg="0"/>
      <p:bldP spid="251" grpId="0" animBg="1"/>
      <p:bldP spid="255" grpId="0"/>
      <p:bldP spid="2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3128963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422042" y="1778000"/>
            <a:ext cx="5100996" cy="4318000"/>
            <a:chOff x="469" y="480"/>
            <a:chExt cx="3640" cy="3360"/>
          </a:xfrm>
        </p:grpSpPr>
        <p:sp>
          <p:nvSpPr>
            <p:cNvPr id="97288" name="Text Box 52"/>
            <p:cNvSpPr txBox="1">
              <a:spLocks noChangeArrowheads="1"/>
            </p:cNvSpPr>
            <p:nvPr/>
          </p:nvSpPr>
          <p:spPr bwMode="auto">
            <a:xfrm>
              <a:off x="469" y="1940"/>
              <a:ext cx="1400" cy="23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8000"/>
                  </a:solidFill>
                  <a:latin typeface="Trebuchet MS"/>
                  <a:cs typeface="Trebuchet MS"/>
                </a:rPr>
                <a:t>Vent Relatif</a:t>
              </a:r>
            </a:p>
          </p:txBody>
        </p:sp>
        <p:grpSp>
          <p:nvGrpSpPr>
            <p:cNvPr id="97289" name="Group 82"/>
            <p:cNvGrpSpPr>
              <a:grpSpLocks/>
            </p:cNvGrpSpPr>
            <p:nvPr/>
          </p:nvGrpSpPr>
          <p:grpSpPr bwMode="auto">
            <a:xfrm>
              <a:off x="544" y="480"/>
              <a:ext cx="3565" cy="3360"/>
              <a:chOff x="544" y="480"/>
              <a:chExt cx="3565" cy="3360"/>
            </a:xfrm>
          </p:grpSpPr>
          <p:sp>
            <p:nvSpPr>
              <p:cNvPr id="97290" name="Line 15"/>
              <p:cNvSpPr>
                <a:spLocks noChangeShapeType="1"/>
              </p:cNvSpPr>
              <p:nvPr/>
            </p:nvSpPr>
            <p:spPr bwMode="auto">
              <a:xfrm>
                <a:off x="544" y="174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1" name="Line 16"/>
              <p:cNvSpPr>
                <a:spLocks noChangeShapeType="1"/>
              </p:cNvSpPr>
              <p:nvPr/>
            </p:nvSpPr>
            <p:spPr bwMode="auto">
              <a:xfrm>
                <a:off x="544" y="3011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2" name="Line 17"/>
              <p:cNvSpPr>
                <a:spLocks noChangeShapeType="1"/>
              </p:cNvSpPr>
              <p:nvPr/>
            </p:nvSpPr>
            <p:spPr bwMode="auto">
              <a:xfrm>
                <a:off x="544" y="279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3" name="Line 18"/>
              <p:cNvSpPr>
                <a:spLocks noChangeShapeType="1"/>
              </p:cNvSpPr>
              <p:nvPr/>
            </p:nvSpPr>
            <p:spPr bwMode="auto">
              <a:xfrm>
                <a:off x="544" y="25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4" name="Line 19"/>
              <p:cNvSpPr>
                <a:spLocks noChangeShapeType="1"/>
              </p:cNvSpPr>
              <p:nvPr/>
            </p:nvSpPr>
            <p:spPr bwMode="auto">
              <a:xfrm>
                <a:off x="544" y="235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5" name="Line 20"/>
              <p:cNvSpPr>
                <a:spLocks noChangeShapeType="1"/>
              </p:cNvSpPr>
              <p:nvPr/>
            </p:nvSpPr>
            <p:spPr bwMode="auto">
              <a:xfrm>
                <a:off x="544" y="218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6" name="Line 21"/>
              <p:cNvSpPr>
                <a:spLocks noChangeShapeType="1"/>
              </p:cNvSpPr>
              <p:nvPr/>
            </p:nvSpPr>
            <p:spPr bwMode="auto">
              <a:xfrm>
                <a:off x="544" y="1571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7" name="Line 22"/>
              <p:cNvSpPr>
                <a:spLocks noChangeShapeType="1"/>
              </p:cNvSpPr>
              <p:nvPr/>
            </p:nvSpPr>
            <p:spPr bwMode="auto">
              <a:xfrm>
                <a:off x="544" y="196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8" name="Line 23"/>
              <p:cNvSpPr>
                <a:spLocks noChangeShapeType="1"/>
              </p:cNvSpPr>
              <p:nvPr/>
            </p:nvSpPr>
            <p:spPr bwMode="auto">
              <a:xfrm>
                <a:off x="544" y="1353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9" name="Line 24"/>
              <p:cNvSpPr>
                <a:spLocks noChangeShapeType="1"/>
              </p:cNvSpPr>
              <p:nvPr/>
            </p:nvSpPr>
            <p:spPr bwMode="auto">
              <a:xfrm>
                <a:off x="544" y="1135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0" name="Line 25"/>
              <p:cNvSpPr>
                <a:spLocks noChangeShapeType="1"/>
              </p:cNvSpPr>
              <p:nvPr/>
            </p:nvSpPr>
            <p:spPr bwMode="auto">
              <a:xfrm>
                <a:off x="544" y="3185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97301" name="Group 27"/>
              <p:cNvGrpSpPr>
                <a:grpSpLocks/>
              </p:cNvGrpSpPr>
              <p:nvPr/>
            </p:nvGrpSpPr>
            <p:grpSpPr bwMode="auto">
              <a:xfrm>
                <a:off x="1394" y="2793"/>
                <a:ext cx="2250" cy="873"/>
                <a:chOff x="1344" y="2928"/>
                <a:chExt cx="2496" cy="864"/>
              </a:xfrm>
            </p:grpSpPr>
            <p:sp>
              <p:nvSpPr>
                <p:cNvPr id="97338" name="Arc 28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9" name="Arc 29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40" name="Arc 30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41" name="Line 31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97302" name="Group 32"/>
              <p:cNvGrpSpPr>
                <a:grpSpLocks/>
              </p:cNvGrpSpPr>
              <p:nvPr/>
            </p:nvGrpSpPr>
            <p:grpSpPr bwMode="auto">
              <a:xfrm>
                <a:off x="1344" y="3011"/>
                <a:ext cx="2350" cy="829"/>
                <a:chOff x="1344" y="2928"/>
                <a:chExt cx="2496" cy="864"/>
              </a:xfrm>
            </p:grpSpPr>
            <p:sp>
              <p:nvSpPr>
                <p:cNvPr id="97334" name="Arc 33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5" name="Arc 34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6" name="Arc 35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7" name="Line 36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7303" name="Line 37"/>
              <p:cNvSpPr>
                <a:spLocks noChangeShapeType="1"/>
              </p:cNvSpPr>
              <p:nvPr/>
            </p:nvSpPr>
            <p:spPr bwMode="auto">
              <a:xfrm>
                <a:off x="1394" y="2793"/>
                <a:ext cx="4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4" name="Arc 38"/>
              <p:cNvSpPr>
                <a:spLocks/>
              </p:cNvSpPr>
              <p:nvPr/>
            </p:nvSpPr>
            <p:spPr bwMode="auto">
              <a:xfrm>
                <a:off x="1844" y="2793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5" name="Arc 41"/>
              <p:cNvSpPr>
                <a:spLocks/>
              </p:cNvSpPr>
              <p:nvPr/>
            </p:nvSpPr>
            <p:spPr bwMode="auto">
              <a:xfrm rot="10758896" flipH="1">
                <a:off x="1876" y="804"/>
                <a:ext cx="395" cy="534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6" name="Arc 42"/>
              <p:cNvSpPr>
                <a:spLocks/>
              </p:cNvSpPr>
              <p:nvPr/>
            </p:nvSpPr>
            <p:spPr bwMode="auto">
              <a:xfrm rot="10758896" flipH="1" flipV="1">
                <a:off x="2828" y="644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7" name="Arc 43"/>
              <p:cNvSpPr>
                <a:spLocks/>
              </p:cNvSpPr>
              <p:nvPr/>
            </p:nvSpPr>
            <p:spPr bwMode="auto">
              <a:xfrm rot="10758896" flipV="1">
                <a:off x="2260" y="6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8" name="Line 44"/>
              <p:cNvSpPr>
                <a:spLocks noChangeShapeType="1"/>
              </p:cNvSpPr>
              <p:nvPr/>
            </p:nvSpPr>
            <p:spPr bwMode="auto">
              <a:xfrm rot="10758896" flipH="1">
                <a:off x="1446" y="1344"/>
                <a:ext cx="389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97309" name="Group 45"/>
              <p:cNvGrpSpPr>
                <a:grpSpLocks/>
              </p:cNvGrpSpPr>
              <p:nvPr/>
            </p:nvGrpSpPr>
            <p:grpSpPr bwMode="auto">
              <a:xfrm rot="10758896" flipH="1">
                <a:off x="1392" y="480"/>
                <a:ext cx="2350" cy="829"/>
                <a:chOff x="1344" y="2928"/>
                <a:chExt cx="2496" cy="864"/>
              </a:xfrm>
            </p:grpSpPr>
            <p:sp>
              <p:nvSpPr>
                <p:cNvPr id="97330" name="Arc 46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1" name="Arc 47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2" name="Arc 48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3" name="Line 49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7310" name="Line 50"/>
              <p:cNvSpPr>
                <a:spLocks noChangeShapeType="1"/>
              </p:cNvSpPr>
              <p:nvPr/>
            </p:nvSpPr>
            <p:spPr bwMode="auto">
              <a:xfrm rot="10758896" flipH="1">
                <a:off x="1450" y="1539"/>
                <a:ext cx="4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1" name="Arc 51"/>
              <p:cNvSpPr>
                <a:spLocks/>
              </p:cNvSpPr>
              <p:nvPr/>
            </p:nvSpPr>
            <p:spPr bwMode="auto">
              <a:xfrm rot="10758896" flipH="1">
                <a:off x="1897" y="999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2" name="Line 55"/>
              <p:cNvSpPr>
                <a:spLocks noChangeShapeType="1"/>
              </p:cNvSpPr>
              <p:nvPr/>
            </p:nvSpPr>
            <p:spPr bwMode="auto">
              <a:xfrm>
                <a:off x="1424" y="174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3" name="Line 56"/>
              <p:cNvSpPr>
                <a:spLocks noChangeShapeType="1"/>
              </p:cNvSpPr>
              <p:nvPr/>
            </p:nvSpPr>
            <p:spPr bwMode="auto">
              <a:xfrm>
                <a:off x="1424" y="21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4" name="Line 57"/>
              <p:cNvSpPr>
                <a:spLocks noChangeShapeType="1"/>
              </p:cNvSpPr>
              <p:nvPr/>
            </p:nvSpPr>
            <p:spPr bwMode="auto">
              <a:xfrm>
                <a:off x="1416" y="19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5" name="Line 58"/>
              <p:cNvSpPr>
                <a:spLocks noChangeShapeType="1"/>
              </p:cNvSpPr>
              <p:nvPr/>
            </p:nvSpPr>
            <p:spPr bwMode="auto">
              <a:xfrm>
                <a:off x="1436" y="236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6" name="Line 59"/>
              <p:cNvSpPr>
                <a:spLocks noChangeShapeType="1"/>
              </p:cNvSpPr>
              <p:nvPr/>
            </p:nvSpPr>
            <p:spPr bwMode="auto">
              <a:xfrm>
                <a:off x="1388" y="259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7" name="Arc 60"/>
              <p:cNvSpPr>
                <a:spLocks/>
              </p:cNvSpPr>
              <p:nvPr/>
            </p:nvSpPr>
            <p:spPr bwMode="auto">
              <a:xfrm rot="10758896" flipH="1">
                <a:off x="2033" y="143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8" name="Arc 61"/>
              <p:cNvSpPr>
                <a:spLocks/>
              </p:cNvSpPr>
              <p:nvPr/>
            </p:nvSpPr>
            <p:spPr bwMode="auto">
              <a:xfrm rot="10758896" flipH="1">
                <a:off x="2021" y="119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9" name="Arc 62"/>
              <p:cNvSpPr>
                <a:spLocks/>
              </p:cNvSpPr>
              <p:nvPr/>
            </p:nvSpPr>
            <p:spPr bwMode="auto">
              <a:xfrm>
                <a:off x="2040" y="218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0" name="Arc 63"/>
              <p:cNvSpPr>
                <a:spLocks/>
              </p:cNvSpPr>
              <p:nvPr/>
            </p:nvSpPr>
            <p:spPr bwMode="auto">
              <a:xfrm>
                <a:off x="2068" y="238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1" name="Arc 64"/>
              <p:cNvSpPr>
                <a:spLocks/>
              </p:cNvSpPr>
              <p:nvPr/>
            </p:nvSpPr>
            <p:spPr bwMode="auto">
              <a:xfrm>
                <a:off x="2024" y="260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2" name="Arc 67"/>
              <p:cNvSpPr>
                <a:spLocks/>
              </p:cNvSpPr>
              <p:nvPr/>
            </p:nvSpPr>
            <p:spPr bwMode="auto">
              <a:xfrm rot="18445144" flipV="1">
                <a:off x="3206" y="2329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3" name="Arc 68"/>
              <p:cNvSpPr>
                <a:spLocks/>
              </p:cNvSpPr>
              <p:nvPr/>
            </p:nvSpPr>
            <p:spPr bwMode="auto">
              <a:xfrm rot="-7637344" flipH="1" flipV="1">
                <a:off x="3290" y="2482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4" name="Arc 70"/>
              <p:cNvSpPr>
                <a:spLocks/>
              </p:cNvSpPr>
              <p:nvPr/>
            </p:nvSpPr>
            <p:spPr bwMode="auto">
              <a:xfrm rot="19069589" flipV="1">
                <a:off x="3320" y="10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5" name="Arc 76"/>
              <p:cNvSpPr>
                <a:spLocks/>
              </p:cNvSpPr>
              <p:nvPr/>
            </p:nvSpPr>
            <p:spPr bwMode="auto">
              <a:xfrm rot="-7465073" flipH="1" flipV="1">
                <a:off x="3240" y="1092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6" name="Freeform 78"/>
              <p:cNvSpPr>
                <a:spLocks/>
              </p:cNvSpPr>
              <p:nvPr/>
            </p:nvSpPr>
            <p:spPr bwMode="auto">
              <a:xfrm>
                <a:off x="3171" y="109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7" name="Freeform 79"/>
              <p:cNvSpPr>
                <a:spLocks/>
              </p:cNvSpPr>
              <p:nvPr/>
            </p:nvSpPr>
            <p:spPr bwMode="auto">
              <a:xfrm rot="2932093">
                <a:off x="3241" y="1528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8" name="Freeform 80"/>
              <p:cNvSpPr>
                <a:spLocks/>
              </p:cNvSpPr>
              <p:nvPr/>
            </p:nvSpPr>
            <p:spPr bwMode="auto">
              <a:xfrm rot="18667907" flipV="1">
                <a:off x="3209" y="231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9" name="Freeform 81"/>
              <p:cNvSpPr>
                <a:spLocks/>
              </p:cNvSpPr>
              <p:nvPr/>
            </p:nvSpPr>
            <p:spPr bwMode="auto">
              <a:xfrm flipV="1">
                <a:off x="3139" y="2844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7732" name="AutoShape 84"/>
          <p:cNvSpPr>
            <a:spLocks noChangeArrowheads="1"/>
          </p:cNvSpPr>
          <p:nvPr/>
        </p:nvSpPr>
        <p:spPr bwMode="auto">
          <a:xfrm>
            <a:off x="5051642" y="3536042"/>
            <a:ext cx="3228758" cy="61685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4860 h 21600"/>
              <a:gd name="T14" fmla="*/ 19156 w 21600"/>
              <a:gd name="T15" fmla="*/ 167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7" y="0"/>
                </a:moveTo>
                <a:lnTo>
                  <a:pt x="17157" y="4860"/>
                </a:lnTo>
                <a:lnTo>
                  <a:pt x="3375" y="4860"/>
                </a:lnTo>
                <a:lnTo>
                  <a:pt x="3375" y="16740"/>
                </a:lnTo>
                <a:lnTo>
                  <a:pt x="17157" y="16740"/>
                </a:lnTo>
                <a:lnTo>
                  <a:pt x="17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60"/>
                </a:moveTo>
                <a:lnTo>
                  <a:pt x="1350" y="16740"/>
                </a:lnTo>
                <a:lnTo>
                  <a:pt x="2700" y="16740"/>
                </a:lnTo>
                <a:lnTo>
                  <a:pt x="2700" y="4860"/>
                </a:lnTo>
                <a:close/>
              </a:path>
              <a:path w="21600" h="21600">
                <a:moveTo>
                  <a:pt x="0" y="4860"/>
                </a:moveTo>
                <a:lnTo>
                  <a:pt x="0" y="16740"/>
                </a:lnTo>
                <a:lnTo>
                  <a:pt x="675" y="16740"/>
                </a:lnTo>
                <a:lnTo>
                  <a:pt x="675" y="4860"/>
                </a:lnTo>
                <a:close/>
              </a:path>
            </a:pathLst>
          </a:custGeom>
          <a:gradFill rotWithShape="0">
            <a:gsLst>
              <a:gs pos="22000">
                <a:srgbClr val="80AAF9"/>
              </a:gs>
              <a:gs pos="67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5974534" y="3648529"/>
            <a:ext cx="1594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0" dirty="0">
                <a:solidFill>
                  <a:srgbClr val="323232"/>
                </a:solidFill>
                <a:latin typeface="Trebuchet MS"/>
                <a:cs typeface="Trebuchet MS"/>
              </a:rPr>
              <a:t>Cx = 100 %</a:t>
            </a: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4201" y="2146301"/>
            <a:ext cx="612000" cy="35560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</p:txBody>
      </p:sp>
    </p:spTree>
    <p:extLst>
      <p:ext uri="{BB962C8B-B14F-4D97-AF65-F5344CB8AC3E}">
        <p14:creationId xmlns:p14="http://schemas.microsoft.com/office/powerpoint/2010/main" val="50780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2" grpId="0" animBg="1"/>
      <p:bldP spid="277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755" name="AutoShape 59"/>
          <p:cNvSpPr>
            <a:spLocks noChangeArrowheads="1"/>
          </p:cNvSpPr>
          <p:nvPr/>
        </p:nvSpPr>
        <p:spPr bwMode="auto">
          <a:xfrm>
            <a:off x="5448301" y="3270250"/>
            <a:ext cx="2412749" cy="726000"/>
          </a:xfrm>
          <a:prstGeom prst="rightArrow">
            <a:avLst>
              <a:gd name="adj1" fmla="val 50000"/>
              <a:gd name="adj2" fmla="val 96875"/>
            </a:avLst>
          </a:prstGeom>
          <a:gradFill rotWithShape="0">
            <a:gsLst>
              <a:gs pos="22000">
                <a:srgbClr val="80AAF9"/>
              </a:gs>
              <a:gs pos="67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5797550" y="3448050"/>
            <a:ext cx="1403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0" dirty="0">
                <a:solidFill>
                  <a:srgbClr val="323232"/>
                </a:solidFill>
                <a:latin typeface="Trebuchet MS"/>
                <a:cs typeface="Trebuchet MS"/>
              </a:rPr>
              <a:t>Cx = 50 %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879476" y="1524000"/>
            <a:ext cx="5475288" cy="4394200"/>
            <a:chOff x="2154" y="663"/>
            <a:chExt cx="3449" cy="3105"/>
          </a:xfrm>
        </p:grpSpPr>
        <p:grpSp>
          <p:nvGrpSpPr>
            <p:cNvPr id="98357" name="Group 124"/>
            <p:cNvGrpSpPr>
              <a:grpSpLocks/>
            </p:cNvGrpSpPr>
            <p:nvPr/>
          </p:nvGrpSpPr>
          <p:grpSpPr bwMode="auto">
            <a:xfrm>
              <a:off x="2154" y="1298"/>
              <a:ext cx="600" cy="1876"/>
              <a:chOff x="1900" y="1303"/>
              <a:chExt cx="600" cy="1876"/>
            </a:xfrm>
          </p:grpSpPr>
          <p:sp>
            <p:nvSpPr>
              <p:cNvPr id="98382" name="Line 125"/>
              <p:cNvSpPr>
                <a:spLocks noChangeShapeType="1"/>
              </p:cNvSpPr>
              <p:nvPr/>
            </p:nvSpPr>
            <p:spPr bwMode="auto">
              <a:xfrm>
                <a:off x="1900" y="191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3" name="Line 126"/>
              <p:cNvSpPr>
                <a:spLocks noChangeShapeType="1"/>
              </p:cNvSpPr>
              <p:nvPr/>
            </p:nvSpPr>
            <p:spPr bwMode="auto">
              <a:xfrm>
                <a:off x="1900" y="3179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4" name="Line 127"/>
              <p:cNvSpPr>
                <a:spLocks noChangeShapeType="1"/>
              </p:cNvSpPr>
              <p:nvPr/>
            </p:nvSpPr>
            <p:spPr bwMode="auto">
              <a:xfrm>
                <a:off x="1900" y="2960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5" name="Line 128"/>
              <p:cNvSpPr>
                <a:spLocks noChangeShapeType="1"/>
              </p:cNvSpPr>
              <p:nvPr/>
            </p:nvSpPr>
            <p:spPr bwMode="auto">
              <a:xfrm>
                <a:off x="1900" y="274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6" name="Line 129"/>
              <p:cNvSpPr>
                <a:spLocks noChangeShapeType="1"/>
              </p:cNvSpPr>
              <p:nvPr/>
            </p:nvSpPr>
            <p:spPr bwMode="auto">
              <a:xfrm>
                <a:off x="1900" y="252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7" name="Line 130"/>
              <p:cNvSpPr>
                <a:spLocks noChangeShapeType="1"/>
              </p:cNvSpPr>
              <p:nvPr/>
            </p:nvSpPr>
            <p:spPr bwMode="auto">
              <a:xfrm>
                <a:off x="1900" y="2350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8" name="Line 131"/>
              <p:cNvSpPr>
                <a:spLocks noChangeShapeType="1"/>
              </p:cNvSpPr>
              <p:nvPr/>
            </p:nvSpPr>
            <p:spPr bwMode="auto">
              <a:xfrm>
                <a:off x="1900" y="1739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9" name="Line 132"/>
              <p:cNvSpPr>
                <a:spLocks noChangeShapeType="1"/>
              </p:cNvSpPr>
              <p:nvPr/>
            </p:nvSpPr>
            <p:spPr bwMode="auto">
              <a:xfrm>
                <a:off x="1900" y="213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90" name="Line 133"/>
              <p:cNvSpPr>
                <a:spLocks noChangeShapeType="1"/>
              </p:cNvSpPr>
              <p:nvPr/>
            </p:nvSpPr>
            <p:spPr bwMode="auto">
              <a:xfrm>
                <a:off x="1900" y="1521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91" name="Line 134"/>
              <p:cNvSpPr>
                <a:spLocks noChangeShapeType="1"/>
              </p:cNvSpPr>
              <p:nvPr/>
            </p:nvSpPr>
            <p:spPr bwMode="auto">
              <a:xfrm>
                <a:off x="1900" y="1303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8358" name="Line 135"/>
            <p:cNvSpPr>
              <a:spLocks noChangeShapeType="1"/>
            </p:cNvSpPr>
            <p:nvPr/>
          </p:nvSpPr>
          <p:spPr bwMode="auto">
            <a:xfrm>
              <a:off x="2780" y="1910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59" name="Line 136"/>
            <p:cNvSpPr>
              <a:spLocks noChangeShapeType="1"/>
            </p:cNvSpPr>
            <p:nvPr/>
          </p:nvSpPr>
          <p:spPr bwMode="auto">
            <a:xfrm>
              <a:off x="2789" y="2115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60" name="Line 137"/>
            <p:cNvSpPr>
              <a:spLocks noChangeShapeType="1"/>
            </p:cNvSpPr>
            <p:nvPr/>
          </p:nvSpPr>
          <p:spPr bwMode="auto">
            <a:xfrm>
              <a:off x="2792" y="2534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61" name="Line 138"/>
            <p:cNvSpPr>
              <a:spLocks noChangeShapeType="1"/>
            </p:cNvSpPr>
            <p:nvPr/>
          </p:nvSpPr>
          <p:spPr bwMode="auto">
            <a:xfrm>
              <a:off x="2789" y="2341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8362" name="Group 139"/>
            <p:cNvGrpSpPr>
              <a:grpSpLocks/>
            </p:cNvGrpSpPr>
            <p:nvPr/>
          </p:nvGrpSpPr>
          <p:grpSpPr bwMode="auto">
            <a:xfrm>
              <a:off x="2832" y="2387"/>
              <a:ext cx="2768" cy="1381"/>
              <a:chOff x="2832" y="2387"/>
              <a:chExt cx="2768" cy="1381"/>
            </a:xfrm>
          </p:grpSpPr>
          <p:sp>
            <p:nvSpPr>
              <p:cNvPr id="98374" name="Arc 140"/>
              <p:cNvSpPr>
                <a:spLocks/>
              </p:cNvSpPr>
              <p:nvPr/>
            </p:nvSpPr>
            <p:spPr bwMode="auto">
              <a:xfrm rot="-460965">
                <a:off x="2880" y="2886"/>
                <a:ext cx="783" cy="882"/>
              </a:xfrm>
              <a:custGeom>
                <a:avLst/>
                <a:gdLst>
                  <a:gd name="T0" fmla="*/ 0 w 18838"/>
                  <a:gd name="T1" fmla="*/ 0 h 21600"/>
                  <a:gd name="T2" fmla="*/ 0 w 18838"/>
                  <a:gd name="T3" fmla="*/ 0 h 21600"/>
                  <a:gd name="T4" fmla="*/ 0 w 188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38"/>
                  <a:gd name="T10" fmla="*/ 0 h 21600"/>
                  <a:gd name="T11" fmla="*/ 18838 w 188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38" h="21600" fill="none" extrusionOk="0">
                    <a:moveTo>
                      <a:pt x="0" y="-1"/>
                    </a:moveTo>
                    <a:cubicBezTo>
                      <a:pt x="7812" y="-1"/>
                      <a:pt x="15015" y="4218"/>
                      <a:pt x="18838" y="11031"/>
                    </a:cubicBezTo>
                  </a:path>
                  <a:path w="18838" h="21600" stroke="0" extrusionOk="0">
                    <a:moveTo>
                      <a:pt x="0" y="-1"/>
                    </a:moveTo>
                    <a:cubicBezTo>
                      <a:pt x="7812" y="-1"/>
                      <a:pt x="15015" y="4218"/>
                      <a:pt x="18838" y="110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5" name="Arc 141"/>
              <p:cNvSpPr>
                <a:spLocks/>
              </p:cNvSpPr>
              <p:nvPr/>
            </p:nvSpPr>
            <p:spPr bwMode="auto">
              <a:xfrm rot="261916" flipV="1">
                <a:off x="4195" y="2659"/>
                <a:ext cx="1064" cy="790"/>
              </a:xfrm>
              <a:custGeom>
                <a:avLst/>
                <a:gdLst>
                  <a:gd name="T0" fmla="*/ 0 w 19003"/>
                  <a:gd name="T1" fmla="*/ 0 h 20578"/>
                  <a:gd name="T2" fmla="*/ 0 w 19003"/>
                  <a:gd name="T3" fmla="*/ 0 h 20578"/>
                  <a:gd name="T4" fmla="*/ 0 w 19003"/>
                  <a:gd name="T5" fmla="*/ 0 h 20578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0578"/>
                  <a:gd name="T11" fmla="*/ 19003 w 19003"/>
                  <a:gd name="T12" fmla="*/ 20578 h 20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0578" fill="none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</a:path>
                  <a:path w="19003" h="20578" stroke="0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  <a:lnTo>
                      <a:pt x="0" y="20578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6" name="Arc 142"/>
              <p:cNvSpPr>
                <a:spLocks/>
              </p:cNvSpPr>
              <p:nvPr/>
            </p:nvSpPr>
            <p:spPr bwMode="auto">
              <a:xfrm rot="-1135256" flipH="1" flipV="1">
                <a:off x="3696" y="2931"/>
                <a:ext cx="699" cy="645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7" name="Arc 143"/>
              <p:cNvSpPr>
                <a:spLocks/>
              </p:cNvSpPr>
              <p:nvPr/>
            </p:nvSpPr>
            <p:spPr bwMode="auto">
              <a:xfrm rot="-6326006" flipH="1" flipV="1">
                <a:off x="4977" y="2467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8" name="Arc 144"/>
              <p:cNvSpPr>
                <a:spLocks/>
              </p:cNvSpPr>
              <p:nvPr/>
            </p:nvSpPr>
            <p:spPr bwMode="auto">
              <a:xfrm flipV="1">
                <a:off x="4150" y="2387"/>
                <a:ext cx="1085" cy="854"/>
              </a:xfrm>
              <a:custGeom>
                <a:avLst/>
                <a:gdLst>
                  <a:gd name="T0" fmla="*/ 0 w 19003"/>
                  <a:gd name="T1" fmla="*/ 0 h 21124"/>
                  <a:gd name="T2" fmla="*/ 0 w 19003"/>
                  <a:gd name="T3" fmla="*/ 0 h 21124"/>
                  <a:gd name="T4" fmla="*/ 0 w 19003"/>
                  <a:gd name="T5" fmla="*/ 0 h 21124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124"/>
                  <a:gd name="T11" fmla="*/ 19003 w 19003"/>
                  <a:gd name="T12" fmla="*/ 21124 h 211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124" fill="none" extrusionOk="0">
                    <a:moveTo>
                      <a:pt x="4508" y="-1"/>
                    </a:moveTo>
                    <a:cubicBezTo>
                      <a:pt x="10696" y="1320"/>
                      <a:pt x="15995" y="5288"/>
                      <a:pt x="19003" y="10855"/>
                    </a:cubicBezTo>
                  </a:path>
                  <a:path w="19003" h="21124" stroke="0" extrusionOk="0">
                    <a:moveTo>
                      <a:pt x="4508" y="-1"/>
                    </a:moveTo>
                    <a:cubicBezTo>
                      <a:pt x="10696" y="1320"/>
                      <a:pt x="15995" y="5288"/>
                      <a:pt x="19003" y="10855"/>
                    </a:cubicBezTo>
                    <a:lnTo>
                      <a:pt x="0" y="21124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9" name="Arc 145"/>
              <p:cNvSpPr>
                <a:spLocks/>
              </p:cNvSpPr>
              <p:nvPr/>
            </p:nvSpPr>
            <p:spPr bwMode="auto">
              <a:xfrm rot="-674786" flipH="1" flipV="1">
                <a:off x="3606" y="2659"/>
                <a:ext cx="713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0" name="Freeform 146"/>
              <p:cNvSpPr>
                <a:spLocks/>
              </p:cNvSpPr>
              <p:nvPr/>
            </p:nvSpPr>
            <p:spPr bwMode="auto">
              <a:xfrm rot="19888836" flipV="1">
                <a:off x="5103" y="2478"/>
                <a:ext cx="251" cy="318"/>
              </a:xfrm>
              <a:custGeom>
                <a:avLst/>
                <a:gdLst>
                  <a:gd name="T0" fmla="*/ 39 w 332"/>
                  <a:gd name="T1" fmla="*/ 0 h 397"/>
                  <a:gd name="T2" fmla="*/ 81 w 332"/>
                  <a:gd name="T3" fmla="*/ 19 h 397"/>
                  <a:gd name="T4" fmla="*/ 106 w 332"/>
                  <a:gd name="T5" fmla="*/ 68 h 397"/>
                  <a:gd name="T6" fmla="*/ 96 w 332"/>
                  <a:gd name="T7" fmla="*/ 126 h 397"/>
                  <a:gd name="T8" fmla="*/ 64 w 332"/>
                  <a:gd name="T9" fmla="*/ 159 h 397"/>
                  <a:gd name="T10" fmla="*/ 26 w 332"/>
                  <a:gd name="T11" fmla="*/ 159 h 397"/>
                  <a:gd name="T12" fmla="*/ 0 w 332"/>
                  <a:gd name="T13" fmla="*/ 13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1" name="Arc 147"/>
              <p:cNvSpPr>
                <a:spLocks/>
              </p:cNvSpPr>
              <p:nvPr/>
            </p:nvSpPr>
            <p:spPr bwMode="auto">
              <a:xfrm rot="-599247">
                <a:off x="2832" y="2640"/>
                <a:ext cx="726" cy="507"/>
              </a:xfrm>
              <a:custGeom>
                <a:avLst/>
                <a:gdLst>
                  <a:gd name="T0" fmla="*/ 0 w 20730"/>
                  <a:gd name="T1" fmla="*/ 0 h 21600"/>
                  <a:gd name="T2" fmla="*/ 0 w 20730"/>
                  <a:gd name="T3" fmla="*/ 0 h 21600"/>
                  <a:gd name="T4" fmla="*/ 0 w 207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730"/>
                  <a:gd name="T10" fmla="*/ 0 h 21600"/>
                  <a:gd name="T11" fmla="*/ 20730 w 207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30" h="21600" fill="none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</a:path>
                  <a:path w="20730" h="21600" stroke="0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8363" name="Group 148"/>
            <p:cNvGrpSpPr>
              <a:grpSpLocks/>
            </p:cNvGrpSpPr>
            <p:nvPr/>
          </p:nvGrpSpPr>
          <p:grpSpPr bwMode="auto">
            <a:xfrm flipV="1">
              <a:off x="2835" y="663"/>
              <a:ext cx="2768" cy="1381"/>
              <a:chOff x="2832" y="2387"/>
              <a:chExt cx="2768" cy="1381"/>
            </a:xfrm>
          </p:grpSpPr>
          <p:sp>
            <p:nvSpPr>
              <p:cNvPr id="98366" name="Arc 149"/>
              <p:cNvSpPr>
                <a:spLocks/>
              </p:cNvSpPr>
              <p:nvPr/>
            </p:nvSpPr>
            <p:spPr bwMode="auto">
              <a:xfrm rot="-460965">
                <a:off x="2880" y="2886"/>
                <a:ext cx="783" cy="882"/>
              </a:xfrm>
              <a:custGeom>
                <a:avLst/>
                <a:gdLst>
                  <a:gd name="T0" fmla="*/ 0 w 18838"/>
                  <a:gd name="T1" fmla="*/ 0 h 21600"/>
                  <a:gd name="T2" fmla="*/ 0 w 18838"/>
                  <a:gd name="T3" fmla="*/ 0 h 21600"/>
                  <a:gd name="T4" fmla="*/ 0 w 188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38"/>
                  <a:gd name="T10" fmla="*/ 0 h 21600"/>
                  <a:gd name="T11" fmla="*/ 18838 w 188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38" h="21600" fill="none" extrusionOk="0">
                    <a:moveTo>
                      <a:pt x="0" y="-1"/>
                    </a:moveTo>
                    <a:cubicBezTo>
                      <a:pt x="7812" y="-1"/>
                      <a:pt x="15015" y="4218"/>
                      <a:pt x="18838" y="11031"/>
                    </a:cubicBezTo>
                  </a:path>
                  <a:path w="18838" h="21600" stroke="0" extrusionOk="0">
                    <a:moveTo>
                      <a:pt x="0" y="-1"/>
                    </a:moveTo>
                    <a:cubicBezTo>
                      <a:pt x="7812" y="-1"/>
                      <a:pt x="15015" y="4218"/>
                      <a:pt x="18838" y="110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67" name="Arc 150"/>
              <p:cNvSpPr>
                <a:spLocks/>
              </p:cNvSpPr>
              <p:nvPr/>
            </p:nvSpPr>
            <p:spPr bwMode="auto">
              <a:xfrm rot="261916" flipV="1">
                <a:off x="4195" y="2659"/>
                <a:ext cx="1064" cy="790"/>
              </a:xfrm>
              <a:custGeom>
                <a:avLst/>
                <a:gdLst>
                  <a:gd name="T0" fmla="*/ 0 w 19003"/>
                  <a:gd name="T1" fmla="*/ 0 h 20578"/>
                  <a:gd name="T2" fmla="*/ 0 w 19003"/>
                  <a:gd name="T3" fmla="*/ 0 h 20578"/>
                  <a:gd name="T4" fmla="*/ 0 w 19003"/>
                  <a:gd name="T5" fmla="*/ 0 h 20578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0578"/>
                  <a:gd name="T11" fmla="*/ 19003 w 19003"/>
                  <a:gd name="T12" fmla="*/ 20578 h 20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0578" fill="none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</a:path>
                  <a:path w="19003" h="20578" stroke="0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  <a:lnTo>
                      <a:pt x="0" y="20578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68" name="Arc 151"/>
              <p:cNvSpPr>
                <a:spLocks/>
              </p:cNvSpPr>
              <p:nvPr/>
            </p:nvSpPr>
            <p:spPr bwMode="auto">
              <a:xfrm rot="-1135256" flipH="1" flipV="1">
                <a:off x="3696" y="2931"/>
                <a:ext cx="699" cy="645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69" name="Arc 152"/>
              <p:cNvSpPr>
                <a:spLocks/>
              </p:cNvSpPr>
              <p:nvPr/>
            </p:nvSpPr>
            <p:spPr bwMode="auto">
              <a:xfrm rot="-6326006" flipH="1" flipV="1">
                <a:off x="4977" y="2467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0" name="Arc 153"/>
              <p:cNvSpPr>
                <a:spLocks/>
              </p:cNvSpPr>
              <p:nvPr/>
            </p:nvSpPr>
            <p:spPr bwMode="auto">
              <a:xfrm flipV="1">
                <a:off x="4150" y="2387"/>
                <a:ext cx="1085" cy="854"/>
              </a:xfrm>
              <a:custGeom>
                <a:avLst/>
                <a:gdLst>
                  <a:gd name="T0" fmla="*/ 0 w 19003"/>
                  <a:gd name="T1" fmla="*/ 0 h 21124"/>
                  <a:gd name="T2" fmla="*/ 0 w 19003"/>
                  <a:gd name="T3" fmla="*/ 0 h 21124"/>
                  <a:gd name="T4" fmla="*/ 0 w 19003"/>
                  <a:gd name="T5" fmla="*/ 0 h 21124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124"/>
                  <a:gd name="T11" fmla="*/ 19003 w 19003"/>
                  <a:gd name="T12" fmla="*/ 21124 h 211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124" fill="none" extrusionOk="0">
                    <a:moveTo>
                      <a:pt x="4508" y="-1"/>
                    </a:moveTo>
                    <a:cubicBezTo>
                      <a:pt x="10696" y="1320"/>
                      <a:pt x="15995" y="5288"/>
                      <a:pt x="19003" y="10855"/>
                    </a:cubicBezTo>
                  </a:path>
                  <a:path w="19003" h="21124" stroke="0" extrusionOk="0">
                    <a:moveTo>
                      <a:pt x="4508" y="-1"/>
                    </a:moveTo>
                    <a:cubicBezTo>
                      <a:pt x="10696" y="1320"/>
                      <a:pt x="15995" y="5288"/>
                      <a:pt x="19003" y="10855"/>
                    </a:cubicBezTo>
                    <a:lnTo>
                      <a:pt x="0" y="21124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1" name="Arc 154"/>
              <p:cNvSpPr>
                <a:spLocks/>
              </p:cNvSpPr>
              <p:nvPr/>
            </p:nvSpPr>
            <p:spPr bwMode="auto">
              <a:xfrm rot="-674786" flipH="1" flipV="1">
                <a:off x="3606" y="2659"/>
                <a:ext cx="713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2" name="Freeform 155"/>
              <p:cNvSpPr>
                <a:spLocks/>
              </p:cNvSpPr>
              <p:nvPr/>
            </p:nvSpPr>
            <p:spPr bwMode="auto">
              <a:xfrm rot="19888836" flipV="1">
                <a:off x="5103" y="2478"/>
                <a:ext cx="251" cy="318"/>
              </a:xfrm>
              <a:custGeom>
                <a:avLst/>
                <a:gdLst>
                  <a:gd name="T0" fmla="*/ 39 w 332"/>
                  <a:gd name="T1" fmla="*/ 0 h 397"/>
                  <a:gd name="T2" fmla="*/ 81 w 332"/>
                  <a:gd name="T3" fmla="*/ 19 h 397"/>
                  <a:gd name="T4" fmla="*/ 106 w 332"/>
                  <a:gd name="T5" fmla="*/ 68 h 397"/>
                  <a:gd name="T6" fmla="*/ 96 w 332"/>
                  <a:gd name="T7" fmla="*/ 126 h 397"/>
                  <a:gd name="T8" fmla="*/ 64 w 332"/>
                  <a:gd name="T9" fmla="*/ 159 h 397"/>
                  <a:gd name="T10" fmla="*/ 26 w 332"/>
                  <a:gd name="T11" fmla="*/ 159 h 397"/>
                  <a:gd name="T12" fmla="*/ 0 w 332"/>
                  <a:gd name="T13" fmla="*/ 13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3" name="Arc 156"/>
              <p:cNvSpPr>
                <a:spLocks/>
              </p:cNvSpPr>
              <p:nvPr/>
            </p:nvSpPr>
            <p:spPr bwMode="auto">
              <a:xfrm rot="-599247">
                <a:off x="2832" y="2640"/>
                <a:ext cx="726" cy="507"/>
              </a:xfrm>
              <a:custGeom>
                <a:avLst/>
                <a:gdLst>
                  <a:gd name="T0" fmla="*/ 0 w 20730"/>
                  <a:gd name="T1" fmla="*/ 0 h 21600"/>
                  <a:gd name="T2" fmla="*/ 0 w 20730"/>
                  <a:gd name="T3" fmla="*/ 0 h 21600"/>
                  <a:gd name="T4" fmla="*/ 0 w 207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730"/>
                  <a:gd name="T10" fmla="*/ 0 h 21600"/>
                  <a:gd name="T11" fmla="*/ 20730 w 207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30" h="21600" fill="none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</a:path>
                  <a:path w="20730" h="21600" stroke="0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8364" name="Arc 157"/>
            <p:cNvSpPr>
              <a:spLocks/>
            </p:cNvSpPr>
            <p:nvPr/>
          </p:nvSpPr>
          <p:spPr bwMode="auto">
            <a:xfrm rot="-582165">
              <a:off x="2925" y="3113"/>
              <a:ext cx="511" cy="507"/>
            </a:xfrm>
            <a:custGeom>
              <a:avLst/>
              <a:gdLst>
                <a:gd name="T0" fmla="*/ 0 w 18838"/>
                <a:gd name="T1" fmla="*/ 0 h 21600"/>
                <a:gd name="T2" fmla="*/ 0 w 18838"/>
                <a:gd name="T3" fmla="*/ 0 h 21600"/>
                <a:gd name="T4" fmla="*/ 0 w 188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38"/>
                <a:gd name="T10" fmla="*/ 0 h 21600"/>
                <a:gd name="T11" fmla="*/ 18838 w 188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38" h="21600" fill="none" extrusionOk="0">
                  <a:moveTo>
                    <a:pt x="0" y="-1"/>
                  </a:moveTo>
                  <a:cubicBezTo>
                    <a:pt x="7812" y="-1"/>
                    <a:pt x="15015" y="4218"/>
                    <a:pt x="18838" y="11031"/>
                  </a:cubicBezTo>
                </a:path>
                <a:path w="18838" h="21600" stroke="0" extrusionOk="0">
                  <a:moveTo>
                    <a:pt x="0" y="-1"/>
                  </a:moveTo>
                  <a:cubicBezTo>
                    <a:pt x="7812" y="-1"/>
                    <a:pt x="15015" y="4218"/>
                    <a:pt x="18838" y="11031"/>
                  </a:cubicBezTo>
                  <a:lnTo>
                    <a:pt x="0" y="21600"/>
                  </a:lnTo>
                  <a:close/>
                </a:path>
              </a:pathLst>
            </a:cu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65" name="Arc 158"/>
            <p:cNvSpPr>
              <a:spLocks/>
            </p:cNvSpPr>
            <p:nvPr/>
          </p:nvSpPr>
          <p:spPr bwMode="auto">
            <a:xfrm rot="582165" flipV="1">
              <a:off x="2835" y="845"/>
              <a:ext cx="511" cy="507"/>
            </a:xfrm>
            <a:custGeom>
              <a:avLst/>
              <a:gdLst>
                <a:gd name="T0" fmla="*/ 0 w 18838"/>
                <a:gd name="T1" fmla="*/ 0 h 21600"/>
                <a:gd name="T2" fmla="*/ 0 w 18838"/>
                <a:gd name="T3" fmla="*/ 0 h 21600"/>
                <a:gd name="T4" fmla="*/ 0 w 188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38"/>
                <a:gd name="T10" fmla="*/ 0 h 21600"/>
                <a:gd name="T11" fmla="*/ 18838 w 188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38" h="21600" fill="none" extrusionOk="0">
                  <a:moveTo>
                    <a:pt x="0" y="-1"/>
                  </a:moveTo>
                  <a:cubicBezTo>
                    <a:pt x="7812" y="-1"/>
                    <a:pt x="15015" y="4218"/>
                    <a:pt x="18838" y="11031"/>
                  </a:cubicBezTo>
                </a:path>
                <a:path w="18838" h="21600" stroke="0" extrusionOk="0">
                  <a:moveTo>
                    <a:pt x="0" y="-1"/>
                  </a:moveTo>
                  <a:cubicBezTo>
                    <a:pt x="7812" y="-1"/>
                    <a:pt x="15015" y="4218"/>
                    <a:pt x="18838" y="11031"/>
                  </a:cubicBezTo>
                  <a:lnTo>
                    <a:pt x="0" y="21600"/>
                  </a:lnTo>
                  <a:close/>
                </a:path>
              </a:pathLst>
            </a:cu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855" name="Oval 159"/>
          <p:cNvSpPr>
            <a:spLocks noChangeArrowheads="1"/>
          </p:cNvSpPr>
          <p:nvPr/>
        </p:nvSpPr>
        <p:spPr bwMode="auto">
          <a:xfrm>
            <a:off x="2889250" y="2386013"/>
            <a:ext cx="2609850" cy="2645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90" name="Text Box 52"/>
          <p:cNvSpPr txBox="1">
            <a:spLocks noChangeArrowheads="1"/>
          </p:cNvSpPr>
          <p:nvPr/>
        </p:nvSpPr>
        <p:spPr bwMode="auto">
          <a:xfrm>
            <a:off x="774700" y="3565071"/>
            <a:ext cx="1961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8000"/>
                </a:solidFill>
                <a:latin typeface="Trebuchet MS"/>
                <a:cs typeface="Trebuchet MS"/>
              </a:rPr>
              <a:t>Vent Relatif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</p:txBody>
      </p:sp>
    </p:spTree>
    <p:extLst>
      <p:ext uri="{BB962C8B-B14F-4D97-AF65-F5344CB8AC3E}">
        <p14:creationId xmlns:p14="http://schemas.microsoft.com/office/powerpoint/2010/main" val="1283894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5" grpId="0" animBg="1"/>
      <p:bldP spid="29757" grpId="0"/>
      <p:bldP spid="29855" grpId="0" animBg="1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855" name="Oval 159"/>
          <p:cNvSpPr>
            <a:spLocks noChangeArrowheads="1"/>
          </p:cNvSpPr>
          <p:nvPr/>
        </p:nvSpPr>
        <p:spPr bwMode="auto">
          <a:xfrm>
            <a:off x="2914650" y="2386013"/>
            <a:ext cx="2609850" cy="2645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29857" name="AutoShape 161"/>
          <p:cNvSpPr>
            <a:spLocks noChangeArrowheads="1"/>
          </p:cNvSpPr>
          <p:nvPr/>
        </p:nvSpPr>
        <p:spPr bwMode="auto">
          <a:xfrm rot="5400000">
            <a:off x="4773613" y="2346325"/>
            <a:ext cx="2497138" cy="273208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77000">
                <a:schemeClr val="bg1">
                  <a:lumMod val="50000"/>
                </a:schemeClr>
              </a:gs>
              <a:gs pos="50000">
                <a:schemeClr val="bg1">
                  <a:lumMod val="95000"/>
                </a:schemeClr>
              </a:gs>
              <a:gs pos="16000">
                <a:schemeClr val="bg1">
                  <a:gamma/>
                  <a:shade val="40000"/>
                  <a:invGamma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a typeface="+mn-ea"/>
              <a:cs typeface="+mn-cs"/>
            </a:endParaRPr>
          </a:p>
        </p:txBody>
      </p: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911225" y="927101"/>
            <a:ext cx="7254875" cy="5511800"/>
            <a:chOff x="570" y="383"/>
            <a:chExt cx="4570" cy="3322"/>
          </a:xfrm>
        </p:grpSpPr>
        <p:sp>
          <p:nvSpPr>
            <p:cNvPr id="98315" name="Line 163"/>
            <p:cNvSpPr>
              <a:spLocks noChangeShapeType="1"/>
            </p:cNvSpPr>
            <p:nvPr/>
          </p:nvSpPr>
          <p:spPr bwMode="auto">
            <a:xfrm>
              <a:off x="570" y="1837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16" name="Line 164"/>
            <p:cNvSpPr>
              <a:spLocks noChangeShapeType="1"/>
            </p:cNvSpPr>
            <p:nvPr/>
          </p:nvSpPr>
          <p:spPr bwMode="auto">
            <a:xfrm>
              <a:off x="570" y="1662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17" name="Line 165"/>
            <p:cNvSpPr>
              <a:spLocks noChangeShapeType="1"/>
            </p:cNvSpPr>
            <p:nvPr/>
          </p:nvSpPr>
          <p:spPr bwMode="auto">
            <a:xfrm>
              <a:off x="570" y="1444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18" name="Line 166"/>
            <p:cNvSpPr>
              <a:spLocks noChangeShapeType="1"/>
            </p:cNvSpPr>
            <p:nvPr/>
          </p:nvSpPr>
          <p:spPr bwMode="auto">
            <a:xfrm>
              <a:off x="570" y="1226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" name="Group 167"/>
            <p:cNvGrpSpPr>
              <a:grpSpLocks/>
            </p:cNvGrpSpPr>
            <p:nvPr/>
          </p:nvGrpSpPr>
          <p:grpSpPr bwMode="auto">
            <a:xfrm>
              <a:off x="1196" y="383"/>
              <a:ext cx="1715" cy="1455"/>
              <a:chOff x="1196" y="383"/>
              <a:chExt cx="1715" cy="1455"/>
            </a:xfrm>
          </p:grpSpPr>
          <p:sp>
            <p:nvSpPr>
              <p:cNvPr id="98351" name="Line 168"/>
              <p:cNvSpPr>
                <a:spLocks noChangeShapeType="1"/>
              </p:cNvSpPr>
              <p:nvPr/>
            </p:nvSpPr>
            <p:spPr bwMode="auto">
              <a:xfrm>
                <a:off x="1196" y="1838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2" name="Arc 169"/>
              <p:cNvSpPr>
                <a:spLocks/>
              </p:cNvSpPr>
              <p:nvPr/>
            </p:nvSpPr>
            <p:spPr bwMode="auto">
              <a:xfrm rot="460965" flipV="1">
                <a:off x="1300" y="579"/>
                <a:ext cx="611" cy="882"/>
              </a:xfrm>
              <a:custGeom>
                <a:avLst/>
                <a:gdLst>
                  <a:gd name="T0" fmla="*/ 0 w 14692"/>
                  <a:gd name="T1" fmla="*/ 0 h 21600"/>
                  <a:gd name="T2" fmla="*/ 0 w 14692"/>
                  <a:gd name="T3" fmla="*/ 0 h 21600"/>
                  <a:gd name="T4" fmla="*/ 0 w 146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4692"/>
                  <a:gd name="T10" fmla="*/ 0 h 21600"/>
                  <a:gd name="T11" fmla="*/ 14692 w 146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92" h="21600" fill="none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</a:path>
                  <a:path w="14692" h="21600" stroke="0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3" name="Arc 170"/>
              <p:cNvSpPr>
                <a:spLocks/>
              </p:cNvSpPr>
              <p:nvPr/>
            </p:nvSpPr>
            <p:spPr bwMode="auto">
              <a:xfrm rot="11710096" flipV="1">
                <a:off x="1836" y="888"/>
                <a:ext cx="1075" cy="587"/>
              </a:xfrm>
              <a:custGeom>
                <a:avLst/>
                <a:gdLst>
                  <a:gd name="T0" fmla="*/ 0 w 19977"/>
                  <a:gd name="T1" fmla="*/ 0 h 18664"/>
                  <a:gd name="T2" fmla="*/ 0 w 19977"/>
                  <a:gd name="T3" fmla="*/ 0 h 18664"/>
                  <a:gd name="T4" fmla="*/ 0 w 19977"/>
                  <a:gd name="T5" fmla="*/ 0 h 18664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18664"/>
                  <a:gd name="T11" fmla="*/ 19977 w 19977"/>
                  <a:gd name="T12" fmla="*/ 18664 h 186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18664" fill="none" extrusionOk="0">
                    <a:moveTo>
                      <a:pt x="10873" y="0"/>
                    </a:moveTo>
                    <a:cubicBezTo>
                      <a:pt x="14973" y="2389"/>
                      <a:pt x="18172" y="6061"/>
                      <a:pt x="19977" y="10449"/>
                    </a:cubicBezTo>
                  </a:path>
                  <a:path w="19977" h="18664" stroke="0" extrusionOk="0">
                    <a:moveTo>
                      <a:pt x="10873" y="0"/>
                    </a:moveTo>
                    <a:cubicBezTo>
                      <a:pt x="14973" y="2389"/>
                      <a:pt x="18172" y="6061"/>
                      <a:pt x="19977" y="10449"/>
                    </a:cubicBezTo>
                    <a:lnTo>
                      <a:pt x="0" y="18664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4" name="Arc 171"/>
              <p:cNvSpPr>
                <a:spLocks/>
              </p:cNvSpPr>
              <p:nvPr/>
            </p:nvSpPr>
            <p:spPr bwMode="auto">
              <a:xfrm rot="599247" flipV="1">
                <a:off x="1250" y="1216"/>
                <a:ext cx="781" cy="507"/>
              </a:xfrm>
              <a:custGeom>
                <a:avLst/>
                <a:gdLst>
                  <a:gd name="T0" fmla="*/ 0 w 20730"/>
                  <a:gd name="T1" fmla="*/ 0 h 21600"/>
                  <a:gd name="T2" fmla="*/ 0 w 20730"/>
                  <a:gd name="T3" fmla="*/ 0 h 21600"/>
                  <a:gd name="T4" fmla="*/ 0 w 207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730"/>
                  <a:gd name="T10" fmla="*/ 0 h 21600"/>
                  <a:gd name="T11" fmla="*/ 20730 w 207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30" h="21600" fill="none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</a:path>
                  <a:path w="20730" h="21600" stroke="0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5" name="Arc 172"/>
              <p:cNvSpPr>
                <a:spLocks/>
              </p:cNvSpPr>
              <p:nvPr/>
            </p:nvSpPr>
            <p:spPr bwMode="auto">
              <a:xfrm rot="460965" flipV="1">
                <a:off x="1251" y="383"/>
                <a:ext cx="611" cy="882"/>
              </a:xfrm>
              <a:custGeom>
                <a:avLst/>
                <a:gdLst>
                  <a:gd name="T0" fmla="*/ 0 w 14692"/>
                  <a:gd name="T1" fmla="*/ 0 h 21600"/>
                  <a:gd name="T2" fmla="*/ 0 w 14692"/>
                  <a:gd name="T3" fmla="*/ 0 h 21600"/>
                  <a:gd name="T4" fmla="*/ 0 w 146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4692"/>
                  <a:gd name="T10" fmla="*/ 0 h 21600"/>
                  <a:gd name="T11" fmla="*/ 14692 w 146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92" h="21600" fill="none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</a:path>
                  <a:path w="14692" h="21600" stroke="0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173"/>
            <p:cNvGrpSpPr>
              <a:grpSpLocks/>
            </p:cNvGrpSpPr>
            <p:nvPr/>
          </p:nvGrpSpPr>
          <p:grpSpPr bwMode="auto">
            <a:xfrm>
              <a:off x="1493" y="430"/>
              <a:ext cx="3647" cy="1576"/>
              <a:chOff x="1493" y="430"/>
              <a:chExt cx="3647" cy="1576"/>
            </a:xfrm>
          </p:grpSpPr>
          <p:sp>
            <p:nvSpPr>
              <p:cNvPr id="98343" name="Arc 174"/>
              <p:cNvSpPr>
                <a:spLocks/>
              </p:cNvSpPr>
              <p:nvPr/>
            </p:nvSpPr>
            <p:spPr bwMode="auto">
              <a:xfrm rot="2181077" flipV="1">
                <a:off x="4076" y="1216"/>
                <a:ext cx="1064" cy="790"/>
              </a:xfrm>
              <a:custGeom>
                <a:avLst/>
                <a:gdLst>
                  <a:gd name="T0" fmla="*/ 0 w 19003"/>
                  <a:gd name="T1" fmla="*/ 0 h 20578"/>
                  <a:gd name="T2" fmla="*/ 0 w 19003"/>
                  <a:gd name="T3" fmla="*/ 0 h 20578"/>
                  <a:gd name="T4" fmla="*/ 0 w 19003"/>
                  <a:gd name="T5" fmla="*/ 0 h 20578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0578"/>
                  <a:gd name="T11" fmla="*/ 19003 w 19003"/>
                  <a:gd name="T12" fmla="*/ 20578 h 20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0578" fill="none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</a:path>
                  <a:path w="19003" h="20578" stroke="0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  <a:lnTo>
                      <a:pt x="0" y="20578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4" name="Arc 175"/>
              <p:cNvSpPr>
                <a:spLocks/>
              </p:cNvSpPr>
              <p:nvPr/>
            </p:nvSpPr>
            <p:spPr bwMode="auto">
              <a:xfrm rot="-1098646">
                <a:off x="2031" y="1128"/>
                <a:ext cx="571" cy="829"/>
              </a:xfrm>
              <a:custGeom>
                <a:avLst/>
                <a:gdLst>
                  <a:gd name="T0" fmla="*/ 0 w 10196"/>
                  <a:gd name="T1" fmla="*/ 0 h 21600"/>
                  <a:gd name="T2" fmla="*/ 0 w 10196"/>
                  <a:gd name="T3" fmla="*/ 0 h 21600"/>
                  <a:gd name="T4" fmla="*/ 0 w 101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0196"/>
                  <a:gd name="T10" fmla="*/ 0 h 21600"/>
                  <a:gd name="T11" fmla="*/ 10196 w 101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96" h="21600" fill="none" extrusionOk="0">
                    <a:moveTo>
                      <a:pt x="-1" y="700"/>
                    </a:moveTo>
                    <a:cubicBezTo>
                      <a:pt x="1782" y="235"/>
                      <a:pt x="3616" y="-1"/>
                      <a:pt x="5458" y="-1"/>
                    </a:cubicBezTo>
                    <a:cubicBezTo>
                      <a:pt x="7051" y="-1"/>
                      <a:pt x="8640" y="176"/>
                      <a:pt x="10195" y="526"/>
                    </a:cubicBezTo>
                  </a:path>
                  <a:path w="10196" h="21600" stroke="0" extrusionOk="0">
                    <a:moveTo>
                      <a:pt x="-1" y="700"/>
                    </a:moveTo>
                    <a:cubicBezTo>
                      <a:pt x="1782" y="235"/>
                      <a:pt x="3616" y="-1"/>
                      <a:pt x="5458" y="-1"/>
                    </a:cubicBezTo>
                    <a:cubicBezTo>
                      <a:pt x="7051" y="-1"/>
                      <a:pt x="8640" y="176"/>
                      <a:pt x="10195" y="526"/>
                    </a:cubicBezTo>
                    <a:lnTo>
                      <a:pt x="5458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5" name="Arc 176"/>
              <p:cNvSpPr>
                <a:spLocks/>
              </p:cNvSpPr>
              <p:nvPr/>
            </p:nvSpPr>
            <p:spPr bwMode="auto">
              <a:xfrm rot="1939601" flipH="1">
                <a:off x="2404" y="998"/>
                <a:ext cx="1127" cy="645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6" name="Arc 177"/>
              <p:cNvSpPr>
                <a:spLocks/>
              </p:cNvSpPr>
              <p:nvPr/>
            </p:nvSpPr>
            <p:spPr bwMode="auto">
              <a:xfrm rot="-759327">
                <a:off x="1493" y="896"/>
                <a:ext cx="1821" cy="463"/>
              </a:xfrm>
              <a:custGeom>
                <a:avLst/>
                <a:gdLst>
                  <a:gd name="T0" fmla="*/ 0 w 21310"/>
                  <a:gd name="T1" fmla="*/ 0 h 18220"/>
                  <a:gd name="T2" fmla="*/ 0 w 21310"/>
                  <a:gd name="T3" fmla="*/ 0 h 18220"/>
                  <a:gd name="T4" fmla="*/ 0 w 21310"/>
                  <a:gd name="T5" fmla="*/ 0 h 18220"/>
                  <a:gd name="T6" fmla="*/ 0 60000 65536"/>
                  <a:gd name="T7" fmla="*/ 0 60000 65536"/>
                  <a:gd name="T8" fmla="*/ 0 60000 65536"/>
                  <a:gd name="T9" fmla="*/ 0 w 21310"/>
                  <a:gd name="T10" fmla="*/ 0 h 18220"/>
                  <a:gd name="T11" fmla="*/ 21310 w 21310"/>
                  <a:gd name="T12" fmla="*/ 18220 h 18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10" h="18220" fill="none" extrusionOk="0">
                    <a:moveTo>
                      <a:pt x="11601" y="0"/>
                    </a:moveTo>
                    <a:cubicBezTo>
                      <a:pt x="16778" y="3296"/>
                      <a:pt x="20308" y="8639"/>
                      <a:pt x="21310" y="14694"/>
                    </a:cubicBezTo>
                  </a:path>
                  <a:path w="21310" h="18220" stroke="0" extrusionOk="0">
                    <a:moveTo>
                      <a:pt x="11601" y="0"/>
                    </a:moveTo>
                    <a:cubicBezTo>
                      <a:pt x="16778" y="3296"/>
                      <a:pt x="20308" y="8639"/>
                      <a:pt x="21310" y="14694"/>
                    </a:cubicBezTo>
                    <a:lnTo>
                      <a:pt x="0" y="1822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7" name="Arc 178"/>
              <p:cNvSpPr>
                <a:spLocks/>
              </p:cNvSpPr>
              <p:nvPr/>
            </p:nvSpPr>
            <p:spPr bwMode="auto">
              <a:xfrm rot="1730337" flipH="1">
                <a:off x="2079" y="1058"/>
                <a:ext cx="912" cy="93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8" name="Arc 179"/>
              <p:cNvSpPr>
                <a:spLocks/>
              </p:cNvSpPr>
              <p:nvPr/>
            </p:nvSpPr>
            <p:spPr bwMode="auto">
              <a:xfrm rot="1932124" flipV="1">
                <a:off x="3820" y="770"/>
                <a:ext cx="873" cy="907"/>
              </a:xfrm>
              <a:custGeom>
                <a:avLst/>
                <a:gdLst>
                  <a:gd name="T0" fmla="*/ 0 w 13689"/>
                  <a:gd name="T1" fmla="*/ 0 h 21600"/>
                  <a:gd name="T2" fmla="*/ 0 w 13689"/>
                  <a:gd name="T3" fmla="*/ 0 h 21600"/>
                  <a:gd name="T4" fmla="*/ 0 w 13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3689"/>
                  <a:gd name="T10" fmla="*/ 0 h 21600"/>
                  <a:gd name="T11" fmla="*/ 13689 w 13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89" h="21600" fill="none" extrusionOk="0">
                    <a:moveTo>
                      <a:pt x="0" y="-1"/>
                    </a:moveTo>
                    <a:cubicBezTo>
                      <a:pt x="4991" y="-1"/>
                      <a:pt x="9828" y="1728"/>
                      <a:pt x="13689" y="4891"/>
                    </a:cubicBezTo>
                  </a:path>
                  <a:path w="13689" h="21600" stroke="0" extrusionOk="0">
                    <a:moveTo>
                      <a:pt x="0" y="-1"/>
                    </a:moveTo>
                    <a:cubicBezTo>
                      <a:pt x="4991" y="-1"/>
                      <a:pt x="9828" y="1728"/>
                      <a:pt x="13689" y="48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9" name="Line 180"/>
              <p:cNvSpPr>
                <a:spLocks noChangeShapeType="1"/>
              </p:cNvSpPr>
              <p:nvPr/>
            </p:nvSpPr>
            <p:spPr bwMode="auto">
              <a:xfrm>
                <a:off x="3196" y="1352"/>
                <a:ext cx="1006" cy="485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0" name="Arc 181"/>
              <p:cNvSpPr>
                <a:spLocks/>
              </p:cNvSpPr>
              <p:nvPr/>
            </p:nvSpPr>
            <p:spPr bwMode="auto">
              <a:xfrm rot="1984321" flipV="1">
                <a:off x="3561" y="430"/>
                <a:ext cx="922" cy="978"/>
              </a:xfrm>
              <a:custGeom>
                <a:avLst/>
                <a:gdLst>
                  <a:gd name="T0" fmla="*/ 0 w 14692"/>
                  <a:gd name="T1" fmla="*/ 0 h 21600"/>
                  <a:gd name="T2" fmla="*/ 0 w 14692"/>
                  <a:gd name="T3" fmla="*/ 0 h 21600"/>
                  <a:gd name="T4" fmla="*/ 0 w 146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4692"/>
                  <a:gd name="T10" fmla="*/ 0 h 21600"/>
                  <a:gd name="T11" fmla="*/ 14692 w 146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92" h="21600" fill="none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</a:path>
                  <a:path w="14692" h="21600" stroke="0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" name="Group 182"/>
            <p:cNvGrpSpPr>
              <a:grpSpLocks/>
            </p:cNvGrpSpPr>
            <p:nvPr/>
          </p:nvGrpSpPr>
          <p:grpSpPr bwMode="auto">
            <a:xfrm flipV="1">
              <a:off x="570" y="2033"/>
              <a:ext cx="4562" cy="1672"/>
              <a:chOff x="570" y="383"/>
              <a:chExt cx="4562" cy="1672"/>
            </a:xfrm>
          </p:grpSpPr>
          <p:sp>
            <p:nvSpPr>
              <p:cNvPr id="98322" name="Line 183"/>
              <p:cNvSpPr>
                <a:spLocks noChangeShapeType="1"/>
              </p:cNvSpPr>
              <p:nvPr/>
            </p:nvSpPr>
            <p:spPr bwMode="auto">
              <a:xfrm>
                <a:off x="570" y="1837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3" name="Line 184"/>
              <p:cNvSpPr>
                <a:spLocks noChangeShapeType="1"/>
              </p:cNvSpPr>
              <p:nvPr/>
            </p:nvSpPr>
            <p:spPr bwMode="auto">
              <a:xfrm>
                <a:off x="570" y="166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4" name="Line 185"/>
              <p:cNvSpPr>
                <a:spLocks noChangeShapeType="1"/>
              </p:cNvSpPr>
              <p:nvPr/>
            </p:nvSpPr>
            <p:spPr bwMode="auto">
              <a:xfrm>
                <a:off x="570" y="2055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5" name="Line 186"/>
              <p:cNvSpPr>
                <a:spLocks noChangeShapeType="1"/>
              </p:cNvSpPr>
              <p:nvPr/>
            </p:nvSpPr>
            <p:spPr bwMode="auto">
              <a:xfrm>
                <a:off x="570" y="144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6" name="Line 187"/>
              <p:cNvSpPr>
                <a:spLocks noChangeShapeType="1"/>
              </p:cNvSpPr>
              <p:nvPr/>
            </p:nvSpPr>
            <p:spPr bwMode="auto">
              <a:xfrm>
                <a:off x="570" y="122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7" name="Line 188"/>
              <p:cNvSpPr>
                <a:spLocks noChangeShapeType="1"/>
              </p:cNvSpPr>
              <p:nvPr/>
            </p:nvSpPr>
            <p:spPr bwMode="auto">
              <a:xfrm>
                <a:off x="1205" y="2043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0" name="Group 189"/>
              <p:cNvGrpSpPr>
                <a:grpSpLocks/>
              </p:cNvGrpSpPr>
              <p:nvPr/>
            </p:nvGrpSpPr>
            <p:grpSpPr bwMode="auto">
              <a:xfrm>
                <a:off x="1196" y="383"/>
                <a:ext cx="1715" cy="1455"/>
                <a:chOff x="1196" y="383"/>
                <a:chExt cx="1715" cy="1455"/>
              </a:xfrm>
            </p:grpSpPr>
            <p:sp>
              <p:nvSpPr>
                <p:cNvPr id="98338" name="Line 190"/>
                <p:cNvSpPr>
                  <a:spLocks noChangeShapeType="1"/>
                </p:cNvSpPr>
                <p:nvPr/>
              </p:nvSpPr>
              <p:spPr bwMode="auto">
                <a:xfrm>
                  <a:off x="1196" y="1838"/>
                  <a:ext cx="600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9" name="Arc 191"/>
                <p:cNvSpPr>
                  <a:spLocks/>
                </p:cNvSpPr>
                <p:nvPr/>
              </p:nvSpPr>
              <p:spPr bwMode="auto">
                <a:xfrm rot="460965" flipV="1">
                  <a:off x="1300" y="579"/>
                  <a:ext cx="611" cy="882"/>
                </a:xfrm>
                <a:custGeom>
                  <a:avLst/>
                  <a:gdLst>
                    <a:gd name="T0" fmla="*/ 0 w 14692"/>
                    <a:gd name="T1" fmla="*/ 0 h 21600"/>
                    <a:gd name="T2" fmla="*/ 0 w 14692"/>
                    <a:gd name="T3" fmla="*/ 0 h 21600"/>
                    <a:gd name="T4" fmla="*/ 0 w 1469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4692"/>
                    <a:gd name="T10" fmla="*/ 0 h 21600"/>
                    <a:gd name="T11" fmla="*/ 14692 w 1469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92" h="21600" fill="none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</a:path>
                    <a:path w="14692" h="21600" stroke="0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40" name="Arc 192"/>
                <p:cNvSpPr>
                  <a:spLocks/>
                </p:cNvSpPr>
                <p:nvPr/>
              </p:nvSpPr>
              <p:spPr bwMode="auto">
                <a:xfrm rot="11710096" flipV="1">
                  <a:off x="1836" y="888"/>
                  <a:ext cx="1075" cy="587"/>
                </a:xfrm>
                <a:custGeom>
                  <a:avLst/>
                  <a:gdLst>
                    <a:gd name="T0" fmla="*/ 0 w 19977"/>
                    <a:gd name="T1" fmla="*/ 0 h 18664"/>
                    <a:gd name="T2" fmla="*/ 0 w 19977"/>
                    <a:gd name="T3" fmla="*/ 0 h 18664"/>
                    <a:gd name="T4" fmla="*/ 0 w 19977"/>
                    <a:gd name="T5" fmla="*/ 0 h 18664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18664"/>
                    <a:gd name="T11" fmla="*/ 19977 w 19977"/>
                    <a:gd name="T12" fmla="*/ 18664 h 186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18664" fill="none" extrusionOk="0">
                      <a:moveTo>
                        <a:pt x="10873" y="0"/>
                      </a:moveTo>
                      <a:cubicBezTo>
                        <a:pt x="14973" y="2389"/>
                        <a:pt x="18172" y="6061"/>
                        <a:pt x="19977" y="10449"/>
                      </a:cubicBezTo>
                    </a:path>
                    <a:path w="19977" h="18664" stroke="0" extrusionOk="0">
                      <a:moveTo>
                        <a:pt x="10873" y="0"/>
                      </a:moveTo>
                      <a:cubicBezTo>
                        <a:pt x="14973" y="2389"/>
                        <a:pt x="18172" y="6061"/>
                        <a:pt x="19977" y="10449"/>
                      </a:cubicBezTo>
                      <a:lnTo>
                        <a:pt x="0" y="18664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41" name="Arc 193"/>
                <p:cNvSpPr>
                  <a:spLocks/>
                </p:cNvSpPr>
                <p:nvPr/>
              </p:nvSpPr>
              <p:spPr bwMode="auto">
                <a:xfrm rot="599247" flipV="1">
                  <a:off x="1250" y="1216"/>
                  <a:ext cx="781" cy="507"/>
                </a:xfrm>
                <a:custGeom>
                  <a:avLst/>
                  <a:gdLst>
                    <a:gd name="T0" fmla="*/ 0 w 20730"/>
                    <a:gd name="T1" fmla="*/ 0 h 21600"/>
                    <a:gd name="T2" fmla="*/ 0 w 20730"/>
                    <a:gd name="T3" fmla="*/ 0 h 21600"/>
                    <a:gd name="T4" fmla="*/ 0 w 2073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730"/>
                    <a:gd name="T10" fmla="*/ 0 h 21600"/>
                    <a:gd name="T11" fmla="*/ 20730 w 2073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730" h="21600" fill="none" extrusionOk="0">
                      <a:moveTo>
                        <a:pt x="0" y="-1"/>
                      </a:moveTo>
                      <a:cubicBezTo>
                        <a:pt x="9591" y="-1"/>
                        <a:pt x="18034" y="6325"/>
                        <a:pt x="20729" y="15531"/>
                      </a:cubicBezTo>
                    </a:path>
                    <a:path w="20730" h="21600" stroke="0" extrusionOk="0">
                      <a:moveTo>
                        <a:pt x="0" y="-1"/>
                      </a:moveTo>
                      <a:cubicBezTo>
                        <a:pt x="9591" y="-1"/>
                        <a:pt x="18034" y="6325"/>
                        <a:pt x="20729" y="155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42" name="Arc 194"/>
                <p:cNvSpPr>
                  <a:spLocks/>
                </p:cNvSpPr>
                <p:nvPr/>
              </p:nvSpPr>
              <p:spPr bwMode="auto">
                <a:xfrm rot="460965" flipV="1">
                  <a:off x="1251" y="383"/>
                  <a:ext cx="611" cy="882"/>
                </a:xfrm>
                <a:custGeom>
                  <a:avLst/>
                  <a:gdLst>
                    <a:gd name="T0" fmla="*/ 0 w 14692"/>
                    <a:gd name="T1" fmla="*/ 0 h 21600"/>
                    <a:gd name="T2" fmla="*/ 0 w 14692"/>
                    <a:gd name="T3" fmla="*/ 0 h 21600"/>
                    <a:gd name="T4" fmla="*/ 0 w 1469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4692"/>
                    <a:gd name="T10" fmla="*/ 0 h 21600"/>
                    <a:gd name="T11" fmla="*/ 14692 w 1469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92" h="21600" fill="none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</a:path>
                    <a:path w="14692" h="21600" stroke="0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195"/>
              <p:cNvGrpSpPr>
                <a:grpSpLocks/>
              </p:cNvGrpSpPr>
              <p:nvPr/>
            </p:nvGrpSpPr>
            <p:grpSpPr bwMode="auto">
              <a:xfrm>
                <a:off x="1493" y="415"/>
                <a:ext cx="3639" cy="1559"/>
                <a:chOff x="1493" y="415"/>
                <a:chExt cx="3639" cy="1559"/>
              </a:xfrm>
            </p:grpSpPr>
            <p:sp>
              <p:nvSpPr>
                <p:cNvPr id="98330" name="Arc 196"/>
                <p:cNvSpPr>
                  <a:spLocks/>
                </p:cNvSpPr>
                <p:nvPr/>
              </p:nvSpPr>
              <p:spPr bwMode="auto">
                <a:xfrm rot="1992562" flipV="1">
                  <a:off x="4068" y="1155"/>
                  <a:ext cx="1064" cy="790"/>
                </a:xfrm>
                <a:custGeom>
                  <a:avLst/>
                  <a:gdLst>
                    <a:gd name="T0" fmla="*/ 0 w 19003"/>
                    <a:gd name="T1" fmla="*/ 0 h 20578"/>
                    <a:gd name="T2" fmla="*/ 0 w 19003"/>
                    <a:gd name="T3" fmla="*/ 0 h 20578"/>
                    <a:gd name="T4" fmla="*/ 0 w 19003"/>
                    <a:gd name="T5" fmla="*/ 0 h 20578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0578"/>
                    <a:gd name="T11" fmla="*/ 19003 w 19003"/>
                    <a:gd name="T12" fmla="*/ 20578 h 20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0578" fill="none" extrusionOk="0">
                      <a:moveTo>
                        <a:pt x="6564" y="-1"/>
                      </a:moveTo>
                      <a:cubicBezTo>
                        <a:pt x="11888" y="1697"/>
                        <a:pt x="16346" y="5393"/>
                        <a:pt x="19003" y="10309"/>
                      </a:cubicBezTo>
                    </a:path>
                    <a:path w="19003" h="20578" stroke="0" extrusionOk="0">
                      <a:moveTo>
                        <a:pt x="6564" y="-1"/>
                      </a:moveTo>
                      <a:cubicBezTo>
                        <a:pt x="11888" y="1697"/>
                        <a:pt x="16346" y="5393"/>
                        <a:pt x="19003" y="10309"/>
                      </a:cubicBezTo>
                      <a:lnTo>
                        <a:pt x="0" y="20578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1" name="Arc 197"/>
                <p:cNvSpPr>
                  <a:spLocks/>
                </p:cNvSpPr>
                <p:nvPr/>
              </p:nvSpPr>
              <p:spPr bwMode="auto">
                <a:xfrm rot="-1098646">
                  <a:off x="2031" y="1128"/>
                  <a:ext cx="571" cy="829"/>
                </a:xfrm>
                <a:custGeom>
                  <a:avLst/>
                  <a:gdLst>
                    <a:gd name="T0" fmla="*/ 0 w 10196"/>
                    <a:gd name="T1" fmla="*/ 0 h 21600"/>
                    <a:gd name="T2" fmla="*/ 0 w 10196"/>
                    <a:gd name="T3" fmla="*/ 0 h 21600"/>
                    <a:gd name="T4" fmla="*/ 0 w 101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0196"/>
                    <a:gd name="T10" fmla="*/ 0 h 21600"/>
                    <a:gd name="T11" fmla="*/ 10196 w 101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196" h="21600" fill="none" extrusionOk="0">
                      <a:moveTo>
                        <a:pt x="-1" y="700"/>
                      </a:moveTo>
                      <a:cubicBezTo>
                        <a:pt x="1782" y="235"/>
                        <a:pt x="3616" y="-1"/>
                        <a:pt x="5458" y="-1"/>
                      </a:cubicBezTo>
                      <a:cubicBezTo>
                        <a:pt x="7051" y="-1"/>
                        <a:pt x="8640" y="176"/>
                        <a:pt x="10195" y="526"/>
                      </a:cubicBezTo>
                    </a:path>
                    <a:path w="10196" h="21600" stroke="0" extrusionOk="0">
                      <a:moveTo>
                        <a:pt x="-1" y="700"/>
                      </a:moveTo>
                      <a:cubicBezTo>
                        <a:pt x="1782" y="235"/>
                        <a:pt x="3616" y="-1"/>
                        <a:pt x="5458" y="-1"/>
                      </a:cubicBezTo>
                      <a:cubicBezTo>
                        <a:pt x="7051" y="-1"/>
                        <a:pt x="8640" y="176"/>
                        <a:pt x="10195" y="526"/>
                      </a:cubicBezTo>
                      <a:lnTo>
                        <a:pt x="5458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2" name="Arc 198"/>
                <p:cNvSpPr>
                  <a:spLocks/>
                </p:cNvSpPr>
                <p:nvPr/>
              </p:nvSpPr>
              <p:spPr bwMode="auto">
                <a:xfrm rot="1939601" flipH="1">
                  <a:off x="2404" y="998"/>
                  <a:ext cx="1127" cy="645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3" name="Arc 199"/>
                <p:cNvSpPr>
                  <a:spLocks/>
                </p:cNvSpPr>
                <p:nvPr/>
              </p:nvSpPr>
              <p:spPr bwMode="auto">
                <a:xfrm rot="-759327">
                  <a:off x="1493" y="896"/>
                  <a:ext cx="1821" cy="463"/>
                </a:xfrm>
                <a:custGeom>
                  <a:avLst/>
                  <a:gdLst>
                    <a:gd name="T0" fmla="*/ 0 w 21310"/>
                    <a:gd name="T1" fmla="*/ 0 h 18220"/>
                    <a:gd name="T2" fmla="*/ 0 w 21310"/>
                    <a:gd name="T3" fmla="*/ 0 h 18220"/>
                    <a:gd name="T4" fmla="*/ 0 w 21310"/>
                    <a:gd name="T5" fmla="*/ 0 h 18220"/>
                    <a:gd name="T6" fmla="*/ 0 60000 65536"/>
                    <a:gd name="T7" fmla="*/ 0 60000 65536"/>
                    <a:gd name="T8" fmla="*/ 0 60000 65536"/>
                    <a:gd name="T9" fmla="*/ 0 w 21310"/>
                    <a:gd name="T10" fmla="*/ 0 h 18220"/>
                    <a:gd name="T11" fmla="*/ 21310 w 21310"/>
                    <a:gd name="T12" fmla="*/ 18220 h 18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10" h="18220" fill="none" extrusionOk="0">
                      <a:moveTo>
                        <a:pt x="11601" y="0"/>
                      </a:moveTo>
                      <a:cubicBezTo>
                        <a:pt x="16778" y="3296"/>
                        <a:pt x="20308" y="8639"/>
                        <a:pt x="21310" y="14694"/>
                      </a:cubicBezTo>
                    </a:path>
                    <a:path w="21310" h="18220" stroke="0" extrusionOk="0">
                      <a:moveTo>
                        <a:pt x="11601" y="0"/>
                      </a:moveTo>
                      <a:cubicBezTo>
                        <a:pt x="16778" y="3296"/>
                        <a:pt x="20308" y="8639"/>
                        <a:pt x="21310" y="14694"/>
                      </a:cubicBezTo>
                      <a:lnTo>
                        <a:pt x="0" y="1822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4" name="Arc 200"/>
                <p:cNvSpPr>
                  <a:spLocks/>
                </p:cNvSpPr>
                <p:nvPr/>
              </p:nvSpPr>
              <p:spPr bwMode="auto">
                <a:xfrm rot="1730337" flipH="1">
                  <a:off x="2079" y="1035"/>
                  <a:ext cx="912" cy="939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5" name="Arc 201"/>
                <p:cNvSpPr>
                  <a:spLocks/>
                </p:cNvSpPr>
                <p:nvPr/>
              </p:nvSpPr>
              <p:spPr bwMode="auto">
                <a:xfrm rot="1932124" flipV="1">
                  <a:off x="3820" y="770"/>
                  <a:ext cx="873" cy="907"/>
                </a:xfrm>
                <a:custGeom>
                  <a:avLst/>
                  <a:gdLst>
                    <a:gd name="T0" fmla="*/ 0 w 13689"/>
                    <a:gd name="T1" fmla="*/ 0 h 21600"/>
                    <a:gd name="T2" fmla="*/ 0 w 13689"/>
                    <a:gd name="T3" fmla="*/ 0 h 21600"/>
                    <a:gd name="T4" fmla="*/ 0 w 136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3689"/>
                    <a:gd name="T10" fmla="*/ 0 h 21600"/>
                    <a:gd name="T11" fmla="*/ 13689 w 13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89" h="21600" fill="none" extrusionOk="0">
                      <a:moveTo>
                        <a:pt x="0" y="-1"/>
                      </a:moveTo>
                      <a:cubicBezTo>
                        <a:pt x="4991" y="-1"/>
                        <a:pt x="9828" y="1728"/>
                        <a:pt x="13689" y="4891"/>
                      </a:cubicBezTo>
                    </a:path>
                    <a:path w="13689" h="21600" stroke="0" extrusionOk="0">
                      <a:moveTo>
                        <a:pt x="0" y="-1"/>
                      </a:moveTo>
                      <a:cubicBezTo>
                        <a:pt x="4991" y="-1"/>
                        <a:pt x="9828" y="1728"/>
                        <a:pt x="13689" y="489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6" name="Line 202"/>
                <p:cNvSpPr>
                  <a:spLocks noChangeShapeType="1"/>
                </p:cNvSpPr>
                <p:nvPr/>
              </p:nvSpPr>
              <p:spPr bwMode="auto">
                <a:xfrm>
                  <a:off x="3196" y="1306"/>
                  <a:ext cx="1006" cy="48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7" name="Arc 203"/>
                <p:cNvSpPr>
                  <a:spLocks/>
                </p:cNvSpPr>
                <p:nvPr/>
              </p:nvSpPr>
              <p:spPr bwMode="auto">
                <a:xfrm rot="1984321" flipV="1">
                  <a:off x="3577" y="415"/>
                  <a:ext cx="922" cy="978"/>
                </a:xfrm>
                <a:custGeom>
                  <a:avLst/>
                  <a:gdLst>
                    <a:gd name="T0" fmla="*/ 0 w 14692"/>
                    <a:gd name="T1" fmla="*/ 0 h 21600"/>
                    <a:gd name="T2" fmla="*/ 0 w 14692"/>
                    <a:gd name="T3" fmla="*/ 0 h 21600"/>
                    <a:gd name="T4" fmla="*/ 0 w 1469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4692"/>
                    <a:gd name="T10" fmla="*/ 0 h 21600"/>
                    <a:gd name="T11" fmla="*/ 14692 w 1469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92" h="21600" fill="none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</a:path>
                    <a:path w="14692" h="21600" stroke="0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9901" name="AutoShape 205"/>
          <p:cNvSpPr>
            <a:spLocks noChangeArrowheads="1"/>
          </p:cNvSpPr>
          <p:nvPr/>
        </p:nvSpPr>
        <p:spPr bwMode="auto">
          <a:xfrm>
            <a:off x="7226300" y="3448050"/>
            <a:ext cx="1358800" cy="554550"/>
          </a:xfrm>
          <a:prstGeom prst="notchedRightArrow">
            <a:avLst>
              <a:gd name="adj1" fmla="val 55000"/>
              <a:gd name="adj2" fmla="val 69889"/>
            </a:avLst>
          </a:prstGeom>
          <a:gradFill rotWithShape="0">
            <a:gsLst>
              <a:gs pos="22000">
                <a:srgbClr val="80AAF9"/>
              </a:gs>
              <a:gs pos="67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9900" name="Text Box 204"/>
          <p:cNvSpPr txBox="1">
            <a:spLocks noChangeArrowheads="1"/>
          </p:cNvSpPr>
          <p:nvPr/>
        </p:nvSpPr>
        <p:spPr bwMode="auto">
          <a:xfrm>
            <a:off x="7397750" y="3543301"/>
            <a:ext cx="1098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0" dirty="0">
                <a:solidFill>
                  <a:srgbClr val="323232"/>
                </a:solidFill>
                <a:latin typeface="Trebuchet MS"/>
                <a:cs typeface="Trebuchet MS"/>
              </a:rPr>
              <a:t>Cx =12 %</a:t>
            </a:r>
          </a:p>
        </p:txBody>
      </p:sp>
      <p:sp>
        <p:nvSpPr>
          <p:cNvPr id="90" name="Text Box 52"/>
          <p:cNvSpPr txBox="1">
            <a:spLocks noChangeArrowheads="1"/>
          </p:cNvSpPr>
          <p:nvPr/>
        </p:nvSpPr>
        <p:spPr bwMode="auto">
          <a:xfrm>
            <a:off x="812800" y="3666671"/>
            <a:ext cx="1961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8000"/>
                </a:solidFill>
                <a:latin typeface="Trebuchet MS"/>
                <a:cs typeface="Trebuchet MS"/>
              </a:rPr>
              <a:t>Vent Relatif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</p:txBody>
      </p:sp>
    </p:spTree>
    <p:extLst>
      <p:ext uri="{BB962C8B-B14F-4D97-AF65-F5344CB8AC3E}">
        <p14:creationId xmlns:p14="http://schemas.microsoft.com/office/powerpoint/2010/main" val="2438362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57" grpId="0" animBg="1"/>
      <p:bldP spid="29901" grpId="0" animBg="1"/>
      <p:bldP spid="29900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r 38"/>
          <p:cNvGrpSpPr/>
          <p:nvPr/>
        </p:nvGrpSpPr>
        <p:grpSpPr>
          <a:xfrm>
            <a:off x="7086600" y="1828800"/>
            <a:ext cx="711200" cy="3372527"/>
            <a:chOff x="7086600" y="1828800"/>
            <a:chExt cx="711200" cy="3372527"/>
          </a:xfrm>
        </p:grpSpPr>
        <p:sp>
          <p:nvSpPr>
            <p:cNvPr id="35" name="Line 160"/>
            <p:cNvSpPr>
              <a:spLocks noChangeShapeType="1"/>
            </p:cNvSpPr>
            <p:nvPr/>
          </p:nvSpPr>
          <p:spPr bwMode="auto">
            <a:xfrm flipV="1">
              <a:off x="7435850" y="2190761"/>
              <a:ext cx="1588" cy="3010566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 type="triangle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086600" y="1828800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0" dirty="0">
                  <a:latin typeface="Candara"/>
                  <a:cs typeface="Candara"/>
                </a:rPr>
                <a:t>T’</a:t>
              </a: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2286000" y="1816100"/>
            <a:ext cx="711200" cy="3372527"/>
            <a:chOff x="2286000" y="1816100"/>
            <a:chExt cx="711200" cy="3372527"/>
          </a:xfrm>
        </p:grpSpPr>
        <p:sp>
          <p:nvSpPr>
            <p:cNvPr id="34" name="Line 160"/>
            <p:cNvSpPr>
              <a:spLocks noChangeShapeType="1"/>
            </p:cNvSpPr>
            <p:nvPr/>
          </p:nvSpPr>
          <p:spPr bwMode="auto">
            <a:xfrm flipV="1">
              <a:off x="2635250" y="2178061"/>
              <a:ext cx="1588" cy="3010566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 type="triangle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86000" y="1816100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0" dirty="0">
                  <a:latin typeface="Candara"/>
                  <a:cs typeface="Candara"/>
                </a:rPr>
                <a:t>T</a:t>
              </a:r>
            </a:p>
          </p:txBody>
        </p:sp>
      </p:grpSp>
      <p:grpSp>
        <p:nvGrpSpPr>
          <p:cNvPr id="2" name="Grouper 60"/>
          <p:cNvGrpSpPr/>
          <p:nvPr/>
        </p:nvGrpSpPr>
        <p:grpSpPr>
          <a:xfrm>
            <a:off x="948274" y="2184400"/>
            <a:ext cx="7417836" cy="3037094"/>
            <a:chOff x="681574" y="1790700"/>
            <a:chExt cx="7417836" cy="3037094"/>
          </a:xfrm>
          <a:effectLst/>
        </p:grpSpPr>
        <p:grpSp>
          <p:nvGrpSpPr>
            <p:cNvPr id="3" name="Grouper 72"/>
            <p:cNvGrpSpPr/>
            <p:nvPr/>
          </p:nvGrpSpPr>
          <p:grpSpPr>
            <a:xfrm>
              <a:off x="681574" y="1790696"/>
              <a:ext cx="7410420" cy="1432793"/>
              <a:chOff x="681574" y="1562100"/>
              <a:chExt cx="7410420" cy="1724894"/>
            </a:xfrm>
          </p:grpSpPr>
          <p:grpSp>
            <p:nvGrpSpPr>
              <p:cNvPr id="4" name="Grouper 69"/>
              <p:cNvGrpSpPr/>
              <p:nvPr/>
            </p:nvGrpSpPr>
            <p:grpSpPr>
              <a:xfrm>
                <a:off x="681574" y="1562100"/>
                <a:ext cx="7410420" cy="1587500"/>
                <a:chOff x="681572" y="1562100"/>
                <a:chExt cx="7446425" cy="1587500"/>
              </a:xfrm>
            </p:grpSpPr>
            <p:sp>
              <p:nvSpPr>
                <p:cNvPr id="75" name="Forme libre 74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Forme libre 75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Forme libre 76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Forme libre 79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5621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4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er 73"/>
            <p:cNvGrpSpPr/>
            <p:nvPr/>
          </p:nvGrpSpPr>
          <p:grpSpPr>
            <a:xfrm flipV="1">
              <a:off x="688990" y="3390900"/>
              <a:ext cx="7410420" cy="1436894"/>
              <a:chOff x="681574" y="1562100"/>
              <a:chExt cx="7410420" cy="1724894"/>
            </a:xfrm>
          </p:grpSpPr>
          <p:grpSp>
            <p:nvGrpSpPr>
              <p:cNvPr id="6" name="Grouper 69"/>
              <p:cNvGrpSpPr/>
              <p:nvPr/>
            </p:nvGrpSpPr>
            <p:grpSpPr>
              <a:xfrm>
                <a:off x="681574" y="1562100"/>
                <a:ext cx="7410420" cy="1587500"/>
                <a:chOff x="681572" y="1562100"/>
                <a:chExt cx="7446425" cy="1587500"/>
              </a:xfrm>
            </p:grpSpPr>
            <p:sp>
              <p:nvSpPr>
                <p:cNvPr id="66" name="Forme libre 65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" name="Forme libre 66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70" name="Forme libre 69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Forme libre 70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5621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5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7" name="Grouper 54"/>
          <p:cNvGrpSpPr/>
          <p:nvPr/>
        </p:nvGrpSpPr>
        <p:grpSpPr>
          <a:xfrm rot="60000">
            <a:off x="2899042" y="2798762"/>
            <a:ext cx="4387850" cy="1793875"/>
            <a:chOff x="2797442" y="2721880"/>
            <a:chExt cx="4387850" cy="1793875"/>
          </a:xfrm>
          <a:effectLst/>
        </p:grpSpPr>
        <p:sp>
          <p:nvSpPr>
            <p:cNvPr id="56" name="Freeform 2"/>
            <p:cNvSpPr>
              <a:spLocks noChangeAspect="1"/>
            </p:cNvSpPr>
            <p:nvPr/>
          </p:nvSpPr>
          <p:spPr bwMode="auto">
            <a:xfrm rot="20580000">
              <a:off x="2797442" y="27218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57" name="Freeform 2"/>
            <p:cNvSpPr>
              <a:spLocks noChangeAspect="1"/>
            </p:cNvSpPr>
            <p:nvPr/>
          </p:nvSpPr>
          <p:spPr bwMode="auto">
            <a:xfrm rot="875531" flipV="1">
              <a:off x="2803792" y="29885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571500" y="3543300"/>
            <a:ext cx="1961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8000"/>
                </a:solidFill>
                <a:latin typeface="Trebuchet MS"/>
                <a:cs typeface="Trebuchet MS"/>
              </a:rPr>
              <a:t>Vent Relatif</a:t>
            </a:r>
          </a:p>
        </p:txBody>
      </p:sp>
      <p:sp>
        <p:nvSpPr>
          <p:cNvPr id="59" name="AutoShape 205"/>
          <p:cNvSpPr>
            <a:spLocks noChangeArrowheads="1"/>
          </p:cNvSpPr>
          <p:nvPr/>
        </p:nvSpPr>
        <p:spPr bwMode="auto">
          <a:xfrm>
            <a:off x="7239000" y="3409950"/>
            <a:ext cx="1054100" cy="554550"/>
          </a:xfrm>
          <a:prstGeom prst="notchedRightArrow">
            <a:avLst>
              <a:gd name="adj1" fmla="val 55000"/>
              <a:gd name="adj2" fmla="val 69889"/>
            </a:avLst>
          </a:prstGeom>
          <a:gradFill rotWithShape="0">
            <a:gsLst>
              <a:gs pos="22000">
                <a:srgbClr val="80AAF9"/>
              </a:gs>
              <a:gs pos="62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0" name="Text Box 204"/>
          <p:cNvSpPr txBox="1">
            <a:spLocks noChangeArrowheads="1"/>
          </p:cNvSpPr>
          <p:nvPr/>
        </p:nvSpPr>
        <p:spPr bwMode="auto">
          <a:xfrm>
            <a:off x="7499350" y="3517901"/>
            <a:ext cx="806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0" dirty="0">
                <a:solidFill>
                  <a:schemeClr val="tx2"/>
                </a:solidFill>
                <a:latin typeface="Trebuchet MS"/>
                <a:cs typeface="Trebuchet MS"/>
              </a:rPr>
              <a:t>5 %</a:t>
            </a:r>
          </a:p>
        </p:txBody>
      </p:sp>
      <p:sp>
        <p:nvSpPr>
          <p:cNvPr id="32" name="Oval 24"/>
          <p:cNvSpPr>
            <a:spLocks noChangeAspect="1" noChangeArrowheads="1"/>
          </p:cNvSpPr>
          <p:nvPr/>
        </p:nvSpPr>
        <p:spPr bwMode="auto">
          <a:xfrm>
            <a:off x="2555873" y="3328169"/>
            <a:ext cx="176266" cy="1762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3" name="Oval 24"/>
          <p:cNvSpPr>
            <a:spLocks noChangeAspect="1" noChangeArrowheads="1"/>
          </p:cNvSpPr>
          <p:nvPr/>
        </p:nvSpPr>
        <p:spPr bwMode="auto">
          <a:xfrm>
            <a:off x="2543173" y="2286769"/>
            <a:ext cx="176266" cy="1762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grpSp>
        <p:nvGrpSpPr>
          <p:cNvPr id="42" name="Grouper 41"/>
          <p:cNvGrpSpPr/>
          <p:nvPr/>
        </p:nvGrpSpPr>
        <p:grpSpPr>
          <a:xfrm>
            <a:off x="381000" y="5524501"/>
            <a:ext cx="8382000" cy="344999"/>
            <a:chOff x="381000" y="5651501"/>
            <a:chExt cx="8382000" cy="344999"/>
          </a:xfrm>
        </p:grpSpPr>
        <p:sp>
          <p:nvSpPr>
            <p:cNvPr id="40" name="ZoneTexte 39"/>
            <p:cNvSpPr txBox="1"/>
            <p:nvPr/>
          </p:nvSpPr>
          <p:spPr>
            <a:xfrm>
              <a:off x="381000" y="5651501"/>
              <a:ext cx="8382000" cy="344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Vitesse de la particule      plus élevée </a:t>
              </a:r>
              <a:r>
                <a:rPr lang="fr-FR" sz="1400" b="0" dirty="0"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>
                  <a:ln w="11430"/>
                  <a:latin typeface="Trebuchet MS"/>
                  <a:ea typeface="+mj-ea"/>
                  <a:cs typeface="Trebuchet MS"/>
                </a:rPr>
                <a:t> Pression plus faible </a:t>
              </a:r>
              <a:r>
                <a:rPr lang="fr-FR" sz="1400" b="0" dirty="0">
                  <a:ln w="11430"/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>
                  <a:ln w="11430"/>
                  <a:latin typeface="Trebuchet MS"/>
                  <a:ea typeface="+mj-ea"/>
                  <a:cs typeface="Trebuchet MS"/>
                </a:rPr>
                <a:t> Portance</a:t>
              </a:r>
            </a:p>
          </p:txBody>
        </p:sp>
        <p:sp>
          <p:nvSpPr>
            <p:cNvPr id="41" name="Oval 24"/>
            <p:cNvSpPr>
              <a:spLocks noChangeAspect="1" noChangeArrowheads="1"/>
            </p:cNvSpPr>
            <p:nvPr/>
          </p:nvSpPr>
          <p:spPr bwMode="auto">
            <a:xfrm>
              <a:off x="3495673" y="5753869"/>
              <a:ext cx="176266" cy="1762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fr-FR" sz="1800" b="0" dirty="0">
                <a:latin typeface="Arial" charset="0"/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381000" y="5943601"/>
            <a:ext cx="8382000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latin typeface="Trebuchet MS"/>
                <a:ea typeface="+mj-ea"/>
                <a:cs typeface="Trebuchet MS"/>
              </a:rPr>
              <a:t>Cette force est obtenue par </a:t>
            </a:r>
            <a:r>
              <a:rPr lang="fr-FR" sz="1400" dirty="0">
                <a:ln w="11430"/>
                <a:latin typeface="Trebuchet MS"/>
                <a:ea typeface="+mj-ea"/>
                <a:cs typeface="Trebuchet MS"/>
              </a:rPr>
              <a:t>effet venturi</a:t>
            </a:r>
            <a:r>
              <a:rPr lang="fr-FR" sz="1400" b="0" dirty="0">
                <a:ln w="11430"/>
                <a:latin typeface="Trebuchet MS"/>
                <a:ea typeface="+mj-ea"/>
                <a:cs typeface="Trebuchet MS"/>
              </a:rPr>
              <a:t>.</a:t>
            </a:r>
          </a:p>
        </p:txBody>
      </p:sp>
      <p:grpSp>
        <p:nvGrpSpPr>
          <p:cNvPr id="48" name="Grouper 47"/>
          <p:cNvGrpSpPr/>
          <p:nvPr/>
        </p:nvGrpSpPr>
        <p:grpSpPr>
          <a:xfrm>
            <a:off x="3467100" y="1181101"/>
            <a:ext cx="1562100" cy="1981199"/>
            <a:chOff x="3416300" y="1231901"/>
            <a:chExt cx="1562100" cy="1981199"/>
          </a:xfrm>
        </p:grpSpPr>
        <p:sp>
          <p:nvSpPr>
            <p:cNvPr id="46" name="Flèche droite rayée 45"/>
            <p:cNvSpPr/>
            <p:nvPr/>
          </p:nvSpPr>
          <p:spPr>
            <a:xfrm rot="16200000">
              <a:off x="3378200" y="2146300"/>
              <a:ext cx="1638300" cy="495300"/>
            </a:xfrm>
            <a:prstGeom prst="stripedRightArrow">
              <a:avLst>
                <a:gd name="adj1" fmla="val 63151"/>
                <a:gd name="adj2" fmla="val 78166"/>
              </a:avLst>
            </a:prstGeom>
            <a:gradFill flip="none" rotWithShape="1">
              <a:gsLst>
                <a:gs pos="58000">
                  <a:srgbClr val="80AAF9">
                    <a:alpha val="66000"/>
                  </a:srgbClr>
                </a:gs>
                <a:gs pos="35000">
                  <a:srgbClr val="CC0000">
                    <a:alpha val="66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3416300" y="1231901"/>
              <a:ext cx="1562100" cy="3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fr-FR" sz="1600" b="0" dirty="0">
                  <a:solidFill>
                    <a:srgbClr val="000000"/>
                  </a:solidFill>
                  <a:latin typeface="Candara"/>
                  <a:cs typeface="Candara"/>
                </a:rPr>
                <a:t>Portance</a:t>
              </a:r>
              <a:endParaRPr lang="fr-FR" sz="1600" b="0" dirty="0">
                <a:ln w="11430"/>
                <a:solidFill>
                  <a:srgbClr val="000000"/>
                </a:solidFill>
                <a:latin typeface="Candara"/>
                <a:ea typeface="+mj-ea"/>
                <a:cs typeface="Candara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</p:txBody>
      </p:sp>
    </p:spTree>
    <p:extLst>
      <p:ext uri="{BB962C8B-B14F-4D97-AF65-F5344CB8AC3E}">
        <p14:creationId xmlns:p14="http://schemas.microsoft.com/office/powerpoint/2010/main" val="375991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52361 -0.0018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C 0.02049 -0.01158 0.04132 -0.02269 0.05955 -0.02986 C 0.07778 -0.03704 0.09566 -0.04005 0.1092 -0.04283 C 0.12257 -0.0456 0.12969 -0.0456 0.14045 -0.04653 C 0.15104 -0.04746 0.15886 -0.04838 0.17292 -0.04838 C 0.18716 -0.04815 0.20504 -0.04722 0.22552 -0.04468 C 0.24584 -0.04213 0.27222 -0.03796 0.29497 -0.03357 C 0.31788 -0.02917 0.34045 -0.02315 0.3632 -0.01875 C 0.38577 -0.01435 0.41111 -0.01065 0.43125 -0.00764 C 0.45122 -0.00463 0.46754 -0.00209 0.48368 -0.00023 C 0.49983 0.00162 0.51372 0.00254 0.52778 0.00347 " pathEditMode="relative" rAng="0" ptsTypes="aaaaaaaaaaA">
                                      <p:cBhvr>
                                        <p:cTn id="4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32" grpId="0" animBg="1"/>
      <p:bldP spid="32" grpId="1" animBg="1"/>
      <p:bldP spid="33" grpId="0" animBg="1"/>
      <p:bldP spid="33" grpId="1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1333500" y="2743200"/>
            <a:ext cx="5791200" cy="3937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1365250"/>
            <a:ext cx="5791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85451" y="226368"/>
            <a:ext cx="337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cs typeface="Trebuchet MS"/>
              </a:rPr>
              <a:t>AERODYNAMIQUE</a:t>
            </a:r>
          </a:p>
        </p:txBody>
      </p:sp>
    </p:spTree>
    <p:extLst>
      <p:ext uri="{BB962C8B-B14F-4D97-AF65-F5344CB8AC3E}">
        <p14:creationId xmlns:p14="http://schemas.microsoft.com/office/powerpoint/2010/main" val="2033464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37"/>
          <p:cNvSpPr>
            <a:spLocks noChangeArrowheads="1"/>
          </p:cNvSpPr>
          <p:nvPr/>
        </p:nvSpPr>
        <p:spPr bwMode="auto">
          <a:xfrm rot="5400000">
            <a:off x="4337051" y="4349753"/>
            <a:ext cx="952498" cy="1447800"/>
          </a:xfrm>
          <a:prstGeom prst="can">
            <a:avLst>
              <a:gd name="adj" fmla="val 42000"/>
            </a:avLst>
          </a:prstGeom>
          <a:blipFill dpi="0" rotWithShape="0">
            <a:blip r:embed="rId2">
              <a:alphaModFix/>
            </a:blip>
            <a:srcRect/>
            <a:stretch>
              <a:fillRect/>
            </a:stretch>
          </a:blipFill>
          <a:ln>
            <a:solidFill>
              <a:srgbClr val="006C96"/>
            </a:solidFill>
          </a:ln>
          <a:effectLst/>
        </p:spPr>
        <p:txBody>
          <a:bodyPr wrap="none" anchor="ctr"/>
          <a:lstStyle/>
          <a:p>
            <a:endParaRPr lang="fr-FR" dirty="0">
              <a:ln>
                <a:solidFill>
                  <a:srgbClr val="006C96"/>
                </a:solidFill>
              </a:ln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rcRect b="35119"/>
          <a:stretch>
            <a:fillRect/>
          </a:stretch>
        </p:blipFill>
        <p:spPr>
          <a:xfrm flipH="1">
            <a:off x="311150" y="2825750"/>
            <a:ext cx="1993900" cy="1479550"/>
          </a:xfrm>
          <a:prstGeom prst="rect">
            <a:avLst/>
          </a:prstGeom>
        </p:spPr>
      </p:pic>
      <p:sp>
        <p:nvSpPr>
          <p:cNvPr id="34853" name="AutoShape 37"/>
          <p:cNvSpPr>
            <a:spLocks noChangeArrowheads="1"/>
          </p:cNvSpPr>
          <p:nvPr/>
        </p:nvSpPr>
        <p:spPr bwMode="auto">
          <a:xfrm rot="5400000">
            <a:off x="1198562" y="4360876"/>
            <a:ext cx="1565275" cy="1447800"/>
          </a:xfrm>
          <a:prstGeom prst="can">
            <a:avLst>
              <a:gd name="adj" fmla="val 40351"/>
            </a:avLst>
          </a:prstGeom>
          <a:blipFill dpi="0" rotWithShape="0">
            <a:blip r:embed="rId2">
              <a:alphaModFix/>
            </a:blip>
            <a:srcRect/>
            <a:stretch>
              <a:fillRect/>
            </a:stretch>
          </a:blipFill>
          <a:ln>
            <a:solidFill>
              <a:srgbClr val="006C96"/>
            </a:solidFill>
          </a:ln>
          <a:effectLst/>
        </p:spPr>
        <p:txBody>
          <a:bodyPr wrap="none" anchor="ctr"/>
          <a:lstStyle/>
          <a:p>
            <a:endParaRPr lang="fr-FR" dirty="0">
              <a:ln>
                <a:solidFill>
                  <a:srgbClr val="006C96"/>
                </a:solidFill>
              </a:ln>
            </a:endParaRPr>
          </a:p>
        </p:txBody>
      </p:sp>
      <p:sp>
        <p:nvSpPr>
          <p:cNvPr id="34920" name="Text Box 104"/>
          <p:cNvSpPr txBox="1">
            <a:spLocks noChangeArrowheads="1"/>
          </p:cNvSpPr>
          <p:nvPr/>
        </p:nvSpPr>
        <p:spPr bwMode="auto">
          <a:xfrm>
            <a:off x="2787650" y="2095500"/>
            <a:ext cx="3594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S1</a:t>
            </a:r>
            <a:r>
              <a:rPr lang="fr-FR" sz="2000" b="0" dirty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lang="fr-FR" sz="2000" b="0" dirty="0">
                <a:latin typeface="Candara"/>
                <a:cs typeface="Candara"/>
              </a:rPr>
              <a:t>x </a:t>
            </a: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V1</a:t>
            </a:r>
            <a:r>
              <a:rPr lang="fr-FR" sz="2000" b="0" dirty="0">
                <a:latin typeface="Candara"/>
                <a:cs typeface="Candara"/>
              </a:rPr>
              <a:t> = </a:t>
            </a:r>
            <a:r>
              <a:rPr lang="fr-FR" sz="2000" b="0" dirty="0">
                <a:solidFill>
                  <a:srgbClr val="008000"/>
                </a:solidFill>
                <a:latin typeface="Candara"/>
                <a:cs typeface="Candara"/>
              </a:rPr>
              <a:t>S2</a:t>
            </a:r>
            <a:r>
              <a:rPr lang="fr-FR" sz="2000" b="0" dirty="0">
                <a:latin typeface="Candara"/>
                <a:cs typeface="Candara"/>
              </a:rPr>
              <a:t> x </a:t>
            </a:r>
            <a:r>
              <a:rPr lang="fr-FR" sz="2000" b="0" dirty="0">
                <a:solidFill>
                  <a:srgbClr val="008000"/>
                </a:solidFill>
                <a:latin typeface="Candara"/>
                <a:cs typeface="Candara"/>
              </a:rPr>
              <a:t>V2</a:t>
            </a:r>
            <a:r>
              <a:rPr lang="fr-FR" sz="2000" b="0" dirty="0">
                <a:latin typeface="Candara"/>
                <a:cs typeface="Candara"/>
              </a:rPr>
              <a:t> = débit</a:t>
            </a:r>
          </a:p>
        </p:txBody>
      </p:sp>
      <p:sp>
        <p:nvSpPr>
          <p:cNvPr id="29" name="Text Box 104"/>
          <p:cNvSpPr txBox="1">
            <a:spLocks noChangeArrowheads="1"/>
          </p:cNvSpPr>
          <p:nvPr/>
        </p:nvSpPr>
        <p:spPr bwMode="auto">
          <a:xfrm>
            <a:off x="215900" y="3695700"/>
            <a:ext cx="1562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dirty="0">
                <a:solidFill>
                  <a:schemeClr val="bg1"/>
                </a:solidFill>
                <a:effectLst>
                  <a:glow rad="228600">
                    <a:schemeClr val="accent2">
                      <a:alpha val="75000"/>
                    </a:schemeClr>
                  </a:glow>
                </a:effectLst>
                <a:latin typeface="Candara"/>
                <a:cs typeface="Candara"/>
              </a:rPr>
              <a:t>Débit </a:t>
            </a:r>
          </a:p>
          <a:p>
            <a:pPr algn="ctr">
              <a:spcBef>
                <a:spcPts val="0"/>
              </a:spcBef>
            </a:pPr>
            <a:r>
              <a:rPr lang="fr-FR" sz="1800" dirty="0">
                <a:solidFill>
                  <a:srgbClr val="FFFFFF"/>
                </a:solidFill>
                <a:effectLst>
                  <a:glow rad="228600">
                    <a:schemeClr val="accent2">
                      <a:alpha val="75000"/>
                    </a:schemeClr>
                  </a:glow>
                </a:effectLst>
                <a:latin typeface="Candara"/>
                <a:cs typeface="Candara"/>
              </a:rPr>
              <a:t>constant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74800" y="3860800"/>
            <a:ext cx="215900" cy="44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b="0" dirty="0">
              <a:latin typeface="Candara"/>
              <a:cs typeface="Candara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1250421" y="3844923"/>
            <a:ext cx="5822651" cy="2012954"/>
            <a:chOff x="1263121" y="3695700"/>
            <a:chExt cx="5822651" cy="2012954"/>
          </a:xfrm>
          <a:solidFill>
            <a:schemeClr val="bg1">
              <a:lumMod val="85000"/>
            </a:schemeClr>
          </a:solidFill>
        </p:grpSpPr>
        <p:grpSp>
          <p:nvGrpSpPr>
            <p:cNvPr id="34823" name="Group 7"/>
            <p:cNvGrpSpPr>
              <a:grpSpLocks/>
            </p:cNvGrpSpPr>
            <p:nvPr/>
          </p:nvGrpSpPr>
          <p:grpSpPr bwMode="auto">
            <a:xfrm rot="5400000">
              <a:off x="3391809" y="2014691"/>
              <a:ext cx="1565275" cy="5822651"/>
              <a:chOff x="1200" y="162"/>
              <a:chExt cx="720" cy="2910"/>
            </a:xfrm>
            <a:grpFill/>
          </p:grpSpPr>
          <p:sp>
            <p:nvSpPr>
              <p:cNvPr id="34824" name="AutoShape 8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720" cy="1632"/>
              </a:xfrm>
              <a:prstGeom prst="can">
                <a:avLst>
                  <a:gd name="adj" fmla="val 38680"/>
                </a:avLst>
              </a:prstGeom>
              <a:solidFill>
                <a:schemeClr val="bg1">
                  <a:lumMod val="95000"/>
                  <a:alpha val="35000"/>
                </a:scheme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34825" name="AutoShape 9"/>
              <p:cNvSpPr>
                <a:spLocks noChangeArrowheads="1"/>
              </p:cNvSpPr>
              <p:nvPr/>
            </p:nvSpPr>
            <p:spPr bwMode="auto">
              <a:xfrm>
                <a:off x="1338" y="162"/>
                <a:ext cx="445" cy="1502"/>
              </a:xfrm>
              <a:prstGeom prst="can">
                <a:avLst>
                  <a:gd name="adj" fmla="val 39286"/>
                </a:avLst>
              </a:prstGeom>
              <a:solidFill>
                <a:srgbClr val="F2F2F2">
                  <a:alpha val="3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cxnSp>
          <p:nvCxnSpPr>
            <p:cNvPr id="27" name="Connecteur droit 26"/>
            <p:cNvCxnSpPr/>
            <p:nvPr/>
          </p:nvCxnSpPr>
          <p:spPr>
            <a:xfrm flipH="1">
              <a:off x="1536701" y="4140200"/>
              <a:ext cx="277198" cy="0"/>
            </a:xfrm>
            <a:prstGeom prst="lin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16200000" flipH="1">
              <a:off x="1320801" y="3924300"/>
              <a:ext cx="457199" cy="0"/>
            </a:xfrm>
            <a:prstGeom prst="line">
              <a:avLst/>
            </a:prstGeom>
            <a:grp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16200000" flipH="1">
              <a:off x="1574802" y="3937001"/>
              <a:ext cx="457199" cy="0"/>
            </a:xfrm>
            <a:prstGeom prst="line">
              <a:avLst/>
            </a:prstGeom>
            <a:grp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r 39"/>
          <p:cNvGrpSpPr/>
          <p:nvPr/>
        </p:nvGrpSpPr>
        <p:grpSpPr>
          <a:xfrm>
            <a:off x="2399250" y="4699000"/>
            <a:ext cx="674150" cy="369332"/>
            <a:chOff x="2335750" y="4508500"/>
            <a:chExt cx="674150" cy="369332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2335750" y="4864100"/>
              <a:ext cx="67415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oval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2413000" y="45085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>
                  <a:solidFill>
                    <a:srgbClr val="CC0000"/>
                  </a:solidFill>
                  <a:latin typeface="Candara"/>
                  <a:cs typeface="Candara"/>
                </a:rPr>
                <a:t>V1</a:t>
              </a:r>
            </a:p>
          </p:txBody>
        </p:sp>
      </p:grpSp>
      <p:grpSp>
        <p:nvGrpSpPr>
          <p:cNvPr id="47" name="Grouper 44"/>
          <p:cNvGrpSpPr/>
          <p:nvPr/>
        </p:nvGrpSpPr>
        <p:grpSpPr>
          <a:xfrm>
            <a:off x="4800600" y="4607999"/>
            <a:ext cx="444500" cy="1323933"/>
            <a:chOff x="4800600" y="4379399"/>
            <a:chExt cx="444500" cy="1323933"/>
          </a:xfrm>
        </p:grpSpPr>
        <p:cxnSp>
          <p:nvCxnSpPr>
            <p:cNvPr id="48" name="Connecteur droit avec flèche 47"/>
            <p:cNvCxnSpPr/>
            <p:nvPr/>
          </p:nvCxnSpPr>
          <p:spPr>
            <a:xfrm rot="16200000" flipH="1">
              <a:off x="4504573" y="4853226"/>
              <a:ext cx="948695" cy="1041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4800600" y="53340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>
                  <a:solidFill>
                    <a:srgbClr val="008000"/>
                  </a:solidFill>
                  <a:latin typeface="Candara"/>
                  <a:cs typeface="Candara"/>
                </a:rPr>
                <a:t>S2</a:t>
              </a: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2197100" y="4292600"/>
            <a:ext cx="444500" cy="1982232"/>
            <a:chOff x="2908300" y="4051300"/>
            <a:chExt cx="444500" cy="1982232"/>
          </a:xfrm>
        </p:grpSpPr>
        <p:cxnSp>
          <p:nvCxnSpPr>
            <p:cNvPr id="31" name="Connecteur droit avec flèche 30"/>
            <p:cNvCxnSpPr/>
            <p:nvPr/>
          </p:nvCxnSpPr>
          <p:spPr>
            <a:xfrm rot="5400000">
              <a:off x="2323050" y="4839750"/>
              <a:ext cx="15769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908300" y="56642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>
                  <a:solidFill>
                    <a:srgbClr val="CC0000"/>
                  </a:solidFill>
                  <a:latin typeface="Candara"/>
                  <a:cs typeface="Candara"/>
                </a:rPr>
                <a:t>S1</a:t>
              </a:r>
            </a:p>
          </p:txBody>
        </p:sp>
      </p:grpSp>
      <p:grpSp>
        <p:nvGrpSpPr>
          <p:cNvPr id="50" name="Grouper 40"/>
          <p:cNvGrpSpPr/>
          <p:nvPr/>
        </p:nvGrpSpPr>
        <p:grpSpPr>
          <a:xfrm>
            <a:off x="4977347" y="4699000"/>
            <a:ext cx="1286143" cy="381000"/>
            <a:chOff x="2335747" y="4483100"/>
            <a:chExt cx="1286143" cy="381000"/>
          </a:xfrm>
        </p:grpSpPr>
        <p:cxnSp>
          <p:nvCxnSpPr>
            <p:cNvPr id="51" name="Connecteur droit avec flèche 50"/>
            <p:cNvCxnSpPr/>
            <p:nvPr/>
          </p:nvCxnSpPr>
          <p:spPr>
            <a:xfrm flipV="1">
              <a:off x="2335747" y="4864100"/>
              <a:ext cx="1286143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2540000" y="44831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>
                  <a:solidFill>
                    <a:srgbClr val="008000"/>
                  </a:solidFill>
                  <a:latin typeface="Candara"/>
                  <a:cs typeface="Candara"/>
                </a:rPr>
                <a:t>V2</a:t>
              </a: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207703" y="1016001"/>
            <a:ext cx="6753993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Lorsque la vitesse d’un fluide augmente, sa pression diminue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340000" y="1661601"/>
            <a:ext cx="4489399" cy="3449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>
                <a:ln w="11430"/>
                <a:solidFill>
                  <a:schemeClr val="bg1"/>
                </a:solidFill>
                <a:latin typeface="Trebuchet MS"/>
                <a:ea typeface="+mj-ea"/>
                <a:cs typeface="Trebuchet MS"/>
              </a:rPr>
              <a:t>1/ Relation section / vitesse d’écoulement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</p:txBody>
      </p:sp>
    </p:spTree>
    <p:extLst>
      <p:ext uri="{BB962C8B-B14F-4D97-AF65-F5344CB8AC3E}">
        <p14:creationId xmlns:p14="http://schemas.microsoft.com/office/powerpoint/2010/main" val="3205576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9861 -0.00185 " pathEditMode="relative" ptsTypes="AA">
                                      <p:cBhvr>
                                        <p:cTn id="35" dur="2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3.7037E-7 L 0.16667 3.7037E-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34853" grpId="0" animBg="1"/>
      <p:bldP spid="34853" grpId="1" animBg="1"/>
      <p:bldP spid="34853" grpId="2" animBg="1"/>
      <p:bldP spid="34920" grpId="0"/>
      <p:bldP spid="29" grpId="0"/>
      <p:bldP spid="36" grpId="0" animBg="1"/>
      <p:bldP spid="33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37"/>
          <p:cNvSpPr>
            <a:spLocks noChangeArrowheads="1"/>
          </p:cNvSpPr>
          <p:nvPr/>
        </p:nvSpPr>
        <p:spPr bwMode="auto">
          <a:xfrm rot="5400000">
            <a:off x="4337051" y="4349753"/>
            <a:ext cx="952498" cy="1447800"/>
          </a:xfrm>
          <a:prstGeom prst="can">
            <a:avLst>
              <a:gd name="adj" fmla="val 42000"/>
            </a:avLst>
          </a:prstGeom>
          <a:blipFill dpi="0" rotWithShape="0">
            <a:blip r:embed="rId2">
              <a:alphaModFix/>
            </a:blip>
            <a:srcRect/>
            <a:stretch>
              <a:fillRect/>
            </a:stretch>
          </a:blipFill>
          <a:ln>
            <a:solidFill>
              <a:srgbClr val="006C96"/>
            </a:solidFill>
          </a:ln>
          <a:effectLst/>
        </p:spPr>
        <p:txBody>
          <a:bodyPr wrap="none" anchor="ctr"/>
          <a:lstStyle/>
          <a:p>
            <a:endParaRPr lang="fr-FR" dirty="0">
              <a:ln>
                <a:solidFill>
                  <a:srgbClr val="006C96"/>
                </a:solidFill>
              </a:ln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rcRect b="35119"/>
          <a:stretch>
            <a:fillRect/>
          </a:stretch>
        </p:blipFill>
        <p:spPr>
          <a:xfrm flipH="1">
            <a:off x="311150" y="2825750"/>
            <a:ext cx="1993900" cy="1479550"/>
          </a:xfrm>
          <a:prstGeom prst="rect">
            <a:avLst/>
          </a:prstGeom>
        </p:spPr>
      </p:pic>
      <p:sp>
        <p:nvSpPr>
          <p:cNvPr id="34853" name="AutoShape 37"/>
          <p:cNvSpPr>
            <a:spLocks noChangeArrowheads="1"/>
          </p:cNvSpPr>
          <p:nvPr/>
        </p:nvSpPr>
        <p:spPr bwMode="auto">
          <a:xfrm rot="5400000">
            <a:off x="1198562" y="4360876"/>
            <a:ext cx="1565275" cy="1447800"/>
          </a:xfrm>
          <a:prstGeom prst="can">
            <a:avLst>
              <a:gd name="adj" fmla="val 40351"/>
            </a:avLst>
          </a:prstGeom>
          <a:blipFill dpi="0" rotWithShape="0">
            <a:blip r:embed="rId2">
              <a:alphaModFix/>
            </a:blip>
            <a:srcRect/>
            <a:stretch>
              <a:fillRect/>
            </a:stretch>
          </a:blipFill>
          <a:ln>
            <a:solidFill>
              <a:srgbClr val="006C96"/>
            </a:solidFill>
          </a:ln>
          <a:effectLst/>
        </p:spPr>
        <p:txBody>
          <a:bodyPr wrap="none" anchor="ctr"/>
          <a:lstStyle/>
          <a:p>
            <a:endParaRPr lang="fr-FR" dirty="0">
              <a:ln>
                <a:solidFill>
                  <a:srgbClr val="006C96"/>
                </a:solidFill>
              </a:ln>
            </a:endParaRPr>
          </a:p>
        </p:txBody>
      </p:sp>
      <p:sp>
        <p:nvSpPr>
          <p:cNvPr id="29" name="Text Box 104"/>
          <p:cNvSpPr txBox="1">
            <a:spLocks noChangeArrowheads="1"/>
          </p:cNvSpPr>
          <p:nvPr/>
        </p:nvSpPr>
        <p:spPr bwMode="auto">
          <a:xfrm>
            <a:off x="215900" y="3695700"/>
            <a:ext cx="1562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dirty="0">
                <a:solidFill>
                  <a:schemeClr val="bg1"/>
                </a:solidFill>
                <a:effectLst>
                  <a:glow rad="228600">
                    <a:schemeClr val="accent2">
                      <a:alpha val="75000"/>
                    </a:schemeClr>
                  </a:glow>
                </a:effectLst>
                <a:latin typeface="Candara"/>
                <a:cs typeface="Candara"/>
              </a:rPr>
              <a:t>Débit </a:t>
            </a:r>
          </a:p>
          <a:p>
            <a:pPr algn="ctr">
              <a:spcBef>
                <a:spcPts val="0"/>
              </a:spcBef>
            </a:pPr>
            <a:r>
              <a:rPr lang="fr-FR" sz="1800" dirty="0">
                <a:solidFill>
                  <a:srgbClr val="FFFFFF"/>
                </a:solidFill>
                <a:effectLst>
                  <a:glow rad="228600">
                    <a:schemeClr val="accent2">
                      <a:alpha val="75000"/>
                    </a:schemeClr>
                  </a:glow>
                </a:effectLst>
                <a:latin typeface="Candara"/>
                <a:cs typeface="Candara"/>
              </a:rPr>
              <a:t>constant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74800" y="3860800"/>
            <a:ext cx="215900" cy="44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b="0" dirty="0">
              <a:latin typeface="Candara"/>
              <a:cs typeface="Candara"/>
            </a:endParaRPr>
          </a:p>
        </p:txBody>
      </p:sp>
      <p:grpSp>
        <p:nvGrpSpPr>
          <p:cNvPr id="2" name="Grouper 27"/>
          <p:cNvGrpSpPr/>
          <p:nvPr/>
        </p:nvGrpSpPr>
        <p:grpSpPr>
          <a:xfrm>
            <a:off x="1250421" y="3844923"/>
            <a:ext cx="5822651" cy="2012954"/>
            <a:chOff x="1263121" y="3695700"/>
            <a:chExt cx="5822651" cy="2012954"/>
          </a:xfrm>
          <a:solidFill>
            <a:schemeClr val="bg1">
              <a:lumMod val="85000"/>
            </a:schemeClr>
          </a:solidFill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5400000">
              <a:off x="3391809" y="2014691"/>
              <a:ext cx="1565275" cy="5822651"/>
              <a:chOff x="1200" y="162"/>
              <a:chExt cx="720" cy="2910"/>
            </a:xfrm>
            <a:grpFill/>
          </p:grpSpPr>
          <p:sp>
            <p:nvSpPr>
              <p:cNvPr id="34824" name="AutoShape 8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720" cy="1632"/>
              </a:xfrm>
              <a:prstGeom prst="can">
                <a:avLst>
                  <a:gd name="adj" fmla="val 38680"/>
                </a:avLst>
              </a:prstGeom>
              <a:solidFill>
                <a:schemeClr val="bg1">
                  <a:lumMod val="95000"/>
                  <a:alpha val="35000"/>
                </a:scheme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34825" name="AutoShape 9"/>
              <p:cNvSpPr>
                <a:spLocks noChangeArrowheads="1"/>
              </p:cNvSpPr>
              <p:nvPr/>
            </p:nvSpPr>
            <p:spPr bwMode="auto">
              <a:xfrm>
                <a:off x="1338" y="162"/>
                <a:ext cx="445" cy="1502"/>
              </a:xfrm>
              <a:prstGeom prst="can">
                <a:avLst>
                  <a:gd name="adj" fmla="val 39286"/>
                </a:avLst>
              </a:prstGeom>
              <a:solidFill>
                <a:srgbClr val="F2F2F2">
                  <a:alpha val="3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cxnSp>
          <p:nvCxnSpPr>
            <p:cNvPr id="27" name="Connecteur droit 26"/>
            <p:cNvCxnSpPr/>
            <p:nvPr/>
          </p:nvCxnSpPr>
          <p:spPr>
            <a:xfrm flipH="1">
              <a:off x="1536701" y="4140200"/>
              <a:ext cx="277198" cy="0"/>
            </a:xfrm>
            <a:prstGeom prst="lin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16200000" flipH="1">
              <a:off x="1320801" y="3924300"/>
              <a:ext cx="457199" cy="0"/>
            </a:xfrm>
            <a:prstGeom prst="line">
              <a:avLst/>
            </a:prstGeom>
            <a:grp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16200000" flipH="1">
              <a:off x="1574802" y="3937001"/>
              <a:ext cx="457199" cy="0"/>
            </a:xfrm>
            <a:prstGeom prst="line">
              <a:avLst/>
            </a:prstGeom>
            <a:grp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r 39"/>
          <p:cNvGrpSpPr/>
          <p:nvPr/>
        </p:nvGrpSpPr>
        <p:grpSpPr>
          <a:xfrm>
            <a:off x="2399250" y="4699000"/>
            <a:ext cx="674150" cy="369332"/>
            <a:chOff x="2335750" y="4508500"/>
            <a:chExt cx="674150" cy="369332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2335750" y="4864100"/>
              <a:ext cx="67415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oval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2413000" y="45085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>
                  <a:solidFill>
                    <a:srgbClr val="CC0000"/>
                  </a:solidFill>
                  <a:latin typeface="Candara"/>
                  <a:cs typeface="Candara"/>
                </a:rPr>
                <a:t>V1</a:t>
              </a:r>
            </a:p>
          </p:txBody>
        </p:sp>
      </p:grpSp>
      <p:grpSp>
        <p:nvGrpSpPr>
          <p:cNvPr id="5" name="Grouper 44"/>
          <p:cNvGrpSpPr/>
          <p:nvPr/>
        </p:nvGrpSpPr>
        <p:grpSpPr>
          <a:xfrm>
            <a:off x="4800600" y="4607999"/>
            <a:ext cx="444500" cy="1323933"/>
            <a:chOff x="4800600" y="4379399"/>
            <a:chExt cx="444500" cy="1323933"/>
          </a:xfrm>
        </p:grpSpPr>
        <p:cxnSp>
          <p:nvCxnSpPr>
            <p:cNvPr id="48" name="Connecteur droit avec flèche 47"/>
            <p:cNvCxnSpPr/>
            <p:nvPr/>
          </p:nvCxnSpPr>
          <p:spPr>
            <a:xfrm rot="16200000" flipH="1">
              <a:off x="4504573" y="4853226"/>
              <a:ext cx="948695" cy="1041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4800600" y="53340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>
                  <a:solidFill>
                    <a:srgbClr val="008000"/>
                  </a:solidFill>
                  <a:latin typeface="Candara"/>
                  <a:cs typeface="Candara"/>
                </a:rPr>
                <a:t>S2</a:t>
              </a:r>
            </a:p>
          </p:txBody>
        </p:sp>
      </p:grpSp>
      <p:grpSp>
        <p:nvGrpSpPr>
          <p:cNvPr id="6" name="Grouper 43"/>
          <p:cNvGrpSpPr/>
          <p:nvPr/>
        </p:nvGrpSpPr>
        <p:grpSpPr>
          <a:xfrm>
            <a:off x="2197100" y="4292600"/>
            <a:ext cx="444500" cy="1982232"/>
            <a:chOff x="2908300" y="4051300"/>
            <a:chExt cx="444500" cy="1982232"/>
          </a:xfrm>
        </p:grpSpPr>
        <p:cxnSp>
          <p:nvCxnSpPr>
            <p:cNvPr id="31" name="Connecteur droit avec flèche 30"/>
            <p:cNvCxnSpPr/>
            <p:nvPr/>
          </p:nvCxnSpPr>
          <p:spPr>
            <a:xfrm rot="5400000">
              <a:off x="2323050" y="4839750"/>
              <a:ext cx="15769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908300" y="56642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>
                  <a:solidFill>
                    <a:srgbClr val="CC0000"/>
                  </a:solidFill>
                  <a:latin typeface="Candara"/>
                  <a:cs typeface="Candara"/>
                </a:rPr>
                <a:t>S1</a:t>
              </a:r>
            </a:p>
          </p:txBody>
        </p:sp>
      </p:grpSp>
      <p:grpSp>
        <p:nvGrpSpPr>
          <p:cNvPr id="7" name="Grouper 40"/>
          <p:cNvGrpSpPr/>
          <p:nvPr/>
        </p:nvGrpSpPr>
        <p:grpSpPr>
          <a:xfrm>
            <a:off x="4977347" y="4699000"/>
            <a:ext cx="1286143" cy="381000"/>
            <a:chOff x="2335747" y="4483100"/>
            <a:chExt cx="1286143" cy="381000"/>
          </a:xfrm>
        </p:grpSpPr>
        <p:cxnSp>
          <p:nvCxnSpPr>
            <p:cNvPr id="51" name="Connecteur droit avec flèche 50"/>
            <p:cNvCxnSpPr/>
            <p:nvPr/>
          </p:nvCxnSpPr>
          <p:spPr>
            <a:xfrm flipV="1">
              <a:off x="2335747" y="4864100"/>
              <a:ext cx="1286143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2540000" y="44831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>
                  <a:solidFill>
                    <a:srgbClr val="008000"/>
                  </a:solidFill>
                  <a:latin typeface="Candara"/>
                  <a:cs typeface="Candara"/>
                </a:rPr>
                <a:t>V2</a:t>
              </a: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207703" y="1016001"/>
            <a:ext cx="6753993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Lorsque la vitesse d’un fluide augmente, sa pression diminue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524000" y="4889500"/>
            <a:ext cx="4445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P1</a:t>
            </a:r>
          </a:p>
        </p:txBody>
      </p:sp>
      <p:grpSp>
        <p:nvGrpSpPr>
          <p:cNvPr id="8" name="Grouper 53"/>
          <p:cNvGrpSpPr/>
          <p:nvPr/>
        </p:nvGrpSpPr>
        <p:grpSpPr>
          <a:xfrm>
            <a:off x="1593326" y="4317999"/>
            <a:ext cx="342900" cy="508001"/>
            <a:chOff x="1593326" y="3428999"/>
            <a:chExt cx="342900" cy="508001"/>
          </a:xfrm>
        </p:grpSpPr>
        <p:cxnSp>
          <p:nvCxnSpPr>
            <p:cNvPr id="38" name="Connecteur droit avec flèche 37"/>
            <p:cNvCxnSpPr/>
            <p:nvPr/>
          </p:nvCxnSpPr>
          <p:spPr>
            <a:xfrm rot="16200000" flipV="1">
              <a:off x="1682226" y="3682999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rot="16200000" flipV="1">
              <a:off x="1339326" y="36830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54"/>
          <p:cNvGrpSpPr/>
          <p:nvPr/>
        </p:nvGrpSpPr>
        <p:grpSpPr>
          <a:xfrm>
            <a:off x="1606027" y="5346700"/>
            <a:ext cx="334398" cy="520700"/>
            <a:chOff x="1580626" y="4457700"/>
            <a:chExt cx="406400" cy="520700"/>
          </a:xfrm>
        </p:grpSpPr>
        <p:cxnSp>
          <p:nvCxnSpPr>
            <p:cNvPr id="45" name="Connecteur droit avec flèche 44"/>
            <p:cNvCxnSpPr/>
            <p:nvPr/>
          </p:nvCxnSpPr>
          <p:spPr>
            <a:xfrm rot="5400000">
              <a:off x="1326626" y="47117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rot="5400000">
              <a:off x="1733026" y="47244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r 53"/>
          <p:cNvGrpSpPr/>
          <p:nvPr/>
        </p:nvGrpSpPr>
        <p:grpSpPr>
          <a:xfrm>
            <a:off x="4400550" y="4610099"/>
            <a:ext cx="342900" cy="304801"/>
            <a:chOff x="1593326" y="3428999"/>
            <a:chExt cx="342900" cy="508001"/>
          </a:xfrm>
        </p:grpSpPr>
        <p:cxnSp>
          <p:nvCxnSpPr>
            <p:cNvPr id="43" name="Connecteur droit avec flèche 42"/>
            <p:cNvCxnSpPr/>
            <p:nvPr/>
          </p:nvCxnSpPr>
          <p:spPr>
            <a:xfrm rot="16200000" flipV="1">
              <a:off x="1682226" y="3682999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rot="16200000" flipV="1">
              <a:off x="1339326" y="36830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r 54"/>
          <p:cNvGrpSpPr/>
          <p:nvPr/>
        </p:nvGrpSpPr>
        <p:grpSpPr>
          <a:xfrm>
            <a:off x="4412200" y="5257803"/>
            <a:ext cx="334398" cy="304695"/>
            <a:chOff x="1580626" y="4457700"/>
            <a:chExt cx="406400" cy="520700"/>
          </a:xfrm>
        </p:grpSpPr>
        <p:cxnSp>
          <p:nvCxnSpPr>
            <p:cNvPr id="50" name="Connecteur droit avec flèche 49"/>
            <p:cNvCxnSpPr/>
            <p:nvPr/>
          </p:nvCxnSpPr>
          <p:spPr>
            <a:xfrm rot="5400000">
              <a:off x="1326626" y="47117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 rot="5400000">
              <a:off x="1733026" y="47244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ZoneTexte 54"/>
          <p:cNvSpPr txBox="1"/>
          <p:nvPr/>
        </p:nvSpPr>
        <p:spPr>
          <a:xfrm>
            <a:off x="4413250" y="4902200"/>
            <a:ext cx="4445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800" b="0" dirty="0">
                <a:solidFill>
                  <a:srgbClr val="008000"/>
                </a:solidFill>
                <a:latin typeface="Candara"/>
                <a:cs typeface="Candara"/>
              </a:rPr>
              <a:t>P2</a:t>
            </a:r>
          </a:p>
        </p:txBody>
      </p:sp>
      <p:sp>
        <p:nvSpPr>
          <p:cNvPr id="58" name="Text Box 104"/>
          <p:cNvSpPr txBox="1">
            <a:spLocks noChangeArrowheads="1"/>
          </p:cNvSpPr>
          <p:nvPr/>
        </p:nvSpPr>
        <p:spPr bwMode="auto">
          <a:xfrm>
            <a:off x="1866900" y="3046968"/>
            <a:ext cx="55245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0" dirty="0">
                <a:latin typeface="Candara"/>
                <a:cs typeface="Candara"/>
              </a:rPr>
              <a:t>La pression statique qui s’applique sur la surface du corps, diminue si la vitesse du fluide augmente et inversement.</a:t>
            </a:r>
          </a:p>
        </p:txBody>
      </p:sp>
      <p:sp>
        <p:nvSpPr>
          <p:cNvPr id="59" name="Text Box 104"/>
          <p:cNvSpPr txBox="1">
            <a:spLocks noChangeArrowheads="1"/>
          </p:cNvSpPr>
          <p:nvPr/>
        </p:nvSpPr>
        <p:spPr bwMode="auto">
          <a:xfrm>
            <a:off x="2787650" y="2095500"/>
            <a:ext cx="3594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S1</a:t>
            </a:r>
            <a:r>
              <a:rPr lang="fr-FR" sz="2000" b="0" dirty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lang="fr-FR" sz="2000" b="0" dirty="0">
                <a:latin typeface="Candara"/>
                <a:cs typeface="Candara"/>
              </a:rPr>
              <a:t>x </a:t>
            </a: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V1</a:t>
            </a:r>
            <a:r>
              <a:rPr lang="fr-FR" sz="2000" b="0" dirty="0">
                <a:latin typeface="Candara"/>
                <a:cs typeface="Candara"/>
              </a:rPr>
              <a:t> = </a:t>
            </a:r>
            <a:r>
              <a:rPr lang="fr-FR" sz="2000" b="0" dirty="0">
                <a:solidFill>
                  <a:srgbClr val="008000"/>
                </a:solidFill>
                <a:latin typeface="Candara"/>
                <a:cs typeface="Candara"/>
              </a:rPr>
              <a:t>S2</a:t>
            </a:r>
            <a:r>
              <a:rPr lang="fr-FR" sz="2000" b="0" dirty="0">
                <a:latin typeface="Candara"/>
                <a:cs typeface="Candara"/>
              </a:rPr>
              <a:t> x </a:t>
            </a:r>
            <a:r>
              <a:rPr lang="fr-FR" sz="2000" b="0" dirty="0">
                <a:solidFill>
                  <a:srgbClr val="008000"/>
                </a:solidFill>
                <a:latin typeface="Candara"/>
                <a:cs typeface="Candara"/>
              </a:rPr>
              <a:t>V2</a:t>
            </a:r>
            <a:r>
              <a:rPr lang="fr-FR" sz="2000" b="0" dirty="0">
                <a:latin typeface="Candara"/>
                <a:cs typeface="Candara"/>
              </a:rPr>
              <a:t> = débit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340000" y="1661601"/>
            <a:ext cx="4489399" cy="3449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>
                <a:ln w="11430"/>
                <a:solidFill>
                  <a:srgbClr val="FFFFFF"/>
                </a:solidFill>
                <a:latin typeface="Trebuchet MS"/>
                <a:ea typeface="+mj-ea"/>
                <a:cs typeface="Trebuchet MS"/>
              </a:rPr>
              <a:t>1/ Relation section / vitesse d’écoulement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2348450" y="2596100"/>
            <a:ext cx="4472500" cy="3449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>
                <a:ln w="11430"/>
                <a:solidFill>
                  <a:srgbClr val="FFFFFF"/>
                </a:solidFill>
                <a:latin typeface="Trebuchet MS"/>
                <a:ea typeface="+mj-ea"/>
                <a:cs typeface="Trebuchet MS"/>
              </a:rPr>
              <a:t>2/ Relation vitesse d’écoulement / pression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</p:txBody>
      </p:sp>
    </p:spTree>
    <p:extLst>
      <p:ext uri="{BB962C8B-B14F-4D97-AF65-F5344CB8AC3E}">
        <p14:creationId xmlns:p14="http://schemas.microsoft.com/office/powerpoint/2010/main" val="3205576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5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844550" y="1408549"/>
            <a:ext cx="74803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L’aérodynamique :</a:t>
            </a:r>
          </a:p>
          <a:p>
            <a:pPr algn="ctr">
              <a:spcBef>
                <a:spcPts val="600"/>
              </a:spcBef>
              <a:defRPr/>
            </a:pPr>
            <a:r>
              <a:rPr lang="fr-FR" sz="1800" b="0" dirty="0">
                <a:latin typeface="Candara"/>
                <a:cs typeface="Candara"/>
              </a:rPr>
              <a:t>Branche de la dynamique des fluides qui étudie le comportement de l’air au contact d’un corps en mouvement relatif par rapport à lui.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44550" y="2895396"/>
            <a:ext cx="7480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800" b="0" dirty="0">
                <a:latin typeface="Candara"/>
                <a:cs typeface="Candara"/>
              </a:rPr>
              <a:t>C’est l’aérodynamique qui va nous permettre de répondre à la question : </a:t>
            </a: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Pourquoi un aéronef vole 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er 83"/>
          <p:cNvGrpSpPr/>
          <p:nvPr/>
        </p:nvGrpSpPr>
        <p:grpSpPr>
          <a:xfrm>
            <a:off x="681574" y="2361588"/>
            <a:ext cx="7417836" cy="2656774"/>
            <a:chOff x="681574" y="1980588"/>
            <a:chExt cx="7417836" cy="2656774"/>
          </a:xfrm>
        </p:grpSpPr>
        <p:grpSp>
          <p:nvGrpSpPr>
            <p:cNvPr id="73" name="Grouper 72"/>
            <p:cNvGrpSpPr/>
            <p:nvPr/>
          </p:nvGrpSpPr>
          <p:grpSpPr>
            <a:xfrm>
              <a:off x="681574" y="1980588"/>
              <a:ext cx="7410420" cy="1242906"/>
              <a:chOff x="681574" y="1790700"/>
              <a:chExt cx="7410420" cy="1496294"/>
            </a:xfrm>
          </p:grpSpPr>
          <p:grpSp>
            <p:nvGrpSpPr>
              <p:cNvPr id="70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1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4" name="Grouper 73"/>
            <p:cNvGrpSpPr/>
            <p:nvPr/>
          </p:nvGrpSpPr>
          <p:grpSpPr>
            <a:xfrm flipV="1">
              <a:off x="688990" y="3390899"/>
              <a:ext cx="7410420" cy="1246463"/>
              <a:chOff x="681574" y="1790700"/>
              <a:chExt cx="7410420" cy="1496294"/>
            </a:xfrm>
          </p:grpSpPr>
          <p:grpSp>
            <p:nvGrpSpPr>
              <p:cNvPr id="75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77" name="Forme libre 76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Forme libre 77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" name="Forme libre 80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orme libre 81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476500" y="2387599"/>
            <a:ext cx="4521200" cy="1295401"/>
          </a:xfrm>
          <a:prstGeom prst="rect">
            <a:avLst/>
          </a:prstGeom>
          <a:gradFill flip="none" rotWithShape="1">
            <a:gsLst>
              <a:gs pos="21000">
                <a:srgbClr val="D12A39">
                  <a:alpha val="63000"/>
                </a:srgbClr>
              </a:gs>
              <a:gs pos="54000">
                <a:srgbClr val="D12A39">
                  <a:alpha val="53000"/>
                </a:srgbClr>
              </a:gs>
              <a:gs pos="1000">
                <a:schemeClr val="bg1">
                  <a:alpha val="53000"/>
                </a:schemeClr>
              </a:gs>
              <a:gs pos="99000">
                <a:schemeClr val="bg1">
                  <a:alpha val="5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Grouper 63"/>
          <p:cNvGrpSpPr/>
          <p:nvPr/>
        </p:nvGrpSpPr>
        <p:grpSpPr>
          <a:xfrm rot="60000">
            <a:off x="2555876" y="2786062"/>
            <a:ext cx="4387850" cy="1793875"/>
            <a:chOff x="2797442" y="2721880"/>
            <a:chExt cx="4387850" cy="1793875"/>
          </a:xfrm>
          <a:effectLst/>
        </p:grpSpPr>
        <p:sp>
          <p:nvSpPr>
            <p:cNvPr id="65" name="Freeform 2"/>
            <p:cNvSpPr>
              <a:spLocks noChangeAspect="1"/>
            </p:cNvSpPr>
            <p:nvPr/>
          </p:nvSpPr>
          <p:spPr bwMode="auto">
            <a:xfrm rot="20580000">
              <a:off x="2797442" y="27218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66" name="Freeform 2"/>
            <p:cNvSpPr>
              <a:spLocks noChangeAspect="1"/>
            </p:cNvSpPr>
            <p:nvPr/>
          </p:nvSpPr>
          <p:spPr bwMode="auto">
            <a:xfrm rot="875531" flipV="1">
              <a:off x="2803792" y="29885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28" name="Bulle rectangulaire à coins arrondis 27"/>
          <p:cNvSpPr/>
          <p:nvPr/>
        </p:nvSpPr>
        <p:spPr>
          <a:xfrm>
            <a:off x="774700" y="4318001"/>
            <a:ext cx="2222500" cy="514299"/>
          </a:xfrm>
          <a:prstGeom prst="wedgeRoundRectCallout">
            <a:avLst>
              <a:gd name="adj1" fmla="val 74899"/>
              <a:gd name="adj2" fmla="val -3125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0" i="1" dirty="0">
                <a:solidFill>
                  <a:schemeClr val="tx1"/>
                </a:solidFill>
                <a:latin typeface="Trebuchet MS"/>
                <a:cs typeface="Trebuchet MS"/>
              </a:rPr>
              <a:t>Ecoulement perturbé par la présence du corps.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562101" y="1193800"/>
            <a:ext cx="56895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1/ Relation section / vitesse du fluide (effet Venturi)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93700" y="5524501"/>
            <a:ext cx="8382000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atin typeface="Trebuchet MS"/>
                <a:cs typeface="Trebuchet MS"/>
              </a:rPr>
              <a:t>Lorsque la section diminue, la vitesse d’écoulement augmente et inversement.</a:t>
            </a:r>
            <a:endParaRPr lang="fr-FR" sz="1400" b="0" baseline="30000" dirty="0">
              <a:ln w="11430"/>
              <a:latin typeface="Trebuchet MS"/>
              <a:ea typeface="+mj-ea"/>
              <a:cs typeface="Trebuchet MS"/>
            </a:endParaRPr>
          </a:p>
        </p:txBody>
      </p:sp>
      <p:grpSp>
        <p:nvGrpSpPr>
          <p:cNvPr id="33" name="Grouper 56"/>
          <p:cNvGrpSpPr/>
          <p:nvPr/>
        </p:nvGrpSpPr>
        <p:grpSpPr>
          <a:xfrm>
            <a:off x="3255437" y="2125137"/>
            <a:ext cx="1439331" cy="1052507"/>
            <a:chOff x="3598337" y="1744137"/>
            <a:chExt cx="1439331" cy="1052507"/>
          </a:xfrm>
        </p:grpSpPr>
        <p:sp>
          <p:nvSpPr>
            <p:cNvPr id="34" name="ZoneTexte 33"/>
            <p:cNvSpPr txBox="1"/>
            <p:nvPr/>
          </p:nvSpPr>
          <p:spPr>
            <a:xfrm>
              <a:off x="3598337" y="17441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latin typeface="Trebuchet MS"/>
                  <a:cs typeface="Trebuchet MS"/>
                </a:rPr>
                <a:t>Section 2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rot="16200000" flipH="1">
              <a:off x="3895999" y="2396867"/>
              <a:ext cx="796379" cy="317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/>
          <p:cNvSpPr txBox="1"/>
          <p:nvPr/>
        </p:nvSpPr>
        <p:spPr>
          <a:xfrm>
            <a:off x="613836" y="3632200"/>
            <a:ext cx="118800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200" b="0" dirty="0">
                <a:solidFill>
                  <a:srgbClr val="008000"/>
                </a:solidFill>
                <a:latin typeface="Trebuchet MS"/>
                <a:cs typeface="Trebuchet MS"/>
              </a:rPr>
              <a:t>Débit constant</a:t>
            </a:r>
          </a:p>
        </p:txBody>
      </p:sp>
      <p:grpSp>
        <p:nvGrpSpPr>
          <p:cNvPr id="38" name="Grouper 54"/>
          <p:cNvGrpSpPr/>
          <p:nvPr/>
        </p:nvGrpSpPr>
        <p:grpSpPr>
          <a:xfrm>
            <a:off x="1972737" y="2125137"/>
            <a:ext cx="1439331" cy="1268408"/>
            <a:chOff x="2480737" y="1731437"/>
            <a:chExt cx="1439331" cy="1268408"/>
          </a:xfrm>
        </p:grpSpPr>
        <p:cxnSp>
          <p:nvCxnSpPr>
            <p:cNvPr id="39" name="Connecteur droit 38"/>
            <p:cNvCxnSpPr/>
            <p:nvPr/>
          </p:nvCxnSpPr>
          <p:spPr>
            <a:xfrm rot="16200000" flipH="1">
              <a:off x="2653619" y="2475288"/>
              <a:ext cx="1033241" cy="1587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480737" y="17314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latin typeface="Trebuchet MS"/>
                  <a:cs typeface="Trebuchet MS"/>
                </a:rPr>
                <a:t>Section 1</a:t>
              </a:r>
            </a:p>
          </p:txBody>
        </p:sp>
      </p:grpSp>
      <p:grpSp>
        <p:nvGrpSpPr>
          <p:cNvPr id="41" name="Grouper 58"/>
          <p:cNvGrpSpPr/>
          <p:nvPr/>
        </p:nvGrpSpPr>
        <p:grpSpPr>
          <a:xfrm>
            <a:off x="5300137" y="2112437"/>
            <a:ext cx="1439331" cy="1306511"/>
            <a:chOff x="6430437" y="1731437"/>
            <a:chExt cx="1439331" cy="1306511"/>
          </a:xfrm>
        </p:grpSpPr>
        <p:cxnSp>
          <p:nvCxnSpPr>
            <p:cNvPr id="42" name="Connecteur droit 41"/>
            <p:cNvCxnSpPr/>
            <p:nvPr/>
          </p:nvCxnSpPr>
          <p:spPr>
            <a:xfrm rot="16200000" flipH="1">
              <a:off x="6641422" y="2513392"/>
              <a:ext cx="1033238" cy="1587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6430437" y="17314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latin typeface="Trebuchet MS"/>
                  <a:cs typeface="Trebuchet MS"/>
                </a:rPr>
                <a:t>Section 3</a:t>
              </a:r>
            </a:p>
          </p:txBody>
        </p:sp>
      </p:grpSp>
      <p:grpSp>
        <p:nvGrpSpPr>
          <p:cNvPr id="44" name="Grouper 57"/>
          <p:cNvGrpSpPr/>
          <p:nvPr/>
        </p:nvGrpSpPr>
        <p:grpSpPr>
          <a:xfrm>
            <a:off x="3733803" y="2531529"/>
            <a:ext cx="1490138" cy="283636"/>
            <a:chOff x="4064003" y="2087029"/>
            <a:chExt cx="1490138" cy="283636"/>
          </a:xfrm>
        </p:grpSpPr>
        <p:sp>
          <p:nvSpPr>
            <p:cNvPr id="50" name="ZoneTexte 49"/>
            <p:cNvSpPr txBox="1"/>
            <p:nvPr/>
          </p:nvSpPr>
          <p:spPr>
            <a:xfrm>
              <a:off x="4064003" y="20870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solidFill>
                    <a:srgbClr val="006C96"/>
                  </a:solidFill>
                  <a:latin typeface="Trebuchet MS"/>
                  <a:cs typeface="Trebuchet MS"/>
                </a:rPr>
                <a:t>Vitesse 2</a:t>
              </a:r>
            </a:p>
          </p:txBody>
        </p:sp>
        <p:cxnSp>
          <p:nvCxnSpPr>
            <p:cNvPr id="52" name="Connecteur droit 51"/>
            <p:cNvCxnSpPr/>
            <p:nvPr/>
          </p:nvCxnSpPr>
          <p:spPr>
            <a:xfrm rot="10800000">
              <a:off x="4294646" y="2349499"/>
              <a:ext cx="1259495" cy="21166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r 55"/>
          <p:cNvGrpSpPr/>
          <p:nvPr/>
        </p:nvGrpSpPr>
        <p:grpSpPr>
          <a:xfrm>
            <a:off x="2425703" y="2531529"/>
            <a:ext cx="1231898" cy="287869"/>
            <a:chOff x="2921003" y="2341029"/>
            <a:chExt cx="1231898" cy="287869"/>
          </a:xfrm>
        </p:grpSpPr>
        <p:cxnSp>
          <p:nvCxnSpPr>
            <p:cNvPr id="54" name="Connecteur droit 53"/>
            <p:cNvCxnSpPr/>
            <p:nvPr/>
          </p:nvCxnSpPr>
          <p:spPr>
            <a:xfrm rot="10800000" flipV="1">
              <a:off x="3160348" y="2616199"/>
              <a:ext cx="738553" cy="12699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921003" y="23410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solidFill>
                    <a:srgbClr val="006C96"/>
                  </a:solidFill>
                  <a:latin typeface="Trebuchet MS"/>
                  <a:cs typeface="Trebuchet MS"/>
                </a:rPr>
                <a:t>Vitesse 1</a:t>
              </a:r>
            </a:p>
          </p:txBody>
        </p:sp>
      </p:grpSp>
      <p:grpSp>
        <p:nvGrpSpPr>
          <p:cNvPr id="56" name="Grouper 59"/>
          <p:cNvGrpSpPr/>
          <p:nvPr/>
        </p:nvGrpSpPr>
        <p:grpSpPr>
          <a:xfrm>
            <a:off x="5778503" y="2531529"/>
            <a:ext cx="1231898" cy="275171"/>
            <a:chOff x="6921503" y="2645829"/>
            <a:chExt cx="1231898" cy="275171"/>
          </a:xfrm>
        </p:grpSpPr>
        <p:cxnSp>
          <p:nvCxnSpPr>
            <p:cNvPr id="57" name="Connecteur droit 56"/>
            <p:cNvCxnSpPr/>
            <p:nvPr/>
          </p:nvCxnSpPr>
          <p:spPr>
            <a:xfrm rot="10800000" flipV="1">
              <a:off x="7171548" y="2908299"/>
              <a:ext cx="486552" cy="12699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6921503" y="26458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solidFill>
                    <a:srgbClr val="006C96"/>
                  </a:solidFill>
                  <a:latin typeface="Trebuchet MS"/>
                  <a:cs typeface="Trebuchet MS"/>
                </a:rPr>
                <a:t>Vitesse 3</a:t>
              </a:r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393700" y="5892801"/>
            <a:ext cx="8382000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atin typeface="Trebuchet MS"/>
                <a:cs typeface="Trebuchet MS"/>
              </a:rPr>
              <a:t>Débit = S1.V1 = S2.V2 = S3.V3 = Constante </a:t>
            </a:r>
            <a:endParaRPr lang="fr-FR" sz="1400" b="0" baseline="30000" dirty="0">
              <a:ln w="11430"/>
              <a:latin typeface="Trebuchet MS"/>
              <a:ea typeface="+mj-ea"/>
              <a:cs typeface="Trebuchet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</p:txBody>
      </p:sp>
    </p:spTree>
    <p:extLst>
      <p:ext uri="{BB962C8B-B14F-4D97-AF65-F5344CB8AC3E}">
        <p14:creationId xmlns:p14="http://schemas.microsoft.com/office/powerpoint/2010/main" val="20739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2" grpId="0" animBg="1"/>
      <p:bldP spid="37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er 83"/>
          <p:cNvGrpSpPr/>
          <p:nvPr/>
        </p:nvGrpSpPr>
        <p:grpSpPr>
          <a:xfrm>
            <a:off x="745074" y="2380638"/>
            <a:ext cx="7417836" cy="2656774"/>
            <a:chOff x="681574" y="1980588"/>
            <a:chExt cx="7417836" cy="2656774"/>
          </a:xfrm>
        </p:grpSpPr>
        <p:grpSp>
          <p:nvGrpSpPr>
            <p:cNvPr id="3" name="Grouper 72"/>
            <p:cNvGrpSpPr/>
            <p:nvPr/>
          </p:nvGrpSpPr>
          <p:grpSpPr>
            <a:xfrm>
              <a:off x="681574" y="1980588"/>
              <a:ext cx="7410420" cy="1242906"/>
              <a:chOff x="681574" y="1790700"/>
              <a:chExt cx="7410420" cy="1496294"/>
            </a:xfrm>
          </p:grpSpPr>
          <p:grpSp>
            <p:nvGrpSpPr>
              <p:cNvPr id="4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1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er 73"/>
            <p:cNvGrpSpPr/>
            <p:nvPr/>
          </p:nvGrpSpPr>
          <p:grpSpPr>
            <a:xfrm flipV="1">
              <a:off x="688990" y="3390899"/>
              <a:ext cx="7410420" cy="1246463"/>
              <a:chOff x="681574" y="1790700"/>
              <a:chExt cx="7410420" cy="1496294"/>
            </a:xfrm>
          </p:grpSpPr>
          <p:grpSp>
            <p:nvGrpSpPr>
              <p:cNvPr id="6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77" name="Forme libre 76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Forme libre 77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" name="Forme libre 80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orme libre 81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7" name="Grouper 63"/>
          <p:cNvGrpSpPr/>
          <p:nvPr/>
        </p:nvGrpSpPr>
        <p:grpSpPr>
          <a:xfrm rot="60000">
            <a:off x="2555876" y="2786062"/>
            <a:ext cx="4387850" cy="1793875"/>
            <a:chOff x="2797442" y="2721880"/>
            <a:chExt cx="4387850" cy="1793875"/>
          </a:xfrm>
          <a:effectLst/>
        </p:grpSpPr>
        <p:sp>
          <p:nvSpPr>
            <p:cNvPr id="65" name="Freeform 2"/>
            <p:cNvSpPr>
              <a:spLocks noChangeAspect="1"/>
            </p:cNvSpPr>
            <p:nvPr/>
          </p:nvSpPr>
          <p:spPr bwMode="auto">
            <a:xfrm rot="20580000">
              <a:off x="2797442" y="27218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66" name="Freeform 2"/>
            <p:cNvSpPr>
              <a:spLocks noChangeAspect="1"/>
            </p:cNvSpPr>
            <p:nvPr/>
          </p:nvSpPr>
          <p:spPr bwMode="auto">
            <a:xfrm rot="875531" flipV="1">
              <a:off x="2803792" y="29885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393700" y="5676901"/>
            <a:ext cx="8382000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atin typeface="Trebuchet MS"/>
                <a:cs typeface="Trebuchet MS"/>
              </a:rPr>
              <a:t>Lorsque la vitesse d’écoulement augmente, la pression statique diminue et inversement.</a:t>
            </a:r>
            <a:endParaRPr lang="fr-FR" sz="1400" b="0" baseline="30000" dirty="0">
              <a:ln w="11430"/>
              <a:latin typeface="Trebuchet MS"/>
              <a:ea typeface="+mj-ea"/>
              <a:cs typeface="Trebuchet MS"/>
            </a:endParaRPr>
          </a:p>
        </p:txBody>
      </p:sp>
      <p:grpSp>
        <p:nvGrpSpPr>
          <p:cNvPr id="8" name="Grouper 56"/>
          <p:cNvGrpSpPr/>
          <p:nvPr/>
        </p:nvGrpSpPr>
        <p:grpSpPr>
          <a:xfrm>
            <a:off x="3255437" y="2125137"/>
            <a:ext cx="1439331" cy="1052507"/>
            <a:chOff x="3598337" y="1744137"/>
            <a:chExt cx="1439331" cy="1052507"/>
          </a:xfrm>
        </p:grpSpPr>
        <p:sp>
          <p:nvSpPr>
            <p:cNvPr id="34" name="ZoneTexte 33"/>
            <p:cNvSpPr txBox="1"/>
            <p:nvPr/>
          </p:nvSpPr>
          <p:spPr>
            <a:xfrm>
              <a:off x="3598337" y="17441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latin typeface="Trebuchet MS"/>
                  <a:cs typeface="Trebuchet MS"/>
                </a:rPr>
                <a:t>Section 2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rot="16200000" flipH="1">
              <a:off x="3895999" y="2396867"/>
              <a:ext cx="796379" cy="317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54"/>
          <p:cNvGrpSpPr/>
          <p:nvPr/>
        </p:nvGrpSpPr>
        <p:grpSpPr>
          <a:xfrm>
            <a:off x="1972737" y="2125137"/>
            <a:ext cx="1439331" cy="1268408"/>
            <a:chOff x="2480737" y="1731437"/>
            <a:chExt cx="1439331" cy="1268408"/>
          </a:xfrm>
        </p:grpSpPr>
        <p:cxnSp>
          <p:nvCxnSpPr>
            <p:cNvPr id="39" name="Connecteur droit 38"/>
            <p:cNvCxnSpPr/>
            <p:nvPr/>
          </p:nvCxnSpPr>
          <p:spPr>
            <a:xfrm rot="16200000" flipH="1">
              <a:off x="2653619" y="2475288"/>
              <a:ext cx="1033241" cy="1587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480737" y="17314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latin typeface="Trebuchet MS"/>
                  <a:cs typeface="Trebuchet MS"/>
                </a:rPr>
                <a:t>Section 1</a:t>
              </a:r>
            </a:p>
          </p:txBody>
        </p:sp>
      </p:grpSp>
      <p:grpSp>
        <p:nvGrpSpPr>
          <p:cNvPr id="10" name="Grouper 58"/>
          <p:cNvGrpSpPr/>
          <p:nvPr/>
        </p:nvGrpSpPr>
        <p:grpSpPr>
          <a:xfrm>
            <a:off x="5300137" y="2112437"/>
            <a:ext cx="1439331" cy="1306511"/>
            <a:chOff x="6430437" y="1731437"/>
            <a:chExt cx="1439331" cy="1306511"/>
          </a:xfrm>
        </p:grpSpPr>
        <p:cxnSp>
          <p:nvCxnSpPr>
            <p:cNvPr id="42" name="Connecteur droit 41"/>
            <p:cNvCxnSpPr/>
            <p:nvPr/>
          </p:nvCxnSpPr>
          <p:spPr>
            <a:xfrm rot="16200000" flipH="1">
              <a:off x="6641422" y="2513392"/>
              <a:ext cx="1033238" cy="1587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6430437" y="17314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latin typeface="Trebuchet MS"/>
                  <a:cs typeface="Trebuchet MS"/>
                </a:rPr>
                <a:t>Section 3</a:t>
              </a:r>
            </a:p>
          </p:txBody>
        </p:sp>
      </p:grpSp>
      <p:grpSp>
        <p:nvGrpSpPr>
          <p:cNvPr id="11" name="Grouper 57"/>
          <p:cNvGrpSpPr/>
          <p:nvPr/>
        </p:nvGrpSpPr>
        <p:grpSpPr>
          <a:xfrm>
            <a:off x="3733803" y="2531529"/>
            <a:ext cx="1490138" cy="283636"/>
            <a:chOff x="4064003" y="2087029"/>
            <a:chExt cx="1490138" cy="283636"/>
          </a:xfrm>
        </p:grpSpPr>
        <p:sp>
          <p:nvSpPr>
            <p:cNvPr id="50" name="ZoneTexte 49"/>
            <p:cNvSpPr txBox="1"/>
            <p:nvPr/>
          </p:nvSpPr>
          <p:spPr>
            <a:xfrm>
              <a:off x="4064003" y="20870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solidFill>
                    <a:srgbClr val="006C96"/>
                  </a:solidFill>
                  <a:latin typeface="Trebuchet MS"/>
                  <a:cs typeface="Trebuchet MS"/>
                </a:rPr>
                <a:t>Vitesse 2</a:t>
              </a:r>
            </a:p>
          </p:txBody>
        </p:sp>
        <p:cxnSp>
          <p:nvCxnSpPr>
            <p:cNvPr id="52" name="Connecteur droit 51"/>
            <p:cNvCxnSpPr/>
            <p:nvPr/>
          </p:nvCxnSpPr>
          <p:spPr>
            <a:xfrm rot="10800000">
              <a:off x="4294646" y="2349499"/>
              <a:ext cx="1259495" cy="21166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r 55"/>
          <p:cNvGrpSpPr/>
          <p:nvPr/>
        </p:nvGrpSpPr>
        <p:grpSpPr>
          <a:xfrm>
            <a:off x="2425703" y="2531529"/>
            <a:ext cx="1231898" cy="287869"/>
            <a:chOff x="2921003" y="2341029"/>
            <a:chExt cx="1231898" cy="287869"/>
          </a:xfrm>
        </p:grpSpPr>
        <p:cxnSp>
          <p:nvCxnSpPr>
            <p:cNvPr id="54" name="Connecteur droit 53"/>
            <p:cNvCxnSpPr/>
            <p:nvPr/>
          </p:nvCxnSpPr>
          <p:spPr>
            <a:xfrm rot="10800000" flipV="1">
              <a:off x="3160348" y="2616199"/>
              <a:ext cx="738553" cy="12699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921003" y="23410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solidFill>
                    <a:srgbClr val="006C96"/>
                  </a:solidFill>
                  <a:latin typeface="Trebuchet MS"/>
                  <a:cs typeface="Trebuchet MS"/>
                </a:rPr>
                <a:t>Vitesse 1</a:t>
              </a:r>
            </a:p>
          </p:txBody>
        </p:sp>
      </p:grpSp>
      <p:grpSp>
        <p:nvGrpSpPr>
          <p:cNvPr id="13" name="Grouper 59"/>
          <p:cNvGrpSpPr/>
          <p:nvPr/>
        </p:nvGrpSpPr>
        <p:grpSpPr>
          <a:xfrm>
            <a:off x="5778503" y="2531529"/>
            <a:ext cx="1231898" cy="275171"/>
            <a:chOff x="6921503" y="2645829"/>
            <a:chExt cx="1231898" cy="275171"/>
          </a:xfrm>
        </p:grpSpPr>
        <p:cxnSp>
          <p:nvCxnSpPr>
            <p:cNvPr id="57" name="Connecteur droit 56"/>
            <p:cNvCxnSpPr/>
            <p:nvPr/>
          </p:nvCxnSpPr>
          <p:spPr>
            <a:xfrm rot="10800000" flipV="1">
              <a:off x="7171548" y="2908299"/>
              <a:ext cx="486552" cy="12699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6921503" y="26458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>
                  <a:solidFill>
                    <a:srgbClr val="006C96"/>
                  </a:solidFill>
                  <a:latin typeface="Trebuchet MS"/>
                  <a:cs typeface="Trebuchet MS"/>
                </a:rPr>
                <a:t>Vitesse 3</a:t>
              </a: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1460501" y="1231901"/>
            <a:ext cx="6261100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2/ Relation vitesse / pression statique (effet Venturi)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200403" y="3176200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Trebuchet MS"/>
                <a:cs typeface="Trebuchet MS"/>
              </a:rPr>
              <a:t>Ps 2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321303" y="3390900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Trebuchet MS"/>
                <a:cs typeface="Trebuchet MS"/>
              </a:rPr>
              <a:t>Ps 3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184403" y="3287811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Trebuchet MS"/>
                <a:cs typeface="Trebuchet MS"/>
              </a:rPr>
              <a:t>Ps 1</a:t>
            </a:r>
          </a:p>
        </p:txBody>
      </p:sp>
      <p:cxnSp>
        <p:nvCxnSpPr>
          <p:cNvPr id="61" name="Connecteur droit 60"/>
          <p:cNvCxnSpPr/>
          <p:nvPr/>
        </p:nvCxnSpPr>
        <p:spPr>
          <a:xfrm rot="16200000">
            <a:off x="2375099" y="3102023"/>
            <a:ext cx="59455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16200000">
            <a:off x="3735101" y="2982423"/>
            <a:ext cx="414549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16200000">
            <a:off x="5704599" y="3116923"/>
            <a:ext cx="66655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613836" y="3632200"/>
            <a:ext cx="118800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200" b="0" dirty="0">
                <a:solidFill>
                  <a:srgbClr val="008000"/>
                </a:solidFill>
                <a:latin typeface="Trebuchet MS"/>
                <a:cs typeface="Trebuchet MS"/>
              </a:rPr>
              <a:t>Débit constant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</p:txBody>
      </p:sp>
    </p:spTree>
    <p:extLst>
      <p:ext uri="{BB962C8B-B14F-4D97-AF65-F5344CB8AC3E}">
        <p14:creationId xmlns:p14="http://schemas.microsoft.com/office/powerpoint/2010/main" val="442156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6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er 83"/>
          <p:cNvGrpSpPr/>
          <p:nvPr/>
        </p:nvGrpSpPr>
        <p:grpSpPr>
          <a:xfrm>
            <a:off x="681574" y="2361588"/>
            <a:ext cx="7417836" cy="2656774"/>
            <a:chOff x="681574" y="1980588"/>
            <a:chExt cx="7417836" cy="2656774"/>
          </a:xfrm>
        </p:grpSpPr>
        <p:grpSp>
          <p:nvGrpSpPr>
            <p:cNvPr id="3" name="Grouper 72"/>
            <p:cNvGrpSpPr/>
            <p:nvPr/>
          </p:nvGrpSpPr>
          <p:grpSpPr>
            <a:xfrm>
              <a:off x="681574" y="1980588"/>
              <a:ext cx="7410420" cy="1242906"/>
              <a:chOff x="681574" y="1790700"/>
              <a:chExt cx="7410420" cy="1496294"/>
            </a:xfrm>
          </p:grpSpPr>
          <p:grpSp>
            <p:nvGrpSpPr>
              <p:cNvPr id="4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1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er 73"/>
            <p:cNvGrpSpPr/>
            <p:nvPr/>
          </p:nvGrpSpPr>
          <p:grpSpPr>
            <a:xfrm flipV="1">
              <a:off x="688990" y="3390899"/>
              <a:ext cx="7410420" cy="1246463"/>
              <a:chOff x="681574" y="1790700"/>
              <a:chExt cx="7410420" cy="1496294"/>
            </a:xfrm>
          </p:grpSpPr>
          <p:grpSp>
            <p:nvGrpSpPr>
              <p:cNvPr id="6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77" name="Forme libre 76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Forme libre 77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" name="Forme libre 80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orme libre 81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70" name="Flèche droite rayée 69"/>
          <p:cNvSpPr/>
          <p:nvPr/>
        </p:nvSpPr>
        <p:spPr>
          <a:xfrm rot="16200000">
            <a:off x="3267075" y="2289175"/>
            <a:ext cx="1358900" cy="514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lèche droite rayée 66"/>
          <p:cNvSpPr/>
          <p:nvPr/>
        </p:nvSpPr>
        <p:spPr>
          <a:xfrm rot="16200000">
            <a:off x="2141075" y="2725275"/>
            <a:ext cx="1070900" cy="514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droite rayée 71"/>
          <p:cNvSpPr/>
          <p:nvPr/>
        </p:nvSpPr>
        <p:spPr>
          <a:xfrm rot="16200000">
            <a:off x="5619875" y="2775075"/>
            <a:ext cx="818900" cy="514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lèche droite rayée 73"/>
          <p:cNvSpPr/>
          <p:nvPr/>
        </p:nvSpPr>
        <p:spPr>
          <a:xfrm rot="5400000" flipV="1">
            <a:off x="3292475" y="4575175"/>
            <a:ext cx="1358900" cy="514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lèche droite rayée 74"/>
          <p:cNvSpPr/>
          <p:nvPr/>
        </p:nvSpPr>
        <p:spPr>
          <a:xfrm rot="5400000" flipV="1">
            <a:off x="2166475" y="4160375"/>
            <a:ext cx="1070900" cy="514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 droite rayée 83"/>
          <p:cNvSpPr/>
          <p:nvPr/>
        </p:nvSpPr>
        <p:spPr>
          <a:xfrm rot="5400000" flipV="1">
            <a:off x="5657975" y="4019675"/>
            <a:ext cx="818900" cy="514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r 63"/>
          <p:cNvGrpSpPr/>
          <p:nvPr/>
        </p:nvGrpSpPr>
        <p:grpSpPr>
          <a:xfrm rot="60000">
            <a:off x="2555876" y="2786062"/>
            <a:ext cx="4387850" cy="1793875"/>
            <a:chOff x="2797442" y="2721880"/>
            <a:chExt cx="4387850" cy="1793875"/>
          </a:xfrm>
          <a:effectLst/>
        </p:grpSpPr>
        <p:sp>
          <p:nvSpPr>
            <p:cNvPr id="65" name="Freeform 2"/>
            <p:cNvSpPr>
              <a:spLocks noChangeAspect="1"/>
            </p:cNvSpPr>
            <p:nvPr/>
          </p:nvSpPr>
          <p:spPr bwMode="auto">
            <a:xfrm rot="20580000">
              <a:off x="2797442" y="27218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66" name="Freeform 2"/>
            <p:cNvSpPr>
              <a:spLocks noChangeAspect="1"/>
            </p:cNvSpPr>
            <p:nvPr/>
          </p:nvSpPr>
          <p:spPr bwMode="auto">
            <a:xfrm rot="875531" flipV="1">
              <a:off x="2803792" y="29885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2286003" y="1333501"/>
            <a:ext cx="4660897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3/ Conséquence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200403" y="3176200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Trebuchet MS"/>
                <a:cs typeface="Trebuchet MS"/>
              </a:rPr>
              <a:t>Ps 2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321303" y="3390900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Trebuchet MS"/>
                <a:cs typeface="Trebuchet MS"/>
              </a:rPr>
              <a:t>Ps 3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184403" y="3287811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Trebuchet MS"/>
                <a:cs typeface="Trebuchet MS"/>
              </a:rPr>
              <a:t>Ps 1</a:t>
            </a:r>
          </a:p>
        </p:txBody>
      </p:sp>
      <p:cxnSp>
        <p:nvCxnSpPr>
          <p:cNvPr id="61" name="Connecteur droit 60"/>
          <p:cNvCxnSpPr/>
          <p:nvPr/>
        </p:nvCxnSpPr>
        <p:spPr>
          <a:xfrm rot="16200000">
            <a:off x="2375099" y="3102023"/>
            <a:ext cx="59455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16200000">
            <a:off x="3735101" y="2982423"/>
            <a:ext cx="414549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16200000">
            <a:off x="5704599" y="3116923"/>
            <a:ext cx="66655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1435100" y="5562601"/>
            <a:ext cx="6299199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solidFill>
                  <a:srgbClr val="CC0000"/>
                </a:solidFill>
                <a:latin typeface="Trebuchet MS"/>
                <a:cs typeface="Trebuchet MS"/>
              </a:rPr>
              <a:t>La dépression sera d'autant plus forte que la pression statique sera faible </a:t>
            </a:r>
            <a:endParaRPr lang="fr-FR" sz="1400" b="0" baseline="30000" dirty="0">
              <a:ln w="11430"/>
              <a:solidFill>
                <a:srgbClr val="CC0000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rot="60000" flipV="1">
            <a:off x="2544979" y="3631331"/>
            <a:ext cx="4464902" cy="98469"/>
          </a:xfrm>
          <a:prstGeom prst="line">
            <a:avLst/>
          </a:prstGeom>
          <a:noFill/>
          <a:ln w="12700" cap="flat" cmpd="sng" algn="ctr">
            <a:solidFill>
              <a:srgbClr val="0A0C0A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613836" y="3632200"/>
            <a:ext cx="118800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200" b="0" dirty="0">
                <a:solidFill>
                  <a:srgbClr val="008000"/>
                </a:solidFill>
                <a:latin typeface="Trebuchet MS"/>
                <a:cs typeface="Trebuchet MS"/>
              </a:rPr>
              <a:t>Débit constant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</p:txBody>
      </p:sp>
    </p:spTree>
    <p:extLst>
      <p:ext uri="{BB962C8B-B14F-4D97-AF65-F5344CB8AC3E}">
        <p14:creationId xmlns:p14="http://schemas.microsoft.com/office/powerpoint/2010/main" val="1127263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67" grpId="0" animBg="1"/>
      <p:bldP spid="67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4" grpId="0" animBg="1"/>
      <p:bldP spid="84" grpId="1" animBg="1"/>
      <p:bldP spid="56" grpId="0"/>
      <p:bldP spid="59" grpId="0"/>
      <p:bldP spid="60" grpId="0"/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83"/>
          <p:cNvGrpSpPr/>
          <p:nvPr/>
        </p:nvGrpSpPr>
        <p:grpSpPr>
          <a:xfrm>
            <a:off x="681574" y="2361588"/>
            <a:ext cx="7410420" cy="2656774"/>
            <a:chOff x="681574" y="1980588"/>
            <a:chExt cx="7410420" cy="2656774"/>
          </a:xfrm>
        </p:grpSpPr>
        <p:grpSp>
          <p:nvGrpSpPr>
            <p:cNvPr id="3" name="Grouper 72"/>
            <p:cNvGrpSpPr/>
            <p:nvPr/>
          </p:nvGrpSpPr>
          <p:grpSpPr>
            <a:xfrm>
              <a:off x="681574" y="1980588"/>
              <a:ext cx="7410420" cy="1538679"/>
              <a:chOff x="681574" y="1790700"/>
              <a:chExt cx="7410420" cy="1852365"/>
            </a:xfrm>
          </p:grpSpPr>
          <p:grpSp>
            <p:nvGrpSpPr>
              <p:cNvPr id="4" name="Grouper 69"/>
              <p:cNvGrpSpPr/>
              <p:nvPr/>
            </p:nvGrpSpPr>
            <p:grpSpPr>
              <a:xfrm>
                <a:off x="681574" y="1790700"/>
                <a:ext cx="7410420" cy="1852365"/>
                <a:chOff x="681572" y="1790700"/>
                <a:chExt cx="7446425" cy="1852365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694229" y="2699362"/>
                  <a:ext cx="7408334" cy="94370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6934 h 673890"/>
                    <a:gd name="connsiteX1" fmla="*/ 1075268 w 7408334"/>
                    <a:gd name="connsiteY1" fmla="*/ 556934 h 673890"/>
                    <a:gd name="connsiteX2" fmla="*/ 1807634 w 7408334"/>
                    <a:gd name="connsiteY2" fmla="*/ 472368 h 673890"/>
                    <a:gd name="connsiteX3" fmla="*/ 2319457 w 7408334"/>
                    <a:gd name="connsiteY3" fmla="*/ 106851 h 673890"/>
                    <a:gd name="connsiteX4" fmla="*/ 2912534 w 7408334"/>
                    <a:gd name="connsiteY4" fmla="*/ 23534 h 673890"/>
                    <a:gd name="connsiteX5" fmla="*/ 3230034 w 7408334"/>
                    <a:gd name="connsiteY5" fmla="*/ 1 h 673890"/>
                    <a:gd name="connsiteX6" fmla="*/ 3623734 w 7408334"/>
                    <a:gd name="connsiteY6" fmla="*/ 23534 h 673890"/>
                    <a:gd name="connsiteX7" fmla="*/ 4093634 w 7408334"/>
                    <a:gd name="connsiteY7" fmla="*/ 112253 h 673890"/>
                    <a:gd name="connsiteX8" fmla="*/ 4893734 w 7408334"/>
                    <a:gd name="connsiteY8" fmla="*/ 314912 h 673890"/>
                    <a:gd name="connsiteX9" fmla="*/ 6087534 w 7408334"/>
                    <a:gd name="connsiteY9" fmla="*/ 577339 h 673890"/>
                    <a:gd name="connsiteX10" fmla="*/ 6587067 w 7408334"/>
                    <a:gd name="connsiteY10" fmla="*/ 658254 h 673890"/>
                    <a:gd name="connsiteX11" fmla="*/ 7408334 w 7408334"/>
                    <a:gd name="connsiteY11" fmla="*/ 669609 h 673890"/>
                    <a:gd name="connsiteX0" fmla="*/ 0 w 7408334"/>
                    <a:gd name="connsiteY0" fmla="*/ 556932 h 1070118"/>
                    <a:gd name="connsiteX1" fmla="*/ 1075268 w 7408334"/>
                    <a:gd name="connsiteY1" fmla="*/ 556932 h 1070118"/>
                    <a:gd name="connsiteX2" fmla="*/ 1807634 w 7408334"/>
                    <a:gd name="connsiteY2" fmla="*/ 472366 h 1070118"/>
                    <a:gd name="connsiteX3" fmla="*/ 2319457 w 7408334"/>
                    <a:gd name="connsiteY3" fmla="*/ 106849 h 1070118"/>
                    <a:gd name="connsiteX4" fmla="*/ 2912534 w 7408334"/>
                    <a:gd name="connsiteY4" fmla="*/ 23532 h 1070118"/>
                    <a:gd name="connsiteX5" fmla="*/ 3230034 w 7408334"/>
                    <a:gd name="connsiteY5" fmla="*/ -1 h 1070118"/>
                    <a:gd name="connsiteX6" fmla="*/ 3623734 w 7408334"/>
                    <a:gd name="connsiteY6" fmla="*/ 23532 h 1070118"/>
                    <a:gd name="connsiteX7" fmla="*/ 4093634 w 7408334"/>
                    <a:gd name="connsiteY7" fmla="*/ 112251 h 1070118"/>
                    <a:gd name="connsiteX8" fmla="*/ 4893734 w 7408334"/>
                    <a:gd name="connsiteY8" fmla="*/ 314910 h 1070118"/>
                    <a:gd name="connsiteX9" fmla="*/ 6300230 w 7408334"/>
                    <a:gd name="connsiteY9" fmla="*/ 1065376 h 1070118"/>
                    <a:gd name="connsiteX10" fmla="*/ 6587067 w 7408334"/>
                    <a:gd name="connsiteY10" fmla="*/ 658252 h 1070118"/>
                    <a:gd name="connsiteX11" fmla="*/ 7408334 w 7408334"/>
                    <a:gd name="connsiteY11" fmla="*/ 669607 h 1070118"/>
                    <a:gd name="connsiteX0" fmla="*/ 0 w 7408334"/>
                    <a:gd name="connsiteY0" fmla="*/ 556934 h 1070121"/>
                    <a:gd name="connsiteX1" fmla="*/ 1075268 w 7408334"/>
                    <a:gd name="connsiteY1" fmla="*/ 556934 h 1070121"/>
                    <a:gd name="connsiteX2" fmla="*/ 1807634 w 7408334"/>
                    <a:gd name="connsiteY2" fmla="*/ 472368 h 1070121"/>
                    <a:gd name="connsiteX3" fmla="*/ 2319457 w 7408334"/>
                    <a:gd name="connsiteY3" fmla="*/ 106851 h 1070121"/>
                    <a:gd name="connsiteX4" fmla="*/ 2912534 w 7408334"/>
                    <a:gd name="connsiteY4" fmla="*/ 23534 h 1070121"/>
                    <a:gd name="connsiteX5" fmla="*/ 3230034 w 7408334"/>
                    <a:gd name="connsiteY5" fmla="*/ 1 h 1070121"/>
                    <a:gd name="connsiteX6" fmla="*/ 3623734 w 7408334"/>
                    <a:gd name="connsiteY6" fmla="*/ 23534 h 1070121"/>
                    <a:gd name="connsiteX7" fmla="*/ 4093634 w 7408334"/>
                    <a:gd name="connsiteY7" fmla="*/ 112253 h 1070121"/>
                    <a:gd name="connsiteX8" fmla="*/ 4893734 w 7408334"/>
                    <a:gd name="connsiteY8" fmla="*/ 314912 h 1070121"/>
                    <a:gd name="connsiteX9" fmla="*/ 6300230 w 7408334"/>
                    <a:gd name="connsiteY9" fmla="*/ 1065378 h 1070121"/>
                    <a:gd name="connsiteX10" fmla="*/ 6587067 w 7408334"/>
                    <a:gd name="connsiteY10" fmla="*/ 658254 h 1070121"/>
                    <a:gd name="connsiteX11" fmla="*/ 7408334 w 7408334"/>
                    <a:gd name="connsiteY11" fmla="*/ 1042814 h 1070121"/>
                    <a:gd name="connsiteX0" fmla="*/ 0 w 7408334"/>
                    <a:gd name="connsiteY0" fmla="*/ 556932 h 1114894"/>
                    <a:gd name="connsiteX1" fmla="*/ 1075268 w 7408334"/>
                    <a:gd name="connsiteY1" fmla="*/ 556932 h 1114894"/>
                    <a:gd name="connsiteX2" fmla="*/ 1807634 w 7408334"/>
                    <a:gd name="connsiteY2" fmla="*/ 472366 h 1114894"/>
                    <a:gd name="connsiteX3" fmla="*/ 2319457 w 7408334"/>
                    <a:gd name="connsiteY3" fmla="*/ 106849 h 1114894"/>
                    <a:gd name="connsiteX4" fmla="*/ 2912534 w 7408334"/>
                    <a:gd name="connsiteY4" fmla="*/ 23532 h 1114894"/>
                    <a:gd name="connsiteX5" fmla="*/ 3230034 w 7408334"/>
                    <a:gd name="connsiteY5" fmla="*/ -1 h 1114894"/>
                    <a:gd name="connsiteX6" fmla="*/ 3623734 w 7408334"/>
                    <a:gd name="connsiteY6" fmla="*/ 23532 h 1114894"/>
                    <a:gd name="connsiteX7" fmla="*/ 4093634 w 7408334"/>
                    <a:gd name="connsiteY7" fmla="*/ 112251 h 1114894"/>
                    <a:gd name="connsiteX8" fmla="*/ 4893734 w 7408334"/>
                    <a:gd name="connsiteY8" fmla="*/ 314910 h 1114894"/>
                    <a:gd name="connsiteX9" fmla="*/ 6300230 w 7408334"/>
                    <a:gd name="connsiteY9" fmla="*/ 1065376 h 1114894"/>
                    <a:gd name="connsiteX10" fmla="*/ 7408334 w 7408334"/>
                    <a:gd name="connsiteY10" fmla="*/ 1042812 h 1114894"/>
                    <a:gd name="connsiteX0" fmla="*/ 0 w 7408334"/>
                    <a:gd name="connsiteY0" fmla="*/ 556934 h 1095950"/>
                    <a:gd name="connsiteX1" fmla="*/ 1075268 w 7408334"/>
                    <a:gd name="connsiteY1" fmla="*/ 556934 h 1095950"/>
                    <a:gd name="connsiteX2" fmla="*/ 1807634 w 7408334"/>
                    <a:gd name="connsiteY2" fmla="*/ 472368 h 1095950"/>
                    <a:gd name="connsiteX3" fmla="*/ 2319457 w 7408334"/>
                    <a:gd name="connsiteY3" fmla="*/ 106851 h 1095950"/>
                    <a:gd name="connsiteX4" fmla="*/ 2912534 w 7408334"/>
                    <a:gd name="connsiteY4" fmla="*/ 23534 h 1095950"/>
                    <a:gd name="connsiteX5" fmla="*/ 3230034 w 7408334"/>
                    <a:gd name="connsiteY5" fmla="*/ 1 h 1095950"/>
                    <a:gd name="connsiteX6" fmla="*/ 3623734 w 7408334"/>
                    <a:gd name="connsiteY6" fmla="*/ 23534 h 1095950"/>
                    <a:gd name="connsiteX7" fmla="*/ 4093634 w 7408334"/>
                    <a:gd name="connsiteY7" fmla="*/ 112253 h 1095950"/>
                    <a:gd name="connsiteX8" fmla="*/ 5072398 w 7408334"/>
                    <a:gd name="connsiteY8" fmla="*/ 573285 h 1095950"/>
                    <a:gd name="connsiteX9" fmla="*/ 6300230 w 7408334"/>
                    <a:gd name="connsiteY9" fmla="*/ 1065378 h 1095950"/>
                    <a:gd name="connsiteX10" fmla="*/ 7408334 w 7408334"/>
                    <a:gd name="connsiteY10" fmla="*/ 1042814 h 1095950"/>
                    <a:gd name="connsiteX0" fmla="*/ 0 w 7408334"/>
                    <a:gd name="connsiteY0" fmla="*/ 558860 h 1097876"/>
                    <a:gd name="connsiteX1" fmla="*/ 1075268 w 7408334"/>
                    <a:gd name="connsiteY1" fmla="*/ 558860 h 1097876"/>
                    <a:gd name="connsiteX2" fmla="*/ 1807634 w 7408334"/>
                    <a:gd name="connsiteY2" fmla="*/ 474294 h 1097876"/>
                    <a:gd name="connsiteX3" fmla="*/ 2319457 w 7408334"/>
                    <a:gd name="connsiteY3" fmla="*/ 108777 h 1097876"/>
                    <a:gd name="connsiteX4" fmla="*/ 2912534 w 7408334"/>
                    <a:gd name="connsiteY4" fmla="*/ 25460 h 1097876"/>
                    <a:gd name="connsiteX5" fmla="*/ 3230034 w 7408334"/>
                    <a:gd name="connsiteY5" fmla="*/ 1927 h 1097876"/>
                    <a:gd name="connsiteX6" fmla="*/ 3623734 w 7408334"/>
                    <a:gd name="connsiteY6" fmla="*/ 25460 h 1097876"/>
                    <a:gd name="connsiteX7" fmla="*/ 4195727 w 7408334"/>
                    <a:gd name="connsiteY7" fmla="*/ 214658 h 1097876"/>
                    <a:gd name="connsiteX8" fmla="*/ 5072398 w 7408334"/>
                    <a:gd name="connsiteY8" fmla="*/ 575211 h 1097876"/>
                    <a:gd name="connsiteX9" fmla="*/ 6300230 w 7408334"/>
                    <a:gd name="connsiteY9" fmla="*/ 1067304 h 1097876"/>
                    <a:gd name="connsiteX10" fmla="*/ 7408334 w 7408334"/>
                    <a:gd name="connsiteY10" fmla="*/ 1044740 h 1097876"/>
                    <a:gd name="connsiteX0" fmla="*/ 0 w 7408334"/>
                    <a:gd name="connsiteY0" fmla="*/ 558860 h 1097876"/>
                    <a:gd name="connsiteX1" fmla="*/ 1075268 w 7408334"/>
                    <a:gd name="connsiteY1" fmla="*/ 558860 h 1097876"/>
                    <a:gd name="connsiteX2" fmla="*/ 1807634 w 7408334"/>
                    <a:gd name="connsiteY2" fmla="*/ 474294 h 1097876"/>
                    <a:gd name="connsiteX3" fmla="*/ 2276918 w 7408334"/>
                    <a:gd name="connsiteY3" fmla="*/ 94423 h 1097876"/>
                    <a:gd name="connsiteX4" fmla="*/ 2912534 w 7408334"/>
                    <a:gd name="connsiteY4" fmla="*/ 25460 h 1097876"/>
                    <a:gd name="connsiteX5" fmla="*/ 3230034 w 7408334"/>
                    <a:gd name="connsiteY5" fmla="*/ 1927 h 1097876"/>
                    <a:gd name="connsiteX6" fmla="*/ 3623734 w 7408334"/>
                    <a:gd name="connsiteY6" fmla="*/ 25460 h 1097876"/>
                    <a:gd name="connsiteX7" fmla="*/ 4195727 w 7408334"/>
                    <a:gd name="connsiteY7" fmla="*/ 214658 h 1097876"/>
                    <a:gd name="connsiteX8" fmla="*/ 5072398 w 7408334"/>
                    <a:gd name="connsiteY8" fmla="*/ 575211 h 1097876"/>
                    <a:gd name="connsiteX9" fmla="*/ 6300230 w 7408334"/>
                    <a:gd name="connsiteY9" fmla="*/ 1067304 h 1097876"/>
                    <a:gd name="connsiteX10" fmla="*/ 7408334 w 7408334"/>
                    <a:gd name="connsiteY10" fmla="*/ 1044740 h 1097876"/>
                    <a:gd name="connsiteX0" fmla="*/ 0 w 7408334"/>
                    <a:gd name="connsiteY0" fmla="*/ 590818 h 1129834"/>
                    <a:gd name="connsiteX1" fmla="*/ 1075268 w 7408334"/>
                    <a:gd name="connsiteY1" fmla="*/ 590818 h 1129834"/>
                    <a:gd name="connsiteX2" fmla="*/ 1807634 w 7408334"/>
                    <a:gd name="connsiteY2" fmla="*/ 506252 h 1129834"/>
                    <a:gd name="connsiteX3" fmla="*/ 2276918 w 7408334"/>
                    <a:gd name="connsiteY3" fmla="*/ 126381 h 1129834"/>
                    <a:gd name="connsiteX4" fmla="*/ 2844472 w 7408334"/>
                    <a:gd name="connsiteY4" fmla="*/ 0 h 1129834"/>
                    <a:gd name="connsiteX5" fmla="*/ 3230034 w 7408334"/>
                    <a:gd name="connsiteY5" fmla="*/ 33885 h 1129834"/>
                    <a:gd name="connsiteX6" fmla="*/ 3623734 w 7408334"/>
                    <a:gd name="connsiteY6" fmla="*/ 57418 h 1129834"/>
                    <a:gd name="connsiteX7" fmla="*/ 4195727 w 7408334"/>
                    <a:gd name="connsiteY7" fmla="*/ 246616 h 1129834"/>
                    <a:gd name="connsiteX8" fmla="*/ 5072398 w 7408334"/>
                    <a:gd name="connsiteY8" fmla="*/ 607169 h 1129834"/>
                    <a:gd name="connsiteX9" fmla="*/ 6300230 w 7408334"/>
                    <a:gd name="connsiteY9" fmla="*/ 1099262 h 1129834"/>
                    <a:gd name="connsiteX10" fmla="*/ 7408334 w 7408334"/>
                    <a:gd name="connsiteY10" fmla="*/ 1076698 h 1129834"/>
                    <a:gd name="connsiteX0" fmla="*/ 0 w 7408334"/>
                    <a:gd name="connsiteY0" fmla="*/ 590818 h 1320866"/>
                    <a:gd name="connsiteX1" fmla="*/ 1075268 w 7408334"/>
                    <a:gd name="connsiteY1" fmla="*/ 590818 h 1320866"/>
                    <a:gd name="connsiteX2" fmla="*/ 1807634 w 7408334"/>
                    <a:gd name="connsiteY2" fmla="*/ 506252 h 1320866"/>
                    <a:gd name="connsiteX3" fmla="*/ 2276918 w 7408334"/>
                    <a:gd name="connsiteY3" fmla="*/ 126381 h 1320866"/>
                    <a:gd name="connsiteX4" fmla="*/ 2844472 w 7408334"/>
                    <a:gd name="connsiteY4" fmla="*/ 0 h 1320866"/>
                    <a:gd name="connsiteX5" fmla="*/ 3230034 w 7408334"/>
                    <a:gd name="connsiteY5" fmla="*/ 33885 h 1320866"/>
                    <a:gd name="connsiteX6" fmla="*/ 3623734 w 7408334"/>
                    <a:gd name="connsiteY6" fmla="*/ 57418 h 1320866"/>
                    <a:gd name="connsiteX7" fmla="*/ 4195727 w 7408334"/>
                    <a:gd name="connsiteY7" fmla="*/ 246616 h 1320866"/>
                    <a:gd name="connsiteX8" fmla="*/ 5072398 w 7408334"/>
                    <a:gd name="connsiteY8" fmla="*/ 607169 h 1320866"/>
                    <a:gd name="connsiteX9" fmla="*/ 6300230 w 7408334"/>
                    <a:gd name="connsiteY9" fmla="*/ 1099262 h 1320866"/>
                    <a:gd name="connsiteX10" fmla="*/ 7408334 w 7408334"/>
                    <a:gd name="connsiteY10" fmla="*/ 1320717 h 1320866"/>
                    <a:gd name="connsiteX0" fmla="*/ 0 w 7408334"/>
                    <a:gd name="connsiteY0" fmla="*/ 598935 h 1328983"/>
                    <a:gd name="connsiteX1" fmla="*/ 1075268 w 7408334"/>
                    <a:gd name="connsiteY1" fmla="*/ 598935 h 1328983"/>
                    <a:gd name="connsiteX2" fmla="*/ 1807634 w 7408334"/>
                    <a:gd name="connsiteY2" fmla="*/ 514369 h 1328983"/>
                    <a:gd name="connsiteX3" fmla="*/ 2276918 w 7408334"/>
                    <a:gd name="connsiteY3" fmla="*/ 134498 h 1328983"/>
                    <a:gd name="connsiteX4" fmla="*/ 2844472 w 7408334"/>
                    <a:gd name="connsiteY4" fmla="*/ 8117 h 1328983"/>
                    <a:gd name="connsiteX5" fmla="*/ 3187495 w 7408334"/>
                    <a:gd name="connsiteY5" fmla="*/ 13293 h 1328983"/>
                    <a:gd name="connsiteX6" fmla="*/ 3623734 w 7408334"/>
                    <a:gd name="connsiteY6" fmla="*/ 65535 h 1328983"/>
                    <a:gd name="connsiteX7" fmla="*/ 4195727 w 7408334"/>
                    <a:gd name="connsiteY7" fmla="*/ 254733 h 1328983"/>
                    <a:gd name="connsiteX8" fmla="*/ 5072398 w 7408334"/>
                    <a:gd name="connsiteY8" fmla="*/ 615286 h 1328983"/>
                    <a:gd name="connsiteX9" fmla="*/ 6300230 w 7408334"/>
                    <a:gd name="connsiteY9" fmla="*/ 1107379 h 1328983"/>
                    <a:gd name="connsiteX10" fmla="*/ 7408334 w 7408334"/>
                    <a:gd name="connsiteY10" fmla="*/ 1328834 h 1328983"/>
                    <a:gd name="connsiteX0" fmla="*/ 0 w 7408334"/>
                    <a:gd name="connsiteY0" fmla="*/ 598935 h 1328983"/>
                    <a:gd name="connsiteX1" fmla="*/ 1075268 w 7408334"/>
                    <a:gd name="connsiteY1" fmla="*/ 598935 h 1328983"/>
                    <a:gd name="connsiteX2" fmla="*/ 1807634 w 7408334"/>
                    <a:gd name="connsiteY2" fmla="*/ 514369 h 1328983"/>
                    <a:gd name="connsiteX3" fmla="*/ 2191841 w 7408334"/>
                    <a:gd name="connsiteY3" fmla="*/ 134498 h 1328983"/>
                    <a:gd name="connsiteX4" fmla="*/ 2844472 w 7408334"/>
                    <a:gd name="connsiteY4" fmla="*/ 8117 h 1328983"/>
                    <a:gd name="connsiteX5" fmla="*/ 3187495 w 7408334"/>
                    <a:gd name="connsiteY5" fmla="*/ 13293 h 1328983"/>
                    <a:gd name="connsiteX6" fmla="*/ 3623734 w 7408334"/>
                    <a:gd name="connsiteY6" fmla="*/ 65535 h 1328983"/>
                    <a:gd name="connsiteX7" fmla="*/ 4195727 w 7408334"/>
                    <a:gd name="connsiteY7" fmla="*/ 254733 h 1328983"/>
                    <a:gd name="connsiteX8" fmla="*/ 5072398 w 7408334"/>
                    <a:gd name="connsiteY8" fmla="*/ 615286 h 1328983"/>
                    <a:gd name="connsiteX9" fmla="*/ 6300230 w 7408334"/>
                    <a:gd name="connsiteY9" fmla="*/ 1107379 h 1328983"/>
                    <a:gd name="connsiteX10" fmla="*/ 7408334 w 7408334"/>
                    <a:gd name="connsiteY10" fmla="*/ 1328834 h 1328983"/>
                    <a:gd name="connsiteX0" fmla="*/ 0 w 7408334"/>
                    <a:gd name="connsiteY0" fmla="*/ 598935 h 1328983"/>
                    <a:gd name="connsiteX1" fmla="*/ 1075268 w 7408334"/>
                    <a:gd name="connsiteY1" fmla="*/ 598935 h 1328983"/>
                    <a:gd name="connsiteX2" fmla="*/ 1807634 w 7408334"/>
                    <a:gd name="connsiteY2" fmla="*/ 514369 h 1328983"/>
                    <a:gd name="connsiteX3" fmla="*/ 2191841 w 7408334"/>
                    <a:gd name="connsiteY3" fmla="*/ 134498 h 1328983"/>
                    <a:gd name="connsiteX4" fmla="*/ 2844472 w 7408334"/>
                    <a:gd name="connsiteY4" fmla="*/ 8117 h 1328983"/>
                    <a:gd name="connsiteX5" fmla="*/ 3187495 w 7408334"/>
                    <a:gd name="connsiteY5" fmla="*/ 13293 h 1328983"/>
                    <a:gd name="connsiteX6" fmla="*/ 3623734 w 7408334"/>
                    <a:gd name="connsiteY6" fmla="*/ 65535 h 1328983"/>
                    <a:gd name="connsiteX7" fmla="*/ 4195727 w 7408334"/>
                    <a:gd name="connsiteY7" fmla="*/ 254733 h 1328983"/>
                    <a:gd name="connsiteX8" fmla="*/ 5072398 w 7408334"/>
                    <a:gd name="connsiteY8" fmla="*/ 615286 h 1328983"/>
                    <a:gd name="connsiteX9" fmla="*/ 6300230 w 7408334"/>
                    <a:gd name="connsiteY9" fmla="*/ 1107379 h 1328983"/>
                    <a:gd name="connsiteX10" fmla="*/ 7408334 w 7408334"/>
                    <a:gd name="connsiteY10" fmla="*/ 1328834 h 1328983"/>
                    <a:gd name="connsiteX0" fmla="*/ 0 w 7408334"/>
                    <a:gd name="connsiteY0" fmla="*/ 598935 h 1328983"/>
                    <a:gd name="connsiteX1" fmla="*/ 1075268 w 7408334"/>
                    <a:gd name="connsiteY1" fmla="*/ 598935 h 1328983"/>
                    <a:gd name="connsiteX2" fmla="*/ 1807634 w 7408334"/>
                    <a:gd name="connsiteY2" fmla="*/ 514369 h 1328983"/>
                    <a:gd name="connsiteX3" fmla="*/ 2191841 w 7408334"/>
                    <a:gd name="connsiteY3" fmla="*/ 134498 h 1328983"/>
                    <a:gd name="connsiteX4" fmla="*/ 2844472 w 7408334"/>
                    <a:gd name="connsiteY4" fmla="*/ 8117 h 1328983"/>
                    <a:gd name="connsiteX5" fmla="*/ 3187495 w 7408334"/>
                    <a:gd name="connsiteY5" fmla="*/ 13293 h 1328983"/>
                    <a:gd name="connsiteX6" fmla="*/ 3623734 w 7408334"/>
                    <a:gd name="connsiteY6" fmla="*/ 65535 h 1328983"/>
                    <a:gd name="connsiteX7" fmla="*/ 4195727 w 7408334"/>
                    <a:gd name="connsiteY7" fmla="*/ 254733 h 1328983"/>
                    <a:gd name="connsiteX8" fmla="*/ 5072398 w 7408334"/>
                    <a:gd name="connsiteY8" fmla="*/ 615286 h 1328983"/>
                    <a:gd name="connsiteX9" fmla="*/ 6300230 w 7408334"/>
                    <a:gd name="connsiteY9" fmla="*/ 1107379 h 1328983"/>
                    <a:gd name="connsiteX10" fmla="*/ 7408334 w 7408334"/>
                    <a:gd name="connsiteY10" fmla="*/ 1328834 h 1328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08334" h="1328983">
                      <a:moveTo>
                        <a:pt x="0" y="598935"/>
                      </a:moveTo>
                      <a:lnTo>
                        <a:pt x="1075268" y="598935"/>
                      </a:lnTo>
                      <a:cubicBezTo>
                        <a:pt x="1376540" y="584841"/>
                        <a:pt x="1586090" y="582206"/>
                        <a:pt x="1807634" y="514369"/>
                      </a:cubicBezTo>
                      <a:cubicBezTo>
                        <a:pt x="1968542" y="374643"/>
                        <a:pt x="2019036" y="233228"/>
                        <a:pt x="2191841" y="134498"/>
                      </a:cubicBezTo>
                      <a:cubicBezTo>
                        <a:pt x="2364646" y="35768"/>
                        <a:pt x="2678530" y="28318"/>
                        <a:pt x="2844472" y="8117"/>
                      </a:cubicBezTo>
                      <a:cubicBezTo>
                        <a:pt x="3010414" y="-12084"/>
                        <a:pt x="3073154" y="11568"/>
                        <a:pt x="3187495" y="13293"/>
                      </a:cubicBezTo>
                      <a:cubicBezTo>
                        <a:pt x="3317372" y="22863"/>
                        <a:pt x="3455695" y="25295"/>
                        <a:pt x="3623734" y="65535"/>
                      </a:cubicBezTo>
                      <a:cubicBezTo>
                        <a:pt x="3791773" y="105775"/>
                        <a:pt x="3954283" y="163108"/>
                        <a:pt x="4195727" y="254733"/>
                      </a:cubicBezTo>
                      <a:cubicBezTo>
                        <a:pt x="4437171" y="346358"/>
                        <a:pt x="4721648" y="473178"/>
                        <a:pt x="5072398" y="615286"/>
                      </a:cubicBezTo>
                      <a:cubicBezTo>
                        <a:pt x="5423148" y="757394"/>
                        <a:pt x="5910907" y="988454"/>
                        <a:pt x="6300230" y="1107379"/>
                      </a:cubicBezTo>
                      <a:cubicBezTo>
                        <a:pt x="6689553" y="1226304"/>
                        <a:pt x="7177479" y="1333535"/>
                        <a:pt x="7408334" y="1328834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685803" y="2484337"/>
                  <a:ext cx="7442194" cy="905604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21825 h 2164020"/>
                    <a:gd name="connsiteX1" fmla="*/ 1521878 w 7442194"/>
                    <a:gd name="connsiteY1" fmla="*/ 841174 h 2164020"/>
                    <a:gd name="connsiteX2" fmla="*/ 2370660 w 7442194"/>
                    <a:gd name="connsiteY2" fmla="*/ 272950 h 2164020"/>
                    <a:gd name="connsiteX3" fmla="*/ 2946394 w 7442194"/>
                    <a:gd name="connsiteY3" fmla="*/ 44351 h 2164020"/>
                    <a:gd name="connsiteX4" fmla="*/ 3657594 w 7442194"/>
                    <a:gd name="connsiteY4" fmla="*/ 44350 h 2164020"/>
                    <a:gd name="connsiteX5" fmla="*/ 4368794 w 7442194"/>
                    <a:gd name="connsiteY5" fmla="*/ 234850 h 2164020"/>
                    <a:gd name="connsiteX6" fmla="*/ 5304361 w 7442194"/>
                    <a:gd name="connsiteY6" fmla="*/ 581984 h 2164020"/>
                    <a:gd name="connsiteX7" fmla="*/ 5926661 w 7442194"/>
                    <a:gd name="connsiteY7" fmla="*/ 819050 h 2164020"/>
                    <a:gd name="connsiteX8" fmla="*/ 6421961 w 7442194"/>
                    <a:gd name="connsiteY8" fmla="*/ 929117 h 2164020"/>
                    <a:gd name="connsiteX9" fmla="*/ 6972294 w 7442194"/>
                    <a:gd name="connsiteY9" fmla="*/ 954517 h 2164020"/>
                    <a:gd name="connsiteX10" fmla="*/ 7442194 w 7442194"/>
                    <a:gd name="connsiteY10" fmla="*/ 2164010 h 2164020"/>
                    <a:gd name="connsiteX0" fmla="*/ 0 w 7442194"/>
                    <a:gd name="connsiteY0" fmla="*/ 821825 h 2164010"/>
                    <a:gd name="connsiteX1" fmla="*/ 1521878 w 7442194"/>
                    <a:gd name="connsiteY1" fmla="*/ 841174 h 2164010"/>
                    <a:gd name="connsiteX2" fmla="*/ 2370660 w 7442194"/>
                    <a:gd name="connsiteY2" fmla="*/ 272950 h 2164010"/>
                    <a:gd name="connsiteX3" fmla="*/ 2946394 w 7442194"/>
                    <a:gd name="connsiteY3" fmla="*/ 44351 h 2164010"/>
                    <a:gd name="connsiteX4" fmla="*/ 3657594 w 7442194"/>
                    <a:gd name="connsiteY4" fmla="*/ 44350 h 2164010"/>
                    <a:gd name="connsiteX5" fmla="*/ 4368794 w 7442194"/>
                    <a:gd name="connsiteY5" fmla="*/ 234850 h 2164010"/>
                    <a:gd name="connsiteX6" fmla="*/ 5304361 w 7442194"/>
                    <a:gd name="connsiteY6" fmla="*/ 581984 h 2164010"/>
                    <a:gd name="connsiteX7" fmla="*/ 5926661 w 7442194"/>
                    <a:gd name="connsiteY7" fmla="*/ 819050 h 2164010"/>
                    <a:gd name="connsiteX8" fmla="*/ 6421961 w 7442194"/>
                    <a:gd name="connsiteY8" fmla="*/ 929117 h 2164010"/>
                    <a:gd name="connsiteX9" fmla="*/ 7442194 w 7442194"/>
                    <a:gd name="connsiteY9" fmla="*/ 2164010 h 2164010"/>
                    <a:gd name="connsiteX0" fmla="*/ 0 w 7442194"/>
                    <a:gd name="connsiteY0" fmla="*/ 821825 h 2164010"/>
                    <a:gd name="connsiteX1" fmla="*/ 1521878 w 7442194"/>
                    <a:gd name="connsiteY1" fmla="*/ 841174 h 2164010"/>
                    <a:gd name="connsiteX2" fmla="*/ 2370660 w 7442194"/>
                    <a:gd name="connsiteY2" fmla="*/ 272950 h 2164010"/>
                    <a:gd name="connsiteX3" fmla="*/ 2946394 w 7442194"/>
                    <a:gd name="connsiteY3" fmla="*/ 44351 h 2164010"/>
                    <a:gd name="connsiteX4" fmla="*/ 3657594 w 7442194"/>
                    <a:gd name="connsiteY4" fmla="*/ 44350 h 2164010"/>
                    <a:gd name="connsiteX5" fmla="*/ 4368794 w 7442194"/>
                    <a:gd name="connsiteY5" fmla="*/ 234850 h 2164010"/>
                    <a:gd name="connsiteX6" fmla="*/ 5304361 w 7442194"/>
                    <a:gd name="connsiteY6" fmla="*/ 581984 h 2164010"/>
                    <a:gd name="connsiteX7" fmla="*/ 5926661 w 7442194"/>
                    <a:gd name="connsiteY7" fmla="*/ 819050 h 2164010"/>
                    <a:gd name="connsiteX8" fmla="*/ 6370914 w 7442194"/>
                    <a:gd name="connsiteY8" fmla="*/ 1511113 h 2164010"/>
                    <a:gd name="connsiteX9" fmla="*/ 7442194 w 7442194"/>
                    <a:gd name="connsiteY9" fmla="*/ 2164010 h 2164010"/>
                    <a:gd name="connsiteX0" fmla="*/ 0 w 7442194"/>
                    <a:gd name="connsiteY0" fmla="*/ 821825 h 2164010"/>
                    <a:gd name="connsiteX1" fmla="*/ 1521878 w 7442194"/>
                    <a:gd name="connsiteY1" fmla="*/ 841174 h 2164010"/>
                    <a:gd name="connsiteX2" fmla="*/ 2370660 w 7442194"/>
                    <a:gd name="connsiteY2" fmla="*/ 272950 h 2164010"/>
                    <a:gd name="connsiteX3" fmla="*/ 2946394 w 7442194"/>
                    <a:gd name="connsiteY3" fmla="*/ 44351 h 2164010"/>
                    <a:gd name="connsiteX4" fmla="*/ 3657594 w 7442194"/>
                    <a:gd name="connsiteY4" fmla="*/ 44350 h 2164010"/>
                    <a:gd name="connsiteX5" fmla="*/ 4368794 w 7442194"/>
                    <a:gd name="connsiteY5" fmla="*/ 234850 h 2164010"/>
                    <a:gd name="connsiteX6" fmla="*/ 5304361 w 7442194"/>
                    <a:gd name="connsiteY6" fmla="*/ 581984 h 2164010"/>
                    <a:gd name="connsiteX7" fmla="*/ 5816059 w 7442194"/>
                    <a:gd name="connsiteY7" fmla="*/ 1022751 h 2164010"/>
                    <a:gd name="connsiteX8" fmla="*/ 6370914 w 7442194"/>
                    <a:gd name="connsiteY8" fmla="*/ 1511113 h 2164010"/>
                    <a:gd name="connsiteX9" fmla="*/ 7442194 w 7442194"/>
                    <a:gd name="connsiteY9" fmla="*/ 2164010 h 2164010"/>
                    <a:gd name="connsiteX0" fmla="*/ 0 w 7442194"/>
                    <a:gd name="connsiteY0" fmla="*/ 821825 h 2164010"/>
                    <a:gd name="connsiteX1" fmla="*/ 1521878 w 7442194"/>
                    <a:gd name="connsiteY1" fmla="*/ 841174 h 2164010"/>
                    <a:gd name="connsiteX2" fmla="*/ 2370660 w 7442194"/>
                    <a:gd name="connsiteY2" fmla="*/ 272950 h 2164010"/>
                    <a:gd name="connsiteX3" fmla="*/ 2946394 w 7442194"/>
                    <a:gd name="connsiteY3" fmla="*/ 44351 h 2164010"/>
                    <a:gd name="connsiteX4" fmla="*/ 3657594 w 7442194"/>
                    <a:gd name="connsiteY4" fmla="*/ 44350 h 2164010"/>
                    <a:gd name="connsiteX5" fmla="*/ 4368794 w 7442194"/>
                    <a:gd name="connsiteY5" fmla="*/ 234850 h 2164010"/>
                    <a:gd name="connsiteX6" fmla="*/ 5304361 w 7442194"/>
                    <a:gd name="connsiteY6" fmla="*/ 581984 h 2164010"/>
                    <a:gd name="connsiteX7" fmla="*/ 6370914 w 7442194"/>
                    <a:gd name="connsiteY7" fmla="*/ 1511113 h 2164010"/>
                    <a:gd name="connsiteX8" fmla="*/ 7442194 w 7442194"/>
                    <a:gd name="connsiteY8" fmla="*/ 2164010 h 2164010"/>
                    <a:gd name="connsiteX0" fmla="*/ 0 w 7442194"/>
                    <a:gd name="connsiteY0" fmla="*/ 836164 h 2178349"/>
                    <a:gd name="connsiteX1" fmla="*/ 1521878 w 7442194"/>
                    <a:gd name="connsiteY1" fmla="*/ 855513 h 2178349"/>
                    <a:gd name="connsiteX2" fmla="*/ 2396183 w 7442194"/>
                    <a:gd name="connsiteY2" fmla="*/ 54486 h 2178349"/>
                    <a:gd name="connsiteX3" fmla="*/ 2946394 w 7442194"/>
                    <a:gd name="connsiteY3" fmla="*/ 58690 h 2178349"/>
                    <a:gd name="connsiteX4" fmla="*/ 3657594 w 7442194"/>
                    <a:gd name="connsiteY4" fmla="*/ 58689 h 2178349"/>
                    <a:gd name="connsiteX5" fmla="*/ 4368794 w 7442194"/>
                    <a:gd name="connsiteY5" fmla="*/ 249189 h 2178349"/>
                    <a:gd name="connsiteX6" fmla="*/ 5304361 w 7442194"/>
                    <a:gd name="connsiteY6" fmla="*/ 596323 h 2178349"/>
                    <a:gd name="connsiteX7" fmla="*/ 6370914 w 7442194"/>
                    <a:gd name="connsiteY7" fmla="*/ 1525452 h 2178349"/>
                    <a:gd name="connsiteX8" fmla="*/ 7442194 w 7442194"/>
                    <a:gd name="connsiteY8" fmla="*/ 2178349 h 2178349"/>
                    <a:gd name="connsiteX0" fmla="*/ 0 w 7442194"/>
                    <a:gd name="connsiteY0" fmla="*/ 1009890 h 2352075"/>
                    <a:gd name="connsiteX1" fmla="*/ 1521878 w 7442194"/>
                    <a:gd name="connsiteY1" fmla="*/ 1029239 h 2352075"/>
                    <a:gd name="connsiteX2" fmla="*/ 2396183 w 7442194"/>
                    <a:gd name="connsiteY2" fmla="*/ 228212 h 2352075"/>
                    <a:gd name="connsiteX3" fmla="*/ 2952223 w 7442194"/>
                    <a:gd name="connsiteY3" fmla="*/ 3 h 2352075"/>
                    <a:gd name="connsiteX4" fmla="*/ 2946394 w 7442194"/>
                    <a:gd name="connsiteY4" fmla="*/ 232416 h 2352075"/>
                    <a:gd name="connsiteX5" fmla="*/ 3657594 w 7442194"/>
                    <a:gd name="connsiteY5" fmla="*/ 232415 h 2352075"/>
                    <a:gd name="connsiteX6" fmla="*/ 4368794 w 7442194"/>
                    <a:gd name="connsiteY6" fmla="*/ 422915 h 2352075"/>
                    <a:gd name="connsiteX7" fmla="*/ 5304361 w 7442194"/>
                    <a:gd name="connsiteY7" fmla="*/ 770049 h 2352075"/>
                    <a:gd name="connsiteX8" fmla="*/ 6370914 w 7442194"/>
                    <a:gd name="connsiteY8" fmla="*/ 1699178 h 2352075"/>
                    <a:gd name="connsiteX9" fmla="*/ 7442194 w 7442194"/>
                    <a:gd name="connsiteY9" fmla="*/ 2352075 h 2352075"/>
                    <a:gd name="connsiteX0" fmla="*/ 0 w 7442194"/>
                    <a:gd name="connsiteY0" fmla="*/ 1009890 h 2352075"/>
                    <a:gd name="connsiteX1" fmla="*/ 1521878 w 7442194"/>
                    <a:gd name="connsiteY1" fmla="*/ 1029239 h 2352075"/>
                    <a:gd name="connsiteX2" fmla="*/ 2396183 w 7442194"/>
                    <a:gd name="connsiteY2" fmla="*/ 228212 h 2352075"/>
                    <a:gd name="connsiteX3" fmla="*/ 2952223 w 7442194"/>
                    <a:gd name="connsiteY3" fmla="*/ 3 h 2352075"/>
                    <a:gd name="connsiteX4" fmla="*/ 3657594 w 7442194"/>
                    <a:gd name="connsiteY4" fmla="*/ 232415 h 2352075"/>
                    <a:gd name="connsiteX5" fmla="*/ 4368794 w 7442194"/>
                    <a:gd name="connsiteY5" fmla="*/ 422915 h 2352075"/>
                    <a:gd name="connsiteX6" fmla="*/ 5304361 w 7442194"/>
                    <a:gd name="connsiteY6" fmla="*/ 770049 h 2352075"/>
                    <a:gd name="connsiteX7" fmla="*/ 6370914 w 7442194"/>
                    <a:gd name="connsiteY7" fmla="*/ 1699178 h 2352075"/>
                    <a:gd name="connsiteX8" fmla="*/ 7442194 w 7442194"/>
                    <a:gd name="connsiteY8" fmla="*/ 2352075 h 2352075"/>
                    <a:gd name="connsiteX0" fmla="*/ 0 w 7442194"/>
                    <a:gd name="connsiteY0" fmla="*/ 1010474 h 2352659"/>
                    <a:gd name="connsiteX1" fmla="*/ 1521878 w 7442194"/>
                    <a:gd name="connsiteY1" fmla="*/ 1029823 h 2352659"/>
                    <a:gd name="connsiteX2" fmla="*/ 2396183 w 7442194"/>
                    <a:gd name="connsiteY2" fmla="*/ 228796 h 2352659"/>
                    <a:gd name="connsiteX3" fmla="*/ 2952223 w 7442194"/>
                    <a:gd name="connsiteY3" fmla="*/ 587 h 2352659"/>
                    <a:gd name="connsiteX4" fmla="*/ 3683118 w 7442194"/>
                    <a:gd name="connsiteY4" fmla="*/ 58401 h 2352659"/>
                    <a:gd name="connsiteX5" fmla="*/ 4368794 w 7442194"/>
                    <a:gd name="connsiteY5" fmla="*/ 423499 h 2352659"/>
                    <a:gd name="connsiteX6" fmla="*/ 5304361 w 7442194"/>
                    <a:gd name="connsiteY6" fmla="*/ 770633 h 2352659"/>
                    <a:gd name="connsiteX7" fmla="*/ 6370914 w 7442194"/>
                    <a:gd name="connsiteY7" fmla="*/ 1699762 h 2352659"/>
                    <a:gd name="connsiteX8" fmla="*/ 7442194 w 7442194"/>
                    <a:gd name="connsiteY8" fmla="*/ 2352659 h 2352659"/>
                    <a:gd name="connsiteX0" fmla="*/ 0 w 7442194"/>
                    <a:gd name="connsiteY0" fmla="*/ 1010474 h 2352659"/>
                    <a:gd name="connsiteX1" fmla="*/ 1521878 w 7442194"/>
                    <a:gd name="connsiteY1" fmla="*/ 1029823 h 2352659"/>
                    <a:gd name="connsiteX2" fmla="*/ 2396183 w 7442194"/>
                    <a:gd name="connsiteY2" fmla="*/ 228796 h 2352659"/>
                    <a:gd name="connsiteX3" fmla="*/ 2952223 w 7442194"/>
                    <a:gd name="connsiteY3" fmla="*/ 587 h 2352659"/>
                    <a:gd name="connsiteX4" fmla="*/ 3683118 w 7442194"/>
                    <a:gd name="connsiteY4" fmla="*/ 58401 h 2352659"/>
                    <a:gd name="connsiteX5" fmla="*/ 4368794 w 7442194"/>
                    <a:gd name="connsiteY5" fmla="*/ 423499 h 2352659"/>
                    <a:gd name="connsiteX6" fmla="*/ 5227791 w 7442194"/>
                    <a:gd name="connsiteY6" fmla="*/ 1178031 h 2352659"/>
                    <a:gd name="connsiteX7" fmla="*/ 6370914 w 7442194"/>
                    <a:gd name="connsiteY7" fmla="*/ 1699762 h 2352659"/>
                    <a:gd name="connsiteX8" fmla="*/ 7442194 w 7442194"/>
                    <a:gd name="connsiteY8" fmla="*/ 2352659 h 2352659"/>
                    <a:gd name="connsiteX0" fmla="*/ 0 w 7442194"/>
                    <a:gd name="connsiteY0" fmla="*/ 1010474 h 2352659"/>
                    <a:gd name="connsiteX1" fmla="*/ 1521878 w 7442194"/>
                    <a:gd name="connsiteY1" fmla="*/ 1029823 h 2352659"/>
                    <a:gd name="connsiteX2" fmla="*/ 2396183 w 7442194"/>
                    <a:gd name="connsiteY2" fmla="*/ 228796 h 2352659"/>
                    <a:gd name="connsiteX3" fmla="*/ 2952223 w 7442194"/>
                    <a:gd name="connsiteY3" fmla="*/ 587 h 2352659"/>
                    <a:gd name="connsiteX4" fmla="*/ 3683118 w 7442194"/>
                    <a:gd name="connsiteY4" fmla="*/ 58401 h 2352659"/>
                    <a:gd name="connsiteX5" fmla="*/ 4368794 w 7442194"/>
                    <a:gd name="connsiteY5" fmla="*/ 423499 h 2352659"/>
                    <a:gd name="connsiteX6" fmla="*/ 5227791 w 7442194"/>
                    <a:gd name="connsiteY6" fmla="*/ 1178031 h 2352659"/>
                    <a:gd name="connsiteX7" fmla="*/ 6379422 w 7442194"/>
                    <a:gd name="connsiteY7" fmla="*/ 2048960 h 2352659"/>
                    <a:gd name="connsiteX8" fmla="*/ 7442194 w 7442194"/>
                    <a:gd name="connsiteY8" fmla="*/ 2352659 h 2352659"/>
                    <a:gd name="connsiteX0" fmla="*/ 0 w 7442194"/>
                    <a:gd name="connsiteY0" fmla="*/ 1010474 h 2585460"/>
                    <a:gd name="connsiteX1" fmla="*/ 1521878 w 7442194"/>
                    <a:gd name="connsiteY1" fmla="*/ 1029823 h 2585460"/>
                    <a:gd name="connsiteX2" fmla="*/ 2396183 w 7442194"/>
                    <a:gd name="connsiteY2" fmla="*/ 228796 h 2585460"/>
                    <a:gd name="connsiteX3" fmla="*/ 2952223 w 7442194"/>
                    <a:gd name="connsiteY3" fmla="*/ 587 h 2585460"/>
                    <a:gd name="connsiteX4" fmla="*/ 3683118 w 7442194"/>
                    <a:gd name="connsiteY4" fmla="*/ 58401 h 2585460"/>
                    <a:gd name="connsiteX5" fmla="*/ 4368794 w 7442194"/>
                    <a:gd name="connsiteY5" fmla="*/ 423499 h 2585460"/>
                    <a:gd name="connsiteX6" fmla="*/ 5227791 w 7442194"/>
                    <a:gd name="connsiteY6" fmla="*/ 1178031 h 2585460"/>
                    <a:gd name="connsiteX7" fmla="*/ 6379422 w 7442194"/>
                    <a:gd name="connsiteY7" fmla="*/ 2048960 h 2585460"/>
                    <a:gd name="connsiteX8" fmla="*/ 7442194 w 7442194"/>
                    <a:gd name="connsiteY8" fmla="*/ 2585460 h 2585460"/>
                    <a:gd name="connsiteX0" fmla="*/ 0 w 7442194"/>
                    <a:gd name="connsiteY0" fmla="*/ 1010474 h 2585460"/>
                    <a:gd name="connsiteX1" fmla="*/ 1521878 w 7442194"/>
                    <a:gd name="connsiteY1" fmla="*/ 1029823 h 2585460"/>
                    <a:gd name="connsiteX2" fmla="*/ 2396183 w 7442194"/>
                    <a:gd name="connsiteY2" fmla="*/ 228796 h 2585460"/>
                    <a:gd name="connsiteX3" fmla="*/ 2952223 w 7442194"/>
                    <a:gd name="connsiteY3" fmla="*/ 587 h 2585460"/>
                    <a:gd name="connsiteX4" fmla="*/ 3683118 w 7442194"/>
                    <a:gd name="connsiteY4" fmla="*/ 58401 h 2585460"/>
                    <a:gd name="connsiteX5" fmla="*/ 4368794 w 7442194"/>
                    <a:gd name="connsiteY5" fmla="*/ 423499 h 2585460"/>
                    <a:gd name="connsiteX6" fmla="*/ 5227791 w 7442194"/>
                    <a:gd name="connsiteY6" fmla="*/ 1178031 h 2585460"/>
                    <a:gd name="connsiteX7" fmla="*/ 6379422 w 7442194"/>
                    <a:gd name="connsiteY7" fmla="*/ 2048960 h 2585460"/>
                    <a:gd name="connsiteX8" fmla="*/ 7442194 w 7442194"/>
                    <a:gd name="connsiteY8" fmla="*/ 2585460 h 258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42194" h="2585460">
                      <a:moveTo>
                        <a:pt x="0" y="1010474"/>
                      </a:moveTo>
                      <a:lnTo>
                        <a:pt x="1521878" y="1029823"/>
                      </a:lnTo>
                      <a:cubicBezTo>
                        <a:pt x="1916988" y="938344"/>
                        <a:pt x="2225086" y="335058"/>
                        <a:pt x="2396183" y="228796"/>
                      </a:cubicBezTo>
                      <a:cubicBezTo>
                        <a:pt x="2626066" y="96057"/>
                        <a:pt x="2741988" y="-113"/>
                        <a:pt x="2952223" y="587"/>
                      </a:cubicBezTo>
                      <a:cubicBezTo>
                        <a:pt x="3162458" y="1287"/>
                        <a:pt x="3447023" y="-12084"/>
                        <a:pt x="3683118" y="58401"/>
                      </a:cubicBezTo>
                      <a:cubicBezTo>
                        <a:pt x="3919213" y="128886"/>
                        <a:pt x="4111349" y="236894"/>
                        <a:pt x="4368794" y="423499"/>
                      </a:cubicBezTo>
                      <a:cubicBezTo>
                        <a:pt x="4626239" y="610104"/>
                        <a:pt x="4892686" y="907121"/>
                        <a:pt x="5227791" y="1178031"/>
                      </a:cubicBezTo>
                      <a:cubicBezTo>
                        <a:pt x="5562896" y="1448941"/>
                        <a:pt x="6010355" y="1814389"/>
                        <a:pt x="6379422" y="2048960"/>
                      </a:cubicBezTo>
                      <a:cubicBezTo>
                        <a:pt x="6748489" y="2283532"/>
                        <a:pt x="7170091" y="2502790"/>
                        <a:pt x="7442194" y="25854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694269" y="2334510"/>
                  <a:ext cx="7399731" cy="701206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02033 h 1825851"/>
                    <a:gd name="connsiteX1" fmla="*/ 1500311 w 7493839"/>
                    <a:gd name="connsiteY1" fmla="*/ 827963 h 1825851"/>
                    <a:gd name="connsiteX2" fmla="*/ 2384019 w 7493839"/>
                    <a:gd name="connsiteY2" fmla="*/ 307234 h 1825851"/>
                    <a:gd name="connsiteX3" fmla="*/ 3078290 w 7493839"/>
                    <a:gd name="connsiteY3" fmla="*/ 28549 h 1825851"/>
                    <a:gd name="connsiteX4" fmla="*/ 3939951 w 7493839"/>
                    <a:gd name="connsiteY4" fmla="*/ 101842 h 1825851"/>
                    <a:gd name="connsiteX5" fmla="*/ 4587064 w 7493839"/>
                    <a:gd name="connsiteY5" fmla="*/ 292342 h 1825851"/>
                    <a:gd name="connsiteX6" fmla="*/ 5356006 w 7493839"/>
                    <a:gd name="connsiteY6" fmla="*/ 639476 h 1825851"/>
                    <a:gd name="connsiteX7" fmla="*/ 5978306 w 7493839"/>
                    <a:gd name="connsiteY7" fmla="*/ 876542 h 1825851"/>
                    <a:gd name="connsiteX8" fmla="*/ 6533710 w 7493839"/>
                    <a:gd name="connsiteY8" fmla="*/ 1825408 h 1825851"/>
                    <a:gd name="connsiteX9" fmla="*/ 7023939 w 7493839"/>
                    <a:gd name="connsiteY9" fmla="*/ 1012009 h 1825851"/>
                    <a:gd name="connsiteX10" fmla="*/ 7493839 w 7493839"/>
                    <a:gd name="connsiteY10" fmla="*/ 999309 h 1825851"/>
                    <a:gd name="connsiteX0" fmla="*/ 0 w 7493839"/>
                    <a:gd name="connsiteY0" fmla="*/ 802033 h 1825851"/>
                    <a:gd name="connsiteX1" fmla="*/ 1500311 w 7493839"/>
                    <a:gd name="connsiteY1" fmla="*/ 827963 h 1825851"/>
                    <a:gd name="connsiteX2" fmla="*/ 2384019 w 7493839"/>
                    <a:gd name="connsiteY2" fmla="*/ 307234 h 1825851"/>
                    <a:gd name="connsiteX3" fmla="*/ 3078290 w 7493839"/>
                    <a:gd name="connsiteY3" fmla="*/ 28549 h 1825851"/>
                    <a:gd name="connsiteX4" fmla="*/ 3939951 w 7493839"/>
                    <a:gd name="connsiteY4" fmla="*/ 101842 h 1825851"/>
                    <a:gd name="connsiteX5" fmla="*/ 4587064 w 7493839"/>
                    <a:gd name="connsiteY5" fmla="*/ 292342 h 1825851"/>
                    <a:gd name="connsiteX6" fmla="*/ 5356006 w 7493839"/>
                    <a:gd name="connsiteY6" fmla="*/ 639476 h 1825851"/>
                    <a:gd name="connsiteX7" fmla="*/ 6533710 w 7493839"/>
                    <a:gd name="connsiteY7" fmla="*/ 1825408 h 1825851"/>
                    <a:gd name="connsiteX8" fmla="*/ 7023939 w 7493839"/>
                    <a:gd name="connsiteY8" fmla="*/ 1012009 h 1825851"/>
                    <a:gd name="connsiteX9" fmla="*/ 7493839 w 7493839"/>
                    <a:gd name="connsiteY9" fmla="*/ 999309 h 1825851"/>
                    <a:gd name="connsiteX0" fmla="*/ 0 w 7493839"/>
                    <a:gd name="connsiteY0" fmla="*/ 802033 h 1828728"/>
                    <a:gd name="connsiteX1" fmla="*/ 1500311 w 7493839"/>
                    <a:gd name="connsiteY1" fmla="*/ 827963 h 1828728"/>
                    <a:gd name="connsiteX2" fmla="*/ 2384019 w 7493839"/>
                    <a:gd name="connsiteY2" fmla="*/ 307234 h 1828728"/>
                    <a:gd name="connsiteX3" fmla="*/ 3078290 w 7493839"/>
                    <a:gd name="connsiteY3" fmla="*/ 28549 h 1828728"/>
                    <a:gd name="connsiteX4" fmla="*/ 3939951 w 7493839"/>
                    <a:gd name="connsiteY4" fmla="*/ 101842 h 1828728"/>
                    <a:gd name="connsiteX5" fmla="*/ 4587064 w 7493839"/>
                    <a:gd name="connsiteY5" fmla="*/ 292342 h 1828728"/>
                    <a:gd name="connsiteX6" fmla="*/ 5424697 w 7493839"/>
                    <a:gd name="connsiteY6" fmla="*/ 1259461 h 1828728"/>
                    <a:gd name="connsiteX7" fmla="*/ 6533710 w 7493839"/>
                    <a:gd name="connsiteY7" fmla="*/ 1825408 h 1828728"/>
                    <a:gd name="connsiteX8" fmla="*/ 7023939 w 7493839"/>
                    <a:gd name="connsiteY8" fmla="*/ 1012009 h 1828728"/>
                    <a:gd name="connsiteX9" fmla="*/ 7493839 w 7493839"/>
                    <a:gd name="connsiteY9" fmla="*/ 999309 h 1828728"/>
                    <a:gd name="connsiteX0" fmla="*/ 0 w 7493839"/>
                    <a:gd name="connsiteY0" fmla="*/ 802033 h 2155574"/>
                    <a:gd name="connsiteX1" fmla="*/ 1500311 w 7493839"/>
                    <a:gd name="connsiteY1" fmla="*/ 827963 h 2155574"/>
                    <a:gd name="connsiteX2" fmla="*/ 2384019 w 7493839"/>
                    <a:gd name="connsiteY2" fmla="*/ 307234 h 2155574"/>
                    <a:gd name="connsiteX3" fmla="*/ 3078290 w 7493839"/>
                    <a:gd name="connsiteY3" fmla="*/ 28549 h 2155574"/>
                    <a:gd name="connsiteX4" fmla="*/ 3939951 w 7493839"/>
                    <a:gd name="connsiteY4" fmla="*/ 101842 h 2155574"/>
                    <a:gd name="connsiteX5" fmla="*/ 4587064 w 7493839"/>
                    <a:gd name="connsiteY5" fmla="*/ 292342 h 2155574"/>
                    <a:gd name="connsiteX6" fmla="*/ 5424697 w 7493839"/>
                    <a:gd name="connsiteY6" fmla="*/ 1259461 h 2155574"/>
                    <a:gd name="connsiteX7" fmla="*/ 6550882 w 7493839"/>
                    <a:gd name="connsiteY7" fmla="*/ 2153632 h 2155574"/>
                    <a:gd name="connsiteX8" fmla="*/ 7023939 w 7493839"/>
                    <a:gd name="connsiteY8" fmla="*/ 1012009 h 2155574"/>
                    <a:gd name="connsiteX9" fmla="*/ 7493839 w 7493839"/>
                    <a:gd name="connsiteY9" fmla="*/ 999309 h 2155574"/>
                    <a:gd name="connsiteX0" fmla="*/ 0 w 7493839"/>
                    <a:gd name="connsiteY0" fmla="*/ 802033 h 2164391"/>
                    <a:gd name="connsiteX1" fmla="*/ 1500311 w 7493839"/>
                    <a:gd name="connsiteY1" fmla="*/ 827963 h 2164391"/>
                    <a:gd name="connsiteX2" fmla="*/ 2384019 w 7493839"/>
                    <a:gd name="connsiteY2" fmla="*/ 307234 h 2164391"/>
                    <a:gd name="connsiteX3" fmla="*/ 3078290 w 7493839"/>
                    <a:gd name="connsiteY3" fmla="*/ 28549 h 2164391"/>
                    <a:gd name="connsiteX4" fmla="*/ 3939951 w 7493839"/>
                    <a:gd name="connsiteY4" fmla="*/ 101842 h 2164391"/>
                    <a:gd name="connsiteX5" fmla="*/ 4587064 w 7493839"/>
                    <a:gd name="connsiteY5" fmla="*/ 292342 h 2164391"/>
                    <a:gd name="connsiteX6" fmla="*/ 5424697 w 7493839"/>
                    <a:gd name="connsiteY6" fmla="*/ 1259461 h 2164391"/>
                    <a:gd name="connsiteX7" fmla="*/ 6550882 w 7493839"/>
                    <a:gd name="connsiteY7" fmla="*/ 2153632 h 2164391"/>
                    <a:gd name="connsiteX8" fmla="*/ 7023939 w 7493839"/>
                    <a:gd name="connsiteY8" fmla="*/ 1012009 h 2164391"/>
                    <a:gd name="connsiteX9" fmla="*/ 7493839 w 7493839"/>
                    <a:gd name="connsiteY9" fmla="*/ 999309 h 2164391"/>
                    <a:gd name="connsiteX0" fmla="*/ 0 w 7493839"/>
                    <a:gd name="connsiteY0" fmla="*/ 802033 h 2155768"/>
                    <a:gd name="connsiteX1" fmla="*/ 1500311 w 7493839"/>
                    <a:gd name="connsiteY1" fmla="*/ 827963 h 2155768"/>
                    <a:gd name="connsiteX2" fmla="*/ 2384019 w 7493839"/>
                    <a:gd name="connsiteY2" fmla="*/ 307234 h 2155768"/>
                    <a:gd name="connsiteX3" fmla="*/ 3078290 w 7493839"/>
                    <a:gd name="connsiteY3" fmla="*/ 28549 h 2155768"/>
                    <a:gd name="connsiteX4" fmla="*/ 3939951 w 7493839"/>
                    <a:gd name="connsiteY4" fmla="*/ 101842 h 2155768"/>
                    <a:gd name="connsiteX5" fmla="*/ 4587064 w 7493839"/>
                    <a:gd name="connsiteY5" fmla="*/ 292342 h 2155768"/>
                    <a:gd name="connsiteX6" fmla="*/ 5424697 w 7493839"/>
                    <a:gd name="connsiteY6" fmla="*/ 1259461 h 2155768"/>
                    <a:gd name="connsiteX7" fmla="*/ 6550882 w 7493839"/>
                    <a:gd name="connsiteY7" fmla="*/ 2153632 h 2155768"/>
                    <a:gd name="connsiteX8" fmla="*/ 7493839 w 7493839"/>
                    <a:gd name="connsiteY8" fmla="*/ 999309 h 2155768"/>
                    <a:gd name="connsiteX0" fmla="*/ 0 w 7468080"/>
                    <a:gd name="connsiteY0" fmla="*/ 802033 h 2334676"/>
                    <a:gd name="connsiteX1" fmla="*/ 1500311 w 7468080"/>
                    <a:gd name="connsiteY1" fmla="*/ 827963 h 2334676"/>
                    <a:gd name="connsiteX2" fmla="*/ 2384019 w 7468080"/>
                    <a:gd name="connsiteY2" fmla="*/ 307234 h 2334676"/>
                    <a:gd name="connsiteX3" fmla="*/ 3078290 w 7468080"/>
                    <a:gd name="connsiteY3" fmla="*/ 28549 h 2334676"/>
                    <a:gd name="connsiteX4" fmla="*/ 3939951 w 7468080"/>
                    <a:gd name="connsiteY4" fmla="*/ 101842 h 2334676"/>
                    <a:gd name="connsiteX5" fmla="*/ 4587064 w 7468080"/>
                    <a:gd name="connsiteY5" fmla="*/ 292342 h 2334676"/>
                    <a:gd name="connsiteX6" fmla="*/ 5424697 w 7468080"/>
                    <a:gd name="connsiteY6" fmla="*/ 1259461 h 2334676"/>
                    <a:gd name="connsiteX7" fmla="*/ 6550882 w 7468080"/>
                    <a:gd name="connsiteY7" fmla="*/ 2153632 h 2334676"/>
                    <a:gd name="connsiteX8" fmla="*/ 7468080 w 7468080"/>
                    <a:gd name="connsiteY8" fmla="*/ 2202801 h 2334676"/>
                    <a:gd name="connsiteX0" fmla="*/ 0 w 7468080"/>
                    <a:gd name="connsiteY0" fmla="*/ 802033 h 2258973"/>
                    <a:gd name="connsiteX1" fmla="*/ 1500311 w 7468080"/>
                    <a:gd name="connsiteY1" fmla="*/ 827963 h 2258973"/>
                    <a:gd name="connsiteX2" fmla="*/ 2384019 w 7468080"/>
                    <a:gd name="connsiteY2" fmla="*/ 307234 h 2258973"/>
                    <a:gd name="connsiteX3" fmla="*/ 3078290 w 7468080"/>
                    <a:gd name="connsiteY3" fmla="*/ 28549 h 2258973"/>
                    <a:gd name="connsiteX4" fmla="*/ 3939951 w 7468080"/>
                    <a:gd name="connsiteY4" fmla="*/ 101842 h 2258973"/>
                    <a:gd name="connsiteX5" fmla="*/ 4587064 w 7468080"/>
                    <a:gd name="connsiteY5" fmla="*/ 292342 h 2258973"/>
                    <a:gd name="connsiteX6" fmla="*/ 5424697 w 7468080"/>
                    <a:gd name="connsiteY6" fmla="*/ 1259461 h 2258973"/>
                    <a:gd name="connsiteX7" fmla="*/ 6550882 w 7468080"/>
                    <a:gd name="connsiteY7" fmla="*/ 2153632 h 2258973"/>
                    <a:gd name="connsiteX8" fmla="*/ 7468080 w 7468080"/>
                    <a:gd name="connsiteY8" fmla="*/ 2202801 h 2258973"/>
                    <a:gd name="connsiteX0" fmla="*/ 0 w 7468080"/>
                    <a:gd name="connsiteY0" fmla="*/ 802033 h 2252284"/>
                    <a:gd name="connsiteX1" fmla="*/ 1500311 w 7468080"/>
                    <a:gd name="connsiteY1" fmla="*/ 827963 h 2252284"/>
                    <a:gd name="connsiteX2" fmla="*/ 2384019 w 7468080"/>
                    <a:gd name="connsiteY2" fmla="*/ 307234 h 2252284"/>
                    <a:gd name="connsiteX3" fmla="*/ 3078290 w 7468080"/>
                    <a:gd name="connsiteY3" fmla="*/ 28549 h 2252284"/>
                    <a:gd name="connsiteX4" fmla="*/ 3939951 w 7468080"/>
                    <a:gd name="connsiteY4" fmla="*/ 101842 h 2252284"/>
                    <a:gd name="connsiteX5" fmla="*/ 4587064 w 7468080"/>
                    <a:gd name="connsiteY5" fmla="*/ 292342 h 2252284"/>
                    <a:gd name="connsiteX6" fmla="*/ 5579252 w 7468080"/>
                    <a:gd name="connsiteY6" fmla="*/ 1368869 h 2252284"/>
                    <a:gd name="connsiteX7" fmla="*/ 6550882 w 7468080"/>
                    <a:gd name="connsiteY7" fmla="*/ 2153632 h 2252284"/>
                    <a:gd name="connsiteX8" fmla="*/ 7468080 w 7468080"/>
                    <a:gd name="connsiteY8" fmla="*/ 2202801 h 2252284"/>
                    <a:gd name="connsiteX0" fmla="*/ 0 w 7468080"/>
                    <a:gd name="connsiteY0" fmla="*/ 812026 h 2262277"/>
                    <a:gd name="connsiteX1" fmla="*/ 1500311 w 7468080"/>
                    <a:gd name="connsiteY1" fmla="*/ 837956 h 2262277"/>
                    <a:gd name="connsiteX2" fmla="*/ 2384019 w 7468080"/>
                    <a:gd name="connsiteY2" fmla="*/ 317227 h 2262277"/>
                    <a:gd name="connsiteX3" fmla="*/ 3078290 w 7468080"/>
                    <a:gd name="connsiteY3" fmla="*/ 38542 h 2262277"/>
                    <a:gd name="connsiteX4" fmla="*/ 3939951 w 7468080"/>
                    <a:gd name="connsiteY4" fmla="*/ 111835 h 2262277"/>
                    <a:gd name="connsiteX5" fmla="*/ 4870415 w 7468080"/>
                    <a:gd name="connsiteY5" fmla="*/ 630561 h 2262277"/>
                    <a:gd name="connsiteX6" fmla="*/ 5579252 w 7468080"/>
                    <a:gd name="connsiteY6" fmla="*/ 1378862 h 2262277"/>
                    <a:gd name="connsiteX7" fmla="*/ 6550882 w 7468080"/>
                    <a:gd name="connsiteY7" fmla="*/ 2163625 h 2262277"/>
                    <a:gd name="connsiteX8" fmla="*/ 7468080 w 7468080"/>
                    <a:gd name="connsiteY8" fmla="*/ 2212794 h 2262277"/>
                    <a:gd name="connsiteX0" fmla="*/ 0 w 7468080"/>
                    <a:gd name="connsiteY0" fmla="*/ 812026 h 2262277"/>
                    <a:gd name="connsiteX1" fmla="*/ 1500311 w 7468080"/>
                    <a:gd name="connsiteY1" fmla="*/ 837956 h 2262277"/>
                    <a:gd name="connsiteX2" fmla="*/ 2384019 w 7468080"/>
                    <a:gd name="connsiteY2" fmla="*/ 317227 h 2262277"/>
                    <a:gd name="connsiteX3" fmla="*/ 3078290 w 7468080"/>
                    <a:gd name="connsiteY3" fmla="*/ 38542 h 2262277"/>
                    <a:gd name="connsiteX4" fmla="*/ 3939951 w 7468080"/>
                    <a:gd name="connsiteY4" fmla="*/ 111835 h 2262277"/>
                    <a:gd name="connsiteX5" fmla="*/ 4870415 w 7468080"/>
                    <a:gd name="connsiteY5" fmla="*/ 630561 h 2262277"/>
                    <a:gd name="connsiteX6" fmla="*/ 5579252 w 7468080"/>
                    <a:gd name="connsiteY6" fmla="*/ 1378862 h 2262277"/>
                    <a:gd name="connsiteX7" fmla="*/ 6550882 w 7468080"/>
                    <a:gd name="connsiteY7" fmla="*/ 2163625 h 2262277"/>
                    <a:gd name="connsiteX8" fmla="*/ 7468080 w 7468080"/>
                    <a:gd name="connsiteY8" fmla="*/ 2212794 h 2262277"/>
                    <a:gd name="connsiteX0" fmla="*/ 0 w 7468080"/>
                    <a:gd name="connsiteY0" fmla="*/ 812026 h 2514359"/>
                    <a:gd name="connsiteX1" fmla="*/ 1500311 w 7468080"/>
                    <a:gd name="connsiteY1" fmla="*/ 837956 h 2514359"/>
                    <a:gd name="connsiteX2" fmla="*/ 2384019 w 7468080"/>
                    <a:gd name="connsiteY2" fmla="*/ 317227 h 2514359"/>
                    <a:gd name="connsiteX3" fmla="*/ 3078290 w 7468080"/>
                    <a:gd name="connsiteY3" fmla="*/ 38542 h 2514359"/>
                    <a:gd name="connsiteX4" fmla="*/ 3939951 w 7468080"/>
                    <a:gd name="connsiteY4" fmla="*/ 111835 h 2514359"/>
                    <a:gd name="connsiteX5" fmla="*/ 4870415 w 7468080"/>
                    <a:gd name="connsiteY5" fmla="*/ 630561 h 2514359"/>
                    <a:gd name="connsiteX6" fmla="*/ 5579252 w 7468080"/>
                    <a:gd name="connsiteY6" fmla="*/ 1378862 h 2514359"/>
                    <a:gd name="connsiteX7" fmla="*/ 6550882 w 7468080"/>
                    <a:gd name="connsiteY7" fmla="*/ 2163625 h 2514359"/>
                    <a:gd name="connsiteX8" fmla="*/ 7468080 w 7468080"/>
                    <a:gd name="connsiteY8" fmla="*/ 2504552 h 2514359"/>
                    <a:gd name="connsiteX0" fmla="*/ 0 w 7468080"/>
                    <a:gd name="connsiteY0" fmla="*/ 812026 h 2504551"/>
                    <a:gd name="connsiteX1" fmla="*/ 1500311 w 7468080"/>
                    <a:gd name="connsiteY1" fmla="*/ 837956 h 2504551"/>
                    <a:gd name="connsiteX2" fmla="*/ 2384019 w 7468080"/>
                    <a:gd name="connsiteY2" fmla="*/ 317227 h 2504551"/>
                    <a:gd name="connsiteX3" fmla="*/ 3078290 w 7468080"/>
                    <a:gd name="connsiteY3" fmla="*/ 38542 h 2504551"/>
                    <a:gd name="connsiteX4" fmla="*/ 3939951 w 7468080"/>
                    <a:gd name="connsiteY4" fmla="*/ 111835 h 2504551"/>
                    <a:gd name="connsiteX5" fmla="*/ 4870415 w 7468080"/>
                    <a:gd name="connsiteY5" fmla="*/ 630561 h 2504551"/>
                    <a:gd name="connsiteX6" fmla="*/ 5579252 w 7468080"/>
                    <a:gd name="connsiteY6" fmla="*/ 1378862 h 2504551"/>
                    <a:gd name="connsiteX7" fmla="*/ 6550882 w 7468080"/>
                    <a:gd name="connsiteY7" fmla="*/ 2163625 h 2504551"/>
                    <a:gd name="connsiteX8" fmla="*/ 7468080 w 7468080"/>
                    <a:gd name="connsiteY8" fmla="*/ 2504552 h 2504551"/>
                    <a:gd name="connsiteX0" fmla="*/ 0 w 7468080"/>
                    <a:gd name="connsiteY0" fmla="*/ 816372 h 2508897"/>
                    <a:gd name="connsiteX1" fmla="*/ 1500311 w 7468080"/>
                    <a:gd name="connsiteY1" fmla="*/ 842302 h 2508897"/>
                    <a:gd name="connsiteX2" fmla="*/ 2384019 w 7468080"/>
                    <a:gd name="connsiteY2" fmla="*/ 321573 h 2508897"/>
                    <a:gd name="connsiteX3" fmla="*/ 3078290 w 7468080"/>
                    <a:gd name="connsiteY3" fmla="*/ 42888 h 2508897"/>
                    <a:gd name="connsiteX4" fmla="*/ 3939951 w 7468080"/>
                    <a:gd name="connsiteY4" fmla="*/ 116181 h 2508897"/>
                    <a:gd name="connsiteX5" fmla="*/ 4879002 w 7468080"/>
                    <a:gd name="connsiteY5" fmla="*/ 744316 h 2508897"/>
                    <a:gd name="connsiteX6" fmla="*/ 5579252 w 7468080"/>
                    <a:gd name="connsiteY6" fmla="*/ 1383208 h 2508897"/>
                    <a:gd name="connsiteX7" fmla="*/ 6550882 w 7468080"/>
                    <a:gd name="connsiteY7" fmla="*/ 2167971 h 2508897"/>
                    <a:gd name="connsiteX8" fmla="*/ 7468080 w 7468080"/>
                    <a:gd name="connsiteY8" fmla="*/ 2508898 h 2508897"/>
                    <a:gd name="connsiteX0" fmla="*/ 0 w 7468080"/>
                    <a:gd name="connsiteY0" fmla="*/ 816372 h 2508897"/>
                    <a:gd name="connsiteX1" fmla="*/ 1500311 w 7468080"/>
                    <a:gd name="connsiteY1" fmla="*/ 842302 h 2508897"/>
                    <a:gd name="connsiteX2" fmla="*/ 2384019 w 7468080"/>
                    <a:gd name="connsiteY2" fmla="*/ 321573 h 2508897"/>
                    <a:gd name="connsiteX3" fmla="*/ 3078290 w 7468080"/>
                    <a:gd name="connsiteY3" fmla="*/ 42888 h 2508897"/>
                    <a:gd name="connsiteX4" fmla="*/ 3939951 w 7468080"/>
                    <a:gd name="connsiteY4" fmla="*/ 116181 h 2508897"/>
                    <a:gd name="connsiteX5" fmla="*/ 4879002 w 7468080"/>
                    <a:gd name="connsiteY5" fmla="*/ 744316 h 2508897"/>
                    <a:gd name="connsiteX6" fmla="*/ 5579252 w 7468080"/>
                    <a:gd name="connsiteY6" fmla="*/ 1383208 h 2508897"/>
                    <a:gd name="connsiteX7" fmla="*/ 6550882 w 7468080"/>
                    <a:gd name="connsiteY7" fmla="*/ 2167971 h 2508897"/>
                    <a:gd name="connsiteX8" fmla="*/ 7468080 w 7468080"/>
                    <a:gd name="connsiteY8" fmla="*/ 2508898 h 2508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68080" h="2508897">
                      <a:moveTo>
                        <a:pt x="0" y="816372"/>
                      </a:moveTo>
                      <a:cubicBezTo>
                        <a:pt x="64913" y="814870"/>
                        <a:pt x="1359892" y="864295"/>
                        <a:pt x="1500311" y="842302"/>
                      </a:cubicBezTo>
                      <a:cubicBezTo>
                        <a:pt x="1886254" y="816672"/>
                        <a:pt x="2267420" y="373237"/>
                        <a:pt x="2384019" y="321573"/>
                      </a:cubicBezTo>
                      <a:cubicBezTo>
                        <a:pt x="2589694" y="191617"/>
                        <a:pt x="2938596" y="37771"/>
                        <a:pt x="3078290" y="42888"/>
                      </a:cubicBezTo>
                      <a:cubicBezTo>
                        <a:pt x="3410244" y="-37251"/>
                        <a:pt x="3639832" y="-724"/>
                        <a:pt x="3939951" y="116181"/>
                      </a:cubicBezTo>
                      <a:cubicBezTo>
                        <a:pt x="4240070" y="233086"/>
                        <a:pt x="4604541" y="545301"/>
                        <a:pt x="4879002" y="744316"/>
                      </a:cubicBezTo>
                      <a:cubicBezTo>
                        <a:pt x="5129546" y="1027051"/>
                        <a:pt x="5300605" y="1145932"/>
                        <a:pt x="5579252" y="1383208"/>
                      </a:cubicBezTo>
                      <a:cubicBezTo>
                        <a:pt x="5857899" y="1620484"/>
                        <a:pt x="6236077" y="1980356"/>
                        <a:pt x="6550882" y="2167971"/>
                      </a:cubicBezTo>
                      <a:cubicBezTo>
                        <a:pt x="6865687" y="2355586"/>
                        <a:pt x="7228699" y="2421151"/>
                        <a:pt x="7468080" y="2508898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>
                  <a:off x="694262" y="2138315"/>
                  <a:ext cx="7340176" cy="3992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43196 h 1456109"/>
                    <a:gd name="connsiteX1" fmla="*/ 1491766 w 7493839"/>
                    <a:gd name="connsiteY1" fmla="*/ 1056009 h 1456109"/>
                    <a:gd name="connsiteX2" fmla="*/ 2384019 w 7493839"/>
                    <a:gd name="connsiteY2" fmla="*/ 307232 h 1456109"/>
                    <a:gd name="connsiteX3" fmla="*/ 3078290 w 7493839"/>
                    <a:gd name="connsiteY3" fmla="*/ 28547 h 1456109"/>
                    <a:gd name="connsiteX4" fmla="*/ 3939951 w 7493839"/>
                    <a:gd name="connsiteY4" fmla="*/ 101840 h 1456109"/>
                    <a:gd name="connsiteX5" fmla="*/ 4587064 w 7493839"/>
                    <a:gd name="connsiteY5" fmla="*/ 292340 h 1456109"/>
                    <a:gd name="connsiteX6" fmla="*/ 5356006 w 7493839"/>
                    <a:gd name="connsiteY6" fmla="*/ 639474 h 1456109"/>
                    <a:gd name="connsiteX7" fmla="*/ 6038411 w 7493839"/>
                    <a:gd name="connsiteY7" fmla="*/ 1450981 h 1456109"/>
                    <a:gd name="connsiteX8" fmla="*/ 6473606 w 7493839"/>
                    <a:gd name="connsiteY8" fmla="*/ 986607 h 1456109"/>
                    <a:gd name="connsiteX9" fmla="*/ 7023939 w 7493839"/>
                    <a:gd name="connsiteY9" fmla="*/ 1012007 h 1456109"/>
                    <a:gd name="connsiteX10" fmla="*/ 7493839 w 7493839"/>
                    <a:gd name="connsiteY10" fmla="*/ 999307 h 1456109"/>
                    <a:gd name="connsiteX0" fmla="*/ 0 w 7493839"/>
                    <a:gd name="connsiteY0" fmla="*/ 1043196 h 1457144"/>
                    <a:gd name="connsiteX1" fmla="*/ 1491766 w 7493839"/>
                    <a:gd name="connsiteY1" fmla="*/ 1056009 h 1457144"/>
                    <a:gd name="connsiteX2" fmla="*/ 2384019 w 7493839"/>
                    <a:gd name="connsiteY2" fmla="*/ 307232 h 1457144"/>
                    <a:gd name="connsiteX3" fmla="*/ 3078290 w 7493839"/>
                    <a:gd name="connsiteY3" fmla="*/ 28547 h 1457144"/>
                    <a:gd name="connsiteX4" fmla="*/ 3939951 w 7493839"/>
                    <a:gd name="connsiteY4" fmla="*/ 101840 h 1457144"/>
                    <a:gd name="connsiteX5" fmla="*/ 4587064 w 7493839"/>
                    <a:gd name="connsiteY5" fmla="*/ 292340 h 1457144"/>
                    <a:gd name="connsiteX6" fmla="*/ 5356006 w 7493839"/>
                    <a:gd name="connsiteY6" fmla="*/ 639474 h 1457144"/>
                    <a:gd name="connsiteX7" fmla="*/ 6038411 w 7493839"/>
                    <a:gd name="connsiteY7" fmla="*/ 1450981 h 1457144"/>
                    <a:gd name="connsiteX8" fmla="*/ 7023939 w 7493839"/>
                    <a:gd name="connsiteY8" fmla="*/ 1012007 h 1457144"/>
                    <a:gd name="connsiteX9" fmla="*/ 7493839 w 7493839"/>
                    <a:gd name="connsiteY9" fmla="*/ 999307 h 1457144"/>
                    <a:gd name="connsiteX0" fmla="*/ 0 w 7493839"/>
                    <a:gd name="connsiteY0" fmla="*/ 1043196 h 1620215"/>
                    <a:gd name="connsiteX1" fmla="*/ 1491766 w 7493839"/>
                    <a:gd name="connsiteY1" fmla="*/ 1056009 h 1620215"/>
                    <a:gd name="connsiteX2" fmla="*/ 2384019 w 7493839"/>
                    <a:gd name="connsiteY2" fmla="*/ 307232 h 1620215"/>
                    <a:gd name="connsiteX3" fmla="*/ 3078290 w 7493839"/>
                    <a:gd name="connsiteY3" fmla="*/ 28547 h 1620215"/>
                    <a:gd name="connsiteX4" fmla="*/ 3939951 w 7493839"/>
                    <a:gd name="connsiteY4" fmla="*/ 101840 h 1620215"/>
                    <a:gd name="connsiteX5" fmla="*/ 4587064 w 7493839"/>
                    <a:gd name="connsiteY5" fmla="*/ 292340 h 1620215"/>
                    <a:gd name="connsiteX6" fmla="*/ 5356006 w 7493839"/>
                    <a:gd name="connsiteY6" fmla="*/ 639474 h 1620215"/>
                    <a:gd name="connsiteX7" fmla="*/ 6038411 w 7493839"/>
                    <a:gd name="connsiteY7" fmla="*/ 1450981 h 1620215"/>
                    <a:gd name="connsiteX8" fmla="*/ 7049698 w 7493839"/>
                    <a:gd name="connsiteY8" fmla="*/ 1586450 h 1620215"/>
                    <a:gd name="connsiteX9" fmla="*/ 7493839 w 7493839"/>
                    <a:gd name="connsiteY9" fmla="*/ 999307 h 1620215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356006 w 7459493"/>
                    <a:gd name="connsiteY6" fmla="*/ 639474 h 1956710"/>
                    <a:gd name="connsiteX7" fmla="*/ 6038411 w 7459493"/>
                    <a:gd name="connsiteY7" fmla="*/ 1450981 h 1956710"/>
                    <a:gd name="connsiteX8" fmla="*/ 7049698 w 7459493"/>
                    <a:gd name="connsiteY8" fmla="*/ 1586450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356006 w 7459493"/>
                    <a:gd name="connsiteY6" fmla="*/ 639474 h 1956710"/>
                    <a:gd name="connsiteX7" fmla="*/ 6038411 w 7459493"/>
                    <a:gd name="connsiteY7" fmla="*/ 1450981 h 1956710"/>
                    <a:gd name="connsiteX8" fmla="*/ 6938075 w 7459493"/>
                    <a:gd name="connsiteY8" fmla="*/ 1825804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356006 w 7459493"/>
                    <a:gd name="connsiteY6" fmla="*/ 639474 h 1956710"/>
                    <a:gd name="connsiteX7" fmla="*/ 6038411 w 7459493"/>
                    <a:gd name="connsiteY7" fmla="*/ 1450981 h 1956710"/>
                    <a:gd name="connsiteX8" fmla="*/ 6938075 w 7459493"/>
                    <a:gd name="connsiteY8" fmla="*/ 1825804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356006 w 7459493"/>
                    <a:gd name="connsiteY6" fmla="*/ 639474 h 1956710"/>
                    <a:gd name="connsiteX7" fmla="*/ 6184381 w 7459493"/>
                    <a:gd name="connsiteY7" fmla="*/ 1642463 h 1956710"/>
                    <a:gd name="connsiteX8" fmla="*/ 6938075 w 7459493"/>
                    <a:gd name="connsiteY8" fmla="*/ 1825804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416111 w 7459493"/>
                    <a:gd name="connsiteY6" fmla="*/ 1166044 h 1956710"/>
                    <a:gd name="connsiteX7" fmla="*/ 6184381 w 7459493"/>
                    <a:gd name="connsiteY7" fmla="*/ 1642463 h 1956710"/>
                    <a:gd name="connsiteX8" fmla="*/ 6938075 w 7459493"/>
                    <a:gd name="connsiteY8" fmla="*/ 1825804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8499 h 1962013"/>
                    <a:gd name="connsiteX1" fmla="*/ 1491766 w 7459493"/>
                    <a:gd name="connsiteY1" fmla="*/ 1061312 h 1962013"/>
                    <a:gd name="connsiteX2" fmla="*/ 2384019 w 7459493"/>
                    <a:gd name="connsiteY2" fmla="*/ 312535 h 1962013"/>
                    <a:gd name="connsiteX3" fmla="*/ 3078290 w 7459493"/>
                    <a:gd name="connsiteY3" fmla="*/ 33850 h 1962013"/>
                    <a:gd name="connsiteX4" fmla="*/ 3939951 w 7459493"/>
                    <a:gd name="connsiteY4" fmla="*/ 107143 h 1962013"/>
                    <a:gd name="connsiteX5" fmla="*/ 4775964 w 7459493"/>
                    <a:gd name="connsiteY5" fmla="*/ 489118 h 1962013"/>
                    <a:gd name="connsiteX6" fmla="*/ 5416111 w 7459493"/>
                    <a:gd name="connsiteY6" fmla="*/ 1171347 h 1962013"/>
                    <a:gd name="connsiteX7" fmla="*/ 6184381 w 7459493"/>
                    <a:gd name="connsiteY7" fmla="*/ 1647766 h 1962013"/>
                    <a:gd name="connsiteX8" fmla="*/ 6938075 w 7459493"/>
                    <a:gd name="connsiteY8" fmla="*/ 1831107 h 1962013"/>
                    <a:gd name="connsiteX9" fmla="*/ 7459493 w 7459493"/>
                    <a:gd name="connsiteY9" fmla="*/ 1962013 h 1962013"/>
                    <a:gd name="connsiteX0" fmla="*/ 0 w 7459493"/>
                    <a:gd name="connsiteY0" fmla="*/ 1048499 h 1962013"/>
                    <a:gd name="connsiteX1" fmla="*/ 1491766 w 7459493"/>
                    <a:gd name="connsiteY1" fmla="*/ 1061312 h 1962013"/>
                    <a:gd name="connsiteX2" fmla="*/ 2384019 w 7459493"/>
                    <a:gd name="connsiteY2" fmla="*/ 312535 h 1962013"/>
                    <a:gd name="connsiteX3" fmla="*/ 3078290 w 7459493"/>
                    <a:gd name="connsiteY3" fmla="*/ 33850 h 1962013"/>
                    <a:gd name="connsiteX4" fmla="*/ 3939951 w 7459493"/>
                    <a:gd name="connsiteY4" fmla="*/ 107143 h 1962013"/>
                    <a:gd name="connsiteX5" fmla="*/ 4775964 w 7459493"/>
                    <a:gd name="connsiteY5" fmla="*/ 489118 h 1962013"/>
                    <a:gd name="connsiteX6" fmla="*/ 5416111 w 7459493"/>
                    <a:gd name="connsiteY6" fmla="*/ 1171347 h 1962013"/>
                    <a:gd name="connsiteX7" fmla="*/ 6184381 w 7459493"/>
                    <a:gd name="connsiteY7" fmla="*/ 1647766 h 1962013"/>
                    <a:gd name="connsiteX8" fmla="*/ 6938075 w 7459493"/>
                    <a:gd name="connsiteY8" fmla="*/ 1831107 h 1962013"/>
                    <a:gd name="connsiteX9" fmla="*/ 7459493 w 7459493"/>
                    <a:gd name="connsiteY9" fmla="*/ 1962013 h 1962013"/>
                    <a:gd name="connsiteX0" fmla="*/ 0 w 7459493"/>
                    <a:gd name="connsiteY0" fmla="*/ 1048499 h 1962013"/>
                    <a:gd name="connsiteX1" fmla="*/ 1491766 w 7459493"/>
                    <a:gd name="connsiteY1" fmla="*/ 1061312 h 1962013"/>
                    <a:gd name="connsiteX2" fmla="*/ 2384019 w 7459493"/>
                    <a:gd name="connsiteY2" fmla="*/ 312535 h 1962013"/>
                    <a:gd name="connsiteX3" fmla="*/ 3078290 w 7459493"/>
                    <a:gd name="connsiteY3" fmla="*/ 33850 h 1962013"/>
                    <a:gd name="connsiteX4" fmla="*/ 3939951 w 7459493"/>
                    <a:gd name="connsiteY4" fmla="*/ 107143 h 1962013"/>
                    <a:gd name="connsiteX5" fmla="*/ 4775964 w 7459493"/>
                    <a:gd name="connsiteY5" fmla="*/ 489118 h 1962013"/>
                    <a:gd name="connsiteX6" fmla="*/ 5570666 w 7459493"/>
                    <a:gd name="connsiteY6" fmla="*/ 1410696 h 1962013"/>
                    <a:gd name="connsiteX7" fmla="*/ 6184381 w 7459493"/>
                    <a:gd name="connsiteY7" fmla="*/ 1647766 h 1962013"/>
                    <a:gd name="connsiteX8" fmla="*/ 6938075 w 7459493"/>
                    <a:gd name="connsiteY8" fmla="*/ 1831107 h 1962013"/>
                    <a:gd name="connsiteX9" fmla="*/ 7459493 w 7459493"/>
                    <a:gd name="connsiteY9" fmla="*/ 1962013 h 1962013"/>
                    <a:gd name="connsiteX0" fmla="*/ 0 w 7407975"/>
                    <a:gd name="connsiteY0" fmla="*/ 1048499 h 1866269"/>
                    <a:gd name="connsiteX1" fmla="*/ 1491766 w 7407975"/>
                    <a:gd name="connsiteY1" fmla="*/ 1061312 h 1866269"/>
                    <a:gd name="connsiteX2" fmla="*/ 2384019 w 7407975"/>
                    <a:gd name="connsiteY2" fmla="*/ 312535 h 1866269"/>
                    <a:gd name="connsiteX3" fmla="*/ 3078290 w 7407975"/>
                    <a:gd name="connsiteY3" fmla="*/ 33850 h 1866269"/>
                    <a:gd name="connsiteX4" fmla="*/ 3939951 w 7407975"/>
                    <a:gd name="connsiteY4" fmla="*/ 107143 h 1866269"/>
                    <a:gd name="connsiteX5" fmla="*/ 4775964 w 7407975"/>
                    <a:gd name="connsiteY5" fmla="*/ 489118 h 1866269"/>
                    <a:gd name="connsiteX6" fmla="*/ 5570666 w 7407975"/>
                    <a:gd name="connsiteY6" fmla="*/ 1410696 h 1866269"/>
                    <a:gd name="connsiteX7" fmla="*/ 6184381 w 7407975"/>
                    <a:gd name="connsiteY7" fmla="*/ 1647766 h 1866269"/>
                    <a:gd name="connsiteX8" fmla="*/ 6938075 w 7407975"/>
                    <a:gd name="connsiteY8" fmla="*/ 1831107 h 1866269"/>
                    <a:gd name="connsiteX9" fmla="*/ 7407975 w 7407975"/>
                    <a:gd name="connsiteY9" fmla="*/ 1866269 h 1866269"/>
                    <a:gd name="connsiteX0" fmla="*/ 0 w 7407975"/>
                    <a:gd name="connsiteY0" fmla="*/ 1048499 h 1866269"/>
                    <a:gd name="connsiteX1" fmla="*/ 1491766 w 7407975"/>
                    <a:gd name="connsiteY1" fmla="*/ 1061312 h 1866269"/>
                    <a:gd name="connsiteX2" fmla="*/ 2384019 w 7407975"/>
                    <a:gd name="connsiteY2" fmla="*/ 312535 h 1866269"/>
                    <a:gd name="connsiteX3" fmla="*/ 3078290 w 7407975"/>
                    <a:gd name="connsiteY3" fmla="*/ 33850 h 1866269"/>
                    <a:gd name="connsiteX4" fmla="*/ 3939951 w 7407975"/>
                    <a:gd name="connsiteY4" fmla="*/ 107143 h 1866269"/>
                    <a:gd name="connsiteX5" fmla="*/ 4775964 w 7407975"/>
                    <a:gd name="connsiteY5" fmla="*/ 489118 h 1866269"/>
                    <a:gd name="connsiteX6" fmla="*/ 5570666 w 7407975"/>
                    <a:gd name="connsiteY6" fmla="*/ 1410696 h 1866269"/>
                    <a:gd name="connsiteX7" fmla="*/ 6227313 w 7407975"/>
                    <a:gd name="connsiteY7" fmla="*/ 1743510 h 1866269"/>
                    <a:gd name="connsiteX8" fmla="*/ 6938075 w 7407975"/>
                    <a:gd name="connsiteY8" fmla="*/ 1831107 h 1866269"/>
                    <a:gd name="connsiteX9" fmla="*/ 7407975 w 7407975"/>
                    <a:gd name="connsiteY9" fmla="*/ 1866269 h 1866269"/>
                    <a:gd name="connsiteX0" fmla="*/ 0 w 7407975"/>
                    <a:gd name="connsiteY0" fmla="*/ 1057251 h 1875021"/>
                    <a:gd name="connsiteX1" fmla="*/ 1491766 w 7407975"/>
                    <a:gd name="connsiteY1" fmla="*/ 1070064 h 1875021"/>
                    <a:gd name="connsiteX2" fmla="*/ 2384019 w 7407975"/>
                    <a:gd name="connsiteY2" fmla="*/ 321287 h 1875021"/>
                    <a:gd name="connsiteX3" fmla="*/ 3078290 w 7407975"/>
                    <a:gd name="connsiteY3" fmla="*/ 42602 h 1875021"/>
                    <a:gd name="connsiteX4" fmla="*/ 3939951 w 7407975"/>
                    <a:gd name="connsiteY4" fmla="*/ 115895 h 1875021"/>
                    <a:gd name="connsiteX5" fmla="*/ 4836070 w 7407975"/>
                    <a:gd name="connsiteY5" fmla="*/ 737219 h 1875021"/>
                    <a:gd name="connsiteX6" fmla="*/ 5570666 w 7407975"/>
                    <a:gd name="connsiteY6" fmla="*/ 1419448 h 1875021"/>
                    <a:gd name="connsiteX7" fmla="*/ 6227313 w 7407975"/>
                    <a:gd name="connsiteY7" fmla="*/ 1752262 h 1875021"/>
                    <a:gd name="connsiteX8" fmla="*/ 6938075 w 7407975"/>
                    <a:gd name="connsiteY8" fmla="*/ 1839859 h 1875021"/>
                    <a:gd name="connsiteX9" fmla="*/ 7407975 w 7407975"/>
                    <a:gd name="connsiteY9" fmla="*/ 1875021 h 1875021"/>
                    <a:gd name="connsiteX0" fmla="*/ 0 w 7407975"/>
                    <a:gd name="connsiteY0" fmla="*/ 1057251 h 1875021"/>
                    <a:gd name="connsiteX1" fmla="*/ 1491766 w 7407975"/>
                    <a:gd name="connsiteY1" fmla="*/ 1070064 h 1875021"/>
                    <a:gd name="connsiteX2" fmla="*/ 2384019 w 7407975"/>
                    <a:gd name="connsiteY2" fmla="*/ 321287 h 1875021"/>
                    <a:gd name="connsiteX3" fmla="*/ 3078290 w 7407975"/>
                    <a:gd name="connsiteY3" fmla="*/ 42602 h 1875021"/>
                    <a:gd name="connsiteX4" fmla="*/ 3939951 w 7407975"/>
                    <a:gd name="connsiteY4" fmla="*/ 115895 h 1875021"/>
                    <a:gd name="connsiteX5" fmla="*/ 4836070 w 7407975"/>
                    <a:gd name="connsiteY5" fmla="*/ 737219 h 1875021"/>
                    <a:gd name="connsiteX6" fmla="*/ 5570666 w 7407975"/>
                    <a:gd name="connsiteY6" fmla="*/ 1419448 h 1875021"/>
                    <a:gd name="connsiteX7" fmla="*/ 6227313 w 7407975"/>
                    <a:gd name="connsiteY7" fmla="*/ 1752262 h 1875021"/>
                    <a:gd name="connsiteX8" fmla="*/ 6938075 w 7407975"/>
                    <a:gd name="connsiteY8" fmla="*/ 1839859 h 1875021"/>
                    <a:gd name="connsiteX9" fmla="*/ 7407975 w 7407975"/>
                    <a:gd name="connsiteY9" fmla="*/ 1875021 h 1875021"/>
                    <a:gd name="connsiteX0" fmla="*/ 0 w 7407975"/>
                    <a:gd name="connsiteY0" fmla="*/ 1057251 h 1875021"/>
                    <a:gd name="connsiteX1" fmla="*/ 1491766 w 7407975"/>
                    <a:gd name="connsiteY1" fmla="*/ 1070064 h 1875021"/>
                    <a:gd name="connsiteX2" fmla="*/ 2384019 w 7407975"/>
                    <a:gd name="connsiteY2" fmla="*/ 321287 h 1875021"/>
                    <a:gd name="connsiteX3" fmla="*/ 3078290 w 7407975"/>
                    <a:gd name="connsiteY3" fmla="*/ 42602 h 1875021"/>
                    <a:gd name="connsiteX4" fmla="*/ 3939951 w 7407975"/>
                    <a:gd name="connsiteY4" fmla="*/ 115895 h 1875021"/>
                    <a:gd name="connsiteX5" fmla="*/ 4836070 w 7407975"/>
                    <a:gd name="connsiteY5" fmla="*/ 737219 h 1875021"/>
                    <a:gd name="connsiteX6" fmla="*/ 5570666 w 7407975"/>
                    <a:gd name="connsiteY6" fmla="*/ 1419448 h 1875021"/>
                    <a:gd name="connsiteX7" fmla="*/ 6227313 w 7407975"/>
                    <a:gd name="connsiteY7" fmla="*/ 1752262 h 1875021"/>
                    <a:gd name="connsiteX8" fmla="*/ 6938075 w 7407975"/>
                    <a:gd name="connsiteY8" fmla="*/ 1839859 h 1875021"/>
                    <a:gd name="connsiteX9" fmla="*/ 7407975 w 7407975"/>
                    <a:gd name="connsiteY9" fmla="*/ 1875021 h 1875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07975" h="1875021">
                      <a:moveTo>
                        <a:pt x="0" y="1057251"/>
                      </a:moveTo>
                      <a:cubicBezTo>
                        <a:pt x="64913" y="1055749"/>
                        <a:pt x="1351347" y="1092057"/>
                        <a:pt x="1491766" y="1070064"/>
                      </a:cubicBezTo>
                      <a:cubicBezTo>
                        <a:pt x="1877709" y="1044434"/>
                        <a:pt x="2087978" y="542757"/>
                        <a:pt x="2384019" y="321287"/>
                      </a:cubicBezTo>
                      <a:cubicBezTo>
                        <a:pt x="2589694" y="191331"/>
                        <a:pt x="2938596" y="37485"/>
                        <a:pt x="3078290" y="42602"/>
                      </a:cubicBezTo>
                      <a:cubicBezTo>
                        <a:pt x="3410244" y="-37537"/>
                        <a:pt x="3646988" y="126"/>
                        <a:pt x="3939951" y="115895"/>
                      </a:cubicBezTo>
                      <a:cubicBezTo>
                        <a:pt x="4232914" y="231664"/>
                        <a:pt x="4553022" y="456133"/>
                        <a:pt x="4836070" y="737219"/>
                      </a:cubicBezTo>
                      <a:cubicBezTo>
                        <a:pt x="5155306" y="1040486"/>
                        <a:pt x="5338792" y="1250274"/>
                        <a:pt x="5570666" y="1419448"/>
                      </a:cubicBezTo>
                      <a:cubicBezTo>
                        <a:pt x="5802540" y="1588622"/>
                        <a:pt x="5999412" y="1682194"/>
                        <a:pt x="6227313" y="1752262"/>
                      </a:cubicBezTo>
                      <a:cubicBezTo>
                        <a:pt x="6455215" y="1822331"/>
                        <a:pt x="6661159" y="1915136"/>
                        <a:pt x="6938075" y="1839859"/>
                      </a:cubicBezTo>
                      <a:lnTo>
                        <a:pt x="7407975" y="1875021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1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5" name="Grouper 73"/>
            <p:cNvGrpSpPr/>
            <p:nvPr/>
          </p:nvGrpSpPr>
          <p:grpSpPr>
            <a:xfrm flipV="1">
              <a:off x="688990" y="3390899"/>
              <a:ext cx="7401988" cy="1246463"/>
              <a:chOff x="681574" y="1790700"/>
              <a:chExt cx="7401988" cy="1496294"/>
            </a:xfrm>
          </p:grpSpPr>
          <p:grpSp>
            <p:nvGrpSpPr>
              <p:cNvPr id="6" name="Grouper 69"/>
              <p:cNvGrpSpPr/>
              <p:nvPr/>
            </p:nvGrpSpPr>
            <p:grpSpPr>
              <a:xfrm>
                <a:off x="681574" y="1790700"/>
                <a:ext cx="7401988" cy="1272805"/>
                <a:chOff x="681572" y="1790700"/>
                <a:chExt cx="7437952" cy="1272805"/>
              </a:xfrm>
            </p:grpSpPr>
            <p:sp>
              <p:nvSpPr>
                <p:cNvPr id="77" name="Forme libre 76"/>
                <p:cNvSpPr/>
                <p:nvPr/>
              </p:nvSpPr>
              <p:spPr>
                <a:xfrm>
                  <a:off x="702736" y="2668020"/>
                  <a:ext cx="3623733" cy="395485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6587067"/>
                    <a:gd name="connsiteY0" fmla="*/ 556950 h 658269"/>
                    <a:gd name="connsiteX1" fmla="*/ 1075268 w 6587067"/>
                    <a:gd name="connsiteY1" fmla="*/ 556950 h 658269"/>
                    <a:gd name="connsiteX2" fmla="*/ 1807634 w 6587067"/>
                    <a:gd name="connsiteY2" fmla="*/ 472384 h 658269"/>
                    <a:gd name="connsiteX3" fmla="*/ 2404534 w 6587067"/>
                    <a:gd name="connsiteY3" fmla="*/ 149929 h 658269"/>
                    <a:gd name="connsiteX4" fmla="*/ 2912534 w 6587067"/>
                    <a:gd name="connsiteY4" fmla="*/ 23550 h 658269"/>
                    <a:gd name="connsiteX5" fmla="*/ 3230034 w 6587067"/>
                    <a:gd name="connsiteY5" fmla="*/ 17 h 658269"/>
                    <a:gd name="connsiteX6" fmla="*/ 3623734 w 6587067"/>
                    <a:gd name="connsiteY6" fmla="*/ 23550 h 658269"/>
                    <a:gd name="connsiteX7" fmla="*/ 4093634 w 6587067"/>
                    <a:gd name="connsiteY7" fmla="*/ 112269 h 658269"/>
                    <a:gd name="connsiteX8" fmla="*/ 4893734 w 6587067"/>
                    <a:gd name="connsiteY8" fmla="*/ 314928 h 658269"/>
                    <a:gd name="connsiteX9" fmla="*/ 6087534 w 6587067"/>
                    <a:gd name="connsiteY9" fmla="*/ 577355 h 658269"/>
                    <a:gd name="connsiteX10" fmla="*/ 6587067 w 6587067"/>
                    <a:gd name="connsiteY10" fmla="*/ 658270 h 658269"/>
                    <a:gd name="connsiteX0" fmla="*/ 0 w 6087534"/>
                    <a:gd name="connsiteY0" fmla="*/ 556948 h 577354"/>
                    <a:gd name="connsiteX1" fmla="*/ 1075268 w 6087534"/>
                    <a:gd name="connsiteY1" fmla="*/ 556948 h 577354"/>
                    <a:gd name="connsiteX2" fmla="*/ 1807634 w 6087534"/>
                    <a:gd name="connsiteY2" fmla="*/ 472382 h 577354"/>
                    <a:gd name="connsiteX3" fmla="*/ 2404534 w 6087534"/>
                    <a:gd name="connsiteY3" fmla="*/ 149927 h 577354"/>
                    <a:gd name="connsiteX4" fmla="*/ 2912534 w 6087534"/>
                    <a:gd name="connsiteY4" fmla="*/ 23548 h 577354"/>
                    <a:gd name="connsiteX5" fmla="*/ 3230034 w 6087534"/>
                    <a:gd name="connsiteY5" fmla="*/ 15 h 577354"/>
                    <a:gd name="connsiteX6" fmla="*/ 3623734 w 6087534"/>
                    <a:gd name="connsiteY6" fmla="*/ 23548 h 577354"/>
                    <a:gd name="connsiteX7" fmla="*/ 4093634 w 6087534"/>
                    <a:gd name="connsiteY7" fmla="*/ 112267 h 577354"/>
                    <a:gd name="connsiteX8" fmla="*/ 4893734 w 6087534"/>
                    <a:gd name="connsiteY8" fmla="*/ 314926 h 577354"/>
                    <a:gd name="connsiteX9" fmla="*/ 6087534 w 6087534"/>
                    <a:gd name="connsiteY9" fmla="*/ 577353 h 577354"/>
                    <a:gd name="connsiteX0" fmla="*/ 0 w 4893734"/>
                    <a:gd name="connsiteY0" fmla="*/ 556948 h 556948"/>
                    <a:gd name="connsiteX1" fmla="*/ 1075268 w 4893734"/>
                    <a:gd name="connsiteY1" fmla="*/ 556948 h 556948"/>
                    <a:gd name="connsiteX2" fmla="*/ 1807634 w 4893734"/>
                    <a:gd name="connsiteY2" fmla="*/ 472382 h 556948"/>
                    <a:gd name="connsiteX3" fmla="*/ 2404534 w 4893734"/>
                    <a:gd name="connsiteY3" fmla="*/ 149927 h 556948"/>
                    <a:gd name="connsiteX4" fmla="*/ 2912534 w 4893734"/>
                    <a:gd name="connsiteY4" fmla="*/ 23548 h 556948"/>
                    <a:gd name="connsiteX5" fmla="*/ 3230034 w 4893734"/>
                    <a:gd name="connsiteY5" fmla="*/ 15 h 556948"/>
                    <a:gd name="connsiteX6" fmla="*/ 3623734 w 4893734"/>
                    <a:gd name="connsiteY6" fmla="*/ 23548 h 556948"/>
                    <a:gd name="connsiteX7" fmla="*/ 4093634 w 4893734"/>
                    <a:gd name="connsiteY7" fmla="*/ 112267 h 556948"/>
                    <a:gd name="connsiteX8" fmla="*/ 4893734 w 4893734"/>
                    <a:gd name="connsiteY8" fmla="*/ 314926 h 556948"/>
                    <a:gd name="connsiteX0" fmla="*/ 0 w 4093634"/>
                    <a:gd name="connsiteY0" fmla="*/ 556948 h 556948"/>
                    <a:gd name="connsiteX1" fmla="*/ 1075268 w 4093634"/>
                    <a:gd name="connsiteY1" fmla="*/ 556948 h 556948"/>
                    <a:gd name="connsiteX2" fmla="*/ 1807634 w 4093634"/>
                    <a:gd name="connsiteY2" fmla="*/ 472382 h 556948"/>
                    <a:gd name="connsiteX3" fmla="*/ 2404534 w 4093634"/>
                    <a:gd name="connsiteY3" fmla="*/ 149927 h 556948"/>
                    <a:gd name="connsiteX4" fmla="*/ 2912534 w 4093634"/>
                    <a:gd name="connsiteY4" fmla="*/ 23548 h 556948"/>
                    <a:gd name="connsiteX5" fmla="*/ 3230034 w 4093634"/>
                    <a:gd name="connsiteY5" fmla="*/ 15 h 556948"/>
                    <a:gd name="connsiteX6" fmla="*/ 3623734 w 4093634"/>
                    <a:gd name="connsiteY6" fmla="*/ 23548 h 556948"/>
                    <a:gd name="connsiteX7" fmla="*/ 4093634 w 4093634"/>
                    <a:gd name="connsiteY7" fmla="*/ 112267 h 556948"/>
                    <a:gd name="connsiteX0" fmla="*/ 0 w 3623734"/>
                    <a:gd name="connsiteY0" fmla="*/ 556948 h 556948"/>
                    <a:gd name="connsiteX1" fmla="*/ 1075268 w 3623734"/>
                    <a:gd name="connsiteY1" fmla="*/ 556948 h 556948"/>
                    <a:gd name="connsiteX2" fmla="*/ 1807634 w 3623734"/>
                    <a:gd name="connsiteY2" fmla="*/ 472382 h 556948"/>
                    <a:gd name="connsiteX3" fmla="*/ 2404534 w 3623734"/>
                    <a:gd name="connsiteY3" fmla="*/ 149927 h 556948"/>
                    <a:gd name="connsiteX4" fmla="*/ 2912534 w 3623734"/>
                    <a:gd name="connsiteY4" fmla="*/ 23548 h 556948"/>
                    <a:gd name="connsiteX5" fmla="*/ 3230034 w 3623734"/>
                    <a:gd name="connsiteY5" fmla="*/ 15 h 556948"/>
                    <a:gd name="connsiteX6" fmla="*/ 3623734 w 3623734"/>
                    <a:gd name="connsiteY6" fmla="*/ 23548 h 55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23734" h="556948">
                      <a:moveTo>
                        <a:pt x="0" y="556948"/>
                      </a:moveTo>
                      <a:lnTo>
                        <a:pt x="1075268" y="556948"/>
                      </a:lnTo>
                      <a:cubicBezTo>
                        <a:pt x="1376540" y="542854"/>
                        <a:pt x="1586090" y="540219"/>
                        <a:pt x="1807634" y="472382"/>
                      </a:cubicBezTo>
                      <a:cubicBezTo>
                        <a:pt x="1960034" y="404425"/>
                        <a:pt x="2220384" y="224733"/>
                        <a:pt x="2404534" y="149927"/>
                      </a:cubicBezTo>
                      <a:cubicBezTo>
                        <a:pt x="2588684" y="75121"/>
                        <a:pt x="2774951" y="48533"/>
                        <a:pt x="2912534" y="23548"/>
                      </a:cubicBezTo>
                      <a:cubicBezTo>
                        <a:pt x="3050117" y="-1437"/>
                        <a:pt x="3111501" y="15"/>
                        <a:pt x="3230034" y="15"/>
                      </a:cubicBezTo>
                      <a:cubicBezTo>
                        <a:pt x="3348567" y="15"/>
                        <a:pt x="3479801" y="4839"/>
                        <a:pt x="3623734" y="23548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8" name="Forme libre 77"/>
                <p:cNvSpPr/>
                <p:nvPr/>
              </p:nvSpPr>
              <p:spPr>
                <a:xfrm>
                  <a:off x="685803" y="2550414"/>
                  <a:ext cx="5338392" cy="294635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6972294"/>
                    <a:gd name="connsiteY0" fmla="*/ 821824 h 954516"/>
                    <a:gd name="connsiteX1" fmla="*/ 1521878 w 6972294"/>
                    <a:gd name="connsiteY1" fmla="*/ 841173 h 954516"/>
                    <a:gd name="connsiteX2" fmla="*/ 2370660 w 6972294"/>
                    <a:gd name="connsiteY2" fmla="*/ 272949 h 954516"/>
                    <a:gd name="connsiteX3" fmla="*/ 2946394 w 6972294"/>
                    <a:gd name="connsiteY3" fmla="*/ 44350 h 954516"/>
                    <a:gd name="connsiteX4" fmla="*/ 3657594 w 6972294"/>
                    <a:gd name="connsiteY4" fmla="*/ 44349 h 954516"/>
                    <a:gd name="connsiteX5" fmla="*/ 4368794 w 6972294"/>
                    <a:gd name="connsiteY5" fmla="*/ 234849 h 954516"/>
                    <a:gd name="connsiteX6" fmla="*/ 5304361 w 6972294"/>
                    <a:gd name="connsiteY6" fmla="*/ 581983 h 954516"/>
                    <a:gd name="connsiteX7" fmla="*/ 5926661 w 6972294"/>
                    <a:gd name="connsiteY7" fmla="*/ 819049 h 954516"/>
                    <a:gd name="connsiteX8" fmla="*/ 6421961 w 6972294"/>
                    <a:gd name="connsiteY8" fmla="*/ 929116 h 954516"/>
                    <a:gd name="connsiteX9" fmla="*/ 6972294 w 6972294"/>
                    <a:gd name="connsiteY9" fmla="*/ 954516 h 954516"/>
                    <a:gd name="connsiteX0" fmla="*/ 0 w 6421961"/>
                    <a:gd name="connsiteY0" fmla="*/ 821824 h 929117"/>
                    <a:gd name="connsiteX1" fmla="*/ 1521878 w 6421961"/>
                    <a:gd name="connsiteY1" fmla="*/ 841173 h 929117"/>
                    <a:gd name="connsiteX2" fmla="*/ 2370660 w 6421961"/>
                    <a:gd name="connsiteY2" fmla="*/ 272949 h 929117"/>
                    <a:gd name="connsiteX3" fmla="*/ 2946394 w 6421961"/>
                    <a:gd name="connsiteY3" fmla="*/ 44350 h 929117"/>
                    <a:gd name="connsiteX4" fmla="*/ 3657594 w 6421961"/>
                    <a:gd name="connsiteY4" fmla="*/ 44349 h 929117"/>
                    <a:gd name="connsiteX5" fmla="*/ 4368794 w 6421961"/>
                    <a:gd name="connsiteY5" fmla="*/ 234849 h 929117"/>
                    <a:gd name="connsiteX6" fmla="*/ 5304361 w 6421961"/>
                    <a:gd name="connsiteY6" fmla="*/ 581983 h 929117"/>
                    <a:gd name="connsiteX7" fmla="*/ 5926661 w 6421961"/>
                    <a:gd name="connsiteY7" fmla="*/ 819049 h 929117"/>
                    <a:gd name="connsiteX8" fmla="*/ 6421961 w 6421961"/>
                    <a:gd name="connsiteY8" fmla="*/ 929116 h 929117"/>
                    <a:gd name="connsiteX0" fmla="*/ 0 w 5926661"/>
                    <a:gd name="connsiteY0" fmla="*/ 821824 h 841172"/>
                    <a:gd name="connsiteX1" fmla="*/ 1521878 w 5926661"/>
                    <a:gd name="connsiteY1" fmla="*/ 841173 h 841172"/>
                    <a:gd name="connsiteX2" fmla="*/ 2370660 w 5926661"/>
                    <a:gd name="connsiteY2" fmla="*/ 272949 h 841172"/>
                    <a:gd name="connsiteX3" fmla="*/ 2946394 w 5926661"/>
                    <a:gd name="connsiteY3" fmla="*/ 44350 h 841172"/>
                    <a:gd name="connsiteX4" fmla="*/ 3657594 w 5926661"/>
                    <a:gd name="connsiteY4" fmla="*/ 44349 h 841172"/>
                    <a:gd name="connsiteX5" fmla="*/ 4368794 w 5926661"/>
                    <a:gd name="connsiteY5" fmla="*/ 234849 h 841172"/>
                    <a:gd name="connsiteX6" fmla="*/ 5304361 w 5926661"/>
                    <a:gd name="connsiteY6" fmla="*/ 581983 h 841172"/>
                    <a:gd name="connsiteX7" fmla="*/ 5926661 w 5926661"/>
                    <a:gd name="connsiteY7" fmla="*/ 819049 h 841172"/>
                    <a:gd name="connsiteX0" fmla="*/ 0 w 5304361"/>
                    <a:gd name="connsiteY0" fmla="*/ 821824 h 841172"/>
                    <a:gd name="connsiteX1" fmla="*/ 1521878 w 5304361"/>
                    <a:gd name="connsiteY1" fmla="*/ 841173 h 841172"/>
                    <a:gd name="connsiteX2" fmla="*/ 2370660 w 5304361"/>
                    <a:gd name="connsiteY2" fmla="*/ 272949 h 841172"/>
                    <a:gd name="connsiteX3" fmla="*/ 2946394 w 5304361"/>
                    <a:gd name="connsiteY3" fmla="*/ 44350 h 841172"/>
                    <a:gd name="connsiteX4" fmla="*/ 3657594 w 5304361"/>
                    <a:gd name="connsiteY4" fmla="*/ 44349 h 841172"/>
                    <a:gd name="connsiteX5" fmla="*/ 4368794 w 5304361"/>
                    <a:gd name="connsiteY5" fmla="*/ 234849 h 841172"/>
                    <a:gd name="connsiteX6" fmla="*/ 5304361 w 5304361"/>
                    <a:gd name="connsiteY6" fmla="*/ 581983 h 841172"/>
                    <a:gd name="connsiteX0" fmla="*/ 0 w 5338393"/>
                    <a:gd name="connsiteY0" fmla="*/ 821824 h 841172"/>
                    <a:gd name="connsiteX1" fmla="*/ 1521878 w 5338393"/>
                    <a:gd name="connsiteY1" fmla="*/ 841173 h 841172"/>
                    <a:gd name="connsiteX2" fmla="*/ 2370660 w 5338393"/>
                    <a:gd name="connsiteY2" fmla="*/ 272949 h 841172"/>
                    <a:gd name="connsiteX3" fmla="*/ 2946394 w 5338393"/>
                    <a:gd name="connsiteY3" fmla="*/ 44350 h 841172"/>
                    <a:gd name="connsiteX4" fmla="*/ 3657594 w 5338393"/>
                    <a:gd name="connsiteY4" fmla="*/ 44349 h 841172"/>
                    <a:gd name="connsiteX5" fmla="*/ 4368794 w 5338393"/>
                    <a:gd name="connsiteY5" fmla="*/ 234849 h 841172"/>
                    <a:gd name="connsiteX6" fmla="*/ 5338393 w 5338393"/>
                    <a:gd name="connsiteY6" fmla="*/ 698053 h 841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8393" h="841172">
                      <a:moveTo>
                        <a:pt x="0" y="821824"/>
                      </a:moveTo>
                      <a:lnTo>
                        <a:pt x="1521878" y="841173"/>
                      </a:lnTo>
                      <a:cubicBezTo>
                        <a:pt x="1916988" y="749694"/>
                        <a:pt x="2199563" y="379211"/>
                        <a:pt x="2370660" y="272949"/>
                      </a:cubicBezTo>
                      <a:cubicBezTo>
                        <a:pt x="2566099" y="136459"/>
                        <a:pt x="2833505" y="69750"/>
                        <a:pt x="2946394" y="44350"/>
                      </a:cubicBezTo>
                      <a:cubicBezTo>
                        <a:pt x="3198983" y="2302"/>
                        <a:pt x="3217327" y="-29734"/>
                        <a:pt x="3657594" y="44349"/>
                      </a:cubicBezTo>
                      <a:cubicBezTo>
                        <a:pt x="3894661" y="76099"/>
                        <a:pt x="4088661" y="125898"/>
                        <a:pt x="4368794" y="234849"/>
                      </a:cubicBezTo>
                      <a:cubicBezTo>
                        <a:pt x="4648927" y="343800"/>
                        <a:pt x="5338393" y="698053"/>
                        <a:pt x="5338393" y="698053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9" y="2385081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81" name="Forme libre 80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orme libre 81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0" name="Trapèze 39"/>
          <p:cNvSpPr/>
          <p:nvPr/>
        </p:nvSpPr>
        <p:spPr>
          <a:xfrm rot="5700000">
            <a:off x="2007734" y="3094387"/>
            <a:ext cx="182423" cy="899999"/>
          </a:xfrm>
          <a:prstGeom prst="trapezoid">
            <a:avLst>
              <a:gd name="adj" fmla="val 44047"/>
            </a:avLst>
          </a:prstGeom>
          <a:pattFill prst="pct20">
            <a:fgClr>
              <a:schemeClr val="accent2"/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0" name="Flèche droite rayée 69"/>
          <p:cNvSpPr/>
          <p:nvPr/>
        </p:nvSpPr>
        <p:spPr>
          <a:xfrm rot="16200000">
            <a:off x="3213075" y="2188575"/>
            <a:ext cx="1538900" cy="586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lèche droite rayée 66"/>
          <p:cNvSpPr/>
          <p:nvPr/>
        </p:nvSpPr>
        <p:spPr>
          <a:xfrm rot="16200000">
            <a:off x="2105075" y="2617275"/>
            <a:ext cx="1214900" cy="586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droite rayée 71"/>
          <p:cNvSpPr/>
          <p:nvPr/>
        </p:nvSpPr>
        <p:spPr>
          <a:xfrm rot="16200000">
            <a:off x="5619875" y="2906275"/>
            <a:ext cx="890900" cy="586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lèche droite rayée 74"/>
          <p:cNvSpPr/>
          <p:nvPr/>
        </p:nvSpPr>
        <p:spPr>
          <a:xfrm rot="16200000">
            <a:off x="2377175" y="4074775"/>
            <a:ext cx="602900" cy="442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75000">
                <a:srgbClr val="80AAF9">
                  <a:alpha val="84000"/>
                </a:srgbClr>
              </a:gs>
              <a:gs pos="20000">
                <a:schemeClr val="accent1">
                  <a:lumMod val="40000"/>
                  <a:lumOff val="60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286003" y="1333501"/>
            <a:ext cx="4660897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3/ </a:t>
            </a:r>
            <a:r>
              <a:rPr lang="fr-FR" sz="1600" b="0" dirty="0">
                <a:ln w="11430"/>
                <a:solidFill>
                  <a:srgbClr val="D12A39"/>
                </a:solidFill>
                <a:latin typeface="Trebuchet MS"/>
                <a:cs typeface="Trebuchet MS"/>
              </a:rPr>
              <a:t>Conséquence</a:t>
            </a:r>
          </a:p>
        </p:txBody>
      </p:sp>
      <p:grpSp>
        <p:nvGrpSpPr>
          <p:cNvPr id="50" name="Grouper 49"/>
          <p:cNvGrpSpPr/>
          <p:nvPr/>
        </p:nvGrpSpPr>
        <p:grpSpPr>
          <a:xfrm rot="300000">
            <a:off x="2542749" y="2887663"/>
            <a:ext cx="4464902" cy="1793875"/>
            <a:chOff x="2544979" y="2786062"/>
            <a:chExt cx="4464902" cy="1793875"/>
          </a:xfrm>
        </p:grpSpPr>
        <p:grpSp>
          <p:nvGrpSpPr>
            <p:cNvPr id="7" name="Grouper 63"/>
            <p:cNvGrpSpPr/>
            <p:nvPr/>
          </p:nvGrpSpPr>
          <p:grpSpPr>
            <a:xfrm rot="60000">
              <a:off x="2555876" y="2786062"/>
              <a:ext cx="4387850" cy="1793875"/>
              <a:chOff x="2797442" y="2721880"/>
              <a:chExt cx="4387850" cy="1793875"/>
            </a:xfrm>
            <a:effectLst/>
          </p:grpSpPr>
          <p:sp>
            <p:nvSpPr>
              <p:cNvPr id="65" name="Freeform 2"/>
              <p:cNvSpPr>
                <a:spLocks noChangeAspect="1"/>
              </p:cNvSpPr>
              <p:nvPr/>
            </p:nvSpPr>
            <p:spPr bwMode="auto">
              <a:xfrm rot="20580000">
                <a:off x="2797442" y="2721880"/>
                <a:ext cx="4381500" cy="1527175"/>
              </a:xfrm>
              <a:custGeom>
                <a:avLst/>
                <a:gdLst>
                  <a:gd name="T0" fmla="*/ 2147483647 w 2909"/>
                  <a:gd name="T1" fmla="*/ 2147483647 h 1004"/>
                  <a:gd name="T2" fmla="*/ 2147483647 w 2909"/>
                  <a:gd name="T3" fmla="*/ 2147483647 h 1004"/>
                  <a:gd name="T4" fmla="*/ 2147483647 w 2909"/>
                  <a:gd name="T5" fmla="*/ 2147483647 h 1004"/>
                  <a:gd name="T6" fmla="*/ 2147483647 w 2909"/>
                  <a:gd name="T7" fmla="*/ 2147483647 h 1004"/>
                  <a:gd name="T8" fmla="*/ 2147483647 w 2909"/>
                  <a:gd name="T9" fmla="*/ 2147483647 h 1004"/>
                  <a:gd name="T10" fmla="*/ 2147483647 w 2909"/>
                  <a:gd name="T11" fmla="*/ 2147483647 h 1004"/>
                  <a:gd name="T12" fmla="*/ 2147483647 w 2909"/>
                  <a:gd name="T13" fmla="*/ 2147483647 h 1004"/>
                  <a:gd name="T14" fmla="*/ 2147483647 w 2909"/>
                  <a:gd name="T15" fmla="*/ 2147483647 h 1004"/>
                  <a:gd name="T16" fmla="*/ 2147483647 w 2909"/>
                  <a:gd name="T17" fmla="*/ 2147483647 h 1004"/>
                  <a:gd name="T18" fmla="*/ 2147483647 w 2909"/>
                  <a:gd name="T19" fmla="*/ 2147483647 h 1004"/>
                  <a:gd name="T20" fmla="*/ 2147483647 w 2909"/>
                  <a:gd name="T21" fmla="*/ 2147483647 h 10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9"/>
                  <a:gd name="T34" fmla="*/ 0 h 1004"/>
                  <a:gd name="T35" fmla="*/ 2909 w 2909"/>
                  <a:gd name="T36" fmla="*/ 1004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60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0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602 h 1021"/>
                  <a:gd name="connsiteX1" fmla="*/ 188 w 2909"/>
                  <a:gd name="connsiteY1" fmla="*/ 429 h 1021"/>
                  <a:gd name="connsiteX2" fmla="*/ 6 w 2909"/>
                  <a:gd name="connsiteY2" fmla="*/ 211 h 1021"/>
                  <a:gd name="connsiteX3" fmla="*/ 152 w 2909"/>
                  <a:gd name="connsiteY3" fmla="*/ 44 h 1021"/>
                  <a:gd name="connsiteX4" fmla="*/ 488 w 2909"/>
                  <a:gd name="connsiteY4" fmla="*/ 48 h 1021"/>
                  <a:gd name="connsiteX5" fmla="*/ 833 w 2909"/>
                  <a:gd name="connsiteY5" fmla="*/ 77 h 1021"/>
                  <a:gd name="connsiteX6" fmla="*/ 1160 w 2909"/>
                  <a:gd name="connsiteY6" fmla="*/ 220 h 1021"/>
                  <a:gd name="connsiteX7" fmla="*/ 1715 w 2909"/>
                  <a:gd name="connsiteY7" fmla="*/ 448 h 1021"/>
                  <a:gd name="connsiteX8" fmla="*/ 2251 w 2909"/>
                  <a:gd name="connsiteY8" fmla="*/ 711 h 1021"/>
                  <a:gd name="connsiteX9" fmla="*/ 2662 w 2909"/>
                  <a:gd name="connsiteY9" fmla="*/ 1003 h 1021"/>
                  <a:gd name="connsiteX10" fmla="*/ 770 w 2909"/>
                  <a:gd name="connsiteY10" fmla="*/ 602 h 1021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86 w 2906"/>
                  <a:gd name="connsiteY0" fmla="*/ 588 h 1004"/>
                  <a:gd name="connsiteX1" fmla="*/ 188 w 2906"/>
                  <a:gd name="connsiteY1" fmla="*/ 412 h 1004"/>
                  <a:gd name="connsiteX2" fmla="*/ 6 w 2906"/>
                  <a:gd name="connsiteY2" fmla="*/ 194 h 1004"/>
                  <a:gd name="connsiteX3" fmla="*/ 152 w 2906"/>
                  <a:gd name="connsiteY3" fmla="*/ 27 h 1004"/>
                  <a:gd name="connsiteX4" fmla="*/ 488 w 2906"/>
                  <a:gd name="connsiteY4" fmla="*/ 31 h 1004"/>
                  <a:gd name="connsiteX5" fmla="*/ 833 w 2906"/>
                  <a:gd name="connsiteY5" fmla="*/ 108 h 1004"/>
                  <a:gd name="connsiteX6" fmla="*/ 1160 w 2906"/>
                  <a:gd name="connsiteY6" fmla="*/ 203 h 1004"/>
                  <a:gd name="connsiteX7" fmla="*/ 1715 w 2906"/>
                  <a:gd name="connsiteY7" fmla="*/ 431 h 1004"/>
                  <a:gd name="connsiteX8" fmla="*/ 2251 w 2906"/>
                  <a:gd name="connsiteY8" fmla="*/ 694 h 1004"/>
                  <a:gd name="connsiteX9" fmla="*/ 2662 w 2906"/>
                  <a:gd name="connsiteY9" fmla="*/ 986 h 1004"/>
                  <a:gd name="connsiteX10" fmla="*/ 786 w 2906"/>
                  <a:gd name="connsiteY10" fmla="*/ 588 h 1004"/>
                  <a:gd name="connsiteX0" fmla="*/ 786 w 2984"/>
                  <a:gd name="connsiteY0" fmla="*/ 588 h 1049"/>
                  <a:gd name="connsiteX1" fmla="*/ 188 w 2984"/>
                  <a:gd name="connsiteY1" fmla="*/ 412 h 1049"/>
                  <a:gd name="connsiteX2" fmla="*/ 6 w 2984"/>
                  <a:gd name="connsiteY2" fmla="*/ 194 h 1049"/>
                  <a:gd name="connsiteX3" fmla="*/ 152 w 2984"/>
                  <a:gd name="connsiteY3" fmla="*/ 27 h 1049"/>
                  <a:gd name="connsiteX4" fmla="*/ 488 w 2984"/>
                  <a:gd name="connsiteY4" fmla="*/ 31 h 1049"/>
                  <a:gd name="connsiteX5" fmla="*/ 833 w 2984"/>
                  <a:gd name="connsiteY5" fmla="*/ 108 h 1049"/>
                  <a:gd name="connsiteX6" fmla="*/ 1160 w 2984"/>
                  <a:gd name="connsiteY6" fmla="*/ 203 h 1049"/>
                  <a:gd name="connsiteX7" fmla="*/ 1715 w 2984"/>
                  <a:gd name="connsiteY7" fmla="*/ 431 h 1049"/>
                  <a:gd name="connsiteX8" fmla="*/ 2251 w 2984"/>
                  <a:gd name="connsiteY8" fmla="*/ 694 h 1049"/>
                  <a:gd name="connsiteX9" fmla="*/ 2720 w 2984"/>
                  <a:gd name="connsiteY9" fmla="*/ 964 h 1049"/>
                  <a:gd name="connsiteX10" fmla="*/ 2662 w 2984"/>
                  <a:gd name="connsiteY10" fmla="*/ 986 h 1049"/>
                  <a:gd name="connsiteX11" fmla="*/ 786 w 2984"/>
                  <a:gd name="connsiteY11" fmla="*/ 588 h 1049"/>
                  <a:gd name="connsiteX0" fmla="*/ 786 w 2984"/>
                  <a:gd name="connsiteY0" fmla="*/ 588 h 1049"/>
                  <a:gd name="connsiteX1" fmla="*/ 384 w 2984"/>
                  <a:gd name="connsiteY1" fmla="*/ 487 h 1049"/>
                  <a:gd name="connsiteX2" fmla="*/ 188 w 2984"/>
                  <a:gd name="connsiteY2" fmla="*/ 412 h 1049"/>
                  <a:gd name="connsiteX3" fmla="*/ 6 w 2984"/>
                  <a:gd name="connsiteY3" fmla="*/ 194 h 1049"/>
                  <a:gd name="connsiteX4" fmla="*/ 152 w 2984"/>
                  <a:gd name="connsiteY4" fmla="*/ 27 h 1049"/>
                  <a:gd name="connsiteX5" fmla="*/ 488 w 2984"/>
                  <a:gd name="connsiteY5" fmla="*/ 31 h 1049"/>
                  <a:gd name="connsiteX6" fmla="*/ 833 w 2984"/>
                  <a:gd name="connsiteY6" fmla="*/ 108 h 1049"/>
                  <a:gd name="connsiteX7" fmla="*/ 1160 w 2984"/>
                  <a:gd name="connsiteY7" fmla="*/ 203 h 1049"/>
                  <a:gd name="connsiteX8" fmla="*/ 1715 w 2984"/>
                  <a:gd name="connsiteY8" fmla="*/ 431 h 1049"/>
                  <a:gd name="connsiteX9" fmla="*/ 2251 w 2984"/>
                  <a:gd name="connsiteY9" fmla="*/ 694 h 1049"/>
                  <a:gd name="connsiteX10" fmla="*/ 2720 w 2984"/>
                  <a:gd name="connsiteY10" fmla="*/ 964 h 1049"/>
                  <a:gd name="connsiteX11" fmla="*/ 2662 w 2984"/>
                  <a:gd name="connsiteY11" fmla="*/ 986 h 1049"/>
                  <a:gd name="connsiteX12" fmla="*/ 786 w 2984"/>
                  <a:gd name="connsiteY12" fmla="*/ 588 h 1049"/>
                  <a:gd name="connsiteX0" fmla="*/ 786 w 2938"/>
                  <a:gd name="connsiteY0" fmla="*/ 588 h 1039"/>
                  <a:gd name="connsiteX1" fmla="*/ 384 w 2938"/>
                  <a:gd name="connsiteY1" fmla="*/ 487 h 1039"/>
                  <a:gd name="connsiteX2" fmla="*/ 188 w 2938"/>
                  <a:gd name="connsiteY2" fmla="*/ 412 h 1039"/>
                  <a:gd name="connsiteX3" fmla="*/ 6 w 2938"/>
                  <a:gd name="connsiteY3" fmla="*/ 194 h 1039"/>
                  <a:gd name="connsiteX4" fmla="*/ 152 w 2938"/>
                  <a:gd name="connsiteY4" fmla="*/ 27 h 1039"/>
                  <a:gd name="connsiteX5" fmla="*/ 488 w 2938"/>
                  <a:gd name="connsiteY5" fmla="*/ 31 h 1039"/>
                  <a:gd name="connsiteX6" fmla="*/ 833 w 2938"/>
                  <a:gd name="connsiteY6" fmla="*/ 108 h 1039"/>
                  <a:gd name="connsiteX7" fmla="*/ 1160 w 2938"/>
                  <a:gd name="connsiteY7" fmla="*/ 203 h 1039"/>
                  <a:gd name="connsiteX8" fmla="*/ 1715 w 2938"/>
                  <a:gd name="connsiteY8" fmla="*/ 431 h 1039"/>
                  <a:gd name="connsiteX9" fmla="*/ 2251 w 2938"/>
                  <a:gd name="connsiteY9" fmla="*/ 694 h 1039"/>
                  <a:gd name="connsiteX10" fmla="*/ 2720 w 2938"/>
                  <a:gd name="connsiteY10" fmla="*/ 964 h 1039"/>
                  <a:gd name="connsiteX11" fmla="*/ 2662 w 2938"/>
                  <a:gd name="connsiteY11" fmla="*/ 986 h 1039"/>
                  <a:gd name="connsiteX12" fmla="*/ 1066 w 2938"/>
                  <a:gd name="connsiteY12" fmla="*/ 647 h 1039"/>
                  <a:gd name="connsiteX13" fmla="*/ 786 w 2938"/>
                  <a:gd name="connsiteY13" fmla="*/ 588 h 1039"/>
                  <a:gd name="connsiteX0" fmla="*/ 786 w 2842"/>
                  <a:gd name="connsiteY0" fmla="*/ 588 h 1019"/>
                  <a:gd name="connsiteX1" fmla="*/ 384 w 2842"/>
                  <a:gd name="connsiteY1" fmla="*/ 487 h 1019"/>
                  <a:gd name="connsiteX2" fmla="*/ 188 w 2842"/>
                  <a:gd name="connsiteY2" fmla="*/ 412 h 1019"/>
                  <a:gd name="connsiteX3" fmla="*/ 6 w 2842"/>
                  <a:gd name="connsiteY3" fmla="*/ 194 h 1019"/>
                  <a:gd name="connsiteX4" fmla="*/ 152 w 2842"/>
                  <a:gd name="connsiteY4" fmla="*/ 27 h 1019"/>
                  <a:gd name="connsiteX5" fmla="*/ 488 w 2842"/>
                  <a:gd name="connsiteY5" fmla="*/ 31 h 1019"/>
                  <a:gd name="connsiteX6" fmla="*/ 833 w 2842"/>
                  <a:gd name="connsiteY6" fmla="*/ 108 h 1019"/>
                  <a:gd name="connsiteX7" fmla="*/ 1160 w 2842"/>
                  <a:gd name="connsiteY7" fmla="*/ 203 h 1019"/>
                  <a:gd name="connsiteX8" fmla="*/ 1715 w 2842"/>
                  <a:gd name="connsiteY8" fmla="*/ 431 h 1019"/>
                  <a:gd name="connsiteX9" fmla="*/ 2251 w 2842"/>
                  <a:gd name="connsiteY9" fmla="*/ 694 h 1019"/>
                  <a:gd name="connsiteX10" fmla="*/ 2720 w 2842"/>
                  <a:gd name="connsiteY10" fmla="*/ 964 h 1019"/>
                  <a:gd name="connsiteX11" fmla="*/ 2662 w 2842"/>
                  <a:gd name="connsiteY11" fmla="*/ 986 h 1019"/>
                  <a:gd name="connsiteX12" fmla="*/ 1642 w 2842"/>
                  <a:gd name="connsiteY12" fmla="*/ 764 h 1019"/>
                  <a:gd name="connsiteX13" fmla="*/ 1066 w 2842"/>
                  <a:gd name="connsiteY13" fmla="*/ 647 h 1019"/>
                  <a:gd name="connsiteX14" fmla="*/ 786 w 2842"/>
                  <a:gd name="connsiteY14" fmla="*/ 588 h 1019"/>
                  <a:gd name="connsiteX0" fmla="*/ 786 w 2788"/>
                  <a:gd name="connsiteY0" fmla="*/ 588 h 1013"/>
                  <a:gd name="connsiteX1" fmla="*/ 384 w 2788"/>
                  <a:gd name="connsiteY1" fmla="*/ 487 h 1013"/>
                  <a:gd name="connsiteX2" fmla="*/ 188 w 2788"/>
                  <a:gd name="connsiteY2" fmla="*/ 412 h 1013"/>
                  <a:gd name="connsiteX3" fmla="*/ 6 w 2788"/>
                  <a:gd name="connsiteY3" fmla="*/ 194 h 1013"/>
                  <a:gd name="connsiteX4" fmla="*/ 152 w 2788"/>
                  <a:gd name="connsiteY4" fmla="*/ 27 h 1013"/>
                  <a:gd name="connsiteX5" fmla="*/ 488 w 2788"/>
                  <a:gd name="connsiteY5" fmla="*/ 31 h 1013"/>
                  <a:gd name="connsiteX6" fmla="*/ 833 w 2788"/>
                  <a:gd name="connsiteY6" fmla="*/ 108 h 1013"/>
                  <a:gd name="connsiteX7" fmla="*/ 1160 w 2788"/>
                  <a:gd name="connsiteY7" fmla="*/ 203 h 1013"/>
                  <a:gd name="connsiteX8" fmla="*/ 1715 w 2788"/>
                  <a:gd name="connsiteY8" fmla="*/ 431 h 1013"/>
                  <a:gd name="connsiteX9" fmla="*/ 2251 w 2788"/>
                  <a:gd name="connsiteY9" fmla="*/ 694 h 1013"/>
                  <a:gd name="connsiteX10" fmla="*/ 2720 w 2788"/>
                  <a:gd name="connsiteY10" fmla="*/ 964 h 1013"/>
                  <a:gd name="connsiteX11" fmla="*/ 2662 w 2788"/>
                  <a:gd name="connsiteY11" fmla="*/ 986 h 1013"/>
                  <a:gd name="connsiteX12" fmla="*/ 2221 w 2788"/>
                  <a:gd name="connsiteY12" fmla="*/ 889 h 1013"/>
                  <a:gd name="connsiteX13" fmla="*/ 1642 w 2788"/>
                  <a:gd name="connsiteY13" fmla="*/ 764 h 1013"/>
                  <a:gd name="connsiteX14" fmla="*/ 1066 w 2788"/>
                  <a:gd name="connsiteY14" fmla="*/ 647 h 1013"/>
                  <a:gd name="connsiteX15" fmla="*/ 786 w 2788"/>
                  <a:gd name="connsiteY15" fmla="*/ 588 h 1013"/>
                  <a:gd name="connsiteX0" fmla="*/ 793 w 2795"/>
                  <a:gd name="connsiteY0" fmla="*/ 588 h 1013"/>
                  <a:gd name="connsiteX1" fmla="*/ 391 w 2795"/>
                  <a:gd name="connsiteY1" fmla="*/ 487 h 1013"/>
                  <a:gd name="connsiteX2" fmla="*/ 83 w 2795"/>
                  <a:gd name="connsiteY2" fmla="*/ 322 h 1013"/>
                  <a:gd name="connsiteX3" fmla="*/ 13 w 2795"/>
                  <a:gd name="connsiteY3" fmla="*/ 194 h 1013"/>
                  <a:gd name="connsiteX4" fmla="*/ 159 w 2795"/>
                  <a:gd name="connsiteY4" fmla="*/ 27 h 1013"/>
                  <a:gd name="connsiteX5" fmla="*/ 495 w 2795"/>
                  <a:gd name="connsiteY5" fmla="*/ 31 h 1013"/>
                  <a:gd name="connsiteX6" fmla="*/ 840 w 2795"/>
                  <a:gd name="connsiteY6" fmla="*/ 108 h 1013"/>
                  <a:gd name="connsiteX7" fmla="*/ 1167 w 2795"/>
                  <a:gd name="connsiteY7" fmla="*/ 203 h 1013"/>
                  <a:gd name="connsiteX8" fmla="*/ 1722 w 2795"/>
                  <a:gd name="connsiteY8" fmla="*/ 431 h 1013"/>
                  <a:gd name="connsiteX9" fmla="*/ 2258 w 2795"/>
                  <a:gd name="connsiteY9" fmla="*/ 694 h 1013"/>
                  <a:gd name="connsiteX10" fmla="*/ 2727 w 2795"/>
                  <a:gd name="connsiteY10" fmla="*/ 964 h 1013"/>
                  <a:gd name="connsiteX11" fmla="*/ 2669 w 2795"/>
                  <a:gd name="connsiteY11" fmla="*/ 986 h 1013"/>
                  <a:gd name="connsiteX12" fmla="*/ 2228 w 2795"/>
                  <a:gd name="connsiteY12" fmla="*/ 889 h 1013"/>
                  <a:gd name="connsiteX13" fmla="*/ 1649 w 2795"/>
                  <a:gd name="connsiteY13" fmla="*/ 764 h 1013"/>
                  <a:gd name="connsiteX14" fmla="*/ 1073 w 2795"/>
                  <a:gd name="connsiteY14" fmla="*/ 647 h 1013"/>
                  <a:gd name="connsiteX15" fmla="*/ 793 w 2795"/>
                  <a:gd name="connsiteY15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81 w 2793"/>
                  <a:gd name="connsiteY2" fmla="*/ 322 h 1013"/>
                  <a:gd name="connsiteX3" fmla="*/ 88 w 2793"/>
                  <a:gd name="connsiteY3" fmla="*/ 365 h 1013"/>
                  <a:gd name="connsiteX4" fmla="*/ 11 w 2793"/>
                  <a:gd name="connsiteY4" fmla="*/ 194 h 1013"/>
                  <a:gd name="connsiteX5" fmla="*/ 157 w 2793"/>
                  <a:gd name="connsiteY5" fmla="*/ 27 h 1013"/>
                  <a:gd name="connsiteX6" fmla="*/ 493 w 2793"/>
                  <a:gd name="connsiteY6" fmla="*/ 31 h 1013"/>
                  <a:gd name="connsiteX7" fmla="*/ 838 w 2793"/>
                  <a:gd name="connsiteY7" fmla="*/ 108 h 1013"/>
                  <a:gd name="connsiteX8" fmla="*/ 1165 w 2793"/>
                  <a:gd name="connsiteY8" fmla="*/ 203 h 1013"/>
                  <a:gd name="connsiteX9" fmla="*/ 1720 w 2793"/>
                  <a:gd name="connsiteY9" fmla="*/ 431 h 1013"/>
                  <a:gd name="connsiteX10" fmla="*/ 2256 w 2793"/>
                  <a:gd name="connsiteY10" fmla="*/ 694 h 1013"/>
                  <a:gd name="connsiteX11" fmla="*/ 2725 w 2793"/>
                  <a:gd name="connsiteY11" fmla="*/ 964 h 1013"/>
                  <a:gd name="connsiteX12" fmla="*/ 2667 w 2793"/>
                  <a:gd name="connsiteY12" fmla="*/ 986 h 1013"/>
                  <a:gd name="connsiteX13" fmla="*/ 2226 w 2793"/>
                  <a:gd name="connsiteY13" fmla="*/ 889 h 1013"/>
                  <a:gd name="connsiteX14" fmla="*/ 1647 w 2793"/>
                  <a:gd name="connsiteY14" fmla="*/ 764 h 1013"/>
                  <a:gd name="connsiteX15" fmla="*/ 1071 w 2793"/>
                  <a:gd name="connsiteY15" fmla="*/ 647 h 1013"/>
                  <a:gd name="connsiteX16" fmla="*/ 791 w 2793"/>
                  <a:gd name="connsiteY16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91 w 2793"/>
                  <a:gd name="connsiteY15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389 w 2793"/>
                  <a:gd name="connsiteY2" fmla="*/ 508 h 1013"/>
                  <a:gd name="connsiteX3" fmla="*/ 88 w 2793"/>
                  <a:gd name="connsiteY3" fmla="*/ 365 h 1013"/>
                  <a:gd name="connsiteX4" fmla="*/ 11 w 2793"/>
                  <a:gd name="connsiteY4" fmla="*/ 194 h 1013"/>
                  <a:gd name="connsiteX5" fmla="*/ 157 w 2793"/>
                  <a:gd name="connsiteY5" fmla="*/ 27 h 1013"/>
                  <a:gd name="connsiteX6" fmla="*/ 493 w 2793"/>
                  <a:gd name="connsiteY6" fmla="*/ 31 h 1013"/>
                  <a:gd name="connsiteX7" fmla="*/ 838 w 2793"/>
                  <a:gd name="connsiteY7" fmla="*/ 108 h 1013"/>
                  <a:gd name="connsiteX8" fmla="*/ 1165 w 2793"/>
                  <a:gd name="connsiteY8" fmla="*/ 203 h 1013"/>
                  <a:gd name="connsiteX9" fmla="*/ 1720 w 2793"/>
                  <a:gd name="connsiteY9" fmla="*/ 431 h 1013"/>
                  <a:gd name="connsiteX10" fmla="*/ 2256 w 2793"/>
                  <a:gd name="connsiteY10" fmla="*/ 694 h 1013"/>
                  <a:gd name="connsiteX11" fmla="*/ 2725 w 2793"/>
                  <a:gd name="connsiteY11" fmla="*/ 964 h 1013"/>
                  <a:gd name="connsiteX12" fmla="*/ 2667 w 2793"/>
                  <a:gd name="connsiteY12" fmla="*/ 986 h 1013"/>
                  <a:gd name="connsiteX13" fmla="*/ 2226 w 2793"/>
                  <a:gd name="connsiteY13" fmla="*/ 889 h 1013"/>
                  <a:gd name="connsiteX14" fmla="*/ 1647 w 2793"/>
                  <a:gd name="connsiteY14" fmla="*/ 764 h 1013"/>
                  <a:gd name="connsiteX15" fmla="*/ 1071 w 2793"/>
                  <a:gd name="connsiteY15" fmla="*/ 647 h 1013"/>
                  <a:gd name="connsiteX16" fmla="*/ 791 w 2793"/>
                  <a:gd name="connsiteY16" fmla="*/ 588 h 1013"/>
                  <a:gd name="connsiteX0" fmla="*/ 791 w 2793"/>
                  <a:gd name="connsiteY0" fmla="*/ 58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91 w 2793"/>
                  <a:gd name="connsiteY15" fmla="*/ 58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651 w 2793"/>
                  <a:gd name="connsiteY14" fmla="*/ 801 h 1013"/>
                  <a:gd name="connsiteX15" fmla="*/ 1092 w 2793"/>
                  <a:gd name="connsiteY15" fmla="*/ 684 h 1013"/>
                  <a:gd name="connsiteX16" fmla="*/ 787 w 2793"/>
                  <a:gd name="connsiteY16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51 w 2793"/>
                  <a:gd name="connsiteY13" fmla="*/ 801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06 w 2793"/>
                  <a:gd name="connsiteY12" fmla="*/ 905 h 1013"/>
                  <a:gd name="connsiteX13" fmla="*/ 1651 w 2793"/>
                  <a:gd name="connsiteY13" fmla="*/ 801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808"/>
                  <a:gd name="connsiteY0" fmla="*/ 608 h 1024"/>
                  <a:gd name="connsiteX1" fmla="*/ 389 w 2808"/>
                  <a:gd name="connsiteY1" fmla="*/ 508 h 1024"/>
                  <a:gd name="connsiteX2" fmla="*/ 88 w 2808"/>
                  <a:gd name="connsiteY2" fmla="*/ 365 h 1024"/>
                  <a:gd name="connsiteX3" fmla="*/ 11 w 2808"/>
                  <a:gd name="connsiteY3" fmla="*/ 194 h 1024"/>
                  <a:gd name="connsiteX4" fmla="*/ 157 w 2808"/>
                  <a:gd name="connsiteY4" fmla="*/ 27 h 1024"/>
                  <a:gd name="connsiteX5" fmla="*/ 493 w 2808"/>
                  <a:gd name="connsiteY5" fmla="*/ 31 h 1024"/>
                  <a:gd name="connsiteX6" fmla="*/ 838 w 2808"/>
                  <a:gd name="connsiteY6" fmla="*/ 108 h 1024"/>
                  <a:gd name="connsiteX7" fmla="*/ 1165 w 2808"/>
                  <a:gd name="connsiteY7" fmla="*/ 203 h 1024"/>
                  <a:gd name="connsiteX8" fmla="*/ 1720 w 2808"/>
                  <a:gd name="connsiteY8" fmla="*/ 431 h 1024"/>
                  <a:gd name="connsiteX9" fmla="*/ 2256 w 2808"/>
                  <a:gd name="connsiteY9" fmla="*/ 694 h 1024"/>
                  <a:gd name="connsiteX10" fmla="*/ 2725 w 2808"/>
                  <a:gd name="connsiteY10" fmla="*/ 964 h 1024"/>
                  <a:gd name="connsiteX11" fmla="*/ 2722 w 2808"/>
                  <a:gd name="connsiteY11" fmla="*/ 1014 h 1024"/>
                  <a:gd name="connsiteX12" fmla="*/ 2206 w 2808"/>
                  <a:gd name="connsiteY12" fmla="*/ 905 h 1024"/>
                  <a:gd name="connsiteX13" fmla="*/ 1651 w 2808"/>
                  <a:gd name="connsiteY13" fmla="*/ 801 h 1024"/>
                  <a:gd name="connsiteX14" fmla="*/ 1092 w 2808"/>
                  <a:gd name="connsiteY14" fmla="*/ 684 h 1024"/>
                  <a:gd name="connsiteX15" fmla="*/ 787 w 2808"/>
                  <a:gd name="connsiteY15" fmla="*/ 608 h 1024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51 w 2806"/>
                  <a:gd name="connsiteY13" fmla="*/ 801 h 1017"/>
                  <a:gd name="connsiteX14" fmla="*/ 1092 w 2806"/>
                  <a:gd name="connsiteY14" fmla="*/ 684 h 1017"/>
                  <a:gd name="connsiteX15" fmla="*/ 787 w 2806"/>
                  <a:gd name="connsiteY15" fmla="*/ 608 h 1017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39 w 2806"/>
                  <a:gd name="connsiteY13" fmla="*/ 839 h 1017"/>
                  <a:gd name="connsiteX14" fmla="*/ 1092 w 2806"/>
                  <a:gd name="connsiteY14" fmla="*/ 684 h 1017"/>
                  <a:gd name="connsiteX15" fmla="*/ 787 w 2806"/>
                  <a:gd name="connsiteY15" fmla="*/ 608 h 1017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39 w 2806"/>
                  <a:gd name="connsiteY13" fmla="*/ 839 h 1017"/>
                  <a:gd name="connsiteX14" fmla="*/ 1092 w 2806"/>
                  <a:gd name="connsiteY14" fmla="*/ 684 h 1017"/>
                  <a:gd name="connsiteX15" fmla="*/ 1114 w 2806"/>
                  <a:gd name="connsiteY15" fmla="*/ 730 h 1017"/>
                  <a:gd name="connsiteX16" fmla="*/ 787 w 2806"/>
                  <a:gd name="connsiteY16" fmla="*/ 608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50 w 2806"/>
                  <a:gd name="connsiteY15" fmla="*/ 742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1114 w 2806"/>
                  <a:gd name="connsiteY0" fmla="*/ 730 h 1017"/>
                  <a:gd name="connsiteX1" fmla="*/ 773 w 2806"/>
                  <a:gd name="connsiteY1" fmla="*/ 654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13" fmla="*/ 378 w 2795"/>
                  <a:gd name="connsiteY13" fmla="*/ 508 h 1017"/>
                  <a:gd name="connsiteX14" fmla="*/ 135 w 2795"/>
                  <a:gd name="connsiteY14" fmla="*/ 423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13" fmla="*/ 378 w 2795"/>
                  <a:gd name="connsiteY13" fmla="*/ 508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0" fmla="*/ 0 w 2714"/>
                  <a:gd name="connsiteY0" fmla="*/ 194 h 964"/>
                  <a:gd name="connsiteX1" fmla="*/ 146 w 2714"/>
                  <a:gd name="connsiteY1" fmla="*/ 27 h 964"/>
                  <a:gd name="connsiteX2" fmla="*/ 482 w 2714"/>
                  <a:gd name="connsiteY2" fmla="*/ 31 h 964"/>
                  <a:gd name="connsiteX3" fmla="*/ 827 w 2714"/>
                  <a:gd name="connsiteY3" fmla="*/ 108 h 964"/>
                  <a:gd name="connsiteX4" fmla="*/ 1154 w 2714"/>
                  <a:gd name="connsiteY4" fmla="*/ 203 h 964"/>
                  <a:gd name="connsiteX5" fmla="*/ 1709 w 2714"/>
                  <a:gd name="connsiteY5" fmla="*/ 431 h 964"/>
                  <a:gd name="connsiteX6" fmla="*/ 2245 w 2714"/>
                  <a:gd name="connsiteY6" fmla="*/ 694 h 964"/>
                  <a:gd name="connsiteX7" fmla="*/ 2714 w 2714"/>
                  <a:gd name="connsiteY7" fmla="*/ 964 h 964"/>
                  <a:gd name="connsiteX0" fmla="*/ 0 w 2760"/>
                  <a:gd name="connsiteY0" fmla="*/ 178 h 962"/>
                  <a:gd name="connsiteX1" fmla="*/ 192 w 2760"/>
                  <a:gd name="connsiteY1" fmla="*/ 25 h 962"/>
                  <a:gd name="connsiteX2" fmla="*/ 528 w 2760"/>
                  <a:gd name="connsiteY2" fmla="*/ 29 h 962"/>
                  <a:gd name="connsiteX3" fmla="*/ 873 w 2760"/>
                  <a:gd name="connsiteY3" fmla="*/ 106 h 962"/>
                  <a:gd name="connsiteX4" fmla="*/ 1200 w 2760"/>
                  <a:gd name="connsiteY4" fmla="*/ 201 h 962"/>
                  <a:gd name="connsiteX5" fmla="*/ 1755 w 2760"/>
                  <a:gd name="connsiteY5" fmla="*/ 429 h 962"/>
                  <a:gd name="connsiteX6" fmla="*/ 2291 w 2760"/>
                  <a:gd name="connsiteY6" fmla="*/ 692 h 962"/>
                  <a:gd name="connsiteX7" fmla="*/ 2760 w 2760"/>
                  <a:gd name="connsiteY7" fmla="*/ 962 h 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0" h="962">
                    <a:moveTo>
                      <a:pt x="0" y="178"/>
                    </a:moveTo>
                    <a:cubicBezTo>
                      <a:pt x="11" y="122"/>
                      <a:pt x="104" y="50"/>
                      <a:pt x="192" y="25"/>
                    </a:cubicBezTo>
                    <a:cubicBezTo>
                      <a:pt x="280" y="0"/>
                      <a:pt x="415" y="16"/>
                      <a:pt x="528" y="29"/>
                    </a:cubicBezTo>
                    <a:cubicBezTo>
                      <a:pt x="642" y="43"/>
                      <a:pt x="869" y="105"/>
                      <a:pt x="873" y="106"/>
                    </a:cubicBezTo>
                    <a:cubicBezTo>
                      <a:pt x="877" y="103"/>
                      <a:pt x="1053" y="147"/>
                      <a:pt x="1200" y="201"/>
                    </a:cubicBezTo>
                    <a:cubicBezTo>
                      <a:pt x="1347" y="255"/>
                      <a:pt x="1573" y="347"/>
                      <a:pt x="1755" y="429"/>
                    </a:cubicBezTo>
                    <a:cubicBezTo>
                      <a:pt x="1937" y="511"/>
                      <a:pt x="2124" y="603"/>
                      <a:pt x="2291" y="692"/>
                    </a:cubicBezTo>
                    <a:cubicBezTo>
                      <a:pt x="2458" y="781"/>
                      <a:pt x="2682" y="909"/>
                      <a:pt x="2760" y="962"/>
                    </a:cubicBezTo>
                  </a:path>
                </a:pathLst>
              </a:custGeom>
              <a:gradFill rotWithShape="0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0" scaled="1"/>
              </a:gra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66" name="Freeform 2"/>
              <p:cNvSpPr>
                <a:spLocks noChangeAspect="1"/>
              </p:cNvSpPr>
              <p:nvPr/>
            </p:nvSpPr>
            <p:spPr bwMode="auto">
              <a:xfrm rot="875531" flipV="1">
                <a:off x="2803792" y="2988580"/>
                <a:ext cx="4381500" cy="1527175"/>
              </a:xfrm>
              <a:custGeom>
                <a:avLst/>
                <a:gdLst>
                  <a:gd name="T0" fmla="*/ 2147483647 w 2909"/>
                  <a:gd name="T1" fmla="*/ 2147483647 h 1004"/>
                  <a:gd name="T2" fmla="*/ 2147483647 w 2909"/>
                  <a:gd name="T3" fmla="*/ 2147483647 h 1004"/>
                  <a:gd name="T4" fmla="*/ 2147483647 w 2909"/>
                  <a:gd name="T5" fmla="*/ 2147483647 h 1004"/>
                  <a:gd name="T6" fmla="*/ 2147483647 w 2909"/>
                  <a:gd name="T7" fmla="*/ 2147483647 h 1004"/>
                  <a:gd name="T8" fmla="*/ 2147483647 w 2909"/>
                  <a:gd name="T9" fmla="*/ 2147483647 h 1004"/>
                  <a:gd name="T10" fmla="*/ 2147483647 w 2909"/>
                  <a:gd name="T11" fmla="*/ 2147483647 h 1004"/>
                  <a:gd name="T12" fmla="*/ 2147483647 w 2909"/>
                  <a:gd name="T13" fmla="*/ 2147483647 h 1004"/>
                  <a:gd name="T14" fmla="*/ 2147483647 w 2909"/>
                  <a:gd name="T15" fmla="*/ 2147483647 h 1004"/>
                  <a:gd name="T16" fmla="*/ 2147483647 w 2909"/>
                  <a:gd name="T17" fmla="*/ 2147483647 h 1004"/>
                  <a:gd name="T18" fmla="*/ 2147483647 w 2909"/>
                  <a:gd name="T19" fmla="*/ 2147483647 h 1004"/>
                  <a:gd name="T20" fmla="*/ 2147483647 w 2909"/>
                  <a:gd name="T21" fmla="*/ 2147483647 h 10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9"/>
                  <a:gd name="T34" fmla="*/ 0 h 1004"/>
                  <a:gd name="T35" fmla="*/ 2909 w 2909"/>
                  <a:gd name="T36" fmla="*/ 1004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60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0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602 h 1021"/>
                  <a:gd name="connsiteX1" fmla="*/ 188 w 2909"/>
                  <a:gd name="connsiteY1" fmla="*/ 429 h 1021"/>
                  <a:gd name="connsiteX2" fmla="*/ 6 w 2909"/>
                  <a:gd name="connsiteY2" fmla="*/ 211 h 1021"/>
                  <a:gd name="connsiteX3" fmla="*/ 152 w 2909"/>
                  <a:gd name="connsiteY3" fmla="*/ 44 h 1021"/>
                  <a:gd name="connsiteX4" fmla="*/ 488 w 2909"/>
                  <a:gd name="connsiteY4" fmla="*/ 48 h 1021"/>
                  <a:gd name="connsiteX5" fmla="*/ 833 w 2909"/>
                  <a:gd name="connsiteY5" fmla="*/ 77 h 1021"/>
                  <a:gd name="connsiteX6" fmla="*/ 1160 w 2909"/>
                  <a:gd name="connsiteY6" fmla="*/ 220 h 1021"/>
                  <a:gd name="connsiteX7" fmla="*/ 1715 w 2909"/>
                  <a:gd name="connsiteY7" fmla="*/ 448 h 1021"/>
                  <a:gd name="connsiteX8" fmla="*/ 2251 w 2909"/>
                  <a:gd name="connsiteY8" fmla="*/ 711 h 1021"/>
                  <a:gd name="connsiteX9" fmla="*/ 2662 w 2909"/>
                  <a:gd name="connsiteY9" fmla="*/ 1003 h 1021"/>
                  <a:gd name="connsiteX10" fmla="*/ 770 w 2909"/>
                  <a:gd name="connsiteY10" fmla="*/ 602 h 1021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86 w 2906"/>
                  <a:gd name="connsiteY0" fmla="*/ 588 h 1004"/>
                  <a:gd name="connsiteX1" fmla="*/ 188 w 2906"/>
                  <a:gd name="connsiteY1" fmla="*/ 412 h 1004"/>
                  <a:gd name="connsiteX2" fmla="*/ 6 w 2906"/>
                  <a:gd name="connsiteY2" fmla="*/ 194 h 1004"/>
                  <a:gd name="connsiteX3" fmla="*/ 152 w 2906"/>
                  <a:gd name="connsiteY3" fmla="*/ 27 h 1004"/>
                  <a:gd name="connsiteX4" fmla="*/ 488 w 2906"/>
                  <a:gd name="connsiteY4" fmla="*/ 31 h 1004"/>
                  <a:gd name="connsiteX5" fmla="*/ 833 w 2906"/>
                  <a:gd name="connsiteY5" fmla="*/ 108 h 1004"/>
                  <a:gd name="connsiteX6" fmla="*/ 1160 w 2906"/>
                  <a:gd name="connsiteY6" fmla="*/ 203 h 1004"/>
                  <a:gd name="connsiteX7" fmla="*/ 1715 w 2906"/>
                  <a:gd name="connsiteY7" fmla="*/ 431 h 1004"/>
                  <a:gd name="connsiteX8" fmla="*/ 2251 w 2906"/>
                  <a:gd name="connsiteY8" fmla="*/ 694 h 1004"/>
                  <a:gd name="connsiteX9" fmla="*/ 2662 w 2906"/>
                  <a:gd name="connsiteY9" fmla="*/ 986 h 1004"/>
                  <a:gd name="connsiteX10" fmla="*/ 786 w 2906"/>
                  <a:gd name="connsiteY10" fmla="*/ 588 h 1004"/>
                  <a:gd name="connsiteX0" fmla="*/ 786 w 2984"/>
                  <a:gd name="connsiteY0" fmla="*/ 588 h 1049"/>
                  <a:gd name="connsiteX1" fmla="*/ 188 w 2984"/>
                  <a:gd name="connsiteY1" fmla="*/ 412 h 1049"/>
                  <a:gd name="connsiteX2" fmla="*/ 6 w 2984"/>
                  <a:gd name="connsiteY2" fmla="*/ 194 h 1049"/>
                  <a:gd name="connsiteX3" fmla="*/ 152 w 2984"/>
                  <a:gd name="connsiteY3" fmla="*/ 27 h 1049"/>
                  <a:gd name="connsiteX4" fmla="*/ 488 w 2984"/>
                  <a:gd name="connsiteY4" fmla="*/ 31 h 1049"/>
                  <a:gd name="connsiteX5" fmla="*/ 833 w 2984"/>
                  <a:gd name="connsiteY5" fmla="*/ 108 h 1049"/>
                  <a:gd name="connsiteX6" fmla="*/ 1160 w 2984"/>
                  <a:gd name="connsiteY6" fmla="*/ 203 h 1049"/>
                  <a:gd name="connsiteX7" fmla="*/ 1715 w 2984"/>
                  <a:gd name="connsiteY7" fmla="*/ 431 h 1049"/>
                  <a:gd name="connsiteX8" fmla="*/ 2251 w 2984"/>
                  <a:gd name="connsiteY8" fmla="*/ 694 h 1049"/>
                  <a:gd name="connsiteX9" fmla="*/ 2720 w 2984"/>
                  <a:gd name="connsiteY9" fmla="*/ 964 h 1049"/>
                  <a:gd name="connsiteX10" fmla="*/ 2662 w 2984"/>
                  <a:gd name="connsiteY10" fmla="*/ 986 h 1049"/>
                  <a:gd name="connsiteX11" fmla="*/ 786 w 2984"/>
                  <a:gd name="connsiteY11" fmla="*/ 588 h 1049"/>
                  <a:gd name="connsiteX0" fmla="*/ 786 w 2984"/>
                  <a:gd name="connsiteY0" fmla="*/ 588 h 1049"/>
                  <a:gd name="connsiteX1" fmla="*/ 384 w 2984"/>
                  <a:gd name="connsiteY1" fmla="*/ 487 h 1049"/>
                  <a:gd name="connsiteX2" fmla="*/ 188 w 2984"/>
                  <a:gd name="connsiteY2" fmla="*/ 412 h 1049"/>
                  <a:gd name="connsiteX3" fmla="*/ 6 w 2984"/>
                  <a:gd name="connsiteY3" fmla="*/ 194 h 1049"/>
                  <a:gd name="connsiteX4" fmla="*/ 152 w 2984"/>
                  <a:gd name="connsiteY4" fmla="*/ 27 h 1049"/>
                  <a:gd name="connsiteX5" fmla="*/ 488 w 2984"/>
                  <a:gd name="connsiteY5" fmla="*/ 31 h 1049"/>
                  <a:gd name="connsiteX6" fmla="*/ 833 w 2984"/>
                  <a:gd name="connsiteY6" fmla="*/ 108 h 1049"/>
                  <a:gd name="connsiteX7" fmla="*/ 1160 w 2984"/>
                  <a:gd name="connsiteY7" fmla="*/ 203 h 1049"/>
                  <a:gd name="connsiteX8" fmla="*/ 1715 w 2984"/>
                  <a:gd name="connsiteY8" fmla="*/ 431 h 1049"/>
                  <a:gd name="connsiteX9" fmla="*/ 2251 w 2984"/>
                  <a:gd name="connsiteY9" fmla="*/ 694 h 1049"/>
                  <a:gd name="connsiteX10" fmla="*/ 2720 w 2984"/>
                  <a:gd name="connsiteY10" fmla="*/ 964 h 1049"/>
                  <a:gd name="connsiteX11" fmla="*/ 2662 w 2984"/>
                  <a:gd name="connsiteY11" fmla="*/ 986 h 1049"/>
                  <a:gd name="connsiteX12" fmla="*/ 786 w 2984"/>
                  <a:gd name="connsiteY12" fmla="*/ 588 h 1049"/>
                  <a:gd name="connsiteX0" fmla="*/ 786 w 2938"/>
                  <a:gd name="connsiteY0" fmla="*/ 588 h 1039"/>
                  <a:gd name="connsiteX1" fmla="*/ 384 w 2938"/>
                  <a:gd name="connsiteY1" fmla="*/ 487 h 1039"/>
                  <a:gd name="connsiteX2" fmla="*/ 188 w 2938"/>
                  <a:gd name="connsiteY2" fmla="*/ 412 h 1039"/>
                  <a:gd name="connsiteX3" fmla="*/ 6 w 2938"/>
                  <a:gd name="connsiteY3" fmla="*/ 194 h 1039"/>
                  <a:gd name="connsiteX4" fmla="*/ 152 w 2938"/>
                  <a:gd name="connsiteY4" fmla="*/ 27 h 1039"/>
                  <a:gd name="connsiteX5" fmla="*/ 488 w 2938"/>
                  <a:gd name="connsiteY5" fmla="*/ 31 h 1039"/>
                  <a:gd name="connsiteX6" fmla="*/ 833 w 2938"/>
                  <a:gd name="connsiteY6" fmla="*/ 108 h 1039"/>
                  <a:gd name="connsiteX7" fmla="*/ 1160 w 2938"/>
                  <a:gd name="connsiteY7" fmla="*/ 203 h 1039"/>
                  <a:gd name="connsiteX8" fmla="*/ 1715 w 2938"/>
                  <a:gd name="connsiteY8" fmla="*/ 431 h 1039"/>
                  <a:gd name="connsiteX9" fmla="*/ 2251 w 2938"/>
                  <a:gd name="connsiteY9" fmla="*/ 694 h 1039"/>
                  <a:gd name="connsiteX10" fmla="*/ 2720 w 2938"/>
                  <a:gd name="connsiteY10" fmla="*/ 964 h 1039"/>
                  <a:gd name="connsiteX11" fmla="*/ 2662 w 2938"/>
                  <a:gd name="connsiteY11" fmla="*/ 986 h 1039"/>
                  <a:gd name="connsiteX12" fmla="*/ 1066 w 2938"/>
                  <a:gd name="connsiteY12" fmla="*/ 647 h 1039"/>
                  <a:gd name="connsiteX13" fmla="*/ 786 w 2938"/>
                  <a:gd name="connsiteY13" fmla="*/ 588 h 1039"/>
                  <a:gd name="connsiteX0" fmla="*/ 786 w 2842"/>
                  <a:gd name="connsiteY0" fmla="*/ 588 h 1019"/>
                  <a:gd name="connsiteX1" fmla="*/ 384 w 2842"/>
                  <a:gd name="connsiteY1" fmla="*/ 487 h 1019"/>
                  <a:gd name="connsiteX2" fmla="*/ 188 w 2842"/>
                  <a:gd name="connsiteY2" fmla="*/ 412 h 1019"/>
                  <a:gd name="connsiteX3" fmla="*/ 6 w 2842"/>
                  <a:gd name="connsiteY3" fmla="*/ 194 h 1019"/>
                  <a:gd name="connsiteX4" fmla="*/ 152 w 2842"/>
                  <a:gd name="connsiteY4" fmla="*/ 27 h 1019"/>
                  <a:gd name="connsiteX5" fmla="*/ 488 w 2842"/>
                  <a:gd name="connsiteY5" fmla="*/ 31 h 1019"/>
                  <a:gd name="connsiteX6" fmla="*/ 833 w 2842"/>
                  <a:gd name="connsiteY6" fmla="*/ 108 h 1019"/>
                  <a:gd name="connsiteX7" fmla="*/ 1160 w 2842"/>
                  <a:gd name="connsiteY7" fmla="*/ 203 h 1019"/>
                  <a:gd name="connsiteX8" fmla="*/ 1715 w 2842"/>
                  <a:gd name="connsiteY8" fmla="*/ 431 h 1019"/>
                  <a:gd name="connsiteX9" fmla="*/ 2251 w 2842"/>
                  <a:gd name="connsiteY9" fmla="*/ 694 h 1019"/>
                  <a:gd name="connsiteX10" fmla="*/ 2720 w 2842"/>
                  <a:gd name="connsiteY10" fmla="*/ 964 h 1019"/>
                  <a:gd name="connsiteX11" fmla="*/ 2662 w 2842"/>
                  <a:gd name="connsiteY11" fmla="*/ 986 h 1019"/>
                  <a:gd name="connsiteX12" fmla="*/ 1642 w 2842"/>
                  <a:gd name="connsiteY12" fmla="*/ 764 h 1019"/>
                  <a:gd name="connsiteX13" fmla="*/ 1066 w 2842"/>
                  <a:gd name="connsiteY13" fmla="*/ 647 h 1019"/>
                  <a:gd name="connsiteX14" fmla="*/ 786 w 2842"/>
                  <a:gd name="connsiteY14" fmla="*/ 588 h 1019"/>
                  <a:gd name="connsiteX0" fmla="*/ 786 w 2788"/>
                  <a:gd name="connsiteY0" fmla="*/ 588 h 1013"/>
                  <a:gd name="connsiteX1" fmla="*/ 384 w 2788"/>
                  <a:gd name="connsiteY1" fmla="*/ 487 h 1013"/>
                  <a:gd name="connsiteX2" fmla="*/ 188 w 2788"/>
                  <a:gd name="connsiteY2" fmla="*/ 412 h 1013"/>
                  <a:gd name="connsiteX3" fmla="*/ 6 w 2788"/>
                  <a:gd name="connsiteY3" fmla="*/ 194 h 1013"/>
                  <a:gd name="connsiteX4" fmla="*/ 152 w 2788"/>
                  <a:gd name="connsiteY4" fmla="*/ 27 h 1013"/>
                  <a:gd name="connsiteX5" fmla="*/ 488 w 2788"/>
                  <a:gd name="connsiteY5" fmla="*/ 31 h 1013"/>
                  <a:gd name="connsiteX6" fmla="*/ 833 w 2788"/>
                  <a:gd name="connsiteY6" fmla="*/ 108 h 1013"/>
                  <a:gd name="connsiteX7" fmla="*/ 1160 w 2788"/>
                  <a:gd name="connsiteY7" fmla="*/ 203 h 1013"/>
                  <a:gd name="connsiteX8" fmla="*/ 1715 w 2788"/>
                  <a:gd name="connsiteY8" fmla="*/ 431 h 1013"/>
                  <a:gd name="connsiteX9" fmla="*/ 2251 w 2788"/>
                  <a:gd name="connsiteY9" fmla="*/ 694 h 1013"/>
                  <a:gd name="connsiteX10" fmla="*/ 2720 w 2788"/>
                  <a:gd name="connsiteY10" fmla="*/ 964 h 1013"/>
                  <a:gd name="connsiteX11" fmla="*/ 2662 w 2788"/>
                  <a:gd name="connsiteY11" fmla="*/ 986 h 1013"/>
                  <a:gd name="connsiteX12" fmla="*/ 2221 w 2788"/>
                  <a:gd name="connsiteY12" fmla="*/ 889 h 1013"/>
                  <a:gd name="connsiteX13" fmla="*/ 1642 w 2788"/>
                  <a:gd name="connsiteY13" fmla="*/ 764 h 1013"/>
                  <a:gd name="connsiteX14" fmla="*/ 1066 w 2788"/>
                  <a:gd name="connsiteY14" fmla="*/ 647 h 1013"/>
                  <a:gd name="connsiteX15" fmla="*/ 786 w 2788"/>
                  <a:gd name="connsiteY15" fmla="*/ 588 h 1013"/>
                  <a:gd name="connsiteX0" fmla="*/ 793 w 2795"/>
                  <a:gd name="connsiteY0" fmla="*/ 588 h 1013"/>
                  <a:gd name="connsiteX1" fmla="*/ 391 w 2795"/>
                  <a:gd name="connsiteY1" fmla="*/ 487 h 1013"/>
                  <a:gd name="connsiteX2" fmla="*/ 83 w 2795"/>
                  <a:gd name="connsiteY2" fmla="*/ 322 h 1013"/>
                  <a:gd name="connsiteX3" fmla="*/ 13 w 2795"/>
                  <a:gd name="connsiteY3" fmla="*/ 194 h 1013"/>
                  <a:gd name="connsiteX4" fmla="*/ 159 w 2795"/>
                  <a:gd name="connsiteY4" fmla="*/ 27 h 1013"/>
                  <a:gd name="connsiteX5" fmla="*/ 495 w 2795"/>
                  <a:gd name="connsiteY5" fmla="*/ 31 h 1013"/>
                  <a:gd name="connsiteX6" fmla="*/ 840 w 2795"/>
                  <a:gd name="connsiteY6" fmla="*/ 108 h 1013"/>
                  <a:gd name="connsiteX7" fmla="*/ 1167 w 2795"/>
                  <a:gd name="connsiteY7" fmla="*/ 203 h 1013"/>
                  <a:gd name="connsiteX8" fmla="*/ 1722 w 2795"/>
                  <a:gd name="connsiteY8" fmla="*/ 431 h 1013"/>
                  <a:gd name="connsiteX9" fmla="*/ 2258 w 2795"/>
                  <a:gd name="connsiteY9" fmla="*/ 694 h 1013"/>
                  <a:gd name="connsiteX10" fmla="*/ 2727 w 2795"/>
                  <a:gd name="connsiteY10" fmla="*/ 964 h 1013"/>
                  <a:gd name="connsiteX11" fmla="*/ 2669 w 2795"/>
                  <a:gd name="connsiteY11" fmla="*/ 986 h 1013"/>
                  <a:gd name="connsiteX12" fmla="*/ 2228 w 2795"/>
                  <a:gd name="connsiteY12" fmla="*/ 889 h 1013"/>
                  <a:gd name="connsiteX13" fmla="*/ 1649 w 2795"/>
                  <a:gd name="connsiteY13" fmla="*/ 764 h 1013"/>
                  <a:gd name="connsiteX14" fmla="*/ 1073 w 2795"/>
                  <a:gd name="connsiteY14" fmla="*/ 647 h 1013"/>
                  <a:gd name="connsiteX15" fmla="*/ 793 w 2795"/>
                  <a:gd name="connsiteY15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81 w 2793"/>
                  <a:gd name="connsiteY2" fmla="*/ 322 h 1013"/>
                  <a:gd name="connsiteX3" fmla="*/ 88 w 2793"/>
                  <a:gd name="connsiteY3" fmla="*/ 365 h 1013"/>
                  <a:gd name="connsiteX4" fmla="*/ 11 w 2793"/>
                  <a:gd name="connsiteY4" fmla="*/ 194 h 1013"/>
                  <a:gd name="connsiteX5" fmla="*/ 157 w 2793"/>
                  <a:gd name="connsiteY5" fmla="*/ 27 h 1013"/>
                  <a:gd name="connsiteX6" fmla="*/ 493 w 2793"/>
                  <a:gd name="connsiteY6" fmla="*/ 31 h 1013"/>
                  <a:gd name="connsiteX7" fmla="*/ 838 w 2793"/>
                  <a:gd name="connsiteY7" fmla="*/ 108 h 1013"/>
                  <a:gd name="connsiteX8" fmla="*/ 1165 w 2793"/>
                  <a:gd name="connsiteY8" fmla="*/ 203 h 1013"/>
                  <a:gd name="connsiteX9" fmla="*/ 1720 w 2793"/>
                  <a:gd name="connsiteY9" fmla="*/ 431 h 1013"/>
                  <a:gd name="connsiteX10" fmla="*/ 2256 w 2793"/>
                  <a:gd name="connsiteY10" fmla="*/ 694 h 1013"/>
                  <a:gd name="connsiteX11" fmla="*/ 2725 w 2793"/>
                  <a:gd name="connsiteY11" fmla="*/ 964 h 1013"/>
                  <a:gd name="connsiteX12" fmla="*/ 2667 w 2793"/>
                  <a:gd name="connsiteY12" fmla="*/ 986 h 1013"/>
                  <a:gd name="connsiteX13" fmla="*/ 2226 w 2793"/>
                  <a:gd name="connsiteY13" fmla="*/ 889 h 1013"/>
                  <a:gd name="connsiteX14" fmla="*/ 1647 w 2793"/>
                  <a:gd name="connsiteY14" fmla="*/ 764 h 1013"/>
                  <a:gd name="connsiteX15" fmla="*/ 1071 w 2793"/>
                  <a:gd name="connsiteY15" fmla="*/ 647 h 1013"/>
                  <a:gd name="connsiteX16" fmla="*/ 791 w 2793"/>
                  <a:gd name="connsiteY16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91 w 2793"/>
                  <a:gd name="connsiteY15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389 w 2793"/>
                  <a:gd name="connsiteY2" fmla="*/ 508 h 1013"/>
                  <a:gd name="connsiteX3" fmla="*/ 88 w 2793"/>
                  <a:gd name="connsiteY3" fmla="*/ 365 h 1013"/>
                  <a:gd name="connsiteX4" fmla="*/ 11 w 2793"/>
                  <a:gd name="connsiteY4" fmla="*/ 194 h 1013"/>
                  <a:gd name="connsiteX5" fmla="*/ 157 w 2793"/>
                  <a:gd name="connsiteY5" fmla="*/ 27 h 1013"/>
                  <a:gd name="connsiteX6" fmla="*/ 493 w 2793"/>
                  <a:gd name="connsiteY6" fmla="*/ 31 h 1013"/>
                  <a:gd name="connsiteX7" fmla="*/ 838 w 2793"/>
                  <a:gd name="connsiteY7" fmla="*/ 108 h 1013"/>
                  <a:gd name="connsiteX8" fmla="*/ 1165 w 2793"/>
                  <a:gd name="connsiteY8" fmla="*/ 203 h 1013"/>
                  <a:gd name="connsiteX9" fmla="*/ 1720 w 2793"/>
                  <a:gd name="connsiteY9" fmla="*/ 431 h 1013"/>
                  <a:gd name="connsiteX10" fmla="*/ 2256 w 2793"/>
                  <a:gd name="connsiteY10" fmla="*/ 694 h 1013"/>
                  <a:gd name="connsiteX11" fmla="*/ 2725 w 2793"/>
                  <a:gd name="connsiteY11" fmla="*/ 964 h 1013"/>
                  <a:gd name="connsiteX12" fmla="*/ 2667 w 2793"/>
                  <a:gd name="connsiteY12" fmla="*/ 986 h 1013"/>
                  <a:gd name="connsiteX13" fmla="*/ 2226 w 2793"/>
                  <a:gd name="connsiteY13" fmla="*/ 889 h 1013"/>
                  <a:gd name="connsiteX14" fmla="*/ 1647 w 2793"/>
                  <a:gd name="connsiteY14" fmla="*/ 764 h 1013"/>
                  <a:gd name="connsiteX15" fmla="*/ 1071 w 2793"/>
                  <a:gd name="connsiteY15" fmla="*/ 647 h 1013"/>
                  <a:gd name="connsiteX16" fmla="*/ 791 w 2793"/>
                  <a:gd name="connsiteY16" fmla="*/ 588 h 1013"/>
                  <a:gd name="connsiteX0" fmla="*/ 791 w 2793"/>
                  <a:gd name="connsiteY0" fmla="*/ 58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91 w 2793"/>
                  <a:gd name="connsiteY15" fmla="*/ 58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651 w 2793"/>
                  <a:gd name="connsiteY14" fmla="*/ 801 h 1013"/>
                  <a:gd name="connsiteX15" fmla="*/ 1092 w 2793"/>
                  <a:gd name="connsiteY15" fmla="*/ 684 h 1013"/>
                  <a:gd name="connsiteX16" fmla="*/ 787 w 2793"/>
                  <a:gd name="connsiteY16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51 w 2793"/>
                  <a:gd name="connsiteY13" fmla="*/ 801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06 w 2793"/>
                  <a:gd name="connsiteY12" fmla="*/ 905 h 1013"/>
                  <a:gd name="connsiteX13" fmla="*/ 1651 w 2793"/>
                  <a:gd name="connsiteY13" fmla="*/ 801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808"/>
                  <a:gd name="connsiteY0" fmla="*/ 608 h 1024"/>
                  <a:gd name="connsiteX1" fmla="*/ 389 w 2808"/>
                  <a:gd name="connsiteY1" fmla="*/ 508 h 1024"/>
                  <a:gd name="connsiteX2" fmla="*/ 88 w 2808"/>
                  <a:gd name="connsiteY2" fmla="*/ 365 h 1024"/>
                  <a:gd name="connsiteX3" fmla="*/ 11 w 2808"/>
                  <a:gd name="connsiteY3" fmla="*/ 194 h 1024"/>
                  <a:gd name="connsiteX4" fmla="*/ 157 w 2808"/>
                  <a:gd name="connsiteY4" fmla="*/ 27 h 1024"/>
                  <a:gd name="connsiteX5" fmla="*/ 493 w 2808"/>
                  <a:gd name="connsiteY5" fmla="*/ 31 h 1024"/>
                  <a:gd name="connsiteX6" fmla="*/ 838 w 2808"/>
                  <a:gd name="connsiteY6" fmla="*/ 108 h 1024"/>
                  <a:gd name="connsiteX7" fmla="*/ 1165 w 2808"/>
                  <a:gd name="connsiteY7" fmla="*/ 203 h 1024"/>
                  <a:gd name="connsiteX8" fmla="*/ 1720 w 2808"/>
                  <a:gd name="connsiteY8" fmla="*/ 431 h 1024"/>
                  <a:gd name="connsiteX9" fmla="*/ 2256 w 2808"/>
                  <a:gd name="connsiteY9" fmla="*/ 694 h 1024"/>
                  <a:gd name="connsiteX10" fmla="*/ 2725 w 2808"/>
                  <a:gd name="connsiteY10" fmla="*/ 964 h 1024"/>
                  <a:gd name="connsiteX11" fmla="*/ 2722 w 2808"/>
                  <a:gd name="connsiteY11" fmla="*/ 1014 h 1024"/>
                  <a:gd name="connsiteX12" fmla="*/ 2206 w 2808"/>
                  <a:gd name="connsiteY12" fmla="*/ 905 h 1024"/>
                  <a:gd name="connsiteX13" fmla="*/ 1651 w 2808"/>
                  <a:gd name="connsiteY13" fmla="*/ 801 h 1024"/>
                  <a:gd name="connsiteX14" fmla="*/ 1092 w 2808"/>
                  <a:gd name="connsiteY14" fmla="*/ 684 h 1024"/>
                  <a:gd name="connsiteX15" fmla="*/ 787 w 2808"/>
                  <a:gd name="connsiteY15" fmla="*/ 608 h 1024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51 w 2806"/>
                  <a:gd name="connsiteY13" fmla="*/ 801 h 1017"/>
                  <a:gd name="connsiteX14" fmla="*/ 1092 w 2806"/>
                  <a:gd name="connsiteY14" fmla="*/ 684 h 1017"/>
                  <a:gd name="connsiteX15" fmla="*/ 787 w 2806"/>
                  <a:gd name="connsiteY15" fmla="*/ 608 h 1017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39 w 2806"/>
                  <a:gd name="connsiteY13" fmla="*/ 839 h 1017"/>
                  <a:gd name="connsiteX14" fmla="*/ 1092 w 2806"/>
                  <a:gd name="connsiteY14" fmla="*/ 684 h 1017"/>
                  <a:gd name="connsiteX15" fmla="*/ 787 w 2806"/>
                  <a:gd name="connsiteY15" fmla="*/ 608 h 1017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39 w 2806"/>
                  <a:gd name="connsiteY13" fmla="*/ 839 h 1017"/>
                  <a:gd name="connsiteX14" fmla="*/ 1092 w 2806"/>
                  <a:gd name="connsiteY14" fmla="*/ 684 h 1017"/>
                  <a:gd name="connsiteX15" fmla="*/ 1114 w 2806"/>
                  <a:gd name="connsiteY15" fmla="*/ 730 h 1017"/>
                  <a:gd name="connsiteX16" fmla="*/ 787 w 2806"/>
                  <a:gd name="connsiteY16" fmla="*/ 608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50 w 2806"/>
                  <a:gd name="connsiteY15" fmla="*/ 742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1114 w 2806"/>
                  <a:gd name="connsiteY0" fmla="*/ 730 h 1017"/>
                  <a:gd name="connsiteX1" fmla="*/ 773 w 2806"/>
                  <a:gd name="connsiteY1" fmla="*/ 654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13" fmla="*/ 378 w 2795"/>
                  <a:gd name="connsiteY13" fmla="*/ 508 h 1017"/>
                  <a:gd name="connsiteX14" fmla="*/ 135 w 2795"/>
                  <a:gd name="connsiteY14" fmla="*/ 423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13" fmla="*/ 378 w 2795"/>
                  <a:gd name="connsiteY13" fmla="*/ 508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0" fmla="*/ 0 w 2714"/>
                  <a:gd name="connsiteY0" fmla="*/ 194 h 964"/>
                  <a:gd name="connsiteX1" fmla="*/ 146 w 2714"/>
                  <a:gd name="connsiteY1" fmla="*/ 27 h 964"/>
                  <a:gd name="connsiteX2" fmla="*/ 482 w 2714"/>
                  <a:gd name="connsiteY2" fmla="*/ 31 h 964"/>
                  <a:gd name="connsiteX3" fmla="*/ 827 w 2714"/>
                  <a:gd name="connsiteY3" fmla="*/ 108 h 964"/>
                  <a:gd name="connsiteX4" fmla="*/ 1154 w 2714"/>
                  <a:gd name="connsiteY4" fmla="*/ 203 h 964"/>
                  <a:gd name="connsiteX5" fmla="*/ 1709 w 2714"/>
                  <a:gd name="connsiteY5" fmla="*/ 431 h 964"/>
                  <a:gd name="connsiteX6" fmla="*/ 2245 w 2714"/>
                  <a:gd name="connsiteY6" fmla="*/ 694 h 964"/>
                  <a:gd name="connsiteX7" fmla="*/ 2714 w 2714"/>
                  <a:gd name="connsiteY7" fmla="*/ 964 h 964"/>
                  <a:gd name="connsiteX0" fmla="*/ 0 w 2760"/>
                  <a:gd name="connsiteY0" fmla="*/ 178 h 962"/>
                  <a:gd name="connsiteX1" fmla="*/ 192 w 2760"/>
                  <a:gd name="connsiteY1" fmla="*/ 25 h 962"/>
                  <a:gd name="connsiteX2" fmla="*/ 528 w 2760"/>
                  <a:gd name="connsiteY2" fmla="*/ 29 h 962"/>
                  <a:gd name="connsiteX3" fmla="*/ 873 w 2760"/>
                  <a:gd name="connsiteY3" fmla="*/ 106 h 962"/>
                  <a:gd name="connsiteX4" fmla="*/ 1200 w 2760"/>
                  <a:gd name="connsiteY4" fmla="*/ 201 h 962"/>
                  <a:gd name="connsiteX5" fmla="*/ 1755 w 2760"/>
                  <a:gd name="connsiteY5" fmla="*/ 429 h 962"/>
                  <a:gd name="connsiteX6" fmla="*/ 2291 w 2760"/>
                  <a:gd name="connsiteY6" fmla="*/ 692 h 962"/>
                  <a:gd name="connsiteX7" fmla="*/ 2760 w 2760"/>
                  <a:gd name="connsiteY7" fmla="*/ 962 h 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0" h="962">
                    <a:moveTo>
                      <a:pt x="0" y="178"/>
                    </a:moveTo>
                    <a:cubicBezTo>
                      <a:pt x="11" y="122"/>
                      <a:pt x="104" y="50"/>
                      <a:pt x="192" y="25"/>
                    </a:cubicBezTo>
                    <a:cubicBezTo>
                      <a:pt x="280" y="0"/>
                      <a:pt x="415" y="16"/>
                      <a:pt x="528" y="29"/>
                    </a:cubicBezTo>
                    <a:cubicBezTo>
                      <a:pt x="642" y="43"/>
                      <a:pt x="869" y="105"/>
                      <a:pt x="873" y="106"/>
                    </a:cubicBezTo>
                    <a:cubicBezTo>
                      <a:pt x="877" y="103"/>
                      <a:pt x="1053" y="147"/>
                      <a:pt x="1200" y="201"/>
                    </a:cubicBezTo>
                    <a:cubicBezTo>
                      <a:pt x="1347" y="255"/>
                      <a:pt x="1573" y="347"/>
                      <a:pt x="1755" y="429"/>
                    </a:cubicBezTo>
                    <a:cubicBezTo>
                      <a:pt x="1937" y="511"/>
                      <a:pt x="2124" y="603"/>
                      <a:pt x="2291" y="692"/>
                    </a:cubicBezTo>
                    <a:cubicBezTo>
                      <a:pt x="2458" y="781"/>
                      <a:pt x="2682" y="909"/>
                      <a:pt x="2760" y="962"/>
                    </a:cubicBezTo>
                  </a:path>
                </a:pathLst>
              </a:custGeom>
              <a:gradFill rotWithShape="0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0" scaled="1"/>
              </a:gra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73" name="Line 17"/>
            <p:cNvSpPr>
              <a:spLocks noChangeShapeType="1"/>
            </p:cNvSpPr>
            <p:nvPr/>
          </p:nvSpPr>
          <p:spPr bwMode="auto">
            <a:xfrm rot="60000" flipV="1">
              <a:off x="2544979" y="3631331"/>
              <a:ext cx="4464902" cy="98469"/>
            </a:xfrm>
            <a:prstGeom prst="line">
              <a:avLst/>
            </a:prstGeom>
            <a:noFill/>
            <a:ln w="12700" cap="flat" cmpd="sng" algn="ctr">
              <a:solidFill>
                <a:srgbClr val="0A0C0A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2" name="Flèche droite rayée 51"/>
          <p:cNvSpPr/>
          <p:nvPr/>
        </p:nvSpPr>
        <p:spPr>
          <a:xfrm rot="16200000">
            <a:off x="3703277" y="4285379"/>
            <a:ext cx="602896" cy="478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75000">
                <a:srgbClr val="80AAF9">
                  <a:alpha val="84000"/>
                </a:srgbClr>
              </a:gs>
              <a:gs pos="20000">
                <a:schemeClr val="accent1">
                  <a:lumMod val="40000"/>
                  <a:lumOff val="60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Flèche droite rayée 53"/>
          <p:cNvSpPr/>
          <p:nvPr/>
        </p:nvSpPr>
        <p:spPr>
          <a:xfrm rot="16200000">
            <a:off x="5806177" y="4214478"/>
            <a:ext cx="602897" cy="442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75000">
                <a:srgbClr val="80AAF9">
                  <a:alpha val="84000"/>
                </a:srgbClr>
              </a:gs>
              <a:gs pos="20000">
                <a:schemeClr val="accent1">
                  <a:lumMod val="40000"/>
                  <a:lumOff val="60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13836" y="3632200"/>
            <a:ext cx="118800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200" b="0" dirty="0">
                <a:solidFill>
                  <a:srgbClr val="008000"/>
                </a:solidFill>
                <a:latin typeface="Trebuchet MS"/>
                <a:cs typeface="Trebuchet MS"/>
              </a:rPr>
              <a:t>Débit constant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</p:txBody>
      </p:sp>
    </p:spTree>
    <p:extLst>
      <p:ext uri="{BB962C8B-B14F-4D97-AF65-F5344CB8AC3E}">
        <p14:creationId xmlns:p14="http://schemas.microsoft.com/office/powerpoint/2010/main" val="344689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0" grpId="0" animBg="1"/>
      <p:bldP spid="67" grpId="0" animBg="1"/>
      <p:bldP spid="72" grpId="0" animBg="1"/>
      <p:bldP spid="75" grpId="0" animBg="1"/>
      <p:bldP spid="52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1371600" y="3441700"/>
            <a:ext cx="5791200" cy="3937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1365250"/>
            <a:ext cx="5791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85451" y="226368"/>
            <a:ext cx="337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cs typeface="Trebuchet MS"/>
              </a:rPr>
              <a:t>AERODYNAMIQUE</a:t>
            </a:r>
          </a:p>
        </p:txBody>
      </p:sp>
    </p:spTree>
    <p:extLst>
      <p:ext uri="{BB962C8B-B14F-4D97-AF65-F5344CB8AC3E}">
        <p14:creationId xmlns:p14="http://schemas.microsoft.com/office/powerpoint/2010/main" val="22110608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>
            <a:spLocks noChangeAspect="1"/>
          </p:cNvSpPr>
          <p:nvPr/>
        </p:nvSpPr>
        <p:spPr bwMode="auto">
          <a:xfrm rot="21360000">
            <a:off x="3548064" y="3409950"/>
            <a:ext cx="4618037" cy="1593850"/>
          </a:xfrm>
          <a:custGeom>
            <a:avLst/>
            <a:gdLst>
              <a:gd name="T0" fmla="*/ 2147483647 w 2909"/>
              <a:gd name="T1" fmla="*/ 2147483647 h 1004"/>
              <a:gd name="T2" fmla="*/ 2147483647 w 2909"/>
              <a:gd name="T3" fmla="*/ 2147483647 h 1004"/>
              <a:gd name="T4" fmla="*/ 2147483647 w 2909"/>
              <a:gd name="T5" fmla="*/ 2147483647 h 1004"/>
              <a:gd name="T6" fmla="*/ 2147483647 w 2909"/>
              <a:gd name="T7" fmla="*/ 2147483647 h 1004"/>
              <a:gd name="T8" fmla="*/ 2147483647 w 2909"/>
              <a:gd name="T9" fmla="*/ 2147483647 h 1004"/>
              <a:gd name="T10" fmla="*/ 2147483647 w 2909"/>
              <a:gd name="T11" fmla="*/ 2147483647 h 1004"/>
              <a:gd name="T12" fmla="*/ 2147483647 w 2909"/>
              <a:gd name="T13" fmla="*/ 2147483647 h 1004"/>
              <a:gd name="T14" fmla="*/ 2147483647 w 2909"/>
              <a:gd name="T15" fmla="*/ 2147483647 h 1004"/>
              <a:gd name="T16" fmla="*/ 2147483647 w 2909"/>
              <a:gd name="T17" fmla="*/ 2147483647 h 1004"/>
              <a:gd name="T18" fmla="*/ 2147483647 w 2909"/>
              <a:gd name="T19" fmla="*/ 2147483647 h 1004"/>
              <a:gd name="T20" fmla="*/ 2147483647 w 2909"/>
              <a:gd name="T21" fmla="*/ 2147483647 h 10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9"/>
              <a:gd name="T34" fmla="*/ 0 h 1004"/>
              <a:gd name="T35" fmla="*/ 2909 w 2909"/>
              <a:gd name="T36" fmla="*/ 1004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60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0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602 h 1021"/>
              <a:gd name="connsiteX1" fmla="*/ 188 w 2909"/>
              <a:gd name="connsiteY1" fmla="*/ 429 h 1021"/>
              <a:gd name="connsiteX2" fmla="*/ 6 w 2909"/>
              <a:gd name="connsiteY2" fmla="*/ 211 h 1021"/>
              <a:gd name="connsiteX3" fmla="*/ 152 w 2909"/>
              <a:gd name="connsiteY3" fmla="*/ 44 h 1021"/>
              <a:gd name="connsiteX4" fmla="*/ 488 w 2909"/>
              <a:gd name="connsiteY4" fmla="*/ 48 h 1021"/>
              <a:gd name="connsiteX5" fmla="*/ 833 w 2909"/>
              <a:gd name="connsiteY5" fmla="*/ 77 h 1021"/>
              <a:gd name="connsiteX6" fmla="*/ 1160 w 2909"/>
              <a:gd name="connsiteY6" fmla="*/ 220 h 1021"/>
              <a:gd name="connsiteX7" fmla="*/ 1715 w 2909"/>
              <a:gd name="connsiteY7" fmla="*/ 448 h 1021"/>
              <a:gd name="connsiteX8" fmla="*/ 2251 w 2909"/>
              <a:gd name="connsiteY8" fmla="*/ 711 h 1021"/>
              <a:gd name="connsiteX9" fmla="*/ 2662 w 2909"/>
              <a:gd name="connsiteY9" fmla="*/ 1003 h 1021"/>
              <a:gd name="connsiteX10" fmla="*/ 770 w 2909"/>
              <a:gd name="connsiteY10" fmla="*/ 602 h 1021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9" h="1004">
                <a:moveTo>
                  <a:pt x="770" y="585"/>
                </a:moveTo>
                <a:cubicBezTo>
                  <a:pt x="358" y="489"/>
                  <a:pt x="315" y="477"/>
                  <a:pt x="188" y="412"/>
                </a:cubicBezTo>
                <a:cubicBezTo>
                  <a:pt x="61" y="347"/>
                  <a:pt x="12" y="258"/>
                  <a:pt x="6" y="194"/>
                </a:cubicBezTo>
                <a:cubicBezTo>
                  <a:pt x="0" y="130"/>
                  <a:pt x="72" y="54"/>
                  <a:pt x="152" y="27"/>
                </a:cubicBezTo>
                <a:cubicBezTo>
                  <a:pt x="232" y="0"/>
                  <a:pt x="375" y="18"/>
                  <a:pt x="488" y="31"/>
                </a:cubicBezTo>
                <a:cubicBezTo>
                  <a:pt x="602" y="45"/>
                  <a:pt x="829" y="107"/>
                  <a:pt x="833" y="108"/>
                </a:cubicBezTo>
                <a:cubicBezTo>
                  <a:pt x="837" y="105"/>
                  <a:pt x="1013" y="149"/>
                  <a:pt x="1160" y="203"/>
                </a:cubicBezTo>
                <a:cubicBezTo>
                  <a:pt x="1307" y="257"/>
                  <a:pt x="1533" y="349"/>
                  <a:pt x="1715" y="431"/>
                </a:cubicBezTo>
                <a:cubicBezTo>
                  <a:pt x="1897" y="513"/>
                  <a:pt x="2093" y="601"/>
                  <a:pt x="2251" y="694"/>
                </a:cubicBezTo>
                <a:cubicBezTo>
                  <a:pt x="2409" y="787"/>
                  <a:pt x="2909" y="1004"/>
                  <a:pt x="2662" y="986"/>
                </a:cubicBezTo>
                <a:cubicBezTo>
                  <a:pt x="2415" y="968"/>
                  <a:pt x="1178" y="679"/>
                  <a:pt x="770" y="585"/>
                </a:cubicBezTo>
                <a:close/>
              </a:path>
            </a:pathLst>
          </a:custGeom>
          <a:gradFill rotWithShape="0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0" scaled="1"/>
          </a:gradFill>
          <a:ln w="3175" cmpd="sng">
            <a:solidFill>
              <a:schemeClr val="bg1"/>
            </a:solidFill>
            <a:miter lim="800000"/>
            <a:headEnd/>
            <a:tailEnd/>
          </a:ln>
          <a:scene3d>
            <a:camera prst="legacyPerspectiveTopRight" fov="3600000">
              <a:rot lat="21580962" lon="19489480" rev="1028620"/>
            </a:camera>
            <a:lightRig rig="legacyHarsh4" dir="b"/>
          </a:scene3d>
          <a:sp3d extrusionH="12673000" contourW="12700" prstMaterial="legacyMatte">
            <a:bevelT w="13500" h="13500" prst="angle"/>
            <a:bevelB w="13500" h="13500" prst="angle"/>
            <a:extrusionClr>
              <a:schemeClr val="tx2">
                <a:lumMod val="10000"/>
                <a:lumOff val="90000"/>
              </a:schemeClr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65109" y="4000814"/>
            <a:ext cx="1840735" cy="613556"/>
            <a:chOff x="-86" y="2841"/>
            <a:chExt cx="1380" cy="474"/>
          </a:xfrm>
        </p:grpSpPr>
        <p:sp>
          <p:nvSpPr>
            <p:cNvPr id="25" name="AutoShape 20"/>
            <p:cNvSpPr>
              <a:spLocks noChangeAspect="1" noChangeArrowheads="1"/>
            </p:cNvSpPr>
            <p:nvPr/>
          </p:nvSpPr>
          <p:spPr bwMode="auto">
            <a:xfrm>
              <a:off x="231" y="3099"/>
              <a:ext cx="1057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-86" y="2841"/>
              <a:ext cx="138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fr-FR" sz="1600" b="0" dirty="0">
                  <a:solidFill>
                    <a:srgbClr val="008000"/>
                  </a:solidFill>
                  <a:latin typeface="Trebuchet MS"/>
                  <a:ea typeface="+mn-ea"/>
                  <a:cs typeface="Trebuchet MS"/>
                </a:rPr>
                <a:t>Vent relatif</a:t>
              </a:r>
            </a:p>
          </p:txBody>
        </p:sp>
      </p:grpSp>
      <p:grpSp>
        <p:nvGrpSpPr>
          <p:cNvPr id="3" name="Grouper 38"/>
          <p:cNvGrpSpPr/>
          <p:nvPr/>
        </p:nvGrpSpPr>
        <p:grpSpPr>
          <a:xfrm>
            <a:off x="2521197" y="4064008"/>
            <a:ext cx="5213105" cy="541257"/>
            <a:chOff x="2475926" y="4127500"/>
            <a:chExt cx="6058473" cy="506216"/>
          </a:xfrm>
          <a:solidFill>
            <a:schemeClr val="accent1">
              <a:lumMod val="40000"/>
              <a:lumOff val="60000"/>
              <a:alpha val="79000"/>
            </a:schemeClr>
          </a:solidFill>
        </p:grpSpPr>
        <p:sp>
          <p:nvSpPr>
            <p:cNvPr id="31" name="Trapèze 30"/>
            <p:cNvSpPr/>
            <p:nvPr/>
          </p:nvSpPr>
          <p:spPr>
            <a:xfrm rot="5580000">
              <a:off x="5233292" y="1441874"/>
              <a:ext cx="434476" cy="5949208"/>
            </a:xfrm>
            <a:prstGeom prst="trapezoid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rot="60000">
              <a:off x="2527300" y="4127500"/>
              <a:ext cx="6007099" cy="393700"/>
            </a:xfrm>
            <a:prstGeom prst="line">
              <a:avLst/>
            </a:prstGeom>
            <a:grpFill/>
            <a:ln w="12700" cap="flat" cmpd="sng" algn="ctr">
              <a:solidFill>
                <a:srgbClr val="0A0C0A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2832100" y="1612900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>
                <a:latin typeface="Trebuchet MS"/>
                <a:cs typeface="Trebuchet MS"/>
              </a:rPr>
              <a:t>1/ Une surface alaire au profil adapté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870200" y="1981200"/>
            <a:ext cx="256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>
                <a:latin typeface="Trebuchet MS"/>
                <a:cs typeface="Trebuchet MS"/>
              </a:rPr>
              <a:t>2/ Un vent relatif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882900" y="2362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>
                <a:latin typeface="Trebuchet MS"/>
                <a:cs typeface="Trebuchet MS"/>
              </a:rPr>
              <a:t>3/ Un angle d’incidence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"/>
          <p:cNvSpPr>
            <a:spLocks noChangeAspect="1"/>
          </p:cNvSpPr>
          <p:nvPr/>
        </p:nvSpPr>
        <p:spPr bwMode="auto">
          <a:xfrm rot="21360000">
            <a:off x="3548064" y="3117850"/>
            <a:ext cx="4618037" cy="1593850"/>
          </a:xfrm>
          <a:custGeom>
            <a:avLst/>
            <a:gdLst>
              <a:gd name="T0" fmla="*/ 2147483647 w 2909"/>
              <a:gd name="T1" fmla="*/ 2147483647 h 1004"/>
              <a:gd name="T2" fmla="*/ 2147483647 w 2909"/>
              <a:gd name="T3" fmla="*/ 2147483647 h 1004"/>
              <a:gd name="T4" fmla="*/ 2147483647 w 2909"/>
              <a:gd name="T5" fmla="*/ 2147483647 h 1004"/>
              <a:gd name="T6" fmla="*/ 2147483647 w 2909"/>
              <a:gd name="T7" fmla="*/ 2147483647 h 1004"/>
              <a:gd name="T8" fmla="*/ 2147483647 w 2909"/>
              <a:gd name="T9" fmla="*/ 2147483647 h 1004"/>
              <a:gd name="T10" fmla="*/ 2147483647 w 2909"/>
              <a:gd name="T11" fmla="*/ 2147483647 h 1004"/>
              <a:gd name="T12" fmla="*/ 2147483647 w 2909"/>
              <a:gd name="T13" fmla="*/ 2147483647 h 1004"/>
              <a:gd name="T14" fmla="*/ 2147483647 w 2909"/>
              <a:gd name="T15" fmla="*/ 2147483647 h 1004"/>
              <a:gd name="T16" fmla="*/ 2147483647 w 2909"/>
              <a:gd name="T17" fmla="*/ 2147483647 h 1004"/>
              <a:gd name="T18" fmla="*/ 2147483647 w 2909"/>
              <a:gd name="T19" fmla="*/ 2147483647 h 1004"/>
              <a:gd name="T20" fmla="*/ 2147483647 w 2909"/>
              <a:gd name="T21" fmla="*/ 2147483647 h 10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9"/>
              <a:gd name="T34" fmla="*/ 0 h 1004"/>
              <a:gd name="T35" fmla="*/ 2909 w 2909"/>
              <a:gd name="T36" fmla="*/ 1004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60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0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602 h 1021"/>
              <a:gd name="connsiteX1" fmla="*/ 188 w 2909"/>
              <a:gd name="connsiteY1" fmla="*/ 429 h 1021"/>
              <a:gd name="connsiteX2" fmla="*/ 6 w 2909"/>
              <a:gd name="connsiteY2" fmla="*/ 211 h 1021"/>
              <a:gd name="connsiteX3" fmla="*/ 152 w 2909"/>
              <a:gd name="connsiteY3" fmla="*/ 44 h 1021"/>
              <a:gd name="connsiteX4" fmla="*/ 488 w 2909"/>
              <a:gd name="connsiteY4" fmla="*/ 48 h 1021"/>
              <a:gd name="connsiteX5" fmla="*/ 833 w 2909"/>
              <a:gd name="connsiteY5" fmla="*/ 77 h 1021"/>
              <a:gd name="connsiteX6" fmla="*/ 1160 w 2909"/>
              <a:gd name="connsiteY6" fmla="*/ 220 h 1021"/>
              <a:gd name="connsiteX7" fmla="*/ 1715 w 2909"/>
              <a:gd name="connsiteY7" fmla="*/ 448 h 1021"/>
              <a:gd name="connsiteX8" fmla="*/ 2251 w 2909"/>
              <a:gd name="connsiteY8" fmla="*/ 711 h 1021"/>
              <a:gd name="connsiteX9" fmla="*/ 2662 w 2909"/>
              <a:gd name="connsiteY9" fmla="*/ 1003 h 1021"/>
              <a:gd name="connsiteX10" fmla="*/ 770 w 2909"/>
              <a:gd name="connsiteY10" fmla="*/ 602 h 1021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9" h="1004">
                <a:moveTo>
                  <a:pt x="770" y="585"/>
                </a:moveTo>
                <a:cubicBezTo>
                  <a:pt x="358" y="489"/>
                  <a:pt x="315" y="477"/>
                  <a:pt x="188" y="412"/>
                </a:cubicBezTo>
                <a:cubicBezTo>
                  <a:pt x="61" y="347"/>
                  <a:pt x="12" y="258"/>
                  <a:pt x="6" y="194"/>
                </a:cubicBezTo>
                <a:cubicBezTo>
                  <a:pt x="0" y="130"/>
                  <a:pt x="72" y="54"/>
                  <a:pt x="152" y="27"/>
                </a:cubicBezTo>
                <a:cubicBezTo>
                  <a:pt x="232" y="0"/>
                  <a:pt x="375" y="18"/>
                  <a:pt x="488" y="31"/>
                </a:cubicBezTo>
                <a:cubicBezTo>
                  <a:pt x="602" y="45"/>
                  <a:pt x="829" y="107"/>
                  <a:pt x="833" y="108"/>
                </a:cubicBezTo>
                <a:cubicBezTo>
                  <a:pt x="837" y="105"/>
                  <a:pt x="1013" y="149"/>
                  <a:pt x="1160" y="203"/>
                </a:cubicBezTo>
                <a:cubicBezTo>
                  <a:pt x="1307" y="257"/>
                  <a:pt x="1533" y="349"/>
                  <a:pt x="1715" y="431"/>
                </a:cubicBezTo>
                <a:cubicBezTo>
                  <a:pt x="1897" y="513"/>
                  <a:pt x="2093" y="601"/>
                  <a:pt x="2251" y="694"/>
                </a:cubicBezTo>
                <a:cubicBezTo>
                  <a:pt x="2409" y="787"/>
                  <a:pt x="2909" y="1004"/>
                  <a:pt x="2662" y="986"/>
                </a:cubicBezTo>
                <a:cubicBezTo>
                  <a:pt x="2415" y="968"/>
                  <a:pt x="1178" y="679"/>
                  <a:pt x="770" y="585"/>
                </a:cubicBezTo>
                <a:close/>
              </a:path>
            </a:pathLst>
          </a:custGeom>
          <a:gradFill rotWithShape="0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0" scaled="1"/>
          </a:gradFill>
          <a:ln w="3175" cmpd="sng">
            <a:solidFill>
              <a:schemeClr val="bg1"/>
            </a:solidFill>
            <a:miter lim="800000"/>
            <a:headEnd/>
            <a:tailEnd/>
          </a:ln>
          <a:scene3d>
            <a:camera prst="legacyPerspectiveTopRight" fov="3600000">
              <a:rot lat="21580962" lon="19489480" rev="1028620"/>
            </a:camera>
            <a:lightRig rig="legacyHarsh4" dir="b"/>
          </a:scene3d>
          <a:sp3d extrusionH="12673000" contourW="12700" prstMaterial="legacyMatte">
            <a:bevelT w="13500" h="13500" prst="angle"/>
            <a:bevelB w="13500" h="13500" prst="angle"/>
            <a:extrusionClr>
              <a:schemeClr val="tx2">
                <a:lumMod val="10000"/>
                <a:lumOff val="90000"/>
              </a:schemeClr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99347" name="Freeform 15"/>
          <p:cNvSpPr>
            <a:spLocks/>
          </p:cNvSpPr>
          <p:nvPr/>
        </p:nvSpPr>
        <p:spPr bwMode="auto">
          <a:xfrm rot="21240000">
            <a:off x="1464826" y="3162674"/>
            <a:ext cx="7161932" cy="1284737"/>
          </a:xfrm>
          <a:custGeom>
            <a:avLst/>
            <a:gdLst>
              <a:gd name="T0" fmla="*/ 0 w 5419"/>
              <a:gd name="T1" fmla="*/ 183 h 985"/>
              <a:gd name="T2" fmla="*/ 1373 w 5419"/>
              <a:gd name="T3" fmla="*/ 381 h 985"/>
              <a:gd name="T4" fmla="*/ 1915 w 5419"/>
              <a:gd name="T5" fmla="*/ 55 h 985"/>
              <a:gd name="T6" fmla="*/ 2539 w 5419"/>
              <a:gd name="T7" fmla="*/ 49 h 985"/>
              <a:gd name="T8" fmla="*/ 3223 w 5419"/>
              <a:gd name="T9" fmla="*/ 193 h 985"/>
              <a:gd name="T10" fmla="*/ 3895 w 5419"/>
              <a:gd name="T11" fmla="*/ 415 h 985"/>
              <a:gd name="T12" fmla="*/ 4351 w 5419"/>
              <a:gd name="T13" fmla="*/ 607 h 985"/>
              <a:gd name="T14" fmla="*/ 4855 w 5419"/>
              <a:gd name="T15" fmla="*/ 859 h 985"/>
              <a:gd name="T16" fmla="*/ 5419 w 5419"/>
              <a:gd name="T17" fmla="*/ 985 h 9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19"/>
              <a:gd name="T28" fmla="*/ 0 h 985"/>
              <a:gd name="T29" fmla="*/ 5419 w 5419"/>
              <a:gd name="T30" fmla="*/ 985 h 985"/>
              <a:gd name="connsiteX0" fmla="*/ 0 w 5419"/>
              <a:gd name="connsiteY0" fmla="*/ 402 h 985"/>
              <a:gd name="connsiteX1" fmla="*/ 1373 w 5419"/>
              <a:gd name="connsiteY1" fmla="*/ 381 h 985"/>
              <a:gd name="connsiteX2" fmla="*/ 1915 w 5419"/>
              <a:gd name="connsiteY2" fmla="*/ 55 h 985"/>
              <a:gd name="connsiteX3" fmla="*/ 2539 w 5419"/>
              <a:gd name="connsiteY3" fmla="*/ 49 h 985"/>
              <a:gd name="connsiteX4" fmla="*/ 3223 w 5419"/>
              <a:gd name="connsiteY4" fmla="*/ 193 h 985"/>
              <a:gd name="connsiteX5" fmla="*/ 3895 w 5419"/>
              <a:gd name="connsiteY5" fmla="*/ 415 h 985"/>
              <a:gd name="connsiteX6" fmla="*/ 4351 w 5419"/>
              <a:gd name="connsiteY6" fmla="*/ 607 h 985"/>
              <a:gd name="connsiteX7" fmla="*/ 4855 w 5419"/>
              <a:gd name="connsiteY7" fmla="*/ 859 h 985"/>
              <a:gd name="connsiteX8" fmla="*/ 5419 w 5419"/>
              <a:gd name="connsiteY8" fmla="*/ 985 h 985"/>
              <a:gd name="connsiteX0" fmla="*/ 5 w 5424"/>
              <a:gd name="connsiteY0" fmla="*/ 402 h 985"/>
              <a:gd name="connsiteX1" fmla="*/ 0 w 5424"/>
              <a:gd name="connsiteY1" fmla="*/ 325 h 985"/>
              <a:gd name="connsiteX2" fmla="*/ 1378 w 5424"/>
              <a:gd name="connsiteY2" fmla="*/ 381 h 985"/>
              <a:gd name="connsiteX3" fmla="*/ 1920 w 5424"/>
              <a:gd name="connsiteY3" fmla="*/ 55 h 985"/>
              <a:gd name="connsiteX4" fmla="*/ 2544 w 5424"/>
              <a:gd name="connsiteY4" fmla="*/ 49 h 985"/>
              <a:gd name="connsiteX5" fmla="*/ 3228 w 5424"/>
              <a:gd name="connsiteY5" fmla="*/ 193 h 985"/>
              <a:gd name="connsiteX6" fmla="*/ 3900 w 5424"/>
              <a:gd name="connsiteY6" fmla="*/ 415 h 985"/>
              <a:gd name="connsiteX7" fmla="*/ 4356 w 5424"/>
              <a:gd name="connsiteY7" fmla="*/ 607 h 985"/>
              <a:gd name="connsiteX8" fmla="*/ 4860 w 5424"/>
              <a:gd name="connsiteY8" fmla="*/ 859 h 985"/>
              <a:gd name="connsiteX9" fmla="*/ 5424 w 5424"/>
              <a:gd name="connsiteY9" fmla="*/ 985 h 985"/>
              <a:gd name="connsiteX0" fmla="*/ 0 w 5424"/>
              <a:gd name="connsiteY0" fmla="*/ 325 h 985"/>
              <a:gd name="connsiteX1" fmla="*/ 1378 w 5424"/>
              <a:gd name="connsiteY1" fmla="*/ 381 h 985"/>
              <a:gd name="connsiteX2" fmla="*/ 1920 w 5424"/>
              <a:gd name="connsiteY2" fmla="*/ 55 h 985"/>
              <a:gd name="connsiteX3" fmla="*/ 2544 w 5424"/>
              <a:gd name="connsiteY3" fmla="*/ 49 h 985"/>
              <a:gd name="connsiteX4" fmla="*/ 3228 w 5424"/>
              <a:gd name="connsiteY4" fmla="*/ 193 h 985"/>
              <a:gd name="connsiteX5" fmla="*/ 3900 w 5424"/>
              <a:gd name="connsiteY5" fmla="*/ 415 h 985"/>
              <a:gd name="connsiteX6" fmla="*/ 4356 w 5424"/>
              <a:gd name="connsiteY6" fmla="*/ 607 h 985"/>
              <a:gd name="connsiteX7" fmla="*/ 4860 w 5424"/>
              <a:gd name="connsiteY7" fmla="*/ 859 h 985"/>
              <a:gd name="connsiteX8" fmla="*/ 5424 w 5424"/>
              <a:gd name="connsiteY8" fmla="*/ 985 h 985"/>
              <a:gd name="connsiteX0" fmla="*/ 2 w 5426"/>
              <a:gd name="connsiteY0" fmla="*/ 325 h 985"/>
              <a:gd name="connsiteX1" fmla="*/ 772 w 5426"/>
              <a:gd name="connsiteY1" fmla="*/ 337 h 985"/>
              <a:gd name="connsiteX2" fmla="*/ 1380 w 5426"/>
              <a:gd name="connsiteY2" fmla="*/ 381 h 985"/>
              <a:gd name="connsiteX3" fmla="*/ 1922 w 5426"/>
              <a:gd name="connsiteY3" fmla="*/ 55 h 985"/>
              <a:gd name="connsiteX4" fmla="*/ 2546 w 5426"/>
              <a:gd name="connsiteY4" fmla="*/ 49 h 985"/>
              <a:gd name="connsiteX5" fmla="*/ 3230 w 5426"/>
              <a:gd name="connsiteY5" fmla="*/ 193 h 985"/>
              <a:gd name="connsiteX6" fmla="*/ 3902 w 5426"/>
              <a:gd name="connsiteY6" fmla="*/ 415 h 985"/>
              <a:gd name="connsiteX7" fmla="*/ 4358 w 5426"/>
              <a:gd name="connsiteY7" fmla="*/ 607 h 985"/>
              <a:gd name="connsiteX8" fmla="*/ 4862 w 5426"/>
              <a:gd name="connsiteY8" fmla="*/ 859 h 985"/>
              <a:gd name="connsiteX9" fmla="*/ 5426 w 5426"/>
              <a:gd name="connsiteY9" fmla="*/ 985 h 985"/>
              <a:gd name="connsiteX0" fmla="*/ 0 w 4654"/>
              <a:gd name="connsiteY0" fmla="*/ 337 h 985"/>
              <a:gd name="connsiteX1" fmla="*/ 608 w 4654"/>
              <a:gd name="connsiteY1" fmla="*/ 381 h 985"/>
              <a:gd name="connsiteX2" fmla="*/ 1150 w 4654"/>
              <a:gd name="connsiteY2" fmla="*/ 55 h 985"/>
              <a:gd name="connsiteX3" fmla="*/ 1774 w 4654"/>
              <a:gd name="connsiteY3" fmla="*/ 49 h 985"/>
              <a:gd name="connsiteX4" fmla="*/ 2458 w 4654"/>
              <a:gd name="connsiteY4" fmla="*/ 193 h 985"/>
              <a:gd name="connsiteX5" fmla="*/ 3130 w 4654"/>
              <a:gd name="connsiteY5" fmla="*/ 415 h 985"/>
              <a:gd name="connsiteX6" fmla="*/ 3586 w 4654"/>
              <a:gd name="connsiteY6" fmla="*/ 607 h 985"/>
              <a:gd name="connsiteX7" fmla="*/ 4090 w 4654"/>
              <a:gd name="connsiteY7" fmla="*/ 859 h 985"/>
              <a:gd name="connsiteX8" fmla="*/ 4654 w 4654"/>
              <a:gd name="connsiteY8" fmla="*/ 985 h 985"/>
              <a:gd name="connsiteX0" fmla="*/ 0 w 4722"/>
              <a:gd name="connsiteY0" fmla="*/ 337 h 904"/>
              <a:gd name="connsiteX1" fmla="*/ 608 w 4722"/>
              <a:gd name="connsiteY1" fmla="*/ 381 h 904"/>
              <a:gd name="connsiteX2" fmla="*/ 1150 w 4722"/>
              <a:gd name="connsiteY2" fmla="*/ 55 h 904"/>
              <a:gd name="connsiteX3" fmla="*/ 1774 w 4722"/>
              <a:gd name="connsiteY3" fmla="*/ 49 h 904"/>
              <a:gd name="connsiteX4" fmla="*/ 2458 w 4722"/>
              <a:gd name="connsiteY4" fmla="*/ 193 h 904"/>
              <a:gd name="connsiteX5" fmla="*/ 3130 w 4722"/>
              <a:gd name="connsiteY5" fmla="*/ 415 h 904"/>
              <a:gd name="connsiteX6" fmla="*/ 3586 w 4722"/>
              <a:gd name="connsiteY6" fmla="*/ 607 h 904"/>
              <a:gd name="connsiteX7" fmla="*/ 4090 w 4722"/>
              <a:gd name="connsiteY7" fmla="*/ 859 h 904"/>
              <a:gd name="connsiteX8" fmla="*/ 4722 w 4722"/>
              <a:gd name="connsiteY8" fmla="*/ 877 h 904"/>
              <a:gd name="connsiteX0" fmla="*/ 0 w 4722"/>
              <a:gd name="connsiteY0" fmla="*/ 337 h 877"/>
              <a:gd name="connsiteX1" fmla="*/ 608 w 4722"/>
              <a:gd name="connsiteY1" fmla="*/ 381 h 877"/>
              <a:gd name="connsiteX2" fmla="*/ 1150 w 4722"/>
              <a:gd name="connsiteY2" fmla="*/ 55 h 877"/>
              <a:gd name="connsiteX3" fmla="*/ 1774 w 4722"/>
              <a:gd name="connsiteY3" fmla="*/ 49 h 877"/>
              <a:gd name="connsiteX4" fmla="*/ 2458 w 4722"/>
              <a:gd name="connsiteY4" fmla="*/ 193 h 877"/>
              <a:gd name="connsiteX5" fmla="*/ 3130 w 4722"/>
              <a:gd name="connsiteY5" fmla="*/ 415 h 877"/>
              <a:gd name="connsiteX6" fmla="*/ 3586 w 4722"/>
              <a:gd name="connsiteY6" fmla="*/ 607 h 877"/>
              <a:gd name="connsiteX7" fmla="*/ 4125 w 4722"/>
              <a:gd name="connsiteY7" fmla="*/ 769 h 877"/>
              <a:gd name="connsiteX8" fmla="*/ 4722 w 4722"/>
              <a:gd name="connsiteY8" fmla="*/ 877 h 877"/>
              <a:gd name="connsiteX0" fmla="*/ 0 w 4722"/>
              <a:gd name="connsiteY0" fmla="*/ 337 h 877"/>
              <a:gd name="connsiteX1" fmla="*/ 608 w 4722"/>
              <a:gd name="connsiteY1" fmla="*/ 381 h 877"/>
              <a:gd name="connsiteX2" fmla="*/ 1150 w 4722"/>
              <a:gd name="connsiteY2" fmla="*/ 55 h 877"/>
              <a:gd name="connsiteX3" fmla="*/ 1774 w 4722"/>
              <a:gd name="connsiteY3" fmla="*/ 49 h 877"/>
              <a:gd name="connsiteX4" fmla="*/ 2458 w 4722"/>
              <a:gd name="connsiteY4" fmla="*/ 193 h 877"/>
              <a:gd name="connsiteX5" fmla="*/ 3130 w 4722"/>
              <a:gd name="connsiteY5" fmla="*/ 415 h 877"/>
              <a:gd name="connsiteX6" fmla="*/ 3619 w 4722"/>
              <a:gd name="connsiteY6" fmla="*/ 589 h 877"/>
              <a:gd name="connsiteX7" fmla="*/ 4125 w 4722"/>
              <a:gd name="connsiteY7" fmla="*/ 769 h 877"/>
              <a:gd name="connsiteX8" fmla="*/ 4722 w 4722"/>
              <a:gd name="connsiteY8" fmla="*/ 877 h 877"/>
              <a:gd name="connsiteX0" fmla="*/ 0 w 4735"/>
              <a:gd name="connsiteY0" fmla="*/ 337 h 821"/>
              <a:gd name="connsiteX1" fmla="*/ 608 w 4735"/>
              <a:gd name="connsiteY1" fmla="*/ 381 h 821"/>
              <a:gd name="connsiteX2" fmla="*/ 1150 w 4735"/>
              <a:gd name="connsiteY2" fmla="*/ 55 h 821"/>
              <a:gd name="connsiteX3" fmla="*/ 1774 w 4735"/>
              <a:gd name="connsiteY3" fmla="*/ 49 h 821"/>
              <a:gd name="connsiteX4" fmla="*/ 2458 w 4735"/>
              <a:gd name="connsiteY4" fmla="*/ 193 h 821"/>
              <a:gd name="connsiteX5" fmla="*/ 3130 w 4735"/>
              <a:gd name="connsiteY5" fmla="*/ 415 h 821"/>
              <a:gd name="connsiteX6" fmla="*/ 3619 w 4735"/>
              <a:gd name="connsiteY6" fmla="*/ 589 h 821"/>
              <a:gd name="connsiteX7" fmla="*/ 4125 w 4735"/>
              <a:gd name="connsiteY7" fmla="*/ 769 h 821"/>
              <a:gd name="connsiteX8" fmla="*/ 4735 w 4735"/>
              <a:gd name="connsiteY8" fmla="*/ 821 h 821"/>
              <a:gd name="connsiteX0" fmla="*/ 0 w 4735"/>
              <a:gd name="connsiteY0" fmla="*/ 337 h 823"/>
              <a:gd name="connsiteX1" fmla="*/ 608 w 4735"/>
              <a:gd name="connsiteY1" fmla="*/ 381 h 823"/>
              <a:gd name="connsiteX2" fmla="*/ 1150 w 4735"/>
              <a:gd name="connsiteY2" fmla="*/ 55 h 823"/>
              <a:gd name="connsiteX3" fmla="*/ 1774 w 4735"/>
              <a:gd name="connsiteY3" fmla="*/ 49 h 823"/>
              <a:gd name="connsiteX4" fmla="*/ 2458 w 4735"/>
              <a:gd name="connsiteY4" fmla="*/ 193 h 823"/>
              <a:gd name="connsiteX5" fmla="*/ 3130 w 4735"/>
              <a:gd name="connsiteY5" fmla="*/ 415 h 823"/>
              <a:gd name="connsiteX6" fmla="*/ 3619 w 4735"/>
              <a:gd name="connsiteY6" fmla="*/ 589 h 823"/>
              <a:gd name="connsiteX7" fmla="*/ 4125 w 4735"/>
              <a:gd name="connsiteY7" fmla="*/ 769 h 823"/>
              <a:gd name="connsiteX8" fmla="*/ 4735 w 4735"/>
              <a:gd name="connsiteY8" fmla="*/ 821 h 823"/>
              <a:gd name="connsiteX0" fmla="*/ 0 w 5046"/>
              <a:gd name="connsiteY0" fmla="*/ 351 h 823"/>
              <a:gd name="connsiteX1" fmla="*/ 919 w 5046"/>
              <a:gd name="connsiteY1" fmla="*/ 381 h 823"/>
              <a:gd name="connsiteX2" fmla="*/ 1461 w 5046"/>
              <a:gd name="connsiteY2" fmla="*/ 55 h 823"/>
              <a:gd name="connsiteX3" fmla="*/ 2085 w 5046"/>
              <a:gd name="connsiteY3" fmla="*/ 49 h 823"/>
              <a:gd name="connsiteX4" fmla="*/ 2769 w 5046"/>
              <a:gd name="connsiteY4" fmla="*/ 193 h 823"/>
              <a:gd name="connsiteX5" fmla="*/ 3441 w 5046"/>
              <a:gd name="connsiteY5" fmla="*/ 415 h 823"/>
              <a:gd name="connsiteX6" fmla="*/ 3930 w 5046"/>
              <a:gd name="connsiteY6" fmla="*/ 589 h 823"/>
              <a:gd name="connsiteX7" fmla="*/ 4436 w 5046"/>
              <a:gd name="connsiteY7" fmla="*/ 769 h 823"/>
              <a:gd name="connsiteX8" fmla="*/ 5046 w 5046"/>
              <a:gd name="connsiteY8" fmla="*/ 821 h 823"/>
              <a:gd name="connsiteX0" fmla="*/ 0 w 5040"/>
              <a:gd name="connsiteY0" fmla="*/ 297 h 823"/>
              <a:gd name="connsiteX1" fmla="*/ 913 w 5040"/>
              <a:gd name="connsiteY1" fmla="*/ 381 h 823"/>
              <a:gd name="connsiteX2" fmla="*/ 1455 w 5040"/>
              <a:gd name="connsiteY2" fmla="*/ 55 h 823"/>
              <a:gd name="connsiteX3" fmla="*/ 2079 w 5040"/>
              <a:gd name="connsiteY3" fmla="*/ 49 h 823"/>
              <a:gd name="connsiteX4" fmla="*/ 2763 w 5040"/>
              <a:gd name="connsiteY4" fmla="*/ 193 h 823"/>
              <a:gd name="connsiteX5" fmla="*/ 3435 w 5040"/>
              <a:gd name="connsiteY5" fmla="*/ 415 h 823"/>
              <a:gd name="connsiteX6" fmla="*/ 3924 w 5040"/>
              <a:gd name="connsiteY6" fmla="*/ 589 h 823"/>
              <a:gd name="connsiteX7" fmla="*/ 4430 w 5040"/>
              <a:gd name="connsiteY7" fmla="*/ 769 h 823"/>
              <a:gd name="connsiteX8" fmla="*/ 5040 w 5040"/>
              <a:gd name="connsiteY8" fmla="*/ 821 h 823"/>
              <a:gd name="connsiteX0" fmla="*/ 0 w 5104"/>
              <a:gd name="connsiteY0" fmla="*/ 324 h 823"/>
              <a:gd name="connsiteX1" fmla="*/ 977 w 5104"/>
              <a:gd name="connsiteY1" fmla="*/ 381 h 823"/>
              <a:gd name="connsiteX2" fmla="*/ 1519 w 5104"/>
              <a:gd name="connsiteY2" fmla="*/ 55 h 823"/>
              <a:gd name="connsiteX3" fmla="*/ 2143 w 5104"/>
              <a:gd name="connsiteY3" fmla="*/ 49 h 823"/>
              <a:gd name="connsiteX4" fmla="*/ 2827 w 5104"/>
              <a:gd name="connsiteY4" fmla="*/ 193 h 823"/>
              <a:gd name="connsiteX5" fmla="*/ 3499 w 5104"/>
              <a:gd name="connsiteY5" fmla="*/ 415 h 823"/>
              <a:gd name="connsiteX6" fmla="*/ 3988 w 5104"/>
              <a:gd name="connsiteY6" fmla="*/ 589 h 823"/>
              <a:gd name="connsiteX7" fmla="*/ 4494 w 5104"/>
              <a:gd name="connsiteY7" fmla="*/ 769 h 823"/>
              <a:gd name="connsiteX8" fmla="*/ 5104 w 5104"/>
              <a:gd name="connsiteY8" fmla="*/ 821 h 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4" h="823">
                <a:moveTo>
                  <a:pt x="0" y="324"/>
                </a:moveTo>
                <a:lnTo>
                  <a:pt x="977" y="381"/>
                </a:lnTo>
                <a:cubicBezTo>
                  <a:pt x="1296" y="360"/>
                  <a:pt x="1325" y="110"/>
                  <a:pt x="1519" y="55"/>
                </a:cubicBezTo>
                <a:cubicBezTo>
                  <a:pt x="1713" y="0"/>
                  <a:pt x="1925" y="26"/>
                  <a:pt x="2143" y="49"/>
                </a:cubicBezTo>
                <a:cubicBezTo>
                  <a:pt x="2361" y="72"/>
                  <a:pt x="2601" y="132"/>
                  <a:pt x="2827" y="193"/>
                </a:cubicBezTo>
                <a:cubicBezTo>
                  <a:pt x="3053" y="254"/>
                  <a:pt x="3306" y="349"/>
                  <a:pt x="3499" y="415"/>
                </a:cubicBezTo>
                <a:cubicBezTo>
                  <a:pt x="3693" y="481"/>
                  <a:pt x="3822" y="530"/>
                  <a:pt x="3988" y="589"/>
                </a:cubicBezTo>
                <a:cubicBezTo>
                  <a:pt x="4154" y="648"/>
                  <a:pt x="4308" y="730"/>
                  <a:pt x="4494" y="769"/>
                </a:cubicBezTo>
                <a:cubicBezTo>
                  <a:pt x="4680" y="808"/>
                  <a:pt x="4953" y="823"/>
                  <a:pt x="5104" y="821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scene3d>
            <a:camera prst="perspectiveFront">
              <a:rot lat="889470" lon="21280310" rev="21466332"/>
            </a:camera>
            <a:lightRig rig="threePt" dir="t"/>
          </a:scene3d>
          <a:sp3d z="6350" extrusionH="424180" contourW="6350" prstMaterial="legacyMatte">
            <a:bevelT w="13500" h="13500"/>
            <a:bevelB w="13500" h="13500" prst="angle"/>
            <a:extrusionClr>
              <a:srgbClr val="FF5050"/>
            </a:extrusionClr>
            <a:contourClr>
              <a:srgbClr val="FF0000"/>
            </a:contour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99348" name="Freeform 16"/>
          <p:cNvSpPr>
            <a:spLocks/>
          </p:cNvSpPr>
          <p:nvPr/>
        </p:nvSpPr>
        <p:spPr bwMode="auto">
          <a:xfrm rot="21356292">
            <a:off x="1546450" y="4050884"/>
            <a:ext cx="7195751" cy="536317"/>
          </a:xfrm>
          <a:custGeom>
            <a:avLst/>
            <a:gdLst>
              <a:gd name="T0" fmla="*/ 0 w 5083"/>
              <a:gd name="T1" fmla="*/ 0 h 393"/>
              <a:gd name="T2" fmla="*/ 1408 w 5083"/>
              <a:gd name="T3" fmla="*/ 100 h 393"/>
              <a:gd name="T4" fmla="*/ 2285 w 5083"/>
              <a:gd name="T5" fmla="*/ 274 h 393"/>
              <a:gd name="T6" fmla="*/ 3099 w 5083"/>
              <a:gd name="T7" fmla="*/ 329 h 393"/>
              <a:gd name="T8" fmla="*/ 3949 w 5083"/>
              <a:gd name="T9" fmla="*/ 365 h 393"/>
              <a:gd name="T10" fmla="*/ 5083 w 5083"/>
              <a:gd name="T11" fmla="*/ 393 h 3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3"/>
              <a:gd name="T19" fmla="*/ 0 h 393"/>
              <a:gd name="T20" fmla="*/ 5083 w 5083"/>
              <a:gd name="T21" fmla="*/ 393 h 393"/>
              <a:gd name="connsiteX0" fmla="*/ 0 w 5083"/>
              <a:gd name="connsiteY0" fmla="*/ 0 h 393"/>
              <a:gd name="connsiteX1" fmla="*/ 579 w 5083"/>
              <a:gd name="connsiteY1" fmla="*/ 57 h 393"/>
              <a:gd name="connsiteX2" fmla="*/ 1408 w 5083"/>
              <a:gd name="connsiteY2" fmla="*/ 100 h 393"/>
              <a:gd name="connsiteX3" fmla="*/ 2285 w 5083"/>
              <a:gd name="connsiteY3" fmla="*/ 274 h 393"/>
              <a:gd name="connsiteX4" fmla="*/ 3099 w 5083"/>
              <a:gd name="connsiteY4" fmla="*/ 329 h 393"/>
              <a:gd name="connsiteX5" fmla="*/ 3949 w 5083"/>
              <a:gd name="connsiteY5" fmla="*/ 365 h 393"/>
              <a:gd name="connsiteX6" fmla="*/ 5083 w 5083"/>
              <a:gd name="connsiteY6" fmla="*/ 393 h 393"/>
              <a:gd name="connsiteX0" fmla="*/ 0 w 4504"/>
              <a:gd name="connsiteY0" fmla="*/ 0 h 336"/>
              <a:gd name="connsiteX1" fmla="*/ 829 w 4504"/>
              <a:gd name="connsiteY1" fmla="*/ 43 h 336"/>
              <a:gd name="connsiteX2" fmla="*/ 1706 w 4504"/>
              <a:gd name="connsiteY2" fmla="*/ 217 h 336"/>
              <a:gd name="connsiteX3" fmla="*/ 2520 w 4504"/>
              <a:gd name="connsiteY3" fmla="*/ 272 h 336"/>
              <a:gd name="connsiteX4" fmla="*/ 3370 w 4504"/>
              <a:gd name="connsiteY4" fmla="*/ 308 h 336"/>
              <a:gd name="connsiteX5" fmla="*/ 4504 w 4504"/>
              <a:gd name="connsiteY5" fmla="*/ 336 h 336"/>
              <a:gd name="connsiteX0" fmla="*/ 0 w 4788"/>
              <a:gd name="connsiteY0" fmla="*/ 0 h 347"/>
              <a:gd name="connsiteX1" fmla="*/ 1113 w 4788"/>
              <a:gd name="connsiteY1" fmla="*/ 54 h 347"/>
              <a:gd name="connsiteX2" fmla="*/ 1990 w 4788"/>
              <a:gd name="connsiteY2" fmla="*/ 228 h 347"/>
              <a:gd name="connsiteX3" fmla="*/ 2804 w 4788"/>
              <a:gd name="connsiteY3" fmla="*/ 283 h 347"/>
              <a:gd name="connsiteX4" fmla="*/ 3654 w 4788"/>
              <a:gd name="connsiteY4" fmla="*/ 319 h 347"/>
              <a:gd name="connsiteX5" fmla="*/ 4788 w 4788"/>
              <a:gd name="connsiteY5" fmla="*/ 347 h 347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1990 w 4883"/>
              <a:gd name="connsiteY2" fmla="*/ 228 h 354"/>
              <a:gd name="connsiteX3" fmla="*/ 2804 w 4883"/>
              <a:gd name="connsiteY3" fmla="*/ 283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1990 w 4883"/>
              <a:gd name="connsiteY2" fmla="*/ 228 h 354"/>
              <a:gd name="connsiteX3" fmla="*/ 2071 w 4883"/>
              <a:gd name="connsiteY3" fmla="*/ 159 h 354"/>
              <a:gd name="connsiteX4" fmla="*/ 2804 w 4883"/>
              <a:gd name="connsiteY4" fmla="*/ 283 h 354"/>
              <a:gd name="connsiteX5" fmla="*/ 3654 w 4883"/>
              <a:gd name="connsiteY5" fmla="*/ 319 h 354"/>
              <a:gd name="connsiteX6" fmla="*/ 4883 w 4883"/>
              <a:gd name="connsiteY6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1990 w 4883"/>
              <a:gd name="connsiteY2" fmla="*/ 228 h 354"/>
              <a:gd name="connsiteX3" fmla="*/ 2804 w 4883"/>
              <a:gd name="connsiteY3" fmla="*/ 283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04 w 4883"/>
              <a:gd name="connsiteY3" fmla="*/ 283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26 w 4883"/>
              <a:gd name="connsiteY3" fmla="*/ 217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26 w 4883"/>
              <a:gd name="connsiteY3" fmla="*/ 217 h 354"/>
              <a:gd name="connsiteX4" fmla="*/ 2825 w 4883"/>
              <a:gd name="connsiteY4" fmla="*/ 236 h 354"/>
              <a:gd name="connsiteX5" fmla="*/ 3654 w 4883"/>
              <a:gd name="connsiteY5" fmla="*/ 319 h 354"/>
              <a:gd name="connsiteX6" fmla="*/ 4883 w 4883"/>
              <a:gd name="connsiteY6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26 w 4883"/>
              <a:gd name="connsiteY3" fmla="*/ 217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24 w 4883"/>
              <a:gd name="connsiteY3" fmla="*/ 242 h 354"/>
              <a:gd name="connsiteX4" fmla="*/ 3654 w 4883"/>
              <a:gd name="connsiteY4" fmla="*/ 319 h 354"/>
              <a:gd name="connsiteX5" fmla="*/ 4883 w 4883"/>
              <a:gd name="connsiteY5" fmla="*/ 354 h 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3" h="354">
                <a:moveTo>
                  <a:pt x="0" y="0"/>
                </a:moveTo>
                <a:lnTo>
                  <a:pt x="1113" y="54"/>
                </a:lnTo>
                <a:lnTo>
                  <a:pt x="2020" y="171"/>
                </a:lnTo>
                <a:cubicBezTo>
                  <a:pt x="2302" y="209"/>
                  <a:pt x="2547" y="227"/>
                  <a:pt x="2824" y="242"/>
                </a:cubicBezTo>
                <a:cubicBezTo>
                  <a:pt x="3096" y="267"/>
                  <a:pt x="3311" y="296"/>
                  <a:pt x="3654" y="319"/>
                </a:cubicBezTo>
                <a:lnTo>
                  <a:pt x="4883" y="354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scene3d>
            <a:camera prst="perspectiveFront">
              <a:rot lat="874369" lon="20970547" rev="21387681"/>
            </a:camera>
            <a:lightRig rig="threePt" dir="t">
              <a:rot lat="0" lon="0" rev="2460000"/>
            </a:lightRig>
          </a:scene3d>
          <a:sp3d extrusionH="430200" prstMaterial="softEdge">
            <a:bevelT w="13500" h="13500" prst="angle"/>
            <a:bevelB w="13500" h="13500" prst="angle"/>
            <a:extrusionClr>
              <a:srgbClr val="80AAF9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23" name="Bulle rectangulaire à coins arrondis 22"/>
          <p:cNvSpPr/>
          <p:nvPr/>
        </p:nvSpPr>
        <p:spPr>
          <a:xfrm>
            <a:off x="5435600" y="4876801"/>
            <a:ext cx="2059200" cy="414799"/>
          </a:xfrm>
          <a:prstGeom prst="wedgeRoundRectCallout">
            <a:avLst>
              <a:gd name="adj1" fmla="val -82352"/>
              <a:gd name="adj2" fmla="val -18856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Surpression = 1/3 RFA</a:t>
            </a:r>
          </a:p>
        </p:txBody>
      </p:sp>
      <p:sp>
        <p:nvSpPr>
          <p:cNvPr id="24" name="Bulle rectangulaire à coins arrondis 23"/>
          <p:cNvSpPr/>
          <p:nvPr/>
        </p:nvSpPr>
        <p:spPr>
          <a:xfrm>
            <a:off x="1016000" y="2277535"/>
            <a:ext cx="2171100" cy="414799"/>
          </a:xfrm>
          <a:prstGeom prst="wedgeRoundRectCallout">
            <a:avLst>
              <a:gd name="adj1" fmla="val 65822"/>
              <a:gd name="adj2" fmla="val 197215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solidFill>
                  <a:schemeClr val="tx1"/>
                </a:solidFill>
                <a:latin typeface="Trebuchet MS"/>
                <a:cs typeface="Trebuchet MS"/>
              </a:rPr>
              <a:t>Dépression = (2/3) RFA</a:t>
            </a:r>
          </a:p>
        </p:txBody>
      </p:sp>
      <p:sp>
        <p:nvSpPr>
          <p:cNvPr id="15" name="Text Box 61"/>
          <p:cNvSpPr txBox="1">
            <a:spLocks noChangeArrowheads="1"/>
          </p:cNvSpPr>
          <p:nvPr/>
        </p:nvSpPr>
        <p:spPr bwMode="auto">
          <a:xfrm>
            <a:off x="5550429" y="3583517"/>
            <a:ext cx="1521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0" dirty="0">
                <a:latin typeface="Trebuchet MS"/>
                <a:cs typeface="Trebuchet MS"/>
              </a:rPr>
              <a:t>Traînée (</a:t>
            </a:r>
            <a:r>
              <a:rPr lang="fr-FR" sz="1600" b="0" dirty="0" err="1">
                <a:latin typeface="Trebuchet MS"/>
                <a:cs typeface="Trebuchet MS"/>
              </a:rPr>
              <a:t>Rx</a:t>
            </a:r>
            <a:r>
              <a:rPr lang="fr-FR" sz="1600" b="0" dirty="0">
                <a:latin typeface="Trebuchet MS"/>
                <a:cs typeface="Trebuchet MS"/>
              </a:rPr>
              <a:t>)</a:t>
            </a: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3469216" y="1107017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0" dirty="0">
                <a:latin typeface="Trebuchet MS"/>
                <a:cs typeface="Trebuchet MS"/>
              </a:rPr>
              <a:t>Portance (Rz)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731756">
            <a:off x="4910432" y="1323205"/>
            <a:ext cx="346129" cy="2601660"/>
          </a:xfrm>
          <a:prstGeom prst="upArrow">
            <a:avLst>
              <a:gd name="adj1" fmla="val 62880"/>
              <a:gd name="adj2" fmla="val 107178"/>
            </a:avLst>
          </a:prstGeom>
          <a:gradFill>
            <a:gsLst>
              <a:gs pos="60000">
                <a:schemeClr val="accent2"/>
              </a:gs>
              <a:gs pos="31000">
                <a:srgbClr val="80AAF9"/>
              </a:gs>
            </a:gsLst>
          </a:gradFill>
          <a:ln>
            <a:solidFill>
              <a:srgbClr val="000000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4008966" y="1246940"/>
            <a:ext cx="1928200" cy="2685828"/>
            <a:chOff x="2992" y="405"/>
            <a:chExt cx="1328" cy="2918"/>
          </a:xfrm>
        </p:grpSpPr>
        <p:sp>
          <p:nvSpPr>
            <p:cNvPr id="19" name="Line 73"/>
            <p:cNvSpPr>
              <a:spLocks noChangeShapeType="1"/>
            </p:cNvSpPr>
            <p:nvPr/>
          </p:nvSpPr>
          <p:spPr bwMode="auto">
            <a:xfrm flipH="1" flipV="1">
              <a:off x="2992" y="594"/>
              <a:ext cx="132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74"/>
            <p:cNvSpPr>
              <a:spLocks noChangeShapeType="1"/>
            </p:cNvSpPr>
            <p:nvPr/>
          </p:nvSpPr>
          <p:spPr bwMode="auto">
            <a:xfrm flipH="1">
              <a:off x="4144" y="405"/>
              <a:ext cx="44" cy="2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AutoShape 65"/>
          <p:cNvSpPr>
            <a:spLocks noChangeArrowheads="1"/>
          </p:cNvSpPr>
          <p:nvPr/>
        </p:nvSpPr>
        <p:spPr bwMode="auto">
          <a:xfrm>
            <a:off x="4237566" y="1456267"/>
            <a:ext cx="348154" cy="2253028"/>
          </a:xfrm>
          <a:prstGeom prst="upArrow">
            <a:avLst>
              <a:gd name="adj1" fmla="val 50000"/>
              <a:gd name="adj2" fmla="val 105438"/>
            </a:avLst>
          </a:prstGeom>
          <a:solidFill>
            <a:srgbClr val="FFD19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6" name="AutoShape 60"/>
          <p:cNvSpPr>
            <a:spLocks noChangeArrowheads="1"/>
          </p:cNvSpPr>
          <p:nvPr/>
        </p:nvSpPr>
        <p:spPr bwMode="auto">
          <a:xfrm>
            <a:off x="4409015" y="3608917"/>
            <a:ext cx="1272480" cy="336794"/>
          </a:xfrm>
          <a:prstGeom prst="rightArrow">
            <a:avLst>
              <a:gd name="adj1" fmla="val 50000"/>
              <a:gd name="adj2" fmla="val 78125"/>
            </a:avLst>
          </a:prstGeom>
          <a:solidFill>
            <a:srgbClr val="FFD19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fr-FR" b="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7" name="Oval 62"/>
          <p:cNvSpPr>
            <a:spLocks noChangeArrowheads="1"/>
          </p:cNvSpPr>
          <p:nvPr/>
        </p:nvSpPr>
        <p:spPr bwMode="auto">
          <a:xfrm>
            <a:off x="4269258" y="3666067"/>
            <a:ext cx="280259" cy="271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5441635" y="1088792"/>
            <a:ext cx="1145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800" b="0" dirty="0">
                <a:latin typeface="Trebuchet MS"/>
                <a:cs typeface="Trebuchet MS"/>
              </a:rPr>
              <a:t>RFA</a:t>
            </a:r>
            <a:endParaRPr lang="fr-FR" sz="1600" b="0" dirty="0">
              <a:latin typeface="Trebuchet MS"/>
              <a:cs typeface="Trebuchet MS"/>
            </a:endParaRPr>
          </a:p>
        </p:txBody>
      </p:sp>
      <p:sp>
        <p:nvSpPr>
          <p:cNvPr id="29" name="Bulle rectangulaire à coins arrondis 28"/>
          <p:cNvSpPr/>
          <p:nvPr/>
        </p:nvSpPr>
        <p:spPr>
          <a:xfrm>
            <a:off x="2328334" y="4881035"/>
            <a:ext cx="1847100" cy="414799"/>
          </a:xfrm>
          <a:prstGeom prst="wedgeRoundRectCallout">
            <a:avLst>
              <a:gd name="adj1" fmla="val 60180"/>
              <a:gd name="adj2" fmla="val -301845"/>
              <a:gd name="adj3" fmla="val 16667"/>
            </a:avLst>
          </a:prstGeom>
          <a:solidFill>
            <a:srgbClr val="FFF7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solidFill>
                  <a:schemeClr val="tx1"/>
                </a:solidFill>
                <a:latin typeface="Trebuchet MS"/>
                <a:cs typeface="Trebuchet MS"/>
              </a:rPr>
              <a:t>Centre de poussée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7" grpId="0" animBg="1"/>
      <p:bldP spid="99348" grpId="0" animBg="1"/>
      <p:bldP spid="23" grpId="0" animBg="1"/>
      <p:bldP spid="24" grpId="0" animBg="1"/>
      <p:bldP spid="15" grpId="0" autoUpdateAnimBg="0"/>
      <p:bldP spid="16" grpId="0"/>
      <p:bldP spid="17" grpId="0" animBg="1"/>
      <p:bldP spid="25" grpId="0" animBg="1"/>
      <p:bldP spid="26" grpId="0" animBg="1" autoUpdateAnimBg="0"/>
      <p:bldP spid="27" grpId="0" animBg="1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L’air, le milieu de l’avion :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92100" y="1993900"/>
            <a:ext cx="85725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0" dirty="0">
                <a:latin typeface="Candara"/>
                <a:cs typeface="Candara"/>
              </a:rPr>
              <a:t>L'air dans lequel se déplace un avion est caractérisé par :</a:t>
            </a:r>
          </a:p>
          <a:p>
            <a:pPr marL="1710000">
              <a:buFontTx/>
              <a:buChar char="-"/>
            </a:pPr>
            <a:r>
              <a:rPr lang="fr-FR" sz="1800" b="0" dirty="0">
                <a:latin typeface="Candara"/>
                <a:cs typeface="Candara"/>
              </a:rPr>
              <a:t> Sa masse volumique : </a:t>
            </a:r>
            <a:r>
              <a:rPr lang="fr-FR" sz="2000" dirty="0" err="1">
                <a:solidFill>
                  <a:srgbClr val="CC0000"/>
                </a:solidFill>
                <a:latin typeface="Candara"/>
                <a:cs typeface="Candara"/>
                <a:sym typeface="Symbol" pitchFamily="-84" charset="2"/>
              </a:rPr>
              <a:t></a:t>
            </a:r>
            <a:r>
              <a:rPr lang="fr-FR" sz="1800" b="0" dirty="0">
                <a:latin typeface="Candara"/>
                <a:cs typeface="Candara"/>
                <a:sym typeface="Symbol" pitchFamily="-84" charset="2"/>
              </a:rPr>
              <a:t> exprimée en kg/m</a:t>
            </a:r>
            <a:r>
              <a:rPr lang="fr-FR" sz="1800" b="0" baseline="30000" dirty="0">
                <a:latin typeface="Candara"/>
                <a:cs typeface="Candara"/>
                <a:sym typeface="Symbol" pitchFamily="-84" charset="2"/>
              </a:rPr>
              <a:t>3</a:t>
            </a:r>
            <a:endParaRPr lang="fr-FR" sz="1800" b="0" dirty="0">
              <a:latin typeface="Candara"/>
              <a:cs typeface="Candara"/>
            </a:endParaRPr>
          </a:p>
          <a:p>
            <a:pPr marL="1710000">
              <a:buFontTx/>
              <a:buChar char="-"/>
            </a:pPr>
            <a:r>
              <a:rPr lang="fr-FR" sz="1800" b="0" dirty="0">
                <a:latin typeface="Candara"/>
                <a:cs typeface="Candara"/>
              </a:rPr>
              <a:t> Sa pression : </a:t>
            </a:r>
            <a:r>
              <a:rPr lang="fr-FR" sz="2000" dirty="0">
                <a:solidFill>
                  <a:srgbClr val="CC0000"/>
                </a:solidFill>
                <a:latin typeface="Candara"/>
                <a:cs typeface="Candara"/>
              </a:rPr>
              <a:t>P</a:t>
            </a:r>
            <a:r>
              <a:rPr lang="fr-FR" sz="1800" b="0" dirty="0">
                <a:latin typeface="Candara"/>
                <a:cs typeface="Candara"/>
              </a:rPr>
              <a:t> exprimée en Pascal (Pa)</a:t>
            </a:r>
          </a:p>
          <a:p>
            <a:pPr marL="1710000">
              <a:buFontTx/>
              <a:buChar char="-"/>
            </a:pPr>
            <a:r>
              <a:rPr lang="fr-FR" sz="1800" b="0" dirty="0">
                <a:latin typeface="Candara"/>
                <a:cs typeface="Candara"/>
              </a:rPr>
              <a:t> Sa température : </a:t>
            </a:r>
            <a:r>
              <a:rPr lang="fr-FR" sz="2000" dirty="0">
                <a:solidFill>
                  <a:srgbClr val="CC0000"/>
                </a:solidFill>
                <a:latin typeface="Candara"/>
                <a:cs typeface="Candara"/>
              </a:rPr>
              <a:t>T°</a:t>
            </a:r>
            <a:r>
              <a:rPr lang="fr-FR" sz="1800" b="0" dirty="0">
                <a:latin typeface="Candara"/>
                <a:cs typeface="Candara"/>
              </a:rPr>
              <a:t> exprimée en Kelvin (°K) - (</a:t>
            </a:r>
            <a:r>
              <a:rPr lang="fr-FR" sz="1600" b="0" i="1" dirty="0">
                <a:latin typeface="Candara"/>
                <a:cs typeface="Candara"/>
              </a:rPr>
              <a:t>T°</a:t>
            </a:r>
            <a:r>
              <a:rPr lang="fr-FR" sz="1600" b="0" i="1" baseline="-25000" dirty="0">
                <a:latin typeface="Candara"/>
                <a:cs typeface="Candara"/>
              </a:rPr>
              <a:t>K </a:t>
            </a:r>
            <a:r>
              <a:rPr lang="fr-FR" sz="1600" b="0" i="1" dirty="0">
                <a:latin typeface="Candara"/>
                <a:cs typeface="Candara"/>
              </a:rPr>
              <a:t>= T°</a:t>
            </a:r>
            <a:r>
              <a:rPr lang="fr-FR" sz="1600" b="0" i="1" baseline="-25000" dirty="0">
                <a:latin typeface="Candara"/>
                <a:cs typeface="Candara"/>
              </a:rPr>
              <a:t>C </a:t>
            </a:r>
            <a:r>
              <a:rPr lang="fr-FR" sz="1600" b="0" i="1" dirty="0">
                <a:latin typeface="Candara"/>
                <a:cs typeface="Candara"/>
              </a:rPr>
              <a:t>+ 273)</a:t>
            </a:r>
          </a:p>
          <a:p>
            <a:pPr marL="1710000">
              <a:buFontTx/>
              <a:buChar char="-"/>
            </a:pPr>
            <a:r>
              <a:rPr lang="fr-FR" sz="1600" b="0" i="1" dirty="0">
                <a:latin typeface="Candara"/>
                <a:cs typeface="Candara"/>
              </a:rPr>
              <a:t> </a:t>
            </a:r>
            <a:r>
              <a:rPr lang="fr-FR" sz="1800" b="0" dirty="0">
                <a:latin typeface="Candara"/>
                <a:cs typeface="Candara"/>
              </a:rPr>
              <a:t>Son déplacement : Le vent en force et en direction.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9562" y="4572000"/>
            <a:ext cx="8550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0" dirty="0">
                <a:latin typeface="Candara"/>
                <a:cs typeface="Candara"/>
              </a:rPr>
              <a:t>Tous ces paramètres ont une grande importance sur les performances de l’aéronef, mais sont subis par le pilote.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850" y="1789549"/>
            <a:ext cx="8521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800" b="0" kern="0" dirty="0">
                <a:solidFill>
                  <a:schemeClr val="tx2"/>
                </a:solidFill>
                <a:latin typeface="Candara"/>
                <a:ea typeface="ＭＳ Ｐゴシック" pitchFamily="-84" charset="-128"/>
                <a:cs typeface="Candara"/>
              </a:rPr>
              <a:t>Comme l’eau, l’air est un fluide et son mouvement est appelé </a:t>
            </a:r>
            <a:r>
              <a:rPr lang="fr-FR" sz="1800" kern="0" dirty="0">
                <a:solidFill>
                  <a:schemeClr val="tx2"/>
                </a:solidFill>
                <a:latin typeface="Candara"/>
                <a:ea typeface="ＭＳ Ｐゴシック" pitchFamily="-84" charset="-128"/>
                <a:cs typeface="Candara"/>
              </a:rPr>
              <a:t>écoulement</a:t>
            </a:r>
            <a:r>
              <a:rPr lang="fr-FR" sz="1800" b="0" kern="0" dirty="0">
                <a:solidFill>
                  <a:schemeClr val="tx2"/>
                </a:solidFill>
                <a:latin typeface="Candara"/>
                <a:ea typeface="ＭＳ Ｐゴシック" pitchFamily="-84" charset="-128"/>
                <a:cs typeface="Candara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800" b="0" kern="0" dirty="0">
                <a:solidFill>
                  <a:schemeClr val="tx2"/>
                </a:solidFill>
                <a:latin typeface="Candara"/>
                <a:ea typeface="ＭＳ Ｐゴシック" pitchFamily="-84" charset="-128"/>
                <a:cs typeface="Candara"/>
              </a:rPr>
              <a:t>Cet écoulement peut être :</a:t>
            </a:r>
            <a:br>
              <a:rPr lang="fr-FR" sz="1800" b="0" kern="0" dirty="0">
                <a:solidFill>
                  <a:schemeClr val="tx2"/>
                </a:solidFill>
                <a:latin typeface="Comic Sans MS" pitchFamily="-84" charset="0"/>
                <a:ea typeface="ＭＳ Ｐゴシック" pitchFamily="-84" charset="-128"/>
                <a:cs typeface="ＭＳ Ｐゴシック" pitchFamily="-84" charset="-128"/>
              </a:rPr>
            </a:br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8800" y="2768600"/>
            <a:ext cx="6035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Laminaire 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ndara"/>
                <a:cs typeface="Candara"/>
              </a:rPr>
              <a:t>Les particules d'air ont des trajectoires rectilignes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ndara"/>
                <a:cs typeface="Candara"/>
              </a:rPr>
              <a:t>et parallèles entre elles.</a:t>
            </a:r>
          </a:p>
        </p:txBody>
      </p:sp>
      <p:pic>
        <p:nvPicPr>
          <p:cNvPr id="9" name="Picture 8" descr="Laminair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89700" y="2679700"/>
            <a:ext cx="2209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" y="3937000"/>
            <a:ext cx="6188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Turbulent :</a:t>
            </a:r>
          </a:p>
          <a:p>
            <a:pPr>
              <a:spcBef>
                <a:spcPts val="0"/>
              </a:spcBef>
            </a:pPr>
            <a:r>
              <a:rPr lang="fr-FR" sz="1800" b="0" dirty="0">
                <a:latin typeface="Candara"/>
                <a:cs typeface="Candara"/>
              </a:rPr>
              <a:t>Les particules ont des trajectoires pratiquement parallèles entre elles mais non rectilignes.</a:t>
            </a:r>
          </a:p>
        </p:txBody>
      </p:sp>
      <p:pic>
        <p:nvPicPr>
          <p:cNvPr id="12" name="Picture 10" descr="Turbulent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40500" y="3810000"/>
            <a:ext cx="22098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Tourbill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53200" y="5035549"/>
            <a:ext cx="2209800" cy="13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8000" y="5156200"/>
            <a:ext cx="6188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accent2"/>
                </a:solidFill>
                <a:latin typeface="Candara"/>
                <a:cs typeface="Candara"/>
              </a:rPr>
              <a:t>T</a:t>
            </a: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ourbillonnaire :</a:t>
            </a:r>
          </a:p>
          <a:p>
            <a:pPr>
              <a:spcBef>
                <a:spcPts val="0"/>
              </a:spcBef>
            </a:pPr>
            <a:r>
              <a:rPr lang="fr-FR" sz="1800" b="0" dirty="0">
                <a:latin typeface="Candara"/>
                <a:cs typeface="Candara"/>
              </a:rPr>
              <a:t>L'ensemble est très désordonné, certaines particules peuvent remonter le courant principal et former des tourbillons.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L’air, le milieu de l’avion 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8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1346200" y="5829300"/>
            <a:ext cx="64770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0" dirty="0">
                <a:latin typeface="Candara"/>
                <a:cs typeface="Candara"/>
              </a:rPr>
              <a:t>Exemple de visualisation de l’écoulement d’air sur la DS 19</a:t>
            </a:r>
          </a:p>
        </p:txBody>
      </p:sp>
      <p:pic>
        <p:nvPicPr>
          <p:cNvPr id="16" name="Picture 1028" descr="écoulementds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722438"/>
            <a:ext cx="65024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031"/>
          <p:cNvSpPr>
            <a:spLocks noChangeShapeType="1"/>
          </p:cNvSpPr>
          <p:nvPr/>
        </p:nvSpPr>
        <p:spPr bwMode="auto">
          <a:xfrm flipH="1" flipV="1">
            <a:off x="4521200" y="2382838"/>
            <a:ext cx="660400" cy="342900"/>
          </a:xfrm>
          <a:prstGeom prst="line">
            <a:avLst/>
          </a:prstGeom>
          <a:noFill/>
          <a:ln w="19050" cap="flat" cmpd="sng" algn="ctr">
            <a:solidFill>
              <a:srgbClr val="FFF793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25" name="Line 1032"/>
          <p:cNvSpPr>
            <a:spLocks noChangeShapeType="1"/>
          </p:cNvSpPr>
          <p:nvPr/>
        </p:nvSpPr>
        <p:spPr bwMode="auto">
          <a:xfrm flipH="1" flipV="1">
            <a:off x="6781800" y="2611438"/>
            <a:ext cx="190500" cy="762000"/>
          </a:xfrm>
          <a:prstGeom prst="line">
            <a:avLst/>
          </a:prstGeom>
          <a:noFill/>
          <a:ln w="19050" cap="flat" cmpd="sng" algn="ctr">
            <a:solidFill>
              <a:srgbClr val="FFF793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26" name="Text Box 1033"/>
          <p:cNvSpPr txBox="1">
            <a:spLocks noChangeArrowheads="1"/>
          </p:cNvSpPr>
          <p:nvPr/>
        </p:nvSpPr>
        <p:spPr bwMode="auto">
          <a:xfrm>
            <a:off x="1435101" y="2306638"/>
            <a:ext cx="1835998" cy="307777"/>
          </a:xfrm>
          <a:prstGeom prst="rect">
            <a:avLst/>
          </a:prstGeom>
          <a:solidFill>
            <a:srgbClr val="FFF793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0" dirty="0">
                <a:solidFill>
                  <a:srgbClr val="9F2936"/>
                </a:solidFill>
                <a:latin typeface="Candara"/>
                <a:cs typeface="Candara"/>
              </a:rPr>
              <a:t>Écoulement laminaire</a:t>
            </a:r>
          </a:p>
        </p:txBody>
      </p:sp>
      <p:sp>
        <p:nvSpPr>
          <p:cNvPr id="27" name="Text Box 1034"/>
          <p:cNvSpPr txBox="1">
            <a:spLocks noChangeArrowheads="1"/>
          </p:cNvSpPr>
          <p:nvPr/>
        </p:nvSpPr>
        <p:spPr bwMode="auto">
          <a:xfrm>
            <a:off x="3416301" y="2090738"/>
            <a:ext cx="1871998" cy="307777"/>
          </a:xfrm>
          <a:prstGeom prst="rect">
            <a:avLst/>
          </a:prstGeom>
          <a:solidFill>
            <a:srgbClr val="FFF793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0" dirty="0">
                <a:solidFill>
                  <a:srgbClr val="9F2936"/>
                </a:solidFill>
                <a:latin typeface="Candara"/>
                <a:cs typeface="Candara"/>
              </a:rPr>
              <a:t>Écoulement turbulent</a:t>
            </a:r>
          </a:p>
        </p:txBody>
      </p:sp>
      <p:sp>
        <p:nvSpPr>
          <p:cNvPr id="28" name="Text Box 1035"/>
          <p:cNvSpPr txBox="1">
            <a:spLocks noChangeArrowheads="1"/>
          </p:cNvSpPr>
          <p:nvPr/>
        </p:nvSpPr>
        <p:spPr bwMode="auto">
          <a:xfrm>
            <a:off x="5461000" y="2281238"/>
            <a:ext cx="2304000" cy="307777"/>
          </a:xfrm>
          <a:prstGeom prst="rect">
            <a:avLst/>
          </a:prstGeom>
          <a:solidFill>
            <a:srgbClr val="FFF793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0" dirty="0">
                <a:solidFill>
                  <a:srgbClr val="9F2936"/>
                </a:solidFill>
                <a:latin typeface="Candara"/>
                <a:cs typeface="Candara"/>
              </a:rPr>
              <a:t>Écoulement tourbillonnaire</a:t>
            </a:r>
          </a:p>
        </p:txBody>
      </p:sp>
      <p:sp>
        <p:nvSpPr>
          <p:cNvPr id="29" name="Line 1036"/>
          <p:cNvSpPr>
            <a:spLocks noChangeShapeType="1"/>
          </p:cNvSpPr>
          <p:nvPr/>
        </p:nvSpPr>
        <p:spPr bwMode="auto">
          <a:xfrm flipH="1" flipV="1">
            <a:off x="4508500" y="2382838"/>
            <a:ext cx="558800" cy="2197100"/>
          </a:xfrm>
          <a:prstGeom prst="line">
            <a:avLst/>
          </a:prstGeom>
          <a:noFill/>
          <a:ln w="19050" cap="flat" cmpd="sng" algn="ctr">
            <a:solidFill>
              <a:srgbClr val="FFF793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30" name="Line 1037"/>
          <p:cNvSpPr>
            <a:spLocks noChangeShapeType="1"/>
          </p:cNvSpPr>
          <p:nvPr/>
        </p:nvSpPr>
        <p:spPr bwMode="auto">
          <a:xfrm flipH="1" flipV="1">
            <a:off x="2489200" y="2624138"/>
            <a:ext cx="228600" cy="634800"/>
          </a:xfrm>
          <a:prstGeom prst="line">
            <a:avLst/>
          </a:prstGeom>
          <a:noFill/>
          <a:ln w="19050" cap="flat" cmpd="sng" algn="ctr">
            <a:solidFill>
              <a:srgbClr val="FFF793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fr-FR" sz="1800" b="0" dirty="0">
              <a:latin typeface="Candara"/>
              <a:cs typeface="Candara"/>
            </a:endParaRPr>
          </a:p>
        </p:txBody>
      </p:sp>
      <p:pic>
        <p:nvPicPr>
          <p:cNvPr id="31" name="Picture 10" descr="Turbulent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948" l="0" r="89871">
                        <a14:foregroundMark x1="55145" y1="22938" x2="55145" y2="22938"/>
                        <a14:foregroundMark x1="50000" y1="37629" x2="50000" y2="37629"/>
                        <a14:foregroundMark x1="49357" y1="51546" x2="49357" y2="51546"/>
                        <a14:foregroundMark x1="43730" y1="64433" x2="43730" y2="64433"/>
                        <a14:backgroundMark x1="37942" y1="24742" x2="37942" y2="24742"/>
                        <a14:backgroundMark x1="35048" y1="38660" x2="35048" y2="38660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35" r="10394" b="21535"/>
          <a:stretch/>
        </p:blipFill>
        <p:spPr bwMode="auto">
          <a:xfrm>
            <a:off x="4927601" y="2649538"/>
            <a:ext cx="12191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Turbulent"/>
          <p:cNvPicPr>
            <a:picLocks noChangeAspect="1" noChangeArrowheads="1"/>
          </p:cNvPicPr>
          <p:nvPr/>
        </p:nvPicPr>
        <p:blipFill rotWithShape="1">
          <a:blip r:embed="rId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4" b="89948" l="0" r="89871">
                        <a14:foregroundMark x1="55145" y1="22938" x2="55145" y2="22938"/>
                        <a14:foregroundMark x1="50000" y1="37629" x2="50000" y2="37629"/>
                        <a14:foregroundMark x1="49357" y1="51546" x2="49357" y2="51546"/>
                        <a14:foregroundMark x1="43730" y1="64433" x2="43730" y2="64433"/>
                        <a14:backgroundMark x1="37942" y1="24742" x2="37942" y2="24742"/>
                        <a14:backgroundMark x1="35048" y1="38660" x2="35048" y2="38660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20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0035" r="10394" b="55651"/>
          <a:stretch/>
        </p:blipFill>
        <p:spPr bwMode="auto">
          <a:xfrm>
            <a:off x="4470401" y="4491038"/>
            <a:ext cx="1219199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Laminaire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6" b="74359" l="4357" r="93154">
                        <a14:foregroundMark x1="60996" y1="32372" x2="60996" y2="32372"/>
                        <a14:foregroundMark x1="60373" y1="47756" x2="60373" y2="47756"/>
                        <a14:foregroundMark x1="56846" y1="64744" x2="56846" y2="64744"/>
                      </a14:backgroundRemoval>
                    </a14:imgEffect>
                  </a14:imgLayer>
                </a14:imgProps>
              </a:ext>
            </a:extLst>
          </a:blip>
          <a:srcRect b="24762"/>
          <a:stretch/>
        </p:blipFill>
        <p:spPr bwMode="auto">
          <a:xfrm rot="20898639">
            <a:off x="2019302" y="3208339"/>
            <a:ext cx="1409700" cy="5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Tourbillon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8479"/>
          <a:stretch/>
        </p:blipFill>
        <p:spPr bwMode="auto">
          <a:xfrm rot="492558">
            <a:off x="6489701" y="3208339"/>
            <a:ext cx="1142999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850" y="1789549"/>
            <a:ext cx="8521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fr-FR" sz="1800" b="0" dirty="0">
                <a:solidFill>
                  <a:srgbClr val="000000"/>
                </a:solidFill>
                <a:latin typeface="Candara"/>
                <a:cs typeface="Candara"/>
              </a:rPr>
              <a:t>Une force (ou une vitesse) peut être modélisée par un </a:t>
            </a:r>
            <a:r>
              <a:rPr lang="fr-FR" sz="1800" b="0" dirty="0">
                <a:solidFill>
                  <a:schemeClr val="accent2"/>
                </a:solidFill>
                <a:latin typeface="Candara"/>
                <a:cs typeface="Candara"/>
              </a:rPr>
              <a:t>vecteur</a:t>
            </a:r>
            <a:r>
              <a:rPr lang="fr-FR" sz="1800" b="0" dirty="0">
                <a:solidFill>
                  <a:srgbClr val="000000"/>
                </a:solidFill>
                <a:latin typeface="Candara"/>
                <a:cs typeface="Candara"/>
              </a:rPr>
              <a:t> qui en sera sa représentation graphique.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2900" y="2575664"/>
            <a:ext cx="848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600"/>
              </a:spcAft>
            </a:pPr>
            <a:r>
              <a:rPr lang="fr-FR" sz="1800" b="0" dirty="0">
                <a:latin typeface="Candara"/>
                <a:cs typeface="Candara"/>
              </a:rPr>
              <a:t>Comme pour une force, un vecteur se caractérise par 4 éléments</a:t>
            </a:r>
            <a:r>
              <a:rPr lang="fr-FR" sz="1800" b="0" dirty="0">
                <a:solidFill>
                  <a:schemeClr val="tx2"/>
                </a:solidFill>
                <a:latin typeface="Candara"/>
                <a:cs typeface="Candara"/>
              </a:rPr>
              <a:t>: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Forces et vecteurs (segment </a:t>
            </a:r>
            <a:r>
              <a:rPr lang="fr-FR" sz="2000" b="0" dirty="0" err="1">
                <a:solidFill>
                  <a:srgbClr val="CC0000"/>
                </a:solidFill>
                <a:latin typeface="Candara"/>
                <a:cs typeface="Candara"/>
              </a:rPr>
              <a:t>flêché</a:t>
            </a: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) :</a:t>
            </a: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794001" y="4991101"/>
            <a:ext cx="181999" cy="1819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171700" y="5067300"/>
            <a:ext cx="5245100" cy="12700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21540000">
            <a:off x="2975982" y="5054817"/>
            <a:ext cx="2967700" cy="37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21480000">
            <a:off x="5731797" y="5065985"/>
            <a:ext cx="231697" cy="1586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7" name="Grouper 26"/>
          <p:cNvGrpSpPr/>
          <p:nvPr/>
        </p:nvGrpSpPr>
        <p:grpSpPr>
          <a:xfrm>
            <a:off x="2958306" y="5080794"/>
            <a:ext cx="2986088" cy="850900"/>
            <a:chOff x="2958306" y="5080794"/>
            <a:chExt cx="2986088" cy="850900"/>
          </a:xfrm>
        </p:grpSpPr>
        <p:cxnSp>
          <p:nvCxnSpPr>
            <p:cNvPr id="16" name="Connecteur droit 15"/>
            <p:cNvCxnSpPr/>
            <p:nvPr/>
          </p:nvCxnSpPr>
          <p:spPr>
            <a:xfrm rot="5400000" flipH="1" flipV="1">
              <a:off x="5530850" y="5492750"/>
              <a:ext cx="8255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 flipH="1" flipV="1">
              <a:off x="2546350" y="5518150"/>
              <a:ext cx="8255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r 27"/>
          <p:cNvGrpSpPr/>
          <p:nvPr/>
        </p:nvGrpSpPr>
        <p:grpSpPr>
          <a:xfrm>
            <a:off x="2959111" y="5397500"/>
            <a:ext cx="2987994" cy="338554"/>
            <a:chOff x="2959111" y="5397500"/>
            <a:chExt cx="2987994" cy="338554"/>
          </a:xfrm>
        </p:grpSpPr>
        <p:cxnSp>
          <p:nvCxnSpPr>
            <p:cNvPr id="20" name="Connecteur droit 19"/>
            <p:cNvCxnSpPr/>
            <p:nvPr/>
          </p:nvCxnSpPr>
          <p:spPr>
            <a:xfrm flipV="1">
              <a:off x="2959111" y="5715000"/>
              <a:ext cx="2987994" cy="12700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314700" y="53975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0" i="1" dirty="0">
                  <a:latin typeface="Candara"/>
                  <a:cs typeface="Candara"/>
                </a:rPr>
                <a:t>Longueur</a:t>
              </a:r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23850" y="3072368"/>
            <a:ext cx="852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97200" indent="-457200">
              <a:spcBef>
                <a:spcPts val="0"/>
              </a:spcBef>
            </a:pPr>
            <a:r>
              <a:rPr lang="fr-FR" sz="1800" b="0" dirty="0">
                <a:solidFill>
                  <a:srgbClr val="000000"/>
                </a:solidFill>
                <a:latin typeface="Candara"/>
                <a:cs typeface="Candara"/>
              </a:rPr>
              <a:t>1.  Un point d’application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3850" y="3441700"/>
            <a:ext cx="852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97200" indent="-457200">
              <a:spcBef>
                <a:spcPts val="0"/>
              </a:spcBef>
            </a:pPr>
            <a:r>
              <a:rPr lang="fr-FR" sz="1800" b="0" dirty="0">
                <a:solidFill>
                  <a:srgbClr val="000000"/>
                </a:solidFill>
                <a:latin typeface="Candara"/>
                <a:cs typeface="Candara"/>
              </a:rPr>
              <a:t>2.  Une direction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23850" y="3796149"/>
            <a:ext cx="852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97200" indent="-457200">
              <a:spcBef>
                <a:spcPts val="0"/>
              </a:spcBef>
            </a:pPr>
            <a:r>
              <a:rPr lang="fr-FR" sz="1800" b="0" dirty="0">
                <a:solidFill>
                  <a:srgbClr val="000000"/>
                </a:solidFill>
                <a:latin typeface="Candara"/>
                <a:cs typeface="Candara"/>
              </a:rPr>
              <a:t>3.  Une intensité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36550" y="4202549"/>
            <a:ext cx="852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97200" indent="-457200">
              <a:spcBef>
                <a:spcPts val="0"/>
              </a:spcBef>
            </a:pPr>
            <a:r>
              <a:rPr lang="fr-FR" sz="1800" b="0" dirty="0">
                <a:solidFill>
                  <a:srgbClr val="000000"/>
                </a:solidFill>
                <a:latin typeface="Candara"/>
                <a:cs typeface="Candara"/>
              </a:rPr>
              <a:t>4.  Un sens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8" grpId="0" build="p" bldLvl="2"/>
      <p:bldP spid="18" grpId="0"/>
      <p:bldP spid="9" grpId="0" animBg="1"/>
      <p:bldP spid="22" grpId="0" build="p" bldLvl="2"/>
      <p:bldP spid="23" grpId="0" build="p" bldLvl="2"/>
      <p:bldP spid="25" grpId="0" build="p" bldLvl="2"/>
      <p:bldP spid="2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4318000"/>
            <a:ext cx="1155700" cy="1155700"/>
          </a:xfrm>
          <a:prstGeom prst="rect">
            <a:avLst/>
          </a:prstGeom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60959" y="5086467"/>
            <a:ext cx="756839" cy="897795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81050" y="1776849"/>
            <a:ext cx="7143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800" b="0" dirty="0">
                <a:latin typeface="Candara"/>
                <a:cs typeface="Candara"/>
              </a:rPr>
              <a:t>Lorsque deux vecteurs sont concourants, il est possible d’en faire la somme vectorielle afin d’obtenir une force unique produisant le même effet. Cette force s’appelle </a:t>
            </a:r>
            <a:r>
              <a:rPr lang="fr-FR" sz="1800" b="0" dirty="0">
                <a:solidFill>
                  <a:srgbClr val="008000"/>
                </a:solidFill>
                <a:latin typeface="Candara"/>
                <a:cs typeface="Candara"/>
              </a:rPr>
              <a:t>la résultante</a:t>
            </a:r>
            <a:r>
              <a:rPr lang="fr-FR" sz="1800" b="0" dirty="0">
                <a:solidFill>
                  <a:schemeClr val="accent3"/>
                </a:solidFill>
                <a:latin typeface="Candara"/>
                <a:cs typeface="Candara"/>
              </a:rPr>
              <a:t>.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Addition de vecteurs :</a:t>
            </a:r>
          </a:p>
        </p:txBody>
      </p:sp>
      <p:cxnSp>
        <p:nvCxnSpPr>
          <p:cNvPr id="12" name="Connecteur droit 11"/>
          <p:cNvCxnSpPr>
            <a:cxnSpLocks noChangeAspect="1"/>
          </p:cNvCxnSpPr>
          <p:nvPr/>
        </p:nvCxnSpPr>
        <p:spPr>
          <a:xfrm>
            <a:off x="4038600" y="3568692"/>
            <a:ext cx="3324343" cy="694137"/>
          </a:xfrm>
          <a:prstGeom prst="line">
            <a:avLst/>
          </a:prstGeom>
          <a:ln w="9525" cap="flat" cmpd="sng" algn="ctr">
            <a:solidFill>
              <a:srgbClr val="4E8542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023380" y="4941017"/>
            <a:ext cx="2840720" cy="608883"/>
          </a:xfrm>
          <a:prstGeom prst="line">
            <a:avLst/>
          </a:prstGeom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6953" t="22578" r="29261" b="19414"/>
          <a:stretch>
            <a:fillRect/>
          </a:stretch>
        </p:blipFill>
        <p:spPr bwMode="auto">
          <a:xfrm rot="1146725">
            <a:off x="4114800" y="2882900"/>
            <a:ext cx="812800" cy="1397000"/>
          </a:xfrm>
          <a:prstGeom prst="rect">
            <a:avLst/>
          </a:prstGeom>
          <a:noFill/>
        </p:spPr>
      </p:pic>
      <p:cxnSp>
        <p:nvCxnSpPr>
          <p:cNvPr id="34" name="Connecteur droit 33"/>
          <p:cNvCxnSpPr/>
          <p:nvPr/>
        </p:nvCxnSpPr>
        <p:spPr>
          <a:xfrm flipV="1">
            <a:off x="2023380" y="3619500"/>
            <a:ext cx="2277620" cy="128341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cxnSpLocks noChangeAspect="1"/>
          </p:cNvCxnSpPr>
          <p:nvPr/>
        </p:nvCxnSpPr>
        <p:spPr>
          <a:xfrm flipV="1">
            <a:off x="4521200" y="4089393"/>
            <a:ext cx="2822417" cy="1697924"/>
          </a:xfrm>
          <a:prstGeom prst="line">
            <a:avLst/>
          </a:prstGeom>
          <a:ln w="9525" cap="flat" cmpd="sng" algn="ctr">
            <a:solidFill>
              <a:srgbClr val="9900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cxnSpLocks noChangeAspect="1"/>
          </p:cNvCxnSpPr>
          <p:nvPr/>
        </p:nvCxnSpPr>
        <p:spPr>
          <a:xfrm flipV="1">
            <a:off x="2051001" y="4216402"/>
            <a:ext cx="5077899" cy="698102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54201" y="4584700"/>
            <a:ext cx="469900" cy="33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mbria" pitchFamily="-84" charset="0"/>
                <a:ea typeface="Times New Roman" pitchFamily="-84" charset="0"/>
              </a:rPr>
              <a:t>O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556000" y="3286108"/>
            <a:ext cx="1028700" cy="3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andara"/>
                <a:ea typeface="ＭＳ Ｐゴシック" pitchFamily="-84" charset="-128"/>
                <a:cs typeface="Candara"/>
              </a:rPr>
              <a:t>A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324350" y="5474889"/>
            <a:ext cx="1028700" cy="3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1F497D"/>
                </a:solidFill>
                <a:latin typeface="Candara"/>
                <a:ea typeface="ＭＳ Ｐゴシック" pitchFamily="-84" charset="-128"/>
                <a:cs typeface="Candara"/>
              </a:rPr>
              <a:t>B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Candara"/>
              <a:ea typeface="ＭＳ Ｐゴシック" pitchFamily="-84" charset="-128"/>
              <a:cs typeface="Candara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356350" y="3836589"/>
            <a:ext cx="1028700" cy="3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8000"/>
                </a:solidFill>
                <a:latin typeface="Candara"/>
                <a:ea typeface="ＭＳ Ｐゴシック" pitchFamily="-84" charset="-128"/>
                <a:cs typeface="Candara"/>
              </a:rPr>
              <a:t>R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ndara"/>
              <a:ea typeface="ＭＳ Ｐゴシック" pitchFamily="-84" charset="-128"/>
              <a:cs typeface="Candara"/>
            </a:endParaRPr>
          </a:p>
        </p:txBody>
      </p:sp>
      <p:sp>
        <p:nvSpPr>
          <p:cNvPr id="3" name="ZoneTexte 2"/>
          <p:cNvSpPr txBox="1"/>
          <p:nvPr/>
        </p:nvSpPr>
        <p:spPr>
          <a:xfrm rot="21149235">
            <a:off x="3917949" y="4180990"/>
            <a:ext cx="18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1" dirty="0">
                <a:solidFill>
                  <a:srgbClr val="008000"/>
                </a:solidFill>
                <a:latin typeface="Candara"/>
                <a:cs typeface="Candara"/>
              </a:rPr>
              <a:t>résultante</a:t>
            </a:r>
            <a:endParaRPr lang="fr-FR" sz="1600" i="1" dirty="0"/>
          </a:p>
        </p:txBody>
      </p:sp>
      <p:sp>
        <p:nvSpPr>
          <p:cNvPr id="22" name="Rectangle 21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35695 0.0796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40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26806 -0.19815 " pathEditMode="relative" ptsTypes="AA">
                                      <p:cBhvr>
                                        <p:cTn id="5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15" grpId="0"/>
      <p:bldP spid="16" grpId="0"/>
      <p:bldP spid="17" grpId="0"/>
      <p:bldP spid="2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r 24"/>
          <p:cNvGrpSpPr/>
          <p:nvPr/>
        </p:nvGrpSpPr>
        <p:grpSpPr>
          <a:xfrm>
            <a:off x="2084387" y="4963726"/>
            <a:ext cx="4316413" cy="1025547"/>
            <a:chOff x="2084387" y="4963726"/>
            <a:chExt cx="4316413" cy="1025547"/>
          </a:xfrm>
        </p:grpSpPr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5372100" y="5678089"/>
              <a:ext cx="1028700" cy="31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/>
                  <a:ea typeface="ＭＳ Ｐゴシック" pitchFamily="-84" charset="-128"/>
                  <a:cs typeface="Candara"/>
                </a:rPr>
                <a:t>X</a:t>
              </a:r>
              <a:endParaRPr kumimoji="0" lang="fr-FR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/>
                <a:ea typeface="ＭＳ Ｐゴシック" pitchFamily="-84" charset="-128"/>
                <a:cs typeface="Candara"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2084387" y="4963726"/>
              <a:ext cx="3833813" cy="814774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2036233" y="2871389"/>
            <a:ext cx="3907367" cy="1984244"/>
            <a:chOff x="2036233" y="2871389"/>
            <a:chExt cx="3907367" cy="1984244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 rot="21540000" flipV="1">
              <a:off x="2036233" y="3090333"/>
              <a:ext cx="3289300" cy="176530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914900" y="2871389"/>
              <a:ext cx="1028700" cy="31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ndara"/>
                  <a:ea typeface="ＭＳ Ｐゴシック" pitchFamily="-84" charset="-128"/>
                  <a:cs typeface="Candara"/>
                </a:rPr>
                <a:t>Y</a:t>
              </a:r>
            </a:p>
          </p:txBody>
        </p:sp>
      </p:grpSp>
      <p:pic>
        <p:nvPicPr>
          <p:cNvPr id="48" name="Imag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4318000"/>
            <a:ext cx="1155700" cy="1155700"/>
          </a:xfrm>
          <a:prstGeom prst="rect">
            <a:avLst/>
          </a:prstGeom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73959" y="3778367"/>
            <a:ext cx="756839" cy="897795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81050" y="1776849"/>
            <a:ext cx="714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800" b="0" dirty="0">
                <a:latin typeface="Candara"/>
                <a:cs typeface="Candara"/>
              </a:rPr>
              <a:t>Une force peut être décomposée selon des directions définies. Les deux vecteurs trouvés sur ces directions seront appelés </a:t>
            </a: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composantes</a:t>
            </a:r>
            <a:r>
              <a:rPr lang="fr-FR" sz="1800" b="0" dirty="0">
                <a:latin typeface="Candara"/>
                <a:cs typeface="Candara"/>
              </a:rPr>
              <a:t>.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>
                <a:solidFill>
                  <a:srgbClr val="CC0000"/>
                </a:solidFill>
                <a:latin typeface="Candara"/>
                <a:cs typeface="Candara"/>
              </a:rPr>
              <a:t>Décomposition d’une force :</a:t>
            </a:r>
          </a:p>
        </p:txBody>
      </p:sp>
      <p:cxnSp>
        <p:nvCxnSpPr>
          <p:cNvPr id="12" name="Connecteur droit 11"/>
          <p:cNvCxnSpPr>
            <a:cxnSpLocks noChangeAspect="1"/>
          </p:cNvCxnSpPr>
          <p:nvPr/>
        </p:nvCxnSpPr>
        <p:spPr>
          <a:xfrm>
            <a:off x="4038600" y="3568692"/>
            <a:ext cx="3324343" cy="694137"/>
          </a:xfrm>
          <a:prstGeom prst="line">
            <a:avLst/>
          </a:prstGeom>
          <a:ln w="9525" cap="flat" cmpd="sng" algn="ctr">
            <a:solidFill>
              <a:srgbClr val="4E8542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953" t="22578" r="29261" b="19414"/>
          <a:stretch>
            <a:fillRect/>
          </a:stretch>
        </p:blipFill>
        <p:spPr bwMode="auto">
          <a:xfrm rot="1146725">
            <a:off x="7239000" y="3536261"/>
            <a:ext cx="812800" cy="1397000"/>
          </a:xfrm>
          <a:prstGeom prst="rect">
            <a:avLst/>
          </a:prstGeom>
          <a:noFill/>
        </p:spPr>
      </p:pic>
      <p:cxnSp>
        <p:nvCxnSpPr>
          <p:cNvPr id="40" name="Connecteur droit 39"/>
          <p:cNvCxnSpPr>
            <a:cxnSpLocks noChangeAspect="1"/>
          </p:cNvCxnSpPr>
          <p:nvPr/>
        </p:nvCxnSpPr>
        <p:spPr>
          <a:xfrm flipV="1">
            <a:off x="4521200" y="4089393"/>
            <a:ext cx="2822417" cy="169792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cxnSpLocks noChangeAspect="1"/>
          </p:cNvCxnSpPr>
          <p:nvPr/>
        </p:nvCxnSpPr>
        <p:spPr>
          <a:xfrm flipV="1">
            <a:off x="2051001" y="4216402"/>
            <a:ext cx="5077899" cy="698102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54201" y="4584700"/>
            <a:ext cx="469900" cy="33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mbria" pitchFamily="-84" charset="0"/>
                <a:ea typeface="Times New Roman" pitchFamily="-84" charset="0"/>
              </a:rPr>
              <a:t>O</a:t>
            </a:r>
          </a:p>
        </p:txBody>
      </p:sp>
      <p:grpSp>
        <p:nvGrpSpPr>
          <p:cNvPr id="27" name="Grouper 26"/>
          <p:cNvGrpSpPr/>
          <p:nvPr/>
        </p:nvGrpSpPr>
        <p:grpSpPr>
          <a:xfrm>
            <a:off x="2023380" y="3286108"/>
            <a:ext cx="2561320" cy="1616809"/>
            <a:chOff x="2023380" y="3286108"/>
            <a:chExt cx="2561320" cy="1616809"/>
          </a:xfrm>
        </p:grpSpPr>
        <p:cxnSp>
          <p:nvCxnSpPr>
            <p:cNvPr id="34" name="Connecteur droit 33"/>
            <p:cNvCxnSpPr/>
            <p:nvPr/>
          </p:nvCxnSpPr>
          <p:spPr>
            <a:xfrm flipV="1">
              <a:off x="2023380" y="3619500"/>
              <a:ext cx="2277620" cy="1283417"/>
            </a:xfrm>
            <a:prstGeom prst="line">
              <a:avLst/>
            </a:prstGeom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6000" y="3286108"/>
              <a:ext cx="1028700" cy="31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Candara"/>
                  <a:ea typeface="ＭＳ Ｐゴシック" pitchFamily="-84" charset="-128"/>
                  <a:cs typeface="Candara"/>
                </a:rPr>
                <a:t>A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023380" y="4941017"/>
            <a:ext cx="3329670" cy="845056"/>
            <a:chOff x="2023380" y="4941017"/>
            <a:chExt cx="3329670" cy="845056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023380" y="4941017"/>
              <a:ext cx="2840720" cy="608883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324350" y="5474889"/>
              <a:ext cx="1028700" cy="31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dirty="0">
                  <a:solidFill>
                    <a:srgbClr val="1F497D"/>
                  </a:solidFill>
                  <a:latin typeface="Candara"/>
                  <a:ea typeface="ＭＳ Ｐゴシック" pitchFamily="-84" charset="-128"/>
                  <a:cs typeface="Candara"/>
                </a:rPr>
                <a:t>B</a:t>
              </a:r>
              <a:endParaRPr kumimoji="0" lang="fr-FR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ndara"/>
                <a:ea typeface="ＭＳ Ｐゴシック" pitchFamily="-84" charset="-128"/>
                <a:cs typeface="Candara"/>
              </a:endParaRPr>
            </a:p>
          </p:txBody>
        </p:sp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356350" y="3836589"/>
            <a:ext cx="1028700" cy="3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8000"/>
                </a:solidFill>
                <a:latin typeface="Candara"/>
                <a:ea typeface="ＭＳ Ｐゴシック" pitchFamily="-84" charset="-128"/>
                <a:cs typeface="Candara"/>
              </a:rPr>
              <a:t>R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ndara"/>
              <a:ea typeface="ＭＳ Ｐゴシック" pitchFamily="-84" charset="-128"/>
              <a:cs typeface="Candara"/>
            </a:endParaRPr>
          </a:p>
        </p:txBody>
      </p:sp>
      <p:sp>
        <p:nvSpPr>
          <p:cNvPr id="30" name="ZoneTexte 29"/>
          <p:cNvSpPr txBox="1"/>
          <p:nvPr/>
        </p:nvSpPr>
        <p:spPr>
          <a:xfrm rot="716041">
            <a:off x="2597149" y="5235090"/>
            <a:ext cx="18923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0" i="1" dirty="0">
                <a:solidFill>
                  <a:schemeClr val="tx2"/>
                </a:solidFill>
                <a:latin typeface="Candara"/>
                <a:cs typeface="Candara"/>
              </a:rPr>
              <a:t>Composante OB</a:t>
            </a:r>
            <a:endParaRPr lang="fr-FR" sz="1600" i="1" dirty="0">
              <a:solidFill>
                <a:schemeClr val="tx2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19904468">
            <a:off x="2293219" y="3856786"/>
            <a:ext cx="18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1" dirty="0">
                <a:solidFill>
                  <a:schemeClr val="accent2"/>
                </a:solidFill>
                <a:latin typeface="Candara"/>
                <a:cs typeface="Candara"/>
              </a:rPr>
              <a:t>Composante OA</a:t>
            </a:r>
            <a:endParaRPr lang="fr-FR" sz="1600" i="1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77778E-6 L -0.31667 -0.08334 " pathEditMode="relative" ptsTypes="AA">
                                      <p:cBhvr>
                                        <p:cTn id="4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7361 0.1814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18" grpId="0"/>
      <p:bldP spid="15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1358900" y="2082800"/>
            <a:ext cx="5791200" cy="3937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1365250"/>
            <a:ext cx="5791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85451" y="226368"/>
            <a:ext cx="337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cs typeface="Trebuchet MS"/>
              </a:rPr>
              <a:t>AERODYNAMIQUE</a:t>
            </a:r>
          </a:p>
        </p:txBody>
      </p:sp>
    </p:spTree>
    <p:extLst>
      <p:ext uri="{BB962C8B-B14F-4D97-AF65-F5344CB8AC3E}">
        <p14:creationId xmlns:p14="http://schemas.microsoft.com/office/powerpoint/2010/main" val="23934223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8997</TotalTime>
  <Words>904</Words>
  <Application>Microsoft Macintosh PowerPoint</Application>
  <PresentationFormat>Affichage à l'écran (4:3)</PresentationFormat>
  <Paragraphs>185</Paragraphs>
  <Slides>26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Cambria</vt:lpstr>
      <vt:lpstr>Candara</vt:lpstr>
      <vt:lpstr>Comic Sans MS</vt:lpstr>
      <vt:lpstr>Lucida Grande</vt:lpstr>
      <vt:lpstr>Symbol</vt:lpstr>
      <vt:lpstr>Times New Roman</vt:lpstr>
      <vt:lpstr>Trebuchet MS</vt:lpstr>
      <vt:lpstr>Wingdings</vt:lpstr>
      <vt:lpstr>HORNULM15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 EURL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DIDIER HORN</dc:creator>
  <cp:keywords/>
  <dc:description/>
  <cp:lastModifiedBy>didier Horn</cp:lastModifiedBy>
  <cp:revision>343</cp:revision>
  <dcterms:created xsi:type="dcterms:W3CDTF">2015-01-09T08:15:47Z</dcterms:created>
  <dcterms:modified xsi:type="dcterms:W3CDTF">2021-03-12T16:29:23Z</dcterms:modified>
  <cp:category/>
</cp:coreProperties>
</file>