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5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4013" r:id="rId1"/>
    <p:sldMasterId id="2147484025" r:id="rId2"/>
    <p:sldMasterId id="2147484042" r:id="rId3"/>
    <p:sldMasterId id="2147484054" r:id="rId4"/>
    <p:sldMasterId id="2147484066" r:id="rId5"/>
    <p:sldMasterId id="2147484070" r:id="rId6"/>
  </p:sldMasterIdLst>
  <p:notesMasterIdLst>
    <p:notesMasterId r:id="rId28"/>
  </p:notesMasterIdLst>
  <p:sldIdLst>
    <p:sldId id="263" r:id="rId7"/>
    <p:sldId id="256" r:id="rId8"/>
    <p:sldId id="296" r:id="rId9"/>
    <p:sldId id="324" r:id="rId10"/>
    <p:sldId id="297" r:id="rId11"/>
    <p:sldId id="294" r:id="rId12"/>
    <p:sldId id="310" r:id="rId13"/>
    <p:sldId id="298" r:id="rId14"/>
    <p:sldId id="292" r:id="rId15"/>
    <p:sldId id="312" r:id="rId16"/>
    <p:sldId id="314" r:id="rId17"/>
    <p:sldId id="315" r:id="rId18"/>
    <p:sldId id="323" r:id="rId19"/>
    <p:sldId id="299" r:id="rId20"/>
    <p:sldId id="319" r:id="rId21"/>
    <p:sldId id="321" r:id="rId22"/>
    <p:sldId id="322" r:id="rId23"/>
    <p:sldId id="300" r:id="rId24"/>
    <p:sldId id="281" r:id="rId25"/>
    <p:sldId id="262" r:id="rId26"/>
    <p:sldId id="284" r:id="rId27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2">
          <p15:clr>
            <a:srgbClr val="A4A3A4"/>
          </p15:clr>
        </p15:guide>
        <p15:guide id="2" pos="336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793"/>
    <a:srgbClr val="CC0099"/>
    <a:srgbClr val="00FF00"/>
    <a:srgbClr val="FFD579"/>
    <a:srgbClr val="FF4E93"/>
    <a:srgbClr val="CCCCCC"/>
    <a:srgbClr val="66CCFF"/>
    <a:srgbClr val="CCFF66"/>
    <a:srgbClr val="800000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E0846E9-77EF-664C-8552-AFA0D823726D}" v="14" dt="2019-10-24T06:46:26.12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491" autoAdjust="0"/>
    <p:restoredTop sz="94154" autoAdjust="0"/>
  </p:normalViewPr>
  <p:slideViewPr>
    <p:cSldViewPr snapToGrid="0">
      <p:cViewPr varScale="1">
        <p:scale>
          <a:sx n="105" d="100"/>
          <a:sy n="105" d="100"/>
        </p:scale>
        <p:origin x="1736" y="200"/>
      </p:cViewPr>
      <p:guideLst>
        <p:guide orient="horz" pos="2152"/>
        <p:guide pos="33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28" d="100"/>
          <a:sy n="28" d="100"/>
        </p:scale>
        <p:origin x="-1266" y="-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microsoft.com/office/2015/10/relationships/revisionInfo" Target="revisionInfo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viewProps" Target="viewProps.xml"/><Relationship Id="rId8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66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/>
              <a:t>Cliquez pour 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CE8C0FCF-3E9B-E143-B113-748CBF880D95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5539513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E8C0FCF-3E9B-E143-B113-748CBF880D95}" type="slidenum">
              <a:rPr lang="fr-FR" smtClean="0"/>
              <a:pPr>
                <a:defRPr/>
              </a:pPr>
              <a:t>2</a:t>
            </a:fld>
            <a:endParaRPr lang="fr-F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623820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s notes 1">
            <a:extLst>
              <a:ext uri="{FF2B5EF4-FFF2-40B4-BE49-F238E27FC236}">
                <a16:creationId xmlns:a16="http://schemas.microsoft.com/office/drawing/2014/main" id="{D1B95D9B-05EC-BB43-A5CF-38B8728710C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1398645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817001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Gradient : Taux de variation d'un élément en fonction de la distance.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6CC615-92CA-004C-A2BA-78BDAA0F0857}" type="slidenum">
              <a:rPr lang="fr-FR" smtClean="0"/>
              <a:pPr/>
              <a:t>4</a:t>
            </a:fld>
            <a:endParaRPr 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6CC615-92CA-004C-A2BA-78BDAA0F0857}" type="slidenum">
              <a:rPr lang="fr-FR" smtClean="0"/>
              <a:pPr/>
              <a:t>6</a:t>
            </a:fld>
            <a:endParaRPr lang="fr-F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6CC615-92CA-004C-A2BA-78BDAA0F0857}" type="slidenum">
              <a:rPr lang="fr-FR" smtClean="0"/>
              <a:pPr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299615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/>
              <a:t>Pression</a:t>
            </a:r>
            <a:r>
              <a:rPr lang="fr-FR" baseline="0" dirty="0"/>
              <a:t> terrain : 840 </a:t>
            </a:r>
            <a:r>
              <a:rPr lang="fr-FR" baseline="0" dirty="0" err="1"/>
              <a:t>ft</a:t>
            </a:r>
            <a:r>
              <a:rPr lang="fr-FR" baseline="0" dirty="0"/>
              <a:t> / 28 </a:t>
            </a:r>
            <a:r>
              <a:rPr lang="fr-FR" baseline="0" dirty="0" err="1"/>
              <a:t>ft</a:t>
            </a:r>
            <a:r>
              <a:rPr lang="fr-FR" baseline="0" dirty="0"/>
              <a:t> = 30 </a:t>
            </a:r>
            <a:r>
              <a:rPr lang="fr-FR" baseline="0" dirty="0" err="1"/>
              <a:t>hpa</a:t>
            </a:r>
            <a:r>
              <a:rPr lang="fr-FR" baseline="0" dirty="0"/>
              <a:t> </a:t>
            </a:r>
          </a:p>
          <a:p>
            <a:r>
              <a:rPr lang="fr-FR" baseline="0" dirty="0"/>
              <a:t>1030 – 30 = 1000 </a:t>
            </a:r>
            <a:r>
              <a:rPr lang="fr-FR" baseline="0" dirty="0" err="1"/>
              <a:t>hpa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6CC615-92CA-004C-A2BA-78BDAA0F0857}" type="slidenum">
              <a:rPr lang="fr-FR" smtClean="0"/>
              <a:pPr/>
              <a:t>9</a:t>
            </a:fld>
            <a:endParaRPr lang="fr-F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s notes 1">
            <a:extLst>
              <a:ext uri="{FF2B5EF4-FFF2-40B4-BE49-F238E27FC236}">
                <a16:creationId xmlns:a16="http://schemas.microsoft.com/office/drawing/2014/main" id="{7E0453EF-03AC-9341-AE5C-BCAB1CBD050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391033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s notes 1">
            <a:extLst>
              <a:ext uri="{FF2B5EF4-FFF2-40B4-BE49-F238E27FC236}">
                <a16:creationId xmlns:a16="http://schemas.microsoft.com/office/drawing/2014/main" id="{5B207DC6-8D7F-4E46-9682-81E2394799E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104526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s notes 1">
            <a:extLst>
              <a:ext uri="{FF2B5EF4-FFF2-40B4-BE49-F238E27FC236}">
                <a16:creationId xmlns:a16="http://schemas.microsoft.com/office/drawing/2014/main" id="{5B207DC6-8D7F-4E46-9682-81E2394799E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563110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à coins arrondis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à coins arrondis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Titr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</a:lstStyle>
          <a:p>
            <a:r>
              <a:rPr kumimoji="0" lang="fr-FR"/>
              <a:t>Cliquez et modifiez le titre</a:t>
            </a:r>
            <a:endParaRPr kumimoji="0" lang="en-US"/>
          </a:p>
        </p:txBody>
      </p:sp>
      <p:sp>
        <p:nvSpPr>
          <p:cNvPr id="20" name="Sous-titr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/>
              <a:t>Cliquez pour modifier le style des sous-titres du masque</a:t>
            </a:r>
            <a:endParaRPr kumimoji="0" lang="en-US"/>
          </a:p>
        </p:txBody>
      </p:sp>
      <p:sp>
        <p:nvSpPr>
          <p:cNvPr id="19" name="Espace réservé de la date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8D08ACC-84B7-EE46-AF1C-425FC4430E82}" type="datetime1">
              <a:rPr lang="fr-FR" smtClean="0"/>
              <a:pPr>
                <a:defRPr/>
              </a:pPr>
              <a:t>18/03/2021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C064-DD44-4CAC-873E-2D1F54821676}" type="slidenum">
              <a:rPr kumimoji="0" lang="en-US" smtClean="0"/>
              <a:pPr/>
              <a:t>‹N°›</a:t>
            </a:fld>
            <a:endParaRPr kumimoji="0" lang="en-US" dirty="0"/>
          </a:p>
        </p:txBody>
      </p:sp>
    </p:spTree>
  </p:cSld>
  <p:clrMapOvr>
    <a:masterClrMapping/>
  </p:clrMapOvr>
  <p:transition>
    <p:circl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kumimoji="0" lang="fr-FR"/>
              <a:t>Cliquez et modifiez le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/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3AEEB1-BBF9-B045-8077-10450BE8D0BC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transition>
    <p:circl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/>
          <a:p>
            <a:r>
              <a:rPr kumimoji="0" lang="fr-FR"/>
              <a:t>Cliquez et modifiez le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/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43EAB8-4638-0440-9806-A96470559575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transition>
    <p:circl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TitleSli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FE6A82-F564-5246-836F-7EDD65336891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2492375"/>
            <a:ext cx="6762749" cy="1470025"/>
          </a:xfrm>
        </p:spPr>
        <p:txBody>
          <a:bodyPr/>
          <a:lstStyle>
            <a:lvl1pPr algn="r">
              <a:defRPr sz="4400"/>
            </a:lvl1pPr>
          </a:lstStyle>
          <a:p>
            <a:r>
              <a:rPr lang="fr-FR"/>
              <a:t>Cliquez et modifiez le titre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1" y="3966882"/>
            <a:ext cx="6762749" cy="1752600"/>
          </a:xfrm>
        </p:spPr>
        <p:txBody>
          <a:bodyPr>
            <a:normAutofit/>
          </a:bodyPr>
          <a:lstStyle>
            <a:lvl1pPr marL="0" indent="0" algn="r">
              <a:spcBef>
                <a:spcPts val="60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58ED5D-EAD2-F547-8D27-A62C17E7C417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SectionHead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2591360"/>
            <a:ext cx="7583487" cy="1362075"/>
          </a:xfrm>
        </p:spPr>
        <p:txBody>
          <a:bodyPr anchor="b" anchorCtr="0">
            <a:noAutofit/>
          </a:bodyPr>
          <a:lstStyle>
            <a:lvl1pPr algn="l">
              <a:defRPr sz="4400" b="1" cap="none" baseline="0">
                <a:solidFill>
                  <a:schemeClr val="bg1"/>
                </a:solidFill>
              </a:defRPr>
            </a:lvl1pPr>
          </a:lstStyle>
          <a:p>
            <a:r>
              <a:rPr lang="fr-FR"/>
              <a:t>Cliquez et modifiez le titre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3950354"/>
            <a:ext cx="7583487" cy="1500187"/>
          </a:xfrm>
        </p:spPr>
        <p:txBody>
          <a:bodyPr anchor="t" anchorCtr="0"/>
          <a:lstStyle>
            <a:lvl1pPr marL="0" indent="0" algn="l">
              <a:spcBef>
                <a:spcPts val="600"/>
              </a:spcBef>
              <a:buNone/>
              <a:defRPr sz="200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5648D-267C-4F54-90B5-C36298A60516}" type="datetimeFigureOut">
              <a:rPr lang="fr-FR"/>
              <a:pPr/>
              <a:t>18/03/2021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02B71-8991-4516-A01E-F1A9ACD28BDC}" type="slidenum">
              <a:rPr/>
              <a:pPr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462" y="1828800"/>
            <a:ext cx="3657600" cy="42195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8541" y="1828800"/>
            <a:ext cx="3657600" cy="42195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709C0B-2398-B847-835D-9900FF5D8ECA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381000"/>
            <a:ext cx="7583487" cy="1044388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Cliquez et modifiez le titre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1438835"/>
            <a:ext cx="3657600" cy="789828"/>
          </a:xfrm>
        </p:spPr>
        <p:txBody>
          <a:bodyPr anchor="b">
            <a:noAutofit/>
          </a:bodyPr>
          <a:lstStyle>
            <a:lvl1pPr marL="0" indent="0" algn="ctr">
              <a:lnSpc>
                <a:spcPts val="3000"/>
              </a:lnSpc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9463" y="2362199"/>
            <a:ext cx="3657600" cy="36861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5350" y="1438835"/>
            <a:ext cx="3657600" cy="789828"/>
          </a:xfrm>
        </p:spPr>
        <p:txBody>
          <a:bodyPr anchor="b">
            <a:noAutofit/>
          </a:bodyPr>
          <a:lstStyle>
            <a:lvl1pPr marL="0" indent="0" algn="ctr">
              <a:lnSpc>
                <a:spcPts val="3000"/>
              </a:lnSpc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5350" y="2362199"/>
            <a:ext cx="3657600" cy="36861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8CD5D4-CB0C-7648-8BCE-5AB954C72C57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  <p:cxnSp>
        <p:nvCxnSpPr>
          <p:cNvPr id="12" name="Straight Connector 11"/>
          <p:cNvCxnSpPr/>
          <p:nvPr/>
        </p:nvCxnSpPr>
        <p:spPr>
          <a:xfrm>
            <a:off x="874059" y="2286000"/>
            <a:ext cx="3563003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815840" y="2286000"/>
            <a:ext cx="3566160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874059" y="2286000"/>
            <a:ext cx="3563003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815840" y="2286000"/>
            <a:ext cx="3566160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us, Haut et b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462" y="1828801"/>
            <a:ext cx="7585076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21DA8C-BF8E-804F-88DC-45BCAF8CC14D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10" name="Content Placeholder 2"/>
          <p:cNvSpPr>
            <a:spLocks noGrp="1"/>
          </p:cNvSpPr>
          <p:nvPr>
            <p:ph sz="half" idx="13"/>
          </p:nvPr>
        </p:nvSpPr>
        <p:spPr>
          <a:xfrm>
            <a:off x="779462" y="3991816"/>
            <a:ext cx="7585076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0953" y="1828801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21DA8C-BF8E-804F-88DC-45BCAF8CC14D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10" name="Content Placeholder 2"/>
          <p:cNvSpPr>
            <a:spLocks noGrp="1"/>
          </p:cNvSpPr>
          <p:nvPr>
            <p:ph sz="half" idx="13"/>
          </p:nvPr>
        </p:nvSpPr>
        <p:spPr>
          <a:xfrm>
            <a:off x="4710953" y="3991816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779462" y="1828800"/>
            <a:ext cx="3657600" cy="42195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21DA8C-BF8E-804F-88DC-45BCAF8CC14D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12" name="Content Placeholder 2"/>
          <p:cNvSpPr>
            <a:spLocks noGrp="1"/>
          </p:cNvSpPr>
          <p:nvPr>
            <p:ph sz="half" idx="14"/>
          </p:nvPr>
        </p:nvSpPr>
        <p:spPr>
          <a:xfrm>
            <a:off x="779463" y="1828801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/>
          </a:p>
        </p:txBody>
      </p:sp>
      <p:sp>
        <p:nvSpPr>
          <p:cNvPr id="13" name="Content Placeholder 2"/>
          <p:cNvSpPr>
            <a:spLocks noGrp="1"/>
          </p:cNvSpPr>
          <p:nvPr>
            <p:ph sz="half" idx="15"/>
          </p:nvPr>
        </p:nvSpPr>
        <p:spPr>
          <a:xfrm>
            <a:off x="779463" y="3991816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/>
          </a:p>
        </p:txBody>
      </p:sp>
      <p:sp>
        <p:nvSpPr>
          <p:cNvPr id="14" name="Content Placeholder 2"/>
          <p:cNvSpPr>
            <a:spLocks noGrp="1"/>
          </p:cNvSpPr>
          <p:nvPr>
            <p:ph sz="half" idx="1"/>
          </p:nvPr>
        </p:nvSpPr>
        <p:spPr>
          <a:xfrm>
            <a:off x="4710953" y="1828801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/>
          </a:p>
        </p:txBody>
      </p:sp>
      <p:sp>
        <p:nvSpPr>
          <p:cNvPr id="15" name="Content Placeholder 2"/>
          <p:cNvSpPr>
            <a:spLocks noGrp="1"/>
          </p:cNvSpPr>
          <p:nvPr>
            <p:ph sz="half" idx="13"/>
          </p:nvPr>
        </p:nvSpPr>
        <p:spPr>
          <a:xfrm>
            <a:off x="4710953" y="3991816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kumimoji="0" lang="fr-FR"/>
              <a:t>Cliquez et modifiez le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/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349E1E-CF8E-064F-AB1F-B6928FFB71B8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transition>
    <p:circl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E9A771-2011-EB4F-858B-5DBBA9697047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3F6131-7478-7E43-8B71-7DF0156A98ED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Captio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4" y="590550"/>
            <a:ext cx="3657600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fr-FR"/>
              <a:t>Cliquez et modifiez le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3023" y="739588"/>
            <a:ext cx="3657600" cy="530878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464" y="1816100"/>
            <a:ext cx="3657600" cy="38227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770C64-A03C-2448-98AF-F1B1E65140B7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PictureCaptio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977" y="187452"/>
            <a:ext cx="853665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00" y="533400"/>
            <a:ext cx="4476750" cy="1252538"/>
          </a:xfrm>
        </p:spPr>
        <p:txBody>
          <a:bodyPr anchor="b"/>
          <a:lstStyle>
            <a:lvl1pPr algn="l">
              <a:defRPr sz="3600" b="0"/>
            </a:lvl1pPr>
          </a:lstStyle>
          <a:p>
            <a:r>
              <a:rPr lang="fr-FR"/>
              <a:t>Cliquez et modifiez le titre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86124" y="1828800"/>
            <a:ext cx="4474539" cy="38100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6124" y="6288741"/>
            <a:ext cx="1887537" cy="365125"/>
          </a:xfrm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867399" y="6288741"/>
            <a:ext cx="2675965" cy="365125"/>
          </a:xfrm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AAD90A-8F68-1347-822A-DEFE301B81E9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flipH="1">
            <a:off x="188253" y="179292"/>
            <a:ext cx="3281087" cy="6483096"/>
          </a:xfrm>
          <a:prstGeom prst="round1Rect">
            <a:avLst>
              <a:gd name="adj" fmla="val 17325"/>
            </a:avLst>
          </a:prstGeom>
          <a:blipFill dpi="0" rotWithShape="0">
            <a:blip r:embed="rId3"/>
            <a:srcRect/>
            <a:stretch>
              <a:fillRect/>
            </a:stretch>
          </a:blipFill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Faire glisser l'image vers l'espace réservé ou cliquer sur l'icône pour l'ajouter</a:t>
            </a:r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Overlay-PictureCaption-Extra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0953" y="533400"/>
            <a:ext cx="3657600" cy="1252538"/>
          </a:xfrm>
        </p:spPr>
        <p:txBody>
          <a:bodyPr anchor="b"/>
          <a:lstStyle>
            <a:lvl1pPr algn="l">
              <a:defRPr sz="3600" b="0"/>
            </a:lvl1pPr>
          </a:lstStyle>
          <a:p>
            <a:r>
              <a:rPr lang="fr-FR"/>
              <a:t>Cliquez et modifiez le titre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flipH="1">
            <a:off x="596153" y="1600199"/>
            <a:ext cx="3657600" cy="3657601"/>
          </a:xfrm>
          <a:prstGeom prst="ellipse">
            <a:avLst/>
          </a:prstGeom>
          <a:blipFill dpi="0" rotWithShape="0">
            <a:blip r:embed="rId3" cstate="print"/>
            <a:srcRect/>
            <a:stretch>
              <a:fillRect/>
            </a:stretch>
          </a:blipFill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Faire glisser l'image vers l'espace réservé ou cliquer sur l'icône pour l'ajouter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10412" y="1828800"/>
            <a:ext cx="3657600" cy="38100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1000" y="6288741"/>
            <a:ext cx="1865125" cy="365125"/>
          </a:xfrm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25813" y="6288741"/>
            <a:ext cx="5217551" cy="365125"/>
          </a:xfrm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21DA8C-BF8E-804F-88DC-45BCAF8CC14D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u-dessus de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Overlay-PictureCaption-Extra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8038" y="3778624"/>
            <a:ext cx="7560515" cy="1102658"/>
          </a:xfrm>
        </p:spPr>
        <p:txBody>
          <a:bodyPr anchor="b"/>
          <a:lstStyle>
            <a:lvl1pPr algn="l">
              <a:defRPr sz="3600" b="0"/>
            </a:lvl1pPr>
          </a:lstStyle>
          <a:p>
            <a:r>
              <a:rPr lang="fr-FR"/>
              <a:t>Cliquez et modifiez le titre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flipH="1">
            <a:off x="871584" y="762000"/>
            <a:ext cx="7427726" cy="2989730"/>
          </a:xfrm>
          <a:prstGeom prst="roundRect">
            <a:avLst>
              <a:gd name="adj" fmla="val 7476"/>
            </a:avLst>
          </a:prstGeom>
          <a:blipFill dpi="0" rotWithShape="0">
            <a:blip r:embed="rId3"/>
            <a:srcRect/>
            <a:stretch>
              <a:fillRect/>
            </a:stretch>
          </a:blipFill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Faire glisser l'image vers l'espace réservé ou cliquer sur l'icône pour l'ajouter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8034" y="4827493"/>
            <a:ext cx="7559977" cy="1220881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1000" y="6288741"/>
            <a:ext cx="1865125" cy="365125"/>
          </a:xfrm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25813" y="6288741"/>
            <a:ext cx="5217551" cy="365125"/>
          </a:xfrm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21DA8C-BF8E-804F-88DC-45BCAF8CC14D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2BF858-198F-3342-906F-9BDECF10373C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28646" y="779463"/>
            <a:ext cx="1358153" cy="5268912"/>
          </a:xfrm>
        </p:spPr>
        <p:txBody>
          <a:bodyPr vert="eaVert"/>
          <a:lstStyle/>
          <a:p>
            <a:r>
              <a:rPr lang="fr-FR"/>
              <a:t>Cliquez et modifiez le titre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9462" y="779464"/>
            <a:ext cx="6170613" cy="5268911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42A2F5-AEDE-0342-9A3A-8F61CBBC3F1E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à coins arrondis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à coins arrondis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Titr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</a:lstStyle>
          <a:p>
            <a:r>
              <a:rPr kumimoji="0" lang="fr-FR"/>
              <a:t>Cliquez et modifiez le titre</a:t>
            </a:r>
            <a:endParaRPr kumimoji="0" lang="en-US"/>
          </a:p>
        </p:txBody>
      </p:sp>
      <p:sp>
        <p:nvSpPr>
          <p:cNvPr id="20" name="Sous-titr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/>
              <a:t>Cliquez pour modifier le style des sous-titres du masque</a:t>
            </a:r>
            <a:endParaRPr kumimoji="0" lang="en-US"/>
          </a:p>
        </p:txBody>
      </p:sp>
      <p:sp>
        <p:nvSpPr>
          <p:cNvPr id="19" name="Espace réservé de la date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259573-BB60-7B4A-A5C7-89A2161E765B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kumimoji="0" lang="fr-FR"/>
              <a:t>Cliquez et modifiez le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/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C4AD56-E724-C140-B303-C9D197D58DC7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à coins arrondis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à coins arrondis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</a:lstStyle>
          <a:p>
            <a:r>
              <a:rPr kumimoji="0" lang="fr-FR"/>
              <a:t>Cliquez et modifiez le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00CEFC8-4FA9-324A-B6ED-3C31018C8D77}" type="datetime1">
              <a:rPr lang="fr-FR" smtClean="0"/>
              <a:pPr>
                <a:defRPr/>
              </a:pPr>
              <a:t>18/03/2021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C064-DD44-4CAC-873E-2D1F54821676}" type="slidenum">
              <a:rPr kumimoji="0" lang="en-US" smtClean="0"/>
              <a:pPr/>
              <a:t>‹N°›</a:t>
            </a:fld>
            <a:endParaRPr kumimoji="0" lang="en-US"/>
          </a:p>
        </p:txBody>
      </p:sp>
    </p:spTree>
  </p:cSld>
  <p:clrMapOvr>
    <a:masterClrMapping/>
  </p:clrMapOvr>
  <p:transition>
    <p:circl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à coins arrondis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à coins arrondis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</a:lstStyle>
          <a:p>
            <a:r>
              <a:rPr kumimoji="0" lang="fr-FR"/>
              <a:t>Cliquez et modifiez le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192CF8-761C-7346-91C4-8833493C6E39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/>
              <a:t>Cliquez et modifiez le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27A7D9-90A9-364E-AD6D-812467B10543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</a:lstStyle>
          <a:p>
            <a:r>
              <a:rPr kumimoji="0" lang="fr-FR"/>
              <a:t>Cliquez et modifiez le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/>
              <a:t>Cliquez pour modifier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6AA3CB-D528-1D4F-A11E-393D1FE390A3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/>
              <a:t>Cliquez et modifiez le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A777AB-DA6D-0643-8278-DB457D4995E8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à coins arrondis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7A7935-47E6-2141-917D-5AAEEE3792C3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fr-FR"/>
              <a:t>Cliquez et modifiez le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</a:lstStyle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</a:lstStyle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B5C2FF-5AE6-FA44-B2F7-44335A16C103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à coins arrondis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Arrondir un rectangle à un seul coin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</a:lstStyle>
          <a:p>
            <a:r>
              <a:rPr kumimoji="0" lang="fr-FR"/>
              <a:t>Cliquez et modifiez le titre</a:t>
            </a:r>
            <a:endParaRPr kumimoji="0"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</a:lstStyle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C77595-850E-0648-A4B0-05C29BDCB1A9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fr-FR"/>
              <a:t>Faire glisser l'image vers l'espace réservé ou cliquer sur l'icône pour l'ajouter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kumimoji="0" lang="fr-FR"/>
              <a:t>Cliquez et modifiez le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/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BD91EF-2E88-844B-AF10-95757AD067EE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/>
          <a:p>
            <a:r>
              <a:rPr kumimoji="0" lang="fr-FR"/>
              <a:t>Cliquez et modifiez le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/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28A363-578C-2041-BE52-07FA4517F7FB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C8D08ACC-84B7-EE46-AF1C-425FC4430E82}" type="datetime1">
              <a:rPr lang="fr-FR" smtClean="0"/>
              <a:pPr>
                <a:defRPr/>
              </a:pPr>
              <a:t>18/03/2021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A15C064-DD44-4CAC-873E-2D1F54821676}" type="slidenum">
              <a:rPr kumimoji="0" lang="en-US" smtClean="0"/>
              <a:pPr/>
              <a:t>‹N°›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2674443290"/>
      </p:ext>
    </p:extLst>
  </p:cSld>
  <p:clrMapOvr>
    <a:masterClrMapping/>
  </p:clrMapOvr>
  <p:transition>
    <p:circl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/>
              <a:t>Cliquez et modifiez le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45B4F4-F1DA-E948-A015-F8F13A3F96EB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transition>
    <p:circl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5E349E1E-CF8E-064F-AB1F-B6928FFB71B8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22004978"/>
      </p:ext>
    </p:extLst>
  </p:cSld>
  <p:clrMapOvr>
    <a:masterClrMapping/>
  </p:clrMapOvr>
  <p:transition>
    <p:circl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00CEFC8-4FA9-324A-B6ED-3C31018C8D77}" type="datetime1">
              <a:rPr lang="fr-FR" smtClean="0"/>
              <a:pPr>
                <a:defRPr/>
              </a:pPr>
              <a:t>18/03/2021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A15C064-DD44-4CAC-873E-2D1F54821676}" type="slidenum">
              <a:rPr kumimoji="0" lang="en-US" smtClean="0"/>
              <a:pPr/>
              <a:t>‹N°›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905461733"/>
      </p:ext>
    </p:extLst>
  </p:cSld>
  <p:clrMapOvr>
    <a:masterClrMapping/>
  </p:clrMapOvr>
  <p:transition>
    <p:circl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D45B4F4-F1DA-E948-A015-F8F13A3F96EB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42463558"/>
      </p:ext>
    </p:extLst>
  </p:cSld>
  <p:clrMapOvr>
    <a:masterClrMapping/>
  </p:clrMapOvr>
  <p:transition>
    <p:circl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B00172BB-CDFF-B848-983F-DDEED45AC3A2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09800326"/>
      </p:ext>
    </p:extLst>
  </p:cSld>
  <p:clrMapOvr>
    <a:masterClrMapping/>
  </p:clrMapOvr>
  <p:transition>
    <p:circl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BC1D6E31-5C33-0441-8A56-FDEF3A2BE0E5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17100735"/>
      </p:ext>
    </p:extLst>
  </p:cSld>
  <p:clrMapOvr>
    <a:masterClrMapping/>
  </p:clrMapOvr>
  <p:transition>
    <p:circl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18D9A306-3037-D94C-8BE6-257293C79EBD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71861488"/>
      </p:ext>
    </p:extLst>
  </p:cSld>
  <p:clrMapOvr>
    <a:masterClrMapping/>
  </p:clrMapOvr>
  <p:transition>
    <p:circl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CFC099D-AE6F-C642-B5EE-E12F25EA220B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40189712"/>
      </p:ext>
    </p:extLst>
  </p:cSld>
  <p:clrMapOvr>
    <a:masterClrMapping/>
  </p:clrMapOvr>
  <p:transition>
    <p:circl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Faire glisser l'image vers l'espace réservé ou cliquer sur l'icône pour l'ajouter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5F27A82A-A4F2-6F43-A0B6-9750F9037323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67248240"/>
      </p:ext>
    </p:extLst>
  </p:cSld>
  <p:clrMapOvr>
    <a:masterClrMapping/>
  </p:clrMapOvr>
  <p:transition>
    <p:circl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23AEEB1-BBF9-B045-8077-10450BE8D0BC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71702779"/>
      </p:ext>
    </p:extLst>
  </p:cSld>
  <p:clrMapOvr>
    <a:masterClrMapping/>
  </p:clrMapOvr>
  <p:transition>
    <p:circl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443EAB8-4638-0440-9806-A96470559575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8991661"/>
      </p:ext>
    </p:extLst>
  </p:cSld>
  <p:clrMapOvr>
    <a:masterClrMapping/>
  </p:clrMapOvr>
  <p:transition>
    <p:circl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</a:lstStyle>
          <a:p>
            <a:r>
              <a:rPr kumimoji="0" lang="fr-FR"/>
              <a:t>Cliquez et modifiez le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/>
              <a:t>Cliquez pour modifier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0172BB-CDFF-B848-983F-DDEED45AC3A2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transition>
    <p:circl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DEC1D-A567-BA49-B18D-C48F4A9BA9AD}" type="datetimeFigureOut">
              <a:rPr lang="fr-FR" smtClean="0"/>
              <a:t>18/03/2021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0B81B-962D-9D44-8590-BC29365B2BD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8416081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18D9A306-3037-D94C-8BE6-257293C79EBD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05170103"/>
      </p:ext>
    </p:extLst>
  </p:cSld>
  <p:clrMapOvr>
    <a:masterClrMapping/>
  </p:clrMapOvr>
  <p:transition>
    <p:circl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5E349E1E-CF8E-064F-AB1F-B6928FFB71B8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47557695"/>
      </p:ext>
    </p:extLst>
  </p:cSld>
  <p:clrMapOvr>
    <a:masterClrMapping/>
  </p:clrMapOvr>
  <p:transition>
    <p:circl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6EB0C24-4241-6045-A1FB-0260554D9D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45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328BC9BB-5614-A842-B4E0-BF220FE489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3B7FD1E-2077-8C4C-B496-FC4AE2D064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ACDDEC1D-A567-BA49-B18D-C48F4A9BA9AD}" type="datetimeFigureOut">
              <a:rPr lang="fr-FR" smtClean="0"/>
              <a:t>18/03/2021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67488F2-C0A0-D840-A392-B77BC307F6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E45751E-FB92-264D-8EEF-4B2EB173AF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2B0B81B-962D-9D44-8590-BC29365B2BD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9293382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AB6F341-2457-434D-BA7D-C04A610C01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ABF1A95-30DC-7947-8824-D17C242980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1A75E70-E859-2649-896E-6CCE2BC57EB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1C6CED5-48D4-A047-BBB7-59632B6800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A134195-6B25-0E42-8AF4-25F80D6F71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5E349E1E-CF8E-064F-AB1F-B6928FFB71B8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81631025"/>
      </p:ext>
    </p:extLst>
  </p:cSld>
  <p:clrMapOvr>
    <a:masterClrMapping/>
  </p:clrMapOvr>
  <p:transition>
    <p:circl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B51ABB0-85AB-D044-A307-5AE3CCCBEA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EFAECF7-2D8A-8A4D-AE84-DC422ACF06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2F279A9-4B97-4746-8ACD-845E7548406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ACDDEC1D-A567-BA49-B18D-C48F4A9BA9AD}" type="datetimeFigureOut">
              <a:rPr lang="fr-FR" smtClean="0"/>
              <a:t>18/03/2021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D11A63C-EF89-C249-8DA4-7771F22F7C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A6EB8F2-FB16-3C40-9337-01D70F4003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2B0B81B-962D-9D44-8590-BC29365B2BD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3313693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BF06215-F20A-BC43-9505-1314328E2A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09A8611-B10A-324F-B905-90DCDDE5480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275D154B-EEA2-544C-B916-B417253CF0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B9347189-3A0B-EB40-8DFE-B728C224213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ACDDEC1D-A567-BA49-B18D-C48F4A9BA9AD}" type="datetimeFigureOut">
              <a:rPr lang="fr-FR" smtClean="0"/>
              <a:t>18/03/2021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925295C-1E86-D543-80D1-51B8C99D7A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6FD21D2-EEC5-C24B-ABDB-29EE88D3F3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2B0B81B-962D-9D44-8590-BC29365B2BD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6630213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7EF3F0D-BAEA-7D4B-8804-0187D9ED90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430AAA9-8994-464E-8EAB-1993243540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E0530A83-E2F8-C844-8B56-AC41279501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0C099BEA-B9F9-D84E-9D9F-67173E62046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E72A5E56-8581-FC48-93EB-9222784EAD9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C59589A8-25FD-504A-9F95-8279152DC7A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ACDDEC1D-A567-BA49-B18D-C48F4A9BA9AD}" type="datetimeFigureOut">
              <a:rPr lang="fr-FR" smtClean="0"/>
              <a:t>18/03/2021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741B584E-016C-A84C-9298-4F45688BF8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B6755483-1B84-B347-8E0E-2CB998AB7B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2B0B81B-962D-9D44-8590-BC29365B2BD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989520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5769175-888A-AD47-AD51-481A9F0FD9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85048D52-AA06-5A4D-AEBC-9EED3FEF706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ACDDEC1D-A567-BA49-B18D-C48F4A9BA9AD}" type="datetimeFigureOut">
              <a:rPr lang="fr-FR" smtClean="0"/>
              <a:t>18/03/2021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328F7AAE-0C4A-5840-8FA4-D2B7AAB797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461A194-226F-F04F-9C0D-19FC842734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2B0B81B-962D-9D44-8590-BC29365B2BD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6053642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1CBC93A7-0272-2F49-86A2-406B529CBA5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8287B9DA-D7D2-DD43-92E4-050DB3EDB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047109E-4B42-E648-A594-022F293638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18D9A306-3037-D94C-8BE6-257293C79EBD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73903092"/>
      </p:ext>
    </p:extLst>
  </p:cSld>
  <p:clrMapOvr>
    <a:masterClrMapping/>
  </p:clrMapOvr>
  <p:transition>
    <p:circl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/>
              <a:t>Cliquez et modifiez le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1D6E31-5C33-0441-8A56-FDEF3A2BE0E5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transition>
    <p:circle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7B87525-91D5-774F-B974-E5256A504C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76CA5E9-8497-2B4F-BEA3-07E15146BF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51CB379A-72EF-7047-BB25-D564C98D99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4313C8A-E95C-104D-8D74-79286CC8F5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ACDDEC1D-A567-BA49-B18D-C48F4A9BA9AD}" type="datetimeFigureOut">
              <a:rPr lang="fr-FR" smtClean="0"/>
              <a:t>18/03/2021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3B6EE37B-9F06-B64E-A8E7-F4A360EB10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40DC6BF-802A-BE48-962B-19981B7A41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2B0B81B-962D-9D44-8590-BC29365B2BD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2454552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03AFC5D-8480-5E4D-BB01-84B8C51C3F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58A129E0-67ED-7F49-AEFB-8C18F4EB677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81EE2DB4-820C-AC4F-BBD1-8F298AFAAD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233F0F5-141C-2C45-A4BA-98F28D1C392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ACDDEC1D-A567-BA49-B18D-C48F4A9BA9AD}" type="datetimeFigureOut">
              <a:rPr lang="fr-FR" smtClean="0"/>
              <a:t>18/03/2021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003EC63-E73F-FE4E-B6C3-1A6158846A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B9ECC4A-359A-D44F-8154-73336E7748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2B0B81B-962D-9D44-8590-BC29365B2BD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4280959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FB61C04-C1F1-C749-AC26-4A1EF16662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56A31118-68BB-BD43-853D-FE567720AA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6246CFA-8E3C-454F-8404-F5329A213F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ACDDEC1D-A567-BA49-B18D-C48F4A9BA9AD}" type="datetimeFigureOut">
              <a:rPr lang="fr-FR" smtClean="0"/>
              <a:t>18/03/2021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58759CE-4952-6542-8773-D868948237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CCE184B-2055-E04C-9AF0-0407510181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2B0B81B-962D-9D44-8590-BC29365B2BD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1881771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2A46EB88-C4D5-5E40-93FC-4ED591EB416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2FEF0C60-5BF2-0A4D-AD52-5D88E527D7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31E35CA-F38D-3647-95E3-E4857DCD51F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ACDDEC1D-A567-BA49-B18D-C48F4A9BA9AD}" type="datetimeFigureOut">
              <a:rPr lang="fr-FR" smtClean="0"/>
              <a:t>18/03/2021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0F60B2F-E90A-B342-8C22-64CB53B67A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06513C9-7C8A-8745-8E68-4975D63D10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2B0B81B-962D-9D44-8590-BC29365B2BD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884374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à coins arrondis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D9A306-3037-D94C-8BE6-257293C79EBD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transition>
    <p:circl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fr-FR"/>
              <a:t>Cliquez et modifiez le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</a:lstStyle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</a:lstStyle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FC099D-AE6F-C642-B5EE-E12F25EA220B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transition>
    <p:circl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à coins arrondis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Arrondir un rectangle à un seul coin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</a:lstStyle>
          <a:p>
            <a:r>
              <a:rPr kumimoji="0" lang="fr-FR"/>
              <a:t>Cliquez et modifiez le titre</a:t>
            </a:r>
            <a:endParaRPr kumimoji="0"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</a:lstStyle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27A82A-A4F2-6F43-A0B6-9750F9037323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fr-FR"/>
              <a:t>Faire glisser l'image vers l'espace réservé ou cliquer sur l'icône pour l'ajouter</a:t>
            </a:r>
            <a:endParaRPr kumimoji="0" lang="en-US"/>
          </a:p>
        </p:txBody>
      </p:sp>
    </p:spTree>
  </p:cSld>
  <p:clrMapOvr>
    <a:masterClrMapping/>
  </p:clrMapOvr>
  <p:transition>
    <p:circl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image" Target="../media/image10.png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2.xml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0.xml"/><Relationship Id="rId13" Type="http://schemas.openxmlformats.org/officeDocument/2006/relationships/image" Target="../media/image11.jpg"/><Relationship Id="rId3" Type="http://schemas.openxmlformats.org/officeDocument/2006/relationships/slideLayout" Target="../slideLayouts/slideLayout55.xml"/><Relationship Id="rId7" Type="http://schemas.openxmlformats.org/officeDocument/2006/relationships/slideLayout" Target="../slideLayouts/slideLayout59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4.xml"/><Relationship Id="rId1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8.xml"/><Relationship Id="rId11" Type="http://schemas.openxmlformats.org/officeDocument/2006/relationships/slideLayout" Target="../slideLayouts/slideLayout63.xml"/><Relationship Id="rId5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62.xml"/><Relationship Id="rId4" Type="http://schemas.openxmlformats.org/officeDocument/2006/relationships/slideLayout" Target="../slideLayouts/slideLayout56.xml"/><Relationship Id="rId9" Type="http://schemas.openxmlformats.org/officeDocument/2006/relationships/slideLayout" Target="../slideLayouts/slideLayout6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à coins arrondis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à coins arrondis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Espace réservé du titre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fr-FR"/>
              <a:t>Cliquez et modifiez le titre</a:t>
            </a:r>
            <a:endParaRPr kumimoji="0"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/>
          <a:p>
            <a:pPr lvl="0" eaLnBrk="1" latinLnBrk="0" hangingPunct="1"/>
            <a:r>
              <a:rPr kumimoji="0" lang="fr-FR"/>
              <a:t>Cliquez pour modifier les styles du texte du masque</a:t>
            </a:r>
          </a:p>
          <a:p>
            <a:pPr lvl="1" eaLnBrk="1" latinLnBrk="0" hangingPunct="1"/>
            <a:r>
              <a:rPr kumimoji="0" lang="fr-FR"/>
              <a:t>Deuxième niveau</a:t>
            </a:r>
          </a:p>
          <a:p>
            <a:pPr lvl="2" eaLnBrk="1" latinLnBrk="0" hangingPunct="1"/>
            <a:r>
              <a:rPr kumimoji="0" lang="fr-FR"/>
              <a:t>Troisième niveau</a:t>
            </a:r>
          </a:p>
          <a:p>
            <a:pPr lvl="3" eaLnBrk="1" latinLnBrk="0" hangingPunct="1"/>
            <a:r>
              <a:rPr kumimoji="0" lang="fr-FR"/>
              <a:t>Quatrième niveau</a:t>
            </a:r>
          </a:p>
          <a:p>
            <a:pPr lvl="4" eaLnBrk="1" latinLnBrk="0" hangingPunct="1"/>
            <a:r>
              <a:rPr kumimoji="0" lang="fr-FR"/>
              <a:t>Cinquième niveau</a:t>
            </a:r>
            <a:endParaRPr kumimoji="0" lang="en-US"/>
          </a:p>
        </p:txBody>
      </p:sp>
      <p:sp>
        <p:nvSpPr>
          <p:cNvPr id="25" name="Espace réservé de la date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8" name="Espace réservé du pied de page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215DB0D1-8714-3046-BF4F-F750108C1676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14" r:id="rId1"/>
    <p:sldLayoutId id="2147484015" r:id="rId2"/>
    <p:sldLayoutId id="2147484016" r:id="rId3"/>
    <p:sldLayoutId id="2147484017" r:id="rId4"/>
    <p:sldLayoutId id="2147484018" r:id="rId5"/>
    <p:sldLayoutId id="2147484019" r:id="rId6"/>
    <p:sldLayoutId id="2147484020" r:id="rId7"/>
    <p:sldLayoutId id="2147484021" r:id="rId8"/>
    <p:sldLayoutId id="2147484022" r:id="rId9"/>
    <p:sldLayoutId id="2147484023" r:id="rId10"/>
    <p:sldLayoutId id="2147484024" r:id="rId11"/>
  </p:sldLayoutIdLst>
  <p:transition>
    <p:circle/>
  </p:transition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Diagonal Corner Rectangle 7"/>
          <p:cNvSpPr/>
          <p:nvPr/>
        </p:nvSpPr>
        <p:spPr>
          <a:xfrm>
            <a:off x="189707" y="189707"/>
            <a:ext cx="8764587" cy="6478587"/>
          </a:xfrm>
          <a:prstGeom prst="round2DiagRect">
            <a:avLst>
              <a:gd name="adj1" fmla="val 9416"/>
              <a:gd name="adj2" fmla="val 0"/>
            </a:avLst>
          </a:prstGeom>
          <a:gradFill>
            <a:gsLst>
              <a:gs pos="17000">
                <a:schemeClr val="bg2"/>
              </a:gs>
              <a:gs pos="100000">
                <a:schemeClr val="tx2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9463" y="381000"/>
            <a:ext cx="7583487" cy="104438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fr-FR"/>
              <a:t>Cliquez et modifiez le titre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1828800"/>
            <a:ext cx="7583487" cy="42089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1000" y="6288741"/>
            <a:ext cx="18875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4615" y="6288741"/>
            <a:ext cx="52387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4411" y="219635"/>
            <a:ext cx="493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299F0246-602D-974F-B25C-97A44D009E43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26" r:id="rId1"/>
    <p:sldLayoutId id="2147484027" r:id="rId2"/>
    <p:sldLayoutId id="2147484028" r:id="rId3"/>
    <p:sldLayoutId id="2147484029" r:id="rId4"/>
    <p:sldLayoutId id="2147484030" r:id="rId5"/>
    <p:sldLayoutId id="2147484031" r:id="rId6"/>
    <p:sldLayoutId id="2147484032" r:id="rId7"/>
    <p:sldLayoutId id="2147484033" r:id="rId8"/>
    <p:sldLayoutId id="2147484034" r:id="rId9"/>
    <p:sldLayoutId id="2147484035" r:id="rId10"/>
    <p:sldLayoutId id="2147484036" r:id="rId11"/>
    <p:sldLayoutId id="2147484037" r:id="rId12"/>
    <p:sldLayoutId id="2147484038" r:id="rId13"/>
    <p:sldLayoutId id="2147484039" r:id="rId14"/>
    <p:sldLayoutId id="2147484040" r:id="rId15"/>
    <p:sldLayoutId id="2147484041" r:id="rId16"/>
  </p:sldLayoutIdLst>
  <p:txStyles>
    <p:titleStyle>
      <a:lvl1pPr algn="l" defTabSz="914400" rtl="0" eaLnBrk="1" latinLnBrk="0" hangingPunct="1">
        <a:spcBef>
          <a:spcPct val="0"/>
        </a:spcBef>
        <a:buNone/>
        <a:defRPr sz="38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82575" indent="-282575" algn="l" defTabSz="914400" rtl="0" eaLnBrk="1" latinLnBrk="0" hangingPunct="1">
        <a:spcBef>
          <a:spcPts val="2000"/>
        </a:spcBef>
        <a:buFont typeface="Wingdings 2" pitchFamily="18" charset="2"/>
        <a:buChar char=""/>
        <a:defRPr sz="2200" kern="1200">
          <a:solidFill>
            <a:schemeClr val="bg1"/>
          </a:solidFill>
          <a:latin typeface="+mn-lt"/>
          <a:ea typeface="+mn-ea"/>
          <a:cs typeface="+mn-cs"/>
        </a:defRPr>
      </a:lvl1pPr>
      <a:lvl2pPr marL="577850" indent="-295275" algn="l" defTabSz="914400" rtl="0" eaLnBrk="1" latinLnBrk="0" hangingPunct="1">
        <a:spcBef>
          <a:spcPts val="600"/>
        </a:spcBef>
        <a:buFont typeface="Wingdings 2" pitchFamily="18" charset="2"/>
        <a:buChar char=""/>
        <a:defRPr sz="2000" kern="1200">
          <a:solidFill>
            <a:schemeClr val="bg1"/>
          </a:solidFill>
          <a:latin typeface="+mn-lt"/>
          <a:ea typeface="+mn-ea"/>
          <a:cs typeface="+mn-cs"/>
        </a:defRPr>
      </a:lvl2pPr>
      <a:lvl3pPr marL="860425" indent="-282575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latin typeface="+mn-lt"/>
          <a:ea typeface="+mn-ea"/>
          <a:cs typeface="+mn-cs"/>
        </a:defRPr>
      </a:lvl3pPr>
      <a:lvl4pPr marL="1143000" indent="-282575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1425575" indent="-282575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à coins arrondis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à coins arrondis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Espace réservé du titre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fr-FR"/>
              <a:t>Cliquez et modifiez le titre</a:t>
            </a:r>
            <a:endParaRPr kumimoji="0"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/>
          <a:p>
            <a:pPr lvl="0" eaLnBrk="1" latinLnBrk="0" hangingPunct="1"/>
            <a:r>
              <a:rPr kumimoji="0" lang="fr-FR"/>
              <a:t>Cliquez pour modifier les styles du texte du masque</a:t>
            </a:r>
          </a:p>
          <a:p>
            <a:pPr lvl="1" eaLnBrk="1" latinLnBrk="0" hangingPunct="1"/>
            <a:r>
              <a:rPr kumimoji="0" lang="fr-FR"/>
              <a:t>Deuxième niveau</a:t>
            </a:r>
          </a:p>
          <a:p>
            <a:pPr lvl="2" eaLnBrk="1" latinLnBrk="0" hangingPunct="1"/>
            <a:r>
              <a:rPr kumimoji="0" lang="fr-FR"/>
              <a:t>Troisième niveau</a:t>
            </a:r>
          </a:p>
          <a:p>
            <a:pPr lvl="3" eaLnBrk="1" latinLnBrk="0" hangingPunct="1"/>
            <a:r>
              <a:rPr kumimoji="0" lang="fr-FR"/>
              <a:t>Quatrième niveau</a:t>
            </a:r>
          </a:p>
          <a:p>
            <a:pPr lvl="4" eaLnBrk="1" latinLnBrk="0" hangingPunct="1"/>
            <a:r>
              <a:rPr kumimoji="0" lang="fr-FR"/>
              <a:t>Cinquième niveau</a:t>
            </a:r>
            <a:endParaRPr kumimoji="0" lang="en-US"/>
          </a:p>
        </p:txBody>
      </p:sp>
      <p:sp>
        <p:nvSpPr>
          <p:cNvPr id="25" name="Espace réservé de la date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8" name="Espace réservé du pied de page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5DEE8E6C-95AB-8F46-908B-D19B80C7278F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43" r:id="rId1"/>
    <p:sldLayoutId id="2147484044" r:id="rId2"/>
    <p:sldLayoutId id="2147484045" r:id="rId3"/>
    <p:sldLayoutId id="2147484046" r:id="rId4"/>
    <p:sldLayoutId id="2147484047" r:id="rId5"/>
    <p:sldLayoutId id="2147484048" r:id="rId6"/>
    <p:sldLayoutId id="2147484049" r:id="rId7"/>
    <p:sldLayoutId id="2147484050" r:id="rId8"/>
    <p:sldLayoutId id="2147484051" r:id="rId9"/>
    <p:sldLayoutId id="2147484052" r:id="rId10"/>
    <p:sldLayoutId id="214748405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12700" y="6627678"/>
            <a:ext cx="137333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000" b="0" dirty="0">
                <a:latin typeface="Candara"/>
                <a:cs typeface="Haettenschweiler"/>
              </a:rPr>
              <a:t>Didier HORN – V1.13 </a:t>
            </a:r>
            <a:r>
              <a:rPr lang="fr-FR" sz="1000" b="0" dirty="0">
                <a:latin typeface="Candara"/>
                <a:cs typeface="Haettenschweiler"/>
                <a:sym typeface="Symbol" charset="2"/>
              </a:rPr>
              <a:t></a:t>
            </a:r>
            <a:endParaRPr lang="fr-FR" sz="1000" dirty="0">
              <a:latin typeface="Candara"/>
              <a:cs typeface="Haettenschweiler"/>
            </a:endParaRPr>
          </a:p>
        </p:txBody>
      </p:sp>
      <p:pic>
        <p:nvPicPr>
          <p:cNvPr id="8" name="I 1"/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776165" y="6316443"/>
            <a:ext cx="1367835" cy="5415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488254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5" r:id="rId1"/>
    <p:sldLayoutId id="2147484056" r:id="rId2"/>
    <p:sldLayoutId id="2147484057" r:id="rId3"/>
    <p:sldLayoutId id="2147484058" r:id="rId4"/>
    <p:sldLayoutId id="2147484059" r:id="rId5"/>
    <p:sldLayoutId id="2147484060" r:id="rId6"/>
    <p:sldLayoutId id="2147484061" r:id="rId7"/>
    <p:sldLayoutId id="2147484062" r:id="rId8"/>
    <p:sldLayoutId id="2147484063" r:id="rId9"/>
    <p:sldLayoutId id="2147484064" r:id="rId10"/>
    <p:sldLayoutId id="2147484065" r:id="rId11"/>
  </p:sldLayoutIdLst>
  <p:transition>
    <p:circle/>
  </p:transition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DDEC1D-A567-BA49-B18D-C48F4A9BA9AD}" type="datetimeFigureOut">
              <a:rPr lang="fr-FR" smtClean="0"/>
              <a:t>18/03/2021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B0B81B-962D-9D44-8590-BC29365B2BD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78184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7" r:id="rId1"/>
    <p:sldLayoutId id="2147484068" r:id="rId2"/>
    <p:sldLayoutId id="2147484069" r:id="rId3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 descr="Une image contenant dessin&#10;&#10;Description générée automatiquement">
            <a:extLst>
              <a:ext uri="{FF2B5EF4-FFF2-40B4-BE49-F238E27FC236}">
                <a16:creationId xmlns:a16="http://schemas.microsoft.com/office/drawing/2014/main" id="{889992C6-9B84-6745-B281-DE810000E300}"/>
              </a:ext>
            </a:extLst>
          </p:cNvPr>
          <p:cNvPicPr>
            <a:picLocks/>
          </p:cNvPicPr>
          <p:nvPr/>
        </p:nvPicPr>
        <p:blipFill>
          <a:blip r:embed="rId13"/>
          <a:stretch>
            <a:fillRect/>
          </a:stretch>
        </p:blipFill>
        <p:spPr>
          <a:xfrm>
            <a:off x="8067519" y="6445405"/>
            <a:ext cx="1080000" cy="4000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CB8AED2A-9E4F-2846-88A6-7A6D2F99B6B5}"/>
              </a:ext>
            </a:extLst>
          </p:cNvPr>
          <p:cNvSpPr/>
          <p:nvPr/>
        </p:nvSpPr>
        <p:spPr>
          <a:xfrm>
            <a:off x="7593980" y="6456556"/>
            <a:ext cx="1550020" cy="401444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97139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1" r:id="rId1"/>
    <p:sldLayoutId id="2147484072" r:id="rId2"/>
    <p:sldLayoutId id="2147484073" r:id="rId3"/>
    <p:sldLayoutId id="2147484074" r:id="rId4"/>
    <p:sldLayoutId id="2147484075" r:id="rId5"/>
    <p:sldLayoutId id="2147484076" r:id="rId6"/>
    <p:sldLayoutId id="2147484077" r:id="rId7"/>
    <p:sldLayoutId id="2147484078" r:id="rId8"/>
    <p:sldLayoutId id="2147484079" r:id="rId9"/>
    <p:sldLayoutId id="2147484080" r:id="rId10"/>
    <p:sldLayoutId id="214748408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18.jpe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4.xml"/><Relationship Id="rId6" Type="http://schemas.microsoft.com/office/2007/relationships/hdphoto" Target="../media/hdphoto2.wdp"/><Relationship Id="rId5" Type="http://schemas.openxmlformats.org/officeDocument/2006/relationships/image" Target="../media/image20.png"/><Relationship Id="rId4" Type="http://schemas.openxmlformats.org/officeDocument/2006/relationships/image" Target="../media/image19.gif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18.jpe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4.xml"/><Relationship Id="rId6" Type="http://schemas.microsoft.com/office/2007/relationships/hdphoto" Target="../media/hdphoto2.wdp"/><Relationship Id="rId5" Type="http://schemas.openxmlformats.org/officeDocument/2006/relationships/image" Target="../media/image20.png"/><Relationship Id="rId4" Type="http://schemas.openxmlformats.org/officeDocument/2006/relationships/image" Target="../media/image19.gif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18.jpe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4.xml"/><Relationship Id="rId6" Type="http://schemas.microsoft.com/office/2007/relationships/hdphoto" Target="../media/hdphoto3.wdp"/><Relationship Id="rId5" Type="http://schemas.openxmlformats.org/officeDocument/2006/relationships/image" Target="../media/image21.png"/><Relationship Id="rId4" Type="http://schemas.openxmlformats.org/officeDocument/2006/relationships/image" Target="../media/image19.gif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18.jpe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4.xml"/><Relationship Id="rId6" Type="http://schemas.microsoft.com/office/2007/relationships/hdphoto" Target="../media/hdphoto3.wdp"/><Relationship Id="rId5" Type="http://schemas.openxmlformats.org/officeDocument/2006/relationships/image" Target="../media/image21.png"/><Relationship Id="rId4" Type="http://schemas.openxmlformats.org/officeDocument/2006/relationships/image" Target="../media/image19.gi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4.xml"/><Relationship Id="rId6" Type="http://schemas.microsoft.com/office/2007/relationships/hdphoto" Target="../media/hdphoto2.wdp"/><Relationship Id="rId5" Type="http://schemas.openxmlformats.org/officeDocument/2006/relationships/image" Target="../media/image20.png"/><Relationship Id="rId4" Type="http://schemas.openxmlformats.org/officeDocument/2006/relationships/image" Target="../media/image19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4.xml"/><Relationship Id="rId6" Type="http://schemas.microsoft.com/office/2007/relationships/hdphoto" Target="../media/hdphoto2.wdp"/><Relationship Id="rId5" Type="http://schemas.openxmlformats.org/officeDocument/2006/relationships/image" Target="../media/image20.png"/><Relationship Id="rId4" Type="http://schemas.openxmlformats.org/officeDocument/2006/relationships/image" Target="../media/image19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4.xml"/><Relationship Id="rId6" Type="http://schemas.microsoft.com/office/2007/relationships/hdphoto" Target="../media/hdphoto2.wdp"/><Relationship Id="rId5" Type="http://schemas.openxmlformats.org/officeDocument/2006/relationships/image" Target="../media/image20.png"/><Relationship Id="rId4" Type="http://schemas.openxmlformats.org/officeDocument/2006/relationships/image" Target="../media/image19.gi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59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oleObject" Target="../embeddings/oleObject1.bin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4.xml"/><Relationship Id="rId5" Type="http://schemas.microsoft.com/office/2007/relationships/hdphoto" Target="../media/hdphoto1.wdp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54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7.jpeg"/><Relationship Id="rId5" Type="http://schemas.openxmlformats.org/officeDocument/2006/relationships/image" Target="../media/image12.png"/><Relationship Id="rId4" Type="http://schemas.openxmlformats.org/officeDocument/2006/relationships/oleObject" Target="../embeddings/oleObject2.bin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AutoShape 3" descr="Marbre blanc"/>
          <p:cNvSpPr>
            <a:spLocks noChangeArrowheads="1"/>
          </p:cNvSpPr>
          <p:nvPr/>
        </p:nvSpPr>
        <p:spPr bwMode="auto">
          <a:xfrm>
            <a:off x="893762" y="352425"/>
            <a:ext cx="7356475" cy="578882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 fontAlgn="auto">
              <a:spcAft>
                <a:spcPts val="1200"/>
              </a:spcAft>
              <a:defRPr/>
            </a:pPr>
            <a:r>
              <a:rPr lang="fr-FR" sz="2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latin typeface="+mj-lt"/>
                <a:cs typeface="Arial" charset="0"/>
              </a:rPr>
              <a:t>ALTIMETRIE</a:t>
            </a:r>
          </a:p>
        </p:txBody>
      </p:sp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1093788" y="1382712"/>
            <a:ext cx="7148512" cy="4016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1257300" lvl="2" indent="-342900">
              <a:lnSpc>
                <a:spcPct val="130000"/>
              </a:lnSpc>
              <a:spcBef>
                <a:spcPct val="50000"/>
              </a:spcBef>
              <a:spcAft>
                <a:spcPts val="1200"/>
              </a:spcAft>
              <a:buSzPct val="100000"/>
              <a:buFont typeface="Wingdings" pitchFamily="2" charset="2"/>
              <a:buChar char="v"/>
              <a:defRPr/>
            </a:pPr>
            <a:r>
              <a:rPr lang="fr-FR" sz="2000" b="1" dirty="0">
                <a:ln w="0"/>
                <a:solidFill>
                  <a:schemeClr val="accent1"/>
                </a:solidFill>
                <a:latin typeface="Trebuchet MS"/>
                <a:ea typeface="Comic Sans MS" charset="0"/>
                <a:cs typeface="Trebuchet MS"/>
              </a:rPr>
              <a:t>Notion de pression atmosphérique</a:t>
            </a:r>
          </a:p>
          <a:p>
            <a:pPr marL="1257300" lvl="2" indent="-342900">
              <a:lnSpc>
                <a:spcPct val="130000"/>
              </a:lnSpc>
              <a:spcBef>
                <a:spcPct val="50000"/>
              </a:spcBef>
              <a:spcAft>
                <a:spcPts val="1200"/>
              </a:spcAft>
              <a:buSzPct val="100000"/>
              <a:buFont typeface="Wingdings" pitchFamily="2" charset="2"/>
              <a:buChar char="v"/>
              <a:defRPr/>
            </a:pPr>
            <a:r>
              <a:rPr lang="fr-FR" sz="2000" b="1" dirty="0">
                <a:ln w="0"/>
                <a:solidFill>
                  <a:schemeClr val="accent1"/>
                </a:solidFill>
                <a:latin typeface="Trebuchet MS"/>
                <a:ea typeface="Comic Sans MS" charset="0"/>
                <a:cs typeface="Trebuchet MS"/>
              </a:rPr>
              <a:t>Atmosphère standard</a:t>
            </a:r>
          </a:p>
          <a:p>
            <a:pPr marL="1257300" lvl="2" indent="-342900">
              <a:lnSpc>
                <a:spcPct val="130000"/>
              </a:lnSpc>
              <a:spcBef>
                <a:spcPct val="50000"/>
              </a:spcBef>
              <a:spcAft>
                <a:spcPts val="1200"/>
              </a:spcAft>
              <a:buSzPct val="100000"/>
              <a:buFont typeface="Wingdings" pitchFamily="2" charset="2"/>
              <a:buChar char="v"/>
              <a:defRPr/>
            </a:pPr>
            <a:r>
              <a:rPr lang="fr-FR" sz="2000" b="1" dirty="0">
                <a:ln w="0"/>
                <a:solidFill>
                  <a:schemeClr val="accent1"/>
                </a:solidFill>
                <a:latin typeface="Trebuchet MS"/>
                <a:ea typeface="Comic Sans MS" charset="0"/>
                <a:cs typeface="Trebuchet MS"/>
              </a:rPr>
              <a:t>Fonctionnement de l’altimètre</a:t>
            </a:r>
          </a:p>
          <a:p>
            <a:pPr marL="1257300" lvl="2" indent="-342900">
              <a:lnSpc>
                <a:spcPct val="130000"/>
              </a:lnSpc>
              <a:spcBef>
                <a:spcPct val="50000"/>
              </a:spcBef>
              <a:spcAft>
                <a:spcPts val="1200"/>
              </a:spcAft>
              <a:buSzPct val="100000"/>
              <a:buFont typeface="Wingdings" pitchFamily="2" charset="2"/>
              <a:buChar char="v"/>
              <a:defRPr/>
            </a:pPr>
            <a:r>
              <a:rPr lang="fr-FR" sz="2000" b="1" dirty="0">
                <a:ln w="0"/>
                <a:solidFill>
                  <a:schemeClr val="accent1"/>
                </a:solidFill>
                <a:latin typeface="Trebuchet MS"/>
                <a:ea typeface="Comic Sans MS" charset="0"/>
                <a:cs typeface="Trebuchet MS"/>
              </a:rPr>
              <a:t>Les différents calages altimétriques</a:t>
            </a:r>
          </a:p>
          <a:p>
            <a:pPr marL="1257300" lvl="2" indent="-342900">
              <a:lnSpc>
                <a:spcPct val="130000"/>
              </a:lnSpc>
              <a:spcBef>
                <a:spcPct val="50000"/>
              </a:spcBef>
              <a:spcAft>
                <a:spcPts val="1200"/>
              </a:spcAft>
              <a:buSzPct val="100000"/>
              <a:buFont typeface="Wingdings" pitchFamily="2" charset="2"/>
              <a:buChar char="v"/>
              <a:defRPr/>
            </a:pPr>
            <a:r>
              <a:rPr lang="fr-FR" sz="2000" b="1" dirty="0">
                <a:ln w="0"/>
                <a:solidFill>
                  <a:schemeClr val="accent1"/>
                </a:solidFill>
                <a:latin typeface="Trebuchet MS"/>
                <a:ea typeface="Comic Sans MS" charset="0"/>
                <a:cs typeface="Trebuchet MS"/>
              </a:rPr>
              <a:t>Détermination du calage à adopter</a:t>
            </a:r>
          </a:p>
          <a:p>
            <a:pPr marL="1257300" lvl="2" indent="-342900">
              <a:lnSpc>
                <a:spcPct val="130000"/>
              </a:lnSpc>
              <a:spcBef>
                <a:spcPct val="50000"/>
              </a:spcBef>
              <a:spcAft>
                <a:spcPts val="1200"/>
              </a:spcAft>
              <a:buSzPct val="100000"/>
              <a:buFont typeface="Wingdings" pitchFamily="2" charset="2"/>
              <a:buChar char="v"/>
              <a:defRPr/>
            </a:pPr>
            <a:r>
              <a:rPr lang="fr-FR" sz="2000" b="1" dirty="0">
                <a:ln w="0"/>
                <a:solidFill>
                  <a:schemeClr val="accent1"/>
                </a:solidFill>
                <a:latin typeface="Trebuchet MS"/>
                <a:ea typeface="Comic Sans MS" charset="0"/>
                <a:cs typeface="Trebuchet MS"/>
              </a:rPr>
              <a:t>Altimétrie et réglementation</a:t>
            </a:r>
          </a:p>
        </p:txBody>
      </p:sp>
      <p:sp>
        <p:nvSpPr>
          <p:cNvPr id="2" name="Rectangle à coins arrondis 1"/>
          <p:cNvSpPr/>
          <p:nvPr/>
        </p:nvSpPr>
        <p:spPr>
          <a:xfrm>
            <a:off x="1758950" y="1397000"/>
            <a:ext cx="5372100" cy="546100"/>
          </a:xfrm>
          <a:prstGeom prst="roundRect">
            <a:avLst/>
          </a:prstGeom>
          <a:noFill/>
          <a:ln w="19050" cmpd="sng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latin typeface="+mj-lt"/>
              <a:cs typeface="Arial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Picture 87"/>
          <p:cNvPicPr>
            <a:picLocks noChangeAspect="1" noChangeArrowheads="1"/>
          </p:cNvPicPr>
          <p:nvPr/>
        </p:nvPicPr>
        <p:blipFill>
          <a:blip r:embed="rId3">
            <a:lum bright="22000" contrast="32000"/>
          </a:blip>
          <a:srcRect/>
          <a:stretch>
            <a:fillRect/>
          </a:stretch>
        </p:blipFill>
        <p:spPr bwMode="auto">
          <a:xfrm>
            <a:off x="462616" y="856524"/>
            <a:ext cx="8245200" cy="539910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7" name="Line 13">
            <a:extLst>
              <a:ext uri="{FF2B5EF4-FFF2-40B4-BE49-F238E27FC236}">
                <a16:creationId xmlns:a16="http://schemas.microsoft.com/office/drawing/2014/main" id="{C44530C4-A1D5-6C47-B658-B62C36A8E82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699066" y="2331157"/>
            <a:ext cx="7001826" cy="0"/>
          </a:xfrm>
          <a:prstGeom prst="line">
            <a:avLst/>
          </a:prstGeom>
          <a:noFill/>
          <a:ln w="9525" cap="flat" cmpd="sng" algn="ctr">
            <a:solidFill>
              <a:schemeClr val="tx1">
                <a:lumMod val="50000"/>
                <a:lumOff val="50000"/>
              </a:schemeClr>
            </a:solidFill>
            <a:prstDash val="lgDash"/>
            <a:round/>
            <a:headEnd type="none" w="med" len="med"/>
            <a:tailEnd type="non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grpSp>
        <p:nvGrpSpPr>
          <p:cNvPr id="80" name="Group 9">
            <a:extLst>
              <a:ext uri="{FF2B5EF4-FFF2-40B4-BE49-F238E27FC236}">
                <a16:creationId xmlns:a16="http://schemas.microsoft.com/office/drawing/2014/main" id="{1EAC22D4-8495-9A40-AB69-9ECD573AE431}"/>
              </a:ext>
            </a:extLst>
          </p:cNvPr>
          <p:cNvGrpSpPr>
            <a:grpSpLocks/>
          </p:cNvGrpSpPr>
          <p:nvPr/>
        </p:nvGrpSpPr>
        <p:grpSpPr bwMode="auto">
          <a:xfrm>
            <a:off x="457404" y="6037510"/>
            <a:ext cx="1829829" cy="234000"/>
            <a:chOff x="0" y="2964"/>
            <a:chExt cx="5760" cy="1356"/>
          </a:xfrm>
        </p:grpSpPr>
        <p:sp>
          <p:nvSpPr>
            <p:cNvPr id="81" name="Rectangle 6">
              <a:extLst>
                <a:ext uri="{FF2B5EF4-FFF2-40B4-BE49-F238E27FC236}">
                  <a16:creationId xmlns:a16="http://schemas.microsoft.com/office/drawing/2014/main" id="{E6E09D4F-76E9-C249-B085-AE81AFB49C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3612"/>
              <a:ext cx="5760" cy="708"/>
            </a:xfrm>
            <a:prstGeom prst="rect">
              <a:avLst/>
            </a:prstGeom>
            <a:solidFill>
              <a:srgbClr val="59BB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prstDash val="sysDot"/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fr-FR" altLang="fr-FR" sz="1800"/>
            </a:p>
          </p:txBody>
        </p:sp>
        <p:pic>
          <p:nvPicPr>
            <p:cNvPr id="82" name="Picture 5" descr="AG00628_">
              <a:extLst>
                <a:ext uri="{FF2B5EF4-FFF2-40B4-BE49-F238E27FC236}">
                  <a16:creationId xmlns:a16="http://schemas.microsoft.com/office/drawing/2014/main" id="{232B034A-381C-8A44-A6F7-39223FC33156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964"/>
              <a:ext cx="5760" cy="6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5" name="Freeform 1763">
            <a:extLst>
              <a:ext uri="{FF2B5EF4-FFF2-40B4-BE49-F238E27FC236}">
                <a16:creationId xmlns:a16="http://schemas.microsoft.com/office/drawing/2014/main" id="{0EF379EE-6226-084E-8E66-DC1D1128C98D}"/>
              </a:ext>
            </a:extLst>
          </p:cNvPr>
          <p:cNvSpPr>
            <a:spLocks/>
          </p:cNvSpPr>
          <p:nvPr/>
        </p:nvSpPr>
        <p:spPr bwMode="auto">
          <a:xfrm flipH="1">
            <a:off x="1868922" y="4581392"/>
            <a:ext cx="6868742" cy="1689151"/>
          </a:xfrm>
          <a:custGeom>
            <a:avLst/>
            <a:gdLst>
              <a:gd name="T0" fmla="*/ 0 w 10624"/>
              <a:gd name="T1" fmla="*/ 1400 h 1415"/>
              <a:gd name="T2" fmla="*/ 90 w 10624"/>
              <a:gd name="T3" fmla="*/ 1330 h 1415"/>
              <a:gd name="T4" fmla="*/ 175 w 10624"/>
              <a:gd name="T5" fmla="*/ 1272 h 1415"/>
              <a:gd name="T6" fmla="*/ 240 w 10624"/>
              <a:gd name="T7" fmla="*/ 1265 h 1415"/>
              <a:gd name="T8" fmla="*/ 330 w 10624"/>
              <a:gd name="T9" fmla="*/ 1260 h 1415"/>
              <a:gd name="T10" fmla="*/ 395 w 10624"/>
              <a:gd name="T11" fmla="*/ 1255 h 1415"/>
              <a:gd name="T12" fmla="*/ 485 w 10624"/>
              <a:gd name="T13" fmla="*/ 1250 h 1415"/>
              <a:gd name="T14" fmla="*/ 573 w 10624"/>
              <a:gd name="T15" fmla="*/ 1245 h 1415"/>
              <a:gd name="T16" fmla="*/ 660 w 10624"/>
              <a:gd name="T17" fmla="*/ 1240 h 1415"/>
              <a:gd name="T18" fmla="*/ 773 w 10624"/>
              <a:gd name="T19" fmla="*/ 1207 h 1415"/>
              <a:gd name="T20" fmla="*/ 833 w 10624"/>
              <a:gd name="T21" fmla="*/ 1122 h 1415"/>
              <a:gd name="T22" fmla="*/ 895 w 10624"/>
              <a:gd name="T23" fmla="*/ 1092 h 1415"/>
              <a:gd name="T24" fmla="*/ 1003 w 10624"/>
              <a:gd name="T25" fmla="*/ 1005 h 1415"/>
              <a:gd name="T26" fmla="*/ 1068 w 10624"/>
              <a:gd name="T27" fmla="*/ 947 h 1415"/>
              <a:gd name="T28" fmla="*/ 1155 w 10624"/>
              <a:gd name="T29" fmla="*/ 885 h 1415"/>
              <a:gd name="T30" fmla="*/ 1220 w 10624"/>
              <a:gd name="T31" fmla="*/ 827 h 1415"/>
              <a:gd name="T32" fmla="*/ 1305 w 10624"/>
              <a:gd name="T33" fmla="*/ 742 h 1415"/>
              <a:gd name="T34" fmla="*/ 1388 w 10624"/>
              <a:gd name="T35" fmla="*/ 627 h 1415"/>
              <a:gd name="T36" fmla="*/ 1493 w 10624"/>
              <a:gd name="T37" fmla="*/ 542 h 1415"/>
              <a:gd name="T38" fmla="*/ 1553 w 10624"/>
              <a:gd name="T39" fmla="*/ 455 h 1415"/>
              <a:gd name="T40" fmla="*/ 1640 w 10624"/>
              <a:gd name="T41" fmla="*/ 395 h 1415"/>
              <a:gd name="T42" fmla="*/ 1705 w 10624"/>
              <a:gd name="T43" fmla="*/ 312 h 1415"/>
              <a:gd name="T44" fmla="*/ 1790 w 10624"/>
              <a:gd name="T45" fmla="*/ 247 h 1415"/>
              <a:gd name="T46" fmla="*/ 1878 w 10624"/>
              <a:gd name="T47" fmla="*/ 192 h 1415"/>
              <a:gd name="T48" fmla="*/ 1960 w 10624"/>
              <a:gd name="T49" fmla="*/ 130 h 1415"/>
              <a:gd name="T50" fmla="*/ 2073 w 10624"/>
              <a:gd name="T51" fmla="*/ 127 h 1415"/>
              <a:gd name="T52" fmla="*/ 2158 w 10624"/>
              <a:gd name="T53" fmla="*/ 65 h 1415"/>
              <a:gd name="T54" fmla="*/ 2243 w 10624"/>
              <a:gd name="T55" fmla="*/ 7 h 1415"/>
              <a:gd name="T56" fmla="*/ 2330 w 10624"/>
              <a:gd name="T57" fmla="*/ 0 h 1415"/>
              <a:gd name="T58" fmla="*/ 2423 w 10624"/>
              <a:gd name="T59" fmla="*/ 47 h 1415"/>
              <a:gd name="T60" fmla="*/ 2493 w 10624"/>
              <a:gd name="T61" fmla="*/ 97 h 1415"/>
              <a:gd name="T62" fmla="*/ 2560 w 10624"/>
              <a:gd name="T63" fmla="*/ 177 h 1415"/>
              <a:gd name="T64" fmla="*/ 2630 w 10624"/>
              <a:gd name="T65" fmla="*/ 275 h 1415"/>
              <a:gd name="T66" fmla="*/ 2698 w 10624"/>
              <a:gd name="T67" fmla="*/ 355 h 1415"/>
              <a:gd name="T68" fmla="*/ 2788 w 10624"/>
              <a:gd name="T69" fmla="*/ 432 h 1415"/>
              <a:gd name="T70" fmla="*/ 2905 w 10624"/>
              <a:gd name="T71" fmla="*/ 507 h 1415"/>
              <a:gd name="T72" fmla="*/ 2995 w 10624"/>
              <a:gd name="T73" fmla="*/ 550 h 1415"/>
              <a:gd name="T74" fmla="*/ 3065 w 10624"/>
              <a:gd name="T75" fmla="*/ 572 h 1415"/>
              <a:gd name="T76" fmla="*/ 3173 w 10624"/>
              <a:gd name="T77" fmla="*/ 592 h 1415"/>
              <a:gd name="T78" fmla="*/ 3238 w 10624"/>
              <a:gd name="T79" fmla="*/ 587 h 1415"/>
              <a:gd name="T80" fmla="*/ 3305 w 10624"/>
              <a:gd name="T81" fmla="*/ 582 h 1415"/>
              <a:gd name="T82" fmla="*/ 3395 w 10624"/>
              <a:gd name="T83" fmla="*/ 580 h 1415"/>
              <a:gd name="T84" fmla="*/ 3508 w 10624"/>
              <a:gd name="T85" fmla="*/ 652 h 1415"/>
              <a:gd name="T86" fmla="*/ 3600 w 10624"/>
              <a:gd name="T87" fmla="*/ 702 h 1415"/>
              <a:gd name="T88" fmla="*/ 3693 w 10624"/>
              <a:gd name="T89" fmla="*/ 777 h 1415"/>
              <a:gd name="T90" fmla="*/ 3740 w 10624"/>
              <a:gd name="T91" fmla="*/ 857 h 1415"/>
              <a:gd name="T92" fmla="*/ 3850 w 10624"/>
              <a:gd name="T93" fmla="*/ 925 h 1415"/>
              <a:gd name="T94" fmla="*/ 3923 w 10624"/>
              <a:gd name="T95" fmla="*/ 980 h 1415"/>
              <a:gd name="T96" fmla="*/ 4035 w 10624"/>
              <a:gd name="T97" fmla="*/ 1055 h 1415"/>
              <a:gd name="T98" fmla="*/ 4100 w 10624"/>
              <a:gd name="T99" fmla="*/ 1075 h 1415"/>
              <a:gd name="T100" fmla="*/ 4170 w 10624"/>
              <a:gd name="T101" fmla="*/ 1100 h 1415"/>
              <a:gd name="T102" fmla="*/ 4258 w 10624"/>
              <a:gd name="T103" fmla="*/ 1145 h 1415"/>
              <a:gd name="T104" fmla="*/ 4348 w 10624"/>
              <a:gd name="T105" fmla="*/ 1192 h 1415"/>
              <a:gd name="T106" fmla="*/ 4438 w 10624"/>
              <a:gd name="T107" fmla="*/ 1242 h 1415"/>
              <a:gd name="T108" fmla="*/ 4528 w 10624"/>
              <a:gd name="T109" fmla="*/ 1262 h 1415"/>
              <a:gd name="T110" fmla="*/ 4598 w 10624"/>
              <a:gd name="T111" fmla="*/ 1260 h 1415"/>
              <a:gd name="T112" fmla="*/ 4685 w 10624"/>
              <a:gd name="T113" fmla="*/ 1252 h 1415"/>
              <a:gd name="T114" fmla="*/ 4773 w 10624"/>
              <a:gd name="T115" fmla="*/ 1247 h 1415"/>
              <a:gd name="T116" fmla="*/ 4858 w 10624"/>
              <a:gd name="T117" fmla="*/ 1190 h 1415"/>
              <a:gd name="T118" fmla="*/ 4943 w 10624"/>
              <a:gd name="T119" fmla="*/ 1152 h 1415"/>
              <a:gd name="T120" fmla="*/ 10624 w 10624"/>
              <a:gd name="T121" fmla="*/ 1280 h 1415"/>
              <a:gd name="T122" fmla="*/ 10609 w 10624"/>
              <a:gd name="T123" fmla="*/ 1415 h 1415"/>
              <a:gd name="connsiteX0" fmla="*/ 0 w 10000"/>
              <a:gd name="connsiteY0" fmla="*/ 9894 h 10000"/>
              <a:gd name="connsiteX1" fmla="*/ 85 w 10000"/>
              <a:gd name="connsiteY1" fmla="*/ 9399 h 10000"/>
              <a:gd name="connsiteX2" fmla="*/ 165 w 10000"/>
              <a:gd name="connsiteY2" fmla="*/ 8989 h 10000"/>
              <a:gd name="connsiteX3" fmla="*/ 226 w 10000"/>
              <a:gd name="connsiteY3" fmla="*/ 8940 h 10000"/>
              <a:gd name="connsiteX4" fmla="*/ 311 w 10000"/>
              <a:gd name="connsiteY4" fmla="*/ 8905 h 10000"/>
              <a:gd name="connsiteX5" fmla="*/ 372 w 10000"/>
              <a:gd name="connsiteY5" fmla="*/ 8869 h 10000"/>
              <a:gd name="connsiteX6" fmla="*/ 457 w 10000"/>
              <a:gd name="connsiteY6" fmla="*/ 8834 h 10000"/>
              <a:gd name="connsiteX7" fmla="*/ 539 w 10000"/>
              <a:gd name="connsiteY7" fmla="*/ 8799 h 10000"/>
              <a:gd name="connsiteX8" fmla="*/ 621 w 10000"/>
              <a:gd name="connsiteY8" fmla="*/ 8763 h 10000"/>
              <a:gd name="connsiteX9" fmla="*/ 728 w 10000"/>
              <a:gd name="connsiteY9" fmla="*/ 8530 h 10000"/>
              <a:gd name="connsiteX10" fmla="*/ 784 w 10000"/>
              <a:gd name="connsiteY10" fmla="*/ 7929 h 10000"/>
              <a:gd name="connsiteX11" fmla="*/ 842 w 10000"/>
              <a:gd name="connsiteY11" fmla="*/ 7717 h 10000"/>
              <a:gd name="connsiteX12" fmla="*/ 944 w 10000"/>
              <a:gd name="connsiteY12" fmla="*/ 7102 h 10000"/>
              <a:gd name="connsiteX13" fmla="*/ 1005 w 10000"/>
              <a:gd name="connsiteY13" fmla="*/ 6693 h 10000"/>
              <a:gd name="connsiteX14" fmla="*/ 1087 w 10000"/>
              <a:gd name="connsiteY14" fmla="*/ 6254 h 10000"/>
              <a:gd name="connsiteX15" fmla="*/ 1148 w 10000"/>
              <a:gd name="connsiteY15" fmla="*/ 5845 h 10000"/>
              <a:gd name="connsiteX16" fmla="*/ 1228 w 10000"/>
              <a:gd name="connsiteY16" fmla="*/ 5244 h 10000"/>
              <a:gd name="connsiteX17" fmla="*/ 1306 w 10000"/>
              <a:gd name="connsiteY17" fmla="*/ 4431 h 10000"/>
              <a:gd name="connsiteX18" fmla="*/ 1405 w 10000"/>
              <a:gd name="connsiteY18" fmla="*/ 3830 h 10000"/>
              <a:gd name="connsiteX19" fmla="*/ 1462 w 10000"/>
              <a:gd name="connsiteY19" fmla="*/ 3216 h 10000"/>
              <a:gd name="connsiteX20" fmla="*/ 1544 w 10000"/>
              <a:gd name="connsiteY20" fmla="*/ 2792 h 10000"/>
              <a:gd name="connsiteX21" fmla="*/ 1605 w 10000"/>
              <a:gd name="connsiteY21" fmla="*/ 2205 h 10000"/>
              <a:gd name="connsiteX22" fmla="*/ 1685 w 10000"/>
              <a:gd name="connsiteY22" fmla="*/ 1746 h 10000"/>
              <a:gd name="connsiteX23" fmla="*/ 1768 w 10000"/>
              <a:gd name="connsiteY23" fmla="*/ 1357 h 10000"/>
              <a:gd name="connsiteX24" fmla="*/ 1845 w 10000"/>
              <a:gd name="connsiteY24" fmla="*/ 919 h 10000"/>
              <a:gd name="connsiteX25" fmla="*/ 1951 w 10000"/>
              <a:gd name="connsiteY25" fmla="*/ 898 h 10000"/>
              <a:gd name="connsiteX26" fmla="*/ 2031 w 10000"/>
              <a:gd name="connsiteY26" fmla="*/ 459 h 10000"/>
              <a:gd name="connsiteX27" fmla="*/ 2111 w 10000"/>
              <a:gd name="connsiteY27" fmla="*/ 49 h 10000"/>
              <a:gd name="connsiteX28" fmla="*/ 2193 w 10000"/>
              <a:gd name="connsiteY28" fmla="*/ 0 h 10000"/>
              <a:gd name="connsiteX29" fmla="*/ 2281 w 10000"/>
              <a:gd name="connsiteY29" fmla="*/ 332 h 10000"/>
              <a:gd name="connsiteX30" fmla="*/ 2347 w 10000"/>
              <a:gd name="connsiteY30" fmla="*/ 686 h 10000"/>
              <a:gd name="connsiteX31" fmla="*/ 2410 w 10000"/>
              <a:gd name="connsiteY31" fmla="*/ 1251 h 10000"/>
              <a:gd name="connsiteX32" fmla="*/ 2476 w 10000"/>
              <a:gd name="connsiteY32" fmla="*/ 1943 h 10000"/>
              <a:gd name="connsiteX33" fmla="*/ 2540 w 10000"/>
              <a:gd name="connsiteY33" fmla="*/ 2509 h 10000"/>
              <a:gd name="connsiteX34" fmla="*/ 2624 w 10000"/>
              <a:gd name="connsiteY34" fmla="*/ 3053 h 10000"/>
              <a:gd name="connsiteX35" fmla="*/ 2734 w 10000"/>
              <a:gd name="connsiteY35" fmla="*/ 3583 h 10000"/>
              <a:gd name="connsiteX36" fmla="*/ 2819 w 10000"/>
              <a:gd name="connsiteY36" fmla="*/ 3887 h 10000"/>
              <a:gd name="connsiteX37" fmla="*/ 2885 w 10000"/>
              <a:gd name="connsiteY37" fmla="*/ 4042 h 10000"/>
              <a:gd name="connsiteX38" fmla="*/ 2987 w 10000"/>
              <a:gd name="connsiteY38" fmla="*/ 4184 h 10000"/>
              <a:gd name="connsiteX39" fmla="*/ 3048 w 10000"/>
              <a:gd name="connsiteY39" fmla="*/ 4148 h 10000"/>
              <a:gd name="connsiteX40" fmla="*/ 3111 w 10000"/>
              <a:gd name="connsiteY40" fmla="*/ 4113 h 10000"/>
              <a:gd name="connsiteX41" fmla="*/ 3196 w 10000"/>
              <a:gd name="connsiteY41" fmla="*/ 4099 h 10000"/>
              <a:gd name="connsiteX42" fmla="*/ 3302 w 10000"/>
              <a:gd name="connsiteY42" fmla="*/ 4608 h 10000"/>
              <a:gd name="connsiteX43" fmla="*/ 3389 w 10000"/>
              <a:gd name="connsiteY43" fmla="*/ 4961 h 10000"/>
              <a:gd name="connsiteX44" fmla="*/ 3476 w 10000"/>
              <a:gd name="connsiteY44" fmla="*/ 5491 h 10000"/>
              <a:gd name="connsiteX45" fmla="*/ 3520 w 10000"/>
              <a:gd name="connsiteY45" fmla="*/ 6057 h 10000"/>
              <a:gd name="connsiteX46" fmla="*/ 3624 w 10000"/>
              <a:gd name="connsiteY46" fmla="*/ 6537 h 10000"/>
              <a:gd name="connsiteX47" fmla="*/ 3693 w 10000"/>
              <a:gd name="connsiteY47" fmla="*/ 6926 h 10000"/>
              <a:gd name="connsiteX48" fmla="*/ 3798 w 10000"/>
              <a:gd name="connsiteY48" fmla="*/ 7456 h 10000"/>
              <a:gd name="connsiteX49" fmla="*/ 3859 w 10000"/>
              <a:gd name="connsiteY49" fmla="*/ 7597 h 10000"/>
              <a:gd name="connsiteX50" fmla="*/ 3925 w 10000"/>
              <a:gd name="connsiteY50" fmla="*/ 7774 h 10000"/>
              <a:gd name="connsiteX51" fmla="*/ 4008 w 10000"/>
              <a:gd name="connsiteY51" fmla="*/ 8092 h 10000"/>
              <a:gd name="connsiteX52" fmla="*/ 4093 w 10000"/>
              <a:gd name="connsiteY52" fmla="*/ 8424 h 10000"/>
              <a:gd name="connsiteX53" fmla="*/ 4177 w 10000"/>
              <a:gd name="connsiteY53" fmla="*/ 8777 h 10000"/>
              <a:gd name="connsiteX54" fmla="*/ 4262 w 10000"/>
              <a:gd name="connsiteY54" fmla="*/ 8919 h 10000"/>
              <a:gd name="connsiteX55" fmla="*/ 4328 w 10000"/>
              <a:gd name="connsiteY55" fmla="*/ 8905 h 10000"/>
              <a:gd name="connsiteX56" fmla="*/ 4410 w 10000"/>
              <a:gd name="connsiteY56" fmla="*/ 8848 h 10000"/>
              <a:gd name="connsiteX57" fmla="*/ 4493 w 10000"/>
              <a:gd name="connsiteY57" fmla="*/ 8813 h 10000"/>
              <a:gd name="connsiteX58" fmla="*/ 4573 w 10000"/>
              <a:gd name="connsiteY58" fmla="*/ 8410 h 10000"/>
              <a:gd name="connsiteX59" fmla="*/ 5204 w 10000"/>
              <a:gd name="connsiteY59" fmla="*/ 7874 h 10000"/>
              <a:gd name="connsiteX60" fmla="*/ 10000 w 10000"/>
              <a:gd name="connsiteY60" fmla="*/ 9046 h 10000"/>
              <a:gd name="connsiteX61" fmla="*/ 9986 w 10000"/>
              <a:gd name="connsiteY61" fmla="*/ 10000 h 10000"/>
              <a:gd name="connsiteX0" fmla="*/ 0 w 10000"/>
              <a:gd name="connsiteY0" fmla="*/ 9894 h 10000"/>
              <a:gd name="connsiteX1" fmla="*/ 85 w 10000"/>
              <a:gd name="connsiteY1" fmla="*/ 9399 h 10000"/>
              <a:gd name="connsiteX2" fmla="*/ 165 w 10000"/>
              <a:gd name="connsiteY2" fmla="*/ 8989 h 10000"/>
              <a:gd name="connsiteX3" fmla="*/ 226 w 10000"/>
              <a:gd name="connsiteY3" fmla="*/ 8940 h 10000"/>
              <a:gd name="connsiteX4" fmla="*/ 311 w 10000"/>
              <a:gd name="connsiteY4" fmla="*/ 8905 h 10000"/>
              <a:gd name="connsiteX5" fmla="*/ 372 w 10000"/>
              <a:gd name="connsiteY5" fmla="*/ 8869 h 10000"/>
              <a:gd name="connsiteX6" fmla="*/ 457 w 10000"/>
              <a:gd name="connsiteY6" fmla="*/ 8834 h 10000"/>
              <a:gd name="connsiteX7" fmla="*/ 539 w 10000"/>
              <a:gd name="connsiteY7" fmla="*/ 8799 h 10000"/>
              <a:gd name="connsiteX8" fmla="*/ 621 w 10000"/>
              <a:gd name="connsiteY8" fmla="*/ 8763 h 10000"/>
              <a:gd name="connsiteX9" fmla="*/ 728 w 10000"/>
              <a:gd name="connsiteY9" fmla="*/ 8530 h 10000"/>
              <a:gd name="connsiteX10" fmla="*/ 784 w 10000"/>
              <a:gd name="connsiteY10" fmla="*/ 7929 h 10000"/>
              <a:gd name="connsiteX11" fmla="*/ 842 w 10000"/>
              <a:gd name="connsiteY11" fmla="*/ 7717 h 10000"/>
              <a:gd name="connsiteX12" fmla="*/ 944 w 10000"/>
              <a:gd name="connsiteY12" fmla="*/ 7102 h 10000"/>
              <a:gd name="connsiteX13" fmla="*/ 1005 w 10000"/>
              <a:gd name="connsiteY13" fmla="*/ 6693 h 10000"/>
              <a:gd name="connsiteX14" fmla="*/ 1087 w 10000"/>
              <a:gd name="connsiteY14" fmla="*/ 6254 h 10000"/>
              <a:gd name="connsiteX15" fmla="*/ 1148 w 10000"/>
              <a:gd name="connsiteY15" fmla="*/ 5845 h 10000"/>
              <a:gd name="connsiteX16" fmla="*/ 1228 w 10000"/>
              <a:gd name="connsiteY16" fmla="*/ 5244 h 10000"/>
              <a:gd name="connsiteX17" fmla="*/ 1306 w 10000"/>
              <a:gd name="connsiteY17" fmla="*/ 4431 h 10000"/>
              <a:gd name="connsiteX18" fmla="*/ 1405 w 10000"/>
              <a:gd name="connsiteY18" fmla="*/ 3830 h 10000"/>
              <a:gd name="connsiteX19" fmla="*/ 1462 w 10000"/>
              <a:gd name="connsiteY19" fmla="*/ 3216 h 10000"/>
              <a:gd name="connsiteX20" fmla="*/ 1544 w 10000"/>
              <a:gd name="connsiteY20" fmla="*/ 2792 h 10000"/>
              <a:gd name="connsiteX21" fmla="*/ 1605 w 10000"/>
              <a:gd name="connsiteY21" fmla="*/ 2205 h 10000"/>
              <a:gd name="connsiteX22" fmla="*/ 1685 w 10000"/>
              <a:gd name="connsiteY22" fmla="*/ 1746 h 10000"/>
              <a:gd name="connsiteX23" fmla="*/ 1768 w 10000"/>
              <a:gd name="connsiteY23" fmla="*/ 1357 h 10000"/>
              <a:gd name="connsiteX24" fmla="*/ 1845 w 10000"/>
              <a:gd name="connsiteY24" fmla="*/ 919 h 10000"/>
              <a:gd name="connsiteX25" fmla="*/ 1951 w 10000"/>
              <a:gd name="connsiteY25" fmla="*/ 898 h 10000"/>
              <a:gd name="connsiteX26" fmla="*/ 2031 w 10000"/>
              <a:gd name="connsiteY26" fmla="*/ 459 h 10000"/>
              <a:gd name="connsiteX27" fmla="*/ 2111 w 10000"/>
              <a:gd name="connsiteY27" fmla="*/ 49 h 10000"/>
              <a:gd name="connsiteX28" fmla="*/ 2193 w 10000"/>
              <a:gd name="connsiteY28" fmla="*/ 0 h 10000"/>
              <a:gd name="connsiteX29" fmla="*/ 2281 w 10000"/>
              <a:gd name="connsiteY29" fmla="*/ 332 h 10000"/>
              <a:gd name="connsiteX30" fmla="*/ 2347 w 10000"/>
              <a:gd name="connsiteY30" fmla="*/ 686 h 10000"/>
              <a:gd name="connsiteX31" fmla="*/ 2410 w 10000"/>
              <a:gd name="connsiteY31" fmla="*/ 1251 h 10000"/>
              <a:gd name="connsiteX32" fmla="*/ 2476 w 10000"/>
              <a:gd name="connsiteY32" fmla="*/ 1943 h 10000"/>
              <a:gd name="connsiteX33" fmla="*/ 2540 w 10000"/>
              <a:gd name="connsiteY33" fmla="*/ 2509 h 10000"/>
              <a:gd name="connsiteX34" fmla="*/ 2624 w 10000"/>
              <a:gd name="connsiteY34" fmla="*/ 3053 h 10000"/>
              <a:gd name="connsiteX35" fmla="*/ 2734 w 10000"/>
              <a:gd name="connsiteY35" fmla="*/ 3583 h 10000"/>
              <a:gd name="connsiteX36" fmla="*/ 2819 w 10000"/>
              <a:gd name="connsiteY36" fmla="*/ 3887 h 10000"/>
              <a:gd name="connsiteX37" fmla="*/ 2885 w 10000"/>
              <a:gd name="connsiteY37" fmla="*/ 4042 h 10000"/>
              <a:gd name="connsiteX38" fmla="*/ 2987 w 10000"/>
              <a:gd name="connsiteY38" fmla="*/ 4184 h 10000"/>
              <a:gd name="connsiteX39" fmla="*/ 3048 w 10000"/>
              <a:gd name="connsiteY39" fmla="*/ 4148 h 10000"/>
              <a:gd name="connsiteX40" fmla="*/ 3111 w 10000"/>
              <a:gd name="connsiteY40" fmla="*/ 4113 h 10000"/>
              <a:gd name="connsiteX41" fmla="*/ 3196 w 10000"/>
              <a:gd name="connsiteY41" fmla="*/ 4099 h 10000"/>
              <a:gd name="connsiteX42" fmla="*/ 3302 w 10000"/>
              <a:gd name="connsiteY42" fmla="*/ 4608 h 10000"/>
              <a:gd name="connsiteX43" fmla="*/ 3389 w 10000"/>
              <a:gd name="connsiteY43" fmla="*/ 4961 h 10000"/>
              <a:gd name="connsiteX44" fmla="*/ 3476 w 10000"/>
              <a:gd name="connsiteY44" fmla="*/ 5491 h 10000"/>
              <a:gd name="connsiteX45" fmla="*/ 3520 w 10000"/>
              <a:gd name="connsiteY45" fmla="*/ 6057 h 10000"/>
              <a:gd name="connsiteX46" fmla="*/ 3624 w 10000"/>
              <a:gd name="connsiteY46" fmla="*/ 6537 h 10000"/>
              <a:gd name="connsiteX47" fmla="*/ 3693 w 10000"/>
              <a:gd name="connsiteY47" fmla="*/ 6926 h 10000"/>
              <a:gd name="connsiteX48" fmla="*/ 3798 w 10000"/>
              <a:gd name="connsiteY48" fmla="*/ 7456 h 10000"/>
              <a:gd name="connsiteX49" fmla="*/ 3859 w 10000"/>
              <a:gd name="connsiteY49" fmla="*/ 7597 h 10000"/>
              <a:gd name="connsiteX50" fmla="*/ 3925 w 10000"/>
              <a:gd name="connsiteY50" fmla="*/ 7774 h 10000"/>
              <a:gd name="connsiteX51" fmla="*/ 4008 w 10000"/>
              <a:gd name="connsiteY51" fmla="*/ 8092 h 10000"/>
              <a:gd name="connsiteX52" fmla="*/ 4093 w 10000"/>
              <a:gd name="connsiteY52" fmla="*/ 8424 h 10000"/>
              <a:gd name="connsiteX53" fmla="*/ 4177 w 10000"/>
              <a:gd name="connsiteY53" fmla="*/ 8777 h 10000"/>
              <a:gd name="connsiteX54" fmla="*/ 4262 w 10000"/>
              <a:gd name="connsiteY54" fmla="*/ 8919 h 10000"/>
              <a:gd name="connsiteX55" fmla="*/ 4328 w 10000"/>
              <a:gd name="connsiteY55" fmla="*/ 8905 h 10000"/>
              <a:gd name="connsiteX56" fmla="*/ 4410 w 10000"/>
              <a:gd name="connsiteY56" fmla="*/ 8848 h 10000"/>
              <a:gd name="connsiteX57" fmla="*/ 4493 w 10000"/>
              <a:gd name="connsiteY57" fmla="*/ 8813 h 10000"/>
              <a:gd name="connsiteX58" fmla="*/ 4573 w 10000"/>
              <a:gd name="connsiteY58" fmla="*/ 8410 h 10000"/>
              <a:gd name="connsiteX59" fmla="*/ 5204 w 10000"/>
              <a:gd name="connsiteY59" fmla="*/ 7874 h 10000"/>
              <a:gd name="connsiteX60" fmla="*/ 10000 w 10000"/>
              <a:gd name="connsiteY60" fmla="*/ 9046 h 10000"/>
              <a:gd name="connsiteX61" fmla="*/ 9986 w 10000"/>
              <a:gd name="connsiteY61" fmla="*/ 10000 h 10000"/>
              <a:gd name="connsiteX0" fmla="*/ 0 w 10000"/>
              <a:gd name="connsiteY0" fmla="*/ 9894 h 10000"/>
              <a:gd name="connsiteX1" fmla="*/ 85 w 10000"/>
              <a:gd name="connsiteY1" fmla="*/ 9399 h 10000"/>
              <a:gd name="connsiteX2" fmla="*/ 165 w 10000"/>
              <a:gd name="connsiteY2" fmla="*/ 8989 h 10000"/>
              <a:gd name="connsiteX3" fmla="*/ 226 w 10000"/>
              <a:gd name="connsiteY3" fmla="*/ 8940 h 10000"/>
              <a:gd name="connsiteX4" fmla="*/ 311 w 10000"/>
              <a:gd name="connsiteY4" fmla="*/ 8905 h 10000"/>
              <a:gd name="connsiteX5" fmla="*/ 372 w 10000"/>
              <a:gd name="connsiteY5" fmla="*/ 8869 h 10000"/>
              <a:gd name="connsiteX6" fmla="*/ 457 w 10000"/>
              <a:gd name="connsiteY6" fmla="*/ 8834 h 10000"/>
              <a:gd name="connsiteX7" fmla="*/ 539 w 10000"/>
              <a:gd name="connsiteY7" fmla="*/ 8799 h 10000"/>
              <a:gd name="connsiteX8" fmla="*/ 621 w 10000"/>
              <a:gd name="connsiteY8" fmla="*/ 8763 h 10000"/>
              <a:gd name="connsiteX9" fmla="*/ 728 w 10000"/>
              <a:gd name="connsiteY9" fmla="*/ 8530 h 10000"/>
              <a:gd name="connsiteX10" fmla="*/ 784 w 10000"/>
              <a:gd name="connsiteY10" fmla="*/ 7929 h 10000"/>
              <a:gd name="connsiteX11" fmla="*/ 842 w 10000"/>
              <a:gd name="connsiteY11" fmla="*/ 7717 h 10000"/>
              <a:gd name="connsiteX12" fmla="*/ 944 w 10000"/>
              <a:gd name="connsiteY12" fmla="*/ 7102 h 10000"/>
              <a:gd name="connsiteX13" fmla="*/ 1005 w 10000"/>
              <a:gd name="connsiteY13" fmla="*/ 6693 h 10000"/>
              <a:gd name="connsiteX14" fmla="*/ 1087 w 10000"/>
              <a:gd name="connsiteY14" fmla="*/ 6254 h 10000"/>
              <a:gd name="connsiteX15" fmla="*/ 1148 w 10000"/>
              <a:gd name="connsiteY15" fmla="*/ 5845 h 10000"/>
              <a:gd name="connsiteX16" fmla="*/ 1228 w 10000"/>
              <a:gd name="connsiteY16" fmla="*/ 5244 h 10000"/>
              <a:gd name="connsiteX17" fmla="*/ 1306 w 10000"/>
              <a:gd name="connsiteY17" fmla="*/ 4431 h 10000"/>
              <a:gd name="connsiteX18" fmla="*/ 1405 w 10000"/>
              <a:gd name="connsiteY18" fmla="*/ 3830 h 10000"/>
              <a:gd name="connsiteX19" fmla="*/ 1462 w 10000"/>
              <a:gd name="connsiteY19" fmla="*/ 3216 h 10000"/>
              <a:gd name="connsiteX20" fmla="*/ 1544 w 10000"/>
              <a:gd name="connsiteY20" fmla="*/ 2792 h 10000"/>
              <a:gd name="connsiteX21" fmla="*/ 1605 w 10000"/>
              <a:gd name="connsiteY21" fmla="*/ 2205 h 10000"/>
              <a:gd name="connsiteX22" fmla="*/ 1685 w 10000"/>
              <a:gd name="connsiteY22" fmla="*/ 1746 h 10000"/>
              <a:gd name="connsiteX23" fmla="*/ 1768 w 10000"/>
              <a:gd name="connsiteY23" fmla="*/ 1357 h 10000"/>
              <a:gd name="connsiteX24" fmla="*/ 1845 w 10000"/>
              <a:gd name="connsiteY24" fmla="*/ 919 h 10000"/>
              <a:gd name="connsiteX25" fmla="*/ 1951 w 10000"/>
              <a:gd name="connsiteY25" fmla="*/ 898 h 10000"/>
              <a:gd name="connsiteX26" fmla="*/ 2031 w 10000"/>
              <a:gd name="connsiteY26" fmla="*/ 459 h 10000"/>
              <a:gd name="connsiteX27" fmla="*/ 2111 w 10000"/>
              <a:gd name="connsiteY27" fmla="*/ 49 h 10000"/>
              <a:gd name="connsiteX28" fmla="*/ 2193 w 10000"/>
              <a:gd name="connsiteY28" fmla="*/ 0 h 10000"/>
              <a:gd name="connsiteX29" fmla="*/ 2281 w 10000"/>
              <a:gd name="connsiteY29" fmla="*/ 332 h 10000"/>
              <a:gd name="connsiteX30" fmla="*/ 2347 w 10000"/>
              <a:gd name="connsiteY30" fmla="*/ 686 h 10000"/>
              <a:gd name="connsiteX31" fmla="*/ 2410 w 10000"/>
              <a:gd name="connsiteY31" fmla="*/ 1251 h 10000"/>
              <a:gd name="connsiteX32" fmla="*/ 2476 w 10000"/>
              <a:gd name="connsiteY32" fmla="*/ 1943 h 10000"/>
              <a:gd name="connsiteX33" fmla="*/ 2540 w 10000"/>
              <a:gd name="connsiteY33" fmla="*/ 2509 h 10000"/>
              <a:gd name="connsiteX34" fmla="*/ 2624 w 10000"/>
              <a:gd name="connsiteY34" fmla="*/ 3053 h 10000"/>
              <a:gd name="connsiteX35" fmla="*/ 2734 w 10000"/>
              <a:gd name="connsiteY35" fmla="*/ 3583 h 10000"/>
              <a:gd name="connsiteX36" fmla="*/ 2819 w 10000"/>
              <a:gd name="connsiteY36" fmla="*/ 3887 h 10000"/>
              <a:gd name="connsiteX37" fmla="*/ 2885 w 10000"/>
              <a:gd name="connsiteY37" fmla="*/ 4042 h 10000"/>
              <a:gd name="connsiteX38" fmla="*/ 2987 w 10000"/>
              <a:gd name="connsiteY38" fmla="*/ 4184 h 10000"/>
              <a:gd name="connsiteX39" fmla="*/ 3048 w 10000"/>
              <a:gd name="connsiteY39" fmla="*/ 4148 h 10000"/>
              <a:gd name="connsiteX40" fmla="*/ 3111 w 10000"/>
              <a:gd name="connsiteY40" fmla="*/ 4113 h 10000"/>
              <a:gd name="connsiteX41" fmla="*/ 3196 w 10000"/>
              <a:gd name="connsiteY41" fmla="*/ 4099 h 10000"/>
              <a:gd name="connsiteX42" fmla="*/ 3302 w 10000"/>
              <a:gd name="connsiteY42" fmla="*/ 4608 h 10000"/>
              <a:gd name="connsiteX43" fmla="*/ 3389 w 10000"/>
              <a:gd name="connsiteY43" fmla="*/ 4961 h 10000"/>
              <a:gd name="connsiteX44" fmla="*/ 3476 w 10000"/>
              <a:gd name="connsiteY44" fmla="*/ 5491 h 10000"/>
              <a:gd name="connsiteX45" fmla="*/ 3520 w 10000"/>
              <a:gd name="connsiteY45" fmla="*/ 6057 h 10000"/>
              <a:gd name="connsiteX46" fmla="*/ 3624 w 10000"/>
              <a:gd name="connsiteY46" fmla="*/ 6537 h 10000"/>
              <a:gd name="connsiteX47" fmla="*/ 3693 w 10000"/>
              <a:gd name="connsiteY47" fmla="*/ 6926 h 10000"/>
              <a:gd name="connsiteX48" fmla="*/ 3798 w 10000"/>
              <a:gd name="connsiteY48" fmla="*/ 7456 h 10000"/>
              <a:gd name="connsiteX49" fmla="*/ 3859 w 10000"/>
              <a:gd name="connsiteY49" fmla="*/ 7597 h 10000"/>
              <a:gd name="connsiteX50" fmla="*/ 3925 w 10000"/>
              <a:gd name="connsiteY50" fmla="*/ 7774 h 10000"/>
              <a:gd name="connsiteX51" fmla="*/ 4008 w 10000"/>
              <a:gd name="connsiteY51" fmla="*/ 8092 h 10000"/>
              <a:gd name="connsiteX52" fmla="*/ 4093 w 10000"/>
              <a:gd name="connsiteY52" fmla="*/ 8424 h 10000"/>
              <a:gd name="connsiteX53" fmla="*/ 4177 w 10000"/>
              <a:gd name="connsiteY53" fmla="*/ 8777 h 10000"/>
              <a:gd name="connsiteX54" fmla="*/ 4262 w 10000"/>
              <a:gd name="connsiteY54" fmla="*/ 8919 h 10000"/>
              <a:gd name="connsiteX55" fmla="*/ 4328 w 10000"/>
              <a:gd name="connsiteY55" fmla="*/ 8905 h 10000"/>
              <a:gd name="connsiteX56" fmla="*/ 4410 w 10000"/>
              <a:gd name="connsiteY56" fmla="*/ 8848 h 10000"/>
              <a:gd name="connsiteX57" fmla="*/ 4493 w 10000"/>
              <a:gd name="connsiteY57" fmla="*/ 8813 h 10000"/>
              <a:gd name="connsiteX58" fmla="*/ 4573 w 10000"/>
              <a:gd name="connsiteY58" fmla="*/ 8410 h 10000"/>
              <a:gd name="connsiteX59" fmla="*/ 5204 w 10000"/>
              <a:gd name="connsiteY59" fmla="*/ 7874 h 10000"/>
              <a:gd name="connsiteX60" fmla="*/ 10000 w 10000"/>
              <a:gd name="connsiteY60" fmla="*/ 9046 h 10000"/>
              <a:gd name="connsiteX61" fmla="*/ 9986 w 10000"/>
              <a:gd name="connsiteY61" fmla="*/ 10000 h 10000"/>
              <a:gd name="connsiteX0" fmla="*/ 0 w 10000"/>
              <a:gd name="connsiteY0" fmla="*/ 9894 h 10000"/>
              <a:gd name="connsiteX1" fmla="*/ 85 w 10000"/>
              <a:gd name="connsiteY1" fmla="*/ 9399 h 10000"/>
              <a:gd name="connsiteX2" fmla="*/ 165 w 10000"/>
              <a:gd name="connsiteY2" fmla="*/ 8989 h 10000"/>
              <a:gd name="connsiteX3" fmla="*/ 226 w 10000"/>
              <a:gd name="connsiteY3" fmla="*/ 8940 h 10000"/>
              <a:gd name="connsiteX4" fmla="*/ 311 w 10000"/>
              <a:gd name="connsiteY4" fmla="*/ 8905 h 10000"/>
              <a:gd name="connsiteX5" fmla="*/ 372 w 10000"/>
              <a:gd name="connsiteY5" fmla="*/ 8869 h 10000"/>
              <a:gd name="connsiteX6" fmla="*/ 457 w 10000"/>
              <a:gd name="connsiteY6" fmla="*/ 8834 h 10000"/>
              <a:gd name="connsiteX7" fmla="*/ 539 w 10000"/>
              <a:gd name="connsiteY7" fmla="*/ 8799 h 10000"/>
              <a:gd name="connsiteX8" fmla="*/ 621 w 10000"/>
              <a:gd name="connsiteY8" fmla="*/ 8763 h 10000"/>
              <a:gd name="connsiteX9" fmla="*/ 728 w 10000"/>
              <a:gd name="connsiteY9" fmla="*/ 8530 h 10000"/>
              <a:gd name="connsiteX10" fmla="*/ 784 w 10000"/>
              <a:gd name="connsiteY10" fmla="*/ 7929 h 10000"/>
              <a:gd name="connsiteX11" fmla="*/ 842 w 10000"/>
              <a:gd name="connsiteY11" fmla="*/ 7717 h 10000"/>
              <a:gd name="connsiteX12" fmla="*/ 944 w 10000"/>
              <a:gd name="connsiteY12" fmla="*/ 7102 h 10000"/>
              <a:gd name="connsiteX13" fmla="*/ 1005 w 10000"/>
              <a:gd name="connsiteY13" fmla="*/ 6693 h 10000"/>
              <a:gd name="connsiteX14" fmla="*/ 1087 w 10000"/>
              <a:gd name="connsiteY14" fmla="*/ 6254 h 10000"/>
              <a:gd name="connsiteX15" fmla="*/ 1148 w 10000"/>
              <a:gd name="connsiteY15" fmla="*/ 5845 h 10000"/>
              <a:gd name="connsiteX16" fmla="*/ 1228 w 10000"/>
              <a:gd name="connsiteY16" fmla="*/ 5244 h 10000"/>
              <a:gd name="connsiteX17" fmla="*/ 1306 w 10000"/>
              <a:gd name="connsiteY17" fmla="*/ 4431 h 10000"/>
              <a:gd name="connsiteX18" fmla="*/ 1405 w 10000"/>
              <a:gd name="connsiteY18" fmla="*/ 3830 h 10000"/>
              <a:gd name="connsiteX19" fmla="*/ 1462 w 10000"/>
              <a:gd name="connsiteY19" fmla="*/ 3216 h 10000"/>
              <a:gd name="connsiteX20" fmla="*/ 1544 w 10000"/>
              <a:gd name="connsiteY20" fmla="*/ 2792 h 10000"/>
              <a:gd name="connsiteX21" fmla="*/ 1605 w 10000"/>
              <a:gd name="connsiteY21" fmla="*/ 2205 h 10000"/>
              <a:gd name="connsiteX22" fmla="*/ 1685 w 10000"/>
              <a:gd name="connsiteY22" fmla="*/ 1746 h 10000"/>
              <a:gd name="connsiteX23" fmla="*/ 1768 w 10000"/>
              <a:gd name="connsiteY23" fmla="*/ 1357 h 10000"/>
              <a:gd name="connsiteX24" fmla="*/ 1845 w 10000"/>
              <a:gd name="connsiteY24" fmla="*/ 919 h 10000"/>
              <a:gd name="connsiteX25" fmla="*/ 1951 w 10000"/>
              <a:gd name="connsiteY25" fmla="*/ 898 h 10000"/>
              <a:gd name="connsiteX26" fmla="*/ 2031 w 10000"/>
              <a:gd name="connsiteY26" fmla="*/ 459 h 10000"/>
              <a:gd name="connsiteX27" fmla="*/ 2111 w 10000"/>
              <a:gd name="connsiteY27" fmla="*/ 49 h 10000"/>
              <a:gd name="connsiteX28" fmla="*/ 2193 w 10000"/>
              <a:gd name="connsiteY28" fmla="*/ 0 h 10000"/>
              <a:gd name="connsiteX29" fmla="*/ 2281 w 10000"/>
              <a:gd name="connsiteY29" fmla="*/ 332 h 10000"/>
              <a:gd name="connsiteX30" fmla="*/ 2347 w 10000"/>
              <a:gd name="connsiteY30" fmla="*/ 686 h 10000"/>
              <a:gd name="connsiteX31" fmla="*/ 2410 w 10000"/>
              <a:gd name="connsiteY31" fmla="*/ 1251 h 10000"/>
              <a:gd name="connsiteX32" fmla="*/ 2476 w 10000"/>
              <a:gd name="connsiteY32" fmla="*/ 1943 h 10000"/>
              <a:gd name="connsiteX33" fmla="*/ 2540 w 10000"/>
              <a:gd name="connsiteY33" fmla="*/ 2509 h 10000"/>
              <a:gd name="connsiteX34" fmla="*/ 2624 w 10000"/>
              <a:gd name="connsiteY34" fmla="*/ 3053 h 10000"/>
              <a:gd name="connsiteX35" fmla="*/ 2734 w 10000"/>
              <a:gd name="connsiteY35" fmla="*/ 3583 h 10000"/>
              <a:gd name="connsiteX36" fmla="*/ 2819 w 10000"/>
              <a:gd name="connsiteY36" fmla="*/ 3887 h 10000"/>
              <a:gd name="connsiteX37" fmla="*/ 2885 w 10000"/>
              <a:gd name="connsiteY37" fmla="*/ 4042 h 10000"/>
              <a:gd name="connsiteX38" fmla="*/ 2987 w 10000"/>
              <a:gd name="connsiteY38" fmla="*/ 4184 h 10000"/>
              <a:gd name="connsiteX39" fmla="*/ 3048 w 10000"/>
              <a:gd name="connsiteY39" fmla="*/ 4148 h 10000"/>
              <a:gd name="connsiteX40" fmla="*/ 3111 w 10000"/>
              <a:gd name="connsiteY40" fmla="*/ 4113 h 10000"/>
              <a:gd name="connsiteX41" fmla="*/ 3196 w 10000"/>
              <a:gd name="connsiteY41" fmla="*/ 4099 h 10000"/>
              <a:gd name="connsiteX42" fmla="*/ 3302 w 10000"/>
              <a:gd name="connsiteY42" fmla="*/ 4608 h 10000"/>
              <a:gd name="connsiteX43" fmla="*/ 3389 w 10000"/>
              <a:gd name="connsiteY43" fmla="*/ 4961 h 10000"/>
              <a:gd name="connsiteX44" fmla="*/ 3476 w 10000"/>
              <a:gd name="connsiteY44" fmla="*/ 5491 h 10000"/>
              <a:gd name="connsiteX45" fmla="*/ 3520 w 10000"/>
              <a:gd name="connsiteY45" fmla="*/ 6057 h 10000"/>
              <a:gd name="connsiteX46" fmla="*/ 3624 w 10000"/>
              <a:gd name="connsiteY46" fmla="*/ 6537 h 10000"/>
              <a:gd name="connsiteX47" fmla="*/ 3693 w 10000"/>
              <a:gd name="connsiteY47" fmla="*/ 6926 h 10000"/>
              <a:gd name="connsiteX48" fmla="*/ 3798 w 10000"/>
              <a:gd name="connsiteY48" fmla="*/ 7456 h 10000"/>
              <a:gd name="connsiteX49" fmla="*/ 3859 w 10000"/>
              <a:gd name="connsiteY49" fmla="*/ 7597 h 10000"/>
              <a:gd name="connsiteX50" fmla="*/ 3925 w 10000"/>
              <a:gd name="connsiteY50" fmla="*/ 7774 h 10000"/>
              <a:gd name="connsiteX51" fmla="*/ 4008 w 10000"/>
              <a:gd name="connsiteY51" fmla="*/ 8092 h 10000"/>
              <a:gd name="connsiteX52" fmla="*/ 4093 w 10000"/>
              <a:gd name="connsiteY52" fmla="*/ 8424 h 10000"/>
              <a:gd name="connsiteX53" fmla="*/ 4177 w 10000"/>
              <a:gd name="connsiteY53" fmla="*/ 8777 h 10000"/>
              <a:gd name="connsiteX54" fmla="*/ 4262 w 10000"/>
              <a:gd name="connsiteY54" fmla="*/ 8919 h 10000"/>
              <a:gd name="connsiteX55" fmla="*/ 4328 w 10000"/>
              <a:gd name="connsiteY55" fmla="*/ 8905 h 10000"/>
              <a:gd name="connsiteX56" fmla="*/ 4410 w 10000"/>
              <a:gd name="connsiteY56" fmla="*/ 8848 h 10000"/>
              <a:gd name="connsiteX57" fmla="*/ 4493 w 10000"/>
              <a:gd name="connsiteY57" fmla="*/ 8813 h 10000"/>
              <a:gd name="connsiteX58" fmla="*/ 4770 w 10000"/>
              <a:gd name="connsiteY58" fmla="*/ 8410 h 10000"/>
              <a:gd name="connsiteX59" fmla="*/ 5204 w 10000"/>
              <a:gd name="connsiteY59" fmla="*/ 7874 h 10000"/>
              <a:gd name="connsiteX60" fmla="*/ 10000 w 10000"/>
              <a:gd name="connsiteY60" fmla="*/ 9046 h 10000"/>
              <a:gd name="connsiteX61" fmla="*/ 9986 w 10000"/>
              <a:gd name="connsiteY61" fmla="*/ 10000 h 10000"/>
              <a:gd name="connsiteX0" fmla="*/ 0 w 10000"/>
              <a:gd name="connsiteY0" fmla="*/ 9894 h 10000"/>
              <a:gd name="connsiteX1" fmla="*/ 85 w 10000"/>
              <a:gd name="connsiteY1" fmla="*/ 9399 h 10000"/>
              <a:gd name="connsiteX2" fmla="*/ 165 w 10000"/>
              <a:gd name="connsiteY2" fmla="*/ 8989 h 10000"/>
              <a:gd name="connsiteX3" fmla="*/ 226 w 10000"/>
              <a:gd name="connsiteY3" fmla="*/ 8940 h 10000"/>
              <a:gd name="connsiteX4" fmla="*/ 311 w 10000"/>
              <a:gd name="connsiteY4" fmla="*/ 8905 h 10000"/>
              <a:gd name="connsiteX5" fmla="*/ 372 w 10000"/>
              <a:gd name="connsiteY5" fmla="*/ 8869 h 10000"/>
              <a:gd name="connsiteX6" fmla="*/ 457 w 10000"/>
              <a:gd name="connsiteY6" fmla="*/ 8834 h 10000"/>
              <a:gd name="connsiteX7" fmla="*/ 539 w 10000"/>
              <a:gd name="connsiteY7" fmla="*/ 8799 h 10000"/>
              <a:gd name="connsiteX8" fmla="*/ 621 w 10000"/>
              <a:gd name="connsiteY8" fmla="*/ 8763 h 10000"/>
              <a:gd name="connsiteX9" fmla="*/ 728 w 10000"/>
              <a:gd name="connsiteY9" fmla="*/ 8530 h 10000"/>
              <a:gd name="connsiteX10" fmla="*/ 784 w 10000"/>
              <a:gd name="connsiteY10" fmla="*/ 7929 h 10000"/>
              <a:gd name="connsiteX11" fmla="*/ 842 w 10000"/>
              <a:gd name="connsiteY11" fmla="*/ 7717 h 10000"/>
              <a:gd name="connsiteX12" fmla="*/ 944 w 10000"/>
              <a:gd name="connsiteY12" fmla="*/ 7102 h 10000"/>
              <a:gd name="connsiteX13" fmla="*/ 1005 w 10000"/>
              <a:gd name="connsiteY13" fmla="*/ 6693 h 10000"/>
              <a:gd name="connsiteX14" fmla="*/ 1087 w 10000"/>
              <a:gd name="connsiteY14" fmla="*/ 6254 h 10000"/>
              <a:gd name="connsiteX15" fmla="*/ 1148 w 10000"/>
              <a:gd name="connsiteY15" fmla="*/ 5845 h 10000"/>
              <a:gd name="connsiteX16" fmla="*/ 1228 w 10000"/>
              <a:gd name="connsiteY16" fmla="*/ 5244 h 10000"/>
              <a:gd name="connsiteX17" fmla="*/ 1306 w 10000"/>
              <a:gd name="connsiteY17" fmla="*/ 4431 h 10000"/>
              <a:gd name="connsiteX18" fmla="*/ 1405 w 10000"/>
              <a:gd name="connsiteY18" fmla="*/ 3830 h 10000"/>
              <a:gd name="connsiteX19" fmla="*/ 1462 w 10000"/>
              <a:gd name="connsiteY19" fmla="*/ 3216 h 10000"/>
              <a:gd name="connsiteX20" fmla="*/ 1544 w 10000"/>
              <a:gd name="connsiteY20" fmla="*/ 2792 h 10000"/>
              <a:gd name="connsiteX21" fmla="*/ 1605 w 10000"/>
              <a:gd name="connsiteY21" fmla="*/ 2205 h 10000"/>
              <a:gd name="connsiteX22" fmla="*/ 1685 w 10000"/>
              <a:gd name="connsiteY22" fmla="*/ 1746 h 10000"/>
              <a:gd name="connsiteX23" fmla="*/ 1768 w 10000"/>
              <a:gd name="connsiteY23" fmla="*/ 1357 h 10000"/>
              <a:gd name="connsiteX24" fmla="*/ 1845 w 10000"/>
              <a:gd name="connsiteY24" fmla="*/ 919 h 10000"/>
              <a:gd name="connsiteX25" fmla="*/ 1951 w 10000"/>
              <a:gd name="connsiteY25" fmla="*/ 898 h 10000"/>
              <a:gd name="connsiteX26" fmla="*/ 2031 w 10000"/>
              <a:gd name="connsiteY26" fmla="*/ 459 h 10000"/>
              <a:gd name="connsiteX27" fmla="*/ 2111 w 10000"/>
              <a:gd name="connsiteY27" fmla="*/ 49 h 10000"/>
              <a:gd name="connsiteX28" fmla="*/ 2193 w 10000"/>
              <a:gd name="connsiteY28" fmla="*/ 0 h 10000"/>
              <a:gd name="connsiteX29" fmla="*/ 2281 w 10000"/>
              <a:gd name="connsiteY29" fmla="*/ 332 h 10000"/>
              <a:gd name="connsiteX30" fmla="*/ 2347 w 10000"/>
              <a:gd name="connsiteY30" fmla="*/ 686 h 10000"/>
              <a:gd name="connsiteX31" fmla="*/ 2410 w 10000"/>
              <a:gd name="connsiteY31" fmla="*/ 1251 h 10000"/>
              <a:gd name="connsiteX32" fmla="*/ 2476 w 10000"/>
              <a:gd name="connsiteY32" fmla="*/ 1943 h 10000"/>
              <a:gd name="connsiteX33" fmla="*/ 2540 w 10000"/>
              <a:gd name="connsiteY33" fmla="*/ 2509 h 10000"/>
              <a:gd name="connsiteX34" fmla="*/ 2624 w 10000"/>
              <a:gd name="connsiteY34" fmla="*/ 3053 h 10000"/>
              <a:gd name="connsiteX35" fmla="*/ 2734 w 10000"/>
              <a:gd name="connsiteY35" fmla="*/ 3583 h 10000"/>
              <a:gd name="connsiteX36" fmla="*/ 2819 w 10000"/>
              <a:gd name="connsiteY36" fmla="*/ 3887 h 10000"/>
              <a:gd name="connsiteX37" fmla="*/ 2885 w 10000"/>
              <a:gd name="connsiteY37" fmla="*/ 4042 h 10000"/>
              <a:gd name="connsiteX38" fmla="*/ 2987 w 10000"/>
              <a:gd name="connsiteY38" fmla="*/ 4184 h 10000"/>
              <a:gd name="connsiteX39" fmla="*/ 3048 w 10000"/>
              <a:gd name="connsiteY39" fmla="*/ 4148 h 10000"/>
              <a:gd name="connsiteX40" fmla="*/ 3111 w 10000"/>
              <a:gd name="connsiteY40" fmla="*/ 4113 h 10000"/>
              <a:gd name="connsiteX41" fmla="*/ 3196 w 10000"/>
              <a:gd name="connsiteY41" fmla="*/ 4099 h 10000"/>
              <a:gd name="connsiteX42" fmla="*/ 3302 w 10000"/>
              <a:gd name="connsiteY42" fmla="*/ 4608 h 10000"/>
              <a:gd name="connsiteX43" fmla="*/ 3389 w 10000"/>
              <a:gd name="connsiteY43" fmla="*/ 4961 h 10000"/>
              <a:gd name="connsiteX44" fmla="*/ 3476 w 10000"/>
              <a:gd name="connsiteY44" fmla="*/ 5491 h 10000"/>
              <a:gd name="connsiteX45" fmla="*/ 3520 w 10000"/>
              <a:gd name="connsiteY45" fmla="*/ 6057 h 10000"/>
              <a:gd name="connsiteX46" fmla="*/ 3624 w 10000"/>
              <a:gd name="connsiteY46" fmla="*/ 6537 h 10000"/>
              <a:gd name="connsiteX47" fmla="*/ 3693 w 10000"/>
              <a:gd name="connsiteY47" fmla="*/ 6926 h 10000"/>
              <a:gd name="connsiteX48" fmla="*/ 3798 w 10000"/>
              <a:gd name="connsiteY48" fmla="*/ 7456 h 10000"/>
              <a:gd name="connsiteX49" fmla="*/ 3859 w 10000"/>
              <a:gd name="connsiteY49" fmla="*/ 7597 h 10000"/>
              <a:gd name="connsiteX50" fmla="*/ 3925 w 10000"/>
              <a:gd name="connsiteY50" fmla="*/ 7774 h 10000"/>
              <a:gd name="connsiteX51" fmla="*/ 4008 w 10000"/>
              <a:gd name="connsiteY51" fmla="*/ 8092 h 10000"/>
              <a:gd name="connsiteX52" fmla="*/ 4093 w 10000"/>
              <a:gd name="connsiteY52" fmla="*/ 8424 h 10000"/>
              <a:gd name="connsiteX53" fmla="*/ 4177 w 10000"/>
              <a:gd name="connsiteY53" fmla="*/ 8777 h 10000"/>
              <a:gd name="connsiteX54" fmla="*/ 4262 w 10000"/>
              <a:gd name="connsiteY54" fmla="*/ 8919 h 10000"/>
              <a:gd name="connsiteX55" fmla="*/ 4328 w 10000"/>
              <a:gd name="connsiteY55" fmla="*/ 8905 h 10000"/>
              <a:gd name="connsiteX56" fmla="*/ 4410 w 10000"/>
              <a:gd name="connsiteY56" fmla="*/ 8848 h 10000"/>
              <a:gd name="connsiteX57" fmla="*/ 4493 w 10000"/>
              <a:gd name="connsiteY57" fmla="*/ 8813 h 10000"/>
              <a:gd name="connsiteX58" fmla="*/ 4770 w 10000"/>
              <a:gd name="connsiteY58" fmla="*/ 8410 h 10000"/>
              <a:gd name="connsiteX59" fmla="*/ 5204 w 10000"/>
              <a:gd name="connsiteY59" fmla="*/ 7874 h 10000"/>
              <a:gd name="connsiteX60" fmla="*/ 10000 w 10000"/>
              <a:gd name="connsiteY60" fmla="*/ 9046 h 10000"/>
              <a:gd name="connsiteX61" fmla="*/ 9986 w 10000"/>
              <a:gd name="connsiteY61" fmla="*/ 10000 h 10000"/>
              <a:gd name="connsiteX0" fmla="*/ 0 w 10000"/>
              <a:gd name="connsiteY0" fmla="*/ 9894 h 10000"/>
              <a:gd name="connsiteX1" fmla="*/ 85 w 10000"/>
              <a:gd name="connsiteY1" fmla="*/ 9399 h 10000"/>
              <a:gd name="connsiteX2" fmla="*/ 165 w 10000"/>
              <a:gd name="connsiteY2" fmla="*/ 8989 h 10000"/>
              <a:gd name="connsiteX3" fmla="*/ 226 w 10000"/>
              <a:gd name="connsiteY3" fmla="*/ 8940 h 10000"/>
              <a:gd name="connsiteX4" fmla="*/ 311 w 10000"/>
              <a:gd name="connsiteY4" fmla="*/ 8905 h 10000"/>
              <a:gd name="connsiteX5" fmla="*/ 372 w 10000"/>
              <a:gd name="connsiteY5" fmla="*/ 8869 h 10000"/>
              <a:gd name="connsiteX6" fmla="*/ 457 w 10000"/>
              <a:gd name="connsiteY6" fmla="*/ 8834 h 10000"/>
              <a:gd name="connsiteX7" fmla="*/ 539 w 10000"/>
              <a:gd name="connsiteY7" fmla="*/ 8799 h 10000"/>
              <a:gd name="connsiteX8" fmla="*/ 621 w 10000"/>
              <a:gd name="connsiteY8" fmla="*/ 8763 h 10000"/>
              <a:gd name="connsiteX9" fmla="*/ 728 w 10000"/>
              <a:gd name="connsiteY9" fmla="*/ 8530 h 10000"/>
              <a:gd name="connsiteX10" fmla="*/ 784 w 10000"/>
              <a:gd name="connsiteY10" fmla="*/ 7929 h 10000"/>
              <a:gd name="connsiteX11" fmla="*/ 842 w 10000"/>
              <a:gd name="connsiteY11" fmla="*/ 7717 h 10000"/>
              <a:gd name="connsiteX12" fmla="*/ 944 w 10000"/>
              <a:gd name="connsiteY12" fmla="*/ 7102 h 10000"/>
              <a:gd name="connsiteX13" fmla="*/ 1005 w 10000"/>
              <a:gd name="connsiteY13" fmla="*/ 6693 h 10000"/>
              <a:gd name="connsiteX14" fmla="*/ 1087 w 10000"/>
              <a:gd name="connsiteY14" fmla="*/ 6254 h 10000"/>
              <a:gd name="connsiteX15" fmla="*/ 1148 w 10000"/>
              <a:gd name="connsiteY15" fmla="*/ 5845 h 10000"/>
              <a:gd name="connsiteX16" fmla="*/ 1228 w 10000"/>
              <a:gd name="connsiteY16" fmla="*/ 5244 h 10000"/>
              <a:gd name="connsiteX17" fmla="*/ 1306 w 10000"/>
              <a:gd name="connsiteY17" fmla="*/ 4431 h 10000"/>
              <a:gd name="connsiteX18" fmla="*/ 1405 w 10000"/>
              <a:gd name="connsiteY18" fmla="*/ 3830 h 10000"/>
              <a:gd name="connsiteX19" fmla="*/ 1462 w 10000"/>
              <a:gd name="connsiteY19" fmla="*/ 3216 h 10000"/>
              <a:gd name="connsiteX20" fmla="*/ 1544 w 10000"/>
              <a:gd name="connsiteY20" fmla="*/ 2792 h 10000"/>
              <a:gd name="connsiteX21" fmla="*/ 1605 w 10000"/>
              <a:gd name="connsiteY21" fmla="*/ 2205 h 10000"/>
              <a:gd name="connsiteX22" fmla="*/ 1685 w 10000"/>
              <a:gd name="connsiteY22" fmla="*/ 1746 h 10000"/>
              <a:gd name="connsiteX23" fmla="*/ 1768 w 10000"/>
              <a:gd name="connsiteY23" fmla="*/ 1357 h 10000"/>
              <a:gd name="connsiteX24" fmla="*/ 1845 w 10000"/>
              <a:gd name="connsiteY24" fmla="*/ 919 h 10000"/>
              <a:gd name="connsiteX25" fmla="*/ 1951 w 10000"/>
              <a:gd name="connsiteY25" fmla="*/ 898 h 10000"/>
              <a:gd name="connsiteX26" fmla="*/ 2031 w 10000"/>
              <a:gd name="connsiteY26" fmla="*/ 459 h 10000"/>
              <a:gd name="connsiteX27" fmla="*/ 2111 w 10000"/>
              <a:gd name="connsiteY27" fmla="*/ 49 h 10000"/>
              <a:gd name="connsiteX28" fmla="*/ 2193 w 10000"/>
              <a:gd name="connsiteY28" fmla="*/ 0 h 10000"/>
              <a:gd name="connsiteX29" fmla="*/ 2281 w 10000"/>
              <a:gd name="connsiteY29" fmla="*/ 332 h 10000"/>
              <a:gd name="connsiteX30" fmla="*/ 2347 w 10000"/>
              <a:gd name="connsiteY30" fmla="*/ 686 h 10000"/>
              <a:gd name="connsiteX31" fmla="*/ 2410 w 10000"/>
              <a:gd name="connsiteY31" fmla="*/ 1251 h 10000"/>
              <a:gd name="connsiteX32" fmla="*/ 2476 w 10000"/>
              <a:gd name="connsiteY32" fmla="*/ 1943 h 10000"/>
              <a:gd name="connsiteX33" fmla="*/ 2540 w 10000"/>
              <a:gd name="connsiteY33" fmla="*/ 2509 h 10000"/>
              <a:gd name="connsiteX34" fmla="*/ 2624 w 10000"/>
              <a:gd name="connsiteY34" fmla="*/ 3053 h 10000"/>
              <a:gd name="connsiteX35" fmla="*/ 2734 w 10000"/>
              <a:gd name="connsiteY35" fmla="*/ 3583 h 10000"/>
              <a:gd name="connsiteX36" fmla="*/ 2819 w 10000"/>
              <a:gd name="connsiteY36" fmla="*/ 3887 h 10000"/>
              <a:gd name="connsiteX37" fmla="*/ 2885 w 10000"/>
              <a:gd name="connsiteY37" fmla="*/ 4042 h 10000"/>
              <a:gd name="connsiteX38" fmla="*/ 2987 w 10000"/>
              <a:gd name="connsiteY38" fmla="*/ 4184 h 10000"/>
              <a:gd name="connsiteX39" fmla="*/ 3048 w 10000"/>
              <a:gd name="connsiteY39" fmla="*/ 4148 h 10000"/>
              <a:gd name="connsiteX40" fmla="*/ 3111 w 10000"/>
              <a:gd name="connsiteY40" fmla="*/ 4113 h 10000"/>
              <a:gd name="connsiteX41" fmla="*/ 3196 w 10000"/>
              <a:gd name="connsiteY41" fmla="*/ 4099 h 10000"/>
              <a:gd name="connsiteX42" fmla="*/ 3302 w 10000"/>
              <a:gd name="connsiteY42" fmla="*/ 4608 h 10000"/>
              <a:gd name="connsiteX43" fmla="*/ 3389 w 10000"/>
              <a:gd name="connsiteY43" fmla="*/ 4961 h 10000"/>
              <a:gd name="connsiteX44" fmla="*/ 3476 w 10000"/>
              <a:gd name="connsiteY44" fmla="*/ 5491 h 10000"/>
              <a:gd name="connsiteX45" fmla="*/ 3520 w 10000"/>
              <a:gd name="connsiteY45" fmla="*/ 6057 h 10000"/>
              <a:gd name="connsiteX46" fmla="*/ 3624 w 10000"/>
              <a:gd name="connsiteY46" fmla="*/ 6537 h 10000"/>
              <a:gd name="connsiteX47" fmla="*/ 3693 w 10000"/>
              <a:gd name="connsiteY47" fmla="*/ 6926 h 10000"/>
              <a:gd name="connsiteX48" fmla="*/ 3798 w 10000"/>
              <a:gd name="connsiteY48" fmla="*/ 7456 h 10000"/>
              <a:gd name="connsiteX49" fmla="*/ 3859 w 10000"/>
              <a:gd name="connsiteY49" fmla="*/ 7597 h 10000"/>
              <a:gd name="connsiteX50" fmla="*/ 3925 w 10000"/>
              <a:gd name="connsiteY50" fmla="*/ 7774 h 10000"/>
              <a:gd name="connsiteX51" fmla="*/ 4008 w 10000"/>
              <a:gd name="connsiteY51" fmla="*/ 8092 h 10000"/>
              <a:gd name="connsiteX52" fmla="*/ 4093 w 10000"/>
              <a:gd name="connsiteY52" fmla="*/ 8424 h 10000"/>
              <a:gd name="connsiteX53" fmla="*/ 4177 w 10000"/>
              <a:gd name="connsiteY53" fmla="*/ 8777 h 10000"/>
              <a:gd name="connsiteX54" fmla="*/ 4262 w 10000"/>
              <a:gd name="connsiteY54" fmla="*/ 8919 h 10000"/>
              <a:gd name="connsiteX55" fmla="*/ 4328 w 10000"/>
              <a:gd name="connsiteY55" fmla="*/ 8905 h 10000"/>
              <a:gd name="connsiteX56" fmla="*/ 4410 w 10000"/>
              <a:gd name="connsiteY56" fmla="*/ 8848 h 10000"/>
              <a:gd name="connsiteX57" fmla="*/ 4493 w 10000"/>
              <a:gd name="connsiteY57" fmla="*/ 8813 h 10000"/>
              <a:gd name="connsiteX58" fmla="*/ 4770 w 10000"/>
              <a:gd name="connsiteY58" fmla="*/ 8410 h 10000"/>
              <a:gd name="connsiteX59" fmla="*/ 6089 w 10000"/>
              <a:gd name="connsiteY59" fmla="*/ 7785 h 10000"/>
              <a:gd name="connsiteX60" fmla="*/ 10000 w 10000"/>
              <a:gd name="connsiteY60" fmla="*/ 9046 h 10000"/>
              <a:gd name="connsiteX61" fmla="*/ 9986 w 10000"/>
              <a:gd name="connsiteY61" fmla="*/ 10000 h 10000"/>
              <a:gd name="connsiteX0" fmla="*/ 0 w 10000"/>
              <a:gd name="connsiteY0" fmla="*/ 9894 h 10000"/>
              <a:gd name="connsiteX1" fmla="*/ 85 w 10000"/>
              <a:gd name="connsiteY1" fmla="*/ 9399 h 10000"/>
              <a:gd name="connsiteX2" fmla="*/ 165 w 10000"/>
              <a:gd name="connsiteY2" fmla="*/ 8989 h 10000"/>
              <a:gd name="connsiteX3" fmla="*/ 226 w 10000"/>
              <a:gd name="connsiteY3" fmla="*/ 8940 h 10000"/>
              <a:gd name="connsiteX4" fmla="*/ 311 w 10000"/>
              <a:gd name="connsiteY4" fmla="*/ 8905 h 10000"/>
              <a:gd name="connsiteX5" fmla="*/ 372 w 10000"/>
              <a:gd name="connsiteY5" fmla="*/ 8869 h 10000"/>
              <a:gd name="connsiteX6" fmla="*/ 457 w 10000"/>
              <a:gd name="connsiteY6" fmla="*/ 8834 h 10000"/>
              <a:gd name="connsiteX7" fmla="*/ 539 w 10000"/>
              <a:gd name="connsiteY7" fmla="*/ 8799 h 10000"/>
              <a:gd name="connsiteX8" fmla="*/ 621 w 10000"/>
              <a:gd name="connsiteY8" fmla="*/ 8763 h 10000"/>
              <a:gd name="connsiteX9" fmla="*/ 728 w 10000"/>
              <a:gd name="connsiteY9" fmla="*/ 8530 h 10000"/>
              <a:gd name="connsiteX10" fmla="*/ 784 w 10000"/>
              <a:gd name="connsiteY10" fmla="*/ 7929 h 10000"/>
              <a:gd name="connsiteX11" fmla="*/ 842 w 10000"/>
              <a:gd name="connsiteY11" fmla="*/ 7717 h 10000"/>
              <a:gd name="connsiteX12" fmla="*/ 944 w 10000"/>
              <a:gd name="connsiteY12" fmla="*/ 7102 h 10000"/>
              <a:gd name="connsiteX13" fmla="*/ 1005 w 10000"/>
              <a:gd name="connsiteY13" fmla="*/ 6693 h 10000"/>
              <a:gd name="connsiteX14" fmla="*/ 1087 w 10000"/>
              <a:gd name="connsiteY14" fmla="*/ 6254 h 10000"/>
              <a:gd name="connsiteX15" fmla="*/ 1148 w 10000"/>
              <a:gd name="connsiteY15" fmla="*/ 5845 h 10000"/>
              <a:gd name="connsiteX16" fmla="*/ 1228 w 10000"/>
              <a:gd name="connsiteY16" fmla="*/ 5244 h 10000"/>
              <a:gd name="connsiteX17" fmla="*/ 1306 w 10000"/>
              <a:gd name="connsiteY17" fmla="*/ 4431 h 10000"/>
              <a:gd name="connsiteX18" fmla="*/ 1405 w 10000"/>
              <a:gd name="connsiteY18" fmla="*/ 3830 h 10000"/>
              <a:gd name="connsiteX19" fmla="*/ 1462 w 10000"/>
              <a:gd name="connsiteY19" fmla="*/ 3216 h 10000"/>
              <a:gd name="connsiteX20" fmla="*/ 1544 w 10000"/>
              <a:gd name="connsiteY20" fmla="*/ 2792 h 10000"/>
              <a:gd name="connsiteX21" fmla="*/ 1605 w 10000"/>
              <a:gd name="connsiteY21" fmla="*/ 2205 h 10000"/>
              <a:gd name="connsiteX22" fmla="*/ 1685 w 10000"/>
              <a:gd name="connsiteY22" fmla="*/ 1746 h 10000"/>
              <a:gd name="connsiteX23" fmla="*/ 1768 w 10000"/>
              <a:gd name="connsiteY23" fmla="*/ 1357 h 10000"/>
              <a:gd name="connsiteX24" fmla="*/ 1845 w 10000"/>
              <a:gd name="connsiteY24" fmla="*/ 919 h 10000"/>
              <a:gd name="connsiteX25" fmla="*/ 1951 w 10000"/>
              <a:gd name="connsiteY25" fmla="*/ 898 h 10000"/>
              <a:gd name="connsiteX26" fmla="*/ 2031 w 10000"/>
              <a:gd name="connsiteY26" fmla="*/ 459 h 10000"/>
              <a:gd name="connsiteX27" fmla="*/ 2111 w 10000"/>
              <a:gd name="connsiteY27" fmla="*/ 49 h 10000"/>
              <a:gd name="connsiteX28" fmla="*/ 2193 w 10000"/>
              <a:gd name="connsiteY28" fmla="*/ 0 h 10000"/>
              <a:gd name="connsiteX29" fmla="*/ 2281 w 10000"/>
              <a:gd name="connsiteY29" fmla="*/ 332 h 10000"/>
              <a:gd name="connsiteX30" fmla="*/ 2347 w 10000"/>
              <a:gd name="connsiteY30" fmla="*/ 686 h 10000"/>
              <a:gd name="connsiteX31" fmla="*/ 2410 w 10000"/>
              <a:gd name="connsiteY31" fmla="*/ 1251 h 10000"/>
              <a:gd name="connsiteX32" fmla="*/ 2476 w 10000"/>
              <a:gd name="connsiteY32" fmla="*/ 1943 h 10000"/>
              <a:gd name="connsiteX33" fmla="*/ 2540 w 10000"/>
              <a:gd name="connsiteY33" fmla="*/ 2509 h 10000"/>
              <a:gd name="connsiteX34" fmla="*/ 2624 w 10000"/>
              <a:gd name="connsiteY34" fmla="*/ 3053 h 10000"/>
              <a:gd name="connsiteX35" fmla="*/ 2734 w 10000"/>
              <a:gd name="connsiteY35" fmla="*/ 3583 h 10000"/>
              <a:gd name="connsiteX36" fmla="*/ 2819 w 10000"/>
              <a:gd name="connsiteY36" fmla="*/ 3887 h 10000"/>
              <a:gd name="connsiteX37" fmla="*/ 2885 w 10000"/>
              <a:gd name="connsiteY37" fmla="*/ 4042 h 10000"/>
              <a:gd name="connsiteX38" fmla="*/ 2987 w 10000"/>
              <a:gd name="connsiteY38" fmla="*/ 4184 h 10000"/>
              <a:gd name="connsiteX39" fmla="*/ 3048 w 10000"/>
              <a:gd name="connsiteY39" fmla="*/ 4148 h 10000"/>
              <a:gd name="connsiteX40" fmla="*/ 3111 w 10000"/>
              <a:gd name="connsiteY40" fmla="*/ 4113 h 10000"/>
              <a:gd name="connsiteX41" fmla="*/ 3196 w 10000"/>
              <a:gd name="connsiteY41" fmla="*/ 4099 h 10000"/>
              <a:gd name="connsiteX42" fmla="*/ 3302 w 10000"/>
              <a:gd name="connsiteY42" fmla="*/ 4608 h 10000"/>
              <a:gd name="connsiteX43" fmla="*/ 3389 w 10000"/>
              <a:gd name="connsiteY43" fmla="*/ 4961 h 10000"/>
              <a:gd name="connsiteX44" fmla="*/ 3476 w 10000"/>
              <a:gd name="connsiteY44" fmla="*/ 5491 h 10000"/>
              <a:gd name="connsiteX45" fmla="*/ 3520 w 10000"/>
              <a:gd name="connsiteY45" fmla="*/ 6057 h 10000"/>
              <a:gd name="connsiteX46" fmla="*/ 3624 w 10000"/>
              <a:gd name="connsiteY46" fmla="*/ 6537 h 10000"/>
              <a:gd name="connsiteX47" fmla="*/ 3693 w 10000"/>
              <a:gd name="connsiteY47" fmla="*/ 6926 h 10000"/>
              <a:gd name="connsiteX48" fmla="*/ 3798 w 10000"/>
              <a:gd name="connsiteY48" fmla="*/ 7456 h 10000"/>
              <a:gd name="connsiteX49" fmla="*/ 3859 w 10000"/>
              <a:gd name="connsiteY49" fmla="*/ 7597 h 10000"/>
              <a:gd name="connsiteX50" fmla="*/ 3925 w 10000"/>
              <a:gd name="connsiteY50" fmla="*/ 7774 h 10000"/>
              <a:gd name="connsiteX51" fmla="*/ 4008 w 10000"/>
              <a:gd name="connsiteY51" fmla="*/ 8092 h 10000"/>
              <a:gd name="connsiteX52" fmla="*/ 4093 w 10000"/>
              <a:gd name="connsiteY52" fmla="*/ 8424 h 10000"/>
              <a:gd name="connsiteX53" fmla="*/ 4177 w 10000"/>
              <a:gd name="connsiteY53" fmla="*/ 8777 h 10000"/>
              <a:gd name="connsiteX54" fmla="*/ 4262 w 10000"/>
              <a:gd name="connsiteY54" fmla="*/ 8919 h 10000"/>
              <a:gd name="connsiteX55" fmla="*/ 4328 w 10000"/>
              <a:gd name="connsiteY55" fmla="*/ 8905 h 10000"/>
              <a:gd name="connsiteX56" fmla="*/ 4410 w 10000"/>
              <a:gd name="connsiteY56" fmla="*/ 8848 h 10000"/>
              <a:gd name="connsiteX57" fmla="*/ 4493 w 10000"/>
              <a:gd name="connsiteY57" fmla="*/ 8813 h 10000"/>
              <a:gd name="connsiteX58" fmla="*/ 4770 w 10000"/>
              <a:gd name="connsiteY58" fmla="*/ 8410 h 10000"/>
              <a:gd name="connsiteX59" fmla="*/ 6089 w 10000"/>
              <a:gd name="connsiteY59" fmla="*/ 7785 h 10000"/>
              <a:gd name="connsiteX60" fmla="*/ 7320 w 10000"/>
              <a:gd name="connsiteY60" fmla="*/ 8029 h 10000"/>
              <a:gd name="connsiteX61" fmla="*/ 10000 w 10000"/>
              <a:gd name="connsiteY61" fmla="*/ 9046 h 10000"/>
              <a:gd name="connsiteX62" fmla="*/ 9986 w 10000"/>
              <a:gd name="connsiteY62" fmla="*/ 10000 h 10000"/>
              <a:gd name="connsiteX0" fmla="*/ 0 w 10000"/>
              <a:gd name="connsiteY0" fmla="*/ 9894 h 10000"/>
              <a:gd name="connsiteX1" fmla="*/ 85 w 10000"/>
              <a:gd name="connsiteY1" fmla="*/ 9399 h 10000"/>
              <a:gd name="connsiteX2" fmla="*/ 165 w 10000"/>
              <a:gd name="connsiteY2" fmla="*/ 8989 h 10000"/>
              <a:gd name="connsiteX3" fmla="*/ 226 w 10000"/>
              <a:gd name="connsiteY3" fmla="*/ 8940 h 10000"/>
              <a:gd name="connsiteX4" fmla="*/ 311 w 10000"/>
              <a:gd name="connsiteY4" fmla="*/ 8905 h 10000"/>
              <a:gd name="connsiteX5" fmla="*/ 372 w 10000"/>
              <a:gd name="connsiteY5" fmla="*/ 8869 h 10000"/>
              <a:gd name="connsiteX6" fmla="*/ 457 w 10000"/>
              <a:gd name="connsiteY6" fmla="*/ 8834 h 10000"/>
              <a:gd name="connsiteX7" fmla="*/ 539 w 10000"/>
              <a:gd name="connsiteY7" fmla="*/ 8799 h 10000"/>
              <a:gd name="connsiteX8" fmla="*/ 621 w 10000"/>
              <a:gd name="connsiteY8" fmla="*/ 8763 h 10000"/>
              <a:gd name="connsiteX9" fmla="*/ 728 w 10000"/>
              <a:gd name="connsiteY9" fmla="*/ 8530 h 10000"/>
              <a:gd name="connsiteX10" fmla="*/ 784 w 10000"/>
              <a:gd name="connsiteY10" fmla="*/ 7929 h 10000"/>
              <a:gd name="connsiteX11" fmla="*/ 842 w 10000"/>
              <a:gd name="connsiteY11" fmla="*/ 7717 h 10000"/>
              <a:gd name="connsiteX12" fmla="*/ 944 w 10000"/>
              <a:gd name="connsiteY12" fmla="*/ 7102 h 10000"/>
              <a:gd name="connsiteX13" fmla="*/ 1005 w 10000"/>
              <a:gd name="connsiteY13" fmla="*/ 6693 h 10000"/>
              <a:gd name="connsiteX14" fmla="*/ 1087 w 10000"/>
              <a:gd name="connsiteY14" fmla="*/ 6254 h 10000"/>
              <a:gd name="connsiteX15" fmla="*/ 1148 w 10000"/>
              <a:gd name="connsiteY15" fmla="*/ 5845 h 10000"/>
              <a:gd name="connsiteX16" fmla="*/ 1228 w 10000"/>
              <a:gd name="connsiteY16" fmla="*/ 5244 h 10000"/>
              <a:gd name="connsiteX17" fmla="*/ 1306 w 10000"/>
              <a:gd name="connsiteY17" fmla="*/ 4431 h 10000"/>
              <a:gd name="connsiteX18" fmla="*/ 1405 w 10000"/>
              <a:gd name="connsiteY18" fmla="*/ 3830 h 10000"/>
              <a:gd name="connsiteX19" fmla="*/ 1462 w 10000"/>
              <a:gd name="connsiteY19" fmla="*/ 3216 h 10000"/>
              <a:gd name="connsiteX20" fmla="*/ 1544 w 10000"/>
              <a:gd name="connsiteY20" fmla="*/ 2792 h 10000"/>
              <a:gd name="connsiteX21" fmla="*/ 1605 w 10000"/>
              <a:gd name="connsiteY21" fmla="*/ 2205 h 10000"/>
              <a:gd name="connsiteX22" fmla="*/ 1685 w 10000"/>
              <a:gd name="connsiteY22" fmla="*/ 1746 h 10000"/>
              <a:gd name="connsiteX23" fmla="*/ 1768 w 10000"/>
              <a:gd name="connsiteY23" fmla="*/ 1357 h 10000"/>
              <a:gd name="connsiteX24" fmla="*/ 1845 w 10000"/>
              <a:gd name="connsiteY24" fmla="*/ 919 h 10000"/>
              <a:gd name="connsiteX25" fmla="*/ 1951 w 10000"/>
              <a:gd name="connsiteY25" fmla="*/ 898 h 10000"/>
              <a:gd name="connsiteX26" fmla="*/ 2031 w 10000"/>
              <a:gd name="connsiteY26" fmla="*/ 459 h 10000"/>
              <a:gd name="connsiteX27" fmla="*/ 2111 w 10000"/>
              <a:gd name="connsiteY27" fmla="*/ 49 h 10000"/>
              <a:gd name="connsiteX28" fmla="*/ 2193 w 10000"/>
              <a:gd name="connsiteY28" fmla="*/ 0 h 10000"/>
              <a:gd name="connsiteX29" fmla="*/ 2281 w 10000"/>
              <a:gd name="connsiteY29" fmla="*/ 332 h 10000"/>
              <a:gd name="connsiteX30" fmla="*/ 2347 w 10000"/>
              <a:gd name="connsiteY30" fmla="*/ 686 h 10000"/>
              <a:gd name="connsiteX31" fmla="*/ 2410 w 10000"/>
              <a:gd name="connsiteY31" fmla="*/ 1251 h 10000"/>
              <a:gd name="connsiteX32" fmla="*/ 2476 w 10000"/>
              <a:gd name="connsiteY32" fmla="*/ 1943 h 10000"/>
              <a:gd name="connsiteX33" fmla="*/ 2540 w 10000"/>
              <a:gd name="connsiteY33" fmla="*/ 2509 h 10000"/>
              <a:gd name="connsiteX34" fmla="*/ 2624 w 10000"/>
              <a:gd name="connsiteY34" fmla="*/ 3053 h 10000"/>
              <a:gd name="connsiteX35" fmla="*/ 2734 w 10000"/>
              <a:gd name="connsiteY35" fmla="*/ 3583 h 10000"/>
              <a:gd name="connsiteX36" fmla="*/ 2819 w 10000"/>
              <a:gd name="connsiteY36" fmla="*/ 3887 h 10000"/>
              <a:gd name="connsiteX37" fmla="*/ 2885 w 10000"/>
              <a:gd name="connsiteY37" fmla="*/ 4042 h 10000"/>
              <a:gd name="connsiteX38" fmla="*/ 2987 w 10000"/>
              <a:gd name="connsiteY38" fmla="*/ 4184 h 10000"/>
              <a:gd name="connsiteX39" fmla="*/ 3048 w 10000"/>
              <a:gd name="connsiteY39" fmla="*/ 4148 h 10000"/>
              <a:gd name="connsiteX40" fmla="*/ 3111 w 10000"/>
              <a:gd name="connsiteY40" fmla="*/ 4113 h 10000"/>
              <a:gd name="connsiteX41" fmla="*/ 3196 w 10000"/>
              <a:gd name="connsiteY41" fmla="*/ 4099 h 10000"/>
              <a:gd name="connsiteX42" fmla="*/ 3302 w 10000"/>
              <a:gd name="connsiteY42" fmla="*/ 4608 h 10000"/>
              <a:gd name="connsiteX43" fmla="*/ 3389 w 10000"/>
              <a:gd name="connsiteY43" fmla="*/ 4961 h 10000"/>
              <a:gd name="connsiteX44" fmla="*/ 3476 w 10000"/>
              <a:gd name="connsiteY44" fmla="*/ 5491 h 10000"/>
              <a:gd name="connsiteX45" fmla="*/ 3520 w 10000"/>
              <a:gd name="connsiteY45" fmla="*/ 6057 h 10000"/>
              <a:gd name="connsiteX46" fmla="*/ 3624 w 10000"/>
              <a:gd name="connsiteY46" fmla="*/ 6537 h 10000"/>
              <a:gd name="connsiteX47" fmla="*/ 3693 w 10000"/>
              <a:gd name="connsiteY47" fmla="*/ 6926 h 10000"/>
              <a:gd name="connsiteX48" fmla="*/ 3798 w 10000"/>
              <a:gd name="connsiteY48" fmla="*/ 7456 h 10000"/>
              <a:gd name="connsiteX49" fmla="*/ 3859 w 10000"/>
              <a:gd name="connsiteY49" fmla="*/ 7597 h 10000"/>
              <a:gd name="connsiteX50" fmla="*/ 3925 w 10000"/>
              <a:gd name="connsiteY50" fmla="*/ 7774 h 10000"/>
              <a:gd name="connsiteX51" fmla="*/ 4008 w 10000"/>
              <a:gd name="connsiteY51" fmla="*/ 8092 h 10000"/>
              <a:gd name="connsiteX52" fmla="*/ 4093 w 10000"/>
              <a:gd name="connsiteY52" fmla="*/ 8424 h 10000"/>
              <a:gd name="connsiteX53" fmla="*/ 4177 w 10000"/>
              <a:gd name="connsiteY53" fmla="*/ 8777 h 10000"/>
              <a:gd name="connsiteX54" fmla="*/ 4262 w 10000"/>
              <a:gd name="connsiteY54" fmla="*/ 8919 h 10000"/>
              <a:gd name="connsiteX55" fmla="*/ 4328 w 10000"/>
              <a:gd name="connsiteY55" fmla="*/ 8905 h 10000"/>
              <a:gd name="connsiteX56" fmla="*/ 4410 w 10000"/>
              <a:gd name="connsiteY56" fmla="*/ 8848 h 10000"/>
              <a:gd name="connsiteX57" fmla="*/ 4493 w 10000"/>
              <a:gd name="connsiteY57" fmla="*/ 8813 h 10000"/>
              <a:gd name="connsiteX58" fmla="*/ 4770 w 10000"/>
              <a:gd name="connsiteY58" fmla="*/ 8410 h 10000"/>
              <a:gd name="connsiteX59" fmla="*/ 6089 w 10000"/>
              <a:gd name="connsiteY59" fmla="*/ 7785 h 10000"/>
              <a:gd name="connsiteX60" fmla="*/ 7359 w 10000"/>
              <a:gd name="connsiteY60" fmla="*/ 8918 h 10000"/>
              <a:gd name="connsiteX61" fmla="*/ 10000 w 10000"/>
              <a:gd name="connsiteY61" fmla="*/ 9046 h 10000"/>
              <a:gd name="connsiteX62" fmla="*/ 9986 w 10000"/>
              <a:gd name="connsiteY62" fmla="*/ 10000 h 10000"/>
              <a:gd name="connsiteX0" fmla="*/ 0 w 10000"/>
              <a:gd name="connsiteY0" fmla="*/ 9894 h 10000"/>
              <a:gd name="connsiteX1" fmla="*/ 85 w 10000"/>
              <a:gd name="connsiteY1" fmla="*/ 9399 h 10000"/>
              <a:gd name="connsiteX2" fmla="*/ 165 w 10000"/>
              <a:gd name="connsiteY2" fmla="*/ 8989 h 10000"/>
              <a:gd name="connsiteX3" fmla="*/ 226 w 10000"/>
              <a:gd name="connsiteY3" fmla="*/ 8940 h 10000"/>
              <a:gd name="connsiteX4" fmla="*/ 311 w 10000"/>
              <a:gd name="connsiteY4" fmla="*/ 8905 h 10000"/>
              <a:gd name="connsiteX5" fmla="*/ 372 w 10000"/>
              <a:gd name="connsiteY5" fmla="*/ 8869 h 10000"/>
              <a:gd name="connsiteX6" fmla="*/ 457 w 10000"/>
              <a:gd name="connsiteY6" fmla="*/ 8834 h 10000"/>
              <a:gd name="connsiteX7" fmla="*/ 539 w 10000"/>
              <a:gd name="connsiteY7" fmla="*/ 8799 h 10000"/>
              <a:gd name="connsiteX8" fmla="*/ 621 w 10000"/>
              <a:gd name="connsiteY8" fmla="*/ 8763 h 10000"/>
              <a:gd name="connsiteX9" fmla="*/ 728 w 10000"/>
              <a:gd name="connsiteY9" fmla="*/ 8530 h 10000"/>
              <a:gd name="connsiteX10" fmla="*/ 784 w 10000"/>
              <a:gd name="connsiteY10" fmla="*/ 7929 h 10000"/>
              <a:gd name="connsiteX11" fmla="*/ 842 w 10000"/>
              <a:gd name="connsiteY11" fmla="*/ 7717 h 10000"/>
              <a:gd name="connsiteX12" fmla="*/ 944 w 10000"/>
              <a:gd name="connsiteY12" fmla="*/ 7102 h 10000"/>
              <a:gd name="connsiteX13" fmla="*/ 1005 w 10000"/>
              <a:gd name="connsiteY13" fmla="*/ 6693 h 10000"/>
              <a:gd name="connsiteX14" fmla="*/ 1087 w 10000"/>
              <a:gd name="connsiteY14" fmla="*/ 6254 h 10000"/>
              <a:gd name="connsiteX15" fmla="*/ 1148 w 10000"/>
              <a:gd name="connsiteY15" fmla="*/ 5845 h 10000"/>
              <a:gd name="connsiteX16" fmla="*/ 1228 w 10000"/>
              <a:gd name="connsiteY16" fmla="*/ 5244 h 10000"/>
              <a:gd name="connsiteX17" fmla="*/ 1306 w 10000"/>
              <a:gd name="connsiteY17" fmla="*/ 4431 h 10000"/>
              <a:gd name="connsiteX18" fmla="*/ 1405 w 10000"/>
              <a:gd name="connsiteY18" fmla="*/ 3830 h 10000"/>
              <a:gd name="connsiteX19" fmla="*/ 1462 w 10000"/>
              <a:gd name="connsiteY19" fmla="*/ 3216 h 10000"/>
              <a:gd name="connsiteX20" fmla="*/ 1544 w 10000"/>
              <a:gd name="connsiteY20" fmla="*/ 2792 h 10000"/>
              <a:gd name="connsiteX21" fmla="*/ 1605 w 10000"/>
              <a:gd name="connsiteY21" fmla="*/ 2205 h 10000"/>
              <a:gd name="connsiteX22" fmla="*/ 1685 w 10000"/>
              <a:gd name="connsiteY22" fmla="*/ 1746 h 10000"/>
              <a:gd name="connsiteX23" fmla="*/ 1768 w 10000"/>
              <a:gd name="connsiteY23" fmla="*/ 1357 h 10000"/>
              <a:gd name="connsiteX24" fmla="*/ 1845 w 10000"/>
              <a:gd name="connsiteY24" fmla="*/ 919 h 10000"/>
              <a:gd name="connsiteX25" fmla="*/ 1951 w 10000"/>
              <a:gd name="connsiteY25" fmla="*/ 898 h 10000"/>
              <a:gd name="connsiteX26" fmla="*/ 2031 w 10000"/>
              <a:gd name="connsiteY26" fmla="*/ 459 h 10000"/>
              <a:gd name="connsiteX27" fmla="*/ 2111 w 10000"/>
              <a:gd name="connsiteY27" fmla="*/ 49 h 10000"/>
              <a:gd name="connsiteX28" fmla="*/ 2193 w 10000"/>
              <a:gd name="connsiteY28" fmla="*/ 0 h 10000"/>
              <a:gd name="connsiteX29" fmla="*/ 2281 w 10000"/>
              <a:gd name="connsiteY29" fmla="*/ 332 h 10000"/>
              <a:gd name="connsiteX30" fmla="*/ 2347 w 10000"/>
              <a:gd name="connsiteY30" fmla="*/ 686 h 10000"/>
              <a:gd name="connsiteX31" fmla="*/ 2410 w 10000"/>
              <a:gd name="connsiteY31" fmla="*/ 1251 h 10000"/>
              <a:gd name="connsiteX32" fmla="*/ 2476 w 10000"/>
              <a:gd name="connsiteY32" fmla="*/ 1943 h 10000"/>
              <a:gd name="connsiteX33" fmla="*/ 2540 w 10000"/>
              <a:gd name="connsiteY33" fmla="*/ 2509 h 10000"/>
              <a:gd name="connsiteX34" fmla="*/ 2624 w 10000"/>
              <a:gd name="connsiteY34" fmla="*/ 3053 h 10000"/>
              <a:gd name="connsiteX35" fmla="*/ 2734 w 10000"/>
              <a:gd name="connsiteY35" fmla="*/ 3583 h 10000"/>
              <a:gd name="connsiteX36" fmla="*/ 2819 w 10000"/>
              <a:gd name="connsiteY36" fmla="*/ 3887 h 10000"/>
              <a:gd name="connsiteX37" fmla="*/ 2885 w 10000"/>
              <a:gd name="connsiteY37" fmla="*/ 4042 h 10000"/>
              <a:gd name="connsiteX38" fmla="*/ 2987 w 10000"/>
              <a:gd name="connsiteY38" fmla="*/ 4184 h 10000"/>
              <a:gd name="connsiteX39" fmla="*/ 3048 w 10000"/>
              <a:gd name="connsiteY39" fmla="*/ 4148 h 10000"/>
              <a:gd name="connsiteX40" fmla="*/ 3111 w 10000"/>
              <a:gd name="connsiteY40" fmla="*/ 4113 h 10000"/>
              <a:gd name="connsiteX41" fmla="*/ 3196 w 10000"/>
              <a:gd name="connsiteY41" fmla="*/ 4099 h 10000"/>
              <a:gd name="connsiteX42" fmla="*/ 3302 w 10000"/>
              <a:gd name="connsiteY42" fmla="*/ 4608 h 10000"/>
              <a:gd name="connsiteX43" fmla="*/ 3389 w 10000"/>
              <a:gd name="connsiteY43" fmla="*/ 4961 h 10000"/>
              <a:gd name="connsiteX44" fmla="*/ 3476 w 10000"/>
              <a:gd name="connsiteY44" fmla="*/ 5491 h 10000"/>
              <a:gd name="connsiteX45" fmla="*/ 3520 w 10000"/>
              <a:gd name="connsiteY45" fmla="*/ 6057 h 10000"/>
              <a:gd name="connsiteX46" fmla="*/ 3624 w 10000"/>
              <a:gd name="connsiteY46" fmla="*/ 6537 h 10000"/>
              <a:gd name="connsiteX47" fmla="*/ 3693 w 10000"/>
              <a:gd name="connsiteY47" fmla="*/ 6926 h 10000"/>
              <a:gd name="connsiteX48" fmla="*/ 3798 w 10000"/>
              <a:gd name="connsiteY48" fmla="*/ 7456 h 10000"/>
              <a:gd name="connsiteX49" fmla="*/ 3859 w 10000"/>
              <a:gd name="connsiteY49" fmla="*/ 7597 h 10000"/>
              <a:gd name="connsiteX50" fmla="*/ 3925 w 10000"/>
              <a:gd name="connsiteY50" fmla="*/ 7774 h 10000"/>
              <a:gd name="connsiteX51" fmla="*/ 4008 w 10000"/>
              <a:gd name="connsiteY51" fmla="*/ 8092 h 10000"/>
              <a:gd name="connsiteX52" fmla="*/ 4093 w 10000"/>
              <a:gd name="connsiteY52" fmla="*/ 8424 h 10000"/>
              <a:gd name="connsiteX53" fmla="*/ 4177 w 10000"/>
              <a:gd name="connsiteY53" fmla="*/ 8777 h 10000"/>
              <a:gd name="connsiteX54" fmla="*/ 4262 w 10000"/>
              <a:gd name="connsiteY54" fmla="*/ 8919 h 10000"/>
              <a:gd name="connsiteX55" fmla="*/ 4328 w 10000"/>
              <a:gd name="connsiteY55" fmla="*/ 8905 h 10000"/>
              <a:gd name="connsiteX56" fmla="*/ 4410 w 10000"/>
              <a:gd name="connsiteY56" fmla="*/ 8848 h 10000"/>
              <a:gd name="connsiteX57" fmla="*/ 4493 w 10000"/>
              <a:gd name="connsiteY57" fmla="*/ 8813 h 10000"/>
              <a:gd name="connsiteX58" fmla="*/ 4770 w 10000"/>
              <a:gd name="connsiteY58" fmla="*/ 8410 h 10000"/>
              <a:gd name="connsiteX59" fmla="*/ 5833 w 10000"/>
              <a:gd name="connsiteY59" fmla="*/ 8319 h 10000"/>
              <a:gd name="connsiteX60" fmla="*/ 7359 w 10000"/>
              <a:gd name="connsiteY60" fmla="*/ 8918 h 10000"/>
              <a:gd name="connsiteX61" fmla="*/ 10000 w 10000"/>
              <a:gd name="connsiteY61" fmla="*/ 9046 h 10000"/>
              <a:gd name="connsiteX62" fmla="*/ 9986 w 10000"/>
              <a:gd name="connsiteY62" fmla="*/ 10000 h 10000"/>
              <a:gd name="connsiteX0" fmla="*/ 0 w 10000"/>
              <a:gd name="connsiteY0" fmla="*/ 9894 h 10000"/>
              <a:gd name="connsiteX1" fmla="*/ 85 w 10000"/>
              <a:gd name="connsiteY1" fmla="*/ 9399 h 10000"/>
              <a:gd name="connsiteX2" fmla="*/ 165 w 10000"/>
              <a:gd name="connsiteY2" fmla="*/ 8989 h 10000"/>
              <a:gd name="connsiteX3" fmla="*/ 226 w 10000"/>
              <a:gd name="connsiteY3" fmla="*/ 8940 h 10000"/>
              <a:gd name="connsiteX4" fmla="*/ 311 w 10000"/>
              <a:gd name="connsiteY4" fmla="*/ 8905 h 10000"/>
              <a:gd name="connsiteX5" fmla="*/ 372 w 10000"/>
              <a:gd name="connsiteY5" fmla="*/ 8869 h 10000"/>
              <a:gd name="connsiteX6" fmla="*/ 457 w 10000"/>
              <a:gd name="connsiteY6" fmla="*/ 8834 h 10000"/>
              <a:gd name="connsiteX7" fmla="*/ 539 w 10000"/>
              <a:gd name="connsiteY7" fmla="*/ 8799 h 10000"/>
              <a:gd name="connsiteX8" fmla="*/ 621 w 10000"/>
              <a:gd name="connsiteY8" fmla="*/ 8763 h 10000"/>
              <a:gd name="connsiteX9" fmla="*/ 728 w 10000"/>
              <a:gd name="connsiteY9" fmla="*/ 8530 h 10000"/>
              <a:gd name="connsiteX10" fmla="*/ 784 w 10000"/>
              <a:gd name="connsiteY10" fmla="*/ 7929 h 10000"/>
              <a:gd name="connsiteX11" fmla="*/ 842 w 10000"/>
              <a:gd name="connsiteY11" fmla="*/ 7717 h 10000"/>
              <a:gd name="connsiteX12" fmla="*/ 944 w 10000"/>
              <a:gd name="connsiteY12" fmla="*/ 7102 h 10000"/>
              <a:gd name="connsiteX13" fmla="*/ 1005 w 10000"/>
              <a:gd name="connsiteY13" fmla="*/ 6693 h 10000"/>
              <a:gd name="connsiteX14" fmla="*/ 1087 w 10000"/>
              <a:gd name="connsiteY14" fmla="*/ 6254 h 10000"/>
              <a:gd name="connsiteX15" fmla="*/ 1148 w 10000"/>
              <a:gd name="connsiteY15" fmla="*/ 5845 h 10000"/>
              <a:gd name="connsiteX16" fmla="*/ 1228 w 10000"/>
              <a:gd name="connsiteY16" fmla="*/ 5244 h 10000"/>
              <a:gd name="connsiteX17" fmla="*/ 1306 w 10000"/>
              <a:gd name="connsiteY17" fmla="*/ 4431 h 10000"/>
              <a:gd name="connsiteX18" fmla="*/ 1405 w 10000"/>
              <a:gd name="connsiteY18" fmla="*/ 3830 h 10000"/>
              <a:gd name="connsiteX19" fmla="*/ 1462 w 10000"/>
              <a:gd name="connsiteY19" fmla="*/ 3216 h 10000"/>
              <a:gd name="connsiteX20" fmla="*/ 1544 w 10000"/>
              <a:gd name="connsiteY20" fmla="*/ 2792 h 10000"/>
              <a:gd name="connsiteX21" fmla="*/ 1605 w 10000"/>
              <a:gd name="connsiteY21" fmla="*/ 2205 h 10000"/>
              <a:gd name="connsiteX22" fmla="*/ 1685 w 10000"/>
              <a:gd name="connsiteY22" fmla="*/ 1746 h 10000"/>
              <a:gd name="connsiteX23" fmla="*/ 1768 w 10000"/>
              <a:gd name="connsiteY23" fmla="*/ 1357 h 10000"/>
              <a:gd name="connsiteX24" fmla="*/ 1845 w 10000"/>
              <a:gd name="connsiteY24" fmla="*/ 919 h 10000"/>
              <a:gd name="connsiteX25" fmla="*/ 1951 w 10000"/>
              <a:gd name="connsiteY25" fmla="*/ 898 h 10000"/>
              <a:gd name="connsiteX26" fmla="*/ 2031 w 10000"/>
              <a:gd name="connsiteY26" fmla="*/ 459 h 10000"/>
              <a:gd name="connsiteX27" fmla="*/ 2111 w 10000"/>
              <a:gd name="connsiteY27" fmla="*/ 49 h 10000"/>
              <a:gd name="connsiteX28" fmla="*/ 2193 w 10000"/>
              <a:gd name="connsiteY28" fmla="*/ 0 h 10000"/>
              <a:gd name="connsiteX29" fmla="*/ 2281 w 10000"/>
              <a:gd name="connsiteY29" fmla="*/ 332 h 10000"/>
              <a:gd name="connsiteX30" fmla="*/ 2347 w 10000"/>
              <a:gd name="connsiteY30" fmla="*/ 686 h 10000"/>
              <a:gd name="connsiteX31" fmla="*/ 2410 w 10000"/>
              <a:gd name="connsiteY31" fmla="*/ 1251 h 10000"/>
              <a:gd name="connsiteX32" fmla="*/ 2476 w 10000"/>
              <a:gd name="connsiteY32" fmla="*/ 1943 h 10000"/>
              <a:gd name="connsiteX33" fmla="*/ 2540 w 10000"/>
              <a:gd name="connsiteY33" fmla="*/ 2509 h 10000"/>
              <a:gd name="connsiteX34" fmla="*/ 2624 w 10000"/>
              <a:gd name="connsiteY34" fmla="*/ 3053 h 10000"/>
              <a:gd name="connsiteX35" fmla="*/ 2734 w 10000"/>
              <a:gd name="connsiteY35" fmla="*/ 3583 h 10000"/>
              <a:gd name="connsiteX36" fmla="*/ 2819 w 10000"/>
              <a:gd name="connsiteY36" fmla="*/ 3887 h 10000"/>
              <a:gd name="connsiteX37" fmla="*/ 2885 w 10000"/>
              <a:gd name="connsiteY37" fmla="*/ 4042 h 10000"/>
              <a:gd name="connsiteX38" fmla="*/ 2987 w 10000"/>
              <a:gd name="connsiteY38" fmla="*/ 4184 h 10000"/>
              <a:gd name="connsiteX39" fmla="*/ 3048 w 10000"/>
              <a:gd name="connsiteY39" fmla="*/ 4148 h 10000"/>
              <a:gd name="connsiteX40" fmla="*/ 3111 w 10000"/>
              <a:gd name="connsiteY40" fmla="*/ 4113 h 10000"/>
              <a:gd name="connsiteX41" fmla="*/ 3196 w 10000"/>
              <a:gd name="connsiteY41" fmla="*/ 4099 h 10000"/>
              <a:gd name="connsiteX42" fmla="*/ 3302 w 10000"/>
              <a:gd name="connsiteY42" fmla="*/ 4608 h 10000"/>
              <a:gd name="connsiteX43" fmla="*/ 3389 w 10000"/>
              <a:gd name="connsiteY43" fmla="*/ 4961 h 10000"/>
              <a:gd name="connsiteX44" fmla="*/ 3476 w 10000"/>
              <a:gd name="connsiteY44" fmla="*/ 5491 h 10000"/>
              <a:gd name="connsiteX45" fmla="*/ 3520 w 10000"/>
              <a:gd name="connsiteY45" fmla="*/ 6057 h 10000"/>
              <a:gd name="connsiteX46" fmla="*/ 3624 w 10000"/>
              <a:gd name="connsiteY46" fmla="*/ 6537 h 10000"/>
              <a:gd name="connsiteX47" fmla="*/ 3693 w 10000"/>
              <a:gd name="connsiteY47" fmla="*/ 6926 h 10000"/>
              <a:gd name="connsiteX48" fmla="*/ 3798 w 10000"/>
              <a:gd name="connsiteY48" fmla="*/ 7456 h 10000"/>
              <a:gd name="connsiteX49" fmla="*/ 3859 w 10000"/>
              <a:gd name="connsiteY49" fmla="*/ 7597 h 10000"/>
              <a:gd name="connsiteX50" fmla="*/ 3925 w 10000"/>
              <a:gd name="connsiteY50" fmla="*/ 7774 h 10000"/>
              <a:gd name="connsiteX51" fmla="*/ 4008 w 10000"/>
              <a:gd name="connsiteY51" fmla="*/ 8092 h 10000"/>
              <a:gd name="connsiteX52" fmla="*/ 4093 w 10000"/>
              <a:gd name="connsiteY52" fmla="*/ 8424 h 10000"/>
              <a:gd name="connsiteX53" fmla="*/ 4177 w 10000"/>
              <a:gd name="connsiteY53" fmla="*/ 8777 h 10000"/>
              <a:gd name="connsiteX54" fmla="*/ 4262 w 10000"/>
              <a:gd name="connsiteY54" fmla="*/ 8919 h 10000"/>
              <a:gd name="connsiteX55" fmla="*/ 4328 w 10000"/>
              <a:gd name="connsiteY55" fmla="*/ 8905 h 10000"/>
              <a:gd name="connsiteX56" fmla="*/ 4410 w 10000"/>
              <a:gd name="connsiteY56" fmla="*/ 8848 h 10000"/>
              <a:gd name="connsiteX57" fmla="*/ 4493 w 10000"/>
              <a:gd name="connsiteY57" fmla="*/ 8813 h 10000"/>
              <a:gd name="connsiteX58" fmla="*/ 5833 w 10000"/>
              <a:gd name="connsiteY58" fmla="*/ 8319 h 10000"/>
              <a:gd name="connsiteX59" fmla="*/ 7359 w 10000"/>
              <a:gd name="connsiteY59" fmla="*/ 8918 h 10000"/>
              <a:gd name="connsiteX60" fmla="*/ 10000 w 10000"/>
              <a:gd name="connsiteY60" fmla="*/ 9046 h 10000"/>
              <a:gd name="connsiteX61" fmla="*/ 9986 w 10000"/>
              <a:gd name="connsiteY61" fmla="*/ 10000 h 10000"/>
              <a:gd name="connsiteX0" fmla="*/ 0 w 10000"/>
              <a:gd name="connsiteY0" fmla="*/ 9894 h 10000"/>
              <a:gd name="connsiteX1" fmla="*/ 85 w 10000"/>
              <a:gd name="connsiteY1" fmla="*/ 9399 h 10000"/>
              <a:gd name="connsiteX2" fmla="*/ 165 w 10000"/>
              <a:gd name="connsiteY2" fmla="*/ 8989 h 10000"/>
              <a:gd name="connsiteX3" fmla="*/ 226 w 10000"/>
              <a:gd name="connsiteY3" fmla="*/ 8940 h 10000"/>
              <a:gd name="connsiteX4" fmla="*/ 311 w 10000"/>
              <a:gd name="connsiteY4" fmla="*/ 8905 h 10000"/>
              <a:gd name="connsiteX5" fmla="*/ 372 w 10000"/>
              <a:gd name="connsiteY5" fmla="*/ 8869 h 10000"/>
              <a:gd name="connsiteX6" fmla="*/ 457 w 10000"/>
              <a:gd name="connsiteY6" fmla="*/ 8834 h 10000"/>
              <a:gd name="connsiteX7" fmla="*/ 539 w 10000"/>
              <a:gd name="connsiteY7" fmla="*/ 8799 h 10000"/>
              <a:gd name="connsiteX8" fmla="*/ 621 w 10000"/>
              <a:gd name="connsiteY8" fmla="*/ 8763 h 10000"/>
              <a:gd name="connsiteX9" fmla="*/ 728 w 10000"/>
              <a:gd name="connsiteY9" fmla="*/ 8530 h 10000"/>
              <a:gd name="connsiteX10" fmla="*/ 784 w 10000"/>
              <a:gd name="connsiteY10" fmla="*/ 7929 h 10000"/>
              <a:gd name="connsiteX11" fmla="*/ 842 w 10000"/>
              <a:gd name="connsiteY11" fmla="*/ 7717 h 10000"/>
              <a:gd name="connsiteX12" fmla="*/ 944 w 10000"/>
              <a:gd name="connsiteY12" fmla="*/ 7102 h 10000"/>
              <a:gd name="connsiteX13" fmla="*/ 1005 w 10000"/>
              <a:gd name="connsiteY13" fmla="*/ 6693 h 10000"/>
              <a:gd name="connsiteX14" fmla="*/ 1087 w 10000"/>
              <a:gd name="connsiteY14" fmla="*/ 6254 h 10000"/>
              <a:gd name="connsiteX15" fmla="*/ 1148 w 10000"/>
              <a:gd name="connsiteY15" fmla="*/ 5845 h 10000"/>
              <a:gd name="connsiteX16" fmla="*/ 1228 w 10000"/>
              <a:gd name="connsiteY16" fmla="*/ 5244 h 10000"/>
              <a:gd name="connsiteX17" fmla="*/ 1306 w 10000"/>
              <a:gd name="connsiteY17" fmla="*/ 4431 h 10000"/>
              <a:gd name="connsiteX18" fmla="*/ 1405 w 10000"/>
              <a:gd name="connsiteY18" fmla="*/ 3830 h 10000"/>
              <a:gd name="connsiteX19" fmla="*/ 1462 w 10000"/>
              <a:gd name="connsiteY19" fmla="*/ 3216 h 10000"/>
              <a:gd name="connsiteX20" fmla="*/ 1544 w 10000"/>
              <a:gd name="connsiteY20" fmla="*/ 2792 h 10000"/>
              <a:gd name="connsiteX21" fmla="*/ 1605 w 10000"/>
              <a:gd name="connsiteY21" fmla="*/ 2205 h 10000"/>
              <a:gd name="connsiteX22" fmla="*/ 1685 w 10000"/>
              <a:gd name="connsiteY22" fmla="*/ 1746 h 10000"/>
              <a:gd name="connsiteX23" fmla="*/ 1768 w 10000"/>
              <a:gd name="connsiteY23" fmla="*/ 1357 h 10000"/>
              <a:gd name="connsiteX24" fmla="*/ 1845 w 10000"/>
              <a:gd name="connsiteY24" fmla="*/ 919 h 10000"/>
              <a:gd name="connsiteX25" fmla="*/ 1951 w 10000"/>
              <a:gd name="connsiteY25" fmla="*/ 898 h 10000"/>
              <a:gd name="connsiteX26" fmla="*/ 2031 w 10000"/>
              <a:gd name="connsiteY26" fmla="*/ 459 h 10000"/>
              <a:gd name="connsiteX27" fmla="*/ 2111 w 10000"/>
              <a:gd name="connsiteY27" fmla="*/ 49 h 10000"/>
              <a:gd name="connsiteX28" fmla="*/ 2193 w 10000"/>
              <a:gd name="connsiteY28" fmla="*/ 0 h 10000"/>
              <a:gd name="connsiteX29" fmla="*/ 2281 w 10000"/>
              <a:gd name="connsiteY29" fmla="*/ 332 h 10000"/>
              <a:gd name="connsiteX30" fmla="*/ 2347 w 10000"/>
              <a:gd name="connsiteY30" fmla="*/ 686 h 10000"/>
              <a:gd name="connsiteX31" fmla="*/ 2410 w 10000"/>
              <a:gd name="connsiteY31" fmla="*/ 1251 h 10000"/>
              <a:gd name="connsiteX32" fmla="*/ 2476 w 10000"/>
              <a:gd name="connsiteY32" fmla="*/ 1943 h 10000"/>
              <a:gd name="connsiteX33" fmla="*/ 2540 w 10000"/>
              <a:gd name="connsiteY33" fmla="*/ 2509 h 10000"/>
              <a:gd name="connsiteX34" fmla="*/ 2624 w 10000"/>
              <a:gd name="connsiteY34" fmla="*/ 3053 h 10000"/>
              <a:gd name="connsiteX35" fmla="*/ 2734 w 10000"/>
              <a:gd name="connsiteY35" fmla="*/ 3583 h 10000"/>
              <a:gd name="connsiteX36" fmla="*/ 2819 w 10000"/>
              <a:gd name="connsiteY36" fmla="*/ 3887 h 10000"/>
              <a:gd name="connsiteX37" fmla="*/ 2885 w 10000"/>
              <a:gd name="connsiteY37" fmla="*/ 4042 h 10000"/>
              <a:gd name="connsiteX38" fmla="*/ 2987 w 10000"/>
              <a:gd name="connsiteY38" fmla="*/ 4184 h 10000"/>
              <a:gd name="connsiteX39" fmla="*/ 3048 w 10000"/>
              <a:gd name="connsiteY39" fmla="*/ 4148 h 10000"/>
              <a:gd name="connsiteX40" fmla="*/ 3111 w 10000"/>
              <a:gd name="connsiteY40" fmla="*/ 4113 h 10000"/>
              <a:gd name="connsiteX41" fmla="*/ 3196 w 10000"/>
              <a:gd name="connsiteY41" fmla="*/ 4099 h 10000"/>
              <a:gd name="connsiteX42" fmla="*/ 3302 w 10000"/>
              <a:gd name="connsiteY42" fmla="*/ 4608 h 10000"/>
              <a:gd name="connsiteX43" fmla="*/ 3389 w 10000"/>
              <a:gd name="connsiteY43" fmla="*/ 4961 h 10000"/>
              <a:gd name="connsiteX44" fmla="*/ 3476 w 10000"/>
              <a:gd name="connsiteY44" fmla="*/ 5491 h 10000"/>
              <a:gd name="connsiteX45" fmla="*/ 3520 w 10000"/>
              <a:gd name="connsiteY45" fmla="*/ 6057 h 10000"/>
              <a:gd name="connsiteX46" fmla="*/ 3624 w 10000"/>
              <a:gd name="connsiteY46" fmla="*/ 6537 h 10000"/>
              <a:gd name="connsiteX47" fmla="*/ 3693 w 10000"/>
              <a:gd name="connsiteY47" fmla="*/ 6926 h 10000"/>
              <a:gd name="connsiteX48" fmla="*/ 3798 w 10000"/>
              <a:gd name="connsiteY48" fmla="*/ 7456 h 10000"/>
              <a:gd name="connsiteX49" fmla="*/ 3859 w 10000"/>
              <a:gd name="connsiteY49" fmla="*/ 7597 h 10000"/>
              <a:gd name="connsiteX50" fmla="*/ 3925 w 10000"/>
              <a:gd name="connsiteY50" fmla="*/ 7774 h 10000"/>
              <a:gd name="connsiteX51" fmla="*/ 4008 w 10000"/>
              <a:gd name="connsiteY51" fmla="*/ 8092 h 10000"/>
              <a:gd name="connsiteX52" fmla="*/ 4093 w 10000"/>
              <a:gd name="connsiteY52" fmla="*/ 8424 h 10000"/>
              <a:gd name="connsiteX53" fmla="*/ 4177 w 10000"/>
              <a:gd name="connsiteY53" fmla="*/ 8777 h 10000"/>
              <a:gd name="connsiteX54" fmla="*/ 4262 w 10000"/>
              <a:gd name="connsiteY54" fmla="*/ 8919 h 10000"/>
              <a:gd name="connsiteX55" fmla="*/ 4328 w 10000"/>
              <a:gd name="connsiteY55" fmla="*/ 8905 h 10000"/>
              <a:gd name="connsiteX56" fmla="*/ 4410 w 10000"/>
              <a:gd name="connsiteY56" fmla="*/ 8848 h 10000"/>
              <a:gd name="connsiteX57" fmla="*/ 4493 w 10000"/>
              <a:gd name="connsiteY57" fmla="*/ 8813 h 10000"/>
              <a:gd name="connsiteX58" fmla="*/ 5676 w 10000"/>
              <a:gd name="connsiteY58" fmla="*/ 8230 h 10000"/>
              <a:gd name="connsiteX59" fmla="*/ 7359 w 10000"/>
              <a:gd name="connsiteY59" fmla="*/ 8918 h 10000"/>
              <a:gd name="connsiteX60" fmla="*/ 10000 w 10000"/>
              <a:gd name="connsiteY60" fmla="*/ 9046 h 10000"/>
              <a:gd name="connsiteX61" fmla="*/ 9986 w 10000"/>
              <a:gd name="connsiteY61" fmla="*/ 10000 h 10000"/>
              <a:gd name="connsiteX0" fmla="*/ 0 w 10000"/>
              <a:gd name="connsiteY0" fmla="*/ 9894 h 10000"/>
              <a:gd name="connsiteX1" fmla="*/ 85 w 10000"/>
              <a:gd name="connsiteY1" fmla="*/ 9399 h 10000"/>
              <a:gd name="connsiteX2" fmla="*/ 165 w 10000"/>
              <a:gd name="connsiteY2" fmla="*/ 8989 h 10000"/>
              <a:gd name="connsiteX3" fmla="*/ 226 w 10000"/>
              <a:gd name="connsiteY3" fmla="*/ 8940 h 10000"/>
              <a:gd name="connsiteX4" fmla="*/ 311 w 10000"/>
              <a:gd name="connsiteY4" fmla="*/ 8905 h 10000"/>
              <a:gd name="connsiteX5" fmla="*/ 372 w 10000"/>
              <a:gd name="connsiteY5" fmla="*/ 8869 h 10000"/>
              <a:gd name="connsiteX6" fmla="*/ 457 w 10000"/>
              <a:gd name="connsiteY6" fmla="*/ 8834 h 10000"/>
              <a:gd name="connsiteX7" fmla="*/ 539 w 10000"/>
              <a:gd name="connsiteY7" fmla="*/ 8799 h 10000"/>
              <a:gd name="connsiteX8" fmla="*/ 621 w 10000"/>
              <a:gd name="connsiteY8" fmla="*/ 8763 h 10000"/>
              <a:gd name="connsiteX9" fmla="*/ 728 w 10000"/>
              <a:gd name="connsiteY9" fmla="*/ 8530 h 10000"/>
              <a:gd name="connsiteX10" fmla="*/ 784 w 10000"/>
              <a:gd name="connsiteY10" fmla="*/ 7929 h 10000"/>
              <a:gd name="connsiteX11" fmla="*/ 842 w 10000"/>
              <a:gd name="connsiteY11" fmla="*/ 7717 h 10000"/>
              <a:gd name="connsiteX12" fmla="*/ 944 w 10000"/>
              <a:gd name="connsiteY12" fmla="*/ 7102 h 10000"/>
              <a:gd name="connsiteX13" fmla="*/ 1005 w 10000"/>
              <a:gd name="connsiteY13" fmla="*/ 6693 h 10000"/>
              <a:gd name="connsiteX14" fmla="*/ 1087 w 10000"/>
              <a:gd name="connsiteY14" fmla="*/ 6254 h 10000"/>
              <a:gd name="connsiteX15" fmla="*/ 1148 w 10000"/>
              <a:gd name="connsiteY15" fmla="*/ 5845 h 10000"/>
              <a:gd name="connsiteX16" fmla="*/ 1228 w 10000"/>
              <a:gd name="connsiteY16" fmla="*/ 5244 h 10000"/>
              <a:gd name="connsiteX17" fmla="*/ 1306 w 10000"/>
              <a:gd name="connsiteY17" fmla="*/ 4431 h 10000"/>
              <a:gd name="connsiteX18" fmla="*/ 1405 w 10000"/>
              <a:gd name="connsiteY18" fmla="*/ 3830 h 10000"/>
              <a:gd name="connsiteX19" fmla="*/ 1462 w 10000"/>
              <a:gd name="connsiteY19" fmla="*/ 3216 h 10000"/>
              <a:gd name="connsiteX20" fmla="*/ 1544 w 10000"/>
              <a:gd name="connsiteY20" fmla="*/ 2792 h 10000"/>
              <a:gd name="connsiteX21" fmla="*/ 1605 w 10000"/>
              <a:gd name="connsiteY21" fmla="*/ 2205 h 10000"/>
              <a:gd name="connsiteX22" fmla="*/ 1685 w 10000"/>
              <a:gd name="connsiteY22" fmla="*/ 1746 h 10000"/>
              <a:gd name="connsiteX23" fmla="*/ 1768 w 10000"/>
              <a:gd name="connsiteY23" fmla="*/ 1357 h 10000"/>
              <a:gd name="connsiteX24" fmla="*/ 1845 w 10000"/>
              <a:gd name="connsiteY24" fmla="*/ 919 h 10000"/>
              <a:gd name="connsiteX25" fmla="*/ 1951 w 10000"/>
              <a:gd name="connsiteY25" fmla="*/ 898 h 10000"/>
              <a:gd name="connsiteX26" fmla="*/ 2031 w 10000"/>
              <a:gd name="connsiteY26" fmla="*/ 459 h 10000"/>
              <a:gd name="connsiteX27" fmla="*/ 2111 w 10000"/>
              <a:gd name="connsiteY27" fmla="*/ 49 h 10000"/>
              <a:gd name="connsiteX28" fmla="*/ 2193 w 10000"/>
              <a:gd name="connsiteY28" fmla="*/ 0 h 10000"/>
              <a:gd name="connsiteX29" fmla="*/ 2281 w 10000"/>
              <a:gd name="connsiteY29" fmla="*/ 332 h 10000"/>
              <a:gd name="connsiteX30" fmla="*/ 2347 w 10000"/>
              <a:gd name="connsiteY30" fmla="*/ 686 h 10000"/>
              <a:gd name="connsiteX31" fmla="*/ 2410 w 10000"/>
              <a:gd name="connsiteY31" fmla="*/ 1251 h 10000"/>
              <a:gd name="connsiteX32" fmla="*/ 2476 w 10000"/>
              <a:gd name="connsiteY32" fmla="*/ 1943 h 10000"/>
              <a:gd name="connsiteX33" fmla="*/ 2540 w 10000"/>
              <a:gd name="connsiteY33" fmla="*/ 2509 h 10000"/>
              <a:gd name="connsiteX34" fmla="*/ 2624 w 10000"/>
              <a:gd name="connsiteY34" fmla="*/ 3053 h 10000"/>
              <a:gd name="connsiteX35" fmla="*/ 2734 w 10000"/>
              <a:gd name="connsiteY35" fmla="*/ 3583 h 10000"/>
              <a:gd name="connsiteX36" fmla="*/ 2819 w 10000"/>
              <a:gd name="connsiteY36" fmla="*/ 3887 h 10000"/>
              <a:gd name="connsiteX37" fmla="*/ 2885 w 10000"/>
              <a:gd name="connsiteY37" fmla="*/ 4042 h 10000"/>
              <a:gd name="connsiteX38" fmla="*/ 2987 w 10000"/>
              <a:gd name="connsiteY38" fmla="*/ 4184 h 10000"/>
              <a:gd name="connsiteX39" fmla="*/ 3048 w 10000"/>
              <a:gd name="connsiteY39" fmla="*/ 4148 h 10000"/>
              <a:gd name="connsiteX40" fmla="*/ 3111 w 10000"/>
              <a:gd name="connsiteY40" fmla="*/ 4113 h 10000"/>
              <a:gd name="connsiteX41" fmla="*/ 3196 w 10000"/>
              <a:gd name="connsiteY41" fmla="*/ 4099 h 10000"/>
              <a:gd name="connsiteX42" fmla="*/ 3302 w 10000"/>
              <a:gd name="connsiteY42" fmla="*/ 4608 h 10000"/>
              <a:gd name="connsiteX43" fmla="*/ 3389 w 10000"/>
              <a:gd name="connsiteY43" fmla="*/ 4961 h 10000"/>
              <a:gd name="connsiteX44" fmla="*/ 3476 w 10000"/>
              <a:gd name="connsiteY44" fmla="*/ 5491 h 10000"/>
              <a:gd name="connsiteX45" fmla="*/ 3520 w 10000"/>
              <a:gd name="connsiteY45" fmla="*/ 6057 h 10000"/>
              <a:gd name="connsiteX46" fmla="*/ 3624 w 10000"/>
              <a:gd name="connsiteY46" fmla="*/ 6537 h 10000"/>
              <a:gd name="connsiteX47" fmla="*/ 3693 w 10000"/>
              <a:gd name="connsiteY47" fmla="*/ 6926 h 10000"/>
              <a:gd name="connsiteX48" fmla="*/ 3798 w 10000"/>
              <a:gd name="connsiteY48" fmla="*/ 7456 h 10000"/>
              <a:gd name="connsiteX49" fmla="*/ 3859 w 10000"/>
              <a:gd name="connsiteY49" fmla="*/ 7597 h 10000"/>
              <a:gd name="connsiteX50" fmla="*/ 3925 w 10000"/>
              <a:gd name="connsiteY50" fmla="*/ 7774 h 10000"/>
              <a:gd name="connsiteX51" fmla="*/ 4008 w 10000"/>
              <a:gd name="connsiteY51" fmla="*/ 8092 h 10000"/>
              <a:gd name="connsiteX52" fmla="*/ 4093 w 10000"/>
              <a:gd name="connsiteY52" fmla="*/ 8424 h 10000"/>
              <a:gd name="connsiteX53" fmla="*/ 4177 w 10000"/>
              <a:gd name="connsiteY53" fmla="*/ 8777 h 10000"/>
              <a:gd name="connsiteX54" fmla="*/ 4262 w 10000"/>
              <a:gd name="connsiteY54" fmla="*/ 8919 h 10000"/>
              <a:gd name="connsiteX55" fmla="*/ 4328 w 10000"/>
              <a:gd name="connsiteY55" fmla="*/ 8905 h 10000"/>
              <a:gd name="connsiteX56" fmla="*/ 4410 w 10000"/>
              <a:gd name="connsiteY56" fmla="*/ 8848 h 10000"/>
              <a:gd name="connsiteX57" fmla="*/ 4493 w 10000"/>
              <a:gd name="connsiteY57" fmla="*/ 8813 h 10000"/>
              <a:gd name="connsiteX58" fmla="*/ 5676 w 10000"/>
              <a:gd name="connsiteY58" fmla="*/ 8230 h 10000"/>
              <a:gd name="connsiteX59" fmla="*/ 7359 w 10000"/>
              <a:gd name="connsiteY59" fmla="*/ 8918 h 10000"/>
              <a:gd name="connsiteX60" fmla="*/ 10000 w 10000"/>
              <a:gd name="connsiteY60" fmla="*/ 9046 h 10000"/>
              <a:gd name="connsiteX61" fmla="*/ 9986 w 10000"/>
              <a:gd name="connsiteY61" fmla="*/ 10000 h 10000"/>
              <a:gd name="connsiteX0" fmla="*/ 0 w 10000"/>
              <a:gd name="connsiteY0" fmla="*/ 9894 h 10000"/>
              <a:gd name="connsiteX1" fmla="*/ 85 w 10000"/>
              <a:gd name="connsiteY1" fmla="*/ 9399 h 10000"/>
              <a:gd name="connsiteX2" fmla="*/ 165 w 10000"/>
              <a:gd name="connsiteY2" fmla="*/ 8989 h 10000"/>
              <a:gd name="connsiteX3" fmla="*/ 226 w 10000"/>
              <a:gd name="connsiteY3" fmla="*/ 8940 h 10000"/>
              <a:gd name="connsiteX4" fmla="*/ 311 w 10000"/>
              <a:gd name="connsiteY4" fmla="*/ 8905 h 10000"/>
              <a:gd name="connsiteX5" fmla="*/ 372 w 10000"/>
              <a:gd name="connsiteY5" fmla="*/ 8869 h 10000"/>
              <a:gd name="connsiteX6" fmla="*/ 457 w 10000"/>
              <a:gd name="connsiteY6" fmla="*/ 8834 h 10000"/>
              <a:gd name="connsiteX7" fmla="*/ 539 w 10000"/>
              <a:gd name="connsiteY7" fmla="*/ 8799 h 10000"/>
              <a:gd name="connsiteX8" fmla="*/ 621 w 10000"/>
              <a:gd name="connsiteY8" fmla="*/ 8763 h 10000"/>
              <a:gd name="connsiteX9" fmla="*/ 728 w 10000"/>
              <a:gd name="connsiteY9" fmla="*/ 8530 h 10000"/>
              <a:gd name="connsiteX10" fmla="*/ 784 w 10000"/>
              <a:gd name="connsiteY10" fmla="*/ 7929 h 10000"/>
              <a:gd name="connsiteX11" fmla="*/ 842 w 10000"/>
              <a:gd name="connsiteY11" fmla="*/ 7717 h 10000"/>
              <a:gd name="connsiteX12" fmla="*/ 944 w 10000"/>
              <a:gd name="connsiteY12" fmla="*/ 7102 h 10000"/>
              <a:gd name="connsiteX13" fmla="*/ 1005 w 10000"/>
              <a:gd name="connsiteY13" fmla="*/ 6693 h 10000"/>
              <a:gd name="connsiteX14" fmla="*/ 1087 w 10000"/>
              <a:gd name="connsiteY14" fmla="*/ 6254 h 10000"/>
              <a:gd name="connsiteX15" fmla="*/ 1148 w 10000"/>
              <a:gd name="connsiteY15" fmla="*/ 5845 h 10000"/>
              <a:gd name="connsiteX16" fmla="*/ 1228 w 10000"/>
              <a:gd name="connsiteY16" fmla="*/ 5244 h 10000"/>
              <a:gd name="connsiteX17" fmla="*/ 1306 w 10000"/>
              <a:gd name="connsiteY17" fmla="*/ 4431 h 10000"/>
              <a:gd name="connsiteX18" fmla="*/ 1405 w 10000"/>
              <a:gd name="connsiteY18" fmla="*/ 3830 h 10000"/>
              <a:gd name="connsiteX19" fmla="*/ 1462 w 10000"/>
              <a:gd name="connsiteY19" fmla="*/ 3216 h 10000"/>
              <a:gd name="connsiteX20" fmla="*/ 1544 w 10000"/>
              <a:gd name="connsiteY20" fmla="*/ 2792 h 10000"/>
              <a:gd name="connsiteX21" fmla="*/ 1605 w 10000"/>
              <a:gd name="connsiteY21" fmla="*/ 2205 h 10000"/>
              <a:gd name="connsiteX22" fmla="*/ 1685 w 10000"/>
              <a:gd name="connsiteY22" fmla="*/ 1746 h 10000"/>
              <a:gd name="connsiteX23" fmla="*/ 1768 w 10000"/>
              <a:gd name="connsiteY23" fmla="*/ 1357 h 10000"/>
              <a:gd name="connsiteX24" fmla="*/ 1845 w 10000"/>
              <a:gd name="connsiteY24" fmla="*/ 919 h 10000"/>
              <a:gd name="connsiteX25" fmla="*/ 1951 w 10000"/>
              <a:gd name="connsiteY25" fmla="*/ 898 h 10000"/>
              <a:gd name="connsiteX26" fmla="*/ 2031 w 10000"/>
              <a:gd name="connsiteY26" fmla="*/ 459 h 10000"/>
              <a:gd name="connsiteX27" fmla="*/ 2111 w 10000"/>
              <a:gd name="connsiteY27" fmla="*/ 49 h 10000"/>
              <a:gd name="connsiteX28" fmla="*/ 2193 w 10000"/>
              <a:gd name="connsiteY28" fmla="*/ 0 h 10000"/>
              <a:gd name="connsiteX29" fmla="*/ 2281 w 10000"/>
              <a:gd name="connsiteY29" fmla="*/ 332 h 10000"/>
              <a:gd name="connsiteX30" fmla="*/ 2347 w 10000"/>
              <a:gd name="connsiteY30" fmla="*/ 686 h 10000"/>
              <a:gd name="connsiteX31" fmla="*/ 2410 w 10000"/>
              <a:gd name="connsiteY31" fmla="*/ 1251 h 10000"/>
              <a:gd name="connsiteX32" fmla="*/ 2476 w 10000"/>
              <a:gd name="connsiteY32" fmla="*/ 1943 h 10000"/>
              <a:gd name="connsiteX33" fmla="*/ 2540 w 10000"/>
              <a:gd name="connsiteY33" fmla="*/ 2509 h 10000"/>
              <a:gd name="connsiteX34" fmla="*/ 2624 w 10000"/>
              <a:gd name="connsiteY34" fmla="*/ 3053 h 10000"/>
              <a:gd name="connsiteX35" fmla="*/ 2734 w 10000"/>
              <a:gd name="connsiteY35" fmla="*/ 3583 h 10000"/>
              <a:gd name="connsiteX36" fmla="*/ 2819 w 10000"/>
              <a:gd name="connsiteY36" fmla="*/ 3887 h 10000"/>
              <a:gd name="connsiteX37" fmla="*/ 2885 w 10000"/>
              <a:gd name="connsiteY37" fmla="*/ 4042 h 10000"/>
              <a:gd name="connsiteX38" fmla="*/ 2987 w 10000"/>
              <a:gd name="connsiteY38" fmla="*/ 4184 h 10000"/>
              <a:gd name="connsiteX39" fmla="*/ 3048 w 10000"/>
              <a:gd name="connsiteY39" fmla="*/ 4148 h 10000"/>
              <a:gd name="connsiteX40" fmla="*/ 3111 w 10000"/>
              <a:gd name="connsiteY40" fmla="*/ 4113 h 10000"/>
              <a:gd name="connsiteX41" fmla="*/ 3196 w 10000"/>
              <a:gd name="connsiteY41" fmla="*/ 4099 h 10000"/>
              <a:gd name="connsiteX42" fmla="*/ 3302 w 10000"/>
              <a:gd name="connsiteY42" fmla="*/ 4608 h 10000"/>
              <a:gd name="connsiteX43" fmla="*/ 3389 w 10000"/>
              <a:gd name="connsiteY43" fmla="*/ 4961 h 10000"/>
              <a:gd name="connsiteX44" fmla="*/ 3476 w 10000"/>
              <a:gd name="connsiteY44" fmla="*/ 5491 h 10000"/>
              <a:gd name="connsiteX45" fmla="*/ 3520 w 10000"/>
              <a:gd name="connsiteY45" fmla="*/ 6057 h 10000"/>
              <a:gd name="connsiteX46" fmla="*/ 3624 w 10000"/>
              <a:gd name="connsiteY46" fmla="*/ 6537 h 10000"/>
              <a:gd name="connsiteX47" fmla="*/ 3693 w 10000"/>
              <a:gd name="connsiteY47" fmla="*/ 6926 h 10000"/>
              <a:gd name="connsiteX48" fmla="*/ 3798 w 10000"/>
              <a:gd name="connsiteY48" fmla="*/ 7456 h 10000"/>
              <a:gd name="connsiteX49" fmla="*/ 3859 w 10000"/>
              <a:gd name="connsiteY49" fmla="*/ 7597 h 10000"/>
              <a:gd name="connsiteX50" fmla="*/ 3925 w 10000"/>
              <a:gd name="connsiteY50" fmla="*/ 7774 h 10000"/>
              <a:gd name="connsiteX51" fmla="*/ 4008 w 10000"/>
              <a:gd name="connsiteY51" fmla="*/ 8092 h 10000"/>
              <a:gd name="connsiteX52" fmla="*/ 4093 w 10000"/>
              <a:gd name="connsiteY52" fmla="*/ 8424 h 10000"/>
              <a:gd name="connsiteX53" fmla="*/ 4177 w 10000"/>
              <a:gd name="connsiteY53" fmla="*/ 8777 h 10000"/>
              <a:gd name="connsiteX54" fmla="*/ 4262 w 10000"/>
              <a:gd name="connsiteY54" fmla="*/ 8919 h 10000"/>
              <a:gd name="connsiteX55" fmla="*/ 4328 w 10000"/>
              <a:gd name="connsiteY55" fmla="*/ 8905 h 10000"/>
              <a:gd name="connsiteX56" fmla="*/ 4410 w 10000"/>
              <a:gd name="connsiteY56" fmla="*/ 8848 h 10000"/>
              <a:gd name="connsiteX57" fmla="*/ 4493 w 10000"/>
              <a:gd name="connsiteY57" fmla="*/ 8813 h 10000"/>
              <a:gd name="connsiteX58" fmla="*/ 5676 w 10000"/>
              <a:gd name="connsiteY58" fmla="*/ 8230 h 10000"/>
              <a:gd name="connsiteX59" fmla="*/ 7359 w 10000"/>
              <a:gd name="connsiteY59" fmla="*/ 8918 h 10000"/>
              <a:gd name="connsiteX60" fmla="*/ 10000 w 10000"/>
              <a:gd name="connsiteY60" fmla="*/ 9046 h 10000"/>
              <a:gd name="connsiteX61" fmla="*/ 9986 w 10000"/>
              <a:gd name="connsiteY61" fmla="*/ 10000 h 10000"/>
              <a:gd name="connsiteX0" fmla="*/ 0 w 10000"/>
              <a:gd name="connsiteY0" fmla="*/ 9894 h 10000"/>
              <a:gd name="connsiteX1" fmla="*/ 85 w 10000"/>
              <a:gd name="connsiteY1" fmla="*/ 9399 h 10000"/>
              <a:gd name="connsiteX2" fmla="*/ 165 w 10000"/>
              <a:gd name="connsiteY2" fmla="*/ 8989 h 10000"/>
              <a:gd name="connsiteX3" fmla="*/ 226 w 10000"/>
              <a:gd name="connsiteY3" fmla="*/ 8940 h 10000"/>
              <a:gd name="connsiteX4" fmla="*/ 311 w 10000"/>
              <a:gd name="connsiteY4" fmla="*/ 8905 h 10000"/>
              <a:gd name="connsiteX5" fmla="*/ 372 w 10000"/>
              <a:gd name="connsiteY5" fmla="*/ 8869 h 10000"/>
              <a:gd name="connsiteX6" fmla="*/ 457 w 10000"/>
              <a:gd name="connsiteY6" fmla="*/ 8834 h 10000"/>
              <a:gd name="connsiteX7" fmla="*/ 539 w 10000"/>
              <a:gd name="connsiteY7" fmla="*/ 8799 h 10000"/>
              <a:gd name="connsiteX8" fmla="*/ 621 w 10000"/>
              <a:gd name="connsiteY8" fmla="*/ 8763 h 10000"/>
              <a:gd name="connsiteX9" fmla="*/ 728 w 10000"/>
              <a:gd name="connsiteY9" fmla="*/ 8530 h 10000"/>
              <a:gd name="connsiteX10" fmla="*/ 784 w 10000"/>
              <a:gd name="connsiteY10" fmla="*/ 7929 h 10000"/>
              <a:gd name="connsiteX11" fmla="*/ 842 w 10000"/>
              <a:gd name="connsiteY11" fmla="*/ 7717 h 10000"/>
              <a:gd name="connsiteX12" fmla="*/ 944 w 10000"/>
              <a:gd name="connsiteY12" fmla="*/ 7102 h 10000"/>
              <a:gd name="connsiteX13" fmla="*/ 1005 w 10000"/>
              <a:gd name="connsiteY13" fmla="*/ 6693 h 10000"/>
              <a:gd name="connsiteX14" fmla="*/ 1087 w 10000"/>
              <a:gd name="connsiteY14" fmla="*/ 6254 h 10000"/>
              <a:gd name="connsiteX15" fmla="*/ 1148 w 10000"/>
              <a:gd name="connsiteY15" fmla="*/ 5845 h 10000"/>
              <a:gd name="connsiteX16" fmla="*/ 1228 w 10000"/>
              <a:gd name="connsiteY16" fmla="*/ 5244 h 10000"/>
              <a:gd name="connsiteX17" fmla="*/ 1306 w 10000"/>
              <a:gd name="connsiteY17" fmla="*/ 4431 h 10000"/>
              <a:gd name="connsiteX18" fmla="*/ 1405 w 10000"/>
              <a:gd name="connsiteY18" fmla="*/ 3830 h 10000"/>
              <a:gd name="connsiteX19" fmla="*/ 1462 w 10000"/>
              <a:gd name="connsiteY19" fmla="*/ 3216 h 10000"/>
              <a:gd name="connsiteX20" fmla="*/ 1544 w 10000"/>
              <a:gd name="connsiteY20" fmla="*/ 2792 h 10000"/>
              <a:gd name="connsiteX21" fmla="*/ 1605 w 10000"/>
              <a:gd name="connsiteY21" fmla="*/ 2205 h 10000"/>
              <a:gd name="connsiteX22" fmla="*/ 1685 w 10000"/>
              <a:gd name="connsiteY22" fmla="*/ 1746 h 10000"/>
              <a:gd name="connsiteX23" fmla="*/ 1768 w 10000"/>
              <a:gd name="connsiteY23" fmla="*/ 1357 h 10000"/>
              <a:gd name="connsiteX24" fmla="*/ 1845 w 10000"/>
              <a:gd name="connsiteY24" fmla="*/ 919 h 10000"/>
              <a:gd name="connsiteX25" fmla="*/ 1951 w 10000"/>
              <a:gd name="connsiteY25" fmla="*/ 898 h 10000"/>
              <a:gd name="connsiteX26" fmla="*/ 2031 w 10000"/>
              <a:gd name="connsiteY26" fmla="*/ 459 h 10000"/>
              <a:gd name="connsiteX27" fmla="*/ 2111 w 10000"/>
              <a:gd name="connsiteY27" fmla="*/ 49 h 10000"/>
              <a:gd name="connsiteX28" fmla="*/ 2193 w 10000"/>
              <a:gd name="connsiteY28" fmla="*/ 0 h 10000"/>
              <a:gd name="connsiteX29" fmla="*/ 2281 w 10000"/>
              <a:gd name="connsiteY29" fmla="*/ 332 h 10000"/>
              <a:gd name="connsiteX30" fmla="*/ 2347 w 10000"/>
              <a:gd name="connsiteY30" fmla="*/ 686 h 10000"/>
              <a:gd name="connsiteX31" fmla="*/ 2410 w 10000"/>
              <a:gd name="connsiteY31" fmla="*/ 1251 h 10000"/>
              <a:gd name="connsiteX32" fmla="*/ 2476 w 10000"/>
              <a:gd name="connsiteY32" fmla="*/ 1943 h 10000"/>
              <a:gd name="connsiteX33" fmla="*/ 2540 w 10000"/>
              <a:gd name="connsiteY33" fmla="*/ 2509 h 10000"/>
              <a:gd name="connsiteX34" fmla="*/ 2624 w 10000"/>
              <a:gd name="connsiteY34" fmla="*/ 3053 h 10000"/>
              <a:gd name="connsiteX35" fmla="*/ 2734 w 10000"/>
              <a:gd name="connsiteY35" fmla="*/ 3583 h 10000"/>
              <a:gd name="connsiteX36" fmla="*/ 2819 w 10000"/>
              <a:gd name="connsiteY36" fmla="*/ 3887 h 10000"/>
              <a:gd name="connsiteX37" fmla="*/ 2885 w 10000"/>
              <a:gd name="connsiteY37" fmla="*/ 4042 h 10000"/>
              <a:gd name="connsiteX38" fmla="*/ 2987 w 10000"/>
              <a:gd name="connsiteY38" fmla="*/ 4184 h 10000"/>
              <a:gd name="connsiteX39" fmla="*/ 3048 w 10000"/>
              <a:gd name="connsiteY39" fmla="*/ 4148 h 10000"/>
              <a:gd name="connsiteX40" fmla="*/ 3111 w 10000"/>
              <a:gd name="connsiteY40" fmla="*/ 4113 h 10000"/>
              <a:gd name="connsiteX41" fmla="*/ 3196 w 10000"/>
              <a:gd name="connsiteY41" fmla="*/ 4099 h 10000"/>
              <a:gd name="connsiteX42" fmla="*/ 3302 w 10000"/>
              <a:gd name="connsiteY42" fmla="*/ 4608 h 10000"/>
              <a:gd name="connsiteX43" fmla="*/ 3389 w 10000"/>
              <a:gd name="connsiteY43" fmla="*/ 4961 h 10000"/>
              <a:gd name="connsiteX44" fmla="*/ 3476 w 10000"/>
              <a:gd name="connsiteY44" fmla="*/ 5491 h 10000"/>
              <a:gd name="connsiteX45" fmla="*/ 3520 w 10000"/>
              <a:gd name="connsiteY45" fmla="*/ 6057 h 10000"/>
              <a:gd name="connsiteX46" fmla="*/ 3624 w 10000"/>
              <a:gd name="connsiteY46" fmla="*/ 6537 h 10000"/>
              <a:gd name="connsiteX47" fmla="*/ 3693 w 10000"/>
              <a:gd name="connsiteY47" fmla="*/ 6926 h 10000"/>
              <a:gd name="connsiteX48" fmla="*/ 3798 w 10000"/>
              <a:gd name="connsiteY48" fmla="*/ 7456 h 10000"/>
              <a:gd name="connsiteX49" fmla="*/ 3859 w 10000"/>
              <a:gd name="connsiteY49" fmla="*/ 7597 h 10000"/>
              <a:gd name="connsiteX50" fmla="*/ 3925 w 10000"/>
              <a:gd name="connsiteY50" fmla="*/ 7774 h 10000"/>
              <a:gd name="connsiteX51" fmla="*/ 4008 w 10000"/>
              <a:gd name="connsiteY51" fmla="*/ 8092 h 10000"/>
              <a:gd name="connsiteX52" fmla="*/ 4093 w 10000"/>
              <a:gd name="connsiteY52" fmla="*/ 8424 h 10000"/>
              <a:gd name="connsiteX53" fmla="*/ 4177 w 10000"/>
              <a:gd name="connsiteY53" fmla="*/ 8777 h 10000"/>
              <a:gd name="connsiteX54" fmla="*/ 4262 w 10000"/>
              <a:gd name="connsiteY54" fmla="*/ 8919 h 10000"/>
              <a:gd name="connsiteX55" fmla="*/ 4328 w 10000"/>
              <a:gd name="connsiteY55" fmla="*/ 8905 h 10000"/>
              <a:gd name="connsiteX56" fmla="*/ 4410 w 10000"/>
              <a:gd name="connsiteY56" fmla="*/ 8848 h 10000"/>
              <a:gd name="connsiteX57" fmla="*/ 4493 w 10000"/>
              <a:gd name="connsiteY57" fmla="*/ 8813 h 10000"/>
              <a:gd name="connsiteX58" fmla="*/ 5676 w 10000"/>
              <a:gd name="connsiteY58" fmla="*/ 8230 h 10000"/>
              <a:gd name="connsiteX59" fmla="*/ 7013 w 10000"/>
              <a:gd name="connsiteY59" fmla="*/ 7299 h 10000"/>
              <a:gd name="connsiteX60" fmla="*/ 10000 w 10000"/>
              <a:gd name="connsiteY60" fmla="*/ 9046 h 10000"/>
              <a:gd name="connsiteX61" fmla="*/ 9986 w 10000"/>
              <a:gd name="connsiteY61" fmla="*/ 10000 h 10000"/>
              <a:gd name="connsiteX0" fmla="*/ 0 w 10000"/>
              <a:gd name="connsiteY0" fmla="*/ 9894 h 10000"/>
              <a:gd name="connsiteX1" fmla="*/ 85 w 10000"/>
              <a:gd name="connsiteY1" fmla="*/ 9399 h 10000"/>
              <a:gd name="connsiteX2" fmla="*/ 165 w 10000"/>
              <a:gd name="connsiteY2" fmla="*/ 8989 h 10000"/>
              <a:gd name="connsiteX3" fmla="*/ 226 w 10000"/>
              <a:gd name="connsiteY3" fmla="*/ 8940 h 10000"/>
              <a:gd name="connsiteX4" fmla="*/ 311 w 10000"/>
              <a:gd name="connsiteY4" fmla="*/ 8905 h 10000"/>
              <a:gd name="connsiteX5" fmla="*/ 372 w 10000"/>
              <a:gd name="connsiteY5" fmla="*/ 8869 h 10000"/>
              <a:gd name="connsiteX6" fmla="*/ 457 w 10000"/>
              <a:gd name="connsiteY6" fmla="*/ 8834 h 10000"/>
              <a:gd name="connsiteX7" fmla="*/ 539 w 10000"/>
              <a:gd name="connsiteY7" fmla="*/ 8799 h 10000"/>
              <a:gd name="connsiteX8" fmla="*/ 621 w 10000"/>
              <a:gd name="connsiteY8" fmla="*/ 8763 h 10000"/>
              <a:gd name="connsiteX9" fmla="*/ 728 w 10000"/>
              <a:gd name="connsiteY9" fmla="*/ 8530 h 10000"/>
              <a:gd name="connsiteX10" fmla="*/ 784 w 10000"/>
              <a:gd name="connsiteY10" fmla="*/ 7929 h 10000"/>
              <a:gd name="connsiteX11" fmla="*/ 842 w 10000"/>
              <a:gd name="connsiteY11" fmla="*/ 7717 h 10000"/>
              <a:gd name="connsiteX12" fmla="*/ 944 w 10000"/>
              <a:gd name="connsiteY12" fmla="*/ 7102 h 10000"/>
              <a:gd name="connsiteX13" fmla="*/ 1005 w 10000"/>
              <a:gd name="connsiteY13" fmla="*/ 6693 h 10000"/>
              <a:gd name="connsiteX14" fmla="*/ 1087 w 10000"/>
              <a:gd name="connsiteY14" fmla="*/ 6254 h 10000"/>
              <a:gd name="connsiteX15" fmla="*/ 1148 w 10000"/>
              <a:gd name="connsiteY15" fmla="*/ 5845 h 10000"/>
              <a:gd name="connsiteX16" fmla="*/ 1228 w 10000"/>
              <a:gd name="connsiteY16" fmla="*/ 5244 h 10000"/>
              <a:gd name="connsiteX17" fmla="*/ 1306 w 10000"/>
              <a:gd name="connsiteY17" fmla="*/ 4431 h 10000"/>
              <a:gd name="connsiteX18" fmla="*/ 1405 w 10000"/>
              <a:gd name="connsiteY18" fmla="*/ 3830 h 10000"/>
              <a:gd name="connsiteX19" fmla="*/ 1462 w 10000"/>
              <a:gd name="connsiteY19" fmla="*/ 3216 h 10000"/>
              <a:gd name="connsiteX20" fmla="*/ 1544 w 10000"/>
              <a:gd name="connsiteY20" fmla="*/ 2792 h 10000"/>
              <a:gd name="connsiteX21" fmla="*/ 1605 w 10000"/>
              <a:gd name="connsiteY21" fmla="*/ 2205 h 10000"/>
              <a:gd name="connsiteX22" fmla="*/ 1685 w 10000"/>
              <a:gd name="connsiteY22" fmla="*/ 1746 h 10000"/>
              <a:gd name="connsiteX23" fmla="*/ 1768 w 10000"/>
              <a:gd name="connsiteY23" fmla="*/ 1357 h 10000"/>
              <a:gd name="connsiteX24" fmla="*/ 1845 w 10000"/>
              <a:gd name="connsiteY24" fmla="*/ 919 h 10000"/>
              <a:gd name="connsiteX25" fmla="*/ 1951 w 10000"/>
              <a:gd name="connsiteY25" fmla="*/ 898 h 10000"/>
              <a:gd name="connsiteX26" fmla="*/ 2031 w 10000"/>
              <a:gd name="connsiteY26" fmla="*/ 459 h 10000"/>
              <a:gd name="connsiteX27" fmla="*/ 2111 w 10000"/>
              <a:gd name="connsiteY27" fmla="*/ 49 h 10000"/>
              <a:gd name="connsiteX28" fmla="*/ 2193 w 10000"/>
              <a:gd name="connsiteY28" fmla="*/ 0 h 10000"/>
              <a:gd name="connsiteX29" fmla="*/ 2281 w 10000"/>
              <a:gd name="connsiteY29" fmla="*/ 332 h 10000"/>
              <a:gd name="connsiteX30" fmla="*/ 2347 w 10000"/>
              <a:gd name="connsiteY30" fmla="*/ 686 h 10000"/>
              <a:gd name="connsiteX31" fmla="*/ 2410 w 10000"/>
              <a:gd name="connsiteY31" fmla="*/ 1251 h 10000"/>
              <a:gd name="connsiteX32" fmla="*/ 2476 w 10000"/>
              <a:gd name="connsiteY32" fmla="*/ 1943 h 10000"/>
              <a:gd name="connsiteX33" fmla="*/ 2540 w 10000"/>
              <a:gd name="connsiteY33" fmla="*/ 2509 h 10000"/>
              <a:gd name="connsiteX34" fmla="*/ 2624 w 10000"/>
              <a:gd name="connsiteY34" fmla="*/ 3053 h 10000"/>
              <a:gd name="connsiteX35" fmla="*/ 2734 w 10000"/>
              <a:gd name="connsiteY35" fmla="*/ 3583 h 10000"/>
              <a:gd name="connsiteX36" fmla="*/ 2819 w 10000"/>
              <a:gd name="connsiteY36" fmla="*/ 3887 h 10000"/>
              <a:gd name="connsiteX37" fmla="*/ 2885 w 10000"/>
              <a:gd name="connsiteY37" fmla="*/ 4042 h 10000"/>
              <a:gd name="connsiteX38" fmla="*/ 2987 w 10000"/>
              <a:gd name="connsiteY38" fmla="*/ 4184 h 10000"/>
              <a:gd name="connsiteX39" fmla="*/ 3048 w 10000"/>
              <a:gd name="connsiteY39" fmla="*/ 4148 h 10000"/>
              <a:gd name="connsiteX40" fmla="*/ 3111 w 10000"/>
              <a:gd name="connsiteY40" fmla="*/ 4113 h 10000"/>
              <a:gd name="connsiteX41" fmla="*/ 3196 w 10000"/>
              <a:gd name="connsiteY41" fmla="*/ 4099 h 10000"/>
              <a:gd name="connsiteX42" fmla="*/ 3302 w 10000"/>
              <a:gd name="connsiteY42" fmla="*/ 4608 h 10000"/>
              <a:gd name="connsiteX43" fmla="*/ 3389 w 10000"/>
              <a:gd name="connsiteY43" fmla="*/ 4961 h 10000"/>
              <a:gd name="connsiteX44" fmla="*/ 3476 w 10000"/>
              <a:gd name="connsiteY44" fmla="*/ 5491 h 10000"/>
              <a:gd name="connsiteX45" fmla="*/ 3520 w 10000"/>
              <a:gd name="connsiteY45" fmla="*/ 6057 h 10000"/>
              <a:gd name="connsiteX46" fmla="*/ 3624 w 10000"/>
              <a:gd name="connsiteY46" fmla="*/ 6537 h 10000"/>
              <a:gd name="connsiteX47" fmla="*/ 3693 w 10000"/>
              <a:gd name="connsiteY47" fmla="*/ 6926 h 10000"/>
              <a:gd name="connsiteX48" fmla="*/ 3798 w 10000"/>
              <a:gd name="connsiteY48" fmla="*/ 7456 h 10000"/>
              <a:gd name="connsiteX49" fmla="*/ 3859 w 10000"/>
              <a:gd name="connsiteY49" fmla="*/ 7597 h 10000"/>
              <a:gd name="connsiteX50" fmla="*/ 3925 w 10000"/>
              <a:gd name="connsiteY50" fmla="*/ 7774 h 10000"/>
              <a:gd name="connsiteX51" fmla="*/ 4008 w 10000"/>
              <a:gd name="connsiteY51" fmla="*/ 8092 h 10000"/>
              <a:gd name="connsiteX52" fmla="*/ 4093 w 10000"/>
              <a:gd name="connsiteY52" fmla="*/ 8424 h 10000"/>
              <a:gd name="connsiteX53" fmla="*/ 4177 w 10000"/>
              <a:gd name="connsiteY53" fmla="*/ 8777 h 10000"/>
              <a:gd name="connsiteX54" fmla="*/ 4262 w 10000"/>
              <a:gd name="connsiteY54" fmla="*/ 8919 h 10000"/>
              <a:gd name="connsiteX55" fmla="*/ 4328 w 10000"/>
              <a:gd name="connsiteY55" fmla="*/ 8905 h 10000"/>
              <a:gd name="connsiteX56" fmla="*/ 4410 w 10000"/>
              <a:gd name="connsiteY56" fmla="*/ 8848 h 10000"/>
              <a:gd name="connsiteX57" fmla="*/ 4493 w 10000"/>
              <a:gd name="connsiteY57" fmla="*/ 8813 h 10000"/>
              <a:gd name="connsiteX58" fmla="*/ 5399 w 10000"/>
              <a:gd name="connsiteY58" fmla="*/ 6611 h 10000"/>
              <a:gd name="connsiteX59" fmla="*/ 7013 w 10000"/>
              <a:gd name="connsiteY59" fmla="*/ 7299 h 10000"/>
              <a:gd name="connsiteX60" fmla="*/ 10000 w 10000"/>
              <a:gd name="connsiteY60" fmla="*/ 9046 h 10000"/>
              <a:gd name="connsiteX61" fmla="*/ 9986 w 10000"/>
              <a:gd name="connsiteY61" fmla="*/ 10000 h 10000"/>
              <a:gd name="connsiteX0" fmla="*/ 0 w 10000"/>
              <a:gd name="connsiteY0" fmla="*/ 9894 h 10000"/>
              <a:gd name="connsiteX1" fmla="*/ 85 w 10000"/>
              <a:gd name="connsiteY1" fmla="*/ 9399 h 10000"/>
              <a:gd name="connsiteX2" fmla="*/ 165 w 10000"/>
              <a:gd name="connsiteY2" fmla="*/ 8989 h 10000"/>
              <a:gd name="connsiteX3" fmla="*/ 226 w 10000"/>
              <a:gd name="connsiteY3" fmla="*/ 8940 h 10000"/>
              <a:gd name="connsiteX4" fmla="*/ 311 w 10000"/>
              <a:gd name="connsiteY4" fmla="*/ 8905 h 10000"/>
              <a:gd name="connsiteX5" fmla="*/ 372 w 10000"/>
              <a:gd name="connsiteY5" fmla="*/ 8869 h 10000"/>
              <a:gd name="connsiteX6" fmla="*/ 457 w 10000"/>
              <a:gd name="connsiteY6" fmla="*/ 8834 h 10000"/>
              <a:gd name="connsiteX7" fmla="*/ 539 w 10000"/>
              <a:gd name="connsiteY7" fmla="*/ 8799 h 10000"/>
              <a:gd name="connsiteX8" fmla="*/ 621 w 10000"/>
              <a:gd name="connsiteY8" fmla="*/ 8763 h 10000"/>
              <a:gd name="connsiteX9" fmla="*/ 728 w 10000"/>
              <a:gd name="connsiteY9" fmla="*/ 8530 h 10000"/>
              <a:gd name="connsiteX10" fmla="*/ 784 w 10000"/>
              <a:gd name="connsiteY10" fmla="*/ 7929 h 10000"/>
              <a:gd name="connsiteX11" fmla="*/ 842 w 10000"/>
              <a:gd name="connsiteY11" fmla="*/ 7717 h 10000"/>
              <a:gd name="connsiteX12" fmla="*/ 944 w 10000"/>
              <a:gd name="connsiteY12" fmla="*/ 7102 h 10000"/>
              <a:gd name="connsiteX13" fmla="*/ 1005 w 10000"/>
              <a:gd name="connsiteY13" fmla="*/ 6693 h 10000"/>
              <a:gd name="connsiteX14" fmla="*/ 1087 w 10000"/>
              <a:gd name="connsiteY14" fmla="*/ 6254 h 10000"/>
              <a:gd name="connsiteX15" fmla="*/ 1148 w 10000"/>
              <a:gd name="connsiteY15" fmla="*/ 5845 h 10000"/>
              <a:gd name="connsiteX16" fmla="*/ 1228 w 10000"/>
              <a:gd name="connsiteY16" fmla="*/ 5244 h 10000"/>
              <a:gd name="connsiteX17" fmla="*/ 1306 w 10000"/>
              <a:gd name="connsiteY17" fmla="*/ 4431 h 10000"/>
              <a:gd name="connsiteX18" fmla="*/ 1405 w 10000"/>
              <a:gd name="connsiteY18" fmla="*/ 3830 h 10000"/>
              <a:gd name="connsiteX19" fmla="*/ 1462 w 10000"/>
              <a:gd name="connsiteY19" fmla="*/ 3216 h 10000"/>
              <a:gd name="connsiteX20" fmla="*/ 1544 w 10000"/>
              <a:gd name="connsiteY20" fmla="*/ 2792 h 10000"/>
              <a:gd name="connsiteX21" fmla="*/ 1605 w 10000"/>
              <a:gd name="connsiteY21" fmla="*/ 2205 h 10000"/>
              <a:gd name="connsiteX22" fmla="*/ 1685 w 10000"/>
              <a:gd name="connsiteY22" fmla="*/ 1746 h 10000"/>
              <a:gd name="connsiteX23" fmla="*/ 1768 w 10000"/>
              <a:gd name="connsiteY23" fmla="*/ 1357 h 10000"/>
              <a:gd name="connsiteX24" fmla="*/ 1845 w 10000"/>
              <a:gd name="connsiteY24" fmla="*/ 919 h 10000"/>
              <a:gd name="connsiteX25" fmla="*/ 1951 w 10000"/>
              <a:gd name="connsiteY25" fmla="*/ 898 h 10000"/>
              <a:gd name="connsiteX26" fmla="*/ 2031 w 10000"/>
              <a:gd name="connsiteY26" fmla="*/ 459 h 10000"/>
              <a:gd name="connsiteX27" fmla="*/ 2111 w 10000"/>
              <a:gd name="connsiteY27" fmla="*/ 49 h 10000"/>
              <a:gd name="connsiteX28" fmla="*/ 2193 w 10000"/>
              <a:gd name="connsiteY28" fmla="*/ 0 h 10000"/>
              <a:gd name="connsiteX29" fmla="*/ 2281 w 10000"/>
              <a:gd name="connsiteY29" fmla="*/ 332 h 10000"/>
              <a:gd name="connsiteX30" fmla="*/ 2347 w 10000"/>
              <a:gd name="connsiteY30" fmla="*/ 686 h 10000"/>
              <a:gd name="connsiteX31" fmla="*/ 2410 w 10000"/>
              <a:gd name="connsiteY31" fmla="*/ 1251 h 10000"/>
              <a:gd name="connsiteX32" fmla="*/ 2476 w 10000"/>
              <a:gd name="connsiteY32" fmla="*/ 1943 h 10000"/>
              <a:gd name="connsiteX33" fmla="*/ 2540 w 10000"/>
              <a:gd name="connsiteY33" fmla="*/ 2509 h 10000"/>
              <a:gd name="connsiteX34" fmla="*/ 2624 w 10000"/>
              <a:gd name="connsiteY34" fmla="*/ 3053 h 10000"/>
              <a:gd name="connsiteX35" fmla="*/ 2734 w 10000"/>
              <a:gd name="connsiteY35" fmla="*/ 3583 h 10000"/>
              <a:gd name="connsiteX36" fmla="*/ 2819 w 10000"/>
              <a:gd name="connsiteY36" fmla="*/ 3887 h 10000"/>
              <a:gd name="connsiteX37" fmla="*/ 2885 w 10000"/>
              <a:gd name="connsiteY37" fmla="*/ 4042 h 10000"/>
              <a:gd name="connsiteX38" fmla="*/ 2987 w 10000"/>
              <a:gd name="connsiteY38" fmla="*/ 4184 h 10000"/>
              <a:gd name="connsiteX39" fmla="*/ 3048 w 10000"/>
              <a:gd name="connsiteY39" fmla="*/ 4148 h 10000"/>
              <a:gd name="connsiteX40" fmla="*/ 3111 w 10000"/>
              <a:gd name="connsiteY40" fmla="*/ 4113 h 10000"/>
              <a:gd name="connsiteX41" fmla="*/ 3196 w 10000"/>
              <a:gd name="connsiteY41" fmla="*/ 4099 h 10000"/>
              <a:gd name="connsiteX42" fmla="*/ 3302 w 10000"/>
              <a:gd name="connsiteY42" fmla="*/ 4608 h 10000"/>
              <a:gd name="connsiteX43" fmla="*/ 3389 w 10000"/>
              <a:gd name="connsiteY43" fmla="*/ 4961 h 10000"/>
              <a:gd name="connsiteX44" fmla="*/ 3476 w 10000"/>
              <a:gd name="connsiteY44" fmla="*/ 5491 h 10000"/>
              <a:gd name="connsiteX45" fmla="*/ 3520 w 10000"/>
              <a:gd name="connsiteY45" fmla="*/ 6057 h 10000"/>
              <a:gd name="connsiteX46" fmla="*/ 3624 w 10000"/>
              <a:gd name="connsiteY46" fmla="*/ 6537 h 10000"/>
              <a:gd name="connsiteX47" fmla="*/ 3693 w 10000"/>
              <a:gd name="connsiteY47" fmla="*/ 6926 h 10000"/>
              <a:gd name="connsiteX48" fmla="*/ 3798 w 10000"/>
              <a:gd name="connsiteY48" fmla="*/ 7456 h 10000"/>
              <a:gd name="connsiteX49" fmla="*/ 3859 w 10000"/>
              <a:gd name="connsiteY49" fmla="*/ 7597 h 10000"/>
              <a:gd name="connsiteX50" fmla="*/ 3925 w 10000"/>
              <a:gd name="connsiteY50" fmla="*/ 7774 h 10000"/>
              <a:gd name="connsiteX51" fmla="*/ 4008 w 10000"/>
              <a:gd name="connsiteY51" fmla="*/ 8092 h 10000"/>
              <a:gd name="connsiteX52" fmla="*/ 4093 w 10000"/>
              <a:gd name="connsiteY52" fmla="*/ 8424 h 10000"/>
              <a:gd name="connsiteX53" fmla="*/ 4177 w 10000"/>
              <a:gd name="connsiteY53" fmla="*/ 8777 h 10000"/>
              <a:gd name="connsiteX54" fmla="*/ 4262 w 10000"/>
              <a:gd name="connsiteY54" fmla="*/ 8919 h 10000"/>
              <a:gd name="connsiteX55" fmla="*/ 4328 w 10000"/>
              <a:gd name="connsiteY55" fmla="*/ 8905 h 10000"/>
              <a:gd name="connsiteX56" fmla="*/ 4410 w 10000"/>
              <a:gd name="connsiteY56" fmla="*/ 8848 h 10000"/>
              <a:gd name="connsiteX57" fmla="*/ 4493 w 10000"/>
              <a:gd name="connsiteY57" fmla="*/ 8813 h 10000"/>
              <a:gd name="connsiteX58" fmla="*/ 5399 w 10000"/>
              <a:gd name="connsiteY58" fmla="*/ 6611 h 10000"/>
              <a:gd name="connsiteX59" fmla="*/ 7013 w 10000"/>
              <a:gd name="connsiteY59" fmla="*/ 7299 h 10000"/>
              <a:gd name="connsiteX60" fmla="*/ 10000 w 10000"/>
              <a:gd name="connsiteY60" fmla="*/ 9046 h 10000"/>
              <a:gd name="connsiteX61" fmla="*/ 9986 w 10000"/>
              <a:gd name="connsiteY61" fmla="*/ 10000 h 10000"/>
              <a:gd name="connsiteX0" fmla="*/ 0 w 10000"/>
              <a:gd name="connsiteY0" fmla="*/ 9894 h 10000"/>
              <a:gd name="connsiteX1" fmla="*/ 85 w 10000"/>
              <a:gd name="connsiteY1" fmla="*/ 9399 h 10000"/>
              <a:gd name="connsiteX2" fmla="*/ 165 w 10000"/>
              <a:gd name="connsiteY2" fmla="*/ 8989 h 10000"/>
              <a:gd name="connsiteX3" fmla="*/ 226 w 10000"/>
              <a:gd name="connsiteY3" fmla="*/ 8940 h 10000"/>
              <a:gd name="connsiteX4" fmla="*/ 311 w 10000"/>
              <a:gd name="connsiteY4" fmla="*/ 8905 h 10000"/>
              <a:gd name="connsiteX5" fmla="*/ 372 w 10000"/>
              <a:gd name="connsiteY5" fmla="*/ 8869 h 10000"/>
              <a:gd name="connsiteX6" fmla="*/ 457 w 10000"/>
              <a:gd name="connsiteY6" fmla="*/ 8834 h 10000"/>
              <a:gd name="connsiteX7" fmla="*/ 539 w 10000"/>
              <a:gd name="connsiteY7" fmla="*/ 8799 h 10000"/>
              <a:gd name="connsiteX8" fmla="*/ 621 w 10000"/>
              <a:gd name="connsiteY8" fmla="*/ 8763 h 10000"/>
              <a:gd name="connsiteX9" fmla="*/ 728 w 10000"/>
              <a:gd name="connsiteY9" fmla="*/ 8530 h 10000"/>
              <a:gd name="connsiteX10" fmla="*/ 784 w 10000"/>
              <a:gd name="connsiteY10" fmla="*/ 7929 h 10000"/>
              <a:gd name="connsiteX11" fmla="*/ 842 w 10000"/>
              <a:gd name="connsiteY11" fmla="*/ 7717 h 10000"/>
              <a:gd name="connsiteX12" fmla="*/ 944 w 10000"/>
              <a:gd name="connsiteY12" fmla="*/ 7102 h 10000"/>
              <a:gd name="connsiteX13" fmla="*/ 1005 w 10000"/>
              <a:gd name="connsiteY13" fmla="*/ 6693 h 10000"/>
              <a:gd name="connsiteX14" fmla="*/ 1087 w 10000"/>
              <a:gd name="connsiteY14" fmla="*/ 6254 h 10000"/>
              <a:gd name="connsiteX15" fmla="*/ 1148 w 10000"/>
              <a:gd name="connsiteY15" fmla="*/ 5845 h 10000"/>
              <a:gd name="connsiteX16" fmla="*/ 1228 w 10000"/>
              <a:gd name="connsiteY16" fmla="*/ 5244 h 10000"/>
              <a:gd name="connsiteX17" fmla="*/ 1306 w 10000"/>
              <a:gd name="connsiteY17" fmla="*/ 4431 h 10000"/>
              <a:gd name="connsiteX18" fmla="*/ 1405 w 10000"/>
              <a:gd name="connsiteY18" fmla="*/ 3830 h 10000"/>
              <a:gd name="connsiteX19" fmla="*/ 1462 w 10000"/>
              <a:gd name="connsiteY19" fmla="*/ 3216 h 10000"/>
              <a:gd name="connsiteX20" fmla="*/ 1544 w 10000"/>
              <a:gd name="connsiteY20" fmla="*/ 2792 h 10000"/>
              <a:gd name="connsiteX21" fmla="*/ 1605 w 10000"/>
              <a:gd name="connsiteY21" fmla="*/ 2205 h 10000"/>
              <a:gd name="connsiteX22" fmla="*/ 1685 w 10000"/>
              <a:gd name="connsiteY22" fmla="*/ 1746 h 10000"/>
              <a:gd name="connsiteX23" fmla="*/ 1768 w 10000"/>
              <a:gd name="connsiteY23" fmla="*/ 1357 h 10000"/>
              <a:gd name="connsiteX24" fmla="*/ 1845 w 10000"/>
              <a:gd name="connsiteY24" fmla="*/ 919 h 10000"/>
              <a:gd name="connsiteX25" fmla="*/ 1951 w 10000"/>
              <a:gd name="connsiteY25" fmla="*/ 898 h 10000"/>
              <a:gd name="connsiteX26" fmla="*/ 2031 w 10000"/>
              <a:gd name="connsiteY26" fmla="*/ 459 h 10000"/>
              <a:gd name="connsiteX27" fmla="*/ 2111 w 10000"/>
              <a:gd name="connsiteY27" fmla="*/ 49 h 10000"/>
              <a:gd name="connsiteX28" fmla="*/ 2193 w 10000"/>
              <a:gd name="connsiteY28" fmla="*/ 0 h 10000"/>
              <a:gd name="connsiteX29" fmla="*/ 2281 w 10000"/>
              <a:gd name="connsiteY29" fmla="*/ 332 h 10000"/>
              <a:gd name="connsiteX30" fmla="*/ 2347 w 10000"/>
              <a:gd name="connsiteY30" fmla="*/ 686 h 10000"/>
              <a:gd name="connsiteX31" fmla="*/ 2410 w 10000"/>
              <a:gd name="connsiteY31" fmla="*/ 1251 h 10000"/>
              <a:gd name="connsiteX32" fmla="*/ 2476 w 10000"/>
              <a:gd name="connsiteY32" fmla="*/ 1943 h 10000"/>
              <a:gd name="connsiteX33" fmla="*/ 2540 w 10000"/>
              <a:gd name="connsiteY33" fmla="*/ 2509 h 10000"/>
              <a:gd name="connsiteX34" fmla="*/ 2624 w 10000"/>
              <a:gd name="connsiteY34" fmla="*/ 3053 h 10000"/>
              <a:gd name="connsiteX35" fmla="*/ 2734 w 10000"/>
              <a:gd name="connsiteY35" fmla="*/ 3583 h 10000"/>
              <a:gd name="connsiteX36" fmla="*/ 2819 w 10000"/>
              <a:gd name="connsiteY36" fmla="*/ 3887 h 10000"/>
              <a:gd name="connsiteX37" fmla="*/ 2885 w 10000"/>
              <a:gd name="connsiteY37" fmla="*/ 4042 h 10000"/>
              <a:gd name="connsiteX38" fmla="*/ 2987 w 10000"/>
              <a:gd name="connsiteY38" fmla="*/ 4184 h 10000"/>
              <a:gd name="connsiteX39" fmla="*/ 3048 w 10000"/>
              <a:gd name="connsiteY39" fmla="*/ 4148 h 10000"/>
              <a:gd name="connsiteX40" fmla="*/ 3111 w 10000"/>
              <a:gd name="connsiteY40" fmla="*/ 4113 h 10000"/>
              <a:gd name="connsiteX41" fmla="*/ 3196 w 10000"/>
              <a:gd name="connsiteY41" fmla="*/ 4099 h 10000"/>
              <a:gd name="connsiteX42" fmla="*/ 3302 w 10000"/>
              <a:gd name="connsiteY42" fmla="*/ 4608 h 10000"/>
              <a:gd name="connsiteX43" fmla="*/ 3389 w 10000"/>
              <a:gd name="connsiteY43" fmla="*/ 4961 h 10000"/>
              <a:gd name="connsiteX44" fmla="*/ 3476 w 10000"/>
              <a:gd name="connsiteY44" fmla="*/ 5491 h 10000"/>
              <a:gd name="connsiteX45" fmla="*/ 3520 w 10000"/>
              <a:gd name="connsiteY45" fmla="*/ 6057 h 10000"/>
              <a:gd name="connsiteX46" fmla="*/ 3624 w 10000"/>
              <a:gd name="connsiteY46" fmla="*/ 6537 h 10000"/>
              <a:gd name="connsiteX47" fmla="*/ 3693 w 10000"/>
              <a:gd name="connsiteY47" fmla="*/ 6926 h 10000"/>
              <a:gd name="connsiteX48" fmla="*/ 3798 w 10000"/>
              <a:gd name="connsiteY48" fmla="*/ 7456 h 10000"/>
              <a:gd name="connsiteX49" fmla="*/ 3859 w 10000"/>
              <a:gd name="connsiteY49" fmla="*/ 7597 h 10000"/>
              <a:gd name="connsiteX50" fmla="*/ 3925 w 10000"/>
              <a:gd name="connsiteY50" fmla="*/ 7774 h 10000"/>
              <a:gd name="connsiteX51" fmla="*/ 4008 w 10000"/>
              <a:gd name="connsiteY51" fmla="*/ 8092 h 10000"/>
              <a:gd name="connsiteX52" fmla="*/ 4093 w 10000"/>
              <a:gd name="connsiteY52" fmla="*/ 8424 h 10000"/>
              <a:gd name="connsiteX53" fmla="*/ 4177 w 10000"/>
              <a:gd name="connsiteY53" fmla="*/ 8777 h 10000"/>
              <a:gd name="connsiteX54" fmla="*/ 4262 w 10000"/>
              <a:gd name="connsiteY54" fmla="*/ 8919 h 10000"/>
              <a:gd name="connsiteX55" fmla="*/ 4328 w 10000"/>
              <a:gd name="connsiteY55" fmla="*/ 8905 h 10000"/>
              <a:gd name="connsiteX56" fmla="*/ 4410 w 10000"/>
              <a:gd name="connsiteY56" fmla="*/ 8848 h 10000"/>
              <a:gd name="connsiteX57" fmla="*/ 5399 w 10000"/>
              <a:gd name="connsiteY57" fmla="*/ 6611 h 10000"/>
              <a:gd name="connsiteX58" fmla="*/ 7013 w 10000"/>
              <a:gd name="connsiteY58" fmla="*/ 7299 h 10000"/>
              <a:gd name="connsiteX59" fmla="*/ 10000 w 10000"/>
              <a:gd name="connsiteY59" fmla="*/ 9046 h 10000"/>
              <a:gd name="connsiteX60" fmla="*/ 9986 w 10000"/>
              <a:gd name="connsiteY60" fmla="*/ 10000 h 10000"/>
              <a:gd name="connsiteX0" fmla="*/ 0 w 10000"/>
              <a:gd name="connsiteY0" fmla="*/ 9894 h 10000"/>
              <a:gd name="connsiteX1" fmla="*/ 85 w 10000"/>
              <a:gd name="connsiteY1" fmla="*/ 9399 h 10000"/>
              <a:gd name="connsiteX2" fmla="*/ 165 w 10000"/>
              <a:gd name="connsiteY2" fmla="*/ 8989 h 10000"/>
              <a:gd name="connsiteX3" fmla="*/ 226 w 10000"/>
              <a:gd name="connsiteY3" fmla="*/ 8940 h 10000"/>
              <a:gd name="connsiteX4" fmla="*/ 311 w 10000"/>
              <a:gd name="connsiteY4" fmla="*/ 8905 h 10000"/>
              <a:gd name="connsiteX5" fmla="*/ 372 w 10000"/>
              <a:gd name="connsiteY5" fmla="*/ 8869 h 10000"/>
              <a:gd name="connsiteX6" fmla="*/ 457 w 10000"/>
              <a:gd name="connsiteY6" fmla="*/ 8834 h 10000"/>
              <a:gd name="connsiteX7" fmla="*/ 539 w 10000"/>
              <a:gd name="connsiteY7" fmla="*/ 8799 h 10000"/>
              <a:gd name="connsiteX8" fmla="*/ 621 w 10000"/>
              <a:gd name="connsiteY8" fmla="*/ 8763 h 10000"/>
              <a:gd name="connsiteX9" fmla="*/ 728 w 10000"/>
              <a:gd name="connsiteY9" fmla="*/ 8530 h 10000"/>
              <a:gd name="connsiteX10" fmla="*/ 784 w 10000"/>
              <a:gd name="connsiteY10" fmla="*/ 7929 h 10000"/>
              <a:gd name="connsiteX11" fmla="*/ 842 w 10000"/>
              <a:gd name="connsiteY11" fmla="*/ 7717 h 10000"/>
              <a:gd name="connsiteX12" fmla="*/ 944 w 10000"/>
              <a:gd name="connsiteY12" fmla="*/ 7102 h 10000"/>
              <a:gd name="connsiteX13" fmla="*/ 1005 w 10000"/>
              <a:gd name="connsiteY13" fmla="*/ 6693 h 10000"/>
              <a:gd name="connsiteX14" fmla="*/ 1087 w 10000"/>
              <a:gd name="connsiteY14" fmla="*/ 6254 h 10000"/>
              <a:gd name="connsiteX15" fmla="*/ 1148 w 10000"/>
              <a:gd name="connsiteY15" fmla="*/ 5845 h 10000"/>
              <a:gd name="connsiteX16" fmla="*/ 1228 w 10000"/>
              <a:gd name="connsiteY16" fmla="*/ 5244 h 10000"/>
              <a:gd name="connsiteX17" fmla="*/ 1306 w 10000"/>
              <a:gd name="connsiteY17" fmla="*/ 4431 h 10000"/>
              <a:gd name="connsiteX18" fmla="*/ 1405 w 10000"/>
              <a:gd name="connsiteY18" fmla="*/ 3830 h 10000"/>
              <a:gd name="connsiteX19" fmla="*/ 1462 w 10000"/>
              <a:gd name="connsiteY19" fmla="*/ 3216 h 10000"/>
              <a:gd name="connsiteX20" fmla="*/ 1544 w 10000"/>
              <a:gd name="connsiteY20" fmla="*/ 2792 h 10000"/>
              <a:gd name="connsiteX21" fmla="*/ 1605 w 10000"/>
              <a:gd name="connsiteY21" fmla="*/ 2205 h 10000"/>
              <a:gd name="connsiteX22" fmla="*/ 1685 w 10000"/>
              <a:gd name="connsiteY22" fmla="*/ 1746 h 10000"/>
              <a:gd name="connsiteX23" fmla="*/ 1768 w 10000"/>
              <a:gd name="connsiteY23" fmla="*/ 1357 h 10000"/>
              <a:gd name="connsiteX24" fmla="*/ 1845 w 10000"/>
              <a:gd name="connsiteY24" fmla="*/ 919 h 10000"/>
              <a:gd name="connsiteX25" fmla="*/ 1951 w 10000"/>
              <a:gd name="connsiteY25" fmla="*/ 898 h 10000"/>
              <a:gd name="connsiteX26" fmla="*/ 2031 w 10000"/>
              <a:gd name="connsiteY26" fmla="*/ 459 h 10000"/>
              <a:gd name="connsiteX27" fmla="*/ 2111 w 10000"/>
              <a:gd name="connsiteY27" fmla="*/ 49 h 10000"/>
              <a:gd name="connsiteX28" fmla="*/ 2193 w 10000"/>
              <a:gd name="connsiteY28" fmla="*/ 0 h 10000"/>
              <a:gd name="connsiteX29" fmla="*/ 2281 w 10000"/>
              <a:gd name="connsiteY29" fmla="*/ 332 h 10000"/>
              <a:gd name="connsiteX30" fmla="*/ 2347 w 10000"/>
              <a:gd name="connsiteY30" fmla="*/ 686 h 10000"/>
              <a:gd name="connsiteX31" fmla="*/ 2410 w 10000"/>
              <a:gd name="connsiteY31" fmla="*/ 1251 h 10000"/>
              <a:gd name="connsiteX32" fmla="*/ 2476 w 10000"/>
              <a:gd name="connsiteY32" fmla="*/ 1943 h 10000"/>
              <a:gd name="connsiteX33" fmla="*/ 2540 w 10000"/>
              <a:gd name="connsiteY33" fmla="*/ 2509 h 10000"/>
              <a:gd name="connsiteX34" fmla="*/ 2624 w 10000"/>
              <a:gd name="connsiteY34" fmla="*/ 3053 h 10000"/>
              <a:gd name="connsiteX35" fmla="*/ 2734 w 10000"/>
              <a:gd name="connsiteY35" fmla="*/ 3583 h 10000"/>
              <a:gd name="connsiteX36" fmla="*/ 2819 w 10000"/>
              <a:gd name="connsiteY36" fmla="*/ 3887 h 10000"/>
              <a:gd name="connsiteX37" fmla="*/ 2885 w 10000"/>
              <a:gd name="connsiteY37" fmla="*/ 4042 h 10000"/>
              <a:gd name="connsiteX38" fmla="*/ 2987 w 10000"/>
              <a:gd name="connsiteY38" fmla="*/ 4184 h 10000"/>
              <a:gd name="connsiteX39" fmla="*/ 3048 w 10000"/>
              <a:gd name="connsiteY39" fmla="*/ 4148 h 10000"/>
              <a:gd name="connsiteX40" fmla="*/ 3111 w 10000"/>
              <a:gd name="connsiteY40" fmla="*/ 4113 h 10000"/>
              <a:gd name="connsiteX41" fmla="*/ 3196 w 10000"/>
              <a:gd name="connsiteY41" fmla="*/ 4099 h 10000"/>
              <a:gd name="connsiteX42" fmla="*/ 3302 w 10000"/>
              <a:gd name="connsiteY42" fmla="*/ 4608 h 10000"/>
              <a:gd name="connsiteX43" fmla="*/ 3389 w 10000"/>
              <a:gd name="connsiteY43" fmla="*/ 4961 h 10000"/>
              <a:gd name="connsiteX44" fmla="*/ 3476 w 10000"/>
              <a:gd name="connsiteY44" fmla="*/ 5491 h 10000"/>
              <a:gd name="connsiteX45" fmla="*/ 3520 w 10000"/>
              <a:gd name="connsiteY45" fmla="*/ 6057 h 10000"/>
              <a:gd name="connsiteX46" fmla="*/ 3624 w 10000"/>
              <a:gd name="connsiteY46" fmla="*/ 6537 h 10000"/>
              <a:gd name="connsiteX47" fmla="*/ 3693 w 10000"/>
              <a:gd name="connsiteY47" fmla="*/ 6926 h 10000"/>
              <a:gd name="connsiteX48" fmla="*/ 3798 w 10000"/>
              <a:gd name="connsiteY48" fmla="*/ 7456 h 10000"/>
              <a:gd name="connsiteX49" fmla="*/ 3859 w 10000"/>
              <a:gd name="connsiteY49" fmla="*/ 7597 h 10000"/>
              <a:gd name="connsiteX50" fmla="*/ 3925 w 10000"/>
              <a:gd name="connsiteY50" fmla="*/ 7774 h 10000"/>
              <a:gd name="connsiteX51" fmla="*/ 4008 w 10000"/>
              <a:gd name="connsiteY51" fmla="*/ 8092 h 10000"/>
              <a:gd name="connsiteX52" fmla="*/ 4093 w 10000"/>
              <a:gd name="connsiteY52" fmla="*/ 8424 h 10000"/>
              <a:gd name="connsiteX53" fmla="*/ 4177 w 10000"/>
              <a:gd name="connsiteY53" fmla="*/ 8777 h 10000"/>
              <a:gd name="connsiteX54" fmla="*/ 4262 w 10000"/>
              <a:gd name="connsiteY54" fmla="*/ 8919 h 10000"/>
              <a:gd name="connsiteX55" fmla="*/ 4328 w 10000"/>
              <a:gd name="connsiteY55" fmla="*/ 8905 h 10000"/>
              <a:gd name="connsiteX56" fmla="*/ 4410 w 10000"/>
              <a:gd name="connsiteY56" fmla="*/ 8848 h 10000"/>
              <a:gd name="connsiteX57" fmla="*/ 5399 w 10000"/>
              <a:gd name="connsiteY57" fmla="*/ 6611 h 10000"/>
              <a:gd name="connsiteX58" fmla="*/ 7013 w 10000"/>
              <a:gd name="connsiteY58" fmla="*/ 7299 h 10000"/>
              <a:gd name="connsiteX59" fmla="*/ 10000 w 10000"/>
              <a:gd name="connsiteY59" fmla="*/ 9046 h 10000"/>
              <a:gd name="connsiteX60" fmla="*/ 9986 w 10000"/>
              <a:gd name="connsiteY60" fmla="*/ 10000 h 10000"/>
              <a:gd name="connsiteX0" fmla="*/ 0 w 10000"/>
              <a:gd name="connsiteY0" fmla="*/ 9894 h 10000"/>
              <a:gd name="connsiteX1" fmla="*/ 85 w 10000"/>
              <a:gd name="connsiteY1" fmla="*/ 9399 h 10000"/>
              <a:gd name="connsiteX2" fmla="*/ 165 w 10000"/>
              <a:gd name="connsiteY2" fmla="*/ 8989 h 10000"/>
              <a:gd name="connsiteX3" fmla="*/ 226 w 10000"/>
              <a:gd name="connsiteY3" fmla="*/ 8940 h 10000"/>
              <a:gd name="connsiteX4" fmla="*/ 311 w 10000"/>
              <a:gd name="connsiteY4" fmla="*/ 8905 h 10000"/>
              <a:gd name="connsiteX5" fmla="*/ 372 w 10000"/>
              <a:gd name="connsiteY5" fmla="*/ 8869 h 10000"/>
              <a:gd name="connsiteX6" fmla="*/ 457 w 10000"/>
              <a:gd name="connsiteY6" fmla="*/ 8834 h 10000"/>
              <a:gd name="connsiteX7" fmla="*/ 539 w 10000"/>
              <a:gd name="connsiteY7" fmla="*/ 8799 h 10000"/>
              <a:gd name="connsiteX8" fmla="*/ 621 w 10000"/>
              <a:gd name="connsiteY8" fmla="*/ 8763 h 10000"/>
              <a:gd name="connsiteX9" fmla="*/ 728 w 10000"/>
              <a:gd name="connsiteY9" fmla="*/ 8530 h 10000"/>
              <a:gd name="connsiteX10" fmla="*/ 784 w 10000"/>
              <a:gd name="connsiteY10" fmla="*/ 7929 h 10000"/>
              <a:gd name="connsiteX11" fmla="*/ 842 w 10000"/>
              <a:gd name="connsiteY11" fmla="*/ 7717 h 10000"/>
              <a:gd name="connsiteX12" fmla="*/ 944 w 10000"/>
              <a:gd name="connsiteY12" fmla="*/ 7102 h 10000"/>
              <a:gd name="connsiteX13" fmla="*/ 1005 w 10000"/>
              <a:gd name="connsiteY13" fmla="*/ 6693 h 10000"/>
              <a:gd name="connsiteX14" fmla="*/ 1087 w 10000"/>
              <a:gd name="connsiteY14" fmla="*/ 6254 h 10000"/>
              <a:gd name="connsiteX15" fmla="*/ 1148 w 10000"/>
              <a:gd name="connsiteY15" fmla="*/ 5845 h 10000"/>
              <a:gd name="connsiteX16" fmla="*/ 1228 w 10000"/>
              <a:gd name="connsiteY16" fmla="*/ 5244 h 10000"/>
              <a:gd name="connsiteX17" fmla="*/ 1306 w 10000"/>
              <a:gd name="connsiteY17" fmla="*/ 4431 h 10000"/>
              <a:gd name="connsiteX18" fmla="*/ 1405 w 10000"/>
              <a:gd name="connsiteY18" fmla="*/ 3830 h 10000"/>
              <a:gd name="connsiteX19" fmla="*/ 1462 w 10000"/>
              <a:gd name="connsiteY19" fmla="*/ 3216 h 10000"/>
              <a:gd name="connsiteX20" fmla="*/ 1544 w 10000"/>
              <a:gd name="connsiteY20" fmla="*/ 2792 h 10000"/>
              <a:gd name="connsiteX21" fmla="*/ 1605 w 10000"/>
              <a:gd name="connsiteY21" fmla="*/ 2205 h 10000"/>
              <a:gd name="connsiteX22" fmla="*/ 1685 w 10000"/>
              <a:gd name="connsiteY22" fmla="*/ 1746 h 10000"/>
              <a:gd name="connsiteX23" fmla="*/ 1768 w 10000"/>
              <a:gd name="connsiteY23" fmla="*/ 1357 h 10000"/>
              <a:gd name="connsiteX24" fmla="*/ 1845 w 10000"/>
              <a:gd name="connsiteY24" fmla="*/ 919 h 10000"/>
              <a:gd name="connsiteX25" fmla="*/ 1951 w 10000"/>
              <a:gd name="connsiteY25" fmla="*/ 898 h 10000"/>
              <a:gd name="connsiteX26" fmla="*/ 2031 w 10000"/>
              <a:gd name="connsiteY26" fmla="*/ 459 h 10000"/>
              <a:gd name="connsiteX27" fmla="*/ 2111 w 10000"/>
              <a:gd name="connsiteY27" fmla="*/ 49 h 10000"/>
              <a:gd name="connsiteX28" fmla="*/ 2193 w 10000"/>
              <a:gd name="connsiteY28" fmla="*/ 0 h 10000"/>
              <a:gd name="connsiteX29" fmla="*/ 2281 w 10000"/>
              <a:gd name="connsiteY29" fmla="*/ 332 h 10000"/>
              <a:gd name="connsiteX30" fmla="*/ 2347 w 10000"/>
              <a:gd name="connsiteY30" fmla="*/ 686 h 10000"/>
              <a:gd name="connsiteX31" fmla="*/ 2410 w 10000"/>
              <a:gd name="connsiteY31" fmla="*/ 1251 h 10000"/>
              <a:gd name="connsiteX32" fmla="*/ 2476 w 10000"/>
              <a:gd name="connsiteY32" fmla="*/ 1943 h 10000"/>
              <a:gd name="connsiteX33" fmla="*/ 2540 w 10000"/>
              <a:gd name="connsiteY33" fmla="*/ 2509 h 10000"/>
              <a:gd name="connsiteX34" fmla="*/ 2624 w 10000"/>
              <a:gd name="connsiteY34" fmla="*/ 3053 h 10000"/>
              <a:gd name="connsiteX35" fmla="*/ 2734 w 10000"/>
              <a:gd name="connsiteY35" fmla="*/ 3583 h 10000"/>
              <a:gd name="connsiteX36" fmla="*/ 2819 w 10000"/>
              <a:gd name="connsiteY36" fmla="*/ 3887 h 10000"/>
              <a:gd name="connsiteX37" fmla="*/ 2885 w 10000"/>
              <a:gd name="connsiteY37" fmla="*/ 4042 h 10000"/>
              <a:gd name="connsiteX38" fmla="*/ 2987 w 10000"/>
              <a:gd name="connsiteY38" fmla="*/ 4184 h 10000"/>
              <a:gd name="connsiteX39" fmla="*/ 3048 w 10000"/>
              <a:gd name="connsiteY39" fmla="*/ 4148 h 10000"/>
              <a:gd name="connsiteX40" fmla="*/ 3111 w 10000"/>
              <a:gd name="connsiteY40" fmla="*/ 4113 h 10000"/>
              <a:gd name="connsiteX41" fmla="*/ 3196 w 10000"/>
              <a:gd name="connsiteY41" fmla="*/ 4099 h 10000"/>
              <a:gd name="connsiteX42" fmla="*/ 3302 w 10000"/>
              <a:gd name="connsiteY42" fmla="*/ 4608 h 10000"/>
              <a:gd name="connsiteX43" fmla="*/ 3389 w 10000"/>
              <a:gd name="connsiteY43" fmla="*/ 4961 h 10000"/>
              <a:gd name="connsiteX44" fmla="*/ 3476 w 10000"/>
              <a:gd name="connsiteY44" fmla="*/ 5491 h 10000"/>
              <a:gd name="connsiteX45" fmla="*/ 3520 w 10000"/>
              <a:gd name="connsiteY45" fmla="*/ 6057 h 10000"/>
              <a:gd name="connsiteX46" fmla="*/ 3624 w 10000"/>
              <a:gd name="connsiteY46" fmla="*/ 6537 h 10000"/>
              <a:gd name="connsiteX47" fmla="*/ 3693 w 10000"/>
              <a:gd name="connsiteY47" fmla="*/ 6926 h 10000"/>
              <a:gd name="connsiteX48" fmla="*/ 3798 w 10000"/>
              <a:gd name="connsiteY48" fmla="*/ 7456 h 10000"/>
              <a:gd name="connsiteX49" fmla="*/ 3859 w 10000"/>
              <a:gd name="connsiteY49" fmla="*/ 7597 h 10000"/>
              <a:gd name="connsiteX50" fmla="*/ 3925 w 10000"/>
              <a:gd name="connsiteY50" fmla="*/ 7774 h 10000"/>
              <a:gd name="connsiteX51" fmla="*/ 4008 w 10000"/>
              <a:gd name="connsiteY51" fmla="*/ 8092 h 10000"/>
              <a:gd name="connsiteX52" fmla="*/ 4093 w 10000"/>
              <a:gd name="connsiteY52" fmla="*/ 8424 h 10000"/>
              <a:gd name="connsiteX53" fmla="*/ 4177 w 10000"/>
              <a:gd name="connsiteY53" fmla="*/ 8777 h 10000"/>
              <a:gd name="connsiteX54" fmla="*/ 4262 w 10000"/>
              <a:gd name="connsiteY54" fmla="*/ 8919 h 10000"/>
              <a:gd name="connsiteX55" fmla="*/ 4328 w 10000"/>
              <a:gd name="connsiteY55" fmla="*/ 8905 h 10000"/>
              <a:gd name="connsiteX56" fmla="*/ 5399 w 10000"/>
              <a:gd name="connsiteY56" fmla="*/ 6611 h 10000"/>
              <a:gd name="connsiteX57" fmla="*/ 7013 w 10000"/>
              <a:gd name="connsiteY57" fmla="*/ 7299 h 10000"/>
              <a:gd name="connsiteX58" fmla="*/ 10000 w 10000"/>
              <a:gd name="connsiteY58" fmla="*/ 9046 h 10000"/>
              <a:gd name="connsiteX59" fmla="*/ 9986 w 10000"/>
              <a:gd name="connsiteY59" fmla="*/ 10000 h 10000"/>
              <a:gd name="connsiteX0" fmla="*/ 0 w 10000"/>
              <a:gd name="connsiteY0" fmla="*/ 9894 h 10000"/>
              <a:gd name="connsiteX1" fmla="*/ 85 w 10000"/>
              <a:gd name="connsiteY1" fmla="*/ 9399 h 10000"/>
              <a:gd name="connsiteX2" fmla="*/ 165 w 10000"/>
              <a:gd name="connsiteY2" fmla="*/ 8989 h 10000"/>
              <a:gd name="connsiteX3" fmla="*/ 226 w 10000"/>
              <a:gd name="connsiteY3" fmla="*/ 8940 h 10000"/>
              <a:gd name="connsiteX4" fmla="*/ 311 w 10000"/>
              <a:gd name="connsiteY4" fmla="*/ 8905 h 10000"/>
              <a:gd name="connsiteX5" fmla="*/ 372 w 10000"/>
              <a:gd name="connsiteY5" fmla="*/ 8869 h 10000"/>
              <a:gd name="connsiteX6" fmla="*/ 457 w 10000"/>
              <a:gd name="connsiteY6" fmla="*/ 8834 h 10000"/>
              <a:gd name="connsiteX7" fmla="*/ 539 w 10000"/>
              <a:gd name="connsiteY7" fmla="*/ 8799 h 10000"/>
              <a:gd name="connsiteX8" fmla="*/ 621 w 10000"/>
              <a:gd name="connsiteY8" fmla="*/ 8763 h 10000"/>
              <a:gd name="connsiteX9" fmla="*/ 728 w 10000"/>
              <a:gd name="connsiteY9" fmla="*/ 8530 h 10000"/>
              <a:gd name="connsiteX10" fmla="*/ 784 w 10000"/>
              <a:gd name="connsiteY10" fmla="*/ 7929 h 10000"/>
              <a:gd name="connsiteX11" fmla="*/ 842 w 10000"/>
              <a:gd name="connsiteY11" fmla="*/ 7717 h 10000"/>
              <a:gd name="connsiteX12" fmla="*/ 944 w 10000"/>
              <a:gd name="connsiteY12" fmla="*/ 7102 h 10000"/>
              <a:gd name="connsiteX13" fmla="*/ 1005 w 10000"/>
              <a:gd name="connsiteY13" fmla="*/ 6693 h 10000"/>
              <a:gd name="connsiteX14" fmla="*/ 1087 w 10000"/>
              <a:gd name="connsiteY14" fmla="*/ 6254 h 10000"/>
              <a:gd name="connsiteX15" fmla="*/ 1148 w 10000"/>
              <a:gd name="connsiteY15" fmla="*/ 5845 h 10000"/>
              <a:gd name="connsiteX16" fmla="*/ 1228 w 10000"/>
              <a:gd name="connsiteY16" fmla="*/ 5244 h 10000"/>
              <a:gd name="connsiteX17" fmla="*/ 1306 w 10000"/>
              <a:gd name="connsiteY17" fmla="*/ 4431 h 10000"/>
              <a:gd name="connsiteX18" fmla="*/ 1405 w 10000"/>
              <a:gd name="connsiteY18" fmla="*/ 3830 h 10000"/>
              <a:gd name="connsiteX19" fmla="*/ 1462 w 10000"/>
              <a:gd name="connsiteY19" fmla="*/ 3216 h 10000"/>
              <a:gd name="connsiteX20" fmla="*/ 1544 w 10000"/>
              <a:gd name="connsiteY20" fmla="*/ 2792 h 10000"/>
              <a:gd name="connsiteX21" fmla="*/ 1605 w 10000"/>
              <a:gd name="connsiteY21" fmla="*/ 2205 h 10000"/>
              <a:gd name="connsiteX22" fmla="*/ 1685 w 10000"/>
              <a:gd name="connsiteY22" fmla="*/ 1746 h 10000"/>
              <a:gd name="connsiteX23" fmla="*/ 1768 w 10000"/>
              <a:gd name="connsiteY23" fmla="*/ 1357 h 10000"/>
              <a:gd name="connsiteX24" fmla="*/ 1845 w 10000"/>
              <a:gd name="connsiteY24" fmla="*/ 919 h 10000"/>
              <a:gd name="connsiteX25" fmla="*/ 1951 w 10000"/>
              <a:gd name="connsiteY25" fmla="*/ 898 h 10000"/>
              <a:gd name="connsiteX26" fmla="*/ 2031 w 10000"/>
              <a:gd name="connsiteY26" fmla="*/ 459 h 10000"/>
              <a:gd name="connsiteX27" fmla="*/ 2111 w 10000"/>
              <a:gd name="connsiteY27" fmla="*/ 49 h 10000"/>
              <a:gd name="connsiteX28" fmla="*/ 2193 w 10000"/>
              <a:gd name="connsiteY28" fmla="*/ 0 h 10000"/>
              <a:gd name="connsiteX29" fmla="*/ 2281 w 10000"/>
              <a:gd name="connsiteY29" fmla="*/ 332 h 10000"/>
              <a:gd name="connsiteX30" fmla="*/ 2347 w 10000"/>
              <a:gd name="connsiteY30" fmla="*/ 686 h 10000"/>
              <a:gd name="connsiteX31" fmla="*/ 2410 w 10000"/>
              <a:gd name="connsiteY31" fmla="*/ 1251 h 10000"/>
              <a:gd name="connsiteX32" fmla="*/ 2476 w 10000"/>
              <a:gd name="connsiteY32" fmla="*/ 1943 h 10000"/>
              <a:gd name="connsiteX33" fmla="*/ 2540 w 10000"/>
              <a:gd name="connsiteY33" fmla="*/ 2509 h 10000"/>
              <a:gd name="connsiteX34" fmla="*/ 2624 w 10000"/>
              <a:gd name="connsiteY34" fmla="*/ 3053 h 10000"/>
              <a:gd name="connsiteX35" fmla="*/ 2734 w 10000"/>
              <a:gd name="connsiteY35" fmla="*/ 3583 h 10000"/>
              <a:gd name="connsiteX36" fmla="*/ 2819 w 10000"/>
              <a:gd name="connsiteY36" fmla="*/ 3887 h 10000"/>
              <a:gd name="connsiteX37" fmla="*/ 2885 w 10000"/>
              <a:gd name="connsiteY37" fmla="*/ 4042 h 10000"/>
              <a:gd name="connsiteX38" fmla="*/ 2987 w 10000"/>
              <a:gd name="connsiteY38" fmla="*/ 4184 h 10000"/>
              <a:gd name="connsiteX39" fmla="*/ 3048 w 10000"/>
              <a:gd name="connsiteY39" fmla="*/ 4148 h 10000"/>
              <a:gd name="connsiteX40" fmla="*/ 3111 w 10000"/>
              <a:gd name="connsiteY40" fmla="*/ 4113 h 10000"/>
              <a:gd name="connsiteX41" fmla="*/ 3196 w 10000"/>
              <a:gd name="connsiteY41" fmla="*/ 4099 h 10000"/>
              <a:gd name="connsiteX42" fmla="*/ 3302 w 10000"/>
              <a:gd name="connsiteY42" fmla="*/ 4608 h 10000"/>
              <a:gd name="connsiteX43" fmla="*/ 3389 w 10000"/>
              <a:gd name="connsiteY43" fmla="*/ 4961 h 10000"/>
              <a:gd name="connsiteX44" fmla="*/ 3476 w 10000"/>
              <a:gd name="connsiteY44" fmla="*/ 5491 h 10000"/>
              <a:gd name="connsiteX45" fmla="*/ 3520 w 10000"/>
              <a:gd name="connsiteY45" fmla="*/ 6057 h 10000"/>
              <a:gd name="connsiteX46" fmla="*/ 3624 w 10000"/>
              <a:gd name="connsiteY46" fmla="*/ 6537 h 10000"/>
              <a:gd name="connsiteX47" fmla="*/ 3693 w 10000"/>
              <a:gd name="connsiteY47" fmla="*/ 6926 h 10000"/>
              <a:gd name="connsiteX48" fmla="*/ 3798 w 10000"/>
              <a:gd name="connsiteY48" fmla="*/ 7456 h 10000"/>
              <a:gd name="connsiteX49" fmla="*/ 3859 w 10000"/>
              <a:gd name="connsiteY49" fmla="*/ 7597 h 10000"/>
              <a:gd name="connsiteX50" fmla="*/ 3925 w 10000"/>
              <a:gd name="connsiteY50" fmla="*/ 7774 h 10000"/>
              <a:gd name="connsiteX51" fmla="*/ 4008 w 10000"/>
              <a:gd name="connsiteY51" fmla="*/ 8092 h 10000"/>
              <a:gd name="connsiteX52" fmla="*/ 4093 w 10000"/>
              <a:gd name="connsiteY52" fmla="*/ 8424 h 10000"/>
              <a:gd name="connsiteX53" fmla="*/ 4177 w 10000"/>
              <a:gd name="connsiteY53" fmla="*/ 8777 h 10000"/>
              <a:gd name="connsiteX54" fmla="*/ 4262 w 10000"/>
              <a:gd name="connsiteY54" fmla="*/ 8919 h 10000"/>
              <a:gd name="connsiteX55" fmla="*/ 5399 w 10000"/>
              <a:gd name="connsiteY55" fmla="*/ 6611 h 10000"/>
              <a:gd name="connsiteX56" fmla="*/ 7013 w 10000"/>
              <a:gd name="connsiteY56" fmla="*/ 7299 h 10000"/>
              <a:gd name="connsiteX57" fmla="*/ 10000 w 10000"/>
              <a:gd name="connsiteY57" fmla="*/ 9046 h 10000"/>
              <a:gd name="connsiteX58" fmla="*/ 9986 w 10000"/>
              <a:gd name="connsiteY58" fmla="*/ 10000 h 10000"/>
              <a:gd name="connsiteX0" fmla="*/ 0 w 10000"/>
              <a:gd name="connsiteY0" fmla="*/ 9894 h 10000"/>
              <a:gd name="connsiteX1" fmla="*/ 85 w 10000"/>
              <a:gd name="connsiteY1" fmla="*/ 9399 h 10000"/>
              <a:gd name="connsiteX2" fmla="*/ 165 w 10000"/>
              <a:gd name="connsiteY2" fmla="*/ 8989 h 10000"/>
              <a:gd name="connsiteX3" fmla="*/ 226 w 10000"/>
              <a:gd name="connsiteY3" fmla="*/ 8940 h 10000"/>
              <a:gd name="connsiteX4" fmla="*/ 311 w 10000"/>
              <a:gd name="connsiteY4" fmla="*/ 8905 h 10000"/>
              <a:gd name="connsiteX5" fmla="*/ 372 w 10000"/>
              <a:gd name="connsiteY5" fmla="*/ 8869 h 10000"/>
              <a:gd name="connsiteX6" fmla="*/ 457 w 10000"/>
              <a:gd name="connsiteY6" fmla="*/ 8834 h 10000"/>
              <a:gd name="connsiteX7" fmla="*/ 539 w 10000"/>
              <a:gd name="connsiteY7" fmla="*/ 8799 h 10000"/>
              <a:gd name="connsiteX8" fmla="*/ 621 w 10000"/>
              <a:gd name="connsiteY8" fmla="*/ 8763 h 10000"/>
              <a:gd name="connsiteX9" fmla="*/ 728 w 10000"/>
              <a:gd name="connsiteY9" fmla="*/ 8530 h 10000"/>
              <a:gd name="connsiteX10" fmla="*/ 784 w 10000"/>
              <a:gd name="connsiteY10" fmla="*/ 7929 h 10000"/>
              <a:gd name="connsiteX11" fmla="*/ 842 w 10000"/>
              <a:gd name="connsiteY11" fmla="*/ 7717 h 10000"/>
              <a:gd name="connsiteX12" fmla="*/ 944 w 10000"/>
              <a:gd name="connsiteY12" fmla="*/ 7102 h 10000"/>
              <a:gd name="connsiteX13" fmla="*/ 1005 w 10000"/>
              <a:gd name="connsiteY13" fmla="*/ 6693 h 10000"/>
              <a:gd name="connsiteX14" fmla="*/ 1087 w 10000"/>
              <a:gd name="connsiteY14" fmla="*/ 6254 h 10000"/>
              <a:gd name="connsiteX15" fmla="*/ 1148 w 10000"/>
              <a:gd name="connsiteY15" fmla="*/ 5845 h 10000"/>
              <a:gd name="connsiteX16" fmla="*/ 1228 w 10000"/>
              <a:gd name="connsiteY16" fmla="*/ 5244 h 10000"/>
              <a:gd name="connsiteX17" fmla="*/ 1306 w 10000"/>
              <a:gd name="connsiteY17" fmla="*/ 4431 h 10000"/>
              <a:gd name="connsiteX18" fmla="*/ 1405 w 10000"/>
              <a:gd name="connsiteY18" fmla="*/ 3830 h 10000"/>
              <a:gd name="connsiteX19" fmla="*/ 1462 w 10000"/>
              <a:gd name="connsiteY19" fmla="*/ 3216 h 10000"/>
              <a:gd name="connsiteX20" fmla="*/ 1544 w 10000"/>
              <a:gd name="connsiteY20" fmla="*/ 2792 h 10000"/>
              <a:gd name="connsiteX21" fmla="*/ 1605 w 10000"/>
              <a:gd name="connsiteY21" fmla="*/ 2205 h 10000"/>
              <a:gd name="connsiteX22" fmla="*/ 1685 w 10000"/>
              <a:gd name="connsiteY22" fmla="*/ 1746 h 10000"/>
              <a:gd name="connsiteX23" fmla="*/ 1768 w 10000"/>
              <a:gd name="connsiteY23" fmla="*/ 1357 h 10000"/>
              <a:gd name="connsiteX24" fmla="*/ 1845 w 10000"/>
              <a:gd name="connsiteY24" fmla="*/ 919 h 10000"/>
              <a:gd name="connsiteX25" fmla="*/ 1951 w 10000"/>
              <a:gd name="connsiteY25" fmla="*/ 898 h 10000"/>
              <a:gd name="connsiteX26" fmla="*/ 2031 w 10000"/>
              <a:gd name="connsiteY26" fmla="*/ 459 h 10000"/>
              <a:gd name="connsiteX27" fmla="*/ 2111 w 10000"/>
              <a:gd name="connsiteY27" fmla="*/ 49 h 10000"/>
              <a:gd name="connsiteX28" fmla="*/ 2193 w 10000"/>
              <a:gd name="connsiteY28" fmla="*/ 0 h 10000"/>
              <a:gd name="connsiteX29" fmla="*/ 2281 w 10000"/>
              <a:gd name="connsiteY29" fmla="*/ 332 h 10000"/>
              <a:gd name="connsiteX30" fmla="*/ 2347 w 10000"/>
              <a:gd name="connsiteY30" fmla="*/ 686 h 10000"/>
              <a:gd name="connsiteX31" fmla="*/ 2410 w 10000"/>
              <a:gd name="connsiteY31" fmla="*/ 1251 h 10000"/>
              <a:gd name="connsiteX32" fmla="*/ 2476 w 10000"/>
              <a:gd name="connsiteY32" fmla="*/ 1943 h 10000"/>
              <a:gd name="connsiteX33" fmla="*/ 2540 w 10000"/>
              <a:gd name="connsiteY33" fmla="*/ 2509 h 10000"/>
              <a:gd name="connsiteX34" fmla="*/ 2624 w 10000"/>
              <a:gd name="connsiteY34" fmla="*/ 3053 h 10000"/>
              <a:gd name="connsiteX35" fmla="*/ 2734 w 10000"/>
              <a:gd name="connsiteY35" fmla="*/ 3583 h 10000"/>
              <a:gd name="connsiteX36" fmla="*/ 2819 w 10000"/>
              <a:gd name="connsiteY36" fmla="*/ 3887 h 10000"/>
              <a:gd name="connsiteX37" fmla="*/ 2885 w 10000"/>
              <a:gd name="connsiteY37" fmla="*/ 4042 h 10000"/>
              <a:gd name="connsiteX38" fmla="*/ 2987 w 10000"/>
              <a:gd name="connsiteY38" fmla="*/ 4184 h 10000"/>
              <a:gd name="connsiteX39" fmla="*/ 3048 w 10000"/>
              <a:gd name="connsiteY39" fmla="*/ 4148 h 10000"/>
              <a:gd name="connsiteX40" fmla="*/ 3111 w 10000"/>
              <a:gd name="connsiteY40" fmla="*/ 4113 h 10000"/>
              <a:gd name="connsiteX41" fmla="*/ 3196 w 10000"/>
              <a:gd name="connsiteY41" fmla="*/ 4099 h 10000"/>
              <a:gd name="connsiteX42" fmla="*/ 3302 w 10000"/>
              <a:gd name="connsiteY42" fmla="*/ 4608 h 10000"/>
              <a:gd name="connsiteX43" fmla="*/ 3389 w 10000"/>
              <a:gd name="connsiteY43" fmla="*/ 4961 h 10000"/>
              <a:gd name="connsiteX44" fmla="*/ 3476 w 10000"/>
              <a:gd name="connsiteY44" fmla="*/ 5491 h 10000"/>
              <a:gd name="connsiteX45" fmla="*/ 3520 w 10000"/>
              <a:gd name="connsiteY45" fmla="*/ 6057 h 10000"/>
              <a:gd name="connsiteX46" fmla="*/ 3624 w 10000"/>
              <a:gd name="connsiteY46" fmla="*/ 6537 h 10000"/>
              <a:gd name="connsiteX47" fmla="*/ 3693 w 10000"/>
              <a:gd name="connsiteY47" fmla="*/ 6926 h 10000"/>
              <a:gd name="connsiteX48" fmla="*/ 3798 w 10000"/>
              <a:gd name="connsiteY48" fmla="*/ 7456 h 10000"/>
              <a:gd name="connsiteX49" fmla="*/ 3859 w 10000"/>
              <a:gd name="connsiteY49" fmla="*/ 7597 h 10000"/>
              <a:gd name="connsiteX50" fmla="*/ 3925 w 10000"/>
              <a:gd name="connsiteY50" fmla="*/ 7774 h 10000"/>
              <a:gd name="connsiteX51" fmla="*/ 4008 w 10000"/>
              <a:gd name="connsiteY51" fmla="*/ 8092 h 10000"/>
              <a:gd name="connsiteX52" fmla="*/ 4177 w 10000"/>
              <a:gd name="connsiteY52" fmla="*/ 8777 h 10000"/>
              <a:gd name="connsiteX53" fmla="*/ 4262 w 10000"/>
              <a:gd name="connsiteY53" fmla="*/ 8919 h 10000"/>
              <a:gd name="connsiteX54" fmla="*/ 5399 w 10000"/>
              <a:gd name="connsiteY54" fmla="*/ 6611 h 10000"/>
              <a:gd name="connsiteX55" fmla="*/ 7013 w 10000"/>
              <a:gd name="connsiteY55" fmla="*/ 7299 h 10000"/>
              <a:gd name="connsiteX56" fmla="*/ 10000 w 10000"/>
              <a:gd name="connsiteY56" fmla="*/ 9046 h 10000"/>
              <a:gd name="connsiteX57" fmla="*/ 9986 w 10000"/>
              <a:gd name="connsiteY57" fmla="*/ 10000 h 10000"/>
              <a:gd name="connsiteX0" fmla="*/ 0 w 10000"/>
              <a:gd name="connsiteY0" fmla="*/ 9894 h 10000"/>
              <a:gd name="connsiteX1" fmla="*/ 85 w 10000"/>
              <a:gd name="connsiteY1" fmla="*/ 9399 h 10000"/>
              <a:gd name="connsiteX2" fmla="*/ 165 w 10000"/>
              <a:gd name="connsiteY2" fmla="*/ 8989 h 10000"/>
              <a:gd name="connsiteX3" fmla="*/ 226 w 10000"/>
              <a:gd name="connsiteY3" fmla="*/ 8940 h 10000"/>
              <a:gd name="connsiteX4" fmla="*/ 311 w 10000"/>
              <a:gd name="connsiteY4" fmla="*/ 8905 h 10000"/>
              <a:gd name="connsiteX5" fmla="*/ 372 w 10000"/>
              <a:gd name="connsiteY5" fmla="*/ 8869 h 10000"/>
              <a:gd name="connsiteX6" fmla="*/ 457 w 10000"/>
              <a:gd name="connsiteY6" fmla="*/ 8834 h 10000"/>
              <a:gd name="connsiteX7" fmla="*/ 539 w 10000"/>
              <a:gd name="connsiteY7" fmla="*/ 8799 h 10000"/>
              <a:gd name="connsiteX8" fmla="*/ 621 w 10000"/>
              <a:gd name="connsiteY8" fmla="*/ 8763 h 10000"/>
              <a:gd name="connsiteX9" fmla="*/ 728 w 10000"/>
              <a:gd name="connsiteY9" fmla="*/ 8530 h 10000"/>
              <a:gd name="connsiteX10" fmla="*/ 784 w 10000"/>
              <a:gd name="connsiteY10" fmla="*/ 7929 h 10000"/>
              <a:gd name="connsiteX11" fmla="*/ 842 w 10000"/>
              <a:gd name="connsiteY11" fmla="*/ 7717 h 10000"/>
              <a:gd name="connsiteX12" fmla="*/ 944 w 10000"/>
              <a:gd name="connsiteY12" fmla="*/ 7102 h 10000"/>
              <a:gd name="connsiteX13" fmla="*/ 1005 w 10000"/>
              <a:gd name="connsiteY13" fmla="*/ 6693 h 10000"/>
              <a:gd name="connsiteX14" fmla="*/ 1087 w 10000"/>
              <a:gd name="connsiteY14" fmla="*/ 6254 h 10000"/>
              <a:gd name="connsiteX15" fmla="*/ 1148 w 10000"/>
              <a:gd name="connsiteY15" fmla="*/ 5845 h 10000"/>
              <a:gd name="connsiteX16" fmla="*/ 1228 w 10000"/>
              <a:gd name="connsiteY16" fmla="*/ 5244 h 10000"/>
              <a:gd name="connsiteX17" fmla="*/ 1306 w 10000"/>
              <a:gd name="connsiteY17" fmla="*/ 4431 h 10000"/>
              <a:gd name="connsiteX18" fmla="*/ 1405 w 10000"/>
              <a:gd name="connsiteY18" fmla="*/ 3830 h 10000"/>
              <a:gd name="connsiteX19" fmla="*/ 1462 w 10000"/>
              <a:gd name="connsiteY19" fmla="*/ 3216 h 10000"/>
              <a:gd name="connsiteX20" fmla="*/ 1544 w 10000"/>
              <a:gd name="connsiteY20" fmla="*/ 2792 h 10000"/>
              <a:gd name="connsiteX21" fmla="*/ 1605 w 10000"/>
              <a:gd name="connsiteY21" fmla="*/ 2205 h 10000"/>
              <a:gd name="connsiteX22" fmla="*/ 1685 w 10000"/>
              <a:gd name="connsiteY22" fmla="*/ 1746 h 10000"/>
              <a:gd name="connsiteX23" fmla="*/ 1768 w 10000"/>
              <a:gd name="connsiteY23" fmla="*/ 1357 h 10000"/>
              <a:gd name="connsiteX24" fmla="*/ 1845 w 10000"/>
              <a:gd name="connsiteY24" fmla="*/ 919 h 10000"/>
              <a:gd name="connsiteX25" fmla="*/ 1951 w 10000"/>
              <a:gd name="connsiteY25" fmla="*/ 898 h 10000"/>
              <a:gd name="connsiteX26" fmla="*/ 2031 w 10000"/>
              <a:gd name="connsiteY26" fmla="*/ 459 h 10000"/>
              <a:gd name="connsiteX27" fmla="*/ 2111 w 10000"/>
              <a:gd name="connsiteY27" fmla="*/ 49 h 10000"/>
              <a:gd name="connsiteX28" fmla="*/ 2193 w 10000"/>
              <a:gd name="connsiteY28" fmla="*/ 0 h 10000"/>
              <a:gd name="connsiteX29" fmla="*/ 2281 w 10000"/>
              <a:gd name="connsiteY29" fmla="*/ 332 h 10000"/>
              <a:gd name="connsiteX30" fmla="*/ 2347 w 10000"/>
              <a:gd name="connsiteY30" fmla="*/ 686 h 10000"/>
              <a:gd name="connsiteX31" fmla="*/ 2410 w 10000"/>
              <a:gd name="connsiteY31" fmla="*/ 1251 h 10000"/>
              <a:gd name="connsiteX32" fmla="*/ 2476 w 10000"/>
              <a:gd name="connsiteY32" fmla="*/ 1943 h 10000"/>
              <a:gd name="connsiteX33" fmla="*/ 2540 w 10000"/>
              <a:gd name="connsiteY33" fmla="*/ 2509 h 10000"/>
              <a:gd name="connsiteX34" fmla="*/ 2624 w 10000"/>
              <a:gd name="connsiteY34" fmla="*/ 3053 h 10000"/>
              <a:gd name="connsiteX35" fmla="*/ 2734 w 10000"/>
              <a:gd name="connsiteY35" fmla="*/ 3583 h 10000"/>
              <a:gd name="connsiteX36" fmla="*/ 2819 w 10000"/>
              <a:gd name="connsiteY36" fmla="*/ 3887 h 10000"/>
              <a:gd name="connsiteX37" fmla="*/ 2885 w 10000"/>
              <a:gd name="connsiteY37" fmla="*/ 4042 h 10000"/>
              <a:gd name="connsiteX38" fmla="*/ 2987 w 10000"/>
              <a:gd name="connsiteY38" fmla="*/ 4184 h 10000"/>
              <a:gd name="connsiteX39" fmla="*/ 3048 w 10000"/>
              <a:gd name="connsiteY39" fmla="*/ 4148 h 10000"/>
              <a:gd name="connsiteX40" fmla="*/ 3111 w 10000"/>
              <a:gd name="connsiteY40" fmla="*/ 4113 h 10000"/>
              <a:gd name="connsiteX41" fmla="*/ 3196 w 10000"/>
              <a:gd name="connsiteY41" fmla="*/ 4099 h 10000"/>
              <a:gd name="connsiteX42" fmla="*/ 3302 w 10000"/>
              <a:gd name="connsiteY42" fmla="*/ 4608 h 10000"/>
              <a:gd name="connsiteX43" fmla="*/ 3389 w 10000"/>
              <a:gd name="connsiteY43" fmla="*/ 4961 h 10000"/>
              <a:gd name="connsiteX44" fmla="*/ 3476 w 10000"/>
              <a:gd name="connsiteY44" fmla="*/ 5491 h 10000"/>
              <a:gd name="connsiteX45" fmla="*/ 3520 w 10000"/>
              <a:gd name="connsiteY45" fmla="*/ 6057 h 10000"/>
              <a:gd name="connsiteX46" fmla="*/ 3624 w 10000"/>
              <a:gd name="connsiteY46" fmla="*/ 6537 h 10000"/>
              <a:gd name="connsiteX47" fmla="*/ 3693 w 10000"/>
              <a:gd name="connsiteY47" fmla="*/ 6926 h 10000"/>
              <a:gd name="connsiteX48" fmla="*/ 3859 w 10000"/>
              <a:gd name="connsiteY48" fmla="*/ 7597 h 10000"/>
              <a:gd name="connsiteX49" fmla="*/ 3925 w 10000"/>
              <a:gd name="connsiteY49" fmla="*/ 7774 h 10000"/>
              <a:gd name="connsiteX50" fmla="*/ 4008 w 10000"/>
              <a:gd name="connsiteY50" fmla="*/ 8092 h 10000"/>
              <a:gd name="connsiteX51" fmla="*/ 4177 w 10000"/>
              <a:gd name="connsiteY51" fmla="*/ 8777 h 10000"/>
              <a:gd name="connsiteX52" fmla="*/ 4262 w 10000"/>
              <a:gd name="connsiteY52" fmla="*/ 8919 h 10000"/>
              <a:gd name="connsiteX53" fmla="*/ 5399 w 10000"/>
              <a:gd name="connsiteY53" fmla="*/ 6611 h 10000"/>
              <a:gd name="connsiteX54" fmla="*/ 7013 w 10000"/>
              <a:gd name="connsiteY54" fmla="*/ 7299 h 10000"/>
              <a:gd name="connsiteX55" fmla="*/ 10000 w 10000"/>
              <a:gd name="connsiteY55" fmla="*/ 9046 h 10000"/>
              <a:gd name="connsiteX56" fmla="*/ 9986 w 10000"/>
              <a:gd name="connsiteY56" fmla="*/ 10000 h 10000"/>
              <a:gd name="connsiteX0" fmla="*/ 0 w 10000"/>
              <a:gd name="connsiteY0" fmla="*/ 9894 h 10000"/>
              <a:gd name="connsiteX1" fmla="*/ 85 w 10000"/>
              <a:gd name="connsiteY1" fmla="*/ 9399 h 10000"/>
              <a:gd name="connsiteX2" fmla="*/ 165 w 10000"/>
              <a:gd name="connsiteY2" fmla="*/ 8989 h 10000"/>
              <a:gd name="connsiteX3" fmla="*/ 226 w 10000"/>
              <a:gd name="connsiteY3" fmla="*/ 8940 h 10000"/>
              <a:gd name="connsiteX4" fmla="*/ 311 w 10000"/>
              <a:gd name="connsiteY4" fmla="*/ 8905 h 10000"/>
              <a:gd name="connsiteX5" fmla="*/ 372 w 10000"/>
              <a:gd name="connsiteY5" fmla="*/ 8869 h 10000"/>
              <a:gd name="connsiteX6" fmla="*/ 457 w 10000"/>
              <a:gd name="connsiteY6" fmla="*/ 8834 h 10000"/>
              <a:gd name="connsiteX7" fmla="*/ 539 w 10000"/>
              <a:gd name="connsiteY7" fmla="*/ 8799 h 10000"/>
              <a:gd name="connsiteX8" fmla="*/ 621 w 10000"/>
              <a:gd name="connsiteY8" fmla="*/ 8763 h 10000"/>
              <a:gd name="connsiteX9" fmla="*/ 728 w 10000"/>
              <a:gd name="connsiteY9" fmla="*/ 8530 h 10000"/>
              <a:gd name="connsiteX10" fmla="*/ 784 w 10000"/>
              <a:gd name="connsiteY10" fmla="*/ 7929 h 10000"/>
              <a:gd name="connsiteX11" fmla="*/ 842 w 10000"/>
              <a:gd name="connsiteY11" fmla="*/ 7717 h 10000"/>
              <a:gd name="connsiteX12" fmla="*/ 944 w 10000"/>
              <a:gd name="connsiteY12" fmla="*/ 7102 h 10000"/>
              <a:gd name="connsiteX13" fmla="*/ 1005 w 10000"/>
              <a:gd name="connsiteY13" fmla="*/ 6693 h 10000"/>
              <a:gd name="connsiteX14" fmla="*/ 1087 w 10000"/>
              <a:gd name="connsiteY14" fmla="*/ 6254 h 10000"/>
              <a:gd name="connsiteX15" fmla="*/ 1148 w 10000"/>
              <a:gd name="connsiteY15" fmla="*/ 5845 h 10000"/>
              <a:gd name="connsiteX16" fmla="*/ 1228 w 10000"/>
              <a:gd name="connsiteY16" fmla="*/ 5244 h 10000"/>
              <a:gd name="connsiteX17" fmla="*/ 1306 w 10000"/>
              <a:gd name="connsiteY17" fmla="*/ 4431 h 10000"/>
              <a:gd name="connsiteX18" fmla="*/ 1405 w 10000"/>
              <a:gd name="connsiteY18" fmla="*/ 3830 h 10000"/>
              <a:gd name="connsiteX19" fmla="*/ 1462 w 10000"/>
              <a:gd name="connsiteY19" fmla="*/ 3216 h 10000"/>
              <a:gd name="connsiteX20" fmla="*/ 1544 w 10000"/>
              <a:gd name="connsiteY20" fmla="*/ 2792 h 10000"/>
              <a:gd name="connsiteX21" fmla="*/ 1605 w 10000"/>
              <a:gd name="connsiteY21" fmla="*/ 2205 h 10000"/>
              <a:gd name="connsiteX22" fmla="*/ 1685 w 10000"/>
              <a:gd name="connsiteY22" fmla="*/ 1746 h 10000"/>
              <a:gd name="connsiteX23" fmla="*/ 1768 w 10000"/>
              <a:gd name="connsiteY23" fmla="*/ 1357 h 10000"/>
              <a:gd name="connsiteX24" fmla="*/ 1845 w 10000"/>
              <a:gd name="connsiteY24" fmla="*/ 919 h 10000"/>
              <a:gd name="connsiteX25" fmla="*/ 1951 w 10000"/>
              <a:gd name="connsiteY25" fmla="*/ 898 h 10000"/>
              <a:gd name="connsiteX26" fmla="*/ 2031 w 10000"/>
              <a:gd name="connsiteY26" fmla="*/ 459 h 10000"/>
              <a:gd name="connsiteX27" fmla="*/ 2111 w 10000"/>
              <a:gd name="connsiteY27" fmla="*/ 49 h 10000"/>
              <a:gd name="connsiteX28" fmla="*/ 2193 w 10000"/>
              <a:gd name="connsiteY28" fmla="*/ 0 h 10000"/>
              <a:gd name="connsiteX29" fmla="*/ 2281 w 10000"/>
              <a:gd name="connsiteY29" fmla="*/ 332 h 10000"/>
              <a:gd name="connsiteX30" fmla="*/ 2347 w 10000"/>
              <a:gd name="connsiteY30" fmla="*/ 686 h 10000"/>
              <a:gd name="connsiteX31" fmla="*/ 2410 w 10000"/>
              <a:gd name="connsiteY31" fmla="*/ 1251 h 10000"/>
              <a:gd name="connsiteX32" fmla="*/ 2476 w 10000"/>
              <a:gd name="connsiteY32" fmla="*/ 1943 h 10000"/>
              <a:gd name="connsiteX33" fmla="*/ 2540 w 10000"/>
              <a:gd name="connsiteY33" fmla="*/ 2509 h 10000"/>
              <a:gd name="connsiteX34" fmla="*/ 2624 w 10000"/>
              <a:gd name="connsiteY34" fmla="*/ 3053 h 10000"/>
              <a:gd name="connsiteX35" fmla="*/ 2734 w 10000"/>
              <a:gd name="connsiteY35" fmla="*/ 3583 h 10000"/>
              <a:gd name="connsiteX36" fmla="*/ 2819 w 10000"/>
              <a:gd name="connsiteY36" fmla="*/ 3887 h 10000"/>
              <a:gd name="connsiteX37" fmla="*/ 2885 w 10000"/>
              <a:gd name="connsiteY37" fmla="*/ 4042 h 10000"/>
              <a:gd name="connsiteX38" fmla="*/ 2987 w 10000"/>
              <a:gd name="connsiteY38" fmla="*/ 4184 h 10000"/>
              <a:gd name="connsiteX39" fmla="*/ 3048 w 10000"/>
              <a:gd name="connsiteY39" fmla="*/ 4148 h 10000"/>
              <a:gd name="connsiteX40" fmla="*/ 3111 w 10000"/>
              <a:gd name="connsiteY40" fmla="*/ 4113 h 10000"/>
              <a:gd name="connsiteX41" fmla="*/ 3196 w 10000"/>
              <a:gd name="connsiteY41" fmla="*/ 4099 h 10000"/>
              <a:gd name="connsiteX42" fmla="*/ 3302 w 10000"/>
              <a:gd name="connsiteY42" fmla="*/ 4608 h 10000"/>
              <a:gd name="connsiteX43" fmla="*/ 3389 w 10000"/>
              <a:gd name="connsiteY43" fmla="*/ 4961 h 10000"/>
              <a:gd name="connsiteX44" fmla="*/ 3476 w 10000"/>
              <a:gd name="connsiteY44" fmla="*/ 5491 h 10000"/>
              <a:gd name="connsiteX45" fmla="*/ 3520 w 10000"/>
              <a:gd name="connsiteY45" fmla="*/ 6057 h 10000"/>
              <a:gd name="connsiteX46" fmla="*/ 3624 w 10000"/>
              <a:gd name="connsiteY46" fmla="*/ 6537 h 10000"/>
              <a:gd name="connsiteX47" fmla="*/ 3693 w 10000"/>
              <a:gd name="connsiteY47" fmla="*/ 6926 h 10000"/>
              <a:gd name="connsiteX48" fmla="*/ 3859 w 10000"/>
              <a:gd name="connsiteY48" fmla="*/ 7597 h 10000"/>
              <a:gd name="connsiteX49" fmla="*/ 3925 w 10000"/>
              <a:gd name="connsiteY49" fmla="*/ 7774 h 10000"/>
              <a:gd name="connsiteX50" fmla="*/ 4008 w 10000"/>
              <a:gd name="connsiteY50" fmla="*/ 8092 h 10000"/>
              <a:gd name="connsiteX51" fmla="*/ 4177 w 10000"/>
              <a:gd name="connsiteY51" fmla="*/ 8777 h 10000"/>
              <a:gd name="connsiteX52" fmla="*/ 4262 w 10000"/>
              <a:gd name="connsiteY52" fmla="*/ 8919 h 10000"/>
              <a:gd name="connsiteX53" fmla="*/ 5399 w 10000"/>
              <a:gd name="connsiteY53" fmla="*/ 6611 h 10000"/>
              <a:gd name="connsiteX54" fmla="*/ 7238 w 10000"/>
              <a:gd name="connsiteY54" fmla="*/ 6532 h 10000"/>
              <a:gd name="connsiteX55" fmla="*/ 10000 w 10000"/>
              <a:gd name="connsiteY55" fmla="*/ 9046 h 10000"/>
              <a:gd name="connsiteX56" fmla="*/ 9986 w 10000"/>
              <a:gd name="connsiteY56" fmla="*/ 10000 h 10000"/>
              <a:gd name="connsiteX0" fmla="*/ 0 w 10000"/>
              <a:gd name="connsiteY0" fmla="*/ 9894 h 10000"/>
              <a:gd name="connsiteX1" fmla="*/ 85 w 10000"/>
              <a:gd name="connsiteY1" fmla="*/ 9399 h 10000"/>
              <a:gd name="connsiteX2" fmla="*/ 165 w 10000"/>
              <a:gd name="connsiteY2" fmla="*/ 8989 h 10000"/>
              <a:gd name="connsiteX3" fmla="*/ 226 w 10000"/>
              <a:gd name="connsiteY3" fmla="*/ 8940 h 10000"/>
              <a:gd name="connsiteX4" fmla="*/ 311 w 10000"/>
              <a:gd name="connsiteY4" fmla="*/ 8905 h 10000"/>
              <a:gd name="connsiteX5" fmla="*/ 372 w 10000"/>
              <a:gd name="connsiteY5" fmla="*/ 8869 h 10000"/>
              <a:gd name="connsiteX6" fmla="*/ 457 w 10000"/>
              <a:gd name="connsiteY6" fmla="*/ 8834 h 10000"/>
              <a:gd name="connsiteX7" fmla="*/ 539 w 10000"/>
              <a:gd name="connsiteY7" fmla="*/ 8799 h 10000"/>
              <a:gd name="connsiteX8" fmla="*/ 621 w 10000"/>
              <a:gd name="connsiteY8" fmla="*/ 8763 h 10000"/>
              <a:gd name="connsiteX9" fmla="*/ 728 w 10000"/>
              <a:gd name="connsiteY9" fmla="*/ 8530 h 10000"/>
              <a:gd name="connsiteX10" fmla="*/ 784 w 10000"/>
              <a:gd name="connsiteY10" fmla="*/ 7929 h 10000"/>
              <a:gd name="connsiteX11" fmla="*/ 842 w 10000"/>
              <a:gd name="connsiteY11" fmla="*/ 7717 h 10000"/>
              <a:gd name="connsiteX12" fmla="*/ 944 w 10000"/>
              <a:gd name="connsiteY12" fmla="*/ 7102 h 10000"/>
              <a:gd name="connsiteX13" fmla="*/ 1005 w 10000"/>
              <a:gd name="connsiteY13" fmla="*/ 6693 h 10000"/>
              <a:gd name="connsiteX14" fmla="*/ 1087 w 10000"/>
              <a:gd name="connsiteY14" fmla="*/ 6254 h 10000"/>
              <a:gd name="connsiteX15" fmla="*/ 1148 w 10000"/>
              <a:gd name="connsiteY15" fmla="*/ 5845 h 10000"/>
              <a:gd name="connsiteX16" fmla="*/ 1228 w 10000"/>
              <a:gd name="connsiteY16" fmla="*/ 5244 h 10000"/>
              <a:gd name="connsiteX17" fmla="*/ 1306 w 10000"/>
              <a:gd name="connsiteY17" fmla="*/ 4431 h 10000"/>
              <a:gd name="connsiteX18" fmla="*/ 1405 w 10000"/>
              <a:gd name="connsiteY18" fmla="*/ 3830 h 10000"/>
              <a:gd name="connsiteX19" fmla="*/ 1462 w 10000"/>
              <a:gd name="connsiteY19" fmla="*/ 3216 h 10000"/>
              <a:gd name="connsiteX20" fmla="*/ 1544 w 10000"/>
              <a:gd name="connsiteY20" fmla="*/ 2792 h 10000"/>
              <a:gd name="connsiteX21" fmla="*/ 1605 w 10000"/>
              <a:gd name="connsiteY21" fmla="*/ 2205 h 10000"/>
              <a:gd name="connsiteX22" fmla="*/ 1685 w 10000"/>
              <a:gd name="connsiteY22" fmla="*/ 1746 h 10000"/>
              <a:gd name="connsiteX23" fmla="*/ 1768 w 10000"/>
              <a:gd name="connsiteY23" fmla="*/ 1357 h 10000"/>
              <a:gd name="connsiteX24" fmla="*/ 1845 w 10000"/>
              <a:gd name="connsiteY24" fmla="*/ 919 h 10000"/>
              <a:gd name="connsiteX25" fmla="*/ 1951 w 10000"/>
              <a:gd name="connsiteY25" fmla="*/ 898 h 10000"/>
              <a:gd name="connsiteX26" fmla="*/ 2031 w 10000"/>
              <a:gd name="connsiteY26" fmla="*/ 459 h 10000"/>
              <a:gd name="connsiteX27" fmla="*/ 2111 w 10000"/>
              <a:gd name="connsiteY27" fmla="*/ 49 h 10000"/>
              <a:gd name="connsiteX28" fmla="*/ 2193 w 10000"/>
              <a:gd name="connsiteY28" fmla="*/ 0 h 10000"/>
              <a:gd name="connsiteX29" fmla="*/ 2281 w 10000"/>
              <a:gd name="connsiteY29" fmla="*/ 332 h 10000"/>
              <a:gd name="connsiteX30" fmla="*/ 2347 w 10000"/>
              <a:gd name="connsiteY30" fmla="*/ 686 h 10000"/>
              <a:gd name="connsiteX31" fmla="*/ 2410 w 10000"/>
              <a:gd name="connsiteY31" fmla="*/ 1251 h 10000"/>
              <a:gd name="connsiteX32" fmla="*/ 2476 w 10000"/>
              <a:gd name="connsiteY32" fmla="*/ 1943 h 10000"/>
              <a:gd name="connsiteX33" fmla="*/ 2540 w 10000"/>
              <a:gd name="connsiteY33" fmla="*/ 2509 h 10000"/>
              <a:gd name="connsiteX34" fmla="*/ 2624 w 10000"/>
              <a:gd name="connsiteY34" fmla="*/ 3053 h 10000"/>
              <a:gd name="connsiteX35" fmla="*/ 2734 w 10000"/>
              <a:gd name="connsiteY35" fmla="*/ 3583 h 10000"/>
              <a:gd name="connsiteX36" fmla="*/ 2819 w 10000"/>
              <a:gd name="connsiteY36" fmla="*/ 3887 h 10000"/>
              <a:gd name="connsiteX37" fmla="*/ 2885 w 10000"/>
              <a:gd name="connsiteY37" fmla="*/ 4042 h 10000"/>
              <a:gd name="connsiteX38" fmla="*/ 2987 w 10000"/>
              <a:gd name="connsiteY38" fmla="*/ 4184 h 10000"/>
              <a:gd name="connsiteX39" fmla="*/ 3048 w 10000"/>
              <a:gd name="connsiteY39" fmla="*/ 4148 h 10000"/>
              <a:gd name="connsiteX40" fmla="*/ 3111 w 10000"/>
              <a:gd name="connsiteY40" fmla="*/ 4113 h 10000"/>
              <a:gd name="connsiteX41" fmla="*/ 3196 w 10000"/>
              <a:gd name="connsiteY41" fmla="*/ 4099 h 10000"/>
              <a:gd name="connsiteX42" fmla="*/ 3302 w 10000"/>
              <a:gd name="connsiteY42" fmla="*/ 4608 h 10000"/>
              <a:gd name="connsiteX43" fmla="*/ 3389 w 10000"/>
              <a:gd name="connsiteY43" fmla="*/ 4961 h 10000"/>
              <a:gd name="connsiteX44" fmla="*/ 3476 w 10000"/>
              <a:gd name="connsiteY44" fmla="*/ 5491 h 10000"/>
              <a:gd name="connsiteX45" fmla="*/ 3520 w 10000"/>
              <a:gd name="connsiteY45" fmla="*/ 6057 h 10000"/>
              <a:gd name="connsiteX46" fmla="*/ 3624 w 10000"/>
              <a:gd name="connsiteY46" fmla="*/ 6537 h 10000"/>
              <a:gd name="connsiteX47" fmla="*/ 3693 w 10000"/>
              <a:gd name="connsiteY47" fmla="*/ 6926 h 10000"/>
              <a:gd name="connsiteX48" fmla="*/ 3859 w 10000"/>
              <a:gd name="connsiteY48" fmla="*/ 7597 h 10000"/>
              <a:gd name="connsiteX49" fmla="*/ 3925 w 10000"/>
              <a:gd name="connsiteY49" fmla="*/ 7774 h 10000"/>
              <a:gd name="connsiteX50" fmla="*/ 4008 w 10000"/>
              <a:gd name="connsiteY50" fmla="*/ 8092 h 10000"/>
              <a:gd name="connsiteX51" fmla="*/ 4177 w 10000"/>
              <a:gd name="connsiteY51" fmla="*/ 8777 h 10000"/>
              <a:gd name="connsiteX52" fmla="*/ 4262 w 10000"/>
              <a:gd name="connsiteY52" fmla="*/ 8919 h 10000"/>
              <a:gd name="connsiteX53" fmla="*/ 5399 w 10000"/>
              <a:gd name="connsiteY53" fmla="*/ 6611 h 10000"/>
              <a:gd name="connsiteX54" fmla="*/ 7238 w 10000"/>
              <a:gd name="connsiteY54" fmla="*/ 6532 h 10000"/>
              <a:gd name="connsiteX55" fmla="*/ 10000 w 10000"/>
              <a:gd name="connsiteY55" fmla="*/ 9046 h 10000"/>
              <a:gd name="connsiteX56" fmla="*/ 9986 w 10000"/>
              <a:gd name="connsiteY56" fmla="*/ 10000 h 10000"/>
              <a:gd name="connsiteX0" fmla="*/ 0 w 10000"/>
              <a:gd name="connsiteY0" fmla="*/ 9894 h 10000"/>
              <a:gd name="connsiteX1" fmla="*/ 85 w 10000"/>
              <a:gd name="connsiteY1" fmla="*/ 9399 h 10000"/>
              <a:gd name="connsiteX2" fmla="*/ 165 w 10000"/>
              <a:gd name="connsiteY2" fmla="*/ 8989 h 10000"/>
              <a:gd name="connsiteX3" fmla="*/ 226 w 10000"/>
              <a:gd name="connsiteY3" fmla="*/ 8940 h 10000"/>
              <a:gd name="connsiteX4" fmla="*/ 311 w 10000"/>
              <a:gd name="connsiteY4" fmla="*/ 8905 h 10000"/>
              <a:gd name="connsiteX5" fmla="*/ 372 w 10000"/>
              <a:gd name="connsiteY5" fmla="*/ 8869 h 10000"/>
              <a:gd name="connsiteX6" fmla="*/ 457 w 10000"/>
              <a:gd name="connsiteY6" fmla="*/ 8834 h 10000"/>
              <a:gd name="connsiteX7" fmla="*/ 539 w 10000"/>
              <a:gd name="connsiteY7" fmla="*/ 8799 h 10000"/>
              <a:gd name="connsiteX8" fmla="*/ 621 w 10000"/>
              <a:gd name="connsiteY8" fmla="*/ 8763 h 10000"/>
              <a:gd name="connsiteX9" fmla="*/ 728 w 10000"/>
              <a:gd name="connsiteY9" fmla="*/ 8530 h 10000"/>
              <a:gd name="connsiteX10" fmla="*/ 784 w 10000"/>
              <a:gd name="connsiteY10" fmla="*/ 7929 h 10000"/>
              <a:gd name="connsiteX11" fmla="*/ 842 w 10000"/>
              <a:gd name="connsiteY11" fmla="*/ 7717 h 10000"/>
              <a:gd name="connsiteX12" fmla="*/ 944 w 10000"/>
              <a:gd name="connsiteY12" fmla="*/ 7102 h 10000"/>
              <a:gd name="connsiteX13" fmla="*/ 1005 w 10000"/>
              <a:gd name="connsiteY13" fmla="*/ 6693 h 10000"/>
              <a:gd name="connsiteX14" fmla="*/ 1087 w 10000"/>
              <a:gd name="connsiteY14" fmla="*/ 6254 h 10000"/>
              <a:gd name="connsiteX15" fmla="*/ 1148 w 10000"/>
              <a:gd name="connsiteY15" fmla="*/ 5845 h 10000"/>
              <a:gd name="connsiteX16" fmla="*/ 1228 w 10000"/>
              <a:gd name="connsiteY16" fmla="*/ 5244 h 10000"/>
              <a:gd name="connsiteX17" fmla="*/ 1306 w 10000"/>
              <a:gd name="connsiteY17" fmla="*/ 4431 h 10000"/>
              <a:gd name="connsiteX18" fmla="*/ 1405 w 10000"/>
              <a:gd name="connsiteY18" fmla="*/ 3830 h 10000"/>
              <a:gd name="connsiteX19" fmla="*/ 1462 w 10000"/>
              <a:gd name="connsiteY19" fmla="*/ 3216 h 10000"/>
              <a:gd name="connsiteX20" fmla="*/ 1544 w 10000"/>
              <a:gd name="connsiteY20" fmla="*/ 2792 h 10000"/>
              <a:gd name="connsiteX21" fmla="*/ 1605 w 10000"/>
              <a:gd name="connsiteY21" fmla="*/ 2205 h 10000"/>
              <a:gd name="connsiteX22" fmla="*/ 1685 w 10000"/>
              <a:gd name="connsiteY22" fmla="*/ 1746 h 10000"/>
              <a:gd name="connsiteX23" fmla="*/ 1768 w 10000"/>
              <a:gd name="connsiteY23" fmla="*/ 1357 h 10000"/>
              <a:gd name="connsiteX24" fmla="*/ 1845 w 10000"/>
              <a:gd name="connsiteY24" fmla="*/ 919 h 10000"/>
              <a:gd name="connsiteX25" fmla="*/ 1951 w 10000"/>
              <a:gd name="connsiteY25" fmla="*/ 898 h 10000"/>
              <a:gd name="connsiteX26" fmla="*/ 2031 w 10000"/>
              <a:gd name="connsiteY26" fmla="*/ 459 h 10000"/>
              <a:gd name="connsiteX27" fmla="*/ 2111 w 10000"/>
              <a:gd name="connsiteY27" fmla="*/ 49 h 10000"/>
              <a:gd name="connsiteX28" fmla="*/ 2193 w 10000"/>
              <a:gd name="connsiteY28" fmla="*/ 0 h 10000"/>
              <a:gd name="connsiteX29" fmla="*/ 2281 w 10000"/>
              <a:gd name="connsiteY29" fmla="*/ 332 h 10000"/>
              <a:gd name="connsiteX30" fmla="*/ 2347 w 10000"/>
              <a:gd name="connsiteY30" fmla="*/ 686 h 10000"/>
              <a:gd name="connsiteX31" fmla="*/ 2410 w 10000"/>
              <a:gd name="connsiteY31" fmla="*/ 1251 h 10000"/>
              <a:gd name="connsiteX32" fmla="*/ 2476 w 10000"/>
              <a:gd name="connsiteY32" fmla="*/ 1943 h 10000"/>
              <a:gd name="connsiteX33" fmla="*/ 2540 w 10000"/>
              <a:gd name="connsiteY33" fmla="*/ 2509 h 10000"/>
              <a:gd name="connsiteX34" fmla="*/ 2624 w 10000"/>
              <a:gd name="connsiteY34" fmla="*/ 3053 h 10000"/>
              <a:gd name="connsiteX35" fmla="*/ 2734 w 10000"/>
              <a:gd name="connsiteY35" fmla="*/ 3583 h 10000"/>
              <a:gd name="connsiteX36" fmla="*/ 2819 w 10000"/>
              <a:gd name="connsiteY36" fmla="*/ 3887 h 10000"/>
              <a:gd name="connsiteX37" fmla="*/ 2885 w 10000"/>
              <a:gd name="connsiteY37" fmla="*/ 4042 h 10000"/>
              <a:gd name="connsiteX38" fmla="*/ 2987 w 10000"/>
              <a:gd name="connsiteY38" fmla="*/ 4184 h 10000"/>
              <a:gd name="connsiteX39" fmla="*/ 3048 w 10000"/>
              <a:gd name="connsiteY39" fmla="*/ 4148 h 10000"/>
              <a:gd name="connsiteX40" fmla="*/ 3111 w 10000"/>
              <a:gd name="connsiteY40" fmla="*/ 4113 h 10000"/>
              <a:gd name="connsiteX41" fmla="*/ 3196 w 10000"/>
              <a:gd name="connsiteY41" fmla="*/ 4099 h 10000"/>
              <a:gd name="connsiteX42" fmla="*/ 3302 w 10000"/>
              <a:gd name="connsiteY42" fmla="*/ 4608 h 10000"/>
              <a:gd name="connsiteX43" fmla="*/ 3389 w 10000"/>
              <a:gd name="connsiteY43" fmla="*/ 4961 h 10000"/>
              <a:gd name="connsiteX44" fmla="*/ 3476 w 10000"/>
              <a:gd name="connsiteY44" fmla="*/ 5491 h 10000"/>
              <a:gd name="connsiteX45" fmla="*/ 3520 w 10000"/>
              <a:gd name="connsiteY45" fmla="*/ 6057 h 10000"/>
              <a:gd name="connsiteX46" fmla="*/ 3624 w 10000"/>
              <a:gd name="connsiteY46" fmla="*/ 6537 h 10000"/>
              <a:gd name="connsiteX47" fmla="*/ 3693 w 10000"/>
              <a:gd name="connsiteY47" fmla="*/ 6926 h 10000"/>
              <a:gd name="connsiteX48" fmla="*/ 3859 w 10000"/>
              <a:gd name="connsiteY48" fmla="*/ 7597 h 10000"/>
              <a:gd name="connsiteX49" fmla="*/ 3925 w 10000"/>
              <a:gd name="connsiteY49" fmla="*/ 7774 h 10000"/>
              <a:gd name="connsiteX50" fmla="*/ 4008 w 10000"/>
              <a:gd name="connsiteY50" fmla="*/ 8092 h 10000"/>
              <a:gd name="connsiteX51" fmla="*/ 4177 w 10000"/>
              <a:gd name="connsiteY51" fmla="*/ 8777 h 10000"/>
              <a:gd name="connsiteX52" fmla="*/ 4262 w 10000"/>
              <a:gd name="connsiteY52" fmla="*/ 8919 h 10000"/>
              <a:gd name="connsiteX53" fmla="*/ 5399 w 10000"/>
              <a:gd name="connsiteY53" fmla="*/ 6611 h 10000"/>
              <a:gd name="connsiteX54" fmla="*/ 7238 w 10000"/>
              <a:gd name="connsiteY54" fmla="*/ 6532 h 10000"/>
              <a:gd name="connsiteX55" fmla="*/ 10000 w 10000"/>
              <a:gd name="connsiteY55" fmla="*/ 9046 h 10000"/>
              <a:gd name="connsiteX56" fmla="*/ 9986 w 10000"/>
              <a:gd name="connsiteY56" fmla="*/ 10000 h 10000"/>
              <a:gd name="connsiteX0" fmla="*/ 0 w 10000"/>
              <a:gd name="connsiteY0" fmla="*/ 9894 h 10000"/>
              <a:gd name="connsiteX1" fmla="*/ 85 w 10000"/>
              <a:gd name="connsiteY1" fmla="*/ 9399 h 10000"/>
              <a:gd name="connsiteX2" fmla="*/ 165 w 10000"/>
              <a:gd name="connsiteY2" fmla="*/ 8989 h 10000"/>
              <a:gd name="connsiteX3" fmla="*/ 226 w 10000"/>
              <a:gd name="connsiteY3" fmla="*/ 8940 h 10000"/>
              <a:gd name="connsiteX4" fmla="*/ 311 w 10000"/>
              <a:gd name="connsiteY4" fmla="*/ 8905 h 10000"/>
              <a:gd name="connsiteX5" fmla="*/ 372 w 10000"/>
              <a:gd name="connsiteY5" fmla="*/ 8869 h 10000"/>
              <a:gd name="connsiteX6" fmla="*/ 457 w 10000"/>
              <a:gd name="connsiteY6" fmla="*/ 8834 h 10000"/>
              <a:gd name="connsiteX7" fmla="*/ 539 w 10000"/>
              <a:gd name="connsiteY7" fmla="*/ 8799 h 10000"/>
              <a:gd name="connsiteX8" fmla="*/ 621 w 10000"/>
              <a:gd name="connsiteY8" fmla="*/ 8763 h 10000"/>
              <a:gd name="connsiteX9" fmla="*/ 728 w 10000"/>
              <a:gd name="connsiteY9" fmla="*/ 8530 h 10000"/>
              <a:gd name="connsiteX10" fmla="*/ 784 w 10000"/>
              <a:gd name="connsiteY10" fmla="*/ 7929 h 10000"/>
              <a:gd name="connsiteX11" fmla="*/ 842 w 10000"/>
              <a:gd name="connsiteY11" fmla="*/ 7717 h 10000"/>
              <a:gd name="connsiteX12" fmla="*/ 944 w 10000"/>
              <a:gd name="connsiteY12" fmla="*/ 7102 h 10000"/>
              <a:gd name="connsiteX13" fmla="*/ 1005 w 10000"/>
              <a:gd name="connsiteY13" fmla="*/ 6693 h 10000"/>
              <a:gd name="connsiteX14" fmla="*/ 1087 w 10000"/>
              <a:gd name="connsiteY14" fmla="*/ 6254 h 10000"/>
              <a:gd name="connsiteX15" fmla="*/ 1148 w 10000"/>
              <a:gd name="connsiteY15" fmla="*/ 5845 h 10000"/>
              <a:gd name="connsiteX16" fmla="*/ 1228 w 10000"/>
              <a:gd name="connsiteY16" fmla="*/ 5244 h 10000"/>
              <a:gd name="connsiteX17" fmla="*/ 1306 w 10000"/>
              <a:gd name="connsiteY17" fmla="*/ 4431 h 10000"/>
              <a:gd name="connsiteX18" fmla="*/ 1405 w 10000"/>
              <a:gd name="connsiteY18" fmla="*/ 3830 h 10000"/>
              <a:gd name="connsiteX19" fmla="*/ 1462 w 10000"/>
              <a:gd name="connsiteY19" fmla="*/ 3216 h 10000"/>
              <a:gd name="connsiteX20" fmla="*/ 1544 w 10000"/>
              <a:gd name="connsiteY20" fmla="*/ 2792 h 10000"/>
              <a:gd name="connsiteX21" fmla="*/ 1605 w 10000"/>
              <a:gd name="connsiteY21" fmla="*/ 2205 h 10000"/>
              <a:gd name="connsiteX22" fmla="*/ 1685 w 10000"/>
              <a:gd name="connsiteY22" fmla="*/ 1746 h 10000"/>
              <a:gd name="connsiteX23" fmla="*/ 1768 w 10000"/>
              <a:gd name="connsiteY23" fmla="*/ 1357 h 10000"/>
              <a:gd name="connsiteX24" fmla="*/ 1845 w 10000"/>
              <a:gd name="connsiteY24" fmla="*/ 919 h 10000"/>
              <a:gd name="connsiteX25" fmla="*/ 1951 w 10000"/>
              <a:gd name="connsiteY25" fmla="*/ 898 h 10000"/>
              <a:gd name="connsiteX26" fmla="*/ 2031 w 10000"/>
              <a:gd name="connsiteY26" fmla="*/ 459 h 10000"/>
              <a:gd name="connsiteX27" fmla="*/ 2111 w 10000"/>
              <a:gd name="connsiteY27" fmla="*/ 49 h 10000"/>
              <a:gd name="connsiteX28" fmla="*/ 2193 w 10000"/>
              <a:gd name="connsiteY28" fmla="*/ 0 h 10000"/>
              <a:gd name="connsiteX29" fmla="*/ 2281 w 10000"/>
              <a:gd name="connsiteY29" fmla="*/ 332 h 10000"/>
              <a:gd name="connsiteX30" fmla="*/ 2347 w 10000"/>
              <a:gd name="connsiteY30" fmla="*/ 686 h 10000"/>
              <a:gd name="connsiteX31" fmla="*/ 2410 w 10000"/>
              <a:gd name="connsiteY31" fmla="*/ 1251 h 10000"/>
              <a:gd name="connsiteX32" fmla="*/ 2476 w 10000"/>
              <a:gd name="connsiteY32" fmla="*/ 1943 h 10000"/>
              <a:gd name="connsiteX33" fmla="*/ 2540 w 10000"/>
              <a:gd name="connsiteY33" fmla="*/ 2509 h 10000"/>
              <a:gd name="connsiteX34" fmla="*/ 2624 w 10000"/>
              <a:gd name="connsiteY34" fmla="*/ 3053 h 10000"/>
              <a:gd name="connsiteX35" fmla="*/ 2734 w 10000"/>
              <a:gd name="connsiteY35" fmla="*/ 3583 h 10000"/>
              <a:gd name="connsiteX36" fmla="*/ 2819 w 10000"/>
              <a:gd name="connsiteY36" fmla="*/ 3887 h 10000"/>
              <a:gd name="connsiteX37" fmla="*/ 2885 w 10000"/>
              <a:gd name="connsiteY37" fmla="*/ 4042 h 10000"/>
              <a:gd name="connsiteX38" fmla="*/ 2987 w 10000"/>
              <a:gd name="connsiteY38" fmla="*/ 4184 h 10000"/>
              <a:gd name="connsiteX39" fmla="*/ 3048 w 10000"/>
              <a:gd name="connsiteY39" fmla="*/ 4148 h 10000"/>
              <a:gd name="connsiteX40" fmla="*/ 3111 w 10000"/>
              <a:gd name="connsiteY40" fmla="*/ 4113 h 10000"/>
              <a:gd name="connsiteX41" fmla="*/ 3196 w 10000"/>
              <a:gd name="connsiteY41" fmla="*/ 4099 h 10000"/>
              <a:gd name="connsiteX42" fmla="*/ 3302 w 10000"/>
              <a:gd name="connsiteY42" fmla="*/ 4608 h 10000"/>
              <a:gd name="connsiteX43" fmla="*/ 3389 w 10000"/>
              <a:gd name="connsiteY43" fmla="*/ 4961 h 10000"/>
              <a:gd name="connsiteX44" fmla="*/ 3476 w 10000"/>
              <a:gd name="connsiteY44" fmla="*/ 5491 h 10000"/>
              <a:gd name="connsiteX45" fmla="*/ 3520 w 10000"/>
              <a:gd name="connsiteY45" fmla="*/ 6057 h 10000"/>
              <a:gd name="connsiteX46" fmla="*/ 3624 w 10000"/>
              <a:gd name="connsiteY46" fmla="*/ 6537 h 10000"/>
              <a:gd name="connsiteX47" fmla="*/ 3859 w 10000"/>
              <a:gd name="connsiteY47" fmla="*/ 7597 h 10000"/>
              <a:gd name="connsiteX48" fmla="*/ 3925 w 10000"/>
              <a:gd name="connsiteY48" fmla="*/ 7774 h 10000"/>
              <a:gd name="connsiteX49" fmla="*/ 4008 w 10000"/>
              <a:gd name="connsiteY49" fmla="*/ 8092 h 10000"/>
              <a:gd name="connsiteX50" fmla="*/ 4177 w 10000"/>
              <a:gd name="connsiteY50" fmla="*/ 8777 h 10000"/>
              <a:gd name="connsiteX51" fmla="*/ 4262 w 10000"/>
              <a:gd name="connsiteY51" fmla="*/ 8919 h 10000"/>
              <a:gd name="connsiteX52" fmla="*/ 5399 w 10000"/>
              <a:gd name="connsiteY52" fmla="*/ 6611 h 10000"/>
              <a:gd name="connsiteX53" fmla="*/ 7238 w 10000"/>
              <a:gd name="connsiteY53" fmla="*/ 6532 h 10000"/>
              <a:gd name="connsiteX54" fmla="*/ 10000 w 10000"/>
              <a:gd name="connsiteY54" fmla="*/ 9046 h 10000"/>
              <a:gd name="connsiteX55" fmla="*/ 9986 w 10000"/>
              <a:gd name="connsiteY55" fmla="*/ 10000 h 10000"/>
              <a:gd name="connsiteX0" fmla="*/ 0 w 10000"/>
              <a:gd name="connsiteY0" fmla="*/ 9894 h 10000"/>
              <a:gd name="connsiteX1" fmla="*/ 85 w 10000"/>
              <a:gd name="connsiteY1" fmla="*/ 9399 h 10000"/>
              <a:gd name="connsiteX2" fmla="*/ 165 w 10000"/>
              <a:gd name="connsiteY2" fmla="*/ 8989 h 10000"/>
              <a:gd name="connsiteX3" fmla="*/ 226 w 10000"/>
              <a:gd name="connsiteY3" fmla="*/ 8940 h 10000"/>
              <a:gd name="connsiteX4" fmla="*/ 311 w 10000"/>
              <a:gd name="connsiteY4" fmla="*/ 8905 h 10000"/>
              <a:gd name="connsiteX5" fmla="*/ 372 w 10000"/>
              <a:gd name="connsiteY5" fmla="*/ 8869 h 10000"/>
              <a:gd name="connsiteX6" fmla="*/ 457 w 10000"/>
              <a:gd name="connsiteY6" fmla="*/ 8834 h 10000"/>
              <a:gd name="connsiteX7" fmla="*/ 539 w 10000"/>
              <a:gd name="connsiteY7" fmla="*/ 8799 h 10000"/>
              <a:gd name="connsiteX8" fmla="*/ 621 w 10000"/>
              <a:gd name="connsiteY8" fmla="*/ 8763 h 10000"/>
              <a:gd name="connsiteX9" fmla="*/ 728 w 10000"/>
              <a:gd name="connsiteY9" fmla="*/ 8530 h 10000"/>
              <a:gd name="connsiteX10" fmla="*/ 784 w 10000"/>
              <a:gd name="connsiteY10" fmla="*/ 7929 h 10000"/>
              <a:gd name="connsiteX11" fmla="*/ 842 w 10000"/>
              <a:gd name="connsiteY11" fmla="*/ 7717 h 10000"/>
              <a:gd name="connsiteX12" fmla="*/ 944 w 10000"/>
              <a:gd name="connsiteY12" fmla="*/ 7102 h 10000"/>
              <a:gd name="connsiteX13" fmla="*/ 1005 w 10000"/>
              <a:gd name="connsiteY13" fmla="*/ 6693 h 10000"/>
              <a:gd name="connsiteX14" fmla="*/ 1087 w 10000"/>
              <a:gd name="connsiteY14" fmla="*/ 6254 h 10000"/>
              <a:gd name="connsiteX15" fmla="*/ 1148 w 10000"/>
              <a:gd name="connsiteY15" fmla="*/ 5845 h 10000"/>
              <a:gd name="connsiteX16" fmla="*/ 1228 w 10000"/>
              <a:gd name="connsiteY16" fmla="*/ 5244 h 10000"/>
              <a:gd name="connsiteX17" fmla="*/ 1306 w 10000"/>
              <a:gd name="connsiteY17" fmla="*/ 4431 h 10000"/>
              <a:gd name="connsiteX18" fmla="*/ 1405 w 10000"/>
              <a:gd name="connsiteY18" fmla="*/ 3830 h 10000"/>
              <a:gd name="connsiteX19" fmla="*/ 1462 w 10000"/>
              <a:gd name="connsiteY19" fmla="*/ 3216 h 10000"/>
              <a:gd name="connsiteX20" fmla="*/ 1544 w 10000"/>
              <a:gd name="connsiteY20" fmla="*/ 2792 h 10000"/>
              <a:gd name="connsiteX21" fmla="*/ 1605 w 10000"/>
              <a:gd name="connsiteY21" fmla="*/ 2205 h 10000"/>
              <a:gd name="connsiteX22" fmla="*/ 1685 w 10000"/>
              <a:gd name="connsiteY22" fmla="*/ 1746 h 10000"/>
              <a:gd name="connsiteX23" fmla="*/ 1768 w 10000"/>
              <a:gd name="connsiteY23" fmla="*/ 1357 h 10000"/>
              <a:gd name="connsiteX24" fmla="*/ 1845 w 10000"/>
              <a:gd name="connsiteY24" fmla="*/ 919 h 10000"/>
              <a:gd name="connsiteX25" fmla="*/ 1951 w 10000"/>
              <a:gd name="connsiteY25" fmla="*/ 898 h 10000"/>
              <a:gd name="connsiteX26" fmla="*/ 2031 w 10000"/>
              <a:gd name="connsiteY26" fmla="*/ 459 h 10000"/>
              <a:gd name="connsiteX27" fmla="*/ 2111 w 10000"/>
              <a:gd name="connsiteY27" fmla="*/ 49 h 10000"/>
              <a:gd name="connsiteX28" fmla="*/ 2193 w 10000"/>
              <a:gd name="connsiteY28" fmla="*/ 0 h 10000"/>
              <a:gd name="connsiteX29" fmla="*/ 2281 w 10000"/>
              <a:gd name="connsiteY29" fmla="*/ 332 h 10000"/>
              <a:gd name="connsiteX30" fmla="*/ 2347 w 10000"/>
              <a:gd name="connsiteY30" fmla="*/ 686 h 10000"/>
              <a:gd name="connsiteX31" fmla="*/ 2410 w 10000"/>
              <a:gd name="connsiteY31" fmla="*/ 1251 h 10000"/>
              <a:gd name="connsiteX32" fmla="*/ 2476 w 10000"/>
              <a:gd name="connsiteY32" fmla="*/ 1943 h 10000"/>
              <a:gd name="connsiteX33" fmla="*/ 2540 w 10000"/>
              <a:gd name="connsiteY33" fmla="*/ 2509 h 10000"/>
              <a:gd name="connsiteX34" fmla="*/ 2624 w 10000"/>
              <a:gd name="connsiteY34" fmla="*/ 3053 h 10000"/>
              <a:gd name="connsiteX35" fmla="*/ 2734 w 10000"/>
              <a:gd name="connsiteY35" fmla="*/ 3583 h 10000"/>
              <a:gd name="connsiteX36" fmla="*/ 2819 w 10000"/>
              <a:gd name="connsiteY36" fmla="*/ 3887 h 10000"/>
              <a:gd name="connsiteX37" fmla="*/ 2885 w 10000"/>
              <a:gd name="connsiteY37" fmla="*/ 4042 h 10000"/>
              <a:gd name="connsiteX38" fmla="*/ 2987 w 10000"/>
              <a:gd name="connsiteY38" fmla="*/ 4184 h 10000"/>
              <a:gd name="connsiteX39" fmla="*/ 3048 w 10000"/>
              <a:gd name="connsiteY39" fmla="*/ 4148 h 10000"/>
              <a:gd name="connsiteX40" fmla="*/ 3111 w 10000"/>
              <a:gd name="connsiteY40" fmla="*/ 4113 h 10000"/>
              <a:gd name="connsiteX41" fmla="*/ 3196 w 10000"/>
              <a:gd name="connsiteY41" fmla="*/ 4099 h 10000"/>
              <a:gd name="connsiteX42" fmla="*/ 3302 w 10000"/>
              <a:gd name="connsiteY42" fmla="*/ 4608 h 10000"/>
              <a:gd name="connsiteX43" fmla="*/ 3389 w 10000"/>
              <a:gd name="connsiteY43" fmla="*/ 4961 h 10000"/>
              <a:gd name="connsiteX44" fmla="*/ 3476 w 10000"/>
              <a:gd name="connsiteY44" fmla="*/ 5491 h 10000"/>
              <a:gd name="connsiteX45" fmla="*/ 3520 w 10000"/>
              <a:gd name="connsiteY45" fmla="*/ 6057 h 10000"/>
              <a:gd name="connsiteX46" fmla="*/ 3624 w 10000"/>
              <a:gd name="connsiteY46" fmla="*/ 6537 h 10000"/>
              <a:gd name="connsiteX47" fmla="*/ 3925 w 10000"/>
              <a:gd name="connsiteY47" fmla="*/ 7774 h 10000"/>
              <a:gd name="connsiteX48" fmla="*/ 4008 w 10000"/>
              <a:gd name="connsiteY48" fmla="*/ 8092 h 10000"/>
              <a:gd name="connsiteX49" fmla="*/ 4177 w 10000"/>
              <a:gd name="connsiteY49" fmla="*/ 8777 h 10000"/>
              <a:gd name="connsiteX50" fmla="*/ 4262 w 10000"/>
              <a:gd name="connsiteY50" fmla="*/ 8919 h 10000"/>
              <a:gd name="connsiteX51" fmla="*/ 5399 w 10000"/>
              <a:gd name="connsiteY51" fmla="*/ 6611 h 10000"/>
              <a:gd name="connsiteX52" fmla="*/ 7238 w 10000"/>
              <a:gd name="connsiteY52" fmla="*/ 6532 h 10000"/>
              <a:gd name="connsiteX53" fmla="*/ 10000 w 10000"/>
              <a:gd name="connsiteY53" fmla="*/ 9046 h 10000"/>
              <a:gd name="connsiteX54" fmla="*/ 9986 w 10000"/>
              <a:gd name="connsiteY54" fmla="*/ 10000 h 10000"/>
              <a:gd name="connsiteX0" fmla="*/ 0 w 10000"/>
              <a:gd name="connsiteY0" fmla="*/ 9894 h 10000"/>
              <a:gd name="connsiteX1" fmla="*/ 85 w 10000"/>
              <a:gd name="connsiteY1" fmla="*/ 9399 h 10000"/>
              <a:gd name="connsiteX2" fmla="*/ 165 w 10000"/>
              <a:gd name="connsiteY2" fmla="*/ 8989 h 10000"/>
              <a:gd name="connsiteX3" fmla="*/ 226 w 10000"/>
              <a:gd name="connsiteY3" fmla="*/ 8940 h 10000"/>
              <a:gd name="connsiteX4" fmla="*/ 311 w 10000"/>
              <a:gd name="connsiteY4" fmla="*/ 8905 h 10000"/>
              <a:gd name="connsiteX5" fmla="*/ 372 w 10000"/>
              <a:gd name="connsiteY5" fmla="*/ 8869 h 10000"/>
              <a:gd name="connsiteX6" fmla="*/ 457 w 10000"/>
              <a:gd name="connsiteY6" fmla="*/ 8834 h 10000"/>
              <a:gd name="connsiteX7" fmla="*/ 539 w 10000"/>
              <a:gd name="connsiteY7" fmla="*/ 8799 h 10000"/>
              <a:gd name="connsiteX8" fmla="*/ 621 w 10000"/>
              <a:gd name="connsiteY8" fmla="*/ 8763 h 10000"/>
              <a:gd name="connsiteX9" fmla="*/ 728 w 10000"/>
              <a:gd name="connsiteY9" fmla="*/ 8530 h 10000"/>
              <a:gd name="connsiteX10" fmla="*/ 784 w 10000"/>
              <a:gd name="connsiteY10" fmla="*/ 7929 h 10000"/>
              <a:gd name="connsiteX11" fmla="*/ 842 w 10000"/>
              <a:gd name="connsiteY11" fmla="*/ 7717 h 10000"/>
              <a:gd name="connsiteX12" fmla="*/ 944 w 10000"/>
              <a:gd name="connsiteY12" fmla="*/ 7102 h 10000"/>
              <a:gd name="connsiteX13" fmla="*/ 1005 w 10000"/>
              <a:gd name="connsiteY13" fmla="*/ 6693 h 10000"/>
              <a:gd name="connsiteX14" fmla="*/ 1087 w 10000"/>
              <a:gd name="connsiteY14" fmla="*/ 6254 h 10000"/>
              <a:gd name="connsiteX15" fmla="*/ 1148 w 10000"/>
              <a:gd name="connsiteY15" fmla="*/ 5845 h 10000"/>
              <a:gd name="connsiteX16" fmla="*/ 1228 w 10000"/>
              <a:gd name="connsiteY16" fmla="*/ 5244 h 10000"/>
              <a:gd name="connsiteX17" fmla="*/ 1306 w 10000"/>
              <a:gd name="connsiteY17" fmla="*/ 4431 h 10000"/>
              <a:gd name="connsiteX18" fmla="*/ 1405 w 10000"/>
              <a:gd name="connsiteY18" fmla="*/ 3830 h 10000"/>
              <a:gd name="connsiteX19" fmla="*/ 1462 w 10000"/>
              <a:gd name="connsiteY19" fmla="*/ 3216 h 10000"/>
              <a:gd name="connsiteX20" fmla="*/ 1544 w 10000"/>
              <a:gd name="connsiteY20" fmla="*/ 2792 h 10000"/>
              <a:gd name="connsiteX21" fmla="*/ 1605 w 10000"/>
              <a:gd name="connsiteY21" fmla="*/ 2205 h 10000"/>
              <a:gd name="connsiteX22" fmla="*/ 1685 w 10000"/>
              <a:gd name="connsiteY22" fmla="*/ 1746 h 10000"/>
              <a:gd name="connsiteX23" fmla="*/ 1768 w 10000"/>
              <a:gd name="connsiteY23" fmla="*/ 1357 h 10000"/>
              <a:gd name="connsiteX24" fmla="*/ 1845 w 10000"/>
              <a:gd name="connsiteY24" fmla="*/ 919 h 10000"/>
              <a:gd name="connsiteX25" fmla="*/ 1951 w 10000"/>
              <a:gd name="connsiteY25" fmla="*/ 898 h 10000"/>
              <a:gd name="connsiteX26" fmla="*/ 2031 w 10000"/>
              <a:gd name="connsiteY26" fmla="*/ 459 h 10000"/>
              <a:gd name="connsiteX27" fmla="*/ 2111 w 10000"/>
              <a:gd name="connsiteY27" fmla="*/ 49 h 10000"/>
              <a:gd name="connsiteX28" fmla="*/ 2193 w 10000"/>
              <a:gd name="connsiteY28" fmla="*/ 0 h 10000"/>
              <a:gd name="connsiteX29" fmla="*/ 2281 w 10000"/>
              <a:gd name="connsiteY29" fmla="*/ 332 h 10000"/>
              <a:gd name="connsiteX30" fmla="*/ 2347 w 10000"/>
              <a:gd name="connsiteY30" fmla="*/ 686 h 10000"/>
              <a:gd name="connsiteX31" fmla="*/ 2410 w 10000"/>
              <a:gd name="connsiteY31" fmla="*/ 1251 h 10000"/>
              <a:gd name="connsiteX32" fmla="*/ 2476 w 10000"/>
              <a:gd name="connsiteY32" fmla="*/ 1943 h 10000"/>
              <a:gd name="connsiteX33" fmla="*/ 2540 w 10000"/>
              <a:gd name="connsiteY33" fmla="*/ 2509 h 10000"/>
              <a:gd name="connsiteX34" fmla="*/ 2624 w 10000"/>
              <a:gd name="connsiteY34" fmla="*/ 3053 h 10000"/>
              <a:gd name="connsiteX35" fmla="*/ 2734 w 10000"/>
              <a:gd name="connsiteY35" fmla="*/ 3583 h 10000"/>
              <a:gd name="connsiteX36" fmla="*/ 2819 w 10000"/>
              <a:gd name="connsiteY36" fmla="*/ 3887 h 10000"/>
              <a:gd name="connsiteX37" fmla="*/ 2885 w 10000"/>
              <a:gd name="connsiteY37" fmla="*/ 4042 h 10000"/>
              <a:gd name="connsiteX38" fmla="*/ 2987 w 10000"/>
              <a:gd name="connsiteY38" fmla="*/ 4184 h 10000"/>
              <a:gd name="connsiteX39" fmla="*/ 3048 w 10000"/>
              <a:gd name="connsiteY39" fmla="*/ 4148 h 10000"/>
              <a:gd name="connsiteX40" fmla="*/ 3111 w 10000"/>
              <a:gd name="connsiteY40" fmla="*/ 4113 h 10000"/>
              <a:gd name="connsiteX41" fmla="*/ 3196 w 10000"/>
              <a:gd name="connsiteY41" fmla="*/ 4099 h 10000"/>
              <a:gd name="connsiteX42" fmla="*/ 3302 w 10000"/>
              <a:gd name="connsiteY42" fmla="*/ 4608 h 10000"/>
              <a:gd name="connsiteX43" fmla="*/ 3389 w 10000"/>
              <a:gd name="connsiteY43" fmla="*/ 4961 h 10000"/>
              <a:gd name="connsiteX44" fmla="*/ 3476 w 10000"/>
              <a:gd name="connsiteY44" fmla="*/ 5491 h 10000"/>
              <a:gd name="connsiteX45" fmla="*/ 3520 w 10000"/>
              <a:gd name="connsiteY45" fmla="*/ 6057 h 10000"/>
              <a:gd name="connsiteX46" fmla="*/ 3624 w 10000"/>
              <a:gd name="connsiteY46" fmla="*/ 6537 h 10000"/>
              <a:gd name="connsiteX47" fmla="*/ 4008 w 10000"/>
              <a:gd name="connsiteY47" fmla="*/ 8092 h 10000"/>
              <a:gd name="connsiteX48" fmla="*/ 4177 w 10000"/>
              <a:gd name="connsiteY48" fmla="*/ 8777 h 10000"/>
              <a:gd name="connsiteX49" fmla="*/ 4262 w 10000"/>
              <a:gd name="connsiteY49" fmla="*/ 8919 h 10000"/>
              <a:gd name="connsiteX50" fmla="*/ 5399 w 10000"/>
              <a:gd name="connsiteY50" fmla="*/ 6611 h 10000"/>
              <a:gd name="connsiteX51" fmla="*/ 7238 w 10000"/>
              <a:gd name="connsiteY51" fmla="*/ 6532 h 10000"/>
              <a:gd name="connsiteX52" fmla="*/ 10000 w 10000"/>
              <a:gd name="connsiteY52" fmla="*/ 9046 h 10000"/>
              <a:gd name="connsiteX53" fmla="*/ 9986 w 10000"/>
              <a:gd name="connsiteY53" fmla="*/ 10000 h 10000"/>
              <a:gd name="connsiteX0" fmla="*/ 0 w 10000"/>
              <a:gd name="connsiteY0" fmla="*/ 9894 h 10000"/>
              <a:gd name="connsiteX1" fmla="*/ 85 w 10000"/>
              <a:gd name="connsiteY1" fmla="*/ 9399 h 10000"/>
              <a:gd name="connsiteX2" fmla="*/ 165 w 10000"/>
              <a:gd name="connsiteY2" fmla="*/ 8989 h 10000"/>
              <a:gd name="connsiteX3" fmla="*/ 226 w 10000"/>
              <a:gd name="connsiteY3" fmla="*/ 8940 h 10000"/>
              <a:gd name="connsiteX4" fmla="*/ 311 w 10000"/>
              <a:gd name="connsiteY4" fmla="*/ 8905 h 10000"/>
              <a:gd name="connsiteX5" fmla="*/ 372 w 10000"/>
              <a:gd name="connsiteY5" fmla="*/ 8869 h 10000"/>
              <a:gd name="connsiteX6" fmla="*/ 457 w 10000"/>
              <a:gd name="connsiteY6" fmla="*/ 8834 h 10000"/>
              <a:gd name="connsiteX7" fmla="*/ 539 w 10000"/>
              <a:gd name="connsiteY7" fmla="*/ 8799 h 10000"/>
              <a:gd name="connsiteX8" fmla="*/ 621 w 10000"/>
              <a:gd name="connsiteY8" fmla="*/ 8763 h 10000"/>
              <a:gd name="connsiteX9" fmla="*/ 728 w 10000"/>
              <a:gd name="connsiteY9" fmla="*/ 8530 h 10000"/>
              <a:gd name="connsiteX10" fmla="*/ 784 w 10000"/>
              <a:gd name="connsiteY10" fmla="*/ 7929 h 10000"/>
              <a:gd name="connsiteX11" fmla="*/ 842 w 10000"/>
              <a:gd name="connsiteY11" fmla="*/ 7717 h 10000"/>
              <a:gd name="connsiteX12" fmla="*/ 944 w 10000"/>
              <a:gd name="connsiteY12" fmla="*/ 7102 h 10000"/>
              <a:gd name="connsiteX13" fmla="*/ 1005 w 10000"/>
              <a:gd name="connsiteY13" fmla="*/ 6693 h 10000"/>
              <a:gd name="connsiteX14" fmla="*/ 1087 w 10000"/>
              <a:gd name="connsiteY14" fmla="*/ 6254 h 10000"/>
              <a:gd name="connsiteX15" fmla="*/ 1148 w 10000"/>
              <a:gd name="connsiteY15" fmla="*/ 5845 h 10000"/>
              <a:gd name="connsiteX16" fmla="*/ 1228 w 10000"/>
              <a:gd name="connsiteY16" fmla="*/ 5244 h 10000"/>
              <a:gd name="connsiteX17" fmla="*/ 1306 w 10000"/>
              <a:gd name="connsiteY17" fmla="*/ 4431 h 10000"/>
              <a:gd name="connsiteX18" fmla="*/ 1405 w 10000"/>
              <a:gd name="connsiteY18" fmla="*/ 3830 h 10000"/>
              <a:gd name="connsiteX19" fmla="*/ 1462 w 10000"/>
              <a:gd name="connsiteY19" fmla="*/ 3216 h 10000"/>
              <a:gd name="connsiteX20" fmla="*/ 1544 w 10000"/>
              <a:gd name="connsiteY20" fmla="*/ 2792 h 10000"/>
              <a:gd name="connsiteX21" fmla="*/ 1605 w 10000"/>
              <a:gd name="connsiteY21" fmla="*/ 2205 h 10000"/>
              <a:gd name="connsiteX22" fmla="*/ 1685 w 10000"/>
              <a:gd name="connsiteY22" fmla="*/ 1746 h 10000"/>
              <a:gd name="connsiteX23" fmla="*/ 1768 w 10000"/>
              <a:gd name="connsiteY23" fmla="*/ 1357 h 10000"/>
              <a:gd name="connsiteX24" fmla="*/ 1845 w 10000"/>
              <a:gd name="connsiteY24" fmla="*/ 919 h 10000"/>
              <a:gd name="connsiteX25" fmla="*/ 1951 w 10000"/>
              <a:gd name="connsiteY25" fmla="*/ 898 h 10000"/>
              <a:gd name="connsiteX26" fmla="*/ 2031 w 10000"/>
              <a:gd name="connsiteY26" fmla="*/ 459 h 10000"/>
              <a:gd name="connsiteX27" fmla="*/ 2111 w 10000"/>
              <a:gd name="connsiteY27" fmla="*/ 49 h 10000"/>
              <a:gd name="connsiteX28" fmla="*/ 2193 w 10000"/>
              <a:gd name="connsiteY28" fmla="*/ 0 h 10000"/>
              <a:gd name="connsiteX29" fmla="*/ 2281 w 10000"/>
              <a:gd name="connsiteY29" fmla="*/ 332 h 10000"/>
              <a:gd name="connsiteX30" fmla="*/ 2347 w 10000"/>
              <a:gd name="connsiteY30" fmla="*/ 686 h 10000"/>
              <a:gd name="connsiteX31" fmla="*/ 2410 w 10000"/>
              <a:gd name="connsiteY31" fmla="*/ 1251 h 10000"/>
              <a:gd name="connsiteX32" fmla="*/ 2476 w 10000"/>
              <a:gd name="connsiteY32" fmla="*/ 1943 h 10000"/>
              <a:gd name="connsiteX33" fmla="*/ 2540 w 10000"/>
              <a:gd name="connsiteY33" fmla="*/ 2509 h 10000"/>
              <a:gd name="connsiteX34" fmla="*/ 2624 w 10000"/>
              <a:gd name="connsiteY34" fmla="*/ 3053 h 10000"/>
              <a:gd name="connsiteX35" fmla="*/ 2734 w 10000"/>
              <a:gd name="connsiteY35" fmla="*/ 3583 h 10000"/>
              <a:gd name="connsiteX36" fmla="*/ 2819 w 10000"/>
              <a:gd name="connsiteY36" fmla="*/ 3887 h 10000"/>
              <a:gd name="connsiteX37" fmla="*/ 2885 w 10000"/>
              <a:gd name="connsiteY37" fmla="*/ 4042 h 10000"/>
              <a:gd name="connsiteX38" fmla="*/ 2987 w 10000"/>
              <a:gd name="connsiteY38" fmla="*/ 4184 h 10000"/>
              <a:gd name="connsiteX39" fmla="*/ 3048 w 10000"/>
              <a:gd name="connsiteY39" fmla="*/ 4148 h 10000"/>
              <a:gd name="connsiteX40" fmla="*/ 3111 w 10000"/>
              <a:gd name="connsiteY40" fmla="*/ 4113 h 10000"/>
              <a:gd name="connsiteX41" fmla="*/ 3196 w 10000"/>
              <a:gd name="connsiteY41" fmla="*/ 4099 h 10000"/>
              <a:gd name="connsiteX42" fmla="*/ 3302 w 10000"/>
              <a:gd name="connsiteY42" fmla="*/ 4608 h 10000"/>
              <a:gd name="connsiteX43" fmla="*/ 3389 w 10000"/>
              <a:gd name="connsiteY43" fmla="*/ 4961 h 10000"/>
              <a:gd name="connsiteX44" fmla="*/ 3476 w 10000"/>
              <a:gd name="connsiteY44" fmla="*/ 5491 h 10000"/>
              <a:gd name="connsiteX45" fmla="*/ 3520 w 10000"/>
              <a:gd name="connsiteY45" fmla="*/ 6057 h 10000"/>
              <a:gd name="connsiteX46" fmla="*/ 3624 w 10000"/>
              <a:gd name="connsiteY46" fmla="*/ 6537 h 10000"/>
              <a:gd name="connsiteX47" fmla="*/ 4177 w 10000"/>
              <a:gd name="connsiteY47" fmla="*/ 8777 h 10000"/>
              <a:gd name="connsiteX48" fmla="*/ 4262 w 10000"/>
              <a:gd name="connsiteY48" fmla="*/ 8919 h 10000"/>
              <a:gd name="connsiteX49" fmla="*/ 5399 w 10000"/>
              <a:gd name="connsiteY49" fmla="*/ 6611 h 10000"/>
              <a:gd name="connsiteX50" fmla="*/ 7238 w 10000"/>
              <a:gd name="connsiteY50" fmla="*/ 6532 h 10000"/>
              <a:gd name="connsiteX51" fmla="*/ 10000 w 10000"/>
              <a:gd name="connsiteY51" fmla="*/ 9046 h 10000"/>
              <a:gd name="connsiteX52" fmla="*/ 9986 w 10000"/>
              <a:gd name="connsiteY52" fmla="*/ 10000 h 10000"/>
              <a:gd name="connsiteX0" fmla="*/ 0 w 10000"/>
              <a:gd name="connsiteY0" fmla="*/ 9894 h 10000"/>
              <a:gd name="connsiteX1" fmla="*/ 85 w 10000"/>
              <a:gd name="connsiteY1" fmla="*/ 9399 h 10000"/>
              <a:gd name="connsiteX2" fmla="*/ 165 w 10000"/>
              <a:gd name="connsiteY2" fmla="*/ 8989 h 10000"/>
              <a:gd name="connsiteX3" fmla="*/ 226 w 10000"/>
              <a:gd name="connsiteY3" fmla="*/ 8940 h 10000"/>
              <a:gd name="connsiteX4" fmla="*/ 311 w 10000"/>
              <a:gd name="connsiteY4" fmla="*/ 8905 h 10000"/>
              <a:gd name="connsiteX5" fmla="*/ 372 w 10000"/>
              <a:gd name="connsiteY5" fmla="*/ 8869 h 10000"/>
              <a:gd name="connsiteX6" fmla="*/ 457 w 10000"/>
              <a:gd name="connsiteY6" fmla="*/ 8834 h 10000"/>
              <a:gd name="connsiteX7" fmla="*/ 539 w 10000"/>
              <a:gd name="connsiteY7" fmla="*/ 8799 h 10000"/>
              <a:gd name="connsiteX8" fmla="*/ 621 w 10000"/>
              <a:gd name="connsiteY8" fmla="*/ 8763 h 10000"/>
              <a:gd name="connsiteX9" fmla="*/ 728 w 10000"/>
              <a:gd name="connsiteY9" fmla="*/ 8530 h 10000"/>
              <a:gd name="connsiteX10" fmla="*/ 784 w 10000"/>
              <a:gd name="connsiteY10" fmla="*/ 7929 h 10000"/>
              <a:gd name="connsiteX11" fmla="*/ 842 w 10000"/>
              <a:gd name="connsiteY11" fmla="*/ 7717 h 10000"/>
              <a:gd name="connsiteX12" fmla="*/ 944 w 10000"/>
              <a:gd name="connsiteY12" fmla="*/ 7102 h 10000"/>
              <a:gd name="connsiteX13" fmla="*/ 1005 w 10000"/>
              <a:gd name="connsiteY13" fmla="*/ 6693 h 10000"/>
              <a:gd name="connsiteX14" fmla="*/ 1087 w 10000"/>
              <a:gd name="connsiteY14" fmla="*/ 6254 h 10000"/>
              <a:gd name="connsiteX15" fmla="*/ 1148 w 10000"/>
              <a:gd name="connsiteY15" fmla="*/ 5845 h 10000"/>
              <a:gd name="connsiteX16" fmla="*/ 1228 w 10000"/>
              <a:gd name="connsiteY16" fmla="*/ 5244 h 10000"/>
              <a:gd name="connsiteX17" fmla="*/ 1306 w 10000"/>
              <a:gd name="connsiteY17" fmla="*/ 4431 h 10000"/>
              <a:gd name="connsiteX18" fmla="*/ 1405 w 10000"/>
              <a:gd name="connsiteY18" fmla="*/ 3830 h 10000"/>
              <a:gd name="connsiteX19" fmla="*/ 1462 w 10000"/>
              <a:gd name="connsiteY19" fmla="*/ 3216 h 10000"/>
              <a:gd name="connsiteX20" fmla="*/ 1544 w 10000"/>
              <a:gd name="connsiteY20" fmla="*/ 2792 h 10000"/>
              <a:gd name="connsiteX21" fmla="*/ 1605 w 10000"/>
              <a:gd name="connsiteY21" fmla="*/ 2205 h 10000"/>
              <a:gd name="connsiteX22" fmla="*/ 1685 w 10000"/>
              <a:gd name="connsiteY22" fmla="*/ 1746 h 10000"/>
              <a:gd name="connsiteX23" fmla="*/ 1768 w 10000"/>
              <a:gd name="connsiteY23" fmla="*/ 1357 h 10000"/>
              <a:gd name="connsiteX24" fmla="*/ 1845 w 10000"/>
              <a:gd name="connsiteY24" fmla="*/ 919 h 10000"/>
              <a:gd name="connsiteX25" fmla="*/ 1951 w 10000"/>
              <a:gd name="connsiteY25" fmla="*/ 898 h 10000"/>
              <a:gd name="connsiteX26" fmla="*/ 2031 w 10000"/>
              <a:gd name="connsiteY26" fmla="*/ 459 h 10000"/>
              <a:gd name="connsiteX27" fmla="*/ 2111 w 10000"/>
              <a:gd name="connsiteY27" fmla="*/ 49 h 10000"/>
              <a:gd name="connsiteX28" fmla="*/ 2193 w 10000"/>
              <a:gd name="connsiteY28" fmla="*/ 0 h 10000"/>
              <a:gd name="connsiteX29" fmla="*/ 2281 w 10000"/>
              <a:gd name="connsiteY29" fmla="*/ 332 h 10000"/>
              <a:gd name="connsiteX30" fmla="*/ 2347 w 10000"/>
              <a:gd name="connsiteY30" fmla="*/ 686 h 10000"/>
              <a:gd name="connsiteX31" fmla="*/ 2410 w 10000"/>
              <a:gd name="connsiteY31" fmla="*/ 1251 h 10000"/>
              <a:gd name="connsiteX32" fmla="*/ 2476 w 10000"/>
              <a:gd name="connsiteY32" fmla="*/ 1943 h 10000"/>
              <a:gd name="connsiteX33" fmla="*/ 2540 w 10000"/>
              <a:gd name="connsiteY33" fmla="*/ 2509 h 10000"/>
              <a:gd name="connsiteX34" fmla="*/ 2624 w 10000"/>
              <a:gd name="connsiteY34" fmla="*/ 3053 h 10000"/>
              <a:gd name="connsiteX35" fmla="*/ 2734 w 10000"/>
              <a:gd name="connsiteY35" fmla="*/ 3583 h 10000"/>
              <a:gd name="connsiteX36" fmla="*/ 2819 w 10000"/>
              <a:gd name="connsiteY36" fmla="*/ 3887 h 10000"/>
              <a:gd name="connsiteX37" fmla="*/ 2885 w 10000"/>
              <a:gd name="connsiteY37" fmla="*/ 4042 h 10000"/>
              <a:gd name="connsiteX38" fmla="*/ 2987 w 10000"/>
              <a:gd name="connsiteY38" fmla="*/ 4184 h 10000"/>
              <a:gd name="connsiteX39" fmla="*/ 3048 w 10000"/>
              <a:gd name="connsiteY39" fmla="*/ 4148 h 10000"/>
              <a:gd name="connsiteX40" fmla="*/ 3111 w 10000"/>
              <a:gd name="connsiteY40" fmla="*/ 4113 h 10000"/>
              <a:gd name="connsiteX41" fmla="*/ 3196 w 10000"/>
              <a:gd name="connsiteY41" fmla="*/ 4099 h 10000"/>
              <a:gd name="connsiteX42" fmla="*/ 3302 w 10000"/>
              <a:gd name="connsiteY42" fmla="*/ 4608 h 10000"/>
              <a:gd name="connsiteX43" fmla="*/ 3389 w 10000"/>
              <a:gd name="connsiteY43" fmla="*/ 4961 h 10000"/>
              <a:gd name="connsiteX44" fmla="*/ 3476 w 10000"/>
              <a:gd name="connsiteY44" fmla="*/ 5491 h 10000"/>
              <a:gd name="connsiteX45" fmla="*/ 3520 w 10000"/>
              <a:gd name="connsiteY45" fmla="*/ 6057 h 10000"/>
              <a:gd name="connsiteX46" fmla="*/ 3624 w 10000"/>
              <a:gd name="connsiteY46" fmla="*/ 6537 h 10000"/>
              <a:gd name="connsiteX47" fmla="*/ 4262 w 10000"/>
              <a:gd name="connsiteY47" fmla="*/ 8919 h 10000"/>
              <a:gd name="connsiteX48" fmla="*/ 5399 w 10000"/>
              <a:gd name="connsiteY48" fmla="*/ 6611 h 10000"/>
              <a:gd name="connsiteX49" fmla="*/ 7238 w 10000"/>
              <a:gd name="connsiteY49" fmla="*/ 6532 h 10000"/>
              <a:gd name="connsiteX50" fmla="*/ 10000 w 10000"/>
              <a:gd name="connsiteY50" fmla="*/ 9046 h 10000"/>
              <a:gd name="connsiteX51" fmla="*/ 9986 w 10000"/>
              <a:gd name="connsiteY51" fmla="*/ 10000 h 10000"/>
              <a:gd name="connsiteX0" fmla="*/ 0 w 10000"/>
              <a:gd name="connsiteY0" fmla="*/ 9894 h 10000"/>
              <a:gd name="connsiteX1" fmla="*/ 85 w 10000"/>
              <a:gd name="connsiteY1" fmla="*/ 9399 h 10000"/>
              <a:gd name="connsiteX2" fmla="*/ 165 w 10000"/>
              <a:gd name="connsiteY2" fmla="*/ 8989 h 10000"/>
              <a:gd name="connsiteX3" fmla="*/ 226 w 10000"/>
              <a:gd name="connsiteY3" fmla="*/ 8940 h 10000"/>
              <a:gd name="connsiteX4" fmla="*/ 311 w 10000"/>
              <a:gd name="connsiteY4" fmla="*/ 8905 h 10000"/>
              <a:gd name="connsiteX5" fmla="*/ 372 w 10000"/>
              <a:gd name="connsiteY5" fmla="*/ 8869 h 10000"/>
              <a:gd name="connsiteX6" fmla="*/ 457 w 10000"/>
              <a:gd name="connsiteY6" fmla="*/ 8834 h 10000"/>
              <a:gd name="connsiteX7" fmla="*/ 539 w 10000"/>
              <a:gd name="connsiteY7" fmla="*/ 8799 h 10000"/>
              <a:gd name="connsiteX8" fmla="*/ 621 w 10000"/>
              <a:gd name="connsiteY8" fmla="*/ 8763 h 10000"/>
              <a:gd name="connsiteX9" fmla="*/ 728 w 10000"/>
              <a:gd name="connsiteY9" fmla="*/ 8530 h 10000"/>
              <a:gd name="connsiteX10" fmla="*/ 784 w 10000"/>
              <a:gd name="connsiteY10" fmla="*/ 7929 h 10000"/>
              <a:gd name="connsiteX11" fmla="*/ 842 w 10000"/>
              <a:gd name="connsiteY11" fmla="*/ 7717 h 10000"/>
              <a:gd name="connsiteX12" fmla="*/ 944 w 10000"/>
              <a:gd name="connsiteY12" fmla="*/ 7102 h 10000"/>
              <a:gd name="connsiteX13" fmla="*/ 1005 w 10000"/>
              <a:gd name="connsiteY13" fmla="*/ 6693 h 10000"/>
              <a:gd name="connsiteX14" fmla="*/ 1087 w 10000"/>
              <a:gd name="connsiteY14" fmla="*/ 6254 h 10000"/>
              <a:gd name="connsiteX15" fmla="*/ 1148 w 10000"/>
              <a:gd name="connsiteY15" fmla="*/ 5845 h 10000"/>
              <a:gd name="connsiteX16" fmla="*/ 1228 w 10000"/>
              <a:gd name="connsiteY16" fmla="*/ 5244 h 10000"/>
              <a:gd name="connsiteX17" fmla="*/ 1306 w 10000"/>
              <a:gd name="connsiteY17" fmla="*/ 4431 h 10000"/>
              <a:gd name="connsiteX18" fmla="*/ 1405 w 10000"/>
              <a:gd name="connsiteY18" fmla="*/ 3830 h 10000"/>
              <a:gd name="connsiteX19" fmla="*/ 1462 w 10000"/>
              <a:gd name="connsiteY19" fmla="*/ 3216 h 10000"/>
              <a:gd name="connsiteX20" fmla="*/ 1544 w 10000"/>
              <a:gd name="connsiteY20" fmla="*/ 2792 h 10000"/>
              <a:gd name="connsiteX21" fmla="*/ 1605 w 10000"/>
              <a:gd name="connsiteY21" fmla="*/ 2205 h 10000"/>
              <a:gd name="connsiteX22" fmla="*/ 1685 w 10000"/>
              <a:gd name="connsiteY22" fmla="*/ 1746 h 10000"/>
              <a:gd name="connsiteX23" fmla="*/ 1768 w 10000"/>
              <a:gd name="connsiteY23" fmla="*/ 1357 h 10000"/>
              <a:gd name="connsiteX24" fmla="*/ 1845 w 10000"/>
              <a:gd name="connsiteY24" fmla="*/ 919 h 10000"/>
              <a:gd name="connsiteX25" fmla="*/ 1951 w 10000"/>
              <a:gd name="connsiteY25" fmla="*/ 898 h 10000"/>
              <a:gd name="connsiteX26" fmla="*/ 2031 w 10000"/>
              <a:gd name="connsiteY26" fmla="*/ 459 h 10000"/>
              <a:gd name="connsiteX27" fmla="*/ 2111 w 10000"/>
              <a:gd name="connsiteY27" fmla="*/ 49 h 10000"/>
              <a:gd name="connsiteX28" fmla="*/ 2193 w 10000"/>
              <a:gd name="connsiteY28" fmla="*/ 0 h 10000"/>
              <a:gd name="connsiteX29" fmla="*/ 2281 w 10000"/>
              <a:gd name="connsiteY29" fmla="*/ 332 h 10000"/>
              <a:gd name="connsiteX30" fmla="*/ 2347 w 10000"/>
              <a:gd name="connsiteY30" fmla="*/ 686 h 10000"/>
              <a:gd name="connsiteX31" fmla="*/ 2410 w 10000"/>
              <a:gd name="connsiteY31" fmla="*/ 1251 h 10000"/>
              <a:gd name="connsiteX32" fmla="*/ 2476 w 10000"/>
              <a:gd name="connsiteY32" fmla="*/ 1943 h 10000"/>
              <a:gd name="connsiteX33" fmla="*/ 2540 w 10000"/>
              <a:gd name="connsiteY33" fmla="*/ 2509 h 10000"/>
              <a:gd name="connsiteX34" fmla="*/ 2624 w 10000"/>
              <a:gd name="connsiteY34" fmla="*/ 3053 h 10000"/>
              <a:gd name="connsiteX35" fmla="*/ 2734 w 10000"/>
              <a:gd name="connsiteY35" fmla="*/ 3583 h 10000"/>
              <a:gd name="connsiteX36" fmla="*/ 2819 w 10000"/>
              <a:gd name="connsiteY36" fmla="*/ 3887 h 10000"/>
              <a:gd name="connsiteX37" fmla="*/ 2885 w 10000"/>
              <a:gd name="connsiteY37" fmla="*/ 4042 h 10000"/>
              <a:gd name="connsiteX38" fmla="*/ 2987 w 10000"/>
              <a:gd name="connsiteY38" fmla="*/ 4184 h 10000"/>
              <a:gd name="connsiteX39" fmla="*/ 3048 w 10000"/>
              <a:gd name="connsiteY39" fmla="*/ 4148 h 10000"/>
              <a:gd name="connsiteX40" fmla="*/ 3111 w 10000"/>
              <a:gd name="connsiteY40" fmla="*/ 4113 h 10000"/>
              <a:gd name="connsiteX41" fmla="*/ 3196 w 10000"/>
              <a:gd name="connsiteY41" fmla="*/ 4099 h 10000"/>
              <a:gd name="connsiteX42" fmla="*/ 3302 w 10000"/>
              <a:gd name="connsiteY42" fmla="*/ 4608 h 10000"/>
              <a:gd name="connsiteX43" fmla="*/ 3389 w 10000"/>
              <a:gd name="connsiteY43" fmla="*/ 4961 h 10000"/>
              <a:gd name="connsiteX44" fmla="*/ 3476 w 10000"/>
              <a:gd name="connsiteY44" fmla="*/ 5491 h 10000"/>
              <a:gd name="connsiteX45" fmla="*/ 3520 w 10000"/>
              <a:gd name="connsiteY45" fmla="*/ 6057 h 10000"/>
              <a:gd name="connsiteX46" fmla="*/ 3624 w 10000"/>
              <a:gd name="connsiteY46" fmla="*/ 6537 h 10000"/>
              <a:gd name="connsiteX47" fmla="*/ 5399 w 10000"/>
              <a:gd name="connsiteY47" fmla="*/ 6611 h 10000"/>
              <a:gd name="connsiteX48" fmla="*/ 7238 w 10000"/>
              <a:gd name="connsiteY48" fmla="*/ 6532 h 10000"/>
              <a:gd name="connsiteX49" fmla="*/ 10000 w 10000"/>
              <a:gd name="connsiteY49" fmla="*/ 9046 h 10000"/>
              <a:gd name="connsiteX50" fmla="*/ 9986 w 10000"/>
              <a:gd name="connsiteY50" fmla="*/ 10000 h 10000"/>
              <a:gd name="connsiteX0" fmla="*/ 0 w 10000"/>
              <a:gd name="connsiteY0" fmla="*/ 9894 h 10000"/>
              <a:gd name="connsiteX1" fmla="*/ 165 w 10000"/>
              <a:gd name="connsiteY1" fmla="*/ 8989 h 10000"/>
              <a:gd name="connsiteX2" fmla="*/ 226 w 10000"/>
              <a:gd name="connsiteY2" fmla="*/ 8940 h 10000"/>
              <a:gd name="connsiteX3" fmla="*/ 311 w 10000"/>
              <a:gd name="connsiteY3" fmla="*/ 8905 h 10000"/>
              <a:gd name="connsiteX4" fmla="*/ 372 w 10000"/>
              <a:gd name="connsiteY4" fmla="*/ 8869 h 10000"/>
              <a:gd name="connsiteX5" fmla="*/ 457 w 10000"/>
              <a:gd name="connsiteY5" fmla="*/ 8834 h 10000"/>
              <a:gd name="connsiteX6" fmla="*/ 539 w 10000"/>
              <a:gd name="connsiteY6" fmla="*/ 8799 h 10000"/>
              <a:gd name="connsiteX7" fmla="*/ 621 w 10000"/>
              <a:gd name="connsiteY7" fmla="*/ 8763 h 10000"/>
              <a:gd name="connsiteX8" fmla="*/ 728 w 10000"/>
              <a:gd name="connsiteY8" fmla="*/ 8530 h 10000"/>
              <a:gd name="connsiteX9" fmla="*/ 784 w 10000"/>
              <a:gd name="connsiteY9" fmla="*/ 7929 h 10000"/>
              <a:gd name="connsiteX10" fmla="*/ 842 w 10000"/>
              <a:gd name="connsiteY10" fmla="*/ 7717 h 10000"/>
              <a:gd name="connsiteX11" fmla="*/ 944 w 10000"/>
              <a:gd name="connsiteY11" fmla="*/ 7102 h 10000"/>
              <a:gd name="connsiteX12" fmla="*/ 1005 w 10000"/>
              <a:gd name="connsiteY12" fmla="*/ 6693 h 10000"/>
              <a:gd name="connsiteX13" fmla="*/ 1087 w 10000"/>
              <a:gd name="connsiteY13" fmla="*/ 6254 h 10000"/>
              <a:gd name="connsiteX14" fmla="*/ 1148 w 10000"/>
              <a:gd name="connsiteY14" fmla="*/ 5845 h 10000"/>
              <a:gd name="connsiteX15" fmla="*/ 1228 w 10000"/>
              <a:gd name="connsiteY15" fmla="*/ 5244 h 10000"/>
              <a:gd name="connsiteX16" fmla="*/ 1306 w 10000"/>
              <a:gd name="connsiteY16" fmla="*/ 4431 h 10000"/>
              <a:gd name="connsiteX17" fmla="*/ 1405 w 10000"/>
              <a:gd name="connsiteY17" fmla="*/ 3830 h 10000"/>
              <a:gd name="connsiteX18" fmla="*/ 1462 w 10000"/>
              <a:gd name="connsiteY18" fmla="*/ 3216 h 10000"/>
              <a:gd name="connsiteX19" fmla="*/ 1544 w 10000"/>
              <a:gd name="connsiteY19" fmla="*/ 2792 h 10000"/>
              <a:gd name="connsiteX20" fmla="*/ 1605 w 10000"/>
              <a:gd name="connsiteY20" fmla="*/ 2205 h 10000"/>
              <a:gd name="connsiteX21" fmla="*/ 1685 w 10000"/>
              <a:gd name="connsiteY21" fmla="*/ 1746 h 10000"/>
              <a:gd name="connsiteX22" fmla="*/ 1768 w 10000"/>
              <a:gd name="connsiteY22" fmla="*/ 1357 h 10000"/>
              <a:gd name="connsiteX23" fmla="*/ 1845 w 10000"/>
              <a:gd name="connsiteY23" fmla="*/ 919 h 10000"/>
              <a:gd name="connsiteX24" fmla="*/ 1951 w 10000"/>
              <a:gd name="connsiteY24" fmla="*/ 898 h 10000"/>
              <a:gd name="connsiteX25" fmla="*/ 2031 w 10000"/>
              <a:gd name="connsiteY25" fmla="*/ 459 h 10000"/>
              <a:gd name="connsiteX26" fmla="*/ 2111 w 10000"/>
              <a:gd name="connsiteY26" fmla="*/ 49 h 10000"/>
              <a:gd name="connsiteX27" fmla="*/ 2193 w 10000"/>
              <a:gd name="connsiteY27" fmla="*/ 0 h 10000"/>
              <a:gd name="connsiteX28" fmla="*/ 2281 w 10000"/>
              <a:gd name="connsiteY28" fmla="*/ 332 h 10000"/>
              <a:gd name="connsiteX29" fmla="*/ 2347 w 10000"/>
              <a:gd name="connsiteY29" fmla="*/ 686 h 10000"/>
              <a:gd name="connsiteX30" fmla="*/ 2410 w 10000"/>
              <a:gd name="connsiteY30" fmla="*/ 1251 h 10000"/>
              <a:gd name="connsiteX31" fmla="*/ 2476 w 10000"/>
              <a:gd name="connsiteY31" fmla="*/ 1943 h 10000"/>
              <a:gd name="connsiteX32" fmla="*/ 2540 w 10000"/>
              <a:gd name="connsiteY32" fmla="*/ 2509 h 10000"/>
              <a:gd name="connsiteX33" fmla="*/ 2624 w 10000"/>
              <a:gd name="connsiteY33" fmla="*/ 3053 h 10000"/>
              <a:gd name="connsiteX34" fmla="*/ 2734 w 10000"/>
              <a:gd name="connsiteY34" fmla="*/ 3583 h 10000"/>
              <a:gd name="connsiteX35" fmla="*/ 2819 w 10000"/>
              <a:gd name="connsiteY35" fmla="*/ 3887 h 10000"/>
              <a:gd name="connsiteX36" fmla="*/ 2885 w 10000"/>
              <a:gd name="connsiteY36" fmla="*/ 4042 h 10000"/>
              <a:gd name="connsiteX37" fmla="*/ 2987 w 10000"/>
              <a:gd name="connsiteY37" fmla="*/ 4184 h 10000"/>
              <a:gd name="connsiteX38" fmla="*/ 3048 w 10000"/>
              <a:gd name="connsiteY38" fmla="*/ 4148 h 10000"/>
              <a:gd name="connsiteX39" fmla="*/ 3111 w 10000"/>
              <a:gd name="connsiteY39" fmla="*/ 4113 h 10000"/>
              <a:gd name="connsiteX40" fmla="*/ 3196 w 10000"/>
              <a:gd name="connsiteY40" fmla="*/ 4099 h 10000"/>
              <a:gd name="connsiteX41" fmla="*/ 3302 w 10000"/>
              <a:gd name="connsiteY41" fmla="*/ 4608 h 10000"/>
              <a:gd name="connsiteX42" fmla="*/ 3389 w 10000"/>
              <a:gd name="connsiteY42" fmla="*/ 4961 h 10000"/>
              <a:gd name="connsiteX43" fmla="*/ 3476 w 10000"/>
              <a:gd name="connsiteY43" fmla="*/ 5491 h 10000"/>
              <a:gd name="connsiteX44" fmla="*/ 3520 w 10000"/>
              <a:gd name="connsiteY44" fmla="*/ 6057 h 10000"/>
              <a:gd name="connsiteX45" fmla="*/ 3624 w 10000"/>
              <a:gd name="connsiteY45" fmla="*/ 6537 h 10000"/>
              <a:gd name="connsiteX46" fmla="*/ 5399 w 10000"/>
              <a:gd name="connsiteY46" fmla="*/ 6611 h 10000"/>
              <a:gd name="connsiteX47" fmla="*/ 7238 w 10000"/>
              <a:gd name="connsiteY47" fmla="*/ 6532 h 10000"/>
              <a:gd name="connsiteX48" fmla="*/ 10000 w 10000"/>
              <a:gd name="connsiteY48" fmla="*/ 9046 h 10000"/>
              <a:gd name="connsiteX49" fmla="*/ 9986 w 10000"/>
              <a:gd name="connsiteY49" fmla="*/ 10000 h 10000"/>
              <a:gd name="connsiteX0" fmla="*/ 0 w 10000"/>
              <a:gd name="connsiteY0" fmla="*/ 9894 h 10000"/>
              <a:gd name="connsiteX1" fmla="*/ 165 w 10000"/>
              <a:gd name="connsiteY1" fmla="*/ 8989 h 10000"/>
              <a:gd name="connsiteX2" fmla="*/ 226 w 10000"/>
              <a:gd name="connsiteY2" fmla="*/ 8940 h 10000"/>
              <a:gd name="connsiteX3" fmla="*/ 311 w 10000"/>
              <a:gd name="connsiteY3" fmla="*/ 8905 h 10000"/>
              <a:gd name="connsiteX4" fmla="*/ 372 w 10000"/>
              <a:gd name="connsiteY4" fmla="*/ 8869 h 10000"/>
              <a:gd name="connsiteX5" fmla="*/ 457 w 10000"/>
              <a:gd name="connsiteY5" fmla="*/ 8834 h 10000"/>
              <a:gd name="connsiteX6" fmla="*/ 539 w 10000"/>
              <a:gd name="connsiteY6" fmla="*/ 8799 h 10000"/>
              <a:gd name="connsiteX7" fmla="*/ 621 w 10000"/>
              <a:gd name="connsiteY7" fmla="*/ 8763 h 10000"/>
              <a:gd name="connsiteX8" fmla="*/ 728 w 10000"/>
              <a:gd name="connsiteY8" fmla="*/ 8530 h 10000"/>
              <a:gd name="connsiteX9" fmla="*/ 784 w 10000"/>
              <a:gd name="connsiteY9" fmla="*/ 7929 h 10000"/>
              <a:gd name="connsiteX10" fmla="*/ 842 w 10000"/>
              <a:gd name="connsiteY10" fmla="*/ 7717 h 10000"/>
              <a:gd name="connsiteX11" fmla="*/ 944 w 10000"/>
              <a:gd name="connsiteY11" fmla="*/ 7102 h 10000"/>
              <a:gd name="connsiteX12" fmla="*/ 1005 w 10000"/>
              <a:gd name="connsiteY12" fmla="*/ 6693 h 10000"/>
              <a:gd name="connsiteX13" fmla="*/ 1087 w 10000"/>
              <a:gd name="connsiteY13" fmla="*/ 6254 h 10000"/>
              <a:gd name="connsiteX14" fmla="*/ 1148 w 10000"/>
              <a:gd name="connsiteY14" fmla="*/ 5845 h 10000"/>
              <a:gd name="connsiteX15" fmla="*/ 1228 w 10000"/>
              <a:gd name="connsiteY15" fmla="*/ 5244 h 10000"/>
              <a:gd name="connsiteX16" fmla="*/ 1306 w 10000"/>
              <a:gd name="connsiteY16" fmla="*/ 4431 h 10000"/>
              <a:gd name="connsiteX17" fmla="*/ 1405 w 10000"/>
              <a:gd name="connsiteY17" fmla="*/ 3830 h 10000"/>
              <a:gd name="connsiteX18" fmla="*/ 1462 w 10000"/>
              <a:gd name="connsiteY18" fmla="*/ 3216 h 10000"/>
              <a:gd name="connsiteX19" fmla="*/ 1544 w 10000"/>
              <a:gd name="connsiteY19" fmla="*/ 2792 h 10000"/>
              <a:gd name="connsiteX20" fmla="*/ 1605 w 10000"/>
              <a:gd name="connsiteY20" fmla="*/ 2205 h 10000"/>
              <a:gd name="connsiteX21" fmla="*/ 1685 w 10000"/>
              <a:gd name="connsiteY21" fmla="*/ 1746 h 10000"/>
              <a:gd name="connsiteX22" fmla="*/ 1768 w 10000"/>
              <a:gd name="connsiteY22" fmla="*/ 1357 h 10000"/>
              <a:gd name="connsiteX23" fmla="*/ 1845 w 10000"/>
              <a:gd name="connsiteY23" fmla="*/ 919 h 10000"/>
              <a:gd name="connsiteX24" fmla="*/ 1951 w 10000"/>
              <a:gd name="connsiteY24" fmla="*/ 898 h 10000"/>
              <a:gd name="connsiteX25" fmla="*/ 2031 w 10000"/>
              <a:gd name="connsiteY25" fmla="*/ 459 h 10000"/>
              <a:gd name="connsiteX26" fmla="*/ 2111 w 10000"/>
              <a:gd name="connsiteY26" fmla="*/ 49 h 10000"/>
              <a:gd name="connsiteX27" fmla="*/ 2193 w 10000"/>
              <a:gd name="connsiteY27" fmla="*/ 0 h 10000"/>
              <a:gd name="connsiteX28" fmla="*/ 2281 w 10000"/>
              <a:gd name="connsiteY28" fmla="*/ 332 h 10000"/>
              <a:gd name="connsiteX29" fmla="*/ 2347 w 10000"/>
              <a:gd name="connsiteY29" fmla="*/ 686 h 10000"/>
              <a:gd name="connsiteX30" fmla="*/ 2410 w 10000"/>
              <a:gd name="connsiteY30" fmla="*/ 1251 h 10000"/>
              <a:gd name="connsiteX31" fmla="*/ 2476 w 10000"/>
              <a:gd name="connsiteY31" fmla="*/ 1943 h 10000"/>
              <a:gd name="connsiteX32" fmla="*/ 2540 w 10000"/>
              <a:gd name="connsiteY32" fmla="*/ 2509 h 10000"/>
              <a:gd name="connsiteX33" fmla="*/ 2624 w 10000"/>
              <a:gd name="connsiteY33" fmla="*/ 3053 h 10000"/>
              <a:gd name="connsiteX34" fmla="*/ 2734 w 10000"/>
              <a:gd name="connsiteY34" fmla="*/ 3583 h 10000"/>
              <a:gd name="connsiteX35" fmla="*/ 2819 w 10000"/>
              <a:gd name="connsiteY35" fmla="*/ 3887 h 10000"/>
              <a:gd name="connsiteX36" fmla="*/ 2885 w 10000"/>
              <a:gd name="connsiteY36" fmla="*/ 4042 h 10000"/>
              <a:gd name="connsiteX37" fmla="*/ 2987 w 10000"/>
              <a:gd name="connsiteY37" fmla="*/ 4184 h 10000"/>
              <a:gd name="connsiteX38" fmla="*/ 3048 w 10000"/>
              <a:gd name="connsiteY38" fmla="*/ 4148 h 10000"/>
              <a:gd name="connsiteX39" fmla="*/ 3111 w 10000"/>
              <a:gd name="connsiteY39" fmla="*/ 4113 h 10000"/>
              <a:gd name="connsiteX40" fmla="*/ 3196 w 10000"/>
              <a:gd name="connsiteY40" fmla="*/ 4099 h 10000"/>
              <a:gd name="connsiteX41" fmla="*/ 3302 w 10000"/>
              <a:gd name="connsiteY41" fmla="*/ 4608 h 10000"/>
              <a:gd name="connsiteX42" fmla="*/ 3389 w 10000"/>
              <a:gd name="connsiteY42" fmla="*/ 4961 h 10000"/>
              <a:gd name="connsiteX43" fmla="*/ 3476 w 10000"/>
              <a:gd name="connsiteY43" fmla="*/ 5491 h 10000"/>
              <a:gd name="connsiteX44" fmla="*/ 3520 w 10000"/>
              <a:gd name="connsiteY44" fmla="*/ 6057 h 10000"/>
              <a:gd name="connsiteX45" fmla="*/ 3624 w 10000"/>
              <a:gd name="connsiteY45" fmla="*/ 6537 h 10000"/>
              <a:gd name="connsiteX46" fmla="*/ 5399 w 10000"/>
              <a:gd name="connsiteY46" fmla="*/ 6611 h 10000"/>
              <a:gd name="connsiteX47" fmla="*/ 6909 w 10000"/>
              <a:gd name="connsiteY47" fmla="*/ 5510 h 10000"/>
              <a:gd name="connsiteX48" fmla="*/ 10000 w 10000"/>
              <a:gd name="connsiteY48" fmla="*/ 9046 h 10000"/>
              <a:gd name="connsiteX49" fmla="*/ 9986 w 10000"/>
              <a:gd name="connsiteY49" fmla="*/ 10000 h 10000"/>
              <a:gd name="connsiteX0" fmla="*/ 0 w 10000"/>
              <a:gd name="connsiteY0" fmla="*/ 9894 h 10000"/>
              <a:gd name="connsiteX1" fmla="*/ 165 w 10000"/>
              <a:gd name="connsiteY1" fmla="*/ 8989 h 10000"/>
              <a:gd name="connsiteX2" fmla="*/ 226 w 10000"/>
              <a:gd name="connsiteY2" fmla="*/ 8940 h 10000"/>
              <a:gd name="connsiteX3" fmla="*/ 311 w 10000"/>
              <a:gd name="connsiteY3" fmla="*/ 8905 h 10000"/>
              <a:gd name="connsiteX4" fmla="*/ 372 w 10000"/>
              <a:gd name="connsiteY4" fmla="*/ 8869 h 10000"/>
              <a:gd name="connsiteX5" fmla="*/ 457 w 10000"/>
              <a:gd name="connsiteY5" fmla="*/ 8834 h 10000"/>
              <a:gd name="connsiteX6" fmla="*/ 539 w 10000"/>
              <a:gd name="connsiteY6" fmla="*/ 8799 h 10000"/>
              <a:gd name="connsiteX7" fmla="*/ 621 w 10000"/>
              <a:gd name="connsiteY7" fmla="*/ 8763 h 10000"/>
              <a:gd name="connsiteX8" fmla="*/ 728 w 10000"/>
              <a:gd name="connsiteY8" fmla="*/ 8530 h 10000"/>
              <a:gd name="connsiteX9" fmla="*/ 784 w 10000"/>
              <a:gd name="connsiteY9" fmla="*/ 7929 h 10000"/>
              <a:gd name="connsiteX10" fmla="*/ 842 w 10000"/>
              <a:gd name="connsiteY10" fmla="*/ 7717 h 10000"/>
              <a:gd name="connsiteX11" fmla="*/ 944 w 10000"/>
              <a:gd name="connsiteY11" fmla="*/ 7102 h 10000"/>
              <a:gd name="connsiteX12" fmla="*/ 1005 w 10000"/>
              <a:gd name="connsiteY12" fmla="*/ 6693 h 10000"/>
              <a:gd name="connsiteX13" fmla="*/ 1087 w 10000"/>
              <a:gd name="connsiteY13" fmla="*/ 6254 h 10000"/>
              <a:gd name="connsiteX14" fmla="*/ 1148 w 10000"/>
              <a:gd name="connsiteY14" fmla="*/ 5845 h 10000"/>
              <a:gd name="connsiteX15" fmla="*/ 1228 w 10000"/>
              <a:gd name="connsiteY15" fmla="*/ 5244 h 10000"/>
              <a:gd name="connsiteX16" fmla="*/ 1306 w 10000"/>
              <a:gd name="connsiteY16" fmla="*/ 4431 h 10000"/>
              <a:gd name="connsiteX17" fmla="*/ 1405 w 10000"/>
              <a:gd name="connsiteY17" fmla="*/ 3830 h 10000"/>
              <a:gd name="connsiteX18" fmla="*/ 1462 w 10000"/>
              <a:gd name="connsiteY18" fmla="*/ 3216 h 10000"/>
              <a:gd name="connsiteX19" fmla="*/ 1544 w 10000"/>
              <a:gd name="connsiteY19" fmla="*/ 2792 h 10000"/>
              <a:gd name="connsiteX20" fmla="*/ 1605 w 10000"/>
              <a:gd name="connsiteY20" fmla="*/ 2205 h 10000"/>
              <a:gd name="connsiteX21" fmla="*/ 1685 w 10000"/>
              <a:gd name="connsiteY21" fmla="*/ 1746 h 10000"/>
              <a:gd name="connsiteX22" fmla="*/ 1768 w 10000"/>
              <a:gd name="connsiteY22" fmla="*/ 1357 h 10000"/>
              <a:gd name="connsiteX23" fmla="*/ 1845 w 10000"/>
              <a:gd name="connsiteY23" fmla="*/ 919 h 10000"/>
              <a:gd name="connsiteX24" fmla="*/ 1951 w 10000"/>
              <a:gd name="connsiteY24" fmla="*/ 898 h 10000"/>
              <a:gd name="connsiteX25" fmla="*/ 2031 w 10000"/>
              <a:gd name="connsiteY25" fmla="*/ 459 h 10000"/>
              <a:gd name="connsiteX26" fmla="*/ 2111 w 10000"/>
              <a:gd name="connsiteY26" fmla="*/ 49 h 10000"/>
              <a:gd name="connsiteX27" fmla="*/ 2193 w 10000"/>
              <a:gd name="connsiteY27" fmla="*/ 0 h 10000"/>
              <a:gd name="connsiteX28" fmla="*/ 2281 w 10000"/>
              <a:gd name="connsiteY28" fmla="*/ 332 h 10000"/>
              <a:gd name="connsiteX29" fmla="*/ 2347 w 10000"/>
              <a:gd name="connsiteY29" fmla="*/ 686 h 10000"/>
              <a:gd name="connsiteX30" fmla="*/ 2410 w 10000"/>
              <a:gd name="connsiteY30" fmla="*/ 1251 h 10000"/>
              <a:gd name="connsiteX31" fmla="*/ 2476 w 10000"/>
              <a:gd name="connsiteY31" fmla="*/ 1943 h 10000"/>
              <a:gd name="connsiteX32" fmla="*/ 2540 w 10000"/>
              <a:gd name="connsiteY32" fmla="*/ 2509 h 10000"/>
              <a:gd name="connsiteX33" fmla="*/ 2624 w 10000"/>
              <a:gd name="connsiteY33" fmla="*/ 3053 h 10000"/>
              <a:gd name="connsiteX34" fmla="*/ 2734 w 10000"/>
              <a:gd name="connsiteY34" fmla="*/ 3583 h 10000"/>
              <a:gd name="connsiteX35" fmla="*/ 2819 w 10000"/>
              <a:gd name="connsiteY35" fmla="*/ 3887 h 10000"/>
              <a:gd name="connsiteX36" fmla="*/ 2885 w 10000"/>
              <a:gd name="connsiteY36" fmla="*/ 4042 h 10000"/>
              <a:gd name="connsiteX37" fmla="*/ 2987 w 10000"/>
              <a:gd name="connsiteY37" fmla="*/ 4184 h 10000"/>
              <a:gd name="connsiteX38" fmla="*/ 3048 w 10000"/>
              <a:gd name="connsiteY38" fmla="*/ 4148 h 10000"/>
              <a:gd name="connsiteX39" fmla="*/ 3111 w 10000"/>
              <a:gd name="connsiteY39" fmla="*/ 4113 h 10000"/>
              <a:gd name="connsiteX40" fmla="*/ 3196 w 10000"/>
              <a:gd name="connsiteY40" fmla="*/ 4099 h 10000"/>
              <a:gd name="connsiteX41" fmla="*/ 3302 w 10000"/>
              <a:gd name="connsiteY41" fmla="*/ 4608 h 10000"/>
              <a:gd name="connsiteX42" fmla="*/ 3389 w 10000"/>
              <a:gd name="connsiteY42" fmla="*/ 4961 h 10000"/>
              <a:gd name="connsiteX43" fmla="*/ 3476 w 10000"/>
              <a:gd name="connsiteY43" fmla="*/ 5491 h 10000"/>
              <a:gd name="connsiteX44" fmla="*/ 3520 w 10000"/>
              <a:gd name="connsiteY44" fmla="*/ 6057 h 10000"/>
              <a:gd name="connsiteX45" fmla="*/ 3624 w 10000"/>
              <a:gd name="connsiteY45" fmla="*/ 6537 h 10000"/>
              <a:gd name="connsiteX46" fmla="*/ 5174 w 10000"/>
              <a:gd name="connsiteY46" fmla="*/ 5333 h 10000"/>
              <a:gd name="connsiteX47" fmla="*/ 6909 w 10000"/>
              <a:gd name="connsiteY47" fmla="*/ 5510 h 10000"/>
              <a:gd name="connsiteX48" fmla="*/ 10000 w 10000"/>
              <a:gd name="connsiteY48" fmla="*/ 9046 h 10000"/>
              <a:gd name="connsiteX49" fmla="*/ 9986 w 10000"/>
              <a:gd name="connsiteY49" fmla="*/ 10000 h 10000"/>
              <a:gd name="connsiteX0" fmla="*/ 0 w 10000"/>
              <a:gd name="connsiteY0" fmla="*/ 9894 h 10000"/>
              <a:gd name="connsiteX1" fmla="*/ 165 w 10000"/>
              <a:gd name="connsiteY1" fmla="*/ 8989 h 10000"/>
              <a:gd name="connsiteX2" fmla="*/ 226 w 10000"/>
              <a:gd name="connsiteY2" fmla="*/ 8940 h 10000"/>
              <a:gd name="connsiteX3" fmla="*/ 311 w 10000"/>
              <a:gd name="connsiteY3" fmla="*/ 8905 h 10000"/>
              <a:gd name="connsiteX4" fmla="*/ 372 w 10000"/>
              <a:gd name="connsiteY4" fmla="*/ 8869 h 10000"/>
              <a:gd name="connsiteX5" fmla="*/ 457 w 10000"/>
              <a:gd name="connsiteY5" fmla="*/ 8834 h 10000"/>
              <a:gd name="connsiteX6" fmla="*/ 539 w 10000"/>
              <a:gd name="connsiteY6" fmla="*/ 8799 h 10000"/>
              <a:gd name="connsiteX7" fmla="*/ 621 w 10000"/>
              <a:gd name="connsiteY7" fmla="*/ 8763 h 10000"/>
              <a:gd name="connsiteX8" fmla="*/ 728 w 10000"/>
              <a:gd name="connsiteY8" fmla="*/ 8530 h 10000"/>
              <a:gd name="connsiteX9" fmla="*/ 784 w 10000"/>
              <a:gd name="connsiteY9" fmla="*/ 7929 h 10000"/>
              <a:gd name="connsiteX10" fmla="*/ 842 w 10000"/>
              <a:gd name="connsiteY10" fmla="*/ 7717 h 10000"/>
              <a:gd name="connsiteX11" fmla="*/ 944 w 10000"/>
              <a:gd name="connsiteY11" fmla="*/ 7102 h 10000"/>
              <a:gd name="connsiteX12" fmla="*/ 1005 w 10000"/>
              <a:gd name="connsiteY12" fmla="*/ 6693 h 10000"/>
              <a:gd name="connsiteX13" fmla="*/ 1087 w 10000"/>
              <a:gd name="connsiteY13" fmla="*/ 6254 h 10000"/>
              <a:gd name="connsiteX14" fmla="*/ 1148 w 10000"/>
              <a:gd name="connsiteY14" fmla="*/ 5845 h 10000"/>
              <a:gd name="connsiteX15" fmla="*/ 1228 w 10000"/>
              <a:gd name="connsiteY15" fmla="*/ 5244 h 10000"/>
              <a:gd name="connsiteX16" fmla="*/ 1306 w 10000"/>
              <a:gd name="connsiteY16" fmla="*/ 4431 h 10000"/>
              <a:gd name="connsiteX17" fmla="*/ 1405 w 10000"/>
              <a:gd name="connsiteY17" fmla="*/ 3830 h 10000"/>
              <a:gd name="connsiteX18" fmla="*/ 1462 w 10000"/>
              <a:gd name="connsiteY18" fmla="*/ 3216 h 10000"/>
              <a:gd name="connsiteX19" fmla="*/ 1544 w 10000"/>
              <a:gd name="connsiteY19" fmla="*/ 2792 h 10000"/>
              <a:gd name="connsiteX20" fmla="*/ 1605 w 10000"/>
              <a:gd name="connsiteY20" fmla="*/ 2205 h 10000"/>
              <a:gd name="connsiteX21" fmla="*/ 1685 w 10000"/>
              <a:gd name="connsiteY21" fmla="*/ 1746 h 10000"/>
              <a:gd name="connsiteX22" fmla="*/ 1768 w 10000"/>
              <a:gd name="connsiteY22" fmla="*/ 1357 h 10000"/>
              <a:gd name="connsiteX23" fmla="*/ 1845 w 10000"/>
              <a:gd name="connsiteY23" fmla="*/ 919 h 10000"/>
              <a:gd name="connsiteX24" fmla="*/ 1951 w 10000"/>
              <a:gd name="connsiteY24" fmla="*/ 898 h 10000"/>
              <a:gd name="connsiteX25" fmla="*/ 2031 w 10000"/>
              <a:gd name="connsiteY25" fmla="*/ 459 h 10000"/>
              <a:gd name="connsiteX26" fmla="*/ 2111 w 10000"/>
              <a:gd name="connsiteY26" fmla="*/ 49 h 10000"/>
              <a:gd name="connsiteX27" fmla="*/ 2193 w 10000"/>
              <a:gd name="connsiteY27" fmla="*/ 0 h 10000"/>
              <a:gd name="connsiteX28" fmla="*/ 2281 w 10000"/>
              <a:gd name="connsiteY28" fmla="*/ 332 h 10000"/>
              <a:gd name="connsiteX29" fmla="*/ 2347 w 10000"/>
              <a:gd name="connsiteY29" fmla="*/ 686 h 10000"/>
              <a:gd name="connsiteX30" fmla="*/ 2410 w 10000"/>
              <a:gd name="connsiteY30" fmla="*/ 1251 h 10000"/>
              <a:gd name="connsiteX31" fmla="*/ 2476 w 10000"/>
              <a:gd name="connsiteY31" fmla="*/ 1943 h 10000"/>
              <a:gd name="connsiteX32" fmla="*/ 2540 w 10000"/>
              <a:gd name="connsiteY32" fmla="*/ 2509 h 10000"/>
              <a:gd name="connsiteX33" fmla="*/ 2624 w 10000"/>
              <a:gd name="connsiteY33" fmla="*/ 3053 h 10000"/>
              <a:gd name="connsiteX34" fmla="*/ 2734 w 10000"/>
              <a:gd name="connsiteY34" fmla="*/ 3583 h 10000"/>
              <a:gd name="connsiteX35" fmla="*/ 2819 w 10000"/>
              <a:gd name="connsiteY35" fmla="*/ 3887 h 10000"/>
              <a:gd name="connsiteX36" fmla="*/ 2885 w 10000"/>
              <a:gd name="connsiteY36" fmla="*/ 4042 h 10000"/>
              <a:gd name="connsiteX37" fmla="*/ 2987 w 10000"/>
              <a:gd name="connsiteY37" fmla="*/ 4184 h 10000"/>
              <a:gd name="connsiteX38" fmla="*/ 3048 w 10000"/>
              <a:gd name="connsiteY38" fmla="*/ 4148 h 10000"/>
              <a:gd name="connsiteX39" fmla="*/ 3111 w 10000"/>
              <a:gd name="connsiteY39" fmla="*/ 4113 h 10000"/>
              <a:gd name="connsiteX40" fmla="*/ 3196 w 10000"/>
              <a:gd name="connsiteY40" fmla="*/ 4099 h 10000"/>
              <a:gd name="connsiteX41" fmla="*/ 3302 w 10000"/>
              <a:gd name="connsiteY41" fmla="*/ 4608 h 10000"/>
              <a:gd name="connsiteX42" fmla="*/ 3389 w 10000"/>
              <a:gd name="connsiteY42" fmla="*/ 4961 h 10000"/>
              <a:gd name="connsiteX43" fmla="*/ 3476 w 10000"/>
              <a:gd name="connsiteY43" fmla="*/ 5491 h 10000"/>
              <a:gd name="connsiteX44" fmla="*/ 3520 w 10000"/>
              <a:gd name="connsiteY44" fmla="*/ 6057 h 10000"/>
              <a:gd name="connsiteX45" fmla="*/ 3624 w 10000"/>
              <a:gd name="connsiteY45" fmla="*/ 6537 h 10000"/>
              <a:gd name="connsiteX46" fmla="*/ 5174 w 10000"/>
              <a:gd name="connsiteY46" fmla="*/ 5333 h 10000"/>
              <a:gd name="connsiteX47" fmla="*/ 6909 w 10000"/>
              <a:gd name="connsiteY47" fmla="*/ 5510 h 10000"/>
              <a:gd name="connsiteX48" fmla="*/ 7301 w 10000"/>
              <a:gd name="connsiteY48" fmla="*/ 5880 h 10000"/>
              <a:gd name="connsiteX49" fmla="*/ 10000 w 10000"/>
              <a:gd name="connsiteY49" fmla="*/ 9046 h 10000"/>
              <a:gd name="connsiteX50" fmla="*/ 9986 w 10000"/>
              <a:gd name="connsiteY50" fmla="*/ 10000 h 10000"/>
              <a:gd name="connsiteX0" fmla="*/ 0 w 10000"/>
              <a:gd name="connsiteY0" fmla="*/ 9894 h 10000"/>
              <a:gd name="connsiteX1" fmla="*/ 165 w 10000"/>
              <a:gd name="connsiteY1" fmla="*/ 8989 h 10000"/>
              <a:gd name="connsiteX2" fmla="*/ 226 w 10000"/>
              <a:gd name="connsiteY2" fmla="*/ 8940 h 10000"/>
              <a:gd name="connsiteX3" fmla="*/ 311 w 10000"/>
              <a:gd name="connsiteY3" fmla="*/ 8905 h 10000"/>
              <a:gd name="connsiteX4" fmla="*/ 372 w 10000"/>
              <a:gd name="connsiteY4" fmla="*/ 8869 h 10000"/>
              <a:gd name="connsiteX5" fmla="*/ 457 w 10000"/>
              <a:gd name="connsiteY5" fmla="*/ 8834 h 10000"/>
              <a:gd name="connsiteX6" fmla="*/ 539 w 10000"/>
              <a:gd name="connsiteY6" fmla="*/ 8799 h 10000"/>
              <a:gd name="connsiteX7" fmla="*/ 621 w 10000"/>
              <a:gd name="connsiteY7" fmla="*/ 8763 h 10000"/>
              <a:gd name="connsiteX8" fmla="*/ 728 w 10000"/>
              <a:gd name="connsiteY8" fmla="*/ 8530 h 10000"/>
              <a:gd name="connsiteX9" fmla="*/ 784 w 10000"/>
              <a:gd name="connsiteY9" fmla="*/ 7929 h 10000"/>
              <a:gd name="connsiteX10" fmla="*/ 842 w 10000"/>
              <a:gd name="connsiteY10" fmla="*/ 7717 h 10000"/>
              <a:gd name="connsiteX11" fmla="*/ 944 w 10000"/>
              <a:gd name="connsiteY11" fmla="*/ 7102 h 10000"/>
              <a:gd name="connsiteX12" fmla="*/ 1005 w 10000"/>
              <a:gd name="connsiteY12" fmla="*/ 6693 h 10000"/>
              <a:gd name="connsiteX13" fmla="*/ 1087 w 10000"/>
              <a:gd name="connsiteY13" fmla="*/ 6254 h 10000"/>
              <a:gd name="connsiteX14" fmla="*/ 1148 w 10000"/>
              <a:gd name="connsiteY14" fmla="*/ 5845 h 10000"/>
              <a:gd name="connsiteX15" fmla="*/ 1228 w 10000"/>
              <a:gd name="connsiteY15" fmla="*/ 5244 h 10000"/>
              <a:gd name="connsiteX16" fmla="*/ 1306 w 10000"/>
              <a:gd name="connsiteY16" fmla="*/ 4431 h 10000"/>
              <a:gd name="connsiteX17" fmla="*/ 1405 w 10000"/>
              <a:gd name="connsiteY17" fmla="*/ 3830 h 10000"/>
              <a:gd name="connsiteX18" fmla="*/ 1462 w 10000"/>
              <a:gd name="connsiteY18" fmla="*/ 3216 h 10000"/>
              <a:gd name="connsiteX19" fmla="*/ 1544 w 10000"/>
              <a:gd name="connsiteY19" fmla="*/ 2792 h 10000"/>
              <a:gd name="connsiteX20" fmla="*/ 1605 w 10000"/>
              <a:gd name="connsiteY20" fmla="*/ 2205 h 10000"/>
              <a:gd name="connsiteX21" fmla="*/ 1685 w 10000"/>
              <a:gd name="connsiteY21" fmla="*/ 1746 h 10000"/>
              <a:gd name="connsiteX22" fmla="*/ 1768 w 10000"/>
              <a:gd name="connsiteY22" fmla="*/ 1357 h 10000"/>
              <a:gd name="connsiteX23" fmla="*/ 1845 w 10000"/>
              <a:gd name="connsiteY23" fmla="*/ 919 h 10000"/>
              <a:gd name="connsiteX24" fmla="*/ 1951 w 10000"/>
              <a:gd name="connsiteY24" fmla="*/ 898 h 10000"/>
              <a:gd name="connsiteX25" fmla="*/ 2031 w 10000"/>
              <a:gd name="connsiteY25" fmla="*/ 459 h 10000"/>
              <a:gd name="connsiteX26" fmla="*/ 2111 w 10000"/>
              <a:gd name="connsiteY26" fmla="*/ 49 h 10000"/>
              <a:gd name="connsiteX27" fmla="*/ 2193 w 10000"/>
              <a:gd name="connsiteY27" fmla="*/ 0 h 10000"/>
              <a:gd name="connsiteX28" fmla="*/ 2281 w 10000"/>
              <a:gd name="connsiteY28" fmla="*/ 332 h 10000"/>
              <a:gd name="connsiteX29" fmla="*/ 2347 w 10000"/>
              <a:gd name="connsiteY29" fmla="*/ 686 h 10000"/>
              <a:gd name="connsiteX30" fmla="*/ 2410 w 10000"/>
              <a:gd name="connsiteY30" fmla="*/ 1251 h 10000"/>
              <a:gd name="connsiteX31" fmla="*/ 2476 w 10000"/>
              <a:gd name="connsiteY31" fmla="*/ 1943 h 10000"/>
              <a:gd name="connsiteX32" fmla="*/ 2540 w 10000"/>
              <a:gd name="connsiteY32" fmla="*/ 2509 h 10000"/>
              <a:gd name="connsiteX33" fmla="*/ 2624 w 10000"/>
              <a:gd name="connsiteY33" fmla="*/ 3053 h 10000"/>
              <a:gd name="connsiteX34" fmla="*/ 2734 w 10000"/>
              <a:gd name="connsiteY34" fmla="*/ 3583 h 10000"/>
              <a:gd name="connsiteX35" fmla="*/ 2819 w 10000"/>
              <a:gd name="connsiteY35" fmla="*/ 3887 h 10000"/>
              <a:gd name="connsiteX36" fmla="*/ 2885 w 10000"/>
              <a:gd name="connsiteY36" fmla="*/ 4042 h 10000"/>
              <a:gd name="connsiteX37" fmla="*/ 2987 w 10000"/>
              <a:gd name="connsiteY37" fmla="*/ 4184 h 10000"/>
              <a:gd name="connsiteX38" fmla="*/ 3048 w 10000"/>
              <a:gd name="connsiteY38" fmla="*/ 4148 h 10000"/>
              <a:gd name="connsiteX39" fmla="*/ 3111 w 10000"/>
              <a:gd name="connsiteY39" fmla="*/ 4113 h 10000"/>
              <a:gd name="connsiteX40" fmla="*/ 3196 w 10000"/>
              <a:gd name="connsiteY40" fmla="*/ 4099 h 10000"/>
              <a:gd name="connsiteX41" fmla="*/ 3302 w 10000"/>
              <a:gd name="connsiteY41" fmla="*/ 4608 h 10000"/>
              <a:gd name="connsiteX42" fmla="*/ 3389 w 10000"/>
              <a:gd name="connsiteY42" fmla="*/ 4961 h 10000"/>
              <a:gd name="connsiteX43" fmla="*/ 3476 w 10000"/>
              <a:gd name="connsiteY43" fmla="*/ 5491 h 10000"/>
              <a:gd name="connsiteX44" fmla="*/ 3520 w 10000"/>
              <a:gd name="connsiteY44" fmla="*/ 6057 h 10000"/>
              <a:gd name="connsiteX45" fmla="*/ 3624 w 10000"/>
              <a:gd name="connsiteY45" fmla="*/ 6537 h 10000"/>
              <a:gd name="connsiteX46" fmla="*/ 5174 w 10000"/>
              <a:gd name="connsiteY46" fmla="*/ 5333 h 10000"/>
              <a:gd name="connsiteX47" fmla="*/ 6909 w 10000"/>
              <a:gd name="connsiteY47" fmla="*/ 5510 h 10000"/>
              <a:gd name="connsiteX48" fmla="*/ 7301 w 10000"/>
              <a:gd name="connsiteY48" fmla="*/ 5880 h 10000"/>
              <a:gd name="connsiteX49" fmla="*/ 8616 w 10000"/>
              <a:gd name="connsiteY49" fmla="*/ 7299 h 10000"/>
              <a:gd name="connsiteX50" fmla="*/ 10000 w 10000"/>
              <a:gd name="connsiteY50" fmla="*/ 9046 h 10000"/>
              <a:gd name="connsiteX51" fmla="*/ 9986 w 10000"/>
              <a:gd name="connsiteY51" fmla="*/ 10000 h 10000"/>
              <a:gd name="connsiteX0" fmla="*/ 0 w 10000"/>
              <a:gd name="connsiteY0" fmla="*/ 9894 h 10000"/>
              <a:gd name="connsiteX1" fmla="*/ 165 w 10000"/>
              <a:gd name="connsiteY1" fmla="*/ 8989 h 10000"/>
              <a:gd name="connsiteX2" fmla="*/ 226 w 10000"/>
              <a:gd name="connsiteY2" fmla="*/ 8940 h 10000"/>
              <a:gd name="connsiteX3" fmla="*/ 311 w 10000"/>
              <a:gd name="connsiteY3" fmla="*/ 8905 h 10000"/>
              <a:gd name="connsiteX4" fmla="*/ 372 w 10000"/>
              <a:gd name="connsiteY4" fmla="*/ 8869 h 10000"/>
              <a:gd name="connsiteX5" fmla="*/ 457 w 10000"/>
              <a:gd name="connsiteY5" fmla="*/ 8834 h 10000"/>
              <a:gd name="connsiteX6" fmla="*/ 539 w 10000"/>
              <a:gd name="connsiteY6" fmla="*/ 8799 h 10000"/>
              <a:gd name="connsiteX7" fmla="*/ 621 w 10000"/>
              <a:gd name="connsiteY7" fmla="*/ 8763 h 10000"/>
              <a:gd name="connsiteX8" fmla="*/ 728 w 10000"/>
              <a:gd name="connsiteY8" fmla="*/ 8530 h 10000"/>
              <a:gd name="connsiteX9" fmla="*/ 784 w 10000"/>
              <a:gd name="connsiteY9" fmla="*/ 7929 h 10000"/>
              <a:gd name="connsiteX10" fmla="*/ 842 w 10000"/>
              <a:gd name="connsiteY10" fmla="*/ 7717 h 10000"/>
              <a:gd name="connsiteX11" fmla="*/ 944 w 10000"/>
              <a:gd name="connsiteY11" fmla="*/ 7102 h 10000"/>
              <a:gd name="connsiteX12" fmla="*/ 1005 w 10000"/>
              <a:gd name="connsiteY12" fmla="*/ 6693 h 10000"/>
              <a:gd name="connsiteX13" fmla="*/ 1087 w 10000"/>
              <a:gd name="connsiteY13" fmla="*/ 6254 h 10000"/>
              <a:gd name="connsiteX14" fmla="*/ 1148 w 10000"/>
              <a:gd name="connsiteY14" fmla="*/ 5845 h 10000"/>
              <a:gd name="connsiteX15" fmla="*/ 1228 w 10000"/>
              <a:gd name="connsiteY15" fmla="*/ 5244 h 10000"/>
              <a:gd name="connsiteX16" fmla="*/ 1306 w 10000"/>
              <a:gd name="connsiteY16" fmla="*/ 4431 h 10000"/>
              <a:gd name="connsiteX17" fmla="*/ 1405 w 10000"/>
              <a:gd name="connsiteY17" fmla="*/ 3830 h 10000"/>
              <a:gd name="connsiteX18" fmla="*/ 1462 w 10000"/>
              <a:gd name="connsiteY18" fmla="*/ 3216 h 10000"/>
              <a:gd name="connsiteX19" fmla="*/ 1544 w 10000"/>
              <a:gd name="connsiteY19" fmla="*/ 2792 h 10000"/>
              <a:gd name="connsiteX20" fmla="*/ 1605 w 10000"/>
              <a:gd name="connsiteY20" fmla="*/ 2205 h 10000"/>
              <a:gd name="connsiteX21" fmla="*/ 1685 w 10000"/>
              <a:gd name="connsiteY21" fmla="*/ 1746 h 10000"/>
              <a:gd name="connsiteX22" fmla="*/ 1768 w 10000"/>
              <a:gd name="connsiteY22" fmla="*/ 1357 h 10000"/>
              <a:gd name="connsiteX23" fmla="*/ 1845 w 10000"/>
              <a:gd name="connsiteY23" fmla="*/ 919 h 10000"/>
              <a:gd name="connsiteX24" fmla="*/ 1951 w 10000"/>
              <a:gd name="connsiteY24" fmla="*/ 898 h 10000"/>
              <a:gd name="connsiteX25" fmla="*/ 2031 w 10000"/>
              <a:gd name="connsiteY25" fmla="*/ 459 h 10000"/>
              <a:gd name="connsiteX26" fmla="*/ 2111 w 10000"/>
              <a:gd name="connsiteY26" fmla="*/ 49 h 10000"/>
              <a:gd name="connsiteX27" fmla="*/ 2193 w 10000"/>
              <a:gd name="connsiteY27" fmla="*/ 0 h 10000"/>
              <a:gd name="connsiteX28" fmla="*/ 2281 w 10000"/>
              <a:gd name="connsiteY28" fmla="*/ 332 h 10000"/>
              <a:gd name="connsiteX29" fmla="*/ 2347 w 10000"/>
              <a:gd name="connsiteY29" fmla="*/ 686 h 10000"/>
              <a:gd name="connsiteX30" fmla="*/ 2410 w 10000"/>
              <a:gd name="connsiteY30" fmla="*/ 1251 h 10000"/>
              <a:gd name="connsiteX31" fmla="*/ 2476 w 10000"/>
              <a:gd name="connsiteY31" fmla="*/ 1943 h 10000"/>
              <a:gd name="connsiteX32" fmla="*/ 2540 w 10000"/>
              <a:gd name="connsiteY32" fmla="*/ 2509 h 10000"/>
              <a:gd name="connsiteX33" fmla="*/ 2624 w 10000"/>
              <a:gd name="connsiteY33" fmla="*/ 3053 h 10000"/>
              <a:gd name="connsiteX34" fmla="*/ 2734 w 10000"/>
              <a:gd name="connsiteY34" fmla="*/ 3583 h 10000"/>
              <a:gd name="connsiteX35" fmla="*/ 2819 w 10000"/>
              <a:gd name="connsiteY35" fmla="*/ 3887 h 10000"/>
              <a:gd name="connsiteX36" fmla="*/ 2885 w 10000"/>
              <a:gd name="connsiteY36" fmla="*/ 4042 h 10000"/>
              <a:gd name="connsiteX37" fmla="*/ 2987 w 10000"/>
              <a:gd name="connsiteY37" fmla="*/ 4184 h 10000"/>
              <a:gd name="connsiteX38" fmla="*/ 3048 w 10000"/>
              <a:gd name="connsiteY38" fmla="*/ 4148 h 10000"/>
              <a:gd name="connsiteX39" fmla="*/ 3111 w 10000"/>
              <a:gd name="connsiteY39" fmla="*/ 4113 h 10000"/>
              <a:gd name="connsiteX40" fmla="*/ 3196 w 10000"/>
              <a:gd name="connsiteY40" fmla="*/ 4099 h 10000"/>
              <a:gd name="connsiteX41" fmla="*/ 3302 w 10000"/>
              <a:gd name="connsiteY41" fmla="*/ 4608 h 10000"/>
              <a:gd name="connsiteX42" fmla="*/ 3389 w 10000"/>
              <a:gd name="connsiteY42" fmla="*/ 4961 h 10000"/>
              <a:gd name="connsiteX43" fmla="*/ 3476 w 10000"/>
              <a:gd name="connsiteY43" fmla="*/ 5491 h 10000"/>
              <a:gd name="connsiteX44" fmla="*/ 3520 w 10000"/>
              <a:gd name="connsiteY44" fmla="*/ 6057 h 10000"/>
              <a:gd name="connsiteX45" fmla="*/ 3624 w 10000"/>
              <a:gd name="connsiteY45" fmla="*/ 6537 h 10000"/>
              <a:gd name="connsiteX46" fmla="*/ 5174 w 10000"/>
              <a:gd name="connsiteY46" fmla="*/ 5333 h 10000"/>
              <a:gd name="connsiteX47" fmla="*/ 6909 w 10000"/>
              <a:gd name="connsiteY47" fmla="*/ 5510 h 10000"/>
              <a:gd name="connsiteX48" fmla="*/ 7682 w 10000"/>
              <a:gd name="connsiteY48" fmla="*/ 6250 h 10000"/>
              <a:gd name="connsiteX49" fmla="*/ 8616 w 10000"/>
              <a:gd name="connsiteY49" fmla="*/ 7299 h 10000"/>
              <a:gd name="connsiteX50" fmla="*/ 10000 w 10000"/>
              <a:gd name="connsiteY50" fmla="*/ 9046 h 10000"/>
              <a:gd name="connsiteX51" fmla="*/ 9986 w 10000"/>
              <a:gd name="connsiteY51" fmla="*/ 10000 h 10000"/>
              <a:gd name="connsiteX0" fmla="*/ 0 w 10000"/>
              <a:gd name="connsiteY0" fmla="*/ 9894 h 10000"/>
              <a:gd name="connsiteX1" fmla="*/ 165 w 10000"/>
              <a:gd name="connsiteY1" fmla="*/ 8989 h 10000"/>
              <a:gd name="connsiteX2" fmla="*/ 226 w 10000"/>
              <a:gd name="connsiteY2" fmla="*/ 8940 h 10000"/>
              <a:gd name="connsiteX3" fmla="*/ 311 w 10000"/>
              <a:gd name="connsiteY3" fmla="*/ 8905 h 10000"/>
              <a:gd name="connsiteX4" fmla="*/ 372 w 10000"/>
              <a:gd name="connsiteY4" fmla="*/ 8869 h 10000"/>
              <a:gd name="connsiteX5" fmla="*/ 457 w 10000"/>
              <a:gd name="connsiteY5" fmla="*/ 8834 h 10000"/>
              <a:gd name="connsiteX6" fmla="*/ 539 w 10000"/>
              <a:gd name="connsiteY6" fmla="*/ 8799 h 10000"/>
              <a:gd name="connsiteX7" fmla="*/ 621 w 10000"/>
              <a:gd name="connsiteY7" fmla="*/ 8763 h 10000"/>
              <a:gd name="connsiteX8" fmla="*/ 728 w 10000"/>
              <a:gd name="connsiteY8" fmla="*/ 8530 h 10000"/>
              <a:gd name="connsiteX9" fmla="*/ 784 w 10000"/>
              <a:gd name="connsiteY9" fmla="*/ 7929 h 10000"/>
              <a:gd name="connsiteX10" fmla="*/ 842 w 10000"/>
              <a:gd name="connsiteY10" fmla="*/ 7717 h 10000"/>
              <a:gd name="connsiteX11" fmla="*/ 944 w 10000"/>
              <a:gd name="connsiteY11" fmla="*/ 7102 h 10000"/>
              <a:gd name="connsiteX12" fmla="*/ 1005 w 10000"/>
              <a:gd name="connsiteY12" fmla="*/ 6693 h 10000"/>
              <a:gd name="connsiteX13" fmla="*/ 1087 w 10000"/>
              <a:gd name="connsiteY13" fmla="*/ 6254 h 10000"/>
              <a:gd name="connsiteX14" fmla="*/ 1148 w 10000"/>
              <a:gd name="connsiteY14" fmla="*/ 5845 h 10000"/>
              <a:gd name="connsiteX15" fmla="*/ 1228 w 10000"/>
              <a:gd name="connsiteY15" fmla="*/ 5244 h 10000"/>
              <a:gd name="connsiteX16" fmla="*/ 1306 w 10000"/>
              <a:gd name="connsiteY16" fmla="*/ 4431 h 10000"/>
              <a:gd name="connsiteX17" fmla="*/ 1405 w 10000"/>
              <a:gd name="connsiteY17" fmla="*/ 3830 h 10000"/>
              <a:gd name="connsiteX18" fmla="*/ 1462 w 10000"/>
              <a:gd name="connsiteY18" fmla="*/ 3216 h 10000"/>
              <a:gd name="connsiteX19" fmla="*/ 1544 w 10000"/>
              <a:gd name="connsiteY19" fmla="*/ 2792 h 10000"/>
              <a:gd name="connsiteX20" fmla="*/ 1605 w 10000"/>
              <a:gd name="connsiteY20" fmla="*/ 2205 h 10000"/>
              <a:gd name="connsiteX21" fmla="*/ 1685 w 10000"/>
              <a:gd name="connsiteY21" fmla="*/ 1746 h 10000"/>
              <a:gd name="connsiteX22" fmla="*/ 1768 w 10000"/>
              <a:gd name="connsiteY22" fmla="*/ 1357 h 10000"/>
              <a:gd name="connsiteX23" fmla="*/ 1845 w 10000"/>
              <a:gd name="connsiteY23" fmla="*/ 919 h 10000"/>
              <a:gd name="connsiteX24" fmla="*/ 1951 w 10000"/>
              <a:gd name="connsiteY24" fmla="*/ 898 h 10000"/>
              <a:gd name="connsiteX25" fmla="*/ 2031 w 10000"/>
              <a:gd name="connsiteY25" fmla="*/ 459 h 10000"/>
              <a:gd name="connsiteX26" fmla="*/ 2111 w 10000"/>
              <a:gd name="connsiteY26" fmla="*/ 49 h 10000"/>
              <a:gd name="connsiteX27" fmla="*/ 2193 w 10000"/>
              <a:gd name="connsiteY27" fmla="*/ 0 h 10000"/>
              <a:gd name="connsiteX28" fmla="*/ 2281 w 10000"/>
              <a:gd name="connsiteY28" fmla="*/ 332 h 10000"/>
              <a:gd name="connsiteX29" fmla="*/ 2347 w 10000"/>
              <a:gd name="connsiteY29" fmla="*/ 686 h 10000"/>
              <a:gd name="connsiteX30" fmla="*/ 2410 w 10000"/>
              <a:gd name="connsiteY30" fmla="*/ 1251 h 10000"/>
              <a:gd name="connsiteX31" fmla="*/ 2476 w 10000"/>
              <a:gd name="connsiteY31" fmla="*/ 1943 h 10000"/>
              <a:gd name="connsiteX32" fmla="*/ 2540 w 10000"/>
              <a:gd name="connsiteY32" fmla="*/ 2509 h 10000"/>
              <a:gd name="connsiteX33" fmla="*/ 2624 w 10000"/>
              <a:gd name="connsiteY33" fmla="*/ 3053 h 10000"/>
              <a:gd name="connsiteX34" fmla="*/ 2734 w 10000"/>
              <a:gd name="connsiteY34" fmla="*/ 3583 h 10000"/>
              <a:gd name="connsiteX35" fmla="*/ 2819 w 10000"/>
              <a:gd name="connsiteY35" fmla="*/ 3887 h 10000"/>
              <a:gd name="connsiteX36" fmla="*/ 2885 w 10000"/>
              <a:gd name="connsiteY36" fmla="*/ 4042 h 10000"/>
              <a:gd name="connsiteX37" fmla="*/ 2987 w 10000"/>
              <a:gd name="connsiteY37" fmla="*/ 4184 h 10000"/>
              <a:gd name="connsiteX38" fmla="*/ 3048 w 10000"/>
              <a:gd name="connsiteY38" fmla="*/ 4148 h 10000"/>
              <a:gd name="connsiteX39" fmla="*/ 3111 w 10000"/>
              <a:gd name="connsiteY39" fmla="*/ 4113 h 10000"/>
              <a:gd name="connsiteX40" fmla="*/ 3196 w 10000"/>
              <a:gd name="connsiteY40" fmla="*/ 4099 h 10000"/>
              <a:gd name="connsiteX41" fmla="*/ 3302 w 10000"/>
              <a:gd name="connsiteY41" fmla="*/ 4608 h 10000"/>
              <a:gd name="connsiteX42" fmla="*/ 3389 w 10000"/>
              <a:gd name="connsiteY42" fmla="*/ 4961 h 10000"/>
              <a:gd name="connsiteX43" fmla="*/ 3476 w 10000"/>
              <a:gd name="connsiteY43" fmla="*/ 5491 h 10000"/>
              <a:gd name="connsiteX44" fmla="*/ 3520 w 10000"/>
              <a:gd name="connsiteY44" fmla="*/ 6057 h 10000"/>
              <a:gd name="connsiteX45" fmla="*/ 3624 w 10000"/>
              <a:gd name="connsiteY45" fmla="*/ 6537 h 10000"/>
              <a:gd name="connsiteX46" fmla="*/ 5174 w 10000"/>
              <a:gd name="connsiteY46" fmla="*/ 5333 h 10000"/>
              <a:gd name="connsiteX47" fmla="*/ 6909 w 10000"/>
              <a:gd name="connsiteY47" fmla="*/ 5510 h 10000"/>
              <a:gd name="connsiteX48" fmla="*/ 7682 w 10000"/>
              <a:gd name="connsiteY48" fmla="*/ 6250 h 10000"/>
              <a:gd name="connsiteX49" fmla="*/ 8581 w 10000"/>
              <a:gd name="connsiteY49" fmla="*/ 8101 h 10000"/>
              <a:gd name="connsiteX50" fmla="*/ 10000 w 10000"/>
              <a:gd name="connsiteY50" fmla="*/ 9046 h 10000"/>
              <a:gd name="connsiteX51" fmla="*/ 9986 w 10000"/>
              <a:gd name="connsiteY51" fmla="*/ 10000 h 10000"/>
              <a:gd name="connsiteX0" fmla="*/ 0 w 10000"/>
              <a:gd name="connsiteY0" fmla="*/ 9894 h 10000"/>
              <a:gd name="connsiteX1" fmla="*/ 165 w 10000"/>
              <a:gd name="connsiteY1" fmla="*/ 8989 h 10000"/>
              <a:gd name="connsiteX2" fmla="*/ 226 w 10000"/>
              <a:gd name="connsiteY2" fmla="*/ 8940 h 10000"/>
              <a:gd name="connsiteX3" fmla="*/ 311 w 10000"/>
              <a:gd name="connsiteY3" fmla="*/ 8905 h 10000"/>
              <a:gd name="connsiteX4" fmla="*/ 372 w 10000"/>
              <a:gd name="connsiteY4" fmla="*/ 8869 h 10000"/>
              <a:gd name="connsiteX5" fmla="*/ 457 w 10000"/>
              <a:gd name="connsiteY5" fmla="*/ 8834 h 10000"/>
              <a:gd name="connsiteX6" fmla="*/ 539 w 10000"/>
              <a:gd name="connsiteY6" fmla="*/ 8799 h 10000"/>
              <a:gd name="connsiteX7" fmla="*/ 621 w 10000"/>
              <a:gd name="connsiteY7" fmla="*/ 8763 h 10000"/>
              <a:gd name="connsiteX8" fmla="*/ 728 w 10000"/>
              <a:gd name="connsiteY8" fmla="*/ 8530 h 10000"/>
              <a:gd name="connsiteX9" fmla="*/ 784 w 10000"/>
              <a:gd name="connsiteY9" fmla="*/ 7929 h 10000"/>
              <a:gd name="connsiteX10" fmla="*/ 842 w 10000"/>
              <a:gd name="connsiteY10" fmla="*/ 7717 h 10000"/>
              <a:gd name="connsiteX11" fmla="*/ 944 w 10000"/>
              <a:gd name="connsiteY11" fmla="*/ 7102 h 10000"/>
              <a:gd name="connsiteX12" fmla="*/ 1005 w 10000"/>
              <a:gd name="connsiteY12" fmla="*/ 6693 h 10000"/>
              <a:gd name="connsiteX13" fmla="*/ 1087 w 10000"/>
              <a:gd name="connsiteY13" fmla="*/ 6254 h 10000"/>
              <a:gd name="connsiteX14" fmla="*/ 1148 w 10000"/>
              <a:gd name="connsiteY14" fmla="*/ 5845 h 10000"/>
              <a:gd name="connsiteX15" fmla="*/ 1228 w 10000"/>
              <a:gd name="connsiteY15" fmla="*/ 5244 h 10000"/>
              <a:gd name="connsiteX16" fmla="*/ 1306 w 10000"/>
              <a:gd name="connsiteY16" fmla="*/ 4431 h 10000"/>
              <a:gd name="connsiteX17" fmla="*/ 1405 w 10000"/>
              <a:gd name="connsiteY17" fmla="*/ 3830 h 10000"/>
              <a:gd name="connsiteX18" fmla="*/ 1462 w 10000"/>
              <a:gd name="connsiteY18" fmla="*/ 3216 h 10000"/>
              <a:gd name="connsiteX19" fmla="*/ 1544 w 10000"/>
              <a:gd name="connsiteY19" fmla="*/ 2792 h 10000"/>
              <a:gd name="connsiteX20" fmla="*/ 1605 w 10000"/>
              <a:gd name="connsiteY20" fmla="*/ 2205 h 10000"/>
              <a:gd name="connsiteX21" fmla="*/ 1685 w 10000"/>
              <a:gd name="connsiteY21" fmla="*/ 1746 h 10000"/>
              <a:gd name="connsiteX22" fmla="*/ 1768 w 10000"/>
              <a:gd name="connsiteY22" fmla="*/ 1357 h 10000"/>
              <a:gd name="connsiteX23" fmla="*/ 1845 w 10000"/>
              <a:gd name="connsiteY23" fmla="*/ 919 h 10000"/>
              <a:gd name="connsiteX24" fmla="*/ 1951 w 10000"/>
              <a:gd name="connsiteY24" fmla="*/ 898 h 10000"/>
              <a:gd name="connsiteX25" fmla="*/ 2031 w 10000"/>
              <a:gd name="connsiteY25" fmla="*/ 459 h 10000"/>
              <a:gd name="connsiteX26" fmla="*/ 2111 w 10000"/>
              <a:gd name="connsiteY26" fmla="*/ 49 h 10000"/>
              <a:gd name="connsiteX27" fmla="*/ 2193 w 10000"/>
              <a:gd name="connsiteY27" fmla="*/ 0 h 10000"/>
              <a:gd name="connsiteX28" fmla="*/ 2281 w 10000"/>
              <a:gd name="connsiteY28" fmla="*/ 332 h 10000"/>
              <a:gd name="connsiteX29" fmla="*/ 2347 w 10000"/>
              <a:gd name="connsiteY29" fmla="*/ 686 h 10000"/>
              <a:gd name="connsiteX30" fmla="*/ 2410 w 10000"/>
              <a:gd name="connsiteY30" fmla="*/ 1251 h 10000"/>
              <a:gd name="connsiteX31" fmla="*/ 2476 w 10000"/>
              <a:gd name="connsiteY31" fmla="*/ 1943 h 10000"/>
              <a:gd name="connsiteX32" fmla="*/ 2540 w 10000"/>
              <a:gd name="connsiteY32" fmla="*/ 2509 h 10000"/>
              <a:gd name="connsiteX33" fmla="*/ 2624 w 10000"/>
              <a:gd name="connsiteY33" fmla="*/ 3053 h 10000"/>
              <a:gd name="connsiteX34" fmla="*/ 2734 w 10000"/>
              <a:gd name="connsiteY34" fmla="*/ 3583 h 10000"/>
              <a:gd name="connsiteX35" fmla="*/ 2819 w 10000"/>
              <a:gd name="connsiteY35" fmla="*/ 3887 h 10000"/>
              <a:gd name="connsiteX36" fmla="*/ 2885 w 10000"/>
              <a:gd name="connsiteY36" fmla="*/ 4042 h 10000"/>
              <a:gd name="connsiteX37" fmla="*/ 2987 w 10000"/>
              <a:gd name="connsiteY37" fmla="*/ 4184 h 10000"/>
              <a:gd name="connsiteX38" fmla="*/ 3048 w 10000"/>
              <a:gd name="connsiteY38" fmla="*/ 4148 h 10000"/>
              <a:gd name="connsiteX39" fmla="*/ 3111 w 10000"/>
              <a:gd name="connsiteY39" fmla="*/ 4113 h 10000"/>
              <a:gd name="connsiteX40" fmla="*/ 3196 w 10000"/>
              <a:gd name="connsiteY40" fmla="*/ 4099 h 10000"/>
              <a:gd name="connsiteX41" fmla="*/ 3302 w 10000"/>
              <a:gd name="connsiteY41" fmla="*/ 4608 h 10000"/>
              <a:gd name="connsiteX42" fmla="*/ 3389 w 10000"/>
              <a:gd name="connsiteY42" fmla="*/ 4961 h 10000"/>
              <a:gd name="connsiteX43" fmla="*/ 3476 w 10000"/>
              <a:gd name="connsiteY43" fmla="*/ 5491 h 10000"/>
              <a:gd name="connsiteX44" fmla="*/ 3520 w 10000"/>
              <a:gd name="connsiteY44" fmla="*/ 6057 h 10000"/>
              <a:gd name="connsiteX45" fmla="*/ 3624 w 10000"/>
              <a:gd name="connsiteY45" fmla="*/ 6537 h 10000"/>
              <a:gd name="connsiteX46" fmla="*/ 5174 w 10000"/>
              <a:gd name="connsiteY46" fmla="*/ 5333 h 10000"/>
              <a:gd name="connsiteX47" fmla="*/ 6909 w 10000"/>
              <a:gd name="connsiteY47" fmla="*/ 5510 h 10000"/>
              <a:gd name="connsiteX48" fmla="*/ 7682 w 10000"/>
              <a:gd name="connsiteY48" fmla="*/ 6250 h 10000"/>
              <a:gd name="connsiteX49" fmla="*/ 8581 w 10000"/>
              <a:gd name="connsiteY49" fmla="*/ 8101 h 10000"/>
              <a:gd name="connsiteX50" fmla="*/ 10000 w 10000"/>
              <a:gd name="connsiteY50" fmla="*/ 9046 h 10000"/>
              <a:gd name="connsiteX51" fmla="*/ 9986 w 10000"/>
              <a:gd name="connsiteY51" fmla="*/ 10000 h 10000"/>
              <a:gd name="connsiteX0" fmla="*/ 0 w 10000"/>
              <a:gd name="connsiteY0" fmla="*/ 9894 h 10000"/>
              <a:gd name="connsiteX1" fmla="*/ 165 w 10000"/>
              <a:gd name="connsiteY1" fmla="*/ 8989 h 10000"/>
              <a:gd name="connsiteX2" fmla="*/ 226 w 10000"/>
              <a:gd name="connsiteY2" fmla="*/ 8940 h 10000"/>
              <a:gd name="connsiteX3" fmla="*/ 311 w 10000"/>
              <a:gd name="connsiteY3" fmla="*/ 8905 h 10000"/>
              <a:gd name="connsiteX4" fmla="*/ 372 w 10000"/>
              <a:gd name="connsiteY4" fmla="*/ 8869 h 10000"/>
              <a:gd name="connsiteX5" fmla="*/ 457 w 10000"/>
              <a:gd name="connsiteY5" fmla="*/ 8834 h 10000"/>
              <a:gd name="connsiteX6" fmla="*/ 539 w 10000"/>
              <a:gd name="connsiteY6" fmla="*/ 8799 h 10000"/>
              <a:gd name="connsiteX7" fmla="*/ 621 w 10000"/>
              <a:gd name="connsiteY7" fmla="*/ 8763 h 10000"/>
              <a:gd name="connsiteX8" fmla="*/ 728 w 10000"/>
              <a:gd name="connsiteY8" fmla="*/ 8530 h 10000"/>
              <a:gd name="connsiteX9" fmla="*/ 784 w 10000"/>
              <a:gd name="connsiteY9" fmla="*/ 7929 h 10000"/>
              <a:gd name="connsiteX10" fmla="*/ 842 w 10000"/>
              <a:gd name="connsiteY10" fmla="*/ 7717 h 10000"/>
              <a:gd name="connsiteX11" fmla="*/ 944 w 10000"/>
              <a:gd name="connsiteY11" fmla="*/ 7102 h 10000"/>
              <a:gd name="connsiteX12" fmla="*/ 1005 w 10000"/>
              <a:gd name="connsiteY12" fmla="*/ 6693 h 10000"/>
              <a:gd name="connsiteX13" fmla="*/ 1087 w 10000"/>
              <a:gd name="connsiteY13" fmla="*/ 6254 h 10000"/>
              <a:gd name="connsiteX14" fmla="*/ 1148 w 10000"/>
              <a:gd name="connsiteY14" fmla="*/ 5845 h 10000"/>
              <a:gd name="connsiteX15" fmla="*/ 1228 w 10000"/>
              <a:gd name="connsiteY15" fmla="*/ 5244 h 10000"/>
              <a:gd name="connsiteX16" fmla="*/ 1306 w 10000"/>
              <a:gd name="connsiteY16" fmla="*/ 4431 h 10000"/>
              <a:gd name="connsiteX17" fmla="*/ 1405 w 10000"/>
              <a:gd name="connsiteY17" fmla="*/ 3830 h 10000"/>
              <a:gd name="connsiteX18" fmla="*/ 1462 w 10000"/>
              <a:gd name="connsiteY18" fmla="*/ 3216 h 10000"/>
              <a:gd name="connsiteX19" fmla="*/ 1544 w 10000"/>
              <a:gd name="connsiteY19" fmla="*/ 2792 h 10000"/>
              <a:gd name="connsiteX20" fmla="*/ 1605 w 10000"/>
              <a:gd name="connsiteY20" fmla="*/ 2205 h 10000"/>
              <a:gd name="connsiteX21" fmla="*/ 1685 w 10000"/>
              <a:gd name="connsiteY21" fmla="*/ 1746 h 10000"/>
              <a:gd name="connsiteX22" fmla="*/ 1768 w 10000"/>
              <a:gd name="connsiteY22" fmla="*/ 1357 h 10000"/>
              <a:gd name="connsiteX23" fmla="*/ 1845 w 10000"/>
              <a:gd name="connsiteY23" fmla="*/ 919 h 10000"/>
              <a:gd name="connsiteX24" fmla="*/ 1951 w 10000"/>
              <a:gd name="connsiteY24" fmla="*/ 898 h 10000"/>
              <a:gd name="connsiteX25" fmla="*/ 2031 w 10000"/>
              <a:gd name="connsiteY25" fmla="*/ 459 h 10000"/>
              <a:gd name="connsiteX26" fmla="*/ 2111 w 10000"/>
              <a:gd name="connsiteY26" fmla="*/ 49 h 10000"/>
              <a:gd name="connsiteX27" fmla="*/ 2193 w 10000"/>
              <a:gd name="connsiteY27" fmla="*/ 0 h 10000"/>
              <a:gd name="connsiteX28" fmla="*/ 2281 w 10000"/>
              <a:gd name="connsiteY28" fmla="*/ 332 h 10000"/>
              <a:gd name="connsiteX29" fmla="*/ 2347 w 10000"/>
              <a:gd name="connsiteY29" fmla="*/ 686 h 10000"/>
              <a:gd name="connsiteX30" fmla="*/ 2410 w 10000"/>
              <a:gd name="connsiteY30" fmla="*/ 1251 h 10000"/>
              <a:gd name="connsiteX31" fmla="*/ 2476 w 10000"/>
              <a:gd name="connsiteY31" fmla="*/ 1943 h 10000"/>
              <a:gd name="connsiteX32" fmla="*/ 2540 w 10000"/>
              <a:gd name="connsiteY32" fmla="*/ 2509 h 10000"/>
              <a:gd name="connsiteX33" fmla="*/ 2624 w 10000"/>
              <a:gd name="connsiteY33" fmla="*/ 3053 h 10000"/>
              <a:gd name="connsiteX34" fmla="*/ 2734 w 10000"/>
              <a:gd name="connsiteY34" fmla="*/ 3583 h 10000"/>
              <a:gd name="connsiteX35" fmla="*/ 2819 w 10000"/>
              <a:gd name="connsiteY35" fmla="*/ 3887 h 10000"/>
              <a:gd name="connsiteX36" fmla="*/ 2885 w 10000"/>
              <a:gd name="connsiteY36" fmla="*/ 4042 h 10000"/>
              <a:gd name="connsiteX37" fmla="*/ 2987 w 10000"/>
              <a:gd name="connsiteY37" fmla="*/ 4184 h 10000"/>
              <a:gd name="connsiteX38" fmla="*/ 3048 w 10000"/>
              <a:gd name="connsiteY38" fmla="*/ 4148 h 10000"/>
              <a:gd name="connsiteX39" fmla="*/ 3111 w 10000"/>
              <a:gd name="connsiteY39" fmla="*/ 4113 h 10000"/>
              <a:gd name="connsiteX40" fmla="*/ 3196 w 10000"/>
              <a:gd name="connsiteY40" fmla="*/ 4099 h 10000"/>
              <a:gd name="connsiteX41" fmla="*/ 3302 w 10000"/>
              <a:gd name="connsiteY41" fmla="*/ 4608 h 10000"/>
              <a:gd name="connsiteX42" fmla="*/ 3389 w 10000"/>
              <a:gd name="connsiteY42" fmla="*/ 4961 h 10000"/>
              <a:gd name="connsiteX43" fmla="*/ 3476 w 10000"/>
              <a:gd name="connsiteY43" fmla="*/ 5491 h 10000"/>
              <a:gd name="connsiteX44" fmla="*/ 3520 w 10000"/>
              <a:gd name="connsiteY44" fmla="*/ 6057 h 10000"/>
              <a:gd name="connsiteX45" fmla="*/ 3624 w 10000"/>
              <a:gd name="connsiteY45" fmla="*/ 6537 h 10000"/>
              <a:gd name="connsiteX46" fmla="*/ 5174 w 10000"/>
              <a:gd name="connsiteY46" fmla="*/ 5333 h 10000"/>
              <a:gd name="connsiteX47" fmla="*/ 6909 w 10000"/>
              <a:gd name="connsiteY47" fmla="*/ 5510 h 10000"/>
              <a:gd name="connsiteX48" fmla="*/ 7682 w 10000"/>
              <a:gd name="connsiteY48" fmla="*/ 6250 h 10000"/>
              <a:gd name="connsiteX49" fmla="*/ 8581 w 10000"/>
              <a:gd name="connsiteY49" fmla="*/ 8101 h 10000"/>
              <a:gd name="connsiteX50" fmla="*/ 10000 w 10000"/>
              <a:gd name="connsiteY50" fmla="*/ 9046 h 10000"/>
              <a:gd name="connsiteX51" fmla="*/ 9986 w 10000"/>
              <a:gd name="connsiteY51" fmla="*/ 10000 h 10000"/>
              <a:gd name="connsiteX0" fmla="*/ 0 w 10000"/>
              <a:gd name="connsiteY0" fmla="*/ 9894 h 10000"/>
              <a:gd name="connsiteX1" fmla="*/ 165 w 10000"/>
              <a:gd name="connsiteY1" fmla="*/ 8989 h 10000"/>
              <a:gd name="connsiteX2" fmla="*/ 226 w 10000"/>
              <a:gd name="connsiteY2" fmla="*/ 8940 h 10000"/>
              <a:gd name="connsiteX3" fmla="*/ 311 w 10000"/>
              <a:gd name="connsiteY3" fmla="*/ 8905 h 10000"/>
              <a:gd name="connsiteX4" fmla="*/ 372 w 10000"/>
              <a:gd name="connsiteY4" fmla="*/ 8869 h 10000"/>
              <a:gd name="connsiteX5" fmla="*/ 457 w 10000"/>
              <a:gd name="connsiteY5" fmla="*/ 8834 h 10000"/>
              <a:gd name="connsiteX6" fmla="*/ 539 w 10000"/>
              <a:gd name="connsiteY6" fmla="*/ 8799 h 10000"/>
              <a:gd name="connsiteX7" fmla="*/ 621 w 10000"/>
              <a:gd name="connsiteY7" fmla="*/ 8763 h 10000"/>
              <a:gd name="connsiteX8" fmla="*/ 728 w 10000"/>
              <a:gd name="connsiteY8" fmla="*/ 8530 h 10000"/>
              <a:gd name="connsiteX9" fmla="*/ 784 w 10000"/>
              <a:gd name="connsiteY9" fmla="*/ 7929 h 10000"/>
              <a:gd name="connsiteX10" fmla="*/ 842 w 10000"/>
              <a:gd name="connsiteY10" fmla="*/ 7717 h 10000"/>
              <a:gd name="connsiteX11" fmla="*/ 944 w 10000"/>
              <a:gd name="connsiteY11" fmla="*/ 7102 h 10000"/>
              <a:gd name="connsiteX12" fmla="*/ 1005 w 10000"/>
              <a:gd name="connsiteY12" fmla="*/ 6693 h 10000"/>
              <a:gd name="connsiteX13" fmla="*/ 1087 w 10000"/>
              <a:gd name="connsiteY13" fmla="*/ 6254 h 10000"/>
              <a:gd name="connsiteX14" fmla="*/ 1148 w 10000"/>
              <a:gd name="connsiteY14" fmla="*/ 5845 h 10000"/>
              <a:gd name="connsiteX15" fmla="*/ 1228 w 10000"/>
              <a:gd name="connsiteY15" fmla="*/ 5244 h 10000"/>
              <a:gd name="connsiteX16" fmla="*/ 1306 w 10000"/>
              <a:gd name="connsiteY16" fmla="*/ 4431 h 10000"/>
              <a:gd name="connsiteX17" fmla="*/ 1405 w 10000"/>
              <a:gd name="connsiteY17" fmla="*/ 3830 h 10000"/>
              <a:gd name="connsiteX18" fmla="*/ 1462 w 10000"/>
              <a:gd name="connsiteY18" fmla="*/ 3216 h 10000"/>
              <a:gd name="connsiteX19" fmla="*/ 1544 w 10000"/>
              <a:gd name="connsiteY19" fmla="*/ 2792 h 10000"/>
              <a:gd name="connsiteX20" fmla="*/ 1605 w 10000"/>
              <a:gd name="connsiteY20" fmla="*/ 2205 h 10000"/>
              <a:gd name="connsiteX21" fmla="*/ 1685 w 10000"/>
              <a:gd name="connsiteY21" fmla="*/ 1746 h 10000"/>
              <a:gd name="connsiteX22" fmla="*/ 1768 w 10000"/>
              <a:gd name="connsiteY22" fmla="*/ 1357 h 10000"/>
              <a:gd name="connsiteX23" fmla="*/ 1845 w 10000"/>
              <a:gd name="connsiteY23" fmla="*/ 919 h 10000"/>
              <a:gd name="connsiteX24" fmla="*/ 1951 w 10000"/>
              <a:gd name="connsiteY24" fmla="*/ 898 h 10000"/>
              <a:gd name="connsiteX25" fmla="*/ 2031 w 10000"/>
              <a:gd name="connsiteY25" fmla="*/ 459 h 10000"/>
              <a:gd name="connsiteX26" fmla="*/ 2111 w 10000"/>
              <a:gd name="connsiteY26" fmla="*/ 49 h 10000"/>
              <a:gd name="connsiteX27" fmla="*/ 2193 w 10000"/>
              <a:gd name="connsiteY27" fmla="*/ 0 h 10000"/>
              <a:gd name="connsiteX28" fmla="*/ 2281 w 10000"/>
              <a:gd name="connsiteY28" fmla="*/ 332 h 10000"/>
              <a:gd name="connsiteX29" fmla="*/ 2347 w 10000"/>
              <a:gd name="connsiteY29" fmla="*/ 686 h 10000"/>
              <a:gd name="connsiteX30" fmla="*/ 2410 w 10000"/>
              <a:gd name="connsiteY30" fmla="*/ 1251 h 10000"/>
              <a:gd name="connsiteX31" fmla="*/ 2476 w 10000"/>
              <a:gd name="connsiteY31" fmla="*/ 1943 h 10000"/>
              <a:gd name="connsiteX32" fmla="*/ 2540 w 10000"/>
              <a:gd name="connsiteY32" fmla="*/ 2509 h 10000"/>
              <a:gd name="connsiteX33" fmla="*/ 2624 w 10000"/>
              <a:gd name="connsiteY33" fmla="*/ 3053 h 10000"/>
              <a:gd name="connsiteX34" fmla="*/ 2734 w 10000"/>
              <a:gd name="connsiteY34" fmla="*/ 3583 h 10000"/>
              <a:gd name="connsiteX35" fmla="*/ 2819 w 10000"/>
              <a:gd name="connsiteY35" fmla="*/ 3887 h 10000"/>
              <a:gd name="connsiteX36" fmla="*/ 2885 w 10000"/>
              <a:gd name="connsiteY36" fmla="*/ 4042 h 10000"/>
              <a:gd name="connsiteX37" fmla="*/ 2987 w 10000"/>
              <a:gd name="connsiteY37" fmla="*/ 4184 h 10000"/>
              <a:gd name="connsiteX38" fmla="*/ 3048 w 10000"/>
              <a:gd name="connsiteY38" fmla="*/ 4148 h 10000"/>
              <a:gd name="connsiteX39" fmla="*/ 3111 w 10000"/>
              <a:gd name="connsiteY39" fmla="*/ 4113 h 10000"/>
              <a:gd name="connsiteX40" fmla="*/ 3196 w 10000"/>
              <a:gd name="connsiteY40" fmla="*/ 4099 h 10000"/>
              <a:gd name="connsiteX41" fmla="*/ 3302 w 10000"/>
              <a:gd name="connsiteY41" fmla="*/ 4608 h 10000"/>
              <a:gd name="connsiteX42" fmla="*/ 3389 w 10000"/>
              <a:gd name="connsiteY42" fmla="*/ 4961 h 10000"/>
              <a:gd name="connsiteX43" fmla="*/ 3476 w 10000"/>
              <a:gd name="connsiteY43" fmla="*/ 5491 h 10000"/>
              <a:gd name="connsiteX44" fmla="*/ 3520 w 10000"/>
              <a:gd name="connsiteY44" fmla="*/ 6057 h 10000"/>
              <a:gd name="connsiteX45" fmla="*/ 3849 w 10000"/>
              <a:gd name="connsiteY45" fmla="*/ 5858 h 10000"/>
              <a:gd name="connsiteX46" fmla="*/ 5174 w 10000"/>
              <a:gd name="connsiteY46" fmla="*/ 5333 h 10000"/>
              <a:gd name="connsiteX47" fmla="*/ 6909 w 10000"/>
              <a:gd name="connsiteY47" fmla="*/ 5510 h 10000"/>
              <a:gd name="connsiteX48" fmla="*/ 7682 w 10000"/>
              <a:gd name="connsiteY48" fmla="*/ 6250 h 10000"/>
              <a:gd name="connsiteX49" fmla="*/ 8581 w 10000"/>
              <a:gd name="connsiteY49" fmla="*/ 8101 h 10000"/>
              <a:gd name="connsiteX50" fmla="*/ 10000 w 10000"/>
              <a:gd name="connsiteY50" fmla="*/ 9046 h 10000"/>
              <a:gd name="connsiteX51" fmla="*/ 9986 w 10000"/>
              <a:gd name="connsiteY51" fmla="*/ 10000 h 10000"/>
              <a:gd name="connsiteX0" fmla="*/ 0 w 10000"/>
              <a:gd name="connsiteY0" fmla="*/ 9894 h 10000"/>
              <a:gd name="connsiteX1" fmla="*/ 165 w 10000"/>
              <a:gd name="connsiteY1" fmla="*/ 8989 h 10000"/>
              <a:gd name="connsiteX2" fmla="*/ 226 w 10000"/>
              <a:gd name="connsiteY2" fmla="*/ 8940 h 10000"/>
              <a:gd name="connsiteX3" fmla="*/ 311 w 10000"/>
              <a:gd name="connsiteY3" fmla="*/ 8905 h 10000"/>
              <a:gd name="connsiteX4" fmla="*/ 372 w 10000"/>
              <a:gd name="connsiteY4" fmla="*/ 8869 h 10000"/>
              <a:gd name="connsiteX5" fmla="*/ 457 w 10000"/>
              <a:gd name="connsiteY5" fmla="*/ 8834 h 10000"/>
              <a:gd name="connsiteX6" fmla="*/ 539 w 10000"/>
              <a:gd name="connsiteY6" fmla="*/ 8799 h 10000"/>
              <a:gd name="connsiteX7" fmla="*/ 621 w 10000"/>
              <a:gd name="connsiteY7" fmla="*/ 8763 h 10000"/>
              <a:gd name="connsiteX8" fmla="*/ 728 w 10000"/>
              <a:gd name="connsiteY8" fmla="*/ 8530 h 10000"/>
              <a:gd name="connsiteX9" fmla="*/ 784 w 10000"/>
              <a:gd name="connsiteY9" fmla="*/ 7929 h 10000"/>
              <a:gd name="connsiteX10" fmla="*/ 842 w 10000"/>
              <a:gd name="connsiteY10" fmla="*/ 7717 h 10000"/>
              <a:gd name="connsiteX11" fmla="*/ 944 w 10000"/>
              <a:gd name="connsiteY11" fmla="*/ 7102 h 10000"/>
              <a:gd name="connsiteX12" fmla="*/ 1005 w 10000"/>
              <a:gd name="connsiteY12" fmla="*/ 6693 h 10000"/>
              <a:gd name="connsiteX13" fmla="*/ 1087 w 10000"/>
              <a:gd name="connsiteY13" fmla="*/ 6254 h 10000"/>
              <a:gd name="connsiteX14" fmla="*/ 1148 w 10000"/>
              <a:gd name="connsiteY14" fmla="*/ 5845 h 10000"/>
              <a:gd name="connsiteX15" fmla="*/ 1228 w 10000"/>
              <a:gd name="connsiteY15" fmla="*/ 5244 h 10000"/>
              <a:gd name="connsiteX16" fmla="*/ 1306 w 10000"/>
              <a:gd name="connsiteY16" fmla="*/ 4431 h 10000"/>
              <a:gd name="connsiteX17" fmla="*/ 1405 w 10000"/>
              <a:gd name="connsiteY17" fmla="*/ 3830 h 10000"/>
              <a:gd name="connsiteX18" fmla="*/ 1462 w 10000"/>
              <a:gd name="connsiteY18" fmla="*/ 3216 h 10000"/>
              <a:gd name="connsiteX19" fmla="*/ 1544 w 10000"/>
              <a:gd name="connsiteY19" fmla="*/ 2792 h 10000"/>
              <a:gd name="connsiteX20" fmla="*/ 1605 w 10000"/>
              <a:gd name="connsiteY20" fmla="*/ 2205 h 10000"/>
              <a:gd name="connsiteX21" fmla="*/ 1685 w 10000"/>
              <a:gd name="connsiteY21" fmla="*/ 1746 h 10000"/>
              <a:gd name="connsiteX22" fmla="*/ 1768 w 10000"/>
              <a:gd name="connsiteY22" fmla="*/ 1357 h 10000"/>
              <a:gd name="connsiteX23" fmla="*/ 1845 w 10000"/>
              <a:gd name="connsiteY23" fmla="*/ 919 h 10000"/>
              <a:gd name="connsiteX24" fmla="*/ 1951 w 10000"/>
              <a:gd name="connsiteY24" fmla="*/ 898 h 10000"/>
              <a:gd name="connsiteX25" fmla="*/ 2031 w 10000"/>
              <a:gd name="connsiteY25" fmla="*/ 459 h 10000"/>
              <a:gd name="connsiteX26" fmla="*/ 2111 w 10000"/>
              <a:gd name="connsiteY26" fmla="*/ 49 h 10000"/>
              <a:gd name="connsiteX27" fmla="*/ 2193 w 10000"/>
              <a:gd name="connsiteY27" fmla="*/ 0 h 10000"/>
              <a:gd name="connsiteX28" fmla="*/ 2281 w 10000"/>
              <a:gd name="connsiteY28" fmla="*/ 332 h 10000"/>
              <a:gd name="connsiteX29" fmla="*/ 2347 w 10000"/>
              <a:gd name="connsiteY29" fmla="*/ 686 h 10000"/>
              <a:gd name="connsiteX30" fmla="*/ 2410 w 10000"/>
              <a:gd name="connsiteY30" fmla="*/ 1251 h 10000"/>
              <a:gd name="connsiteX31" fmla="*/ 2476 w 10000"/>
              <a:gd name="connsiteY31" fmla="*/ 1943 h 10000"/>
              <a:gd name="connsiteX32" fmla="*/ 2540 w 10000"/>
              <a:gd name="connsiteY32" fmla="*/ 2509 h 10000"/>
              <a:gd name="connsiteX33" fmla="*/ 2624 w 10000"/>
              <a:gd name="connsiteY33" fmla="*/ 3053 h 10000"/>
              <a:gd name="connsiteX34" fmla="*/ 2734 w 10000"/>
              <a:gd name="connsiteY34" fmla="*/ 3583 h 10000"/>
              <a:gd name="connsiteX35" fmla="*/ 2819 w 10000"/>
              <a:gd name="connsiteY35" fmla="*/ 3887 h 10000"/>
              <a:gd name="connsiteX36" fmla="*/ 2885 w 10000"/>
              <a:gd name="connsiteY36" fmla="*/ 4042 h 10000"/>
              <a:gd name="connsiteX37" fmla="*/ 2987 w 10000"/>
              <a:gd name="connsiteY37" fmla="*/ 4184 h 10000"/>
              <a:gd name="connsiteX38" fmla="*/ 3048 w 10000"/>
              <a:gd name="connsiteY38" fmla="*/ 4148 h 10000"/>
              <a:gd name="connsiteX39" fmla="*/ 3111 w 10000"/>
              <a:gd name="connsiteY39" fmla="*/ 4113 h 10000"/>
              <a:gd name="connsiteX40" fmla="*/ 3196 w 10000"/>
              <a:gd name="connsiteY40" fmla="*/ 4099 h 10000"/>
              <a:gd name="connsiteX41" fmla="*/ 3302 w 10000"/>
              <a:gd name="connsiteY41" fmla="*/ 4608 h 10000"/>
              <a:gd name="connsiteX42" fmla="*/ 3389 w 10000"/>
              <a:gd name="connsiteY42" fmla="*/ 4961 h 10000"/>
              <a:gd name="connsiteX43" fmla="*/ 3476 w 10000"/>
              <a:gd name="connsiteY43" fmla="*/ 5491 h 10000"/>
              <a:gd name="connsiteX44" fmla="*/ 3641 w 10000"/>
              <a:gd name="connsiteY44" fmla="*/ 5317 h 10000"/>
              <a:gd name="connsiteX45" fmla="*/ 3849 w 10000"/>
              <a:gd name="connsiteY45" fmla="*/ 5858 h 10000"/>
              <a:gd name="connsiteX46" fmla="*/ 5174 w 10000"/>
              <a:gd name="connsiteY46" fmla="*/ 5333 h 10000"/>
              <a:gd name="connsiteX47" fmla="*/ 6909 w 10000"/>
              <a:gd name="connsiteY47" fmla="*/ 5510 h 10000"/>
              <a:gd name="connsiteX48" fmla="*/ 7682 w 10000"/>
              <a:gd name="connsiteY48" fmla="*/ 6250 h 10000"/>
              <a:gd name="connsiteX49" fmla="*/ 8581 w 10000"/>
              <a:gd name="connsiteY49" fmla="*/ 8101 h 10000"/>
              <a:gd name="connsiteX50" fmla="*/ 10000 w 10000"/>
              <a:gd name="connsiteY50" fmla="*/ 9046 h 10000"/>
              <a:gd name="connsiteX51" fmla="*/ 9986 w 10000"/>
              <a:gd name="connsiteY51" fmla="*/ 10000 h 10000"/>
              <a:gd name="connsiteX0" fmla="*/ 0 w 10000"/>
              <a:gd name="connsiteY0" fmla="*/ 9894 h 10000"/>
              <a:gd name="connsiteX1" fmla="*/ 165 w 10000"/>
              <a:gd name="connsiteY1" fmla="*/ 8989 h 10000"/>
              <a:gd name="connsiteX2" fmla="*/ 226 w 10000"/>
              <a:gd name="connsiteY2" fmla="*/ 8940 h 10000"/>
              <a:gd name="connsiteX3" fmla="*/ 311 w 10000"/>
              <a:gd name="connsiteY3" fmla="*/ 8905 h 10000"/>
              <a:gd name="connsiteX4" fmla="*/ 372 w 10000"/>
              <a:gd name="connsiteY4" fmla="*/ 8869 h 10000"/>
              <a:gd name="connsiteX5" fmla="*/ 457 w 10000"/>
              <a:gd name="connsiteY5" fmla="*/ 8834 h 10000"/>
              <a:gd name="connsiteX6" fmla="*/ 539 w 10000"/>
              <a:gd name="connsiteY6" fmla="*/ 8799 h 10000"/>
              <a:gd name="connsiteX7" fmla="*/ 621 w 10000"/>
              <a:gd name="connsiteY7" fmla="*/ 8763 h 10000"/>
              <a:gd name="connsiteX8" fmla="*/ 728 w 10000"/>
              <a:gd name="connsiteY8" fmla="*/ 8530 h 10000"/>
              <a:gd name="connsiteX9" fmla="*/ 784 w 10000"/>
              <a:gd name="connsiteY9" fmla="*/ 7929 h 10000"/>
              <a:gd name="connsiteX10" fmla="*/ 842 w 10000"/>
              <a:gd name="connsiteY10" fmla="*/ 7717 h 10000"/>
              <a:gd name="connsiteX11" fmla="*/ 944 w 10000"/>
              <a:gd name="connsiteY11" fmla="*/ 7102 h 10000"/>
              <a:gd name="connsiteX12" fmla="*/ 1005 w 10000"/>
              <a:gd name="connsiteY12" fmla="*/ 6693 h 10000"/>
              <a:gd name="connsiteX13" fmla="*/ 1087 w 10000"/>
              <a:gd name="connsiteY13" fmla="*/ 6254 h 10000"/>
              <a:gd name="connsiteX14" fmla="*/ 1148 w 10000"/>
              <a:gd name="connsiteY14" fmla="*/ 5845 h 10000"/>
              <a:gd name="connsiteX15" fmla="*/ 1228 w 10000"/>
              <a:gd name="connsiteY15" fmla="*/ 5244 h 10000"/>
              <a:gd name="connsiteX16" fmla="*/ 1306 w 10000"/>
              <a:gd name="connsiteY16" fmla="*/ 4431 h 10000"/>
              <a:gd name="connsiteX17" fmla="*/ 1405 w 10000"/>
              <a:gd name="connsiteY17" fmla="*/ 3830 h 10000"/>
              <a:gd name="connsiteX18" fmla="*/ 1462 w 10000"/>
              <a:gd name="connsiteY18" fmla="*/ 3216 h 10000"/>
              <a:gd name="connsiteX19" fmla="*/ 1544 w 10000"/>
              <a:gd name="connsiteY19" fmla="*/ 2792 h 10000"/>
              <a:gd name="connsiteX20" fmla="*/ 1605 w 10000"/>
              <a:gd name="connsiteY20" fmla="*/ 2205 h 10000"/>
              <a:gd name="connsiteX21" fmla="*/ 1685 w 10000"/>
              <a:gd name="connsiteY21" fmla="*/ 1746 h 10000"/>
              <a:gd name="connsiteX22" fmla="*/ 1768 w 10000"/>
              <a:gd name="connsiteY22" fmla="*/ 1357 h 10000"/>
              <a:gd name="connsiteX23" fmla="*/ 1845 w 10000"/>
              <a:gd name="connsiteY23" fmla="*/ 919 h 10000"/>
              <a:gd name="connsiteX24" fmla="*/ 1951 w 10000"/>
              <a:gd name="connsiteY24" fmla="*/ 898 h 10000"/>
              <a:gd name="connsiteX25" fmla="*/ 2031 w 10000"/>
              <a:gd name="connsiteY25" fmla="*/ 459 h 10000"/>
              <a:gd name="connsiteX26" fmla="*/ 2111 w 10000"/>
              <a:gd name="connsiteY26" fmla="*/ 49 h 10000"/>
              <a:gd name="connsiteX27" fmla="*/ 2193 w 10000"/>
              <a:gd name="connsiteY27" fmla="*/ 0 h 10000"/>
              <a:gd name="connsiteX28" fmla="*/ 2281 w 10000"/>
              <a:gd name="connsiteY28" fmla="*/ 332 h 10000"/>
              <a:gd name="connsiteX29" fmla="*/ 2347 w 10000"/>
              <a:gd name="connsiteY29" fmla="*/ 686 h 10000"/>
              <a:gd name="connsiteX30" fmla="*/ 2410 w 10000"/>
              <a:gd name="connsiteY30" fmla="*/ 1251 h 10000"/>
              <a:gd name="connsiteX31" fmla="*/ 2476 w 10000"/>
              <a:gd name="connsiteY31" fmla="*/ 1943 h 10000"/>
              <a:gd name="connsiteX32" fmla="*/ 2540 w 10000"/>
              <a:gd name="connsiteY32" fmla="*/ 2509 h 10000"/>
              <a:gd name="connsiteX33" fmla="*/ 2624 w 10000"/>
              <a:gd name="connsiteY33" fmla="*/ 3053 h 10000"/>
              <a:gd name="connsiteX34" fmla="*/ 2734 w 10000"/>
              <a:gd name="connsiteY34" fmla="*/ 3583 h 10000"/>
              <a:gd name="connsiteX35" fmla="*/ 2819 w 10000"/>
              <a:gd name="connsiteY35" fmla="*/ 3887 h 10000"/>
              <a:gd name="connsiteX36" fmla="*/ 2885 w 10000"/>
              <a:gd name="connsiteY36" fmla="*/ 4042 h 10000"/>
              <a:gd name="connsiteX37" fmla="*/ 2987 w 10000"/>
              <a:gd name="connsiteY37" fmla="*/ 4184 h 10000"/>
              <a:gd name="connsiteX38" fmla="*/ 3048 w 10000"/>
              <a:gd name="connsiteY38" fmla="*/ 4148 h 10000"/>
              <a:gd name="connsiteX39" fmla="*/ 3111 w 10000"/>
              <a:gd name="connsiteY39" fmla="*/ 4113 h 10000"/>
              <a:gd name="connsiteX40" fmla="*/ 3196 w 10000"/>
              <a:gd name="connsiteY40" fmla="*/ 4099 h 10000"/>
              <a:gd name="connsiteX41" fmla="*/ 3302 w 10000"/>
              <a:gd name="connsiteY41" fmla="*/ 4608 h 10000"/>
              <a:gd name="connsiteX42" fmla="*/ 3389 w 10000"/>
              <a:gd name="connsiteY42" fmla="*/ 4961 h 10000"/>
              <a:gd name="connsiteX43" fmla="*/ 3476 w 10000"/>
              <a:gd name="connsiteY43" fmla="*/ 5491 h 10000"/>
              <a:gd name="connsiteX44" fmla="*/ 3641 w 10000"/>
              <a:gd name="connsiteY44" fmla="*/ 5317 h 10000"/>
              <a:gd name="connsiteX45" fmla="*/ 4212 w 10000"/>
              <a:gd name="connsiteY45" fmla="*/ 4809 h 10000"/>
              <a:gd name="connsiteX46" fmla="*/ 5174 w 10000"/>
              <a:gd name="connsiteY46" fmla="*/ 5333 h 10000"/>
              <a:gd name="connsiteX47" fmla="*/ 6909 w 10000"/>
              <a:gd name="connsiteY47" fmla="*/ 5510 h 10000"/>
              <a:gd name="connsiteX48" fmla="*/ 7682 w 10000"/>
              <a:gd name="connsiteY48" fmla="*/ 6250 h 10000"/>
              <a:gd name="connsiteX49" fmla="*/ 8581 w 10000"/>
              <a:gd name="connsiteY49" fmla="*/ 8101 h 10000"/>
              <a:gd name="connsiteX50" fmla="*/ 10000 w 10000"/>
              <a:gd name="connsiteY50" fmla="*/ 9046 h 10000"/>
              <a:gd name="connsiteX51" fmla="*/ 9986 w 10000"/>
              <a:gd name="connsiteY51" fmla="*/ 10000 h 10000"/>
              <a:gd name="connsiteX0" fmla="*/ 0 w 10000"/>
              <a:gd name="connsiteY0" fmla="*/ 9894 h 10000"/>
              <a:gd name="connsiteX1" fmla="*/ 165 w 10000"/>
              <a:gd name="connsiteY1" fmla="*/ 8989 h 10000"/>
              <a:gd name="connsiteX2" fmla="*/ 226 w 10000"/>
              <a:gd name="connsiteY2" fmla="*/ 8940 h 10000"/>
              <a:gd name="connsiteX3" fmla="*/ 311 w 10000"/>
              <a:gd name="connsiteY3" fmla="*/ 8905 h 10000"/>
              <a:gd name="connsiteX4" fmla="*/ 372 w 10000"/>
              <a:gd name="connsiteY4" fmla="*/ 8869 h 10000"/>
              <a:gd name="connsiteX5" fmla="*/ 457 w 10000"/>
              <a:gd name="connsiteY5" fmla="*/ 8834 h 10000"/>
              <a:gd name="connsiteX6" fmla="*/ 539 w 10000"/>
              <a:gd name="connsiteY6" fmla="*/ 8799 h 10000"/>
              <a:gd name="connsiteX7" fmla="*/ 621 w 10000"/>
              <a:gd name="connsiteY7" fmla="*/ 8763 h 10000"/>
              <a:gd name="connsiteX8" fmla="*/ 728 w 10000"/>
              <a:gd name="connsiteY8" fmla="*/ 8530 h 10000"/>
              <a:gd name="connsiteX9" fmla="*/ 784 w 10000"/>
              <a:gd name="connsiteY9" fmla="*/ 7929 h 10000"/>
              <a:gd name="connsiteX10" fmla="*/ 842 w 10000"/>
              <a:gd name="connsiteY10" fmla="*/ 7717 h 10000"/>
              <a:gd name="connsiteX11" fmla="*/ 944 w 10000"/>
              <a:gd name="connsiteY11" fmla="*/ 7102 h 10000"/>
              <a:gd name="connsiteX12" fmla="*/ 1005 w 10000"/>
              <a:gd name="connsiteY12" fmla="*/ 6693 h 10000"/>
              <a:gd name="connsiteX13" fmla="*/ 1087 w 10000"/>
              <a:gd name="connsiteY13" fmla="*/ 6254 h 10000"/>
              <a:gd name="connsiteX14" fmla="*/ 1148 w 10000"/>
              <a:gd name="connsiteY14" fmla="*/ 5845 h 10000"/>
              <a:gd name="connsiteX15" fmla="*/ 1228 w 10000"/>
              <a:gd name="connsiteY15" fmla="*/ 5244 h 10000"/>
              <a:gd name="connsiteX16" fmla="*/ 1306 w 10000"/>
              <a:gd name="connsiteY16" fmla="*/ 4431 h 10000"/>
              <a:gd name="connsiteX17" fmla="*/ 1405 w 10000"/>
              <a:gd name="connsiteY17" fmla="*/ 3830 h 10000"/>
              <a:gd name="connsiteX18" fmla="*/ 1462 w 10000"/>
              <a:gd name="connsiteY18" fmla="*/ 3216 h 10000"/>
              <a:gd name="connsiteX19" fmla="*/ 1544 w 10000"/>
              <a:gd name="connsiteY19" fmla="*/ 2792 h 10000"/>
              <a:gd name="connsiteX20" fmla="*/ 1605 w 10000"/>
              <a:gd name="connsiteY20" fmla="*/ 2205 h 10000"/>
              <a:gd name="connsiteX21" fmla="*/ 1685 w 10000"/>
              <a:gd name="connsiteY21" fmla="*/ 1746 h 10000"/>
              <a:gd name="connsiteX22" fmla="*/ 1768 w 10000"/>
              <a:gd name="connsiteY22" fmla="*/ 1357 h 10000"/>
              <a:gd name="connsiteX23" fmla="*/ 1845 w 10000"/>
              <a:gd name="connsiteY23" fmla="*/ 919 h 10000"/>
              <a:gd name="connsiteX24" fmla="*/ 1951 w 10000"/>
              <a:gd name="connsiteY24" fmla="*/ 898 h 10000"/>
              <a:gd name="connsiteX25" fmla="*/ 2031 w 10000"/>
              <a:gd name="connsiteY25" fmla="*/ 459 h 10000"/>
              <a:gd name="connsiteX26" fmla="*/ 2111 w 10000"/>
              <a:gd name="connsiteY26" fmla="*/ 49 h 10000"/>
              <a:gd name="connsiteX27" fmla="*/ 2193 w 10000"/>
              <a:gd name="connsiteY27" fmla="*/ 0 h 10000"/>
              <a:gd name="connsiteX28" fmla="*/ 2281 w 10000"/>
              <a:gd name="connsiteY28" fmla="*/ 332 h 10000"/>
              <a:gd name="connsiteX29" fmla="*/ 2347 w 10000"/>
              <a:gd name="connsiteY29" fmla="*/ 686 h 10000"/>
              <a:gd name="connsiteX30" fmla="*/ 2410 w 10000"/>
              <a:gd name="connsiteY30" fmla="*/ 1251 h 10000"/>
              <a:gd name="connsiteX31" fmla="*/ 2476 w 10000"/>
              <a:gd name="connsiteY31" fmla="*/ 1943 h 10000"/>
              <a:gd name="connsiteX32" fmla="*/ 2540 w 10000"/>
              <a:gd name="connsiteY32" fmla="*/ 2509 h 10000"/>
              <a:gd name="connsiteX33" fmla="*/ 2624 w 10000"/>
              <a:gd name="connsiteY33" fmla="*/ 3053 h 10000"/>
              <a:gd name="connsiteX34" fmla="*/ 2734 w 10000"/>
              <a:gd name="connsiteY34" fmla="*/ 3583 h 10000"/>
              <a:gd name="connsiteX35" fmla="*/ 2819 w 10000"/>
              <a:gd name="connsiteY35" fmla="*/ 3887 h 10000"/>
              <a:gd name="connsiteX36" fmla="*/ 2885 w 10000"/>
              <a:gd name="connsiteY36" fmla="*/ 4042 h 10000"/>
              <a:gd name="connsiteX37" fmla="*/ 2987 w 10000"/>
              <a:gd name="connsiteY37" fmla="*/ 4184 h 10000"/>
              <a:gd name="connsiteX38" fmla="*/ 3048 w 10000"/>
              <a:gd name="connsiteY38" fmla="*/ 4148 h 10000"/>
              <a:gd name="connsiteX39" fmla="*/ 3111 w 10000"/>
              <a:gd name="connsiteY39" fmla="*/ 4113 h 10000"/>
              <a:gd name="connsiteX40" fmla="*/ 3196 w 10000"/>
              <a:gd name="connsiteY40" fmla="*/ 4099 h 10000"/>
              <a:gd name="connsiteX41" fmla="*/ 3302 w 10000"/>
              <a:gd name="connsiteY41" fmla="*/ 4608 h 10000"/>
              <a:gd name="connsiteX42" fmla="*/ 3389 w 10000"/>
              <a:gd name="connsiteY42" fmla="*/ 4961 h 10000"/>
              <a:gd name="connsiteX43" fmla="*/ 3476 w 10000"/>
              <a:gd name="connsiteY43" fmla="*/ 5491 h 10000"/>
              <a:gd name="connsiteX44" fmla="*/ 3831 w 10000"/>
              <a:gd name="connsiteY44" fmla="*/ 5194 h 10000"/>
              <a:gd name="connsiteX45" fmla="*/ 4212 w 10000"/>
              <a:gd name="connsiteY45" fmla="*/ 4809 h 10000"/>
              <a:gd name="connsiteX46" fmla="*/ 5174 w 10000"/>
              <a:gd name="connsiteY46" fmla="*/ 5333 h 10000"/>
              <a:gd name="connsiteX47" fmla="*/ 6909 w 10000"/>
              <a:gd name="connsiteY47" fmla="*/ 5510 h 10000"/>
              <a:gd name="connsiteX48" fmla="*/ 7682 w 10000"/>
              <a:gd name="connsiteY48" fmla="*/ 6250 h 10000"/>
              <a:gd name="connsiteX49" fmla="*/ 8581 w 10000"/>
              <a:gd name="connsiteY49" fmla="*/ 8101 h 10000"/>
              <a:gd name="connsiteX50" fmla="*/ 10000 w 10000"/>
              <a:gd name="connsiteY50" fmla="*/ 9046 h 10000"/>
              <a:gd name="connsiteX51" fmla="*/ 9986 w 10000"/>
              <a:gd name="connsiteY51" fmla="*/ 10000 h 10000"/>
              <a:gd name="connsiteX0" fmla="*/ 0 w 10000"/>
              <a:gd name="connsiteY0" fmla="*/ 9894 h 10000"/>
              <a:gd name="connsiteX1" fmla="*/ 165 w 10000"/>
              <a:gd name="connsiteY1" fmla="*/ 8989 h 10000"/>
              <a:gd name="connsiteX2" fmla="*/ 226 w 10000"/>
              <a:gd name="connsiteY2" fmla="*/ 8940 h 10000"/>
              <a:gd name="connsiteX3" fmla="*/ 311 w 10000"/>
              <a:gd name="connsiteY3" fmla="*/ 8905 h 10000"/>
              <a:gd name="connsiteX4" fmla="*/ 372 w 10000"/>
              <a:gd name="connsiteY4" fmla="*/ 8869 h 10000"/>
              <a:gd name="connsiteX5" fmla="*/ 457 w 10000"/>
              <a:gd name="connsiteY5" fmla="*/ 8834 h 10000"/>
              <a:gd name="connsiteX6" fmla="*/ 539 w 10000"/>
              <a:gd name="connsiteY6" fmla="*/ 8799 h 10000"/>
              <a:gd name="connsiteX7" fmla="*/ 621 w 10000"/>
              <a:gd name="connsiteY7" fmla="*/ 8763 h 10000"/>
              <a:gd name="connsiteX8" fmla="*/ 728 w 10000"/>
              <a:gd name="connsiteY8" fmla="*/ 8530 h 10000"/>
              <a:gd name="connsiteX9" fmla="*/ 784 w 10000"/>
              <a:gd name="connsiteY9" fmla="*/ 7929 h 10000"/>
              <a:gd name="connsiteX10" fmla="*/ 842 w 10000"/>
              <a:gd name="connsiteY10" fmla="*/ 7717 h 10000"/>
              <a:gd name="connsiteX11" fmla="*/ 944 w 10000"/>
              <a:gd name="connsiteY11" fmla="*/ 7102 h 10000"/>
              <a:gd name="connsiteX12" fmla="*/ 1005 w 10000"/>
              <a:gd name="connsiteY12" fmla="*/ 6693 h 10000"/>
              <a:gd name="connsiteX13" fmla="*/ 1087 w 10000"/>
              <a:gd name="connsiteY13" fmla="*/ 6254 h 10000"/>
              <a:gd name="connsiteX14" fmla="*/ 1148 w 10000"/>
              <a:gd name="connsiteY14" fmla="*/ 5845 h 10000"/>
              <a:gd name="connsiteX15" fmla="*/ 1228 w 10000"/>
              <a:gd name="connsiteY15" fmla="*/ 5244 h 10000"/>
              <a:gd name="connsiteX16" fmla="*/ 1306 w 10000"/>
              <a:gd name="connsiteY16" fmla="*/ 4431 h 10000"/>
              <a:gd name="connsiteX17" fmla="*/ 1405 w 10000"/>
              <a:gd name="connsiteY17" fmla="*/ 3830 h 10000"/>
              <a:gd name="connsiteX18" fmla="*/ 1462 w 10000"/>
              <a:gd name="connsiteY18" fmla="*/ 3216 h 10000"/>
              <a:gd name="connsiteX19" fmla="*/ 1544 w 10000"/>
              <a:gd name="connsiteY19" fmla="*/ 2792 h 10000"/>
              <a:gd name="connsiteX20" fmla="*/ 1605 w 10000"/>
              <a:gd name="connsiteY20" fmla="*/ 2205 h 10000"/>
              <a:gd name="connsiteX21" fmla="*/ 1685 w 10000"/>
              <a:gd name="connsiteY21" fmla="*/ 1746 h 10000"/>
              <a:gd name="connsiteX22" fmla="*/ 1768 w 10000"/>
              <a:gd name="connsiteY22" fmla="*/ 1357 h 10000"/>
              <a:gd name="connsiteX23" fmla="*/ 1845 w 10000"/>
              <a:gd name="connsiteY23" fmla="*/ 919 h 10000"/>
              <a:gd name="connsiteX24" fmla="*/ 1951 w 10000"/>
              <a:gd name="connsiteY24" fmla="*/ 898 h 10000"/>
              <a:gd name="connsiteX25" fmla="*/ 2031 w 10000"/>
              <a:gd name="connsiteY25" fmla="*/ 459 h 10000"/>
              <a:gd name="connsiteX26" fmla="*/ 2111 w 10000"/>
              <a:gd name="connsiteY26" fmla="*/ 49 h 10000"/>
              <a:gd name="connsiteX27" fmla="*/ 2193 w 10000"/>
              <a:gd name="connsiteY27" fmla="*/ 0 h 10000"/>
              <a:gd name="connsiteX28" fmla="*/ 2281 w 10000"/>
              <a:gd name="connsiteY28" fmla="*/ 332 h 10000"/>
              <a:gd name="connsiteX29" fmla="*/ 2347 w 10000"/>
              <a:gd name="connsiteY29" fmla="*/ 686 h 10000"/>
              <a:gd name="connsiteX30" fmla="*/ 2410 w 10000"/>
              <a:gd name="connsiteY30" fmla="*/ 1251 h 10000"/>
              <a:gd name="connsiteX31" fmla="*/ 2476 w 10000"/>
              <a:gd name="connsiteY31" fmla="*/ 1943 h 10000"/>
              <a:gd name="connsiteX32" fmla="*/ 2540 w 10000"/>
              <a:gd name="connsiteY32" fmla="*/ 2509 h 10000"/>
              <a:gd name="connsiteX33" fmla="*/ 2624 w 10000"/>
              <a:gd name="connsiteY33" fmla="*/ 3053 h 10000"/>
              <a:gd name="connsiteX34" fmla="*/ 2734 w 10000"/>
              <a:gd name="connsiteY34" fmla="*/ 3583 h 10000"/>
              <a:gd name="connsiteX35" fmla="*/ 2819 w 10000"/>
              <a:gd name="connsiteY35" fmla="*/ 3887 h 10000"/>
              <a:gd name="connsiteX36" fmla="*/ 2885 w 10000"/>
              <a:gd name="connsiteY36" fmla="*/ 4042 h 10000"/>
              <a:gd name="connsiteX37" fmla="*/ 2987 w 10000"/>
              <a:gd name="connsiteY37" fmla="*/ 4184 h 10000"/>
              <a:gd name="connsiteX38" fmla="*/ 3048 w 10000"/>
              <a:gd name="connsiteY38" fmla="*/ 4148 h 10000"/>
              <a:gd name="connsiteX39" fmla="*/ 3111 w 10000"/>
              <a:gd name="connsiteY39" fmla="*/ 4113 h 10000"/>
              <a:gd name="connsiteX40" fmla="*/ 3196 w 10000"/>
              <a:gd name="connsiteY40" fmla="*/ 4099 h 10000"/>
              <a:gd name="connsiteX41" fmla="*/ 3302 w 10000"/>
              <a:gd name="connsiteY41" fmla="*/ 4608 h 10000"/>
              <a:gd name="connsiteX42" fmla="*/ 3389 w 10000"/>
              <a:gd name="connsiteY42" fmla="*/ 4961 h 10000"/>
              <a:gd name="connsiteX43" fmla="*/ 3614 w 10000"/>
              <a:gd name="connsiteY43" fmla="*/ 5121 h 10000"/>
              <a:gd name="connsiteX44" fmla="*/ 3831 w 10000"/>
              <a:gd name="connsiteY44" fmla="*/ 5194 h 10000"/>
              <a:gd name="connsiteX45" fmla="*/ 4212 w 10000"/>
              <a:gd name="connsiteY45" fmla="*/ 4809 h 10000"/>
              <a:gd name="connsiteX46" fmla="*/ 5174 w 10000"/>
              <a:gd name="connsiteY46" fmla="*/ 5333 h 10000"/>
              <a:gd name="connsiteX47" fmla="*/ 6909 w 10000"/>
              <a:gd name="connsiteY47" fmla="*/ 5510 h 10000"/>
              <a:gd name="connsiteX48" fmla="*/ 7682 w 10000"/>
              <a:gd name="connsiteY48" fmla="*/ 6250 h 10000"/>
              <a:gd name="connsiteX49" fmla="*/ 8581 w 10000"/>
              <a:gd name="connsiteY49" fmla="*/ 8101 h 10000"/>
              <a:gd name="connsiteX50" fmla="*/ 10000 w 10000"/>
              <a:gd name="connsiteY50" fmla="*/ 9046 h 10000"/>
              <a:gd name="connsiteX51" fmla="*/ 9986 w 10000"/>
              <a:gd name="connsiteY51" fmla="*/ 10000 h 10000"/>
              <a:gd name="connsiteX0" fmla="*/ 0 w 10000"/>
              <a:gd name="connsiteY0" fmla="*/ 9894 h 10000"/>
              <a:gd name="connsiteX1" fmla="*/ 165 w 10000"/>
              <a:gd name="connsiteY1" fmla="*/ 8989 h 10000"/>
              <a:gd name="connsiteX2" fmla="*/ 226 w 10000"/>
              <a:gd name="connsiteY2" fmla="*/ 8940 h 10000"/>
              <a:gd name="connsiteX3" fmla="*/ 311 w 10000"/>
              <a:gd name="connsiteY3" fmla="*/ 8905 h 10000"/>
              <a:gd name="connsiteX4" fmla="*/ 372 w 10000"/>
              <a:gd name="connsiteY4" fmla="*/ 8869 h 10000"/>
              <a:gd name="connsiteX5" fmla="*/ 457 w 10000"/>
              <a:gd name="connsiteY5" fmla="*/ 8834 h 10000"/>
              <a:gd name="connsiteX6" fmla="*/ 539 w 10000"/>
              <a:gd name="connsiteY6" fmla="*/ 8799 h 10000"/>
              <a:gd name="connsiteX7" fmla="*/ 621 w 10000"/>
              <a:gd name="connsiteY7" fmla="*/ 8763 h 10000"/>
              <a:gd name="connsiteX8" fmla="*/ 728 w 10000"/>
              <a:gd name="connsiteY8" fmla="*/ 8530 h 10000"/>
              <a:gd name="connsiteX9" fmla="*/ 784 w 10000"/>
              <a:gd name="connsiteY9" fmla="*/ 7929 h 10000"/>
              <a:gd name="connsiteX10" fmla="*/ 842 w 10000"/>
              <a:gd name="connsiteY10" fmla="*/ 7717 h 10000"/>
              <a:gd name="connsiteX11" fmla="*/ 944 w 10000"/>
              <a:gd name="connsiteY11" fmla="*/ 7102 h 10000"/>
              <a:gd name="connsiteX12" fmla="*/ 1005 w 10000"/>
              <a:gd name="connsiteY12" fmla="*/ 6693 h 10000"/>
              <a:gd name="connsiteX13" fmla="*/ 1087 w 10000"/>
              <a:gd name="connsiteY13" fmla="*/ 6254 h 10000"/>
              <a:gd name="connsiteX14" fmla="*/ 1148 w 10000"/>
              <a:gd name="connsiteY14" fmla="*/ 5845 h 10000"/>
              <a:gd name="connsiteX15" fmla="*/ 1228 w 10000"/>
              <a:gd name="connsiteY15" fmla="*/ 5244 h 10000"/>
              <a:gd name="connsiteX16" fmla="*/ 1306 w 10000"/>
              <a:gd name="connsiteY16" fmla="*/ 4431 h 10000"/>
              <a:gd name="connsiteX17" fmla="*/ 1405 w 10000"/>
              <a:gd name="connsiteY17" fmla="*/ 3830 h 10000"/>
              <a:gd name="connsiteX18" fmla="*/ 1462 w 10000"/>
              <a:gd name="connsiteY18" fmla="*/ 3216 h 10000"/>
              <a:gd name="connsiteX19" fmla="*/ 1544 w 10000"/>
              <a:gd name="connsiteY19" fmla="*/ 2792 h 10000"/>
              <a:gd name="connsiteX20" fmla="*/ 1605 w 10000"/>
              <a:gd name="connsiteY20" fmla="*/ 2205 h 10000"/>
              <a:gd name="connsiteX21" fmla="*/ 1685 w 10000"/>
              <a:gd name="connsiteY21" fmla="*/ 1746 h 10000"/>
              <a:gd name="connsiteX22" fmla="*/ 1768 w 10000"/>
              <a:gd name="connsiteY22" fmla="*/ 1357 h 10000"/>
              <a:gd name="connsiteX23" fmla="*/ 1845 w 10000"/>
              <a:gd name="connsiteY23" fmla="*/ 919 h 10000"/>
              <a:gd name="connsiteX24" fmla="*/ 1951 w 10000"/>
              <a:gd name="connsiteY24" fmla="*/ 898 h 10000"/>
              <a:gd name="connsiteX25" fmla="*/ 2031 w 10000"/>
              <a:gd name="connsiteY25" fmla="*/ 459 h 10000"/>
              <a:gd name="connsiteX26" fmla="*/ 2111 w 10000"/>
              <a:gd name="connsiteY26" fmla="*/ 49 h 10000"/>
              <a:gd name="connsiteX27" fmla="*/ 2193 w 10000"/>
              <a:gd name="connsiteY27" fmla="*/ 0 h 10000"/>
              <a:gd name="connsiteX28" fmla="*/ 2281 w 10000"/>
              <a:gd name="connsiteY28" fmla="*/ 332 h 10000"/>
              <a:gd name="connsiteX29" fmla="*/ 2347 w 10000"/>
              <a:gd name="connsiteY29" fmla="*/ 686 h 10000"/>
              <a:gd name="connsiteX30" fmla="*/ 2410 w 10000"/>
              <a:gd name="connsiteY30" fmla="*/ 1251 h 10000"/>
              <a:gd name="connsiteX31" fmla="*/ 2476 w 10000"/>
              <a:gd name="connsiteY31" fmla="*/ 1943 h 10000"/>
              <a:gd name="connsiteX32" fmla="*/ 2540 w 10000"/>
              <a:gd name="connsiteY32" fmla="*/ 2509 h 10000"/>
              <a:gd name="connsiteX33" fmla="*/ 2624 w 10000"/>
              <a:gd name="connsiteY33" fmla="*/ 3053 h 10000"/>
              <a:gd name="connsiteX34" fmla="*/ 2734 w 10000"/>
              <a:gd name="connsiteY34" fmla="*/ 3583 h 10000"/>
              <a:gd name="connsiteX35" fmla="*/ 2819 w 10000"/>
              <a:gd name="connsiteY35" fmla="*/ 3887 h 10000"/>
              <a:gd name="connsiteX36" fmla="*/ 2885 w 10000"/>
              <a:gd name="connsiteY36" fmla="*/ 4042 h 10000"/>
              <a:gd name="connsiteX37" fmla="*/ 2987 w 10000"/>
              <a:gd name="connsiteY37" fmla="*/ 4184 h 10000"/>
              <a:gd name="connsiteX38" fmla="*/ 3048 w 10000"/>
              <a:gd name="connsiteY38" fmla="*/ 4148 h 10000"/>
              <a:gd name="connsiteX39" fmla="*/ 3111 w 10000"/>
              <a:gd name="connsiteY39" fmla="*/ 4113 h 10000"/>
              <a:gd name="connsiteX40" fmla="*/ 3196 w 10000"/>
              <a:gd name="connsiteY40" fmla="*/ 4099 h 10000"/>
              <a:gd name="connsiteX41" fmla="*/ 3302 w 10000"/>
              <a:gd name="connsiteY41" fmla="*/ 4608 h 10000"/>
              <a:gd name="connsiteX42" fmla="*/ 3389 w 10000"/>
              <a:gd name="connsiteY42" fmla="*/ 4961 h 10000"/>
              <a:gd name="connsiteX43" fmla="*/ 3614 w 10000"/>
              <a:gd name="connsiteY43" fmla="*/ 5121 h 10000"/>
              <a:gd name="connsiteX44" fmla="*/ 3831 w 10000"/>
              <a:gd name="connsiteY44" fmla="*/ 5194 h 10000"/>
              <a:gd name="connsiteX45" fmla="*/ 4212 w 10000"/>
              <a:gd name="connsiteY45" fmla="*/ 4809 h 10000"/>
              <a:gd name="connsiteX46" fmla="*/ 5157 w 10000"/>
              <a:gd name="connsiteY46" fmla="*/ 5641 h 10000"/>
              <a:gd name="connsiteX47" fmla="*/ 6909 w 10000"/>
              <a:gd name="connsiteY47" fmla="*/ 5510 h 10000"/>
              <a:gd name="connsiteX48" fmla="*/ 7682 w 10000"/>
              <a:gd name="connsiteY48" fmla="*/ 6250 h 10000"/>
              <a:gd name="connsiteX49" fmla="*/ 8581 w 10000"/>
              <a:gd name="connsiteY49" fmla="*/ 8101 h 10000"/>
              <a:gd name="connsiteX50" fmla="*/ 10000 w 10000"/>
              <a:gd name="connsiteY50" fmla="*/ 9046 h 10000"/>
              <a:gd name="connsiteX51" fmla="*/ 9986 w 10000"/>
              <a:gd name="connsiteY51" fmla="*/ 10000 h 10000"/>
              <a:gd name="connsiteX0" fmla="*/ 57 w 9843"/>
              <a:gd name="connsiteY0" fmla="*/ 10134 h 10134"/>
              <a:gd name="connsiteX1" fmla="*/ 8 w 9843"/>
              <a:gd name="connsiteY1" fmla="*/ 8989 h 10134"/>
              <a:gd name="connsiteX2" fmla="*/ 69 w 9843"/>
              <a:gd name="connsiteY2" fmla="*/ 8940 h 10134"/>
              <a:gd name="connsiteX3" fmla="*/ 154 w 9843"/>
              <a:gd name="connsiteY3" fmla="*/ 8905 h 10134"/>
              <a:gd name="connsiteX4" fmla="*/ 215 w 9843"/>
              <a:gd name="connsiteY4" fmla="*/ 8869 h 10134"/>
              <a:gd name="connsiteX5" fmla="*/ 300 w 9843"/>
              <a:gd name="connsiteY5" fmla="*/ 8834 h 10134"/>
              <a:gd name="connsiteX6" fmla="*/ 382 w 9843"/>
              <a:gd name="connsiteY6" fmla="*/ 8799 h 10134"/>
              <a:gd name="connsiteX7" fmla="*/ 464 w 9843"/>
              <a:gd name="connsiteY7" fmla="*/ 8763 h 10134"/>
              <a:gd name="connsiteX8" fmla="*/ 571 w 9843"/>
              <a:gd name="connsiteY8" fmla="*/ 8530 h 10134"/>
              <a:gd name="connsiteX9" fmla="*/ 627 w 9843"/>
              <a:gd name="connsiteY9" fmla="*/ 7929 h 10134"/>
              <a:gd name="connsiteX10" fmla="*/ 685 w 9843"/>
              <a:gd name="connsiteY10" fmla="*/ 7717 h 10134"/>
              <a:gd name="connsiteX11" fmla="*/ 787 w 9843"/>
              <a:gd name="connsiteY11" fmla="*/ 7102 h 10134"/>
              <a:gd name="connsiteX12" fmla="*/ 848 w 9843"/>
              <a:gd name="connsiteY12" fmla="*/ 6693 h 10134"/>
              <a:gd name="connsiteX13" fmla="*/ 930 w 9843"/>
              <a:gd name="connsiteY13" fmla="*/ 6254 h 10134"/>
              <a:gd name="connsiteX14" fmla="*/ 991 w 9843"/>
              <a:gd name="connsiteY14" fmla="*/ 5845 h 10134"/>
              <a:gd name="connsiteX15" fmla="*/ 1071 w 9843"/>
              <a:gd name="connsiteY15" fmla="*/ 5244 h 10134"/>
              <a:gd name="connsiteX16" fmla="*/ 1149 w 9843"/>
              <a:gd name="connsiteY16" fmla="*/ 4431 h 10134"/>
              <a:gd name="connsiteX17" fmla="*/ 1248 w 9843"/>
              <a:gd name="connsiteY17" fmla="*/ 3830 h 10134"/>
              <a:gd name="connsiteX18" fmla="*/ 1305 w 9843"/>
              <a:gd name="connsiteY18" fmla="*/ 3216 h 10134"/>
              <a:gd name="connsiteX19" fmla="*/ 1387 w 9843"/>
              <a:gd name="connsiteY19" fmla="*/ 2792 h 10134"/>
              <a:gd name="connsiteX20" fmla="*/ 1448 w 9843"/>
              <a:gd name="connsiteY20" fmla="*/ 2205 h 10134"/>
              <a:gd name="connsiteX21" fmla="*/ 1528 w 9843"/>
              <a:gd name="connsiteY21" fmla="*/ 1746 h 10134"/>
              <a:gd name="connsiteX22" fmla="*/ 1611 w 9843"/>
              <a:gd name="connsiteY22" fmla="*/ 1357 h 10134"/>
              <a:gd name="connsiteX23" fmla="*/ 1688 w 9843"/>
              <a:gd name="connsiteY23" fmla="*/ 919 h 10134"/>
              <a:gd name="connsiteX24" fmla="*/ 1794 w 9843"/>
              <a:gd name="connsiteY24" fmla="*/ 898 h 10134"/>
              <a:gd name="connsiteX25" fmla="*/ 1874 w 9843"/>
              <a:gd name="connsiteY25" fmla="*/ 459 h 10134"/>
              <a:gd name="connsiteX26" fmla="*/ 1954 w 9843"/>
              <a:gd name="connsiteY26" fmla="*/ 49 h 10134"/>
              <a:gd name="connsiteX27" fmla="*/ 2036 w 9843"/>
              <a:gd name="connsiteY27" fmla="*/ 0 h 10134"/>
              <a:gd name="connsiteX28" fmla="*/ 2124 w 9843"/>
              <a:gd name="connsiteY28" fmla="*/ 332 h 10134"/>
              <a:gd name="connsiteX29" fmla="*/ 2190 w 9843"/>
              <a:gd name="connsiteY29" fmla="*/ 686 h 10134"/>
              <a:gd name="connsiteX30" fmla="*/ 2253 w 9843"/>
              <a:gd name="connsiteY30" fmla="*/ 1251 h 10134"/>
              <a:gd name="connsiteX31" fmla="*/ 2319 w 9843"/>
              <a:gd name="connsiteY31" fmla="*/ 1943 h 10134"/>
              <a:gd name="connsiteX32" fmla="*/ 2383 w 9843"/>
              <a:gd name="connsiteY32" fmla="*/ 2509 h 10134"/>
              <a:gd name="connsiteX33" fmla="*/ 2467 w 9843"/>
              <a:gd name="connsiteY33" fmla="*/ 3053 h 10134"/>
              <a:gd name="connsiteX34" fmla="*/ 2577 w 9843"/>
              <a:gd name="connsiteY34" fmla="*/ 3583 h 10134"/>
              <a:gd name="connsiteX35" fmla="*/ 2662 w 9843"/>
              <a:gd name="connsiteY35" fmla="*/ 3887 h 10134"/>
              <a:gd name="connsiteX36" fmla="*/ 2728 w 9843"/>
              <a:gd name="connsiteY36" fmla="*/ 4042 h 10134"/>
              <a:gd name="connsiteX37" fmla="*/ 2830 w 9843"/>
              <a:gd name="connsiteY37" fmla="*/ 4184 h 10134"/>
              <a:gd name="connsiteX38" fmla="*/ 2891 w 9843"/>
              <a:gd name="connsiteY38" fmla="*/ 4148 h 10134"/>
              <a:gd name="connsiteX39" fmla="*/ 2954 w 9843"/>
              <a:gd name="connsiteY39" fmla="*/ 4113 h 10134"/>
              <a:gd name="connsiteX40" fmla="*/ 3039 w 9843"/>
              <a:gd name="connsiteY40" fmla="*/ 4099 h 10134"/>
              <a:gd name="connsiteX41" fmla="*/ 3145 w 9843"/>
              <a:gd name="connsiteY41" fmla="*/ 4608 h 10134"/>
              <a:gd name="connsiteX42" fmla="*/ 3232 w 9843"/>
              <a:gd name="connsiteY42" fmla="*/ 4961 h 10134"/>
              <a:gd name="connsiteX43" fmla="*/ 3457 w 9843"/>
              <a:gd name="connsiteY43" fmla="*/ 5121 h 10134"/>
              <a:gd name="connsiteX44" fmla="*/ 3674 w 9843"/>
              <a:gd name="connsiteY44" fmla="*/ 5194 h 10134"/>
              <a:gd name="connsiteX45" fmla="*/ 4055 w 9843"/>
              <a:gd name="connsiteY45" fmla="*/ 4809 h 10134"/>
              <a:gd name="connsiteX46" fmla="*/ 5000 w 9843"/>
              <a:gd name="connsiteY46" fmla="*/ 5641 h 10134"/>
              <a:gd name="connsiteX47" fmla="*/ 6752 w 9843"/>
              <a:gd name="connsiteY47" fmla="*/ 5510 h 10134"/>
              <a:gd name="connsiteX48" fmla="*/ 7525 w 9843"/>
              <a:gd name="connsiteY48" fmla="*/ 6250 h 10134"/>
              <a:gd name="connsiteX49" fmla="*/ 8424 w 9843"/>
              <a:gd name="connsiteY49" fmla="*/ 8101 h 10134"/>
              <a:gd name="connsiteX50" fmla="*/ 9843 w 9843"/>
              <a:gd name="connsiteY50" fmla="*/ 9046 h 10134"/>
              <a:gd name="connsiteX51" fmla="*/ 9829 w 9843"/>
              <a:gd name="connsiteY51" fmla="*/ 10000 h 10134"/>
              <a:gd name="connsiteX0" fmla="*/ 58 w 10000"/>
              <a:gd name="connsiteY0" fmla="*/ 10000 h 10000"/>
              <a:gd name="connsiteX1" fmla="*/ 8 w 10000"/>
              <a:gd name="connsiteY1" fmla="*/ 8870 h 10000"/>
              <a:gd name="connsiteX2" fmla="*/ 156 w 10000"/>
              <a:gd name="connsiteY2" fmla="*/ 8787 h 10000"/>
              <a:gd name="connsiteX3" fmla="*/ 218 w 10000"/>
              <a:gd name="connsiteY3" fmla="*/ 8752 h 10000"/>
              <a:gd name="connsiteX4" fmla="*/ 305 w 10000"/>
              <a:gd name="connsiteY4" fmla="*/ 8717 h 10000"/>
              <a:gd name="connsiteX5" fmla="*/ 388 w 10000"/>
              <a:gd name="connsiteY5" fmla="*/ 8683 h 10000"/>
              <a:gd name="connsiteX6" fmla="*/ 471 w 10000"/>
              <a:gd name="connsiteY6" fmla="*/ 8647 h 10000"/>
              <a:gd name="connsiteX7" fmla="*/ 580 w 10000"/>
              <a:gd name="connsiteY7" fmla="*/ 8417 h 10000"/>
              <a:gd name="connsiteX8" fmla="*/ 637 w 10000"/>
              <a:gd name="connsiteY8" fmla="*/ 7824 h 10000"/>
              <a:gd name="connsiteX9" fmla="*/ 696 w 10000"/>
              <a:gd name="connsiteY9" fmla="*/ 7615 h 10000"/>
              <a:gd name="connsiteX10" fmla="*/ 800 w 10000"/>
              <a:gd name="connsiteY10" fmla="*/ 7008 h 10000"/>
              <a:gd name="connsiteX11" fmla="*/ 862 w 10000"/>
              <a:gd name="connsiteY11" fmla="*/ 6604 h 10000"/>
              <a:gd name="connsiteX12" fmla="*/ 945 w 10000"/>
              <a:gd name="connsiteY12" fmla="*/ 6171 h 10000"/>
              <a:gd name="connsiteX13" fmla="*/ 1007 w 10000"/>
              <a:gd name="connsiteY13" fmla="*/ 5768 h 10000"/>
              <a:gd name="connsiteX14" fmla="*/ 1088 w 10000"/>
              <a:gd name="connsiteY14" fmla="*/ 5175 h 10000"/>
              <a:gd name="connsiteX15" fmla="*/ 1167 w 10000"/>
              <a:gd name="connsiteY15" fmla="*/ 4372 h 10000"/>
              <a:gd name="connsiteX16" fmla="*/ 1268 w 10000"/>
              <a:gd name="connsiteY16" fmla="*/ 3779 h 10000"/>
              <a:gd name="connsiteX17" fmla="*/ 1326 w 10000"/>
              <a:gd name="connsiteY17" fmla="*/ 3173 h 10000"/>
              <a:gd name="connsiteX18" fmla="*/ 1409 w 10000"/>
              <a:gd name="connsiteY18" fmla="*/ 2755 h 10000"/>
              <a:gd name="connsiteX19" fmla="*/ 1471 w 10000"/>
              <a:gd name="connsiteY19" fmla="*/ 2176 h 10000"/>
              <a:gd name="connsiteX20" fmla="*/ 1552 w 10000"/>
              <a:gd name="connsiteY20" fmla="*/ 1723 h 10000"/>
              <a:gd name="connsiteX21" fmla="*/ 1637 w 10000"/>
              <a:gd name="connsiteY21" fmla="*/ 1339 h 10000"/>
              <a:gd name="connsiteX22" fmla="*/ 1715 w 10000"/>
              <a:gd name="connsiteY22" fmla="*/ 907 h 10000"/>
              <a:gd name="connsiteX23" fmla="*/ 1823 w 10000"/>
              <a:gd name="connsiteY23" fmla="*/ 886 h 10000"/>
              <a:gd name="connsiteX24" fmla="*/ 1904 w 10000"/>
              <a:gd name="connsiteY24" fmla="*/ 453 h 10000"/>
              <a:gd name="connsiteX25" fmla="*/ 1985 w 10000"/>
              <a:gd name="connsiteY25" fmla="*/ 48 h 10000"/>
              <a:gd name="connsiteX26" fmla="*/ 2068 w 10000"/>
              <a:gd name="connsiteY26" fmla="*/ 0 h 10000"/>
              <a:gd name="connsiteX27" fmla="*/ 2158 w 10000"/>
              <a:gd name="connsiteY27" fmla="*/ 328 h 10000"/>
              <a:gd name="connsiteX28" fmla="*/ 2225 w 10000"/>
              <a:gd name="connsiteY28" fmla="*/ 677 h 10000"/>
              <a:gd name="connsiteX29" fmla="*/ 2289 w 10000"/>
              <a:gd name="connsiteY29" fmla="*/ 1234 h 10000"/>
              <a:gd name="connsiteX30" fmla="*/ 2356 w 10000"/>
              <a:gd name="connsiteY30" fmla="*/ 1917 h 10000"/>
              <a:gd name="connsiteX31" fmla="*/ 2421 w 10000"/>
              <a:gd name="connsiteY31" fmla="*/ 2476 h 10000"/>
              <a:gd name="connsiteX32" fmla="*/ 2506 w 10000"/>
              <a:gd name="connsiteY32" fmla="*/ 3013 h 10000"/>
              <a:gd name="connsiteX33" fmla="*/ 2618 w 10000"/>
              <a:gd name="connsiteY33" fmla="*/ 3536 h 10000"/>
              <a:gd name="connsiteX34" fmla="*/ 2704 w 10000"/>
              <a:gd name="connsiteY34" fmla="*/ 3836 h 10000"/>
              <a:gd name="connsiteX35" fmla="*/ 2772 w 10000"/>
              <a:gd name="connsiteY35" fmla="*/ 3989 h 10000"/>
              <a:gd name="connsiteX36" fmla="*/ 2875 w 10000"/>
              <a:gd name="connsiteY36" fmla="*/ 4129 h 10000"/>
              <a:gd name="connsiteX37" fmla="*/ 2937 w 10000"/>
              <a:gd name="connsiteY37" fmla="*/ 4093 h 10000"/>
              <a:gd name="connsiteX38" fmla="*/ 3001 w 10000"/>
              <a:gd name="connsiteY38" fmla="*/ 4059 h 10000"/>
              <a:gd name="connsiteX39" fmla="*/ 3087 w 10000"/>
              <a:gd name="connsiteY39" fmla="*/ 4045 h 10000"/>
              <a:gd name="connsiteX40" fmla="*/ 3195 w 10000"/>
              <a:gd name="connsiteY40" fmla="*/ 4547 h 10000"/>
              <a:gd name="connsiteX41" fmla="*/ 3284 w 10000"/>
              <a:gd name="connsiteY41" fmla="*/ 4895 h 10000"/>
              <a:gd name="connsiteX42" fmla="*/ 3512 w 10000"/>
              <a:gd name="connsiteY42" fmla="*/ 5053 h 10000"/>
              <a:gd name="connsiteX43" fmla="*/ 3733 w 10000"/>
              <a:gd name="connsiteY43" fmla="*/ 5125 h 10000"/>
              <a:gd name="connsiteX44" fmla="*/ 4120 w 10000"/>
              <a:gd name="connsiteY44" fmla="*/ 4745 h 10000"/>
              <a:gd name="connsiteX45" fmla="*/ 5080 w 10000"/>
              <a:gd name="connsiteY45" fmla="*/ 5566 h 10000"/>
              <a:gd name="connsiteX46" fmla="*/ 6860 w 10000"/>
              <a:gd name="connsiteY46" fmla="*/ 5437 h 10000"/>
              <a:gd name="connsiteX47" fmla="*/ 7645 w 10000"/>
              <a:gd name="connsiteY47" fmla="*/ 6167 h 10000"/>
              <a:gd name="connsiteX48" fmla="*/ 8558 w 10000"/>
              <a:gd name="connsiteY48" fmla="*/ 7994 h 10000"/>
              <a:gd name="connsiteX49" fmla="*/ 10000 w 10000"/>
              <a:gd name="connsiteY49" fmla="*/ 8926 h 10000"/>
              <a:gd name="connsiteX50" fmla="*/ 9986 w 10000"/>
              <a:gd name="connsiteY50" fmla="*/ 9868 h 10000"/>
              <a:gd name="connsiteX0" fmla="*/ 0 w 9942"/>
              <a:gd name="connsiteY0" fmla="*/ 10000 h 10000"/>
              <a:gd name="connsiteX1" fmla="*/ 98 w 9942"/>
              <a:gd name="connsiteY1" fmla="*/ 8787 h 10000"/>
              <a:gd name="connsiteX2" fmla="*/ 160 w 9942"/>
              <a:gd name="connsiteY2" fmla="*/ 8752 h 10000"/>
              <a:gd name="connsiteX3" fmla="*/ 247 w 9942"/>
              <a:gd name="connsiteY3" fmla="*/ 8717 h 10000"/>
              <a:gd name="connsiteX4" fmla="*/ 330 w 9942"/>
              <a:gd name="connsiteY4" fmla="*/ 8683 h 10000"/>
              <a:gd name="connsiteX5" fmla="*/ 413 w 9942"/>
              <a:gd name="connsiteY5" fmla="*/ 8647 h 10000"/>
              <a:gd name="connsiteX6" fmla="*/ 522 w 9942"/>
              <a:gd name="connsiteY6" fmla="*/ 8417 h 10000"/>
              <a:gd name="connsiteX7" fmla="*/ 579 w 9942"/>
              <a:gd name="connsiteY7" fmla="*/ 7824 h 10000"/>
              <a:gd name="connsiteX8" fmla="*/ 638 w 9942"/>
              <a:gd name="connsiteY8" fmla="*/ 7615 h 10000"/>
              <a:gd name="connsiteX9" fmla="*/ 742 w 9942"/>
              <a:gd name="connsiteY9" fmla="*/ 7008 h 10000"/>
              <a:gd name="connsiteX10" fmla="*/ 804 w 9942"/>
              <a:gd name="connsiteY10" fmla="*/ 6604 h 10000"/>
              <a:gd name="connsiteX11" fmla="*/ 887 w 9942"/>
              <a:gd name="connsiteY11" fmla="*/ 6171 h 10000"/>
              <a:gd name="connsiteX12" fmla="*/ 949 w 9942"/>
              <a:gd name="connsiteY12" fmla="*/ 5768 h 10000"/>
              <a:gd name="connsiteX13" fmla="*/ 1030 w 9942"/>
              <a:gd name="connsiteY13" fmla="*/ 5175 h 10000"/>
              <a:gd name="connsiteX14" fmla="*/ 1109 w 9942"/>
              <a:gd name="connsiteY14" fmla="*/ 4372 h 10000"/>
              <a:gd name="connsiteX15" fmla="*/ 1210 w 9942"/>
              <a:gd name="connsiteY15" fmla="*/ 3779 h 10000"/>
              <a:gd name="connsiteX16" fmla="*/ 1268 w 9942"/>
              <a:gd name="connsiteY16" fmla="*/ 3173 h 10000"/>
              <a:gd name="connsiteX17" fmla="*/ 1351 w 9942"/>
              <a:gd name="connsiteY17" fmla="*/ 2755 h 10000"/>
              <a:gd name="connsiteX18" fmla="*/ 1413 w 9942"/>
              <a:gd name="connsiteY18" fmla="*/ 2176 h 10000"/>
              <a:gd name="connsiteX19" fmla="*/ 1494 w 9942"/>
              <a:gd name="connsiteY19" fmla="*/ 1723 h 10000"/>
              <a:gd name="connsiteX20" fmla="*/ 1579 w 9942"/>
              <a:gd name="connsiteY20" fmla="*/ 1339 h 10000"/>
              <a:gd name="connsiteX21" fmla="*/ 1657 w 9942"/>
              <a:gd name="connsiteY21" fmla="*/ 907 h 10000"/>
              <a:gd name="connsiteX22" fmla="*/ 1765 w 9942"/>
              <a:gd name="connsiteY22" fmla="*/ 886 h 10000"/>
              <a:gd name="connsiteX23" fmla="*/ 1846 w 9942"/>
              <a:gd name="connsiteY23" fmla="*/ 453 h 10000"/>
              <a:gd name="connsiteX24" fmla="*/ 1927 w 9942"/>
              <a:gd name="connsiteY24" fmla="*/ 48 h 10000"/>
              <a:gd name="connsiteX25" fmla="*/ 2010 w 9942"/>
              <a:gd name="connsiteY25" fmla="*/ 0 h 10000"/>
              <a:gd name="connsiteX26" fmla="*/ 2100 w 9942"/>
              <a:gd name="connsiteY26" fmla="*/ 328 h 10000"/>
              <a:gd name="connsiteX27" fmla="*/ 2167 w 9942"/>
              <a:gd name="connsiteY27" fmla="*/ 677 h 10000"/>
              <a:gd name="connsiteX28" fmla="*/ 2231 w 9942"/>
              <a:gd name="connsiteY28" fmla="*/ 1234 h 10000"/>
              <a:gd name="connsiteX29" fmla="*/ 2298 w 9942"/>
              <a:gd name="connsiteY29" fmla="*/ 1917 h 10000"/>
              <a:gd name="connsiteX30" fmla="*/ 2363 w 9942"/>
              <a:gd name="connsiteY30" fmla="*/ 2476 h 10000"/>
              <a:gd name="connsiteX31" fmla="*/ 2448 w 9942"/>
              <a:gd name="connsiteY31" fmla="*/ 3013 h 10000"/>
              <a:gd name="connsiteX32" fmla="*/ 2560 w 9942"/>
              <a:gd name="connsiteY32" fmla="*/ 3536 h 10000"/>
              <a:gd name="connsiteX33" fmla="*/ 2646 w 9942"/>
              <a:gd name="connsiteY33" fmla="*/ 3836 h 10000"/>
              <a:gd name="connsiteX34" fmla="*/ 2714 w 9942"/>
              <a:gd name="connsiteY34" fmla="*/ 3989 h 10000"/>
              <a:gd name="connsiteX35" fmla="*/ 2817 w 9942"/>
              <a:gd name="connsiteY35" fmla="*/ 4129 h 10000"/>
              <a:gd name="connsiteX36" fmla="*/ 2879 w 9942"/>
              <a:gd name="connsiteY36" fmla="*/ 4093 h 10000"/>
              <a:gd name="connsiteX37" fmla="*/ 2943 w 9942"/>
              <a:gd name="connsiteY37" fmla="*/ 4059 h 10000"/>
              <a:gd name="connsiteX38" fmla="*/ 3029 w 9942"/>
              <a:gd name="connsiteY38" fmla="*/ 4045 h 10000"/>
              <a:gd name="connsiteX39" fmla="*/ 3137 w 9942"/>
              <a:gd name="connsiteY39" fmla="*/ 4547 h 10000"/>
              <a:gd name="connsiteX40" fmla="*/ 3226 w 9942"/>
              <a:gd name="connsiteY40" fmla="*/ 4895 h 10000"/>
              <a:gd name="connsiteX41" fmla="*/ 3454 w 9942"/>
              <a:gd name="connsiteY41" fmla="*/ 5053 h 10000"/>
              <a:gd name="connsiteX42" fmla="*/ 3675 w 9942"/>
              <a:gd name="connsiteY42" fmla="*/ 5125 h 10000"/>
              <a:gd name="connsiteX43" fmla="*/ 4062 w 9942"/>
              <a:gd name="connsiteY43" fmla="*/ 4745 h 10000"/>
              <a:gd name="connsiteX44" fmla="*/ 5022 w 9942"/>
              <a:gd name="connsiteY44" fmla="*/ 5566 h 10000"/>
              <a:gd name="connsiteX45" fmla="*/ 6802 w 9942"/>
              <a:gd name="connsiteY45" fmla="*/ 5437 h 10000"/>
              <a:gd name="connsiteX46" fmla="*/ 7587 w 9942"/>
              <a:gd name="connsiteY46" fmla="*/ 6167 h 10000"/>
              <a:gd name="connsiteX47" fmla="*/ 8500 w 9942"/>
              <a:gd name="connsiteY47" fmla="*/ 7994 h 10000"/>
              <a:gd name="connsiteX48" fmla="*/ 9942 w 9942"/>
              <a:gd name="connsiteY48" fmla="*/ 8926 h 10000"/>
              <a:gd name="connsiteX49" fmla="*/ 9928 w 9942"/>
              <a:gd name="connsiteY49" fmla="*/ 9868 h 10000"/>
              <a:gd name="connsiteX0" fmla="*/ 0 w 9916"/>
              <a:gd name="connsiteY0" fmla="*/ 10119 h 10119"/>
              <a:gd name="connsiteX1" fmla="*/ 15 w 9916"/>
              <a:gd name="connsiteY1" fmla="*/ 8787 h 10119"/>
              <a:gd name="connsiteX2" fmla="*/ 77 w 9916"/>
              <a:gd name="connsiteY2" fmla="*/ 8752 h 10119"/>
              <a:gd name="connsiteX3" fmla="*/ 164 w 9916"/>
              <a:gd name="connsiteY3" fmla="*/ 8717 h 10119"/>
              <a:gd name="connsiteX4" fmla="*/ 248 w 9916"/>
              <a:gd name="connsiteY4" fmla="*/ 8683 h 10119"/>
              <a:gd name="connsiteX5" fmla="*/ 331 w 9916"/>
              <a:gd name="connsiteY5" fmla="*/ 8647 h 10119"/>
              <a:gd name="connsiteX6" fmla="*/ 441 w 9916"/>
              <a:gd name="connsiteY6" fmla="*/ 8417 h 10119"/>
              <a:gd name="connsiteX7" fmla="*/ 498 w 9916"/>
              <a:gd name="connsiteY7" fmla="*/ 7824 h 10119"/>
              <a:gd name="connsiteX8" fmla="*/ 558 w 9916"/>
              <a:gd name="connsiteY8" fmla="*/ 7615 h 10119"/>
              <a:gd name="connsiteX9" fmla="*/ 662 w 9916"/>
              <a:gd name="connsiteY9" fmla="*/ 7008 h 10119"/>
              <a:gd name="connsiteX10" fmla="*/ 725 w 9916"/>
              <a:gd name="connsiteY10" fmla="*/ 6604 h 10119"/>
              <a:gd name="connsiteX11" fmla="*/ 808 w 9916"/>
              <a:gd name="connsiteY11" fmla="*/ 6171 h 10119"/>
              <a:gd name="connsiteX12" fmla="*/ 871 w 9916"/>
              <a:gd name="connsiteY12" fmla="*/ 5768 h 10119"/>
              <a:gd name="connsiteX13" fmla="*/ 952 w 9916"/>
              <a:gd name="connsiteY13" fmla="*/ 5175 h 10119"/>
              <a:gd name="connsiteX14" fmla="*/ 1031 w 9916"/>
              <a:gd name="connsiteY14" fmla="*/ 4372 h 10119"/>
              <a:gd name="connsiteX15" fmla="*/ 1133 w 9916"/>
              <a:gd name="connsiteY15" fmla="*/ 3779 h 10119"/>
              <a:gd name="connsiteX16" fmla="*/ 1191 w 9916"/>
              <a:gd name="connsiteY16" fmla="*/ 3173 h 10119"/>
              <a:gd name="connsiteX17" fmla="*/ 1275 w 9916"/>
              <a:gd name="connsiteY17" fmla="*/ 2755 h 10119"/>
              <a:gd name="connsiteX18" fmla="*/ 1337 w 9916"/>
              <a:gd name="connsiteY18" fmla="*/ 2176 h 10119"/>
              <a:gd name="connsiteX19" fmla="*/ 1419 w 9916"/>
              <a:gd name="connsiteY19" fmla="*/ 1723 h 10119"/>
              <a:gd name="connsiteX20" fmla="*/ 1504 w 9916"/>
              <a:gd name="connsiteY20" fmla="*/ 1339 h 10119"/>
              <a:gd name="connsiteX21" fmla="*/ 1583 w 9916"/>
              <a:gd name="connsiteY21" fmla="*/ 907 h 10119"/>
              <a:gd name="connsiteX22" fmla="*/ 1691 w 9916"/>
              <a:gd name="connsiteY22" fmla="*/ 886 h 10119"/>
              <a:gd name="connsiteX23" fmla="*/ 1773 w 9916"/>
              <a:gd name="connsiteY23" fmla="*/ 453 h 10119"/>
              <a:gd name="connsiteX24" fmla="*/ 1854 w 9916"/>
              <a:gd name="connsiteY24" fmla="*/ 48 h 10119"/>
              <a:gd name="connsiteX25" fmla="*/ 1938 w 9916"/>
              <a:gd name="connsiteY25" fmla="*/ 0 h 10119"/>
              <a:gd name="connsiteX26" fmla="*/ 2028 w 9916"/>
              <a:gd name="connsiteY26" fmla="*/ 328 h 10119"/>
              <a:gd name="connsiteX27" fmla="*/ 2096 w 9916"/>
              <a:gd name="connsiteY27" fmla="*/ 677 h 10119"/>
              <a:gd name="connsiteX28" fmla="*/ 2160 w 9916"/>
              <a:gd name="connsiteY28" fmla="*/ 1234 h 10119"/>
              <a:gd name="connsiteX29" fmla="*/ 2227 w 9916"/>
              <a:gd name="connsiteY29" fmla="*/ 1917 h 10119"/>
              <a:gd name="connsiteX30" fmla="*/ 2293 w 9916"/>
              <a:gd name="connsiteY30" fmla="*/ 2476 h 10119"/>
              <a:gd name="connsiteX31" fmla="*/ 2378 w 9916"/>
              <a:gd name="connsiteY31" fmla="*/ 3013 h 10119"/>
              <a:gd name="connsiteX32" fmla="*/ 2491 w 9916"/>
              <a:gd name="connsiteY32" fmla="*/ 3536 h 10119"/>
              <a:gd name="connsiteX33" fmla="*/ 2577 w 9916"/>
              <a:gd name="connsiteY33" fmla="*/ 3836 h 10119"/>
              <a:gd name="connsiteX34" fmla="*/ 2646 w 9916"/>
              <a:gd name="connsiteY34" fmla="*/ 3989 h 10119"/>
              <a:gd name="connsiteX35" fmla="*/ 2749 w 9916"/>
              <a:gd name="connsiteY35" fmla="*/ 4129 h 10119"/>
              <a:gd name="connsiteX36" fmla="*/ 2812 w 9916"/>
              <a:gd name="connsiteY36" fmla="*/ 4093 h 10119"/>
              <a:gd name="connsiteX37" fmla="*/ 2876 w 9916"/>
              <a:gd name="connsiteY37" fmla="*/ 4059 h 10119"/>
              <a:gd name="connsiteX38" fmla="*/ 2963 w 9916"/>
              <a:gd name="connsiteY38" fmla="*/ 4045 h 10119"/>
              <a:gd name="connsiteX39" fmla="*/ 3071 w 9916"/>
              <a:gd name="connsiteY39" fmla="*/ 4547 h 10119"/>
              <a:gd name="connsiteX40" fmla="*/ 3161 w 9916"/>
              <a:gd name="connsiteY40" fmla="*/ 4895 h 10119"/>
              <a:gd name="connsiteX41" fmla="*/ 3390 w 9916"/>
              <a:gd name="connsiteY41" fmla="*/ 5053 h 10119"/>
              <a:gd name="connsiteX42" fmla="*/ 3612 w 9916"/>
              <a:gd name="connsiteY42" fmla="*/ 5125 h 10119"/>
              <a:gd name="connsiteX43" fmla="*/ 4002 w 9916"/>
              <a:gd name="connsiteY43" fmla="*/ 4745 h 10119"/>
              <a:gd name="connsiteX44" fmla="*/ 4967 w 9916"/>
              <a:gd name="connsiteY44" fmla="*/ 5566 h 10119"/>
              <a:gd name="connsiteX45" fmla="*/ 6758 w 9916"/>
              <a:gd name="connsiteY45" fmla="*/ 5437 h 10119"/>
              <a:gd name="connsiteX46" fmla="*/ 7547 w 9916"/>
              <a:gd name="connsiteY46" fmla="*/ 6167 h 10119"/>
              <a:gd name="connsiteX47" fmla="*/ 8466 w 9916"/>
              <a:gd name="connsiteY47" fmla="*/ 7994 h 10119"/>
              <a:gd name="connsiteX48" fmla="*/ 9916 w 9916"/>
              <a:gd name="connsiteY48" fmla="*/ 8926 h 10119"/>
              <a:gd name="connsiteX49" fmla="*/ 9902 w 9916"/>
              <a:gd name="connsiteY49" fmla="*/ 9868 h 10119"/>
              <a:gd name="connsiteX0" fmla="*/ 0 w 10000"/>
              <a:gd name="connsiteY0" fmla="*/ 10000 h 10000"/>
              <a:gd name="connsiteX1" fmla="*/ 15 w 10000"/>
              <a:gd name="connsiteY1" fmla="*/ 8684 h 10000"/>
              <a:gd name="connsiteX2" fmla="*/ 78 w 10000"/>
              <a:gd name="connsiteY2" fmla="*/ 8649 h 10000"/>
              <a:gd name="connsiteX3" fmla="*/ 165 w 10000"/>
              <a:gd name="connsiteY3" fmla="*/ 8614 h 10000"/>
              <a:gd name="connsiteX4" fmla="*/ 250 w 10000"/>
              <a:gd name="connsiteY4" fmla="*/ 8581 h 10000"/>
              <a:gd name="connsiteX5" fmla="*/ 334 w 10000"/>
              <a:gd name="connsiteY5" fmla="*/ 8545 h 10000"/>
              <a:gd name="connsiteX6" fmla="*/ 445 w 10000"/>
              <a:gd name="connsiteY6" fmla="*/ 8318 h 10000"/>
              <a:gd name="connsiteX7" fmla="*/ 502 w 10000"/>
              <a:gd name="connsiteY7" fmla="*/ 7732 h 10000"/>
              <a:gd name="connsiteX8" fmla="*/ 563 w 10000"/>
              <a:gd name="connsiteY8" fmla="*/ 7525 h 10000"/>
              <a:gd name="connsiteX9" fmla="*/ 668 w 10000"/>
              <a:gd name="connsiteY9" fmla="*/ 6926 h 10000"/>
              <a:gd name="connsiteX10" fmla="*/ 731 w 10000"/>
              <a:gd name="connsiteY10" fmla="*/ 6526 h 10000"/>
              <a:gd name="connsiteX11" fmla="*/ 815 w 10000"/>
              <a:gd name="connsiteY11" fmla="*/ 6098 h 10000"/>
              <a:gd name="connsiteX12" fmla="*/ 878 w 10000"/>
              <a:gd name="connsiteY12" fmla="*/ 5700 h 10000"/>
              <a:gd name="connsiteX13" fmla="*/ 960 w 10000"/>
              <a:gd name="connsiteY13" fmla="*/ 5114 h 10000"/>
              <a:gd name="connsiteX14" fmla="*/ 1040 w 10000"/>
              <a:gd name="connsiteY14" fmla="*/ 4321 h 10000"/>
              <a:gd name="connsiteX15" fmla="*/ 1143 w 10000"/>
              <a:gd name="connsiteY15" fmla="*/ 3735 h 10000"/>
              <a:gd name="connsiteX16" fmla="*/ 1201 w 10000"/>
              <a:gd name="connsiteY16" fmla="*/ 3136 h 10000"/>
              <a:gd name="connsiteX17" fmla="*/ 1286 w 10000"/>
              <a:gd name="connsiteY17" fmla="*/ 2723 h 10000"/>
              <a:gd name="connsiteX18" fmla="*/ 1348 w 10000"/>
              <a:gd name="connsiteY18" fmla="*/ 2150 h 10000"/>
              <a:gd name="connsiteX19" fmla="*/ 1431 w 10000"/>
              <a:gd name="connsiteY19" fmla="*/ 1703 h 10000"/>
              <a:gd name="connsiteX20" fmla="*/ 1517 w 10000"/>
              <a:gd name="connsiteY20" fmla="*/ 1323 h 10000"/>
              <a:gd name="connsiteX21" fmla="*/ 1596 w 10000"/>
              <a:gd name="connsiteY21" fmla="*/ 896 h 10000"/>
              <a:gd name="connsiteX22" fmla="*/ 1705 w 10000"/>
              <a:gd name="connsiteY22" fmla="*/ 876 h 10000"/>
              <a:gd name="connsiteX23" fmla="*/ 1788 w 10000"/>
              <a:gd name="connsiteY23" fmla="*/ 448 h 10000"/>
              <a:gd name="connsiteX24" fmla="*/ 1870 w 10000"/>
              <a:gd name="connsiteY24" fmla="*/ 47 h 10000"/>
              <a:gd name="connsiteX25" fmla="*/ 1954 w 10000"/>
              <a:gd name="connsiteY25" fmla="*/ 0 h 10000"/>
              <a:gd name="connsiteX26" fmla="*/ 2045 w 10000"/>
              <a:gd name="connsiteY26" fmla="*/ 324 h 10000"/>
              <a:gd name="connsiteX27" fmla="*/ 2114 w 10000"/>
              <a:gd name="connsiteY27" fmla="*/ 669 h 10000"/>
              <a:gd name="connsiteX28" fmla="*/ 2178 w 10000"/>
              <a:gd name="connsiteY28" fmla="*/ 1219 h 10000"/>
              <a:gd name="connsiteX29" fmla="*/ 2246 w 10000"/>
              <a:gd name="connsiteY29" fmla="*/ 1894 h 10000"/>
              <a:gd name="connsiteX30" fmla="*/ 2312 w 10000"/>
              <a:gd name="connsiteY30" fmla="*/ 2447 h 10000"/>
              <a:gd name="connsiteX31" fmla="*/ 2398 w 10000"/>
              <a:gd name="connsiteY31" fmla="*/ 2978 h 10000"/>
              <a:gd name="connsiteX32" fmla="*/ 2512 w 10000"/>
              <a:gd name="connsiteY32" fmla="*/ 3494 h 10000"/>
              <a:gd name="connsiteX33" fmla="*/ 2599 w 10000"/>
              <a:gd name="connsiteY33" fmla="*/ 3791 h 10000"/>
              <a:gd name="connsiteX34" fmla="*/ 2668 w 10000"/>
              <a:gd name="connsiteY34" fmla="*/ 3942 h 10000"/>
              <a:gd name="connsiteX35" fmla="*/ 2772 w 10000"/>
              <a:gd name="connsiteY35" fmla="*/ 4080 h 10000"/>
              <a:gd name="connsiteX36" fmla="*/ 2836 w 10000"/>
              <a:gd name="connsiteY36" fmla="*/ 4045 h 10000"/>
              <a:gd name="connsiteX37" fmla="*/ 2900 w 10000"/>
              <a:gd name="connsiteY37" fmla="*/ 4011 h 10000"/>
              <a:gd name="connsiteX38" fmla="*/ 2988 w 10000"/>
              <a:gd name="connsiteY38" fmla="*/ 3997 h 10000"/>
              <a:gd name="connsiteX39" fmla="*/ 3097 w 10000"/>
              <a:gd name="connsiteY39" fmla="*/ 4494 h 10000"/>
              <a:gd name="connsiteX40" fmla="*/ 3188 w 10000"/>
              <a:gd name="connsiteY40" fmla="*/ 4837 h 10000"/>
              <a:gd name="connsiteX41" fmla="*/ 3419 w 10000"/>
              <a:gd name="connsiteY41" fmla="*/ 4994 h 10000"/>
              <a:gd name="connsiteX42" fmla="*/ 3643 w 10000"/>
              <a:gd name="connsiteY42" fmla="*/ 5065 h 10000"/>
              <a:gd name="connsiteX43" fmla="*/ 4036 w 10000"/>
              <a:gd name="connsiteY43" fmla="*/ 4689 h 10000"/>
              <a:gd name="connsiteX44" fmla="*/ 5009 w 10000"/>
              <a:gd name="connsiteY44" fmla="*/ 5501 h 10000"/>
              <a:gd name="connsiteX45" fmla="*/ 6815 w 10000"/>
              <a:gd name="connsiteY45" fmla="*/ 5373 h 10000"/>
              <a:gd name="connsiteX46" fmla="*/ 7611 w 10000"/>
              <a:gd name="connsiteY46" fmla="*/ 6094 h 10000"/>
              <a:gd name="connsiteX47" fmla="*/ 8538 w 10000"/>
              <a:gd name="connsiteY47" fmla="*/ 7900 h 10000"/>
              <a:gd name="connsiteX48" fmla="*/ 10000 w 10000"/>
              <a:gd name="connsiteY48" fmla="*/ 8821 h 10000"/>
              <a:gd name="connsiteX49" fmla="*/ 9986 w 10000"/>
              <a:gd name="connsiteY49" fmla="*/ 9752 h 10000"/>
              <a:gd name="connsiteX0" fmla="*/ 0 w 10020"/>
              <a:gd name="connsiteY0" fmla="*/ 10000 h 10045"/>
              <a:gd name="connsiteX1" fmla="*/ 15 w 10020"/>
              <a:gd name="connsiteY1" fmla="*/ 8684 h 10045"/>
              <a:gd name="connsiteX2" fmla="*/ 78 w 10020"/>
              <a:gd name="connsiteY2" fmla="*/ 8649 h 10045"/>
              <a:gd name="connsiteX3" fmla="*/ 165 w 10020"/>
              <a:gd name="connsiteY3" fmla="*/ 8614 h 10045"/>
              <a:gd name="connsiteX4" fmla="*/ 250 w 10020"/>
              <a:gd name="connsiteY4" fmla="*/ 8581 h 10045"/>
              <a:gd name="connsiteX5" fmla="*/ 334 w 10020"/>
              <a:gd name="connsiteY5" fmla="*/ 8545 h 10045"/>
              <a:gd name="connsiteX6" fmla="*/ 445 w 10020"/>
              <a:gd name="connsiteY6" fmla="*/ 8318 h 10045"/>
              <a:gd name="connsiteX7" fmla="*/ 502 w 10020"/>
              <a:gd name="connsiteY7" fmla="*/ 7732 h 10045"/>
              <a:gd name="connsiteX8" fmla="*/ 563 w 10020"/>
              <a:gd name="connsiteY8" fmla="*/ 7525 h 10045"/>
              <a:gd name="connsiteX9" fmla="*/ 668 w 10020"/>
              <a:gd name="connsiteY9" fmla="*/ 6926 h 10045"/>
              <a:gd name="connsiteX10" fmla="*/ 731 w 10020"/>
              <a:gd name="connsiteY10" fmla="*/ 6526 h 10045"/>
              <a:gd name="connsiteX11" fmla="*/ 815 w 10020"/>
              <a:gd name="connsiteY11" fmla="*/ 6098 h 10045"/>
              <a:gd name="connsiteX12" fmla="*/ 878 w 10020"/>
              <a:gd name="connsiteY12" fmla="*/ 5700 h 10045"/>
              <a:gd name="connsiteX13" fmla="*/ 960 w 10020"/>
              <a:gd name="connsiteY13" fmla="*/ 5114 h 10045"/>
              <a:gd name="connsiteX14" fmla="*/ 1040 w 10020"/>
              <a:gd name="connsiteY14" fmla="*/ 4321 h 10045"/>
              <a:gd name="connsiteX15" fmla="*/ 1143 w 10020"/>
              <a:gd name="connsiteY15" fmla="*/ 3735 h 10045"/>
              <a:gd name="connsiteX16" fmla="*/ 1201 w 10020"/>
              <a:gd name="connsiteY16" fmla="*/ 3136 h 10045"/>
              <a:gd name="connsiteX17" fmla="*/ 1286 w 10020"/>
              <a:gd name="connsiteY17" fmla="*/ 2723 h 10045"/>
              <a:gd name="connsiteX18" fmla="*/ 1348 w 10020"/>
              <a:gd name="connsiteY18" fmla="*/ 2150 h 10045"/>
              <a:gd name="connsiteX19" fmla="*/ 1431 w 10020"/>
              <a:gd name="connsiteY19" fmla="*/ 1703 h 10045"/>
              <a:gd name="connsiteX20" fmla="*/ 1517 w 10020"/>
              <a:gd name="connsiteY20" fmla="*/ 1323 h 10045"/>
              <a:gd name="connsiteX21" fmla="*/ 1596 w 10020"/>
              <a:gd name="connsiteY21" fmla="*/ 896 h 10045"/>
              <a:gd name="connsiteX22" fmla="*/ 1705 w 10020"/>
              <a:gd name="connsiteY22" fmla="*/ 876 h 10045"/>
              <a:gd name="connsiteX23" fmla="*/ 1788 w 10020"/>
              <a:gd name="connsiteY23" fmla="*/ 448 h 10045"/>
              <a:gd name="connsiteX24" fmla="*/ 1870 w 10020"/>
              <a:gd name="connsiteY24" fmla="*/ 47 h 10045"/>
              <a:gd name="connsiteX25" fmla="*/ 1954 w 10020"/>
              <a:gd name="connsiteY25" fmla="*/ 0 h 10045"/>
              <a:gd name="connsiteX26" fmla="*/ 2045 w 10020"/>
              <a:gd name="connsiteY26" fmla="*/ 324 h 10045"/>
              <a:gd name="connsiteX27" fmla="*/ 2114 w 10020"/>
              <a:gd name="connsiteY27" fmla="*/ 669 h 10045"/>
              <a:gd name="connsiteX28" fmla="*/ 2178 w 10020"/>
              <a:gd name="connsiteY28" fmla="*/ 1219 h 10045"/>
              <a:gd name="connsiteX29" fmla="*/ 2246 w 10020"/>
              <a:gd name="connsiteY29" fmla="*/ 1894 h 10045"/>
              <a:gd name="connsiteX30" fmla="*/ 2312 w 10020"/>
              <a:gd name="connsiteY30" fmla="*/ 2447 h 10045"/>
              <a:gd name="connsiteX31" fmla="*/ 2398 w 10020"/>
              <a:gd name="connsiteY31" fmla="*/ 2978 h 10045"/>
              <a:gd name="connsiteX32" fmla="*/ 2512 w 10020"/>
              <a:gd name="connsiteY32" fmla="*/ 3494 h 10045"/>
              <a:gd name="connsiteX33" fmla="*/ 2599 w 10020"/>
              <a:gd name="connsiteY33" fmla="*/ 3791 h 10045"/>
              <a:gd name="connsiteX34" fmla="*/ 2668 w 10020"/>
              <a:gd name="connsiteY34" fmla="*/ 3942 h 10045"/>
              <a:gd name="connsiteX35" fmla="*/ 2772 w 10020"/>
              <a:gd name="connsiteY35" fmla="*/ 4080 h 10045"/>
              <a:gd name="connsiteX36" fmla="*/ 2836 w 10020"/>
              <a:gd name="connsiteY36" fmla="*/ 4045 h 10045"/>
              <a:gd name="connsiteX37" fmla="*/ 2900 w 10020"/>
              <a:gd name="connsiteY37" fmla="*/ 4011 h 10045"/>
              <a:gd name="connsiteX38" fmla="*/ 2988 w 10020"/>
              <a:gd name="connsiteY38" fmla="*/ 3997 h 10045"/>
              <a:gd name="connsiteX39" fmla="*/ 3097 w 10020"/>
              <a:gd name="connsiteY39" fmla="*/ 4494 h 10045"/>
              <a:gd name="connsiteX40" fmla="*/ 3188 w 10020"/>
              <a:gd name="connsiteY40" fmla="*/ 4837 h 10045"/>
              <a:gd name="connsiteX41" fmla="*/ 3419 w 10020"/>
              <a:gd name="connsiteY41" fmla="*/ 4994 h 10045"/>
              <a:gd name="connsiteX42" fmla="*/ 3643 w 10020"/>
              <a:gd name="connsiteY42" fmla="*/ 5065 h 10045"/>
              <a:gd name="connsiteX43" fmla="*/ 4036 w 10020"/>
              <a:gd name="connsiteY43" fmla="*/ 4689 h 10045"/>
              <a:gd name="connsiteX44" fmla="*/ 5009 w 10020"/>
              <a:gd name="connsiteY44" fmla="*/ 5501 h 10045"/>
              <a:gd name="connsiteX45" fmla="*/ 6815 w 10020"/>
              <a:gd name="connsiteY45" fmla="*/ 5373 h 10045"/>
              <a:gd name="connsiteX46" fmla="*/ 7611 w 10020"/>
              <a:gd name="connsiteY46" fmla="*/ 6094 h 10045"/>
              <a:gd name="connsiteX47" fmla="*/ 8538 w 10020"/>
              <a:gd name="connsiteY47" fmla="*/ 7900 h 10045"/>
              <a:gd name="connsiteX48" fmla="*/ 10000 w 10020"/>
              <a:gd name="connsiteY48" fmla="*/ 8821 h 10045"/>
              <a:gd name="connsiteX49" fmla="*/ 10020 w 10020"/>
              <a:gd name="connsiteY49" fmla="*/ 10045 h 10045"/>
              <a:gd name="connsiteX0" fmla="*/ 0 w 10020"/>
              <a:gd name="connsiteY0" fmla="*/ 10000 h 10045"/>
              <a:gd name="connsiteX1" fmla="*/ 15 w 10020"/>
              <a:gd name="connsiteY1" fmla="*/ 8684 h 10045"/>
              <a:gd name="connsiteX2" fmla="*/ 78 w 10020"/>
              <a:gd name="connsiteY2" fmla="*/ 8649 h 10045"/>
              <a:gd name="connsiteX3" fmla="*/ 165 w 10020"/>
              <a:gd name="connsiteY3" fmla="*/ 8614 h 10045"/>
              <a:gd name="connsiteX4" fmla="*/ 250 w 10020"/>
              <a:gd name="connsiteY4" fmla="*/ 8581 h 10045"/>
              <a:gd name="connsiteX5" fmla="*/ 334 w 10020"/>
              <a:gd name="connsiteY5" fmla="*/ 8545 h 10045"/>
              <a:gd name="connsiteX6" fmla="*/ 445 w 10020"/>
              <a:gd name="connsiteY6" fmla="*/ 8318 h 10045"/>
              <a:gd name="connsiteX7" fmla="*/ 502 w 10020"/>
              <a:gd name="connsiteY7" fmla="*/ 7732 h 10045"/>
              <a:gd name="connsiteX8" fmla="*/ 563 w 10020"/>
              <a:gd name="connsiteY8" fmla="*/ 7525 h 10045"/>
              <a:gd name="connsiteX9" fmla="*/ 668 w 10020"/>
              <a:gd name="connsiteY9" fmla="*/ 6926 h 10045"/>
              <a:gd name="connsiteX10" fmla="*/ 731 w 10020"/>
              <a:gd name="connsiteY10" fmla="*/ 6526 h 10045"/>
              <a:gd name="connsiteX11" fmla="*/ 815 w 10020"/>
              <a:gd name="connsiteY11" fmla="*/ 6098 h 10045"/>
              <a:gd name="connsiteX12" fmla="*/ 878 w 10020"/>
              <a:gd name="connsiteY12" fmla="*/ 5700 h 10045"/>
              <a:gd name="connsiteX13" fmla="*/ 960 w 10020"/>
              <a:gd name="connsiteY13" fmla="*/ 5114 h 10045"/>
              <a:gd name="connsiteX14" fmla="*/ 1040 w 10020"/>
              <a:gd name="connsiteY14" fmla="*/ 4321 h 10045"/>
              <a:gd name="connsiteX15" fmla="*/ 1143 w 10020"/>
              <a:gd name="connsiteY15" fmla="*/ 3735 h 10045"/>
              <a:gd name="connsiteX16" fmla="*/ 1201 w 10020"/>
              <a:gd name="connsiteY16" fmla="*/ 3136 h 10045"/>
              <a:gd name="connsiteX17" fmla="*/ 1286 w 10020"/>
              <a:gd name="connsiteY17" fmla="*/ 2723 h 10045"/>
              <a:gd name="connsiteX18" fmla="*/ 1348 w 10020"/>
              <a:gd name="connsiteY18" fmla="*/ 2150 h 10045"/>
              <a:gd name="connsiteX19" fmla="*/ 1431 w 10020"/>
              <a:gd name="connsiteY19" fmla="*/ 1703 h 10045"/>
              <a:gd name="connsiteX20" fmla="*/ 1517 w 10020"/>
              <a:gd name="connsiteY20" fmla="*/ 1323 h 10045"/>
              <a:gd name="connsiteX21" fmla="*/ 1596 w 10020"/>
              <a:gd name="connsiteY21" fmla="*/ 896 h 10045"/>
              <a:gd name="connsiteX22" fmla="*/ 1705 w 10020"/>
              <a:gd name="connsiteY22" fmla="*/ 876 h 10045"/>
              <a:gd name="connsiteX23" fmla="*/ 1788 w 10020"/>
              <a:gd name="connsiteY23" fmla="*/ 448 h 10045"/>
              <a:gd name="connsiteX24" fmla="*/ 1870 w 10020"/>
              <a:gd name="connsiteY24" fmla="*/ 47 h 10045"/>
              <a:gd name="connsiteX25" fmla="*/ 1954 w 10020"/>
              <a:gd name="connsiteY25" fmla="*/ 0 h 10045"/>
              <a:gd name="connsiteX26" fmla="*/ 2045 w 10020"/>
              <a:gd name="connsiteY26" fmla="*/ 324 h 10045"/>
              <a:gd name="connsiteX27" fmla="*/ 2114 w 10020"/>
              <a:gd name="connsiteY27" fmla="*/ 669 h 10045"/>
              <a:gd name="connsiteX28" fmla="*/ 2178 w 10020"/>
              <a:gd name="connsiteY28" fmla="*/ 1219 h 10045"/>
              <a:gd name="connsiteX29" fmla="*/ 2246 w 10020"/>
              <a:gd name="connsiteY29" fmla="*/ 1894 h 10045"/>
              <a:gd name="connsiteX30" fmla="*/ 2312 w 10020"/>
              <a:gd name="connsiteY30" fmla="*/ 2447 h 10045"/>
              <a:gd name="connsiteX31" fmla="*/ 2398 w 10020"/>
              <a:gd name="connsiteY31" fmla="*/ 2978 h 10045"/>
              <a:gd name="connsiteX32" fmla="*/ 2512 w 10020"/>
              <a:gd name="connsiteY32" fmla="*/ 3494 h 10045"/>
              <a:gd name="connsiteX33" fmla="*/ 2599 w 10020"/>
              <a:gd name="connsiteY33" fmla="*/ 3791 h 10045"/>
              <a:gd name="connsiteX34" fmla="*/ 2668 w 10020"/>
              <a:gd name="connsiteY34" fmla="*/ 3942 h 10045"/>
              <a:gd name="connsiteX35" fmla="*/ 2772 w 10020"/>
              <a:gd name="connsiteY35" fmla="*/ 4080 h 10045"/>
              <a:gd name="connsiteX36" fmla="*/ 2836 w 10020"/>
              <a:gd name="connsiteY36" fmla="*/ 4045 h 10045"/>
              <a:gd name="connsiteX37" fmla="*/ 2900 w 10020"/>
              <a:gd name="connsiteY37" fmla="*/ 4011 h 10045"/>
              <a:gd name="connsiteX38" fmla="*/ 2988 w 10020"/>
              <a:gd name="connsiteY38" fmla="*/ 3997 h 10045"/>
              <a:gd name="connsiteX39" fmla="*/ 3097 w 10020"/>
              <a:gd name="connsiteY39" fmla="*/ 4494 h 10045"/>
              <a:gd name="connsiteX40" fmla="*/ 3188 w 10020"/>
              <a:gd name="connsiteY40" fmla="*/ 4837 h 10045"/>
              <a:gd name="connsiteX41" fmla="*/ 3419 w 10020"/>
              <a:gd name="connsiteY41" fmla="*/ 4994 h 10045"/>
              <a:gd name="connsiteX42" fmla="*/ 3643 w 10020"/>
              <a:gd name="connsiteY42" fmla="*/ 5065 h 10045"/>
              <a:gd name="connsiteX43" fmla="*/ 4036 w 10020"/>
              <a:gd name="connsiteY43" fmla="*/ 4689 h 10045"/>
              <a:gd name="connsiteX44" fmla="*/ 5009 w 10020"/>
              <a:gd name="connsiteY44" fmla="*/ 5501 h 10045"/>
              <a:gd name="connsiteX45" fmla="*/ 6815 w 10020"/>
              <a:gd name="connsiteY45" fmla="*/ 5373 h 10045"/>
              <a:gd name="connsiteX46" fmla="*/ 7611 w 10020"/>
              <a:gd name="connsiteY46" fmla="*/ 6094 h 10045"/>
              <a:gd name="connsiteX47" fmla="*/ 8538 w 10020"/>
              <a:gd name="connsiteY47" fmla="*/ 7900 h 10045"/>
              <a:gd name="connsiteX48" fmla="*/ 9915 w 10020"/>
              <a:gd name="connsiteY48" fmla="*/ 8880 h 10045"/>
              <a:gd name="connsiteX49" fmla="*/ 10020 w 10020"/>
              <a:gd name="connsiteY49" fmla="*/ 10045 h 10045"/>
              <a:gd name="connsiteX0" fmla="*/ 0 w 10020"/>
              <a:gd name="connsiteY0" fmla="*/ 10000 h 10045"/>
              <a:gd name="connsiteX1" fmla="*/ 15 w 10020"/>
              <a:gd name="connsiteY1" fmla="*/ 8684 h 10045"/>
              <a:gd name="connsiteX2" fmla="*/ 78 w 10020"/>
              <a:gd name="connsiteY2" fmla="*/ 8649 h 10045"/>
              <a:gd name="connsiteX3" fmla="*/ 165 w 10020"/>
              <a:gd name="connsiteY3" fmla="*/ 8614 h 10045"/>
              <a:gd name="connsiteX4" fmla="*/ 250 w 10020"/>
              <a:gd name="connsiteY4" fmla="*/ 8581 h 10045"/>
              <a:gd name="connsiteX5" fmla="*/ 334 w 10020"/>
              <a:gd name="connsiteY5" fmla="*/ 8545 h 10045"/>
              <a:gd name="connsiteX6" fmla="*/ 445 w 10020"/>
              <a:gd name="connsiteY6" fmla="*/ 8318 h 10045"/>
              <a:gd name="connsiteX7" fmla="*/ 502 w 10020"/>
              <a:gd name="connsiteY7" fmla="*/ 7732 h 10045"/>
              <a:gd name="connsiteX8" fmla="*/ 563 w 10020"/>
              <a:gd name="connsiteY8" fmla="*/ 7525 h 10045"/>
              <a:gd name="connsiteX9" fmla="*/ 668 w 10020"/>
              <a:gd name="connsiteY9" fmla="*/ 6926 h 10045"/>
              <a:gd name="connsiteX10" fmla="*/ 731 w 10020"/>
              <a:gd name="connsiteY10" fmla="*/ 6526 h 10045"/>
              <a:gd name="connsiteX11" fmla="*/ 815 w 10020"/>
              <a:gd name="connsiteY11" fmla="*/ 6098 h 10045"/>
              <a:gd name="connsiteX12" fmla="*/ 878 w 10020"/>
              <a:gd name="connsiteY12" fmla="*/ 5700 h 10045"/>
              <a:gd name="connsiteX13" fmla="*/ 960 w 10020"/>
              <a:gd name="connsiteY13" fmla="*/ 5114 h 10045"/>
              <a:gd name="connsiteX14" fmla="*/ 1040 w 10020"/>
              <a:gd name="connsiteY14" fmla="*/ 4321 h 10045"/>
              <a:gd name="connsiteX15" fmla="*/ 1143 w 10020"/>
              <a:gd name="connsiteY15" fmla="*/ 3735 h 10045"/>
              <a:gd name="connsiteX16" fmla="*/ 1201 w 10020"/>
              <a:gd name="connsiteY16" fmla="*/ 3136 h 10045"/>
              <a:gd name="connsiteX17" fmla="*/ 1286 w 10020"/>
              <a:gd name="connsiteY17" fmla="*/ 2723 h 10045"/>
              <a:gd name="connsiteX18" fmla="*/ 1348 w 10020"/>
              <a:gd name="connsiteY18" fmla="*/ 2150 h 10045"/>
              <a:gd name="connsiteX19" fmla="*/ 1431 w 10020"/>
              <a:gd name="connsiteY19" fmla="*/ 1703 h 10045"/>
              <a:gd name="connsiteX20" fmla="*/ 1517 w 10020"/>
              <a:gd name="connsiteY20" fmla="*/ 1323 h 10045"/>
              <a:gd name="connsiteX21" fmla="*/ 1596 w 10020"/>
              <a:gd name="connsiteY21" fmla="*/ 896 h 10045"/>
              <a:gd name="connsiteX22" fmla="*/ 1705 w 10020"/>
              <a:gd name="connsiteY22" fmla="*/ 876 h 10045"/>
              <a:gd name="connsiteX23" fmla="*/ 1788 w 10020"/>
              <a:gd name="connsiteY23" fmla="*/ 448 h 10045"/>
              <a:gd name="connsiteX24" fmla="*/ 1870 w 10020"/>
              <a:gd name="connsiteY24" fmla="*/ 47 h 10045"/>
              <a:gd name="connsiteX25" fmla="*/ 1954 w 10020"/>
              <a:gd name="connsiteY25" fmla="*/ 0 h 10045"/>
              <a:gd name="connsiteX26" fmla="*/ 2045 w 10020"/>
              <a:gd name="connsiteY26" fmla="*/ 324 h 10045"/>
              <a:gd name="connsiteX27" fmla="*/ 2114 w 10020"/>
              <a:gd name="connsiteY27" fmla="*/ 669 h 10045"/>
              <a:gd name="connsiteX28" fmla="*/ 2178 w 10020"/>
              <a:gd name="connsiteY28" fmla="*/ 1219 h 10045"/>
              <a:gd name="connsiteX29" fmla="*/ 2246 w 10020"/>
              <a:gd name="connsiteY29" fmla="*/ 1894 h 10045"/>
              <a:gd name="connsiteX30" fmla="*/ 2312 w 10020"/>
              <a:gd name="connsiteY30" fmla="*/ 2447 h 10045"/>
              <a:gd name="connsiteX31" fmla="*/ 2398 w 10020"/>
              <a:gd name="connsiteY31" fmla="*/ 2978 h 10045"/>
              <a:gd name="connsiteX32" fmla="*/ 2512 w 10020"/>
              <a:gd name="connsiteY32" fmla="*/ 3494 h 10045"/>
              <a:gd name="connsiteX33" fmla="*/ 2599 w 10020"/>
              <a:gd name="connsiteY33" fmla="*/ 3791 h 10045"/>
              <a:gd name="connsiteX34" fmla="*/ 2668 w 10020"/>
              <a:gd name="connsiteY34" fmla="*/ 3942 h 10045"/>
              <a:gd name="connsiteX35" fmla="*/ 2772 w 10020"/>
              <a:gd name="connsiteY35" fmla="*/ 4080 h 10045"/>
              <a:gd name="connsiteX36" fmla="*/ 2836 w 10020"/>
              <a:gd name="connsiteY36" fmla="*/ 4045 h 10045"/>
              <a:gd name="connsiteX37" fmla="*/ 2900 w 10020"/>
              <a:gd name="connsiteY37" fmla="*/ 4011 h 10045"/>
              <a:gd name="connsiteX38" fmla="*/ 2988 w 10020"/>
              <a:gd name="connsiteY38" fmla="*/ 3997 h 10045"/>
              <a:gd name="connsiteX39" fmla="*/ 3097 w 10020"/>
              <a:gd name="connsiteY39" fmla="*/ 4494 h 10045"/>
              <a:gd name="connsiteX40" fmla="*/ 3188 w 10020"/>
              <a:gd name="connsiteY40" fmla="*/ 4837 h 10045"/>
              <a:gd name="connsiteX41" fmla="*/ 3419 w 10020"/>
              <a:gd name="connsiteY41" fmla="*/ 4994 h 10045"/>
              <a:gd name="connsiteX42" fmla="*/ 3643 w 10020"/>
              <a:gd name="connsiteY42" fmla="*/ 5065 h 10045"/>
              <a:gd name="connsiteX43" fmla="*/ 4036 w 10020"/>
              <a:gd name="connsiteY43" fmla="*/ 4689 h 10045"/>
              <a:gd name="connsiteX44" fmla="*/ 5009 w 10020"/>
              <a:gd name="connsiteY44" fmla="*/ 5501 h 10045"/>
              <a:gd name="connsiteX45" fmla="*/ 6815 w 10020"/>
              <a:gd name="connsiteY45" fmla="*/ 5373 h 10045"/>
              <a:gd name="connsiteX46" fmla="*/ 7611 w 10020"/>
              <a:gd name="connsiteY46" fmla="*/ 6094 h 10045"/>
              <a:gd name="connsiteX47" fmla="*/ 8538 w 10020"/>
              <a:gd name="connsiteY47" fmla="*/ 7900 h 10045"/>
              <a:gd name="connsiteX48" fmla="*/ 9915 w 10020"/>
              <a:gd name="connsiteY48" fmla="*/ 8880 h 10045"/>
              <a:gd name="connsiteX49" fmla="*/ 10020 w 10020"/>
              <a:gd name="connsiteY49" fmla="*/ 10045 h 10045"/>
              <a:gd name="connsiteX0" fmla="*/ 0 w 10020"/>
              <a:gd name="connsiteY0" fmla="*/ 10000 h 10045"/>
              <a:gd name="connsiteX1" fmla="*/ 15 w 10020"/>
              <a:gd name="connsiteY1" fmla="*/ 8684 h 10045"/>
              <a:gd name="connsiteX2" fmla="*/ 78 w 10020"/>
              <a:gd name="connsiteY2" fmla="*/ 8649 h 10045"/>
              <a:gd name="connsiteX3" fmla="*/ 165 w 10020"/>
              <a:gd name="connsiteY3" fmla="*/ 8614 h 10045"/>
              <a:gd name="connsiteX4" fmla="*/ 250 w 10020"/>
              <a:gd name="connsiteY4" fmla="*/ 8581 h 10045"/>
              <a:gd name="connsiteX5" fmla="*/ 334 w 10020"/>
              <a:gd name="connsiteY5" fmla="*/ 8545 h 10045"/>
              <a:gd name="connsiteX6" fmla="*/ 445 w 10020"/>
              <a:gd name="connsiteY6" fmla="*/ 8318 h 10045"/>
              <a:gd name="connsiteX7" fmla="*/ 502 w 10020"/>
              <a:gd name="connsiteY7" fmla="*/ 7732 h 10045"/>
              <a:gd name="connsiteX8" fmla="*/ 563 w 10020"/>
              <a:gd name="connsiteY8" fmla="*/ 7525 h 10045"/>
              <a:gd name="connsiteX9" fmla="*/ 668 w 10020"/>
              <a:gd name="connsiteY9" fmla="*/ 6926 h 10045"/>
              <a:gd name="connsiteX10" fmla="*/ 731 w 10020"/>
              <a:gd name="connsiteY10" fmla="*/ 6526 h 10045"/>
              <a:gd name="connsiteX11" fmla="*/ 815 w 10020"/>
              <a:gd name="connsiteY11" fmla="*/ 6098 h 10045"/>
              <a:gd name="connsiteX12" fmla="*/ 878 w 10020"/>
              <a:gd name="connsiteY12" fmla="*/ 5700 h 10045"/>
              <a:gd name="connsiteX13" fmla="*/ 960 w 10020"/>
              <a:gd name="connsiteY13" fmla="*/ 5114 h 10045"/>
              <a:gd name="connsiteX14" fmla="*/ 1040 w 10020"/>
              <a:gd name="connsiteY14" fmla="*/ 4321 h 10045"/>
              <a:gd name="connsiteX15" fmla="*/ 1143 w 10020"/>
              <a:gd name="connsiteY15" fmla="*/ 3735 h 10045"/>
              <a:gd name="connsiteX16" fmla="*/ 1201 w 10020"/>
              <a:gd name="connsiteY16" fmla="*/ 3136 h 10045"/>
              <a:gd name="connsiteX17" fmla="*/ 1286 w 10020"/>
              <a:gd name="connsiteY17" fmla="*/ 2723 h 10045"/>
              <a:gd name="connsiteX18" fmla="*/ 1348 w 10020"/>
              <a:gd name="connsiteY18" fmla="*/ 2150 h 10045"/>
              <a:gd name="connsiteX19" fmla="*/ 1431 w 10020"/>
              <a:gd name="connsiteY19" fmla="*/ 1703 h 10045"/>
              <a:gd name="connsiteX20" fmla="*/ 1517 w 10020"/>
              <a:gd name="connsiteY20" fmla="*/ 1323 h 10045"/>
              <a:gd name="connsiteX21" fmla="*/ 1596 w 10020"/>
              <a:gd name="connsiteY21" fmla="*/ 896 h 10045"/>
              <a:gd name="connsiteX22" fmla="*/ 1705 w 10020"/>
              <a:gd name="connsiteY22" fmla="*/ 876 h 10045"/>
              <a:gd name="connsiteX23" fmla="*/ 1788 w 10020"/>
              <a:gd name="connsiteY23" fmla="*/ 448 h 10045"/>
              <a:gd name="connsiteX24" fmla="*/ 1870 w 10020"/>
              <a:gd name="connsiteY24" fmla="*/ 47 h 10045"/>
              <a:gd name="connsiteX25" fmla="*/ 1954 w 10020"/>
              <a:gd name="connsiteY25" fmla="*/ 0 h 10045"/>
              <a:gd name="connsiteX26" fmla="*/ 2045 w 10020"/>
              <a:gd name="connsiteY26" fmla="*/ 324 h 10045"/>
              <a:gd name="connsiteX27" fmla="*/ 2114 w 10020"/>
              <a:gd name="connsiteY27" fmla="*/ 669 h 10045"/>
              <a:gd name="connsiteX28" fmla="*/ 2178 w 10020"/>
              <a:gd name="connsiteY28" fmla="*/ 1219 h 10045"/>
              <a:gd name="connsiteX29" fmla="*/ 2246 w 10020"/>
              <a:gd name="connsiteY29" fmla="*/ 1894 h 10045"/>
              <a:gd name="connsiteX30" fmla="*/ 2312 w 10020"/>
              <a:gd name="connsiteY30" fmla="*/ 2447 h 10045"/>
              <a:gd name="connsiteX31" fmla="*/ 2398 w 10020"/>
              <a:gd name="connsiteY31" fmla="*/ 2978 h 10045"/>
              <a:gd name="connsiteX32" fmla="*/ 2512 w 10020"/>
              <a:gd name="connsiteY32" fmla="*/ 3494 h 10045"/>
              <a:gd name="connsiteX33" fmla="*/ 2599 w 10020"/>
              <a:gd name="connsiteY33" fmla="*/ 3791 h 10045"/>
              <a:gd name="connsiteX34" fmla="*/ 2668 w 10020"/>
              <a:gd name="connsiteY34" fmla="*/ 3942 h 10045"/>
              <a:gd name="connsiteX35" fmla="*/ 2772 w 10020"/>
              <a:gd name="connsiteY35" fmla="*/ 4080 h 10045"/>
              <a:gd name="connsiteX36" fmla="*/ 2836 w 10020"/>
              <a:gd name="connsiteY36" fmla="*/ 4045 h 10045"/>
              <a:gd name="connsiteX37" fmla="*/ 2900 w 10020"/>
              <a:gd name="connsiteY37" fmla="*/ 4011 h 10045"/>
              <a:gd name="connsiteX38" fmla="*/ 2988 w 10020"/>
              <a:gd name="connsiteY38" fmla="*/ 3997 h 10045"/>
              <a:gd name="connsiteX39" fmla="*/ 3097 w 10020"/>
              <a:gd name="connsiteY39" fmla="*/ 4494 h 10045"/>
              <a:gd name="connsiteX40" fmla="*/ 3188 w 10020"/>
              <a:gd name="connsiteY40" fmla="*/ 4837 h 10045"/>
              <a:gd name="connsiteX41" fmla="*/ 3419 w 10020"/>
              <a:gd name="connsiteY41" fmla="*/ 4994 h 10045"/>
              <a:gd name="connsiteX42" fmla="*/ 3643 w 10020"/>
              <a:gd name="connsiteY42" fmla="*/ 5065 h 10045"/>
              <a:gd name="connsiteX43" fmla="*/ 4036 w 10020"/>
              <a:gd name="connsiteY43" fmla="*/ 4689 h 10045"/>
              <a:gd name="connsiteX44" fmla="*/ 5009 w 10020"/>
              <a:gd name="connsiteY44" fmla="*/ 5501 h 10045"/>
              <a:gd name="connsiteX45" fmla="*/ 6815 w 10020"/>
              <a:gd name="connsiteY45" fmla="*/ 5373 h 10045"/>
              <a:gd name="connsiteX46" fmla="*/ 7611 w 10020"/>
              <a:gd name="connsiteY46" fmla="*/ 6094 h 10045"/>
              <a:gd name="connsiteX47" fmla="*/ 8538 w 10020"/>
              <a:gd name="connsiteY47" fmla="*/ 7900 h 10045"/>
              <a:gd name="connsiteX48" fmla="*/ 9746 w 10020"/>
              <a:gd name="connsiteY48" fmla="*/ 8821 h 10045"/>
              <a:gd name="connsiteX49" fmla="*/ 10020 w 10020"/>
              <a:gd name="connsiteY49" fmla="*/ 10045 h 10045"/>
              <a:gd name="connsiteX0" fmla="*/ 0 w 10020"/>
              <a:gd name="connsiteY0" fmla="*/ 10000 h 10045"/>
              <a:gd name="connsiteX1" fmla="*/ 15 w 10020"/>
              <a:gd name="connsiteY1" fmla="*/ 8684 h 10045"/>
              <a:gd name="connsiteX2" fmla="*/ 78 w 10020"/>
              <a:gd name="connsiteY2" fmla="*/ 8649 h 10045"/>
              <a:gd name="connsiteX3" fmla="*/ 165 w 10020"/>
              <a:gd name="connsiteY3" fmla="*/ 8614 h 10045"/>
              <a:gd name="connsiteX4" fmla="*/ 250 w 10020"/>
              <a:gd name="connsiteY4" fmla="*/ 8581 h 10045"/>
              <a:gd name="connsiteX5" fmla="*/ 334 w 10020"/>
              <a:gd name="connsiteY5" fmla="*/ 8545 h 10045"/>
              <a:gd name="connsiteX6" fmla="*/ 445 w 10020"/>
              <a:gd name="connsiteY6" fmla="*/ 8318 h 10045"/>
              <a:gd name="connsiteX7" fmla="*/ 502 w 10020"/>
              <a:gd name="connsiteY7" fmla="*/ 7732 h 10045"/>
              <a:gd name="connsiteX8" fmla="*/ 563 w 10020"/>
              <a:gd name="connsiteY8" fmla="*/ 7525 h 10045"/>
              <a:gd name="connsiteX9" fmla="*/ 668 w 10020"/>
              <a:gd name="connsiteY9" fmla="*/ 6926 h 10045"/>
              <a:gd name="connsiteX10" fmla="*/ 731 w 10020"/>
              <a:gd name="connsiteY10" fmla="*/ 6526 h 10045"/>
              <a:gd name="connsiteX11" fmla="*/ 815 w 10020"/>
              <a:gd name="connsiteY11" fmla="*/ 6098 h 10045"/>
              <a:gd name="connsiteX12" fmla="*/ 878 w 10020"/>
              <a:gd name="connsiteY12" fmla="*/ 5700 h 10045"/>
              <a:gd name="connsiteX13" fmla="*/ 960 w 10020"/>
              <a:gd name="connsiteY13" fmla="*/ 5114 h 10045"/>
              <a:gd name="connsiteX14" fmla="*/ 1040 w 10020"/>
              <a:gd name="connsiteY14" fmla="*/ 4321 h 10045"/>
              <a:gd name="connsiteX15" fmla="*/ 1143 w 10020"/>
              <a:gd name="connsiteY15" fmla="*/ 3735 h 10045"/>
              <a:gd name="connsiteX16" fmla="*/ 1201 w 10020"/>
              <a:gd name="connsiteY16" fmla="*/ 3136 h 10045"/>
              <a:gd name="connsiteX17" fmla="*/ 1286 w 10020"/>
              <a:gd name="connsiteY17" fmla="*/ 2723 h 10045"/>
              <a:gd name="connsiteX18" fmla="*/ 1348 w 10020"/>
              <a:gd name="connsiteY18" fmla="*/ 2150 h 10045"/>
              <a:gd name="connsiteX19" fmla="*/ 1431 w 10020"/>
              <a:gd name="connsiteY19" fmla="*/ 1703 h 10045"/>
              <a:gd name="connsiteX20" fmla="*/ 1517 w 10020"/>
              <a:gd name="connsiteY20" fmla="*/ 1323 h 10045"/>
              <a:gd name="connsiteX21" fmla="*/ 1596 w 10020"/>
              <a:gd name="connsiteY21" fmla="*/ 896 h 10045"/>
              <a:gd name="connsiteX22" fmla="*/ 1705 w 10020"/>
              <a:gd name="connsiteY22" fmla="*/ 876 h 10045"/>
              <a:gd name="connsiteX23" fmla="*/ 1788 w 10020"/>
              <a:gd name="connsiteY23" fmla="*/ 448 h 10045"/>
              <a:gd name="connsiteX24" fmla="*/ 1870 w 10020"/>
              <a:gd name="connsiteY24" fmla="*/ 47 h 10045"/>
              <a:gd name="connsiteX25" fmla="*/ 1954 w 10020"/>
              <a:gd name="connsiteY25" fmla="*/ 0 h 10045"/>
              <a:gd name="connsiteX26" fmla="*/ 2045 w 10020"/>
              <a:gd name="connsiteY26" fmla="*/ 324 h 10045"/>
              <a:gd name="connsiteX27" fmla="*/ 2114 w 10020"/>
              <a:gd name="connsiteY27" fmla="*/ 669 h 10045"/>
              <a:gd name="connsiteX28" fmla="*/ 2178 w 10020"/>
              <a:gd name="connsiteY28" fmla="*/ 1219 h 10045"/>
              <a:gd name="connsiteX29" fmla="*/ 2246 w 10020"/>
              <a:gd name="connsiteY29" fmla="*/ 1894 h 10045"/>
              <a:gd name="connsiteX30" fmla="*/ 2312 w 10020"/>
              <a:gd name="connsiteY30" fmla="*/ 2447 h 10045"/>
              <a:gd name="connsiteX31" fmla="*/ 2398 w 10020"/>
              <a:gd name="connsiteY31" fmla="*/ 2978 h 10045"/>
              <a:gd name="connsiteX32" fmla="*/ 2512 w 10020"/>
              <a:gd name="connsiteY32" fmla="*/ 3494 h 10045"/>
              <a:gd name="connsiteX33" fmla="*/ 2599 w 10020"/>
              <a:gd name="connsiteY33" fmla="*/ 3791 h 10045"/>
              <a:gd name="connsiteX34" fmla="*/ 2668 w 10020"/>
              <a:gd name="connsiteY34" fmla="*/ 3942 h 10045"/>
              <a:gd name="connsiteX35" fmla="*/ 2772 w 10020"/>
              <a:gd name="connsiteY35" fmla="*/ 4080 h 10045"/>
              <a:gd name="connsiteX36" fmla="*/ 2836 w 10020"/>
              <a:gd name="connsiteY36" fmla="*/ 4045 h 10045"/>
              <a:gd name="connsiteX37" fmla="*/ 2900 w 10020"/>
              <a:gd name="connsiteY37" fmla="*/ 4011 h 10045"/>
              <a:gd name="connsiteX38" fmla="*/ 2988 w 10020"/>
              <a:gd name="connsiteY38" fmla="*/ 3997 h 10045"/>
              <a:gd name="connsiteX39" fmla="*/ 3097 w 10020"/>
              <a:gd name="connsiteY39" fmla="*/ 4494 h 10045"/>
              <a:gd name="connsiteX40" fmla="*/ 3188 w 10020"/>
              <a:gd name="connsiteY40" fmla="*/ 4837 h 10045"/>
              <a:gd name="connsiteX41" fmla="*/ 3419 w 10020"/>
              <a:gd name="connsiteY41" fmla="*/ 4994 h 10045"/>
              <a:gd name="connsiteX42" fmla="*/ 3643 w 10020"/>
              <a:gd name="connsiteY42" fmla="*/ 5065 h 10045"/>
              <a:gd name="connsiteX43" fmla="*/ 4036 w 10020"/>
              <a:gd name="connsiteY43" fmla="*/ 4689 h 10045"/>
              <a:gd name="connsiteX44" fmla="*/ 5009 w 10020"/>
              <a:gd name="connsiteY44" fmla="*/ 5501 h 10045"/>
              <a:gd name="connsiteX45" fmla="*/ 6815 w 10020"/>
              <a:gd name="connsiteY45" fmla="*/ 5373 h 10045"/>
              <a:gd name="connsiteX46" fmla="*/ 7611 w 10020"/>
              <a:gd name="connsiteY46" fmla="*/ 6094 h 10045"/>
              <a:gd name="connsiteX47" fmla="*/ 8538 w 10020"/>
              <a:gd name="connsiteY47" fmla="*/ 7900 h 10045"/>
              <a:gd name="connsiteX48" fmla="*/ 9746 w 10020"/>
              <a:gd name="connsiteY48" fmla="*/ 8821 h 10045"/>
              <a:gd name="connsiteX49" fmla="*/ 10020 w 10020"/>
              <a:gd name="connsiteY49" fmla="*/ 10045 h 10045"/>
              <a:gd name="connsiteX0" fmla="*/ 0 w 10020"/>
              <a:gd name="connsiteY0" fmla="*/ 10000 h 10045"/>
              <a:gd name="connsiteX1" fmla="*/ 15 w 10020"/>
              <a:gd name="connsiteY1" fmla="*/ 8684 h 10045"/>
              <a:gd name="connsiteX2" fmla="*/ 78 w 10020"/>
              <a:gd name="connsiteY2" fmla="*/ 8649 h 10045"/>
              <a:gd name="connsiteX3" fmla="*/ 165 w 10020"/>
              <a:gd name="connsiteY3" fmla="*/ 8614 h 10045"/>
              <a:gd name="connsiteX4" fmla="*/ 250 w 10020"/>
              <a:gd name="connsiteY4" fmla="*/ 8581 h 10045"/>
              <a:gd name="connsiteX5" fmla="*/ 334 w 10020"/>
              <a:gd name="connsiteY5" fmla="*/ 8545 h 10045"/>
              <a:gd name="connsiteX6" fmla="*/ 502 w 10020"/>
              <a:gd name="connsiteY6" fmla="*/ 7732 h 10045"/>
              <a:gd name="connsiteX7" fmla="*/ 563 w 10020"/>
              <a:gd name="connsiteY7" fmla="*/ 7525 h 10045"/>
              <a:gd name="connsiteX8" fmla="*/ 668 w 10020"/>
              <a:gd name="connsiteY8" fmla="*/ 6926 h 10045"/>
              <a:gd name="connsiteX9" fmla="*/ 731 w 10020"/>
              <a:gd name="connsiteY9" fmla="*/ 6526 h 10045"/>
              <a:gd name="connsiteX10" fmla="*/ 815 w 10020"/>
              <a:gd name="connsiteY10" fmla="*/ 6098 h 10045"/>
              <a:gd name="connsiteX11" fmla="*/ 878 w 10020"/>
              <a:gd name="connsiteY11" fmla="*/ 5700 h 10045"/>
              <a:gd name="connsiteX12" fmla="*/ 960 w 10020"/>
              <a:gd name="connsiteY12" fmla="*/ 5114 h 10045"/>
              <a:gd name="connsiteX13" fmla="*/ 1040 w 10020"/>
              <a:gd name="connsiteY13" fmla="*/ 4321 h 10045"/>
              <a:gd name="connsiteX14" fmla="*/ 1143 w 10020"/>
              <a:gd name="connsiteY14" fmla="*/ 3735 h 10045"/>
              <a:gd name="connsiteX15" fmla="*/ 1201 w 10020"/>
              <a:gd name="connsiteY15" fmla="*/ 3136 h 10045"/>
              <a:gd name="connsiteX16" fmla="*/ 1286 w 10020"/>
              <a:gd name="connsiteY16" fmla="*/ 2723 h 10045"/>
              <a:gd name="connsiteX17" fmla="*/ 1348 w 10020"/>
              <a:gd name="connsiteY17" fmla="*/ 2150 h 10045"/>
              <a:gd name="connsiteX18" fmla="*/ 1431 w 10020"/>
              <a:gd name="connsiteY18" fmla="*/ 1703 h 10045"/>
              <a:gd name="connsiteX19" fmla="*/ 1517 w 10020"/>
              <a:gd name="connsiteY19" fmla="*/ 1323 h 10045"/>
              <a:gd name="connsiteX20" fmla="*/ 1596 w 10020"/>
              <a:gd name="connsiteY20" fmla="*/ 896 h 10045"/>
              <a:gd name="connsiteX21" fmla="*/ 1705 w 10020"/>
              <a:gd name="connsiteY21" fmla="*/ 876 h 10045"/>
              <a:gd name="connsiteX22" fmla="*/ 1788 w 10020"/>
              <a:gd name="connsiteY22" fmla="*/ 448 h 10045"/>
              <a:gd name="connsiteX23" fmla="*/ 1870 w 10020"/>
              <a:gd name="connsiteY23" fmla="*/ 47 h 10045"/>
              <a:gd name="connsiteX24" fmla="*/ 1954 w 10020"/>
              <a:gd name="connsiteY24" fmla="*/ 0 h 10045"/>
              <a:gd name="connsiteX25" fmla="*/ 2045 w 10020"/>
              <a:gd name="connsiteY25" fmla="*/ 324 h 10045"/>
              <a:gd name="connsiteX26" fmla="*/ 2114 w 10020"/>
              <a:gd name="connsiteY26" fmla="*/ 669 h 10045"/>
              <a:gd name="connsiteX27" fmla="*/ 2178 w 10020"/>
              <a:gd name="connsiteY27" fmla="*/ 1219 h 10045"/>
              <a:gd name="connsiteX28" fmla="*/ 2246 w 10020"/>
              <a:gd name="connsiteY28" fmla="*/ 1894 h 10045"/>
              <a:gd name="connsiteX29" fmla="*/ 2312 w 10020"/>
              <a:gd name="connsiteY29" fmla="*/ 2447 h 10045"/>
              <a:gd name="connsiteX30" fmla="*/ 2398 w 10020"/>
              <a:gd name="connsiteY30" fmla="*/ 2978 h 10045"/>
              <a:gd name="connsiteX31" fmla="*/ 2512 w 10020"/>
              <a:gd name="connsiteY31" fmla="*/ 3494 h 10045"/>
              <a:gd name="connsiteX32" fmla="*/ 2599 w 10020"/>
              <a:gd name="connsiteY32" fmla="*/ 3791 h 10045"/>
              <a:gd name="connsiteX33" fmla="*/ 2668 w 10020"/>
              <a:gd name="connsiteY33" fmla="*/ 3942 h 10045"/>
              <a:gd name="connsiteX34" fmla="*/ 2772 w 10020"/>
              <a:gd name="connsiteY34" fmla="*/ 4080 h 10045"/>
              <a:gd name="connsiteX35" fmla="*/ 2836 w 10020"/>
              <a:gd name="connsiteY35" fmla="*/ 4045 h 10045"/>
              <a:gd name="connsiteX36" fmla="*/ 2900 w 10020"/>
              <a:gd name="connsiteY36" fmla="*/ 4011 h 10045"/>
              <a:gd name="connsiteX37" fmla="*/ 2988 w 10020"/>
              <a:gd name="connsiteY37" fmla="*/ 3997 h 10045"/>
              <a:gd name="connsiteX38" fmla="*/ 3097 w 10020"/>
              <a:gd name="connsiteY38" fmla="*/ 4494 h 10045"/>
              <a:gd name="connsiteX39" fmla="*/ 3188 w 10020"/>
              <a:gd name="connsiteY39" fmla="*/ 4837 h 10045"/>
              <a:gd name="connsiteX40" fmla="*/ 3419 w 10020"/>
              <a:gd name="connsiteY40" fmla="*/ 4994 h 10045"/>
              <a:gd name="connsiteX41" fmla="*/ 3643 w 10020"/>
              <a:gd name="connsiteY41" fmla="*/ 5065 h 10045"/>
              <a:gd name="connsiteX42" fmla="*/ 4036 w 10020"/>
              <a:gd name="connsiteY42" fmla="*/ 4689 h 10045"/>
              <a:gd name="connsiteX43" fmla="*/ 5009 w 10020"/>
              <a:gd name="connsiteY43" fmla="*/ 5501 h 10045"/>
              <a:gd name="connsiteX44" fmla="*/ 6815 w 10020"/>
              <a:gd name="connsiteY44" fmla="*/ 5373 h 10045"/>
              <a:gd name="connsiteX45" fmla="*/ 7611 w 10020"/>
              <a:gd name="connsiteY45" fmla="*/ 6094 h 10045"/>
              <a:gd name="connsiteX46" fmla="*/ 8538 w 10020"/>
              <a:gd name="connsiteY46" fmla="*/ 7900 h 10045"/>
              <a:gd name="connsiteX47" fmla="*/ 9746 w 10020"/>
              <a:gd name="connsiteY47" fmla="*/ 8821 h 10045"/>
              <a:gd name="connsiteX48" fmla="*/ 10020 w 10020"/>
              <a:gd name="connsiteY48" fmla="*/ 10045 h 10045"/>
              <a:gd name="connsiteX0" fmla="*/ 0 w 10020"/>
              <a:gd name="connsiteY0" fmla="*/ 10000 h 10045"/>
              <a:gd name="connsiteX1" fmla="*/ 15 w 10020"/>
              <a:gd name="connsiteY1" fmla="*/ 8684 h 10045"/>
              <a:gd name="connsiteX2" fmla="*/ 78 w 10020"/>
              <a:gd name="connsiteY2" fmla="*/ 8649 h 10045"/>
              <a:gd name="connsiteX3" fmla="*/ 165 w 10020"/>
              <a:gd name="connsiteY3" fmla="*/ 8614 h 10045"/>
              <a:gd name="connsiteX4" fmla="*/ 250 w 10020"/>
              <a:gd name="connsiteY4" fmla="*/ 8581 h 10045"/>
              <a:gd name="connsiteX5" fmla="*/ 334 w 10020"/>
              <a:gd name="connsiteY5" fmla="*/ 8545 h 10045"/>
              <a:gd name="connsiteX6" fmla="*/ 502 w 10020"/>
              <a:gd name="connsiteY6" fmla="*/ 7732 h 10045"/>
              <a:gd name="connsiteX7" fmla="*/ 668 w 10020"/>
              <a:gd name="connsiteY7" fmla="*/ 6926 h 10045"/>
              <a:gd name="connsiteX8" fmla="*/ 731 w 10020"/>
              <a:gd name="connsiteY8" fmla="*/ 6526 h 10045"/>
              <a:gd name="connsiteX9" fmla="*/ 815 w 10020"/>
              <a:gd name="connsiteY9" fmla="*/ 6098 h 10045"/>
              <a:gd name="connsiteX10" fmla="*/ 878 w 10020"/>
              <a:gd name="connsiteY10" fmla="*/ 5700 h 10045"/>
              <a:gd name="connsiteX11" fmla="*/ 960 w 10020"/>
              <a:gd name="connsiteY11" fmla="*/ 5114 h 10045"/>
              <a:gd name="connsiteX12" fmla="*/ 1040 w 10020"/>
              <a:gd name="connsiteY12" fmla="*/ 4321 h 10045"/>
              <a:gd name="connsiteX13" fmla="*/ 1143 w 10020"/>
              <a:gd name="connsiteY13" fmla="*/ 3735 h 10045"/>
              <a:gd name="connsiteX14" fmla="*/ 1201 w 10020"/>
              <a:gd name="connsiteY14" fmla="*/ 3136 h 10045"/>
              <a:gd name="connsiteX15" fmla="*/ 1286 w 10020"/>
              <a:gd name="connsiteY15" fmla="*/ 2723 h 10045"/>
              <a:gd name="connsiteX16" fmla="*/ 1348 w 10020"/>
              <a:gd name="connsiteY16" fmla="*/ 2150 h 10045"/>
              <a:gd name="connsiteX17" fmla="*/ 1431 w 10020"/>
              <a:gd name="connsiteY17" fmla="*/ 1703 h 10045"/>
              <a:gd name="connsiteX18" fmla="*/ 1517 w 10020"/>
              <a:gd name="connsiteY18" fmla="*/ 1323 h 10045"/>
              <a:gd name="connsiteX19" fmla="*/ 1596 w 10020"/>
              <a:gd name="connsiteY19" fmla="*/ 896 h 10045"/>
              <a:gd name="connsiteX20" fmla="*/ 1705 w 10020"/>
              <a:gd name="connsiteY20" fmla="*/ 876 h 10045"/>
              <a:gd name="connsiteX21" fmla="*/ 1788 w 10020"/>
              <a:gd name="connsiteY21" fmla="*/ 448 h 10045"/>
              <a:gd name="connsiteX22" fmla="*/ 1870 w 10020"/>
              <a:gd name="connsiteY22" fmla="*/ 47 h 10045"/>
              <a:gd name="connsiteX23" fmla="*/ 1954 w 10020"/>
              <a:gd name="connsiteY23" fmla="*/ 0 h 10045"/>
              <a:gd name="connsiteX24" fmla="*/ 2045 w 10020"/>
              <a:gd name="connsiteY24" fmla="*/ 324 h 10045"/>
              <a:gd name="connsiteX25" fmla="*/ 2114 w 10020"/>
              <a:gd name="connsiteY25" fmla="*/ 669 h 10045"/>
              <a:gd name="connsiteX26" fmla="*/ 2178 w 10020"/>
              <a:gd name="connsiteY26" fmla="*/ 1219 h 10045"/>
              <a:gd name="connsiteX27" fmla="*/ 2246 w 10020"/>
              <a:gd name="connsiteY27" fmla="*/ 1894 h 10045"/>
              <a:gd name="connsiteX28" fmla="*/ 2312 w 10020"/>
              <a:gd name="connsiteY28" fmla="*/ 2447 h 10045"/>
              <a:gd name="connsiteX29" fmla="*/ 2398 w 10020"/>
              <a:gd name="connsiteY29" fmla="*/ 2978 h 10045"/>
              <a:gd name="connsiteX30" fmla="*/ 2512 w 10020"/>
              <a:gd name="connsiteY30" fmla="*/ 3494 h 10045"/>
              <a:gd name="connsiteX31" fmla="*/ 2599 w 10020"/>
              <a:gd name="connsiteY31" fmla="*/ 3791 h 10045"/>
              <a:gd name="connsiteX32" fmla="*/ 2668 w 10020"/>
              <a:gd name="connsiteY32" fmla="*/ 3942 h 10045"/>
              <a:gd name="connsiteX33" fmla="*/ 2772 w 10020"/>
              <a:gd name="connsiteY33" fmla="*/ 4080 h 10045"/>
              <a:gd name="connsiteX34" fmla="*/ 2836 w 10020"/>
              <a:gd name="connsiteY34" fmla="*/ 4045 h 10045"/>
              <a:gd name="connsiteX35" fmla="*/ 2900 w 10020"/>
              <a:gd name="connsiteY35" fmla="*/ 4011 h 10045"/>
              <a:gd name="connsiteX36" fmla="*/ 2988 w 10020"/>
              <a:gd name="connsiteY36" fmla="*/ 3997 h 10045"/>
              <a:gd name="connsiteX37" fmla="*/ 3097 w 10020"/>
              <a:gd name="connsiteY37" fmla="*/ 4494 h 10045"/>
              <a:gd name="connsiteX38" fmla="*/ 3188 w 10020"/>
              <a:gd name="connsiteY38" fmla="*/ 4837 h 10045"/>
              <a:gd name="connsiteX39" fmla="*/ 3419 w 10020"/>
              <a:gd name="connsiteY39" fmla="*/ 4994 h 10045"/>
              <a:gd name="connsiteX40" fmla="*/ 3643 w 10020"/>
              <a:gd name="connsiteY40" fmla="*/ 5065 h 10045"/>
              <a:gd name="connsiteX41" fmla="*/ 4036 w 10020"/>
              <a:gd name="connsiteY41" fmla="*/ 4689 h 10045"/>
              <a:gd name="connsiteX42" fmla="*/ 5009 w 10020"/>
              <a:gd name="connsiteY42" fmla="*/ 5501 h 10045"/>
              <a:gd name="connsiteX43" fmla="*/ 6815 w 10020"/>
              <a:gd name="connsiteY43" fmla="*/ 5373 h 10045"/>
              <a:gd name="connsiteX44" fmla="*/ 7611 w 10020"/>
              <a:gd name="connsiteY44" fmla="*/ 6094 h 10045"/>
              <a:gd name="connsiteX45" fmla="*/ 8538 w 10020"/>
              <a:gd name="connsiteY45" fmla="*/ 7900 h 10045"/>
              <a:gd name="connsiteX46" fmla="*/ 9746 w 10020"/>
              <a:gd name="connsiteY46" fmla="*/ 8821 h 10045"/>
              <a:gd name="connsiteX47" fmla="*/ 10020 w 10020"/>
              <a:gd name="connsiteY47" fmla="*/ 10045 h 10045"/>
              <a:gd name="connsiteX0" fmla="*/ 0 w 10020"/>
              <a:gd name="connsiteY0" fmla="*/ 10000 h 10045"/>
              <a:gd name="connsiteX1" fmla="*/ 15 w 10020"/>
              <a:gd name="connsiteY1" fmla="*/ 8684 h 10045"/>
              <a:gd name="connsiteX2" fmla="*/ 78 w 10020"/>
              <a:gd name="connsiteY2" fmla="*/ 8649 h 10045"/>
              <a:gd name="connsiteX3" fmla="*/ 165 w 10020"/>
              <a:gd name="connsiteY3" fmla="*/ 8614 h 10045"/>
              <a:gd name="connsiteX4" fmla="*/ 250 w 10020"/>
              <a:gd name="connsiteY4" fmla="*/ 8581 h 10045"/>
              <a:gd name="connsiteX5" fmla="*/ 334 w 10020"/>
              <a:gd name="connsiteY5" fmla="*/ 8545 h 10045"/>
              <a:gd name="connsiteX6" fmla="*/ 502 w 10020"/>
              <a:gd name="connsiteY6" fmla="*/ 7732 h 10045"/>
              <a:gd name="connsiteX7" fmla="*/ 668 w 10020"/>
              <a:gd name="connsiteY7" fmla="*/ 6926 h 10045"/>
              <a:gd name="connsiteX8" fmla="*/ 815 w 10020"/>
              <a:gd name="connsiteY8" fmla="*/ 6098 h 10045"/>
              <a:gd name="connsiteX9" fmla="*/ 878 w 10020"/>
              <a:gd name="connsiteY9" fmla="*/ 5700 h 10045"/>
              <a:gd name="connsiteX10" fmla="*/ 960 w 10020"/>
              <a:gd name="connsiteY10" fmla="*/ 5114 h 10045"/>
              <a:gd name="connsiteX11" fmla="*/ 1040 w 10020"/>
              <a:gd name="connsiteY11" fmla="*/ 4321 h 10045"/>
              <a:gd name="connsiteX12" fmla="*/ 1143 w 10020"/>
              <a:gd name="connsiteY12" fmla="*/ 3735 h 10045"/>
              <a:gd name="connsiteX13" fmla="*/ 1201 w 10020"/>
              <a:gd name="connsiteY13" fmla="*/ 3136 h 10045"/>
              <a:gd name="connsiteX14" fmla="*/ 1286 w 10020"/>
              <a:gd name="connsiteY14" fmla="*/ 2723 h 10045"/>
              <a:gd name="connsiteX15" fmla="*/ 1348 w 10020"/>
              <a:gd name="connsiteY15" fmla="*/ 2150 h 10045"/>
              <a:gd name="connsiteX16" fmla="*/ 1431 w 10020"/>
              <a:gd name="connsiteY16" fmla="*/ 1703 h 10045"/>
              <a:gd name="connsiteX17" fmla="*/ 1517 w 10020"/>
              <a:gd name="connsiteY17" fmla="*/ 1323 h 10045"/>
              <a:gd name="connsiteX18" fmla="*/ 1596 w 10020"/>
              <a:gd name="connsiteY18" fmla="*/ 896 h 10045"/>
              <a:gd name="connsiteX19" fmla="*/ 1705 w 10020"/>
              <a:gd name="connsiteY19" fmla="*/ 876 h 10045"/>
              <a:gd name="connsiteX20" fmla="*/ 1788 w 10020"/>
              <a:gd name="connsiteY20" fmla="*/ 448 h 10045"/>
              <a:gd name="connsiteX21" fmla="*/ 1870 w 10020"/>
              <a:gd name="connsiteY21" fmla="*/ 47 h 10045"/>
              <a:gd name="connsiteX22" fmla="*/ 1954 w 10020"/>
              <a:gd name="connsiteY22" fmla="*/ 0 h 10045"/>
              <a:gd name="connsiteX23" fmla="*/ 2045 w 10020"/>
              <a:gd name="connsiteY23" fmla="*/ 324 h 10045"/>
              <a:gd name="connsiteX24" fmla="*/ 2114 w 10020"/>
              <a:gd name="connsiteY24" fmla="*/ 669 h 10045"/>
              <a:gd name="connsiteX25" fmla="*/ 2178 w 10020"/>
              <a:gd name="connsiteY25" fmla="*/ 1219 h 10045"/>
              <a:gd name="connsiteX26" fmla="*/ 2246 w 10020"/>
              <a:gd name="connsiteY26" fmla="*/ 1894 h 10045"/>
              <a:gd name="connsiteX27" fmla="*/ 2312 w 10020"/>
              <a:gd name="connsiteY27" fmla="*/ 2447 h 10045"/>
              <a:gd name="connsiteX28" fmla="*/ 2398 w 10020"/>
              <a:gd name="connsiteY28" fmla="*/ 2978 h 10045"/>
              <a:gd name="connsiteX29" fmla="*/ 2512 w 10020"/>
              <a:gd name="connsiteY29" fmla="*/ 3494 h 10045"/>
              <a:gd name="connsiteX30" fmla="*/ 2599 w 10020"/>
              <a:gd name="connsiteY30" fmla="*/ 3791 h 10045"/>
              <a:gd name="connsiteX31" fmla="*/ 2668 w 10020"/>
              <a:gd name="connsiteY31" fmla="*/ 3942 h 10045"/>
              <a:gd name="connsiteX32" fmla="*/ 2772 w 10020"/>
              <a:gd name="connsiteY32" fmla="*/ 4080 h 10045"/>
              <a:gd name="connsiteX33" fmla="*/ 2836 w 10020"/>
              <a:gd name="connsiteY33" fmla="*/ 4045 h 10045"/>
              <a:gd name="connsiteX34" fmla="*/ 2900 w 10020"/>
              <a:gd name="connsiteY34" fmla="*/ 4011 h 10045"/>
              <a:gd name="connsiteX35" fmla="*/ 2988 w 10020"/>
              <a:gd name="connsiteY35" fmla="*/ 3997 h 10045"/>
              <a:gd name="connsiteX36" fmla="*/ 3097 w 10020"/>
              <a:gd name="connsiteY36" fmla="*/ 4494 h 10045"/>
              <a:gd name="connsiteX37" fmla="*/ 3188 w 10020"/>
              <a:gd name="connsiteY37" fmla="*/ 4837 h 10045"/>
              <a:gd name="connsiteX38" fmla="*/ 3419 w 10020"/>
              <a:gd name="connsiteY38" fmla="*/ 4994 h 10045"/>
              <a:gd name="connsiteX39" fmla="*/ 3643 w 10020"/>
              <a:gd name="connsiteY39" fmla="*/ 5065 h 10045"/>
              <a:gd name="connsiteX40" fmla="*/ 4036 w 10020"/>
              <a:gd name="connsiteY40" fmla="*/ 4689 h 10045"/>
              <a:gd name="connsiteX41" fmla="*/ 5009 w 10020"/>
              <a:gd name="connsiteY41" fmla="*/ 5501 h 10045"/>
              <a:gd name="connsiteX42" fmla="*/ 6815 w 10020"/>
              <a:gd name="connsiteY42" fmla="*/ 5373 h 10045"/>
              <a:gd name="connsiteX43" fmla="*/ 7611 w 10020"/>
              <a:gd name="connsiteY43" fmla="*/ 6094 h 10045"/>
              <a:gd name="connsiteX44" fmla="*/ 8538 w 10020"/>
              <a:gd name="connsiteY44" fmla="*/ 7900 h 10045"/>
              <a:gd name="connsiteX45" fmla="*/ 9746 w 10020"/>
              <a:gd name="connsiteY45" fmla="*/ 8821 h 10045"/>
              <a:gd name="connsiteX46" fmla="*/ 10020 w 10020"/>
              <a:gd name="connsiteY46" fmla="*/ 10045 h 10045"/>
              <a:gd name="connsiteX0" fmla="*/ 0 w 10020"/>
              <a:gd name="connsiteY0" fmla="*/ 10000 h 10045"/>
              <a:gd name="connsiteX1" fmla="*/ 15 w 10020"/>
              <a:gd name="connsiteY1" fmla="*/ 8684 h 10045"/>
              <a:gd name="connsiteX2" fmla="*/ 78 w 10020"/>
              <a:gd name="connsiteY2" fmla="*/ 8649 h 10045"/>
              <a:gd name="connsiteX3" fmla="*/ 165 w 10020"/>
              <a:gd name="connsiteY3" fmla="*/ 8614 h 10045"/>
              <a:gd name="connsiteX4" fmla="*/ 250 w 10020"/>
              <a:gd name="connsiteY4" fmla="*/ 8581 h 10045"/>
              <a:gd name="connsiteX5" fmla="*/ 334 w 10020"/>
              <a:gd name="connsiteY5" fmla="*/ 8545 h 10045"/>
              <a:gd name="connsiteX6" fmla="*/ 502 w 10020"/>
              <a:gd name="connsiteY6" fmla="*/ 7732 h 10045"/>
              <a:gd name="connsiteX7" fmla="*/ 815 w 10020"/>
              <a:gd name="connsiteY7" fmla="*/ 6098 h 10045"/>
              <a:gd name="connsiteX8" fmla="*/ 878 w 10020"/>
              <a:gd name="connsiteY8" fmla="*/ 5700 h 10045"/>
              <a:gd name="connsiteX9" fmla="*/ 960 w 10020"/>
              <a:gd name="connsiteY9" fmla="*/ 5114 h 10045"/>
              <a:gd name="connsiteX10" fmla="*/ 1040 w 10020"/>
              <a:gd name="connsiteY10" fmla="*/ 4321 h 10045"/>
              <a:gd name="connsiteX11" fmla="*/ 1143 w 10020"/>
              <a:gd name="connsiteY11" fmla="*/ 3735 h 10045"/>
              <a:gd name="connsiteX12" fmla="*/ 1201 w 10020"/>
              <a:gd name="connsiteY12" fmla="*/ 3136 h 10045"/>
              <a:gd name="connsiteX13" fmla="*/ 1286 w 10020"/>
              <a:gd name="connsiteY13" fmla="*/ 2723 h 10045"/>
              <a:gd name="connsiteX14" fmla="*/ 1348 w 10020"/>
              <a:gd name="connsiteY14" fmla="*/ 2150 h 10045"/>
              <a:gd name="connsiteX15" fmla="*/ 1431 w 10020"/>
              <a:gd name="connsiteY15" fmla="*/ 1703 h 10045"/>
              <a:gd name="connsiteX16" fmla="*/ 1517 w 10020"/>
              <a:gd name="connsiteY16" fmla="*/ 1323 h 10045"/>
              <a:gd name="connsiteX17" fmla="*/ 1596 w 10020"/>
              <a:gd name="connsiteY17" fmla="*/ 896 h 10045"/>
              <a:gd name="connsiteX18" fmla="*/ 1705 w 10020"/>
              <a:gd name="connsiteY18" fmla="*/ 876 h 10045"/>
              <a:gd name="connsiteX19" fmla="*/ 1788 w 10020"/>
              <a:gd name="connsiteY19" fmla="*/ 448 h 10045"/>
              <a:gd name="connsiteX20" fmla="*/ 1870 w 10020"/>
              <a:gd name="connsiteY20" fmla="*/ 47 h 10045"/>
              <a:gd name="connsiteX21" fmla="*/ 1954 w 10020"/>
              <a:gd name="connsiteY21" fmla="*/ 0 h 10045"/>
              <a:gd name="connsiteX22" fmla="*/ 2045 w 10020"/>
              <a:gd name="connsiteY22" fmla="*/ 324 h 10045"/>
              <a:gd name="connsiteX23" fmla="*/ 2114 w 10020"/>
              <a:gd name="connsiteY23" fmla="*/ 669 h 10045"/>
              <a:gd name="connsiteX24" fmla="*/ 2178 w 10020"/>
              <a:gd name="connsiteY24" fmla="*/ 1219 h 10045"/>
              <a:gd name="connsiteX25" fmla="*/ 2246 w 10020"/>
              <a:gd name="connsiteY25" fmla="*/ 1894 h 10045"/>
              <a:gd name="connsiteX26" fmla="*/ 2312 w 10020"/>
              <a:gd name="connsiteY26" fmla="*/ 2447 h 10045"/>
              <a:gd name="connsiteX27" fmla="*/ 2398 w 10020"/>
              <a:gd name="connsiteY27" fmla="*/ 2978 h 10045"/>
              <a:gd name="connsiteX28" fmla="*/ 2512 w 10020"/>
              <a:gd name="connsiteY28" fmla="*/ 3494 h 10045"/>
              <a:gd name="connsiteX29" fmla="*/ 2599 w 10020"/>
              <a:gd name="connsiteY29" fmla="*/ 3791 h 10045"/>
              <a:gd name="connsiteX30" fmla="*/ 2668 w 10020"/>
              <a:gd name="connsiteY30" fmla="*/ 3942 h 10045"/>
              <a:gd name="connsiteX31" fmla="*/ 2772 w 10020"/>
              <a:gd name="connsiteY31" fmla="*/ 4080 h 10045"/>
              <a:gd name="connsiteX32" fmla="*/ 2836 w 10020"/>
              <a:gd name="connsiteY32" fmla="*/ 4045 h 10045"/>
              <a:gd name="connsiteX33" fmla="*/ 2900 w 10020"/>
              <a:gd name="connsiteY33" fmla="*/ 4011 h 10045"/>
              <a:gd name="connsiteX34" fmla="*/ 2988 w 10020"/>
              <a:gd name="connsiteY34" fmla="*/ 3997 h 10045"/>
              <a:gd name="connsiteX35" fmla="*/ 3097 w 10020"/>
              <a:gd name="connsiteY35" fmla="*/ 4494 h 10045"/>
              <a:gd name="connsiteX36" fmla="*/ 3188 w 10020"/>
              <a:gd name="connsiteY36" fmla="*/ 4837 h 10045"/>
              <a:gd name="connsiteX37" fmla="*/ 3419 w 10020"/>
              <a:gd name="connsiteY37" fmla="*/ 4994 h 10045"/>
              <a:gd name="connsiteX38" fmla="*/ 3643 w 10020"/>
              <a:gd name="connsiteY38" fmla="*/ 5065 h 10045"/>
              <a:gd name="connsiteX39" fmla="*/ 4036 w 10020"/>
              <a:gd name="connsiteY39" fmla="*/ 4689 h 10045"/>
              <a:gd name="connsiteX40" fmla="*/ 5009 w 10020"/>
              <a:gd name="connsiteY40" fmla="*/ 5501 h 10045"/>
              <a:gd name="connsiteX41" fmla="*/ 6815 w 10020"/>
              <a:gd name="connsiteY41" fmla="*/ 5373 h 10045"/>
              <a:gd name="connsiteX42" fmla="*/ 7611 w 10020"/>
              <a:gd name="connsiteY42" fmla="*/ 6094 h 10045"/>
              <a:gd name="connsiteX43" fmla="*/ 8538 w 10020"/>
              <a:gd name="connsiteY43" fmla="*/ 7900 h 10045"/>
              <a:gd name="connsiteX44" fmla="*/ 9746 w 10020"/>
              <a:gd name="connsiteY44" fmla="*/ 8821 h 10045"/>
              <a:gd name="connsiteX45" fmla="*/ 10020 w 10020"/>
              <a:gd name="connsiteY45" fmla="*/ 10045 h 10045"/>
              <a:gd name="connsiteX0" fmla="*/ 0 w 10020"/>
              <a:gd name="connsiteY0" fmla="*/ 10000 h 10045"/>
              <a:gd name="connsiteX1" fmla="*/ 15 w 10020"/>
              <a:gd name="connsiteY1" fmla="*/ 8684 h 10045"/>
              <a:gd name="connsiteX2" fmla="*/ 78 w 10020"/>
              <a:gd name="connsiteY2" fmla="*/ 8649 h 10045"/>
              <a:gd name="connsiteX3" fmla="*/ 165 w 10020"/>
              <a:gd name="connsiteY3" fmla="*/ 8614 h 10045"/>
              <a:gd name="connsiteX4" fmla="*/ 250 w 10020"/>
              <a:gd name="connsiteY4" fmla="*/ 8581 h 10045"/>
              <a:gd name="connsiteX5" fmla="*/ 334 w 10020"/>
              <a:gd name="connsiteY5" fmla="*/ 8545 h 10045"/>
              <a:gd name="connsiteX6" fmla="*/ 502 w 10020"/>
              <a:gd name="connsiteY6" fmla="*/ 7732 h 10045"/>
              <a:gd name="connsiteX7" fmla="*/ 878 w 10020"/>
              <a:gd name="connsiteY7" fmla="*/ 5700 h 10045"/>
              <a:gd name="connsiteX8" fmla="*/ 960 w 10020"/>
              <a:gd name="connsiteY8" fmla="*/ 5114 h 10045"/>
              <a:gd name="connsiteX9" fmla="*/ 1040 w 10020"/>
              <a:gd name="connsiteY9" fmla="*/ 4321 h 10045"/>
              <a:gd name="connsiteX10" fmla="*/ 1143 w 10020"/>
              <a:gd name="connsiteY10" fmla="*/ 3735 h 10045"/>
              <a:gd name="connsiteX11" fmla="*/ 1201 w 10020"/>
              <a:gd name="connsiteY11" fmla="*/ 3136 h 10045"/>
              <a:gd name="connsiteX12" fmla="*/ 1286 w 10020"/>
              <a:gd name="connsiteY12" fmla="*/ 2723 h 10045"/>
              <a:gd name="connsiteX13" fmla="*/ 1348 w 10020"/>
              <a:gd name="connsiteY13" fmla="*/ 2150 h 10045"/>
              <a:gd name="connsiteX14" fmla="*/ 1431 w 10020"/>
              <a:gd name="connsiteY14" fmla="*/ 1703 h 10045"/>
              <a:gd name="connsiteX15" fmla="*/ 1517 w 10020"/>
              <a:gd name="connsiteY15" fmla="*/ 1323 h 10045"/>
              <a:gd name="connsiteX16" fmla="*/ 1596 w 10020"/>
              <a:gd name="connsiteY16" fmla="*/ 896 h 10045"/>
              <a:gd name="connsiteX17" fmla="*/ 1705 w 10020"/>
              <a:gd name="connsiteY17" fmla="*/ 876 h 10045"/>
              <a:gd name="connsiteX18" fmla="*/ 1788 w 10020"/>
              <a:gd name="connsiteY18" fmla="*/ 448 h 10045"/>
              <a:gd name="connsiteX19" fmla="*/ 1870 w 10020"/>
              <a:gd name="connsiteY19" fmla="*/ 47 h 10045"/>
              <a:gd name="connsiteX20" fmla="*/ 1954 w 10020"/>
              <a:gd name="connsiteY20" fmla="*/ 0 h 10045"/>
              <a:gd name="connsiteX21" fmla="*/ 2045 w 10020"/>
              <a:gd name="connsiteY21" fmla="*/ 324 h 10045"/>
              <a:gd name="connsiteX22" fmla="*/ 2114 w 10020"/>
              <a:gd name="connsiteY22" fmla="*/ 669 h 10045"/>
              <a:gd name="connsiteX23" fmla="*/ 2178 w 10020"/>
              <a:gd name="connsiteY23" fmla="*/ 1219 h 10045"/>
              <a:gd name="connsiteX24" fmla="*/ 2246 w 10020"/>
              <a:gd name="connsiteY24" fmla="*/ 1894 h 10045"/>
              <a:gd name="connsiteX25" fmla="*/ 2312 w 10020"/>
              <a:gd name="connsiteY25" fmla="*/ 2447 h 10045"/>
              <a:gd name="connsiteX26" fmla="*/ 2398 w 10020"/>
              <a:gd name="connsiteY26" fmla="*/ 2978 h 10045"/>
              <a:gd name="connsiteX27" fmla="*/ 2512 w 10020"/>
              <a:gd name="connsiteY27" fmla="*/ 3494 h 10045"/>
              <a:gd name="connsiteX28" fmla="*/ 2599 w 10020"/>
              <a:gd name="connsiteY28" fmla="*/ 3791 h 10045"/>
              <a:gd name="connsiteX29" fmla="*/ 2668 w 10020"/>
              <a:gd name="connsiteY29" fmla="*/ 3942 h 10045"/>
              <a:gd name="connsiteX30" fmla="*/ 2772 w 10020"/>
              <a:gd name="connsiteY30" fmla="*/ 4080 h 10045"/>
              <a:gd name="connsiteX31" fmla="*/ 2836 w 10020"/>
              <a:gd name="connsiteY31" fmla="*/ 4045 h 10045"/>
              <a:gd name="connsiteX32" fmla="*/ 2900 w 10020"/>
              <a:gd name="connsiteY32" fmla="*/ 4011 h 10045"/>
              <a:gd name="connsiteX33" fmla="*/ 2988 w 10020"/>
              <a:gd name="connsiteY33" fmla="*/ 3997 h 10045"/>
              <a:gd name="connsiteX34" fmla="*/ 3097 w 10020"/>
              <a:gd name="connsiteY34" fmla="*/ 4494 h 10045"/>
              <a:gd name="connsiteX35" fmla="*/ 3188 w 10020"/>
              <a:gd name="connsiteY35" fmla="*/ 4837 h 10045"/>
              <a:gd name="connsiteX36" fmla="*/ 3419 w 10020"/>
              <a:gd name="connsiteY36" fmla="*/ 4994 h 10045"/>
              <a:gd name="connsiteX37" fmla="*/ 3643 w 10020"/>
              <a:gd name="connsiteY37" fmla="*/ 5065 h 10045"/>
              <a:gd name="connsiteX38" fmla="*/ 4036 w 10020"/>
              <a:gd name="connsiteY38" fmla="*/ 4689 h 10045"/>
              <a:gd name="connsiteX39" fmla="*/ 5009 w 10020"/>
              <a:gd name="connsiteY39" fmla="*/ 5501 h 10045"/>
              <a:gd name="connsiteX40" fmla="*/ 6815 w 10020"/>
              <a:gd name="connsiteY40" fmla="*/ 5373 h 10045"/>
              <a:gd name="connsiteX41" fmla="*/ 7611 w 10020"/>
              <a:gd name="connsiteY41" fmla="*/ 6094 h 10045"/>
              <a:gd name="connsiteX42" fmla="*/ 8538 w 10020"/>
              <a:gd name="connsiteY42" fmla="*/ 7900 h 10045"/>
              <a:gd name="connsiteX43" fmla="*/ 9746 w 10020"/>
              <a:gd name="connsiteY43" fmla="*/ 8821 h 10045"/>
              <a:gd name="connsiteX44" fmla="*/ 10020 w 10020"/>
              <a:gd name="connsiteY44" fmla="*/ 10045 h 10045"/>
              <a:gd name="connsiteX0" fmla="*/ 0 w 10020"/>
              <a:gd name="connsiteY0" fmla="*/ 10000 h 10045"/>
              <a:gd name="connsiteX1" fmla="*/ 15 w 10020"/>
              <a:gd name="connsiteY1" fmla="*/ 8684 h 10045"/>
              <a:gd name="connsiteX2" fmla="*/ 78 w 10020"/>
              <a:gd name="connsiteY2" fmla="*/ 8649 h 10045"/>
              <a:gd name="connsiteX3" fmla="*/ 165 w 10020"/>
              <a:gd name="connsiteY3" fmla="*/ 8614 h 10045"/>
              <a:gd name="connsiteX4" fmla="*/ 250 w 10020"/>
              <a:gd name="connsiteY4" fmla="*/ 8581 h 10045"/>
              <a:gd name="connsiteX5" fmla="*/ 334 w 10020"/>
              <a:gd name="connsiteY5" fmla="*/ 8545 h 10045"/>
              <a:gd name="connsiteX6" fmla="*/ 502 w 10020"/>
              <a:gd name="connsiteY6" fmla="*/ 7732 h 10045"/>
              <a:gd name="connsiteX7" fmla="*/ 960 w 10020"/>
              <a:gd name="connsiteY7" fmla="*/ 5114 h 10045"/>
              <a:gd name="connsiteX8" fmla="*/ 1040 w 10020"/>
              <a:gd name="connsiteY8" fmla="*/ 4321 h 10045"/>
              <a:gd name="connsiteX9" fmla="*/ 1143 w 10020"/>
              <a:gd name="connsiteY9" fmla="*/ 3735 h 10045"/>
              <a:gd name="connsiteX10" fmla="*/ 1201 w 10020"/>
              <a:gd name="connsiteY10" fmla="*/ 3136 h 10045"/>
              <a:gd name="connsiteX11" fmla="*/ 1286 w 10020"/>
              <a:gd name="connsiteY11" fmla="*/ 2723 h 10045"/>
              <a:gd name="connsiteX12" fmla="*/ 1348 w 10020"/>
              <a:gd name="connsiteY12" fmla="*/ 2150 h 10045"/>
              <a:gd name="connsiteX13" fmla="*/ 1431 w 10020"/>
              <a:gd name="connsiteY13" fmla="*/ 1703 h 10045"/>
              <a:gd name="connsiteX14" fmla="*/ 1517 w 10020"/>
              <a:gd name="connsiteY14" fmla="*/ 1323 h 10045"/>
              <a:gd name="connsiteX15" fmla="*/ 1596 w 10020"/>
              <a:gd name="connsiteY15" fmla="*/ 896 h 10045"/>
              <a:gd name="connsiteX16" fmla="*/ 1705 w 10020"/>
              <a:gd name="connsiteY16" fmla="*/ 876 h 10045"/>
              <a:gd name="connsiteX17" fmla="*/ 1788 w 10020"/>
              <a:gd name="connsiteY17" fmla="*/ 448 h 10045"/>
              <a:gd name="connsiteX18" fmla="*/ 1870 w 10020"/>
              <a:gd name="connsiteY18" fmla="*/ 47 h 10045"/>
              <a:gd name="connsiteX19" fmla="*/ 1954 w 10020"/>
              <a:gd name="connsiteY19" fmla="*/ 0 h 10045"/>
              <a:gd name="connsiteX20" fmla="*/ 2045 w 10020"/>
              <a:gd name="connsiteY20" fmla="*/ 324 h 10045"/>
              <a:gd name="connsiteX21" fmla="*/ 2114 w 10020"/>
              <a:gd name="connsiteY21" fmla="*/ 669 h 10045"/>
              <a:gd name="connsiteX22" fmla="*/ 2178 w 10020"/>
              <a:gd name="connsiteY22" fmla="*/ 1219 h 10045"/>
              <a:gd name="connsiteX23" fmla="*/ 2246 w 10020"/>
              <a:gd name="connsiteY23" fmla="*/ 1894 h 10045"/>
              <a:gd name="connsiteX24" fmla="*/ 2312 w 10020"/>
              <a:gd name="connsiteY24" fmla="*/ 2447 h 10045"/>
              <a:gd name="connsiteX25" fmla="*/ 2398 w 10020"/>
              <a:gd name="connsiteY25" fmla="*/ 2978 h 10045"/>
              <a:gd name="connsiteX26" fmla="*/ 2512 w 10020"/>
              <a:gd name="connsiteY26" fmla="*/ 3494 h 10045"/>
              <a:gd name="connsiteX27" fmla="*/ 2599 w 10020"/>
              <a:gd name="connsiteY27" fmla="*/ 3791 h 10045"/>
              <a:gd name="connsiteX28" fmla="*/ 2668 w 10020"/>
              <a:gd name="connsiteY28" fmla="*/ 3942 h 10045"/>
              <a:gd name="connsiteX29" fmla="*/ 2772 w 10020"/>
              <a:gd name="connsiteY29" fmla="*/ 4080 h 10045"/>
              <a:gd name="connsiteX30" fmla="*/ 2836 w 10020"/>
              <a:gd name="connsiteY30" fmla="*/ 4045 h 10045"/>
              <a:gd name="connsiteX31" fmla="*/ 2900 w 10020"/>
              <a:gd name="connsiteY31" fmla="*/ 4011 h 10045"/>
              <a:gd name="connsiteX32" fmla="*/ 2988 w 10020"/>
              <a:gd name="connsiteY32" fmla="*/ 3997 h 10045"/>
              <a:gd name="connsiteX33" fmla="*/ 3097 w 10020"/>
              <a:gd name="connsiteY33" fmla="*/ 4494 h 10045"/>
              <a:gd name="connsiteX34" fmla="*/ 3188 w 10020"/>
              <a:gd name="connsiteY34" fmla="*/ 4837 h 10045"/>
              <a:gd name="connsiteX35" fmla="*/ 3419 w 10020"/>
              <a:gd name="connsiteY35" fmla="*/ 4994 h 10045"/>
              <a:gd name="connsiteX36" fmla="*/ 3643 w 10020"/>
              <a:gd name="connsiteY36" fmla="*/ 5065 h 10045"/>
              <a:gd name="connsiteX37" fmla="*/ 4036 w 10020"/>
              <a:gd name="connsiteY37" fmla="*/ 4689 h 10045"/>
              <a:gd name="connsiteX38" fmla="*/ 5009 w 10020"/>
              <a:gd name="connsiteY38" fmla="*/ 5501 h 10045"/>
              <a:gd name="connsiteX39" fmla="*/ 6815 w 10020"/>
              <a:gd name="connsiteY39" fmla="*/ 5373 h 10045"/>
              <a:gd name="connsiteX40" fmla="*/ 7611 w 10020"/>
              <a:gd name="connsiteY40" fmla="*/ 6094 h 10045"/>
              <a:gd name="connsiteX41" fmla="*/ 8538 w 10020"/>
              <a:gd name="connsiteY41" fmla="*/ 7900 h 10045"/>
              <a:gd name="connsiteX42" fmla="*/ 9746 w 10020"/>
              <a:gd name="connsiteY42" fmla="*/ 8821 h 10045"/>
              <a:gd name="connsiteX43" fmla="*/ 10020 w 10020"/>
              <a:gd name="connsiteY43" fmla="*/ 10045 h 10045"/>
              <a:gd name="connsiteX0" fmla="*/ 0 w 10020"/>
              <a:gd name="connsiteY0" fmla="*/ 10000 h 10045"/>
              <a:gd name="connsiteX1" fmla="*/ 15 w 10020"/>
              <a:gd name="connsiteY1" fmla="*/ 8684 h 10045"/>
              <a:gd name="connsiteX2" fmla="*/ 78 w 10020"/>
              <a:gd name="connsiteY2" fmla="*/ 8649 h 10045"/>
              <a:gd name="connsiteX3" fmla="*/ 165 w 10020"/>
              <a:gd name="connsiteY3" fmla="*/ 8614 h 10045"/>
              <a:gd name="connsiteX4" fmla="*/ 250 w 10020"/>
              <a:gd name="connsiteY4" fmla="*/ 8581 h 10045"/>
              <a:gd name="connsiteX5" fmla="*/ 334 w 10020"/>
              <a:gd name="connsiteY5" fmla="*/ 8545 h 10045"/>
              <a:gd name="connsiteX6" fmla="*/ 502 w 10020"/>
              <a:gd name="connsiteY6" fmla="*/ 7732 h 10045"/>
              <a:gd name="connsiteX7" fmla="*/ 1040 w 10020"/>
              <a:gd name="connsiteY7" fmla="*/ 4321 h 10045"/>
              <a:gd name="connsiteX8" fmla="*/ 1143 w 10020"/>
              <a:gd name="connsiteY8" fmla="*/ 3735 h 10045"/>
              <a:gd name="connsiteX9" fmla="*/ 1201 w 10020"/>
              <a:gd name="connsiteY9" fmla="*/ 3136 h 10045"/>
              <a:gd name="connsiteX10" fmla="*/ 1286 w 10020"/>
              <a:gd name="connsiteY10" fmla="*/ 2723 h 10045"/>
              <a:gd name="connsiteX11" fmla="*/ 1348 w 10020"/>
              <a:gd name="connsiteY11" fmla="*/ 2150 h 10045"/>
              <a:gd name="connsiteX12" fmla="*/ 1431 w 10020"/>
              <a:gd name="connsiteY12" fmla="*/ 1703 h 10045"/>
              <a:gd name="connsiteX13" fmla="*/ 1517 w 10020"/>
              <a:gd name="connsiteY13" fmla="*/ 1323 h 10045"/>
              <a:gd name="connsiteX14" fmla="*/ 1596 w 10020"/>
              <a:gd name="connsiteY14" fmla="*/ 896 h 10045"/>
              <a:gd name="connsiteX15" fmla="*/ 1705 w 10020"/>
              <a:gd name="connsiteY15" fmla="*/ 876 h 10045"/>
              <a:gd name="connsiteX16" fmla="*/ 1788 w 10020"/>
              <a:gd name="connsiteY16" fmla="*/ 448 h 10045"/>
              <a:gd name="connsiteX17" fmla="*/ 1870 w 10020"/>
              <a:gd name="connsiteY17" fmla="*/ 47 h 10045"/>
              <a:gd name="connsiteX18" fmla="*/ 1954 w 10020"/>
              <a:gd name="connsiteY18" fmla="*/ 0 h 10045"/>
              <a:gd name="connsiteX19" fmla="*/ 2045 w 10020"/>
              <a:gd name="connsiteY19" fmla="*/ 324 h 10045"/>
              <a:gd name="connsiteX20" fmla="*/ 2114 w 10020"/>
              <a:gd name="connsiteY20" fmla="*/ 669 h 10045"/>
              <a:gd name="connsiteX21" fmla="*/ 2178 w 10020"/>
              <a:gd name="connsiteY21" fmla="*/ 1219 h 10045"/>
              <a:gd name="connsiteX22" fmla="*/ 2246 w 10020"/>
              <a:gd name="connsiteY22" fmla="*/ 1894 h 10045"/>
              <a:gd name="connsiteX23" fmla="*/ 2312 w 10020"/>
              <a:gd name="connsiteY23" fmla="*/ 2447 h 10045"/>
              <a:gd name="connsiteX24" fmla="*/ 2398 w 10020"/>
              <a:gd name="connsiteY24" fmla="*/ 2978 h 10045"/>
              <a:gd name="connsiteX25" fmla="*/ 2512 w 10020"/>
              <a:gd name="connsiteY25" fmla="*/ 3494 h 10045"/>
              <a:gd name="connsiteX26" fmla="*/ 2599 w 10020"/>
              <a:gd name="connsiteY26" fmla="*/ 3791 h 10045"/>
              <a:gd name="connsiteX27" fmla="*/ 2668 w 10020"/>
              <a:gd name="connsiteY27" fmla="*/ 3942 h 10045"/>
              <a:gd name="connsiteX28" fmla="*/ 2772 w 10020"/>
              <a:gd name="connsiteY28" fmla="*/ 4080 h 10045"/>
              <a:gd name="connsiteX29" fmla="*/ 2836 w 10020"/>
              <a:gd name="connsiteY29" fmla="*/ 4045 h 10045"/>
              <a:gd name="connsiteX30" fmla="*/ 2900 w 10020"/>
              <a:gd name="connsiteY30" fmla="*/ 4011 h 10045"/>
              <a:gd name="connsiteX31" fmla="*/ 2988 w 10020"/>
              <a:gd name="connsiteY31" fmla="*/ 3997 h 10045"/>
              <a:gd name="connsiteX32" fmla="*/ 3097 w 10020"/>
              <a:gd name="connsiteY32" fmla="*/ 4494 h 10045"/>
              <a:gd name="connsiteX33" fmla="*/ 3188 w 10020"/>
              <a:gd name="connsiteY33" fmla="*/ 4837 h 10045"/>
              <a:gd name="connsiteX34" fmla="*/ 3419 w 10020"/>
              <a:gd name="connsiteY34" fmla="*/ 4994 h 10045"/>
              <a:gd name="connsiteX35" fmla="*/ 3643 w 10020"/>
              <a:gd name="connsiteY35" fmla="*/ 5065 h 10045"/>
              <a:gd name="connsiteX36" fmla="*/ 4036 w 10020"/>
              <a:gd name="connsiteY36" fmla="*/ 4689 h 10045"/>
              <a:gd name="connsiteX37" fmla="*/ 5009 w 10020"/>
              <a:gd name="connsiteY37" fmla="*/ 5501 h 10045"/>
              <a:gd name="connsiteX38" fmla="*/ 6815 w 10020"/>
              <a:gd name="connsiteY38" fmla="*/ 5373 h 10045"/>
              <a:gd name="connsiteX39" fmla="*/ 7611 w 10020"/>
              <a:gd name="connsiteY39" fmla="*/ 6094 h 10045"/>
              <a:gd name="connsiteX40" fmla="*/ 8538 w 10020"/>
              <a:gd name="connsiteY40" fmla="*/ 7900 h 10045"/>
              <a:gd name="connsiteX41" fmla="*/ 9746 w 10020"/>
              <a:gd name="connsiteY41" fmla="*/ 8821 h 10045"/>
              <a:gd name="connsiteX42" fmla="*/ 10020 w 10020"/>
              <a:gd name="connsiteY42" fmla="*/ 10045 h 10045"/>
              <a:gd name="connsiteX0" fmla="*/ 0 w 10020"/>
              <a:gd name="connsiteY0" fmla="*/ 10000 h 10045"/>
              <a:gd name="connsiteX1" fmla="*/ 15 w 10020"/>
              <a:gd name="connsiteY1" fmla="*/ 8684 h 10045"/>
              <a:gd name="connsiteX2" fmla="*/ 78 w 10020"/>
              <a:gd name="connsiteY2" fmla="*/ 8649 h 10045"/>
              <a:gd name="connsiteX3" fmla="*/ 165 w 10020"/>
              <a:gd name="connsiteY3" fmla="*/ 8614 h 10045"/>
              <a:gd name="connsiteX4" fmla="*/ 250 w 10020"/>
              <a:gd name="connsiteY4" fmla="*/ 8581 h 10045"/>
              <a:gd name="connsiteX5" fmla="*/ 334 w 10020"/>
              <a:gd name="connsiteY5" fmla="*/ 8545 h 10045"/>
              <a:gd name="connsiteX6" fmla="*/ 502 w 10020"/>
              <a:gd name="connsiteY6" fmla="*/ 7732 h 10045"/>
              <a:gd name="connsiteX7" fmla="*/ 1143 w 10020"/>
              <a:gd name="connsiteY7" fmla="*/ 3735 h 10045"/>
              <a:gd name="connsiteX8" fmla="*/ 1201 w 10020"/>
              <a:gd name="connsiteY8" fmla="*/ 3136 h 10045"/>
              <a:gd name="connsiteX9" fmla="*/ 1286 w 10020"/>
              <a:gd name="connsiteY9" fmla="*/ 2723 h 10045"/>
              <a:gd name="connsiteX10" fmla="*/ 1348 w 10020"/>
              <a:gd name="connsiteY10" fmla="*/ 2150 h 10045"/>
              <a:gd name="connsiteX11" fmla="*/ 1431 w 10020"/>
              <a:gd name="connsiteY11" fmla="*/ 1703 h 10045"/>
              <a:gd name="connsiteX12" fmla="*/ 1517 w 10020"/>
              <a:gd name="connsiteY12" fmla="*/ 1323 h 10045"/>
              <a:gd name="connsiteX13" fmla="*/ 1596 w 10020"/>
              <a:gd name="connsiteY13" fmla="*/ 896 h 10045"/>
              <a:gd name="connsiteX14" fmla="*/ 1705 w 10020"/>
              <a:gd name="connsiteY14" fmla="*/ 876 h 10045"/>
              <a:gd name="connsiteX15" fmla="*/ 1788 w 10020"/>
              <a:gd name="connsiteY15" fmla="*/ 448 h 10045"/>
              <a:gd name="connsiteX16" fmla="*/ 1870 w 10020"/>
              <a:gd name="connsiteY16" fmla="*/ 47 h 10045"/>
              <a:gd name="connsiteX17" fmla="*/ 1954 w 10020"/>
              <a:gd name="connsiteY17" fmla="*/ 0 h 10045"/>
              <a:gd name="connsiteX18" fmla="*/ 2045 w 10020"/>
              <a:gd name="connsiteY18" fmla="*/ 324 h 10045"/>
              <a:gd name="connsiteX19" fmla="*/ 2114 w 10020"/>
              <a:gd name="connsiteY19" fmla="*/ 669 h 10045"/>
              <a:gd name="connsiteX20" fmla="*/ 2178 w 10020"/>
              <a:gd name="connsiteY20" fmla="*/ 1219 h 10045"/>
              <a:gd name="connsiteX21" fmla="*/ 2246 w 10020"/>
              <a:gd name="connsiteY21" fmla="*/ 1894 h 10045"/>
              <a:gd name="connsiteX22" fmla="*/ 2312 w 10020"/>
              <a:gd name="connsiteY22" fmla="*/ 2447 h 10045"/>
              <a:gd name="connsiteX23" fmla="*/ 2398 w 10020"/>
              <a:gd name="connsiteY23" fmla="*/ 2978 h 10045"/>
              <a:gd name="connsiteX24" fmla="*/ 2512 w 10020"/>
              <a:gd name="connsiteY24" fmla="*/ 3494 h 10045"/>
              <a:gd name="connsiteX25" fmla="*/ 2599 w 10020"/>
              <a:gd name="connsiteY25" fmla="*/ 3791 h 10045"/>
              <a:gd name="connsiteX26" fmla="*/ 2668 w 10020"/>
              <a:gd name="connsiteY26" fmla="*/ 3942 h 10045"/>
              <a:gd name="connsiteX27" fmla="*/ 2772 w 10020"/>
              <a:gd name="connsiteY27" fmla="*/ 4080 h 10045"/>
              <a:gd name="connsiteX28" fmla="*/ 2836 w 10020"/>
              <a:gd name="connsiteY28" fmla="*/ 4045 h 10045"/>
              <a:gd name="connsiteX29" fmla="*/ 2900 w 10020"/>
              <a:gd name="connsiteY29" fmla="*/ 4011 h 10045"/>
              <a:gd name="connsiteX30" fmla="*/ 2988 w 10020"/>
              <a:gd name="connsiteY30" fmla="*/ 3997 h 10045"/>
              <a:gd name="connsiteX31" fmla="*/ 3097 w 10020"/>
              <a:gd name="connsiteY31" fmla="*/ 4494 h 10045"/>
              <a:gd name="connsiteX32" fmla="*/ 3188 w 10020"/>
              <a:gd name="connsiteY32" fmla="*/ 4837 h 10045"/>
              <a:gd name="connsiteX33" fmla="*/ 3419 w 10020"/>
              <a:gd name="connsiteY33" fmla="*/ 4994 h 10045"/>
              <a:gd name="connsiteX34" fmla="*/ 3643 w 10020"/>
              <a:gd name="connsiteY34" fmla="*/ 5065 h 10045"/>
              <a:gd name="connsiteX35" fmla="*/ 4036 w 10020"/>
              <a:gd name="connsiteY35" fmla="*/ 4689 h 10045"/>
              <a:gd name="connsiteX36" fmla="*/ 5009 w 10020"/>
              <a:gd name="connsiteY36" fmla="*/ 5501 h 10045"/>
              <a:gd name="connsiteX37" fmla="*/ 6815 w 10020"/>
              <a:gd name="connsiteY37" fmla="*/ 5373 h 10045"/>
              <a:gd name="connsiteX38" fmla="*/ 7611 w 10020"/>
              <a:gd name="connsiteY38" fmla="*/ 6094 h 10045"/>
              <a:gd name="connsiteX39" fmla="*/ 8538 w 10020"/>
              <a:gd name="connsiteY39" fmla="*/ 7900 h 10045"/>
              <a:gd name="connsiteX40" fmla="*/ 9746 w 10020"/>
              <a:gd name="connsiteY40" fmla="*/ 8821 h 10045"/>
              <a:gd name="connsiteX41" fmla="*/ 10020 w 10020"/>
              <a:gd name="connsiteY41" fmla="*/ 10045 h 10045"/>
              <a:gd name="connsiteX0" fmla="*/ 0 w 10020"/>
              <a:gd name="connsiteY0" fmla="*/ 10000 h 10045"/>
              <a:gd name="connsiteX1" fmla="*/ 15 w 10020"/>
              <a:gd name="connsiteY1" fmla="*/ 8684 h 10045"/>
              <a:gd name="connsiteX2" fmla="*/ 78 w 10020"/>
              <a:gd name="connsiteY2" fmla="*/ 8649 h 10045"/>
              <a:gd name="connsiteX3" fmla="*/ 165 w 10020"/>
              <a:gd name="connsiteY3" fmla="*/ 8614 h 10045"/>
              <a:gd name="connsiteX4" fmla="*/ 250 w 10020"/>
              <a:gd name="connsiteY4" fmla="*/ 8581 h 10045"/>
              <a:gd name="connsiteX5" fmla="*/ 334 w 10020"/>
              <a:gd name="connsiteY5" fmla="*/ 8545 h 10045"/>
              <a:gd name="connsiteX6" fmla="*/ 502 w 10020"/>
              <a:gd name="connsiteY6" fmla="*/ 7732 h 10045"/>
              <a:gd name="connsiteX7" fmla="*/ 1201 w 10020"/>
              <a:gd name="connsiteY7" fmla="*/ 3136 h 10045"/>
              <a:gd name="connsiteX8" fmla="*/ 1286 w 10020"/>
              <a:gd name="connsiteY8" fmla="*/ 2723 h 10045"/>
              <a:gd name="connsiteX9" fmla="*/ 1348 w 10020"/>
              <a:gd name="connsiteY9" fmla="*/ 2150 h 10045"/>
              <a:gd name="connsiteX10" fmla="*/ 1431 w 10020"/>
              <a:gd name="connsiteY10" fmla="*/ 1703 h 10045"/>
              <a:gd name="connsiteX11" fmla="*/ 1517 w 10020"/>
              <a:gd name="connsiteY11" fmla="*/ 1323 h 10045"/>
              <a:gd name="connsiteX12" fmla="*/ 1596 w 10020"/>
              <a:gd name="connsiteY12" fmla="*/ 896 h 10045"/>
              <a:gd name="connsiteX13" fmla="*/ 1705 w 10020"/>
              <a:gd name="connsiteY13" fmla="*/ 876 h 10045"/>
              <a:gd name="connsiteX14" fmla="*/ 1788 w 10020"/>
              <a:gd name="connsiteY14" fmla="*/ 448 h 10045"/>
              <a:gd name="connsiteX15" fmla="*/ 1870 w 10020"/>
              <a:gd name="connsiteY15" fmla="*/ 47 h 10045"/>
              <a:gd name="connsiteX16" fmla="*/ 1954 w 10020"/>
              <a:gd name="connsiteY16" fmla="*/ 0 h 10045"/>
              <a:gd name="connsiteX17" fmla="*/ 2045 w 10020"/>
              <a:gd name="connsiteY17" fmla="*/ 324 h 10045"/>
              <a:gd name="connsiteX18" fmla="*/ 2114 w 10020"/>
              <a:gd name="connsiteY18" fmla="*/ 669 h 10045"/>
              <a:gd name="connsiteX19" fmla="*/ 2178 w 10020"/>
              <a:gd name="connsiteY19" fmla="*/ 1219 h 10045"/>
              <a:gd name="connsiteX20" fmla="*/ 2246 w 10020"/>
              <a:gd name="connsiteY20" fmla="*/ 1894 h 10045"/>
              <a:gd name="connsiteX21" fmla="*/ 2312 w 10020"/>
              <a:gd name="connsiteY21" fmla="*/ 2447 h 10045"/>
              <a:gd name="connsiteX22" fmla="*/ 2398 w 10020"/>
              <a:gd name="connsiteY22" fmla="*/ 2978 h 10045"/>
              <a:gd name="connsiteX23" fmla="*/ 2512 w 10020"/>
              <a:gd name="connsiteY23" fmla="*/ 3494 h 10045"/>
              <a:gd name="connsiteX24" fmla="*/ 2599 w 10020"/>
              <a:gd name="connsiteY24" fmla="*/ 3791 h 10045"/>
              <a:gd name="connsiteX25" fmla="*/ 2668 w 10020"/>
              <a:gd name="connsiteY25" fmla="*/ 3942 h 10045"/>
              <a:gd name="connsiteX26" fmla="*/ 2772 w 10020"/>
              <a:gd name="connsiteY26" fmla="*/ 4080 h 10045"/>
              <a:gd name="connsiteX27" fmla="*/ 2836 w 10020"/>
              <a:gd name="connsiteY27" fmla="*/ 4045 h 10045"/>
              <a:gd name="connsiteX28" fmla="*/ 2900 w 10020"/>
              <a:gd name="connsiteY28" fmla="*/ 4011 h 10045"/>
              <a:gd name="connsiteX29" fmla="*/ 2988 w 10020"/>
              <a:gd name="connsiteY29" fmla="*/ 3997 h 10045"/>
              <a:gd name="connsiteX30" fmla="*/ 3097 w 10020"/>
              <a:gd name="connsiteY30" fmla="*/ 4494 h 10045"/>
              <a:gd name="connsiteX31" fmla="*/ 3188 w 10020"/>
              <a:gd name="connsiteY31" fmla="*/ 4837 h 10045"/>
              <a:gd name="connsiteX32" fmla="*/ 3419 w 10020"/>
              <a:gd name="connsiteY32" fmla="*/ 4994 h 10045"/>
              <a:gd name="connsiteX33" fmla="*/ 3643 w 10020"/>
              <a:gd name="connsiteY33" fmla="*/ 5065 h 10045"/>
              <a:gd name="connsiteX34" fmla="*/ 4036 w 10020"/>
              <a:gd name="connsiteY34" fmla="*/ 4689 h 10045"/>
              <a:gd name="connsiteX35" fmla="*/ 5009 w 10020"/>
              <a:gd name="connsiteY35" fmla="*/ 5501 h 10045"/>
              <a:gd name="connsiteX36" fmla="*/ 6815 w 10020"/>
              <a:gd name="connsiteY36" fmla="*/ 5373 h 10045"/>
              <a:gd name="connsiteX37" fmla="*/ 7611 w 10020"/>
              <a:gd name="connsiteY37" fmla="*/ 6094 h 10045"/>
              <a:gd name="connsiteX38" fmla="*/ 8538 w 10020"/>
              <a:gd name="connsiteY38" fmla="*/ 7900 h 10045"/>
              <a:gd name="connsiteX39" fmla="*/ 9746 w 10020"/>
              <a:gd name="connsiteY39" fmla="*/ 8821 h 10045"/>
              <a:gd name="connsiteX40" fmla="*/ 10020 w 10020"/>
              <a:gd name="connsiteY40" fmla="*/ 10045 h 10045"/>
              <a:gd name="connsiteX0" fmla="*/ 0 w 10020"/>
              <a:gd name="connsiteY0" fmla="*/ 10000 h 10045"/>
              <a:gd name="connsiteX1" fmla="*/ 15 w 10020"/>
              <a:gd name="connsiteY1" fmla="*/ 8684 h 10045"/>
              <a:gd name="connsiteX2" fmla="*/ 78 w 10020"/>
              <a:gd name="connsiteY2" fmla="*/ 8649 h 10045"/>
              <a:gd name="connsiteX3" fmla="*/ 165 w 10020"/>
              <a:gd name="connsiteY3" fmla="*/ 8614 h 10045"/>
              <a:gd name="connsiteX4" fmla="*/ 250 w 10020"/>
              <a:gd name="connsiteY4" fmla="*/ 8581 h 10045"/>
              <a:gd name="connsiteX5" fmla="*/ 502 w 10020"/>
              <a:gd name="connsiteY5" fmla="*/ 7732 h 10045"/>
              <a:gd name="connsiteX6" fmla="*/ 1201 w 10020"/>
              <a:gd name="connsiteY6" fmla="*/ 3136 h 10045"/>
              <a:gd name="connsiteX7" fmla="*/ 1286 w 10020"/>
              <a:gd name="connsiteY7" fmla="*/ 2723 h 10045"/>
              <a:gd name="connsiteX8" fmla="*/ 1348 w 10020"/>
              <a:gd name="connsiteY8" fmla="*/ 2150 h 10045"/>
              <a:gd name="connsiteX9" fmla="*/ 1431 w 10020"/>
              <a:gd name="connsiteY9" fmla="*/ 1703 h 10045"/>
              <a:gd name="connsiteX10" fmla="*/ 1517 w 10020"/>
              <a:gd name="connsiteY10" fmla="*/ 1323 h 10045"/>
              <a:gd name="connsiteX11" fmla="*/ 1596 w 10020"/>
              <a:gd name="connsiteY11" fmla="*/ 896 h 10045"/>
              <a:gd name="connsiteX12" fmla="*/ 1705 w 10020"/>
              <a:gd name="connsiteY12" fmla="*/ 876 h 10045"/>
              <a:gd name="connsiteX13" fmla="*/ 1788 w 10020"/>
              <a:gd name="connsiteY13" fmla="*/ 448 h 10045"/>
              <a:gd name="connsiteX14" fmla="*/ 1870 w 10020"/>
              <a:gd name="connsiteY14" fmla="*/ 47 h 10045"/>
              <a:gd name="connsiteX15" fmla="*/ 1954 w 10020"/>
              <a:gd name="connsiteY15" fmla="*/ 0 h 10045"/>
              <a:gd name="connsiteX16" fmla="*/ 2045 w 10020"/>
              <a:gd name="connsiteY16" fmla="*/ 324 h 10045"/>
              <a:gd name="connsiteX17" fmla="*/ 2114 w 10020"/>
              <a:gd name="connsiteY17" fmla="*/ 669 h 10045"/>
              <a:gd name="connsiteX18" fmla="*/ 2178 w 10020"/>
              <a:gd name="connsiteY18" fmla="*/ 1219 h 10045"/>
              <a:gd name="connsiteX19" fmla="*/ 2246 w 10020"/>
              <a:gd name="connsiteY19" fmla="*/ 1894 h 10045"/>
              <a:gd name="connsiteX20" fmla="*/ 2312 w 10020"/>
              <a:gd name="connsiteY20" fmla="*/ 2447 h 10045"/>
              <a:gd name="connsiteX21" fmla="*/ 2398 w 10020"/>
              <a:gd name="connsiteY21" fmla="*/ 2978 h 10045"/>
              <a:gd name="connsiteX22" fmla="*/ 2512 w 10020"/>
              <a:gd name="connsiteY22" fmla="*/ 3494 h 10045"/>
              <a:gd name="connsiteX23" fmla="*/ 2599 w 10020"/>
              <a:gd name="connsiteY23" fmla="*/ 3791 h 10045"/>
              <a:gd name="connsiteX24" fmla="*/ 2668 w 10020"/>
              <a:gd name="connsiteY24" fmla="*/ 3942 h 10045"/>
              <a:gd name="connsiteX25" fmla="*/ 2772 w 10020"/>
              <a:gd name="connsiteY25" fmla="*/ 4080 h 10045"/>
              <a:gd name="connsiteX26" fmla="*/ 2836 w 10020"/>
              <a:gd name="connsiteY26" fmla="*/ 4045 h 10045"/>
              <a:gd name="connsiteX27" fmla="*/ 2900 w 10020"/>
              <a:gd name="connsiteY27" fmla="*/ 4011 h 10045"/>
              <a:gd name="connsiteX28" fmla="*/ 2988 w 10020"/>
              <a:gd name="connsiteY28" fmla="*/ 3997 h 10045"/>
              <a:gd name="connsiteX29" fmla="*/ 3097 w 10020"/>
              <a:gd name="connsiteY29" fmla="*/ 4494 h 10045"/>
              <a:gd name="connsiteX30" fmla="*/ 3188 w 10020"/>
              <a:gd name="connsiteY30" fmla="*/ 4837 h 10045"/>
              <a:gd name="connsiteX31" fmla="*/ 3419 w 10020"/>
              <a:gd name="connsiteY31" fmla="*/ 4994 h 10045"/>
              <a:gd name="connsiteX32" fmla="*/ 3643 w 10020"/>
              <a:gd name="connsiteY32" fmla="*/ 5065 h 10045"/>
              <a:gd name="connsiteX33" fmla="*/ 4036 w 10020"/>
              <a:gd name="connsiteY33" fmla="*/ 4689 h 10045"/>
              <a:gd name="connsiteX34" fmla="*/ 5009 w 10020"/>
              <a:gd name="connsiteY34" fmla="*/ 5501 h 10045"/>
              <a:gd name="connsiteX35" fmla="*/ 6815 w 10020"/>
              <a:gd name="connsiteY35" fmla="*/ 5373 h 10045"/>
              <a:gd name="connsiteX36" fmla="*/ 7611 w 10020"/>
              <a:gd name="connsiteY36" fmla="*/ 6094 h 10045"/>
              <a:gd name="connsiteX37" fmla="*/ 8538 w 10020"/>
              <a:gd name="connsiteY37" fmla="*/ 7900 h 10045"/>
              <a:gd name="connsiteX38" fmla="*/ 9746 w 10020"/>
              <a:gd name="connsiteY38" fmla="*/ 8821 h 10045"/>
              <a:gd name="connsiteX39" fmla="*/ 10020 w 10020"/>
              <a:gd name="connsiteY39" fmla="*/ 10045 h 10045"/>
              <a:gd name="connsiteX0" fmla="*/ 0 w 10020"/>
              <a:gd name="connsiteY0" fmla="*/ 10000 h 10045"/>
              <a:gd name="connsiteX1" fmla="*/ 15 w 10020"/>
              <a:gd name="connsiteY1" fmla="*/ 8684 h 10045"/>
              <a:gd name="connsiteX2" fmla="*/ 78 w 10020"/>
              <a:gd name="connsiteY2" fmla="*/ 8649 h 10045"/>
              <a:gd name="connsiteX3" fmla="*/ 165 w 10020"/>
              <a:gd name="connsiteY3" fmla="*/ 8614 h 10045"/>
              <a:gd name="connsiteX4" fmla="*/ 502 w 10020"/>
              <a:gd name="connsiteY4" fmla="*/ 7732 h 10045"/>
              <a:gd name="connsiteX5" fmla="*/ 1201 w 10020"/>
              <a:gd name="connsiteY5" fmla="*/ 3136 h 10045"/>
              <a:gd name="connsiteX6" fmla="*/ 1286 w 10020"/>
              <a:gd name="connsiteY6" fmla="*/ 2723 h 10045"/>
              <a:gd name="connsiteX7" fmla="*/ 1348 w 10020"/>
              <a:gd name="connsiteY7" fmla="*/ 2150 h 10045"/>
              <a:gd name="connsiteX8" fmla="*/ 1431 w 10020"/>
              <a:gd name="connsiteY8" fmla="*/ 1703 h 10045"/>
              <a:gd name="connsiteX9" fmla="*/ 1517 w 10020"/>
              <a:gd name="connsiteY9" fmla="*/ 1323 h 10045"/>
              <a:gd name="connsiteX10" fmla="*/ 1596 w 10020"/>
              <a:gd name="connsiteY10" fmla="*/ 896 h 10045"/>
              <a:gd name="connsiteX11" fmla="*/ 1705 w 10020"/>
              <a:gd name="connsiteY11" fmla="*/ 876 h 10045"/>
              <a:gd name="connsiteX12" fmla="*/ 1788 w 10020"/>
              <a:gd name="connsiteY12" fmla="*/ 448 h 10045"/>
              <a:gd name="connsiteX13" fmla="*/ 1870 w 10020"/>
              <a:gd name="connsiteY13" fmla="*/ 47 h 10045"/>
              <a:gd name="connsiteX14" fmla="*/ 1954 w 10020"/>
              <a:gd name="connsiteY14" fmla="*/ 0 h 10045"/>
              <a:gd name="connsiteX15" fmla="*/ 2045 w 10020"/>
              <a:gd name="connsiteY15" fmla="*/ 324 h 10045"/>
              <a:gd name="connsiteX16" fmla="*/ 2114 w 10020"/>
              <a:gd name="connsiteY16" fmla="*/ 669 h 10045"/>
              <a:gd name="connsiteX17" fmla="*/ 2178 w 10020"/>
              <a:gd name="connsiteY17" fmla="*/ 1219 h 10045"/>
              <a:gd name="connsiteX18" fmla="*/ 2246 w 10020"/>
              <a:gd name="connsiteY18" fmla="*/ 1894 h 10045"/>
              <a:gd name="connsiteX19" fmla="*/ 2312 w 10020"/>
              <a:gd name="connsiteY19" fmla="*/ 2447 h 10045"/>
              <a:gd name="connsiteX20" fmla="*/ 2398 w 10020"/>
              <a:gd name="connsiteY20" fmla="*/ 2978 h 10045"/>
              <a:gd name="connsiteX21" fmla="*/ 2512 w 10020"/>
              <a:gd name="connsiteY21" fmla="*/ 3494 h 10045"/>
              <a:gd name="connsiteX22" fmla="*/ 2599 w 10020"/>
              <a:gd name="connsiteY22" fmla="*/ 3791 h 10045"/>
              <a:gd name="connsiteX23" fmla="*/ 2668 w 10020"/>
              <a:gd name="connsiteY23" fmla="*/ 3942 h 10045"/>
              <a:gd name="connsiteX24" fmla="*/ 2772 w 10020"/>
              <a:gd name="connsiteY24" fmla="*/ 4080 h 10045"/>
              <a:gd name="connsiteX25" fmla="*/ 2836 w 10020"/>
              <a:gd name="connsiteY25" fmla="*/ 4045 h 10045"/>
              <a:gd name="connsiteX26" fmla="*/ 2900 w 10020"/>
              <a:gd name="connsiteY26" fmla="*/ 4011 h 10045"/>
              <a:gd name="connsiteX27" fmla="*/ 2988 w 10020"/>
              <a:gd name="connsiteY27" fmla="*/ 3997 h 10045"/>
              <a:gd name="connsiteX28" fmla="*/ 3097 w 10020"/>
              <a:gd name="connsiteY28" fmla="*/ 4494 h 10045"/>
              <a:gd name="connsiteX29" fmla="*/ 3188 w 10020"/>
              <a:gd name="connsiteY29" fmla="*/ 4837 h 10045"/>
              <a:gd name="connsiteX30" fmla="*/ 3419 w 10020"/>
              <a:gd name="connsiteY30" fmla="*/ 4994 h 10045"/>
              <a:gd name="connsiteX31" fmla="*/ 3643 w 10020"/>
              <a:gd name="connsiteY31" fmla="*/ 5065 h 10045"/>
              <a:gd name="connsiteX32" fmla="*/ 4036 w 10020"/>
              <a:gd name="connsiteY32" fmla="*/ 4689 h 10045"/>
              <a:gd name="connsiteX33" fmla="*/ 5009 w 10020"/>
              <a:gd name="connsiteY33" fmla="*/ 5501 h 10045"/>
              <a:gd name="connsiteX34" fmla="*/ 6815 w 10020"/>
              <a:gd name="connsiteY34" fmla="*/ 5373 h 10045"/>
              <a:gd name="connsiteX35" fmla="*/ 7611 w 10020"/>
              <a:gd name="connsiteY35" fmla="*/ 6094 h 10045"/>
              <a:gd name="connsiteX36" fmla="*/ 8538 w 10020"/>
              <a:gd name="connsiteY36" fmla="*/ 7900 h 10045"/>
              <a:gd name="connsiteX37" fmla="*/ 9746 w 10020"/>
              <a:gd name="connsiteY37" fmla="*/ 8821 h 10045"/>
              <a:gd name="connsiteX38" fmla="*/ 10020 w 10020"/>
              <a:gd name="connsiteY38" fmla="*/ 10045 h 10045"/>
              <a:gd name="connsiteX0" fmla="*/ 0 w 10020"/>
              <a:gd name="connsiteY0" fmla="*/ 10000 h 10045"/>
              <a:gd name="connsiteX1" fmla="*/ 15 w 10020"/>
              <a:gd name="connsiteY1" fmla="*/ 8684 h 10045"/>
              <a:gd name="connsiteX2" fmla="*/ 78 w 10020"/>
              <a:gd name="connsiteY2" fmla="*/ 8649 h 10045"/>
              <a:gd name="connsiteX3" fmla="*/ 436 w 10020"/>
              <a:gd name="connsiteY3" fmla="*/ 7442 h 10045"/>
              <a:gd name="connsiteX4" fmla="*/ 502 w 10020"/>
              <a:gd name="connsiteY4" fmla="*/ 7732 h 10045"/>
              <a:gd name="connsiteX5" fmla="*/ 1201 w 10020"/>
              <a:gd name="connsiteY5" fmla="*/ 3136 h 10045"/>
              <a:gd name="connsiteX6" fmla="*/ 1286 w 10020"/>
              <a:gd name="connsiteY6" fmla="*/ 2723 h 10045"/>
              <a:gd name="connsiteX7" fmla="*/ 1348 w 10020"/>
              <a:gd name="connsiteY7" fmla="*/ 2150 h 10045"/>
              <a:gd name="connsiteX8" fmla="*/ 1431 w 10020"/>
              <a:gd name="connsiteY8" fmla="*/ 1703 h 10045"/>
              <a:gd name="connsiteX9" fmla="*/ 1517 w 10020"/>
              <a:gd name="connsiteY9" fmla="*/ 1323 h 10045"/>
              <a:gd name="connsiteX10" fmla="*/ 1596 w 10020"/>
              <a:gd name="connsiteY10" fmla="*/ 896 h 10045"/>
              <a:gd name="connsiteX11" fmla="*/ 1705 w 10020"/>
              <a:gd name="connsiteY11" fmla="*/ 876 h 10045"/>
              <a:gd name="connsiteX12" fmla="*/ 1788 w 10020"/>
              <a:gd name="connsiteY12" fmla="*/ 448 h 10045"/>
              <a:gd name="connsiteX13" fmla="*/ 1870 w 10020"/>
              <a:gd name="connsiteY13" fmla="*/ 47 h 10045"/>
              <a:gd name="connsiteX14" fmla="*/ 1954 w 10020"/>
              <a:gd name="connsiteY14" fmla="*/ 0 h 10045"/>
              <a:gd name="connsiteX15" fmla="*/ 2045 w 10020"/>
              <a:gd name="connsiteY15" fmla="*/ 324 h 10045"/>
              <a:gd name="connsiteX16" fmla="*/ 2114 w 10020"/>
              <a:gd name="connsiteY16" fmla="*/ 669 h 10045"/>
              <a:gd name="connsiteX17" fmla="*/ 2178 w 10020"/>
              <a:gd name="connsiteY17" fmla="*/ 1219 h 10045"/>
              <a:gd name="connsiteX18" fmla="*/ 2246 w 10020"/>
              <a:gd name="connsiteY18" fmla="*/ 1894 h 10045"/>
              <a:gd name="connsiteX19" fmla="*/ 2312 w 10020"/>
              <a:gd name="connsiteY19" fmla="*/ 2447 h 10045"/>
              <a:gd name="connsiteX20" fmla="*/ 2398 w 10020"/>
              <a:gd name="connsiteY20" fmla="*/ 2978 h 10045"/>
              <a:gd name="connsiteX21" fmla="*/ 2512 w 10020"/>
              <a:gd name="connsiteY21" fmla="*/ 3494 h 10045"/>
              <a:gd name="connsiteX22" fmla="*/ 2599 w 10020"/>
              <a:gd name="connsiteY22" fmla="*/ 3791 h 10045"/>
              <a:gd name="connsiteX23" fmla="*/ 2668 w 10020"/>
              <a:gd name="connsiteY23" fmla="*/ 3942 h 10045"/>
              <a:gd name="connsiteX24" fmla="*/ 2772 w 10020"/>
              <a:gd name="connsiteY24" fmla="*/ 4080 h 10045"/>
              <a:gd name="connsiteX25" fmla="*/ 2836 w 10020"/>
              <a:gd name="connsiteY25" fmla="*/ 4045 h 10045"/>
              <a:gd name="connsiteX26" fmla="*/ 2900 w 10020"/>
              <a:gd name="connsiteY26" fmla="*/ 4011 h 10045"/>
              <a:gd name="connsiteX27" fmla="*/ 2988 w 10020"/>
              <a:gd name="connsiteY27" fmla="*/ 3997 h 10045"/>
              <a:gd name="connsiteX28" fmla="*/ 3097 w 10020"/>
              <a:gd name="connsiteY28" fmla="*/ 4494 h 10045"/>
              <a:gd name="connsiteX29" fmla="*/ 3188 w 10020"/>
              <a:gd name="connsiteY29" fmla="*/ 4837 h 10045"/>
              <a:gd name="connsiteX30" fmla="*/ 3419 w 10020"/>
              <a:gd name="connsiteY30" fmla="*/ 4994 h 10045"/>
              <a:gd name="connsiteX31" fmla="*/ 3643 w 10020"/>
              <a:gd name="connsiteY31" fmla="*/ 5065 h 10045"/>
              <a:gd name="connsiteX32" fmla="*/ 4036 w 10020"/>
              <a:gd name="connsiteY32" fmla="*/ 4689 h 10045"/>
              <a:gd name="connsiteX33" fmla="*/ 5009 w 10020"/>
              <a:gd name="connsiteY33" fmla="*/ 5501 h 10045"/>
              <a:gd name="connsiteX34" fmla="*/ 6815 w 10020"/>
              <a:gd name="connsiteY34" fmla="*/ 5373 h 10045"/>
              <a:gd name="connsiteX35" fmla="*/ 7611 w 10020"/>
              <a:gd name="connsiteY35" fmla="*/ 6094 h 10045"/>
              <a:gd name="connsiteX36" fmla="*/ 8538 w 10020"/>
              <a:gd name="connsiteY36" fmla="*/ 7900 h 10045"/>
              <a:gd name="connsiteX37" fmla="*/ 9746 w 10020"/>
              <a:gd name="connsiteY37" fmla="*/ 8821 h 10045"/>
              <a:gd name="connsiteX38" fmla="*/ 10020 w 10020"/>
              <a:gd name="connsiteY38" fmla="*/ 10045 h 10045"/>
              <a:gd name="connsiteX0" fmla="*/ 0 w 10020"/>
              <a:gd name="connsiteY0" fmla="*/ 10000 h 10045"/>
              <a:gd name="connsiteX1" fmla="*/ 15 w 10020"/>
              <a:gd name="connsiteY1" fmla="*/ 8684 h 10045"/>
              <a:gd name="connsiteX2" fmla="*/ 78 w 10020"/>
              <a:gd name="connsiteY2" fmla="*/ 8649 h 10045"/>
              <a:gd name="connsiteX3" fmla="*/ 436 w 10020"/>
              <a:gd name="connsiteY3" fmla="*/ 7442 h 10045"/>
              <a:gd name="connsiteX4" fmla="*/ 841 w 10020"/>
              <a:gd name="connsiteY4" fmla="*/ 5388 h 10045"/>
              <a:gd name="connsiteX5" fmla="*/ 1201 w 10020"/>
              <a:gd name="connsiteY5" fmla="*/ 3136 h 10045"/>
              <a:gd name="connsiteX6" fmla="*/ 1286 w 10020"/>
              <a:gd name="connsiteY6" fmla="*/ 2723 h 10045"/>
              <a:gd name="connsiteX7" fmla="*/ 1348 w 10020"/>
              <a:gd name="connsiteY7" fmla="*/ 2150 h 10045"/>
              <a:gd name="connsiteX8" fmla="*/ 1431 w 10020"/>
              <a:gd name="connsiteY8" fmla="*/ 1703 h 10045"/>
              <a:gd name="connsiteX9" fmla="*/ 1517 w 10020"/>
              <a:gd name="connsiteY9" fmla="*/ 1323 h 10045"/>
              <a:gd name="connsiteX10" fmla="*/ 1596 w 10020"/>
              <a:gd name="connsiteY10" fmla="*/ 896 h 10045"/>
              <a:gd name="connsiteX11" fmla="*/ 1705 w 10020"/>
              <a:gd name="connsiteY11" fmla="*/ 876 h 10045"/>
              <a:gd name="connsiteX12" fmla="*/ 1788 w 10020"/>
              <a:gd name="connsiteY12" fmla="*/ 448 h 10045"/>
              <a:gd name="connsiteX13" fmla="*/ 1870 w 10020"/>
              <a:gd name="connsiteY13" fmla="*/ 47 h 10045"/>
              <a:gd name="connsiteX14" fmla="*/ 1954 w 10020"/>
              <a:gd name="connsiteY14" fmla="*/ 0 h 10045"/>
              <a:gd name="connsiteX15" fmla="*/ 2045 w 10020"/>
              <a:gd name="connsiteY15" fmla="*/ 324 h 10045"/>
              <a:gd name="connsiteX16" fmla="*/ 2114 w 10020"/>
              <a:gd name="connsiteY16" fmla="*/ 669 h 10045"/>
              <a:gd name="connsiteX17" fmla="*/ 2178 w 10020"/>
              <a:gd name="connsiteY17" fmla="*/ 1219 h 10045"/>
              <a:gd name="connsiteX18" fmla="*/ 2246 w 10020"/>
              <a:gd name="connsiteY18" fmla="*/ 1894 h 10045"/>
              <a:gd name="connsiteX19" fmla="*/ 2312 w 10020"/>
              <a:gd name="connsiteY19" fmla="*/ 2447 h 10045"/>
              <a:gd name="connsiteX20" fmla="*/ 2398 w 10020"/>
              <a:gd name="connsiteY20" fmla="*/ 2978 h 10045"/>
              <a:gd name="connsiteX21" fmla="*/ 2512 w 10020"/>
              <a:gd name="connsiteY21" fmla="*/ 3494 h 10045"/>
              <a:gd name="connsiteX22" fmla="*/ 2599 w 10020"/>
              <a:gd name="connsiteY22" fmla="*/ 3791 h 10045"/>
              <a:gd name="connsiteX23" fmla="*/ 2668 w 10020"/>
              <a:gd name="connsiteY23" fmla="*/ 3942 h 10045"/>
              <a:gd name="connsiteX24" fmla="*/ 2772 w 10020"/>
              <a:gd name="connsiteY24" fmla="*/ 4080 h 10045"/>
              <a:gd name="connsiteX25" fmla="*/ 2836 w 10020"/>
              <a:gd name="connsiteY25" fmla="*/ 4045 h 10045"/>
              <a:gd name="connsiteX26" fmla="*/ 2900 w 10020"/>
              <a:gd name="connsiteY26" fmla="*/ 4011 h 10045"/>
              <a:gd name="connsiteX27" fmla="*/ 2988 w 10020"/>
              <a:gd name="connsiteY27" fmla="*/ 3997 h 10045"/>
              <a:gd name="connsiteX28" fmla="*/ 3097 w 10020"/>
              <a:gd name="connsiteY28" fmla="*/ 4494 h 10045"/>
              <a:gd name="connsiteX29" fmla="*/ 3188 w 10020"/>
              <a:gd name="connsiteY29" fmla="*/ 4837 h 10045"/>
              <a:gd name="connsiteX30" fmla="*/ 3419 w 10020"/>
              <a:gd name="connsiteY30" fmla="*/ 4994 h 10045"/>
              <a:gd name="connsiteX31" fmla="*/ 3643 w 10020"/>
              <a:gd name="connsiteY31" fmla="*/ 5065 h 10045"/>
              <a:gd name="connsiteX32" fmla="*/ 4036 w 10020"/>
              <a:gd name="connsiteY32" fmla="*/ 4689 h 10045"/>
              <a:gd name="connsiteX33" fmla="*/ 5009 w 10020"/>
              <a:gd name="connsiteY33" fmla="*/ 5501 h 10045"/>
              <a:gd name="connsiteX34" fmla="*/ 6815 w 10020"/>
              <a:gd name="connsiteY34" fmla="*/ 5373 h 10045"/>
              <a:gd name="connsiteX35" fmla="*/ 7611 w 10020"/>
              <a:gd name="connsiteY35" fmla="*/ 6094 h 10045"/>
              <a:gd name="connsiteX36" fmla="*/ 8538 w 10020"/>
              <a:gd name="connsiteY36" fmla="*/ 7900 h 10045"/>
              <a:gd name="connsiteX37" fmla="*/ 9746 w 10020"/>
              <a:gd name="connsiteY37" fmla="*/ 8821 h 10045"/>
              <a:gd name="connsiteX38" fmla="*/ 10020 w 10020"/>
              <a:gd name="connsiteY38" fmla="*/ 10045 h 10045"/>
              <a:gd name="connsiteX0" fmla="*/ 0 w 10020"/>
              <a:gd name="connsiteY0" fmla="*/ 10000 h 10045"/>
              <a:gd name="connsiteX1" fmla="*/ 15 w 10020"/>
              <a:gd name="connsiteY1" fmla="*/ 8684 h 10045"/>
              <a:gd name="connsiteX2" fmla="*/ 247 w 10020"/>
              <a:gd name="connsiteY2" fmla="*/ 8415 h 10045"/>
              <a:gd name="connsiteX3" fmla="*/ 436 w 10020"/>
              <a:gd name="connsiteY3" fmla="*/ 7442 h 10045"/>
              <a:gd name="connsiteX4" fmla="*/ 841 w 10020"/>
              <a:gd name="connsiteY4" fmla="*/ 5388 h 10045"/>
              <a:gd name="connsiteX5" fmla="*/ 1201 w 10020"/>
              <a:gd name="connsiteY5" fmla="*/ 3136 h 10045"/>
              <a:gd name="connsiteX6" fmla="*/ 1286 w 10020"/>
              <a:gd name="connsiteY6" fmla="*/ 2723 h 10045"/>
              <a:gd name="connsiteX7" fmla="*/ 1348 w 10020"/>
              <a:gd name="connsiteY7" fmla="*/ 2150 h 10045"/>
              <a:gd name="connsiteX8" fmla="*/ 1431 w 10020"/>
              <a:gd name="connsiteY8" fmla="*/ 1703 h 10045"/>
              <a:gd name="connsiteX9" fmla="*/ 1517 w 10020"/>
              <a:gd name="connsiteY9" fmla="*/ 1323 h 10045"/>
              <a:gd name="connsiteX10" fmla="*/ 1596 w 10020"/>
              <a:gd name="connsiteY10" fmla="*/ 896 h 10045"/>
              <a:gd name="connsiteX11" fmla="*/ 1705 w 10020"/>
              <a:gd name="connsiteY11" fmla="*/ 876 h 10045"/>
              <a:gd name="connsiteX12" fmla="*/ 1788 w 10020"/>
              <a:gd name="connsiteY12" fmla="*/ 448 h 10045"/>
              <a:gd name="connsiteX13" fmla="*/ 1870 w 10020"/>
              <a:gd name="connsiteY13" fmla="*/ 47 h 10045"/>
              <a:gd name="connsiteX14" fmla="*/ 1954 w 10020"/>
              <a:gd name="connsiteY14" fmla="*/ 0 h 10045"/>
              <a:gd name="connsiteX15" fmla="*/ 2045 w 10020"/>
              <a:gd name="connsiteY15" fmla="*/ 324 h 10045"/>
              <a:gd name="connsiteX16" fmla="*/ 2114 w 10020"/>
              <a:gd name="connsiteY16" fmla="*/ 669 h 10045"/>
              <a:gd name="connsiteX17" fmla="*/ 2178 w 10020"/>
              <a:gd name="connsiteY17" fmla="*/ 1219 h 10045"/>
              <a:gd name="connsiteX18" fmla="*/ 2246 w 10020"/>
              <a:gd name="connsiteY18" fmla="*/ 1894 h 10045"/>
              <a:gd name="connsiteX19" fmla="*/ 2312 w 10020"/>
              <a:gd name="connsiteY19" fmla="*/ 2447 h 10045"/>
              <a:gd name="connsiteX20" fmla="*/ 2398 w 10020"/>
              <a:gd name="connsiteY20" fmla="*/ 2978 h 10045"/>
              <a:gd name="connsiteX21" fmla="*/ 2512 w 10020"/>
              <a:gd name="connsiteY21" fmla="*/ 3494 h 10045"/>
              <a:gd name="connsiteX22" fmla="*/ 2599 w 10020"/>
              <a:gd name="connsiteY22" fmla="*/ 3791 h 10045"/>
              <a:gd name="connsiteX23" fmla="*/ 2668 w 10020"/>
              <a:gd name="connsiteY23" fmla="*/ 3942 h 10045"/>
              <a:gd name="connsiteX24" fmla="*/ 2772 w 10020"/>
              <a:gd name="connsiteY24" fmla="*/ 4080 h 10045"/>
              <a:gd name="connsiteX25" fmla="*/ 2836 w 10020"/>
              <a:gd name="connsiteY25" fmla="*/ 4045 h 10045"/>
              <a:gd name="connsiteX26" fmla="*/ 2900 w 10020"/>
              <a:gd name="connsiteY26" fmla="*/ 4011 h 10045"/>
              <a:gd name="connsiteX27" fmla="*/ 2988 w 10020"/>
              <a:gd name="connsiteY27" fmla="*/ 3997 h 10045"/>
              <a:gd name="connsiteX28" fmla="*/ 3097 w 10020"/>
              <a:gd name="connsiteY28" fmla="*/ 4494 h 10045"/>
              <a:gd name="connsiteX29" fmla="*/ 3188 w 10020"/>
              <a:gd name="connsiteY29" fmla="*/ 4837 h 10045"/>
              <a:gd name="connsiteX30" fmla="*/ 3419 w 10020"/>
              <a:gd name="connsiteY30" fmla="*/ 4994 h 10045"/>
              <a:gd name="connsiteX31" fmla="*/ 3643 w 10020"/>
              <a:gd name="connsiteY31" fmla="*/ 5065 h 10045"/>
              <a:gd name="connsiteX32" fmla="*/ 4036 w 10020"/>
              <a:gd name="connsiteY32" fmla="*/ 4689 h 10045"/>
              <a:gd name="connsiteX33" fmla="*/ 5009 w 10020"/>
              <a:gd name="connsiteY33" fmla="*/ 5501 h 10045"/>
              <a:gd name="connsiteX34" fmla="*/ 6815 w 10020"/>
              <a:gd name="connsiteY34" fmla="*/ 5373 h 10045"/>
              <a:gd name="connsiteX35" fmla="*/ 7611 w 10020"/>
              <a:gd name="connsiteY35" fmla="*/ 6094 h 10045"/>
              <a:gd name="connsiteX36" fmla="*/ 8538 w 10020"/>
              <a:gd name="connsiteY36" fmla="*/ 7900 h 10045"/>
              <a:gd name="connsiteX37" fmla="*/ 9746 w 10020"/>
              <a:gd name="connsiteY37" fmla="*/ 8821 h 10045"/>
              <a:gd name="connsiteX38" fmla="*/ 10020 w 10020"/>
              <a:gd name="connsiteY38" fmla="*/ 10045 h 10045"/>
              <a:gd name="connsiteX0" fmla="*/ 10 w 10030"/>
              <a:gd name="connsiteY0" fmla="*/ 11514 h 11559"/>
              <a:gd name="connsiteX1" fmla="*/ 8 w 10030"/>
              <a:gd name="connsiteY1" fmla="*/ 0 h 11559"/>
              <a:gd name="connsiteX2" fmla="*/ 257 w 10030"/>
              <a:gd name="connsiteY2" fmla="*/ 9929 h 11559"/>
              <a:gd name="connsiteX3" fmla="*/ 446 w 10030"/>
              <a:gd name="connsiteY3" fmla="*/ 8956 h 11559"/>
              <a:gd name="connsiteX4" fmla="*/ 851 w 10030"/>
              <a:gd name="connsiteY4" fmla="*/ 6902 h 11559"/>
              <a:gd name="connsiteX5" fmla="*/ 1211 w 10030"/>
              <a:gd name="connsiteY5" fmla="*/ 4650 h 11559"/>
              <a:gd name="connsiteX6" fmla="*/ 1296 w 10030"/>
              <a:gd name="connsiteY6" fmla="*/ 4237 h 11559"/>
              <a:gd name="connsiteX7" fmla="*/ 1358 w 10030"/>
              <a:gd name="connsiteY7" fmla="*/ 3664 h 11559"/>
              <a:gd name="connsiteX8" fmla="*/ 1441 w 10030"/>
              <a:gd name="connsiteY8" fmla="*/ 3217 h 11559"/>
              <a:gd name="connsiteX9" fmla="*/ 1527 w 10030"/>
              <a:gd name="connsiteY9" fmla="*/ 2837 h 11559"/>
              <a:gd name="connsiteX10" fmla="*/ 1606 w 10030"/>
              <a:gd name="connsiteY10" fmla="*/ 2410 h 11559"/>
              <a:gd name="connsiteX11" fmla="*/ 1715 w 10030"/>
              <a:gd name="connsiteY11" fmla="*/ 2390 h 11559"/>
              <a:gd name="connsiteX12" fmla="*/ 1798 w 10030"/>
              <a:gd name="connsiteY12" fmla="*/ 1962 h 11559"/>
              <a:gd name="connsiteX13" fmla="*/ 1880 w 10030"/>
              <a:gd name="connsiteY13" fmla="*/ 1561 h 11559"/>
              <a:gd name="connsiteX14" fmla="*/ 1964 w 10030"/>
              <a:gd name="connsiteY14" fmla="*/ 1514 h 11559"/>
              <a:gd name="connsiteX15" fmla="*/ 2055 w 10030"/>
              <a:gd name="connsiteY15" fmla="*/ 1838 h 11559"/>
              <a:gd name="connsiteX16" fmla="*/ 2124 w 10030"/>
              <a:gd name="connsiteY16" fmla="*/ 2183 h 11559"/>
              <a:gd name="connsiteX17" fmla="*/ 2188 w 10030"/>
              <a:gd name="connsiteY17" fmla="*/ 2733 h 11559"/>
              <a:gd name="connsiteX18" fmla="*/ 2256 w 10030"/>
              <a:gd name="connsiteY18" fmla="*/ 3408 h 11559"/>
              <a:gd name="connsiteX19" fmla="*/ 2322 w 10030"/>
              <a:gd name="connsiteY19" fmla="*/ 3961 h 11559"/>
              <a:gd name="connsiteX20" fmla="*/ 2408 w 10030"/>
              <a:gd name="connsiteY20" fmla="*/ 4492 h 11559"/>
              <a:gd name="connsiteX21" fmla="*/ 2522 w 10030"/>
              <a:gd name="connsiteY21" fmla="*/ 5008 h 11559"/>
              <a:gd name="connsiteX22" fmla="*/ 2609 w 10030"/>
              <a:gd name="connsiteY22" fmla="*/ 5305 h 11559"/>
              <a:gd name="connsiteX23" fmla="*/ 2678 w 10030"/>
              <a:gd name="connsiteY23" fmla="*/ 5456 h 11559"/>
              <a:gd name="connsiteX24" fmla="*/ 2782 w 10030"/>
              <a:gd name="connsiteY24" fmla="*/ 5594 h 11559"/>
              <a:gd name="connsiteX25" fmla="*/ 2846 w 10030"/>
              <a:gd name="connsiteY25" fmla="*/ 5559 h 11559"/>
              <a:gd name="connsiteX26" fmla="*/ 2910 w 10030"/>
              <a:gd name="connsiteY26" fmla="*/ 5525 h 11559"/>
              <a:gd name="connsiteX27" fmla="*/ 2998 w 10030"/>
              <a:gd name="connsiteY27" fmla="*/ 5511 h 11559"/>
              <a:gd name="connsiteX28" fmla="*/ 3107 w 10030"/>
              <a:gd name="connsiteY28" fmla="*/ 6008 h 11559"/>
              <a:gd name="connsiteX29" fmla="*/ 3198 w 10030"/>
              <a:gd name="connsiteY29" fmla="*/ 6351 h 11559"/>
              <a:gd name="connsiteX30" fmla="*/ 3429 w 10030"/>
              <a:gd name="connsiteY30" fmla="*/ 6508 h 11559"/>
              <a:gd name="connsiteX31" fmla="*/ 3653 w 10030"/>
              <a:gd name="connsiteY31" fmla="*/ 6579 h 11559"/>
              <a:gd name="connsiteX32" fmla="*/ 4046 w 10030"/>
              <a:gd name="connsiteY32" fmla="*/ 6203 h 11559"/>
              <a:gd name="connsiteX33" fmla="*/ 5019 w 10030"/>
              <a:gd name="connsiteY33" fmla="*/ 7015 h 11559"/>
              <a:gd name="connsiteX34" fmla="*/ 6825 w 10030"/>
              <a:gd name="connsiteY34" fmla="*/ 6887 h 11559"/>
              <a:gd name="connsiteX35" fmla="*/ 7621 w 10030"/>
              <a:gd name="connsiteY35" fmla="*/ 7608 h 11559"/>
              <a:gd name="connsiteX36" fmla="*/ 8548 w 10030"/>
              <a:gd name="connsiteY36" fmla="*/ 9414 h 11559"/>
              <a:gd name="connsiteX37" fmla="*/ 9756 w 10030"/>
              <a:gd name="connsiteY37" fmla="*/ 10335 h 11559"/>
              <a:gd name="connsiteX38" fmla="*/ 10030 w 10030"/>
              <a:gd name="connsiteY38" fmla="*/ 11559 h 11559"/>
              <a:gd name="connsiteX0" fmla="*/ 10 w 10030"/>
              <a:gd name="connsiteY0" fmla="*/ 11529 h 11574"/>
              <a:gd name="connsiteX1" fmla="*/ 8 w 10030"/>
              <a:gd name="connsiteY1" fmla="*/ 15 h 11574"/>
              <a:gd name="connsiteX2" fmla="*/ 446 w 10030"/>
              <a:gd name="connsiteY2" fmla="*/ 8971 h 11574"/>
              <a:gd name="connsiteX3" fmla="*/ 851 w 10030"/>
              <a:gd name="connsiteY3" fmla="*/ 6917 h 11574"/>
              <a:gd name="connsiteX4" fmla="*/ 1211 w 10030"/>
              <a:gd name="connsiteY4" fmla="*/ 4665 h 11574"/>
              <a:gd name="connsiteX5" fmla="*/ 1296 w 10030"/>
              <a:gd name="connsiteY5" fmla="*/ 4252 h 11574"/>
              <a:gd name="connsiteX6" fmla="*/ 1358 w 10030"/>
              <a:gd name="connsiteY6" fmla="*/ 3679 h 11574"/>
              <a:gd name="connsiteX7" fmla="*/ 1441 w 10030"/>
              <a:gd name="connsiteY7" fmla="*/ 3232 h 11574"/>
              <a:gd name="connsiteX8" fmla="*/ 1527 w 10030"/>
              <a:gd name="connsiteY8" fmla="*/ 2852 h 11574"/>
              <a:gd name="connsiteX9" fmla="*/ 1606 w 10030"/>
              <a:gd name="connsiteY9" fmla="*/ 2425 h 11574"/>
              <a:gd name="connsiteX10" fmla="*/ 1715 w 10030"/>
              <a:gd name="connsiteY10" fmla="*/ 2405 h 11574"/>
              <a:gd name="connsiteX11" fmla="*/ 1798 w 10030"/>
              <a:gd name="connsiteY11" fmla="*/ 1977 h 11574"/>
              <a:gd name="connsiteX12" fmla="*/ 1880 w 10030"/>
              <a:gd name="connsiteY12" fmla="*/ 1576 h 11574"/>
              <a:gd name="connsiteX13" fmla="*/ 1964 w 10030"/>
              <a:gd name="connsiteY13" fmla="*/ 1529 h 11574"/>
              <a:gd name="connsiteX14" fmla="*/ 2055 w 10030"/>
              <a:gd name="connsiteY14" fmla="*/ 1853 h 11574"/>
              <a:gd name="connsiteX15" fmla="*/ 2124 w 10030"/>
              <a:gd name="connsiteY15" fmla="*/ 2198 h 11574"/>
              <a:gd name="connsiteX16" fmla="*/ 2188 w 10030"/>
              <a:gd name="connsiteY16" fmla="*/ 2748 h 11574"/>
              <a:gd name="connsiteX17" fmla="*/ 2256 w 10030"/>
              <a:gd name="connsiteY17" fmla="*/ 3423 h 11574"/>
              <a:gd name="connsiteX18" fmla="*/ 2322 w 10030"/>
              <a:gd name="connsiteY18" fmla="*/ 3976 h 11574"/>
              <a:gd name="connsiteX19" fmla="*/ 2408 w 10030"/>
              <a:gd name="connsiteY19" fmla="*/ 4507 h 11574"/>
              <a:gd name="connsiteX20" fmla="*/ 2522 w 10030"/>
              <a:gd name="connsiteY20" fmla="*/ 5023 h 11574"/>
              <a:gd name="connsiteX21" fmla="*/ 2609 w 10030"/>
              <a:gd name="connsiteY21" fmla="*/ 5320 h 11574"/>
              <a:gd name="connsiteX22" fmla="*/ 2678 w 10030"/>
              <a:gd name="connsiteY22" fmla="*/ 5471 h 11574"/>
              <a:gd name="connsiteX23" fmla="*/ 2782 w 10030"/>
              <a:gd name="connsiteY23" fmla="*/ 5609 h 11574"/>
              <a:gd name="connsiteX24" fmla="*/ 2846 w 10030"/>
              <a:gd name="connsiteY24" fmla="*/ 5574 h 11574"/>
              <a:gd name="connsiteX25" fmla="*/ 2910 w 10030"/>
              <a:gd name="connsiteY25" fmla="*/ 5540 h 11574"/>
              <a:gd name="connsiteX26" fmla="*/ 2998 w 10030"/>
              <a:gd name="connsiteY26" fmla="*/ 5526 h 11574"/>
              <a:gd name="connsiteX27" fmla="*/ 3107 w 10030"/>
              <a:gd name="connsiteY27" fmla="*/ 6023 h 11574"/>
              <a:gd name="connsiteX28" fmla="*/ 3198 w 10030"/>
              <a:gd name="connsiteY28" fmla="*/ 6366 h 11574"/>
              <a:gd name="connsiteX29" fmla="*/ 3429 w 10030"/>
              <a:gd name="connsiteY29" fmla="*/ 6523 h 11574"/>
              <a:gd name="connsiteX30" fmla="*/ 3653 w 10030"/>
              <a:gd name="connsiteY30" fmla="*/ 6594 h 11574"/>
              <a:gd name="connsiteX31" fmla="*/ 4046 w 10030"/>
              <a:gd name="connsiteY31" fmla="*/ 6218 h 11574"/>
              <a:gd name="connsiteX32" fmla="*/ 5019 w 10030"/>
              <a:gd name="connsiteY32" fmla="*/ 7030 h 11574"/>
              <a:gd name="connsiteX33" fmla="*/ 6825 w 10030"/>
              <a:gd name="connsiteY33" fmla="*/ 6902 h 11574"/>
              <a:gd name="connsiteX34" fmla="*/ 7621 w 10030"/>
              <a:gd name="connsiteY34" fmla="*/ 7623 h 11574"/>
              <a:gd name="connsiteX35" fmla="*/ 8548 w 10030"/>
              <a:gd name="connsiteY35" fmla="*/ 9429 h 11574"/>
              <a:gd name="connsiteX36" fmla="*/ 9756 w 10030"/>
              <a:gd name="connsiteY36" fmla="*/ 10350 h 11574"/>
              <a:gd name="connsiteX37" fmla="*/ 10030 w 10030"/>
              <a:gd name="connsiteY37" fmla="*/ 11574 h 11574"/>
              <a:gd name="connsiteX0" fmla="*/ 10 w 10030"/>
              <a:gd name="connsiteY0" fmla="*/ 11529 h 11574"/>
              <a:gd name="connsiteX1" fmla="*/ 8 w 10030"/>
              <a:gd name="connsiteY1" fmla="*/ 15 h 11574"/>
              <a:gd name="connsiteX2" fmla="*/ 446 w 10030"/>
              <a:gd name="connsiteY2" fmla="*/ 8971 h 11574"/>
              <a:gd name="connsiteX3" fmla="*/ 1211 w 10030"/>
              <a:gd name="connsiteY3" fmla="*/ 4665 h 11574"/>
              <a:gd name="connsiteX4" fmla="*/ 1296 w 10030"/>
              <a:gd name="connsiteY4" fmla="*/ 4252 h 11574"/>
              <a:gd name="connsiteX5" fmla="*/ 1358 w 10030"/>
              <a:gd name="connsiteY5" fmla="*/ 3679 h 11574"/>
              <a:gd name="connsiteX6" fmla="*/ 1441 w 10030"/>
              <a:gd name="connsiteY6" fmla="*/ 3232 h 11574"/>
              <a:gd name="connsiteX7" fmla="*/ 1527 w 10030"/>
              <a:gd name="connsiteY7" fmla="*/ 2852 h 11574"/>
              <a:gd name="connsiteX8" fmla="*/ 1606 w 10030"/>
              <a:gd name="connsiteY8" fmla="*/ 2425 h 11574"/>
              <a:gd name="connsiteX9" fmla="*/ 1715 w 10030"/>
              <a:gd name="connsiteY9" fmla="*/ 2405 h 11574"/>
              <a:gd name="connsiteX10" fmla="*/ 1798 w 10030"/>
              <a:gd name="connsiteY10" fmla="*/ 1977 h 11574"/>
              <a:gd name="connsiteX11" fmla="*/ 1880 w 10030"/>
              <a:gd name="connsiteY11" fmla="*/ 1576 h 11574"/>
              <a:gd name="connsiteX12" fmla="*/ 1964 w 10030"/>
              <a:gd name="connsiteY12" fmla="*/ 1529 h 11574"/>
              <a:gd name="connsiteX13" fmla="*/ 2055 w 10030"/>
              <a:gd name="connsiteY13" fmla="*/ 1853 h 11574"/>
              <a:gd name="connsiteX14" fmla="*/ 2124 w 10030"/>
              <a:gd name="connsiteY14" fmla="*/ 2198 h 11574"/>
              <a:gd name="connsiteX15" fmla="*/ 2188 w 10030"/>
              <a:gd name="connsiteY15" fmla="*/ 2748 h 11574"/>
              <a:gd name="connsiteX16" fmla="*/ 2256 w 10030"/>
              <a:gd name="connsiteY16" fmla="*/ 3423 h 11574"/>
              <a:gd name="connsiteX17" fmla="*/ 2322 w 10030"/>
              <a:gd name="connsiteY17" fmla="*/ 3976 h 11574"/>
              <a:gd name="connsiteX18" fmla="*/ 2408 w 10030"/>
              <a:gd name="connsiteY18" fmla="*/ 4507 h 11574"/>
              <a:gd name="connsiteX19" fmla="*/ 2522 w 10030"/>
              <a:gd name="connsiteY19" fmla="*/ 5023 h 11574"/>
              <a:gd name="connsiteX20" fmla="*/ 2609 w 10030"/>
              <a:gd name="connsiteY20" fmla="*/ 5320 h 11574"/>
              <a:gd name="connsiteX21" fmla="*/ 2678 w 10030"/>
              <a:gd name="connsiteY21" fmla="*/ 5471 h 11574"/>
              <a:gd name="connsiteX22" fmla="*/ 2782 w 10030"/>
              <a:gd name="connsiteY22" fmla="*/ 5609 h 11574"/>
              <a:gd name="connsiteX23" fmla="*/ 2846 w 10030"/>
              <a:gd name="connsiteY23" fmla="*/ 5574 h 11574"/>
              <a:gd name="connsiteX24" fmla="*/ 2910 w 10030"/>
              <a:gd name="connsiteY24" fmla="*/ 5540 h 11574"/>
              <a:gd name="connsiteX25" fmla="*/ 2998 w 10030"/>
              <a:gd name="connsiteY25" fmla="*/ 5526 h 11574"/>
              <a:gd name="connsiteX26" fmla="*/ 3107 w 10030"/>
              <a:gd name="connsiteY26" fmla="*/ 6023 h 11574"/>
              <a:gd name="connsiteX27" fmla="*/ 3198 w 10030"/>
              <a:gd name="connsiteY27" fmla="*/ 6366 h 11574"/>
              <a:gd name="connsiteX28" fmla="*/ 3429 w 10030"/>
              <a:gd name="connsiteY28" fmla="*/ 6523 h 11574"/>
              <a:gd name="connsiteX29" fmla="*/ 3653 w 10030"/>
              <a:gd name="connsiteY29" fmla="*/ 6594 h 11574"/>
              <a:gd name="connsiteX30" fmla="*/ 4046 w 10030"/>
              <a:gd name="connsiteY30" fmla="*/ 6218 h 11574"/>
              <a:gd name="connsiteX31" fmla="*/ 5019 w 10030"/>
              <a:gd name="connsiteY31" fmla="*/ 7030 h 11574"/>
              <a:gd name="connsiteX32" fmla="*/ 6825 w 10030"/>
              <a:gd name="connsiteY32" fmla="*/ 6902 h 11574"/>
              <a:gd name="connsiteX33" fmla="*/ 7621 w 10030"/>
              <a:gd name="connsiteY33" fmla="*/ 7623 h 11574"/>
              <a:gd name="connsiteX34" fmla="*/ 8548 w 10030"/>
              <a:gd name="connsiteY34" fmla="*/ 9429 h 11574"/>
              <a:gd name="connsiteX35" fmla="*/ 9756 w 10030"/>
              <a:gd name="connsiteY35" fmla="*/ 10350 h 11574"/>
              <a:gd name="connsiteX36" fmla="*/ 10030 w 10030"/>
              <a:gd name="connsiteY36" fmla="*/ 11574 h 11574"/>
              <a:gd name="connsiteX0" fmla="*/ 10 w 10030"/>
              <a:gd name="connsiteY0" fmla="*/ 11680 h 11725"/>
              <a:gd name="connsiteX1" fmla="*/ 8 w 10030"/>
              <a:gd name="connsiteY1" fmla="*/ 166 h 11725"/>
              <a:gd name="connsiteX2" fmla="*/ 1211 w 10030"/>
              <a:gd name="connsiteY2" fmla="*/ 4816 h 11725"/>
              <a:gd name="connsiteX3" fmla="*/ 1296 w 10030"/>
              <a:gd name="connsiteY3" fmla="*/ 4403 h 11725"/>
              <a:gd name="connsiteX4" fmla="*/ 1358 w 10030"/>
              <a:gd name="connsiteY4" fmla="*/ 3830 h 11725"/>
              <a:gd name="connsiteX5" fmla="*/ 1441 w 10030"/>
              <a:gd name="connsiteY5" fmla="*/ 3383 h 11725"/>
              <a:gd name="connsiteX6" fmla="*/ 1527 w 10030"/>
              <a:gd name="connsiteY6" fmla="*/ 3003 h 11725"/>
              <a:gd name="connsiteX7" fmla="*/ 1606 w 10030"/>
              <a:gd name="connsiteY7" fmla="*/ 2576 h 11725"/>
              <a:gd name="connsiteX8" fmla="*/ 1715 w 10030"/>
              <a:gd name="connsiteY8" fmla="*/ 2556 h 11725"/>
              <a:gd name="connsiteX9" fmla="*/ 1798 w 10030"/>
              <a:gd name="connsiteY9" fmla="*/ 2128 h 11725"/>
              <a:gd name="connsiteX10" fmla="*/ 1880 w 10030"/>
              <a:gd name="connsiteY10" fmla="*/ 1727 h 11725"/>
              <a:gd name="connsiteX11" fmla="*/ 1964 w 10030"/>
              <a:gd name="connsiteY11" fmla="*/ 1680 h 11725"/>
              <a:gd name="connsiteX12" fmla="*/ 2055 w 10030"/>
              <a:gd name="connsiteY12" fmla="*/ 2004 h 11725"/>
              <a:gd name="connsiteX13" fmla="*/ 2124 w 10030"/>
              <a:gd name="connsiteY13" fmla="*/ 2349 h 11725"/>
              <a:gd name="connsiteX14" fmla="*/ 2188 w 10030"/>
              <a:gd name="connsiteY14" fmla="*/ 2899 h 11725"/>
              <a:gd name="connsiteX15" fmla="*/ 2256 w 10030"/>
              <a:gd name="connsiteY15" fmla="*/ 3574 h 11725"/>
              <a:gd name="connsiteX16" fmla="*/ 2322 w 10030"/>
              <a:gd name="connsiteY16" fmla="*/ 4127 h 11725"/>
              <a:gd name="connsiteX17" fmla="*/ 2408 w 10030"/>
              <a:gd name="connsiteY17" fmla="*/ 4658 h 11725"/>
              <a:gd name="connsiteX18" fmla="*/ 2522 w 10030"/>
              <a:gd name="connsiteY18" fmla="*/ 5174 h 11725"/>
              <a:gd name="connsiteX19" fmla="*/ 2609 w 10030"/>
              <a:gd name="connsiteY19" fmla="*/ 5471 h 11725"/>
              <a:gd name="connsiteX20" fmla="*/ 2678 w 10030"/>
              <a:gd name="connsiteY20" fmla="*/ 5622 h 11725"/>
              <a:gd name="connsiteX21" fmla="*/ 2782 w 10030"/>
              <a:gd name="connsiteY21" fmla="*/ 5760 h 11725"/>
              <a:gd name="connsiteX22" fmla="*/ 2846 w 10030"/>
              <a:gd name="connsiteY22" fmla="*/ 5725 h 11725"/>
              <a:gd name="connsiteX23" fmla="*/ 2910 w 10030"/>
              <a:gd name="connsiteY23" fmla="*/ 5691 h 11725"/>
              <a:gd name="connsiteX24" fmla="*/ 2998 w 10030"/>
              <a:gd name="connsiteY24" fmla="*/ 5677 h 11725"/>
              <a:gd name="connsiteX25" fmla="*/ 3107 w 10030"/>
              <a:gd name="connsiteY25" fmla="*/ 6174 h 11725"/>
              <a:gd name="connsiteX26" fmla="*/ 3198 w 10030"/>
              <a:gd name="connsiteY26" fmla="*/ 6517 h 11725"/>
              <a:gd name="connsiteX27" fmla="*/ 3429 w 10030"/>
              <a:gd name="connsiteY27" fmla="*/ 6674 h 11725"/>
              <a:gd name="connsiteX28" fmla="*/ 3653 w 10030"/>
              <a:gd name="connsiteY28" fmla="*/ 6745 h 11725"/>
              <a:gd name="connsiteX29" fmla="*/ 4046 w 10030"/>
              <a:gd name="connsiteY29" fmla="*/ 6369 h 11725"/>
              <a:gd name="connsiteX30" fmla="*/ 5019 w 10030"/>
              <a:gd name="connsiteY30" fmla="*/ 7181 h 11725"/>
              <a:gd name="connsiteX31" fmla="*/ 6825 w 10030"/>
              <a:gd name="connsiteY31" fmla="*/ 7053 h 11725"/>
              <a:gd name="connsiteX32" fmla="*/ 7621 w 10030"/>
              <a:gd name="connsiteY32" fmla="*/ 7774 h 11725"/>
              <a:gd name="connsiteX33" fmla="*/ 8548 w 10030"/>
              <a:gd name="connsiteY33" fmla="*/ 9580 h 11725"/>
              <a:gd name="connsiteX34" fmla="*/ 9756 w 10030"/>
              <a:gd name="connsiteY34" fmla="*/ 10501 h 11725"/>
              <a:gd name="connsiteX35" fmla="*/ 10030 w 10030"/>
              <a:gd name="connsiteY35" fmla="*/ 11725 h 11725"/>
              <a:gd name="connsiteX0" fmla="*/ 10 w 10030"/>
              <a:gd name="connsiteY0" fmla="*/ 11708 h 11753"/>
              <a:gd name="connsiteX1" fmla="*/ 8 w 10030"/>
              <a:gd name="connsiteY1" fmla="*/ 194 h 11753"/>
              <a:gd name="connsiteX2" fmla="*/ 1296 w 10030"/>
              <a:gd name="connsiteY2" fmla="*/ 4431 h 11753"/>
              <a:gd name="connsiteX3" fmla="*/ 1358 w 10030"/>
              <a:gd name="connsiteY3" fmla="*/ 3858 h 11753"/>
              <a:gd name="connsiteX4" fmla="*/ 1441 w 10030"/>
              <a:gd name="connsiteY4" fmla="*/ 3411 h 11753"/>
              <a:gd name="connsiteX5" fmla="*/ 1527 w 10030"/>
              <a:gd name="connsiteY5" fmla="*/ 3031 h 11753"/>
              <a:gd name="connsiteX6" fmla="*/ 1606 w 10030"/>
              <a:gd name="connsiteY6" fmla="*/ 2604 h 11753"/>
              <a:gd name="connsiteX7" fmla="*/ 1715 w 10030"/>
              <a:gd name="connsiteY7" fmla="*/ 2584 h 11753"/>
              <a:gd name="connsiteX8" fmla="*/ 1798 w 10030"/>
              <a:gd name="connsiteY8" fmla="*/ 2156 h 11753"/>
              <a:gd name="connsiteX9" fmla="*/ 1880 w 10030"/>
              <a:gd name="connsiteY9" fmla="*/ 1755 h 11753"/>
              <a:gd name="connsiteX10" fmla="*/ 1964 w 10030"/>
              <a:gd name="connsiteY10" fmla="*/ 1708 h 11753"/>
              <a:gd name="connsiteX11" fmla="*/ 2055 w 10030"/>
              <a:gd name="connsiteY11" fmla="*/ 2032 h 11753"/>
              <a:gd name="connsiteX12" fmla="*/ 2124 w 10030"/>
              <a:gd name="connsiteY12" fmla="*/ 2377 h 11753"/>
              <a:gd name="connsiteX13" fmla="*/ 2188 w 10030"/>
              <a:gd name="connsiteY13" fmla="*/ 2927 h 11753"/>
              <a:gd name="connsiteX14" fmla="*/ 2256 w 10030"/>
              <a:gd name="connsiteY14" fmla="*/ 3602 h 11753"/>
              <a:gd name="connsiteX15" fmla="*/ 2322 w 10030"/>
              <a:gd name="connsiteY15" fmla="*/ 4155 h 11753"/>
              <a:gd name="connsiteX16" fmla="*/ 2408 w 10030"/>
              <a:gd name="connsiteY16" fmla="*/ 4686 h 11753"/>
              <a:gd name="connsiteX17" fmla="*/ 2522 w 10030"/>
              <a:gd name="connsiteY17" fmla="*/ 5202 h 11753"/>
              <a:gd name="connsiteX18" fmla="*/ 2609 w 10030"/>
              <a:gd name="connsiteY18" fmla="*/ 5499 h 11753"/>
              <a:gd name="connsiteX19" fmla="*/ 2678 w 10030"/>
              <a:gd name="connsiteY19" fmla="*/ 5650 h 11753"/>
              <a:gd name="connsiteX20" fmla="*/ 2782 w 10030"/>
              <a:gd name="connsiteY20" fmla="*/ 5788 h 11753"/>
              <a:gd name="connsiteX21" fmla="*/ 2846 w 10030"/>
              <a:gd name="connsiteY21" fmla="*/ 5753 h 11753"/>
              <a:gd name="connsiteX22" fmla="*/ 2910 w 10030"/>
              <a:gd name="connsiteY22" fmla="*/ 5719 h 11753"/>
              <a:gd name="connsiteX23" fmla="*/ 2998 w 10030"/>
              <a:gd name="connsiteY23" fmla="*/ 5705 h 11753"/>
              <a:gd name="connsiteX24" fmla="*/ 3107 w 10030"/>
              <a:gd name="connsiteY24" fmla="*/ 6202 h 11753"/>
              <a:gd name="connsiteX25" fmla="*/ 3198 w 10030"/>
              <a:gd name="connsiteY25" fmla="*/ 6545 h 11753"/>
              <a:gd name="connsiteX26" fmla="*/ 3429 w 10030"/>
              <a:gd name="connsiteY26" fmla="*/ 6702 h 11753"/>
              <a:gd name="connsiteX27" fmla="*/ 3653 w 10030"/>
              <a:gd name="connsiteY27" fmla="*/ 6773 h 11753"/>
              <a:gd name="connsiteX28" fmla="*/ 4046 w 10030"/>
              <a:gd name="connsiteY28" fmla="*/ 6397 h 11753"/>
              <a:gd name="connsiteX29" fmla="*/ 5019 w 10030"/>
              <a:gd name="connsiteY29" fmla="*/ 7209 h 11753"/>
              <a:gd name="connsiteX30" fmla="*/ 6825 w 10030"/>
              <a:gd name="connsiteY30" fmla="*/ 7081 h 11753"/>
              <a:gd name="connsiteX31" fmla="*/ 7621 w 10030"/>
              <a:gd name="connsiteY31" fmla="*/ 7802 h 11753"/>
              <a:gd name="connsiteX32" fmla="*/ 8548 w 10030"/>
              <a:gd name="connsiteY32" fmla="*/ 9608 h 11753"/>
              <a:gd name="connsiteX33" fmla="*/ 9756 w 10030"/>
              <a:gd name="connsiteY33" fmla="*/ 10529 h 11753"/>
              <a:gd name="connsiteX34" fmla="*/ 10030 w 10030"/>
              <a:gd name="connsiteY34" fmla="*/ 11753 h 11753"/>
              <a:gd name="connsiteX0" fmla="*/ 10 w 10030"/>
              <a:gd name="connsiteY0" fmla="*/ 10000 h 10045"/>
              <a:gd name="connsiteX1" fmla="*/ 8 w 10030"/>
              <a:gd name="connsiteY1" fmla="*/ 2882 h 10045"/>
              <a:gd name="connsiteX2" fmla="*/ 1296 w 10030"/>
              <a:gd name="connsiteY2" fmla="*/ 2723 h 10045"/>
              <a:gd name="connsiteX3" fmla="*/ 1358 w 10030"/>
              <a:gd name="connsiteY3" fmla="*/ 2150 h 10045"/>
              <a:gd name="connsiteX4" fmla="*/ 1441 w 10030"/>
              <a:gd name="connsiteY4" fmla="*/ 1703 h 10045"/>
              <a:gd name="connsiteX5" fmla="*/ 1527 w 10030"/>
              <a:gd name="connsiteY5" fmla="*/ 1323 h 10045"/>
              <a:gd name="connsiteX6" fmla="*/ 1606 w 10030"/>
              <a:gd name="connsiteY6" fmla="*/ 896 h 10045"/>
              <a:gd name="connsiteX7" fmla="*/ 1715 w 10030"/>
              <a:gd name="connsiteY7" fmla="*/ 876 h 10045"/>
              <a:gd name="connsiteX8" fmla="*/ 1798 w 10030"/>
              <a:gd name="connsiteY8" fmla="*/ 448 h 10045"/>
              <a:gd name="connsiteX9" fmla="*/ 1880 w 10030"/>
              <a:gd name="connsiteY9" fmla="*/ 47 h 10045"/>
              <a:gd name="connsiteX10" fmla="*/ 1964 w 10030"/>
              <a:gd name="connsiteY10" fmla="*/ 0 h 10045"/>
              <a:gd name="connsiteX11" fmla="*/ 2055 w 10030"/>
              <a:gd name="connsiteY11" fmla="*/ 324 h 10045"/>
              <a:gd name="connsiteX12" fmla="*/ 2124 w 10030"/>
              <a:gd name="connsiteY12" fmla="*/ 669 h 10045"/>
              <a:gd name="connsiteX13" fmla="*/ 2188 w 10030"/>
              <a:gd name="connsiteY13" fmla="*/ 1219 h 10045"/>
              <a:gd name="connsiteX14" fmla="*/ 2256 w 10030"/>
              <a:gd name="connsiteY14" fmla="*/ 1894 h 10045"/>
              <a:gd name="connsiteX15" fmla="*/ 2322 w 10030"/>
              <a:gd name="connsiteY15" fmla="*/ 2447 h 10045"/>
              <a:gd name="connsiteX16" fmla="*/ 2408 w 10030"/>
              <a:gd name="connsiteY16" fmla="*/ 2978 h 10045"/>
              <a:gd name="connsiteX17" fmla="*/ 2522 w 10030"/>
              <a:gd name="connsiteY17" fmla="*/ 3494 h 10045"/>
              <a:gd name="connsiteX18" fmla="*/ 2609 w 10030"/>
              <a:gd name="connsiteY18" fmla="*/ 3791 h 10045"/>
              <a:gd name="connsiteX19" fmla="*/ 2678 w 10030"/>
              <a:gd name="connsiteY19" fmla="*/ 3942 h 10045"/>
              <a:gd name="connsiteX20" fmla="*/ 2782 w 10030"/>
              <a:gd name="connsiteY20" fmla="*/ 4080 h 10045"/>
              <a:gd name="connsiteX21" fmla="*/ 2846 w 10030"/>
              <a:gd name="connsiteY21" fmla="*/ 4045 h 10045"/>
              <a:gd name="connsiteX22" fmla="*/ 2910 w 10030"/>
              <a:gd name="connsiteY22" fmla="*/ 4011 h 10045"/>
              <a:gd name="connsiteX23" fmla="*/ 2998 w 10030"/>
              <a:gd name="connsiteY23" fmla="*/ 3997 h 10045"/>
              <a:gd name="connsiteX24" fmla="*/ 3107 w 10030"/>
              <a:gd name="connsiteY24" fmla="*/ 4494 h 10045"/>
              <a:gd name="connsiteX25" fmla="*/ 3198 w 10030"/>
              <a:gd name="connsiteY25" fmla="*/ 4837 h 10045"/>
              <a:gd name="connsiteX26" fmla="*/ 3429 w 10030"/>
              <a:gd name="connsiteY26" fmla="*/ 4994 h 10045"/>
              <a:gd name="connsiteX27" fmla="*/ 3653 w 10030"/>
              <a:gd name="connsiteY27" fmla="*/ 5065 h 10045"/>
              <a:gd name="connsiteX28" fmla="*/ 4046 w 10030"/>
              <a:gd name="connsiteY28" fmla="*/ 4689 h 10045"/>
              <a:gd name="connsiteX29" fmla="*/ 5019 w 10030"/>
              <a:gd name="connsiteY29" fmla="*/ 5501 h 10045"/>
              <a:gd name="connsiteX30" fmla="*/ 6825 w 10030"/>
              <a:gd name="connsiteY30" fmla="*/ 5373 h 10045"/>
              <a:gd name="connsiteX31" fmla="*/ 7621 w 10030"/>
              <a:gd name="connsiteY31" fmla="*/ 6094 h 10045"/>
              <a:gd name="connsiteX32" fmla="*/ 8548 w 10030"/>
              <a:gd name="connsiteY32" fmla="*/ 7900 h 10045"/>
              <a:gd name="connsiteX33" fmla="*/ 9756 w 10030"/>
              <a:gd name="connsiteY33" fmla="*/ 8821 h 10045"/>
              <a:gd name="connsiteX34" fmla="*/ 10030 w 10030"/>
              <a:gd name="connsiteY34" fmla="*/ 10045 h 10045"/>
              <a:gd name="connsiteX0" fmla="*/ 10 w 10030"/>
              <a:gd name="connsiteY0" fmla="*/ 10000 h 10045"/>
              <a:gd name="connsiteX1" fmla="*/ 8 w 10030"/>
              <a:gd name="connsiteY1" fmla="*/ 2882 h 10045"/>
              <a:gd name="connsiteX2" fmla="*/ 809 w 10030"/>
              <a:gd name="connsiteY2" fmla="*/ 2137 h 10045"/>
              <a:gd name="connsiteX3" fmla="*/ 1296 w 10030"/>
              <a:gd name="connsiteY3" fmla="*/ 2723 h 10045"/>
              <a:gd name="connsiteX4" fmla="*/ 1358 w 10030"/>
              <a:gd name="connsiteY4" fmla="*/ 2150 h 10045"/>
              <a:gd name="connsiteX5" fmla="*/ 1441 w 10030"/>
              <a:gd name="connsiteY5" fmla="*/ 1703 h 10045"/>
              <a:gd name="connsiteX6" fmla="*/ 1527 w 10030"/>
              <a:gd name="connsiteY6" fmla="*/ 1323 h 10045"/>
              <a:gd name="connsiteX7" fmla="*/ 1606 w 10030"/>
              <a:gd name="connsiteY7" fmla="*/ 896 h 10045"/>
              <a:gd name="connsiteX8" fmla="*/ 1715 w 10030"/>
              <a:gd name="connsiteY8" fmla="*/ 876 h 10045"/>
              <a:gd name="connsiteX9" fmla="*/ 1798 w 10030"/>
              <a:gd name="connsiteY9" fmla="*/ 448 h 10045"/>
              <a:gd name="connsiteX10" fmla="*/ 1880 w 10030"/>
              <a:gd name="connsiteY10" fmla="*/ 47 h 10045"/>
              <a:gd name="connsiteX11" fmla="*/ 1964 w 10030"/>
              <a:gd name="connsiteY11" fmla="*/ 0 h 10045"/>
              <a:gd name="connsiteX12" fmla="*/ 2055 w 10030"/>
              <a:gd name="connsiteY12" fmla="*/ 324 h 10045"/>
              <a:gd name="connsiteX13" fmla="*/ 2124 w 10030"/>
              <a:gd name="connsiteY13" fmla="*/ 669 h 10045"/>
              <a:gd name="connsiteX14" fmla="*/ 2188 w 10030"/>
              <a:gd name="connsiteY14" fmla="*/ 1219 h 10045"/>
              <a:gd name="connsiteX15" fmla="*/ 2256 w 10030"/>
              <a:gd name="connsiteY15" fmla="*/ 1894 h 10045"/>
              <a:gd name="connsiteX16" fmla="*/ 2322 w 10030"/>
              <a:gd name="connsiteY16" fmla="*/ 2447 h 10045"/>
              <a:gd name="connsiteX17" fmla="*/ 2408 w 10030"/>
              <a:gd name="connsiteY17" fmla="*/ 2978 h 10045"/>
              <a:gd name="connsiteX18" fmla="*/ 2522 w 10030"/>
              <a:gd name="connsiteY18" fmla="*/ 3494 h 10045"/>
              <a:gd name="connsiteX19" fmla="*/ 2609 w 10030"/>
              <a:gd name="connsiteY19" fmla="*/ 3791 h 10045"/>
              <a:gd name="connsiteX20" fmla="*/ 2678 w 10030"/>
              <a:gd name="connsiteY20" fmla="*/ 3942 h 10045"/>
              <a:gd name="connsiteX21" fmla="*/ 2782 w 10030"/>
              <a:gd name="connsiteY21" fmla="*/ 4080 h 10045"/>
              <a:gd name="connsiteX22" fmla="*/ 2846 w 10030"/>
              <a:gd name="connsiteY22" fmla="*/ 4045 h 10045"/>
              <a:gd name="connsiteX23" fmla="*/ 2910 w 10030"/>
              <a:gd name="connsiteY23" fmla="*/ 4011 h 10045"/>
              <a:gd name="connsiteX24" fmla="*/ 2998 w 10030"/>
              <a:gd name="connsiteY24" fmla="*/ 3997 h 10045"/>
              <a:gd name="connsiteX25" fmla="*/ 3107 w 10030"/>
              <a:gd name="connsiteY25" fmla="*/ 4494 h 10045"/>
              <a:gd name="connsiteX26" fmla="*/ 3198 w 10030"/>
              <a:gd name="connsiteY26" fmla="*/ 4837 h 10045"/>
              <a:gd name="connsiteX27" fmla="*/ 3429 w 10030"/>
              <a:gd name="connsiteY27" fmla="*/ 4994 h 10045"/>
              <a:gd name="connsiteX28" fmla="*/ 3653 w 10030"/>
              <a:gd name="connsiteY28" fmla="*/ 5065 h 10045"/>
              <a:gd name="connsiteX29" fmla="*/ 4046 w 10030"/>
              <a:gd name="connsiteY29" fmla="*/ 4689 h 10045"/>
              <a:gd name="connsiteX30" fmla="*/ 5019 w 10030"/>
              <a:gd name="connsiteY30" fmla="*/ 5501 h 10045"/>
              <a:gd name="connsiteX31" fmla="*/ 6825 w 10030"/>
              <a:gd name="connsiteY31" fmla="*/ 5373 h 10045"/>
              <a:gd name="connsiteX32" fmla="*/ 7621 w 10030"/>
              <a:gd name="connsiteY32" fmla="*/ 6094 h 10045"/>
              <a:gd name="connsiteX33" fmla="*/ 8548 w 10030"/>
              <a:gd name="connsiteY33" fmla="*/ 7900 h 10045"/>
              <a:gd name="connsiteX34" fmla="*/ 9756 w 10030"/>
              <a:gd name="connsiteY34" fmla="*/ 8821 h 10045"/>
              <a:gd name="connsiteX35" fmla="*/ 10030 w 10030"/>
              <a:gd name="connsiteY35" fmla="*/ 10045 h 10045"/>
              <a:gd name="connsiteX0" fmla="*/ 10 w 10030"/>
              <a:gd name="connsiteY0" fmla="*/ 10000 h 10045"/>
              <a:gd name="connsiteX1" fmla="*/ 8 w 10030"/>
              <a:gd name="connsiteY1" fmla="*/ 2882 h 10045"/>
              <a:gd name="connsiteX2" fmla="*/ 809 w 10030"/>
              <a:gd name="connsiteY2" fmla="*/ 2137 h 10045"/>
              <a:gd name="connsiteX3" fmla="*/ 1296 w 10030"/>
              <a:gd name="connsiteY3" fmla="*/ 2723 h 10045"/>
              <a:gd name="connsiteX4" fmla="*/ 1358 w 10030"/>
              <a:gd name="connsiteY4" fmla="*/ 2150 h 10045"/>
              <a:gd name="connsiteX5" fmla="*/ 1441 w 10030"/>
              <a:gd name="connsiteY5" fmla="*/ 1703 h 10045"/>
              <a:gd name="connsiteX6" fmla="*/ 1527 w 10030"/>
              <a:gd name="connsiteY6" fmla="*/ 1323 h 10045"/>
              <a:gd name="connsiteX7" fmla="*/ 1606 w 10030"/>
              <a:gd name="connsiteY7" fmla="*/ 896 h 10045"/>
              <a:gd name="connsiteX8" fmla="*/ 1715 w 10030"/>
              <a:gd name="connsiteY8" fmla="*/ 876 h 10045"/>
              <a:gd name="connsiteX9" fmla="*/ 1798 w 10030"/>
              <a:gd name="connsiteY9" fmla="*/ 448 h 10045"/>
              <a:gd name="connsiteX10" fmla="*/ 1880 w 10030"/>
              <a:gd name="connsiteY10" fmla="*/ 47 h 10045"/>
              <a:gd name="connsiteX11" fmla="*/ 1964 w 10030"/>
              <a:gd name="connsiteY11" fmla="*/ 0 h 10045"/>
              <a:gd name="connsiteX12" fmla="*/ 2055 w 10030"/>
              <a:gd name="connsiteY12" fmla="*/ 324 h 10045"/>
              <a:gd name="connsiteX13" fmla="*/ 2124 w 10030"/>
              <a:gd name="connsiteY13" fmla="*/ 669 h 10045"/>
              <a:gd name="connsiteX14" fmla="*/ 2188 w 10030"/>
              <a:gd name="connsiteY14" fmla="*/ 1219 h 10045"/>
              <a:gd name="connsiteX15" fmla="*/ 2256 w 10030"/>
              <a:gd name="connsiteY15" fmla="*/ 1894 h 10045"/>
              <a:gd name="connsiteX16" fmla="*/ 2322 w 10030"/>
              <a:gd name="connsiteY16" fmla="*/ 2447 h 10045"/>
              <a:gd name="connsiteX17" fmla="*/ 2408 w 10030"/>
              <a:gd name="connsiteY17" fmla="*/ 2978 h 10045"/>
              <a:gd name="connsiteX18" fmla="*/ 2522 w 10030"/>
              <a:gd name="connsiteY18" fmla="*/ 3494 h 10045"/>
              <a:gd name="connsiteX19" fmla="*/ 2609 w 10030"/>
              <a:gd name="connsiteY19" fmla="*/ 3791 h 10045"/>
              <a:gd name="connsiteX20" fmla="*/ 2678 w 10030"/>
              <a:gd name="connsiteY20" fmla="*/ 3942 h 10045"/>
              <a:gd name="connsiteX21" fmla="*/ 2782 w 10030"/>
              <a:gd name="connsiteY21" fmla="*/ 4080 h 10045"/>
              <a:gd name="connsiteX22" fmla="*/ 2846 w 10030"/>
              <a:gd name="connsiteY22" fmla="*/ 4045 h 10045"/>
              <a:gd name="connsiteX23" fmla="*/ 2910 w 10030"/>
              <a:gd name="connsiteY23" fmla="*/ 4011 h 10045"/>
              <a:gd name="connsiteX24" fmla="*/ 2998 w 10030"/>
              <a:gd name="connsiteY24" fmla="*/ 3997 h 10045"/>
              <a:gd name="connsiteX25" fmla="*/ 3107 w 10030"/>
              <a:gd name="connsiteY25" fmla="*/ 4494 h 10045"/>
              <a:gd name="connsiteX26" fmla="*/ 3198 w 10030"/>
              <a:gd name="connsiteY26" fmla="*/ 4837 h 10045"/>
              <a:gd name="connsiteX27" fmla="*/ 3429 w 10030"/>
              <a:gd name="connsiteY27" fmla="*/ 4994 h 10045"/>
              <a:gd name="connsiteX28" fmla="*/ 3653 w 10030"/>
              <a:gd name="connsiteY28" fmla="*/ 5065 h 10045"/>
              <a:gd name="connsiteX29" fmla="*/ 4046 w 10030"/>
              <a:gd name="connsiteY29" fmla="*/ 4689 h 10045"/>
              <a:gd name="connsiteX30" fmla="*/ 5019 w 10030"/>
              <a:gd name="connsiteY30" fmla="*/ 5501 h 10045"/>
              <a:gd name="connsiteX31" fmla="*/ 6825 w 10030"/>
              <a:gd name="connsiteY31" fmla="*/ 5373 h 10045"/>
              <a:gd name="connsiteX32" fmla="*/ 7621 w 10030"/>
              <a:gd name="connsiteY32" fmla="*/ 6094 h 10045"/>
              <a:gd name="connsiteX33" fmla="*/ 8548 w 10030"/>
              <a:gd name="connsiteY33" fmla="*/ 7900 h 10045"/>
              <a:gd name="connsiteX34" fmla="*/ 9756 w 10030"/>
              <a:gd name="connsiteY34" fmla="*/ 8821 h 10045"/>
              <a:gd name="connsiteX35" fmla="*/ 10030 w 10030"/>
              <a:gd name="connsiteY35" fmla="*/ 10045 h 10045"/>
              <a:gd name="connsiteX0" fmla="*/ 10 w 10030"/>
              <a:gd name="connsiteY0" fmla="*/ 10000 h 10045"/>
              <a:gd name="connsiteX1" fmla="*/ 8 w 10030"/>
              <a:gd name="connsiteY1" fmla="*/ 2882 h 10045"/>
              <a:gd name="connsiteX2" fmla="*/ 809 w 10030"/>
              <a:gd name="connsiteY2" fmla="*/ 2137 h 10045"/>
              <a:gd name="connsiteX3" fmla="*/ 1358 w 10030"/>
              <a:gd name="connsiteY3" fmla="*/ 2150 h 10045"/>
              <a:gd name="connsiteX4" fmla="*/ 1441 w 10030"/>
              <a:gd name="connsiteY4" fmla="*/ 1703 h 10045"/>
              <a:gd name="connsiteX5" fmla="*/ 1527 w 10030"/>
              <a:gd name="connsiteY5" fmla="*/ 1323 h 10045"/>
              <a:gd name="connsiteX6" fmla="*/ 1606 w 10030"/>
              <a:gd name="connsiteY6" fmla="*/ 896 h 10045"/>
              <a:gd name="connsiteX7" fmla="*/ 1715 w 10030"/>
              <a:gd name="connsiteY7" fmla="*/ 876 h 10045"/>
              <a:gd name="connsiteX8" fmla="*/ 1798 w 10030"/>
              <a:gd name="connsiteY8" fmla="*/ 448 h 10045"/>
              <a:gd name="connsiteX9" fmla="*/ 1880 w 10030"/>
              <a:gd name="connsiteY9" fmla="*/ 47 h 10045"/>
              <a:gd name="connsiteX10" fmla="*/ 1964 w 10030"/>
              <a:gd name="connsiteY10" fmla="*/ 0 h 10045"/>
              <a:gd name="connsiteX11" fmla="*/ 2055 w 10030"/>
              <a:gd name="connsiteY11" fmla="*/ 324 h 10045"/>
              <a:gd name="connsiteX12" fmla="*/ 2124 w 10030"/>
              <a:gd name="connsiteY12" fmla="*/ 669 h 10045"/>
              <a:gd name="connsiteX13" fmla="*/ 2188 w 10030"/>
              <a:gd name="connsiteY13" fmla="*/ 1219 h 10045"/>
              <a:gd name="connsiteX14" fmla="*/ 2256 w 10030"/>
              <a:gd name="connsiteY14" fmla="*/ 1894 h 10045"/>
              <a:gd name="connsiteX15" fmla="*/ 2322 w 10030"/>
              <a:gd name="connsiteY15" fmla="*/ 2447 h 10045"/>
              <a:gd name="connsiteX16" fmla="*/ 2408 w 10030"/>
              <a:gd name="connsiteY16" fmla="*/ 2978 h 10045"/>
              <a:gd name="connsiteX17" fmla="*/ 2522 w 10030"/>
              <a:gd name="connsiteY17" fmla="*/ 3494 h 10045"/>
              <a:gd name="connsiteX18" fmla="*/ 2609 w 10030"/>
              <a:gd name="connsiteY18" fmla="*/ 3791 h 10045"/>
              <a:gd name="connsiteX19" fmla="*/ 2678 w 10030"/>
              <a:gd name="connsiteY19" fmla="*/ 3942 h 10045"/>
              <a:gd name="connsiteX20" fmla="*/ 2782 w 10030"/>
              <a:gd name="connsiteY20" fmla="*/ 4080 h 10045"/>
              <a:gd name="connsiteX21" fmla="*/ 2846 w 10030"/>
              <a:gd name="connsiteY21" fmla="*/ 4045 h 10045"/>
              <a:gd name="connsiteX22" fmla="*/ 2910 w 10030"/>
              <a:gd name="connsiteY22" fmla="*/ 4011 h 10045"/>
              <a:gd name="connsiteX23" fmla="*/ 2998 w 10030"/>
              <a:gd name="connsiteY23" fmla="*/ 3997 h 10045"/>
              <a:gd name="connsiteX24" fmla="*/ 3107 w 10030"/>
              <a:gd name="connsiteY24" fmla="*/ 4494 h 10045"/>
              <a:gd name="connsiteX25" fmla="*/ 3198 w 10030"/>
              <a:gd name="connsiteY25" fmla="*/ 4837 h 10045"/>
              <a:gd name="connsiteX26" fmla="*/ 3429 w 10030"/>
              <a:gd name="connsiteY26" fmla="*/ 4994 h 10045"/>
              <a:gd name="connsiteX27" fmla="*/ 3653 w 10030"/>
              <a:gd name="connsiteY27" fmla="*/ 5065 h 10045"/>
              <a:gd name="connsiteX28" fmla="*/ 4046 w 10030"/>
              <a:gd name="connsiteY28" fmla="*/ 4689 h 10045"/>
              <a:gd name="connsiteX29" fmla="*/ 5019 w 10030"/>
              <a:gd name="connsiteY29" fmla="*/ 5501 h 10045"/>
              <a:gd name="connsiteX30" fmla="*/ 6825 w 10030"/>
              <a:gd name="connsiteY30" fmla="*/ 5373 h 10045"/>
              <a:gd name="connsiteX31" fmla="*/ 7621 w 10030"/>
              <a:gd name="connsiteY31" fmla="*/ 6094 h 10045"/>
              <a:gd name="connsiteX32" fmla="*/ 8548 w 10030"/>
              <a:gd name="connsiteY32" fmla="*/ 7900 h 10045"/>
              <a:gd name="connsiteX33" fmla="*/ 9756 w 10030"/>
              <a:gd name="connsiteY33" fmla="*/ 8821 h 10045"/>
              <a:gd name="connsiteX34" fmla="*/ 10030 w 10030"/>
              <a:gd name="connsiteY34" fmla="*/ 10045 h 10045"/>
              <a:gd name="connsiteX0" fmla="*/ 10 w 10030"/>
              <a:gd name="connsiteY0" fmla="*/ 10000 h 10045"/>
              <a:gd name="connsiteX1" fmla="*/ 8 w 10030"/>
              <a:gd name="connsiteY1" fmla="*/ 2882 h 10045"/>
              <a:gd name="connsiteX2" fmla="*/ 809 w 10030"/>
              <a:gd name="connsiteY2" fmla="*/ 2137 h 10045"/>
              <a:gd name="connsiteX3" fmla="*/ 1441 w 10030"/>
              <a:gd name="connsiteY3" fmla="*/ 1703 h 10045"/>
              <a:gd name="connsiteX4" fmla="*/ 1527 w 10030"/>
              <a:gd name="connsiteY4" fmla="*/ 1323 h 10045"/>
              <a:gd name="connsiteX5" fmla="*/ 1606 w 10030"/>
              <a:gd name="connsiteY5" fmla="*/ 896 h 10045"/>
              <a:gd name="connsiteX6" fmla="*/ 1715 w 10030"/>
              <a:gd name="connsiteY6" fmla="*/ 876 h 10045"/>
              <a:gd name="connsiteX7" fmla="*/ 1798 w 10030"/>
              <a:gd name="connsiteY7" fmla="*/ 448 h 10045"/>
              <a:gd name="connsiteX8" fmla="*/ 1880 w 10030"/>
              <a:gd name="connsiteY8" fmla="*/ 47 h 10045"/>
              <a:gd name="connsiteX9" fmla="*/ 1964 w 10030"/>
              <a:gd name="connsiteY9" fmla="*/ 0 h 10045"/>
              <a:gd name="connsiteX10" fmla="*/ 2055 w 10030"/>
              <a:gd name="connsiteY10" fmla="*/ 324 h 10045"/>
              <a:gd name="connsiteX11" fmla="*/ 2124 w 10030"/>
              <a:gd name="connsiteY11" fmla="*/ 669 h 10045"/>
              <a:gd name="connsiteX12" fmla="*/ 2188 w 10030"/>
              <a:gd name="connsiteY12" fmla="*/ 1219 h 10045"/>
              <a:gd name="connsiteX13" fmla="*/ 2256 w 10030"/>
              <a:gd name="connsiteY13" fmla="*/ 1894 h 10045"/>
              <a:gd name="connsiteX14" fmla="*/ 2322 w 10030"/>
              <a:gd name="connsiteY14" fmla="*/ 2447 h 10045"/>
              <a:gd name="connsiteX15" fmla="*/ 2408 w 10030"/>
              <a:gd name="connsiteY15" fmla="*/ 2978 h 10045"/>
              <a:gd name="connsiteX16" fmla="*/ 2522 w 10030"/>
              <a:gd name="connsiteY16" fmla="*/ 3494 h 10045"/>
              <a:gd name="connsiteX17" fmla="*/ 2609 w 10030"/>
              <a:gd name="connsiteY17" fmla="*/ 3791 h 10045"/>
              <a:gd name="connsiteX18" fmla="*/ 2678 w 10030"/>
              <a:gd name="connsiteY18" fmla="*/ 3942 h 10045"/>
              <a:gd name="connsiteX19" fmla="*/ 2782 w 10030"/>
              <a:gd name="connsiteY19" fmla="*/ 4080 h 10045"/>
              <a:gd name="connsiteX20" fmla="*/ 2846 w 10030"/>
              <a:gd name="connsiteY20" fmla="*/ 4045 h 10045"/>
              <a:gd name="connsiteX21" fmla="*/ 2910 w 10030"/>
              <a:gd name="connsiteY21" fmla="*/ 4011 h 10045"/>
              <a:gd name="connsiteX22" fmla="*/ 2998 w 10030"/>
              <a:gd name="connsiteY22" fmla="*/ 3997 h 10045"/>
              <a:gd name="connsiteX23" fmla="*/ 3107 w 10030"/>
              <a:gd name="connsiteY23" fmla="*/ 4494 h 10045"/>
              <a:gd name="connsiteX24" fmla="*/ 3198 w 10030"/>
              <a:gd name="connsiteY24" fmla="*/ 4837 h 10045"/>
              <a:gd name="connsiteX25" fmla="*/ 3429 w 10030"/>
              <a:gd name="connsiteY25" fmla="*/ 4994 h 10045"/>
              <a:gd name="connsiteX26" fmla="*/ 3653 w 10030"/>
              <a:gd name="connsiteY26" fmla="*/ 5065 h 10045"/>
              <a:gd name="connsiteX27" fmla="*/ 4046 w 10030"/>
              <a:gd name="connsiteY27" fmla="*/ 4689 h 10045"/>
              <a:gd name="connsiteX28" fmla="*/ 5019 w 10030"/>
              <a:gd name="connsiteY28" fmla="*/ 5501 h 10045"/>
              <a:gd name="connsiteX29" fmla="*/ 6825 w 10030"/>
              <a:gd name="connsiteY29" fmla="*/ 5373 h 10045"/>
              <a:gd name="connsiteX30" fmla="*/ 7621 w 10030"/>
              <a:gd name="connsiteY30" fmla="*/ 6094 h 10045"/>
              <a:gd name="connsiteX31" fmla="*/ 8548 w 10030"/>
              <a:gd name="connsiteY31" fmla="*/ 7900 h 10045"/>
              <a:gd name="connsiteX32" fmla="*/ 9756 w 10030"/>
              <a:gd name="connsiteY32" fmla="*/ 8821 h 10045"/>
              <a:gd name="connsiteX33" fmla="*/ 10030 w 10030"/>
              <a:gd name="connsiteY33" fmla="*/ 10045 h 10045"/>
              <a:gd name="connsiteX0" fmla="*/ 10 w 10030"/>
              <a:gd name="connsiteY0" fmla="*/ 10000 h 10045"/>
              <a:gd name="connsiteX1" fmla="*/ 8 w 10030"/>
              <a:gd name="connsiteY1" fmla="*/ 2882 h 10045"/>
              <a:gd name="connsiteX2" fmla="*/ 809 w 10030"/>
              <a:gd name="connsiteY2" fmla="*/ 2137 h 10045"/>
              <a:gd name="connsiteX3" fmla="*/ 1441 w 10030"/>
              <a:gd name="connsiteY3" fmla="*/ 1703 h 10045"/>
              <a:gd name="connsiteX4" fmla="*/ 1527 w 10030"/>
              <a:gd name="connsiteY4" fmla="*/ 1323 h 10045"/>
              <a:gd name="connsiteX5" fmla="*/ 1606 w 10030"/>
              <a:gd name="connsiteY5" fmla="*/ 896 h 10045"/>
              <a:gd name="connsiteX6" fmla="*/ 1715 w 10030"/>
              <a:gd name="connsiteY6" fmla="*/ 876 h 10045"/>
              <a:gd name="connsiteX7" fmla="*/ 1798 w 10030"/>
              <a:gd name="connsiteY7" fmla="*/ 448 h 10045"/>
              <a:gd name="connsiteX8" fmla="*/ 1880 w 10030"/>
              <a:gd name="connsiteY8" fmla="*/ 47 h 10045"/>
              <a:gd name="connsiteX9" fmla="*/ 1964 w 10030"/>
              <a:gd name="connsiteY9" fmla="*/ 0 h 10045"/>
              <a:gd name="connsiteX10" fmla="*/ 2055 w 10030"/>
              <a:gd name="connsiteY10" fmla="*/ 324 h 10045"/>
              <a:gd name="connsiteX11" fmla="*/ 2124 w 10030"/>
              <a:gd name="connsiteY11" fmla="*/ 669 h 10045"/>
              <a:gd name="connsiteX12" fmla="*/ 2188 w 10030"/>
              <a:gd name="connsiteY12" fmla="*/ 1219 h 10045"/>
              <a:gd name="connsiteX13" fmla="*/ 2256 w 10030"/>
              <a:gd name="connsiteY13" fmla="*/ 1894 h 10045"/>
              <a:gd name="connsiteX14" fmla="*/ 2322 w 10030"/>
              <a:gd name="connsiteY14" fmla="*/ 2447 h 10045"/>
              <a:gd name="connsiteX15" fmla="*/ 2408 w 10030"/>
              <a:gd name="connsiteY15" fmla="*/ 2978 h 10045"/>
              <a:gd name="connsiteX16" fmla="*/ 2522 w 10030"/>
              <a:gd name="connsiteY16" fmla="*/ 3494 h 10045"/>
              <a:gd name="connsiteX17" fmla="*/ 2609 w 10030"/>
              <a:gd name="connsiteY17" fmla="*/ 3791 h 10045"/>
              <a:gd name="connsiteX18" fmla="*/ 2678 w 10030"/>
              <a:gd name="connsiteY18" fmla="*/ 3942 h 10045"/>
              <a:gd name="connsiteX19" fmla="*/ 2782 w 10030"/>
              <a:gd name="connsiteY19" fmla="*/ 4080 h 10045"/>
              <a:gd name="connsiteX20" fmla="*/ 2846 w 10030"/>
              <a:gd name="connsiteY20" fmla="*/ 4045 h 10045"/>
              <a:gd name="connsiteX21" fmla="*/ 2910 w 10030"/>
              <a:gd name="connsiteY21" fmla="*/ 4011 h 10045"/>
              <a:gd name="connsiteX22" fmla="*/ 2998 w 10030"/>
              <a:gd name="connsiteY22" fmla="*/ 3997 h 10045"/>
              <a:gd name="connsiteX23" fmla="*/ 3107 w 10030"/>
              <a:gd name="connsiteY23" fmla="*/ 4494 h 10045"/>
              <a:gd name="connsiteX24" fmla="*/ 3198 w 10030"/>
              <a:gd name="connsiteY24" fmla="*/ 4837 h 10045"/>
              <a:gd name="connsiteX25" fmla="*/ 3429 w 10030"/>
              <a:gd name="connsiteY25" fmla="*/ 4994 h 10045"/>
              <a:gd name="connsiteX26" fmla="*/ 3653 w 10030"/>
              <a:gd name="connsiteY26" fmla="*/ 5065 h 10045"/>
              <a:gd name="connsiteX27" fmla="*/ 4046 w 10030"/>
              <a:gd name="connsiteY27" fmla="*/ 4689 h 10045"/>
              <a:gd name="connsiteX28" fmla="*/ 5019 w 10030"/>
              <a:gd name="connsiteY28" fmla="*/ 5501 h 10045"/>
              <a:gd name="connsiteX29" fmla="*/ 6825 w 10030"/>
              <a:gd name="connsiteY29" fmla="*/ 5373 h 10045"/>
              <a:gd name="connsiteX30" fmla="*/ 7621 w 10030"/>
              <a:gd name="connsiteY30" fmla="*/ 6094 h 10045"/>
              <a:gd name="connsiteX31" fmla="*/ 8548 w 10030"/>
              <a:gd name="connsiteY31" fmla="*/ 7900 h 10045"/>
              <a:gd name="connsiteX32" fmla="*/ 9756 w 10030"/>
              <a:gd name="connsiteY32" fmla="*/ 8821 h 10045"/>
              <a:gd name="connsiteX33" fmla="*/ 10030 w 10030"/>
              <a:gd name="connsiteY33" fmla="*/ 10045 h 10045"/>
              <a:gd name="connsiteX0" fmla="*/ 10 w 10030"/>
              <a:gd name="connsiteY0" fmla="*/ 10000 h 10045"/>
              <a:gd name="connsiteX1" fmla="*/ 8 w 10030"/>
              <a:gd name="connsiteY1" fmla="*/ 2882 h 10045"/>
              <a:gd name="connsiteX2" fmla="*/ 809 w 10030"/>
              <a:gd name="connsiteY2" fmla="*/ 2137 h 10045"/>
              <a:gd name="connsiteX3" fmla="*/ 1441 w 10030"/>
              <a:gd name="connsiteY3" fmla="*/ 1703 h 10045"/>
              <a:gd name="connsiteX4" fmla="*/ 1527 w 10030"/>
              <a:gd name="connsiteY4" fmla="*/ 1323 h 10045"/>
              <a:gd name="connsiteX5" fmla="*/ 1606 w 10030"/>
              <a:gd name="connsiteY5" fmla="*/ 896 h 10045"/>
              <a:gd name="connsiteX6" fmla="*/ 1715 w 10030"/>
              <a:gd name="connsiteY6" fmla="*/ 876 h 10045"/>
              <a:gd name="connsiteX7" fmla="*/ 1798 w 10030"/>
              <a:gd name="connsiteY7" fmla="*/ 448 h 10045"/>
              <a:gd name="connsiteX8" fmla="*/ 1880 w 10030"/>
              <a:gd name="connsiteY8" fmla="*/ 47 h 10045"/>
              <a:gd name="connsiteX9" fmla="*/ 1964 w 10030"/>
              <a:gd name="connsiteY9" fmla="*/ 0 h 10045"/>
              <a:gd name="connsiteX10" fmla="*/ 2055 w 10030"/>
              <a:gd name="connsiteY10" fmla="*/ 324 h 10045"/>
              <a:gd name="connsiteX11" fmla="*/ 2124 w 10030"/>
              <a:gd name="connsiteY11" fmla="*/ 669 h 10045"/>
              <a:gd name="connsiteX12" fmla="*/ 2188 w 10030"/>
              <a:gd name="connsiteY12" fmla="*/ 1219 h 10045"/>
              <a:gd name="connsiteX13" fmla="*/ 2256 w 10030"/>
              <a:gd name="connsiteY13" fmla="*/ 1894 h 10045"/>
              <a:gd name="connsiteX14" fmla="*/ 2322 w 10030"/>
              <a:gd name="connsiteY14" fmla="*/ 2447 h 10045"/>
              <a:gd name="connsiteX15" fmla="*/ 2408 w 10030"/>
              <a:gd name="connsiteY15" fmla="*/ 2978 h 10045"/>
              <a:gd name="connsiteX16" fmla="*/ 2522 w 10030"/>
              <a:gd name="connsiteY16" fmla="*/ 3494 h 10045"/>
              <a:gd name="connsiteX17" fmla="*/ 2609 w 10030"/>
              <a:gd name="connsiteY17" fmla="*/ 3791 h 10045"/>
              <a:gd name="connsiteX18" fmla="*/ 2678 w 10030"/>
              <a:gd name="connsiteY18" fmla="*/ 3942 h 10045"/>
              <a:gd name="connsiteX19" fmla="*/ 2782 w 10030"/>
              <a:gd name="connsiteY19" fmla="*/ 4080 h 10045"/>
              <a:gd name="connsiteX20" fmla="*/ 2846 w 10030"/>
              <a:gd name="connsiteY20" fmla="*/ 4045 h 10045"/>
              <a:gd name="connsiteX21" fmla="*/ 2910 w 10030"/>
              <a:gd name="connsiteY21" fmla="*/ 4011 h 10045"/>
              <a:gd name="connsiteX22" fmla="*/ 2998 w 10030"/>
              <a:gd name="connsiteY22" fmla="*/ 3997 h 10045"/>
              <a:gd name="connsiteX23" fmla="*/ 3107 w 10030"/>
              <a:gd name="connsiteY23" fmla="*/ 4494 h 10045"/>
              <a:gd name="connsiteX24" fmla="*/ 3198 w 10030"/>
              <a:gd name="connsiteY24" fmla="*/ 4837 h 10045"/>
              <a:gd name="connsiteX25" fmla="*/ 3429 w 10030"/>
              <a:gd name="connsiteY25" fmla="*/ 4994 h 10045"/>
              <a:gd name="connsiteX26" fmla="*/ 3653 w 10030"/>
              <a:gd name="connsiteY26" fmla="*/ 5065 h 10045"/>
              <a:gd name="connsiteX27" fmla="*/ 4046 w 10030"/>
              <a:gd name="connsiteY27" fmla="*/ 4689 h 10045"/>
              <a:gd name="connsiteX28" fmla="*/ 5019 w 10030"/>
              <a:gd name="connsiteY28" fmla="*/ 5501 h 10045"/>
              <a:gd name="connsiteX29" fmla="*/ 6825 w 10030"/>
              <a:gd name="connsiteY29" fmla="*/ 5373 h 10045"/>
              <a:gd name="connsiteX30" fmla="*/ 7621 w 10030"/>
              <a:gd name="connsiteY30" fmla="*/ 6094 h 10045"/>
              <a:gd name="connsiteX31" fmla="*/ 8548 w 10030"/>
              <a:gd name="connsiteY31" fmla="*/ 7900 h 10045"/>
              <a:gd name="connsiteX32" fmla="*/ 9756 w 10030"/>
              <a:gd name="connsiteY32" fmla="*/ 8821 h 10045"/>
              <a:gd name="connsiteX33" fmla="*/ 10030 w 10030"/>
              <a:gd name="connsiteY33" fmla="*/ 10045 h 10045"/>
              <a:gd name="connsiteX0" fmla="*/ 10 w 10030"/>
              <a:gd name="connsiteY0" fmla="*/ 10000 h 10045"/>
              <a:gd name="connsiteX1" fmla="*/ 8 w 10030"/>
              <a:gd name="connsiteY1" fmla="*/ 2882 h 10045"/>
              <a:gd name="connsiteX2" fmla="*/ 809 w 10030"/>
              <a:gd name="connsiteY2" fmla="*/ 2137 h 10045"/>
              <a:gd name="connsiteX3" fmla="*/ 1441 w 10030"/>
              <a:gd name="connsiteY3" fmla="*/ 1703 h 10045"/>
              <a:gd name="connsiteX4" fmla="*/ 1606 w 10030"/>
              <a:gd name="connsiteY4" fmla="*/ 896 h 10045"/>
              <a:gd name="connsiteX5" fmla="*/ 1715 w 10030"/>
              <a:gd name="connsiteY5" fmla="*/ 876 h 10045"/>
              <a:gd name="connsiteX6" fmla="*/ 1798 w 10030"/>
              <a:gd name="connsiteY6" fmla="*/ 448 h 10045"/>
              <a:gd name="connsiteX7" fmla="*/ 1880 w 10030"/>
              <a:gd name="connsiteY7" fmla="*/ 47 h 10045"/>
              <a:gd name="connsiteX8" fmla="*/ 1964 w 10030"/>
              <a:gd name="connsiteY8" fmla="*/ 0 h 10045"/>
              <a:gd name="connsiteX9" fmla="*/ 2055 w 10030"/>
              <a:gd name="connsiteY9" fmla="*/ 324 h 10045"/>
              <a:gd name="connsiteX10" fmla="*/ 2124 w 10030"/>
              <a:gd name="connsiteY10" fmla="*/ 669 h 10045"/>
              <a:gd name="connsiteX11" fmla="*/ 2188 w 10030"/>
              <a:gd name="connsiteY11" fmla="*/ 1219 h 10045"/>
              <a:gd name="connsiteX12" fmla="*/ 2256 w 10030"/>
              <a:gd name="connsiteY12" fmla="*/ 1894 h 10045"/>
              <a:gd name="connsiteX13" fmla="*/ 2322 w 10030"/>
              <a:gd name="connsiteY13" fmla="*/ 2447 h 10045"/>
              <a:gd name="connsiteX14" fmla="*/ 2408 w 10030"/>
              <a:gd name="connsiteY14" fmla="*/ 2978 h 10045"/>
              <a:gd name="connsiteX15" fmla="*/ 2522 w 10030"/>
              <a:gd name="connsiteY15" fmla="*/ 3494 h 10045"/>
              <a:gd name="connsiteX16" fmla="*/ 2609 w 10030"/>
              <a:gd name="connsiteY16" fmla="*/ 3791 h 10045"/>
              <a:gd name="connsiteX17" fmla="*/ 2678 w 10030"/>
              <a:gd name="connsiteY17" fmla="*/ 3942 h 10045"/>
              <a:gd name="connsiteX18" fmla="*/ 2782 w 10030"/>
              <a:gd name="connsiteY18" fmla="*/ 4080 h 10045"/>
              <a:gd name="connsiteX19" fmla="*/ 2846 w 10030"/>
              <a:gd name="connsiteY19" fmla="*/ 4045 h 10045"/>
              <a:gd name="connsiteX20" fmla="*/ 2910 w 10030"/>
              <a:gd name="connsiteY20" fmla="*/ 4011 h 10045"/>
              <a:gd name="connsiteX21" fmla="*/ 2998 w 10030"/>
              <a:gd name="connsiteY21" fmla="*/ 3997 h 10045"/>
              <a:gd name="connsiteX22" fmla="*/ 3107 w 10030"/>
              <a:gd name="connsiteY22" fmla="*/ 4494 h 10045"/>
              <a:gd name="connsiteX23" fmla="*/ 3198 w 10030"/>
              <a:gd name="connsiteY23" fmla="*/ 4837 h 10045"/>
              <a:gd name="connsiteX24" fmla="*/ 3429 w 10030"/>
              <a:gd name="connsiteY24" fmla="*/ 4994 h 10045"/>
              <a:gd name="connsiteX25" fmla="*/ 3653 w 10030"/>
              <a:gd name="connsiteY25" fmla="*/ 5065 h 10045"/>
              <a:gd name="connsiteX26" fmla="*/ 4046 w 10030"/>
              <a:gd name="connsiteY26" fmla="*/ 4689 h 10045"/>
              <a:gd name="connsiteX27" fmla="*/ 5019 w 10030"/>
              <a:gd name="connsiteY27" fmla="*/ 5501 h 10045"/>
              <a:gd name="connsiteX28" fmla="*/ 6825 w 10030"/>
              <a:gd name="connsiteY28" fmla="*/ 5373 h 10045"/>
              <a:gd name="connsiteX29" fmla="*/ 7621 w 10030"/>
              <a:gd name="connsiteY29" fmla="*/ 6094 h 10045"/>
              <a:gd name="connsiteX30" fmla="*/ 8548 w 10030"/>
              <a:gd name="connsiteY30" fmla="*/ 7900 h 10045"/>
              <a:gd name="connsiteX31" fmla="*/ 9756 w 10030"/>
              <a:gd name="connsiteY31" fmla="*/ 8821 h 10045"/>
              <a:gd name="connsiteX32" fmla="*/ 10030 w 10030"/>
              <a:gd name="connsiteY32" fmla="*/ 10045 h 10045"/>
              <a:gd name="connsiteX0" fmla="*/ 10 w 10030"/>
              <a:gd name="connsiteY0" fmla="*/ 10000 h 10045"/>
              <a:gd name="connsiteX1" fmla="*/ 8 w 10030"/>
              <a:gd name="connsiteY1" fmla="*/ 2882 h 10045"/>
              <a:gd name="connsiteX2" fmla="*/ 420 w 10030"/>
              <a:gd name="connsiteY2" fmla="*/ 1902 h 10045"/>
              <a:gd name="connsiteX3" fmla="*/ 809 w 10030"/>
              <a:gd name="connsiteY3" fmla="*/ 2137 h 10045"/>
              <a:gd name="connsiteX4" fmla="*/ 1441 w 10030"/>
              <a:gd name="connsiteY4" fmla="*/ 1703 h 10045"/>
              <a:gd name="connsiteX5" fmla="*/ 1606 w 10030"/>
              <a:gd name="connsiteY5" fmla="*/ 896 h 10045"/>
              <a:gd name="connsiteX6" fmla="*/ 1715 w 10030"/>
              <a:gd name="connsiteY6" fmla="*/ 876 h 10045"/>
              <a:gd name="connsiteX7" fmla="*/ 1798 w 10030"/>
              <a:gd name="connsiteY7" fmla="*/ 448 h 10045"/>
              <a:gd name="connsiteX8" fmla="*/ 1880 w 10030"/>
              <a:gd name="connsiteY8" fmla="*/ 47 h 10045"/>
              <a:gd name="connsiteX9" fmla="*/ 1964 w 10030"/>
              <a:gd name="connsiteY9" fmla="*/ 0 h 10045"/>
              <a:gd name="connsiteX10" fmla="*/ 2055 w 10030"/>
              <a:gd name="connsiteY10" fmla="*/ 324 h 10045"/>
              <a:gd name="connsiteX11" fmla="*/ 2124 w 10030"/>
              <a:gd name="connsiteY11" fmla="*/ 669 h 10045"/>
              <a:gd name="connsiteX12" fmla="*/ 2188 w 10030"/>
              <a:gd name="connsiteY12" fmla="*/ 1219 h 10045"/>
              <a:gd name="connsiteX13" fmla="*/ 2256 w 10030"/>
              <a:gd name="connsiteY13" fmla="*/ 1894 h 10045"/>
              <a:gd name="connsiteX14" fmla="*/ 2322 w 10030"/>
              <a:gd name="connsiteY14" fmla="*/ 2447 h 10045"/>
              <a:gd name="connsiteX15" fmla="*/ 2408 w 10030"/>
              <a:gd name="connsiteY15" fmla="*/ 2978 h 10045"/>
              <a:gd name="connsiteX16" fmla="*/ 2522 w 10030"/>
              <a:gd name="connsiteY16" fmla="*/ 3494 h 10045"/>
              <a:gd name="connsiteX17" fmla="*/ 2609 w 10030"/>
              <a:gd name="connsiteY17" fmla="*/ 3791 h 10045"/>
              <a:gd name="connsiteX18" fmla="*/ 2678 w 10030"/>
              <a:gd name="connsiteY18" fmla="*/ 3942 h 10045"/>
              <a:gd name="connsiteX19" fmla="*/ 2782 w 10030"/>
              <a:gd name="connsiteY19" fmla="*/ 4080 h 10045"/>
              <a:gd name="connsiteX20" fmla="*/ 2846 w 10030"/>
              <a:gd name="connsiteY20" fmla="*/ 4045 h 10045"/>
              <a:gd name="connsiteX21" fmla="*/ 2910 w 10030"/>
              <a:gd name="connsiteY21" fmla="*/ 4011 h 10045"/>
              <a:gd name="connsiteX22" fmla="*/ 2998 w 10030"/>
              <a:gd name="connsiteY22" fmla="*/ 3997 h 10045"/>
              <a:gd name="connsiteX23" fmla="*/ 3107 w 10030"/>
              <a:gd name="connsiteY23" fmla="*/ 4494 h 10045"/>
              <a:gd name="connsiteX24" fmla="*/ 3198 w 10030"/>
              <a:gd name="connsiteY24" fmla="*/ 4837 h 10045"/>
              <a:gd name="connsiteX25" fmla="*/ 3429 w 10030"/>
              <a:gd name="connsiteY25" fmla="*/ 4994 h 10045"/>
              <a:gd name="connsiteX26" fmla="*/ 3653 w 10030"/>
              <a:gd name="connsiteY26" fmla="*/ 5065 h 10045"/>
              <a:gd name="connsiteX27" fmla="*/ 4046 w 10030"/>
              <a:gd name="connsiteY27" fmla="*/ 4689 h 10045"/>
              <a:gd name="connsiteX28" fmla="*/ 5019 w 10030"/>
              <a:gd name="connsiteY28" fmla="*/ 5501 h 10045"/>
              <a:gd name="connsiteX29" fmla="*/ 6825 w 10030"/>
              <a:gd name="connsiteY29" fmla="*/ 5373 h 10045"/>
              <a:gd name="connsiteX30" fmla="*/ 7621 w 10030"/>
              <a:gd name="connsiteY30" fmla="*/ 6094 h 10045"/>
              <a:gd name="connsiteX31" fmla="*/ 8548 w 10030"/>
              <a:gd name="connsiteY31" fmla="*/ 7900 h 10045"/>
              <a:gd name="connsiteX32" fmla="*/ 9756 w 10030"/>
              <a:gd name="connsiteY32" fmla="*/ 8821 h 10045"/>
              <a:gd name="connsiteX33" fmla="*/ 10030 w 10030"/>
              <a:gd name="connsiteY33" fmla="*/ 10045 h 10045"/>
              <a:gd name="connsiteX0" fmla="*/ 10 w 10030"/>
              <a:gd name="connsiteY0" fmla="*/ 10000 h 10045"/>
              <a:gd name="connsiteX1" fmla="*/ 8 w 10030"/>
              <a:gd name="connsiteY1" fmla="*/ 2882 h 10045"/>
              <a:gd name="connsiteX2" fmla="*/ 420 w 10030"/>
              <a:gd name="connsiteY2" fmla="*/ 1902 h 10045"/>
              <a:gd name="connsiteX3" fmla="*/ 809 w 10030"/>
              <a:gd name="connsiteY3" fmla="*/ 2137 h 10045"/>
              <a:gd name="connsiteX4" fmla="*/ 1441 w 10030"/>
              <a:gd name="connsiteY4" fmla="*/ 1703 h 10045"/>
              <a:gd name="connsiteX5" fmla="*/ 1606 w 10030"/>
              <a:gd name="connsiteY5" fmla="*/ 896 h 10045"/>
              <a:gd name="connsiteX6" fmla="*/ 1715 w 10030"/>
              <a:gd name="connsiteY6" fmla="*/ 876 h 10045"/>
              <a:gd name="connsiteX7" fmla="*/ 1798 w 10030"/>
              <a:gd name="connsiteY7" fmla="*/ 448 h 10045"/>
              <a:gd name="connsiteX8" fmla="*/ 1880 w 10030"/>
              <a:gd name="connsiteY8" fmla="*/ 47 h 10045"/>
              <a:gd name="connsiteX9" fmla="*/ 1964 w 10030"/>
              <a:gd name="connsiteY9" fmla="*/ 0 h 10045"/>
              <a:gd name="connsiteX10" fmla="*/ 2055 w 10030"/>
              <a:gd name="connsiteY10" fmla="*/ 324 h 10045"/>
              <a:gd name="connsiteX11" fmla="*/ 2124 w 10030"/>
              <a:gd name="connsiteY11" fmla="*/ 669 h 10045"/>
              <a:gd name="connsiteX12" fmla="*/ 2188 w 10030"/>
              <a:gd name="connsiteY12" fmla="*/ 1219 h 10045"/>
              <a:gd name="connsiteX13" fmla="*/ 2256 w 10030"/>
              <a:gd name="connsiteY13" fmla="*/ 1894 h 10045"/>
              <a:gd name="connsiteX14" fmla="*/ 2322 w 10030"/>
              <a:gd name="connsiteY14" fmla="*/ 2447 h 10045"/>
              <a:gd name="connsiteX15" fmla="*/ 2408 w 10030"/>
              <a:gd name="connsiteY15" fmla="*/ 2978 h 10045"/>
              <a:gd name="connsiteX16" fmla="*/ 2522 w 10030"/>
              <a:gd name="connsiteY16" fmla="*/ 3494 h 10045"/>
              <a:gd name="connsiteX17" fmla="*/ 2609 w 10030"/>
              <a:gd name="connsiteY17" fmla="*/ 3791 h 10045"/>
              <a:gd name="connsiteX18" fmla="*/ 2678 w 10030"/>
              <a:gd name="connsiteY18" fmla="*/ 3942 h 10045"/>
              <a:gd name="connsiteX19" fmla="*/ 2782 w 10030"/>
              <a:gd name="connsiteY19" fmla="*/ 4080 h 10045"/>
              <a:gd name="connsiteX20" fmla="*/ 2846 w 10030"/>
              <a:gd name="connsiteY20" fmla="*/ 4045 h 10045"/>
              <a:gd name="connsiteX21" fmla="*/ 2910 w 10030"/>
              <a:gd name="connsiteY21" fmla="*/ 4011 h 10045"/>
              <a:gd name="connsiteX22" fmla="*/ 2998 w 10030"/>
              <a:gd name="connsiteY22" fmla="*/ 3997 h 10045"/>
              <a:gd name="connsiteX23" fmla="*/ 3107 w 10030"/>
              <a:gd name="connsiteY23" fmla="*/ 4494 h 10045"/>
              <a:gd name="connsiteX24" fmla="*/ 3198 w 10030"/>
              <a:gd name="connsiteY24" fmla="*/ 4837 h 10045"/>
              <a:gd name="connsiteX25" fmla="*/ 3429 w 10030"/>
              <a:gd name="connsiteY25" fmla="*/ 4994 h 10045"/>
              <a:gd name="connsiteX26" fmla="*/ 3653 w 10030"/>
              <a:gd name="connsiteY26" fmla="*/ 5065 h 10045"/>
              <a:gd name="connsiteX27" fmla="*/ 4046 w 10030"/>
              <a:gd name="connsiteY27" fmla="*/ 4689 h 10045"/>
              <a:gd name="connsiteX28" fmla="*/ 5019 w 10030"/>
              <a:gd name="connsiteY28" fmla="*/ 5501 h 10045"/>
              <a:gd name="connsiteX29" fmla="*/ 6825 w 10030"/>
              <a:gd name="connsiteY29" fmla="*/ 5373 h 10045"/>
              <a:gd name="connsiteX30" fmla="*/ 7621 w 10030"/>
              <a:gd name="connsiteY30" fmla="*/ 6094 h 10045"/>
              <a:gd name="connsiteX31" fmla="*/ 8548 w 10030"/>
              <a:gd name="connsiteY31" fmla="*/ 7900 h 10045"/>
              <a:gd name="connsiteX32" fmla="*/ 9756 w 10030"/>
              <a:gd name="connsiteY32" fmla="*/ 8821 h 10045"/>
              <a:gd name="connsiteX33" fmla="*/ 10030 w 10030"/>
              <a:gd name="connsiteY33" fmla="*/ 10045 h 10045"/>
              <a:gd name="connsiteX0" fmla="*/ 10 w 10030"/>
              <a:gd name="connsiteY0" fmla="*/ 10000 h 10045"/>
              <a:gd name="connsiteX1" fmla="*/ 8 w 10030"/>
              <a:gd name="connsiteY1" fmla="*/ 2882 h 10045"/>
              <a:gd name="connsiteX2" fmla="*/ 420 w 10030"/>
              <a:gd name="connsiteY2" fmla="*/ 1902 h 10045"/>
              <a:gd name="connsiteX3" fmla="*/ 961 w 10030"/>
              <a:gd name="connsiteY3" fmla="*/ 2078 h 10045"/>
              <a:gd name="connsiteX4" fmla="*/ 1441 w 10030"/>
              <a:gd name="connsiteY4" fmla="*/ 1703 h 10045"/>
              <a:gd name="connsiteX5" fmla="*/ 1606 w 10030"/>
              <a:gd name="connsiteY5" fmla="*/ 896 h 10045"/>
              <a:gd name="connsiteX6" fmla="*/ 1715 w 10030"/>
              <a:gd name="connsiteY6" fmla="*/ 876 h 10045"/>
              <a:gd name="connsiteX7" fmla="*/ 1798 w 10030"/>
              <a:gd name="connsiteY7" fmla="*/ 448 h 10045"/>
              <a:gd name="connsiteX8" fmla="*/ 1880 w 10030"/>
              <a:gd name="connsiteY8" fmla="*/ 47 h 10045"/>
              <a:gd name="connsiteX9" fmla="*/ 1964 w 10030"/>
              <a:gd name="connsiteY9" fmla="*/ 0 h 10045"/>
              <a:gd name="connsiteX10" fmla="*/ 2055 w 10030"/>
              <a:gd name="connsiteY10" fmla="*/ 324 h 10045"/>
              <a:gd name="connsiteX11" fmla="*/ 2124 w 10030"/>
              <a:gd name="connsiteY11" fmla="*/ 669 h 10045"/>
              <a:gd name="connsiteX12" fmla="*/ 2188 w 10030"/>
              <a:gd name="connsiteY12" fmla="*/ 1219 h 10045"/>
              <a:gd name="connsiteX13" fmla="*/ 2256 w 10030"/>
              <a:gd name="connsiteY13" fmla="*/ 1894 h 10045"/>
              <a:gd name="connsiteX14" fmla="*/ 2322 w 10030"/>
              <a:gd name="connsiteY14" fmla="*/ 2447 h 10045"/>
              <a:gd name="connsiteX15" fmla="*/ 2408 w 10030"/>
              <a:gd name="connsiteY15" fmla="*/ 2978 h 10045"/>
              <a:gd name="connsiteX16" fmla="*/ 2522 w 10030"/>
              <a:gd name="connsiteY16" fmla="*/ 3494 h 10045"/>
              <a:gd name="connsiteX17" fmla="*/ 2609 w 10030"/>
              <a:gd name="connsiteY17" fmla="*/ 3791 h 10045"/>
              <a:gd name="connsiteX18" fmla="*/ 2678 w 10030"/>
              <a:gd name="connsiteY18" fmla="*/ 3942 h 10045"/>
              <a:gd name="connsiteX19" fmla="*/ 2782 w 10030"/>
              <a:gd name="connsiteY19" fmla="*/ 4080 h 10045"/>
              <a:gd name="connsiteX20" fmla="*/ 2846 w 10030"/>
              <a:gd name="connsiteY20" fmla="*/ 4045 h 10045"/>
              <a:gd name="connsiteX21" fmla="*/ 2910 w 10030"/>
              <a:gd name="connsiteY21" fmla="*/ 4011 h 10045"/>
              <a:gd name="connsiteX22" fmla="*/ 2998 w 10030"/>
              <a:gd name="connsiteY22" fmla="*/ 3997 h 10045"/>
              <a:gd name="connsiteX23" fmla="*/ 3107 w 10030"/>
              <a:gd name="connsiteY23" fmla="*/ 4494 h 10045"/>
              <a:gd name="connsiteX24" fmla="*/ 3198 w 10030"/>
              <a:gd name="connsiteY24" fmla="*/ 4837 h 10045"/>
              <a:gd name="connsiteX25" fmla="*/ 3429 w 10030"/>
              <a:gd name="connsiteY25" fmla="*/ 4994 h 10045"/>
              <a:gd name="connsiteX26" fmla="*/ 3653 w 10030"/>
              <a:gd name="connsiteY26" fmla="*/ 5065 h 10045"/>
              <a:gd name="connsiteX27" fmla="*/ 4046 w 10030"/>
              <a:gd name="connsiteY27" fmla="*/ 4689 h 10045"/>
              <a:gd name="connsiteX28" fmla="*/ 5019 w 10030"/>
              <a:gd name="connsiteY28" fmla="*/ 5501 h 10045"/>
              <a:gd name="connsiteX29" fmla="*/ 6825 w 10030"/>
              <a:gd name="connsiteY29" fmla="*/ 5373 h 10045"/>
              <a:gd name="connsiteX30" fmla="*/ 7621 w 10030"/>
              <a:gd name="connsiteY30" fmla="*/ 6094 h 10045"/>
              <a:gd name="connsiteX31" fmla="*/ 8548 w 10030"/>
              <a:gd name="connsiteY31" fmla="*/ 7900 h 10045"/>
              <a:gd name="connsiteX32" fmla="*/ 9756 w 10030"/>
              <a:gd name="connsiteY32" fmla="*/ 8821 h 10045"/>
              <a:gd name="connsiteX33" fmla="*/ 10030 w 10030"/>
              <a:gd name="connsiteY33" fmla="*/ 10045 h 10045"/>
              <a:gd name="connsiteX0" fmla="*/ 10 w 10030"/>
              <a:gd name="connsiteY0" fmla="*/ 10000 h 10045"/>
              <a:gd name="connsiteX1" fmla="*/ 8 w 10030"/>
              <a:gd name="connsiteY1" fmla="*/ 2882 h 10045"/>
              <a:gd name="connsiteX2" fmla="*/ 420 w 10030"/>
              <a:gd name="connsiteY2" fmla="*/ 1902 h 10045"/>
              <a:gd name="connsiteX3" fmla="*/ 961 w 10030"/>
              <a:gd name="connsiteY3" fmla="*/ 2078 h 10045"/>
              <a:gd name="connsiteX4" fmla="*/ 1441 w 10030"/>
              <a:gd name="connsiteY4" fmla="*/ 1703 h 10045"/>
              <a:gd name="connsiteX5" fmla="*/ 1606 w 10030"/>
              <a:gd name="connsiteY5" fmla="*/ 896 h 10045"/>
              <a:gd name="connsiteX6" fmla="*/ 1715 w 10030"/>
              <a:gd name="connsiteY6" fmla="*/ 876 h 10045"/>
              <a:gd name="connsiteX7" fmla="*/ 1798 w 10030"/>
              <a:gd name="connsiteY7" fmla="*/ 448 h 10045"/>
              <a:gd name="connsiteX8" fmla="*/ 1880 w 10030"/>
              <a:gd name="connsiteY8" fmla="*/ 47 h 10045"/>
              <a:gd name="connsiteX9" fmla="*/ 1964 w 10030"/>
              <a:gd name="connsiteY9" fmla="*/ 0 h 10045"/>
              <a:gd name="connsiteX10" fmla="*/ 2055 w 10030"/>
              <a:gd name="connsiteY10" fmla="*/ 324 h 10045"/>
              <a:gd name="connsiteX11" fmla="*/ 2124 w 10030"/>
              <a:gd name="connsiteY11" fmla="*/ 669 h 10045"/>
              <a:gd name="connsiteX12" fmla="*/ 2188 w 10030"/>
              <a:gd name="connsiteY12" fmla="*/ 1219 h 10045"/>
              <a:gd name="connsiteX13" fmla="*/ 2256 w 10030"/>
              <a:gd name="connsiteY13" fmla="*/ 1894 h 10045"/>
              <a:gd name="connsiteX14" fmla="*/ 2322 w 10030"/>
              <a:gd name="connsiteY14" fmla="*/ 2447 h 10045"/>
              <a:gd name="connsiteX15" fmla="*/ 2408 w 10030"/>
              <a:gd name="connsiteY15" fmla="*/ 2978 h 10045"/>
              <a:gd name="connsiteX16" fmla="*/ 2522 w 10030"/>
              <a:gd name="connsiteY16" fmla="*/ 3494 h 10045"/>
              <a:gd name="connsiteX17" fmla="*/ 2609 w 10030"/>
              <a:gd name="connsiteY17" fmla="*/ 3791 h 10045"/>
              <a:gd name="connsiteX18" fmla="*/ 2678 w 10030"/>
              <a:gd name="connsiteY18" fmla="*/ 3942 h 10045"/>
              <a:gd name="connsiteX19" fmla="*/ 2782 w 10030"/>
              <a:gd name="connsiteY19" fmla="*/ 4080 h 10045"/>
              <a:gd name="connsiteX20" fmla="*/ 2846 w 10030"/>
              <a:gd name="connsiteY20" fmla="*/ 4045 h 10045"/>
              <a:gd name="connsiteX21" fmla="*/ 2910 w 10030"/>
              <a:gd name="connsiteY21" fmla="*/ 4011 h 10045"/>
              <a:gd name="connsiteX22" fmla="*/ 2998 w 10030"/>
              <a:gd name="connsiteY22" fmla="*/ 3997 h 10045"/>
              <a:gd name="connsiteX23" fmla="*/ 3107 w 10030"/>
              <a:gd name="connsiteY23" fmla="*/ 4494 h 10045"/>
              <a:gd name="connsiteX24" fmla="*/ 3198 w 10030"/>
              <a:gd name="connsiteY24" fmla="*/ 4837 h 10045"/>
              <a:gd name="connsiteX25" fmla="*/ 3429 w 10030"/>
              <a:gd name="connsiteY25" fmla="*/ 4994 h 10045"/>
              <a:gd name="connsiteX26" fmla="*/ 3653 w 10030"/>
              <a:gd name="connsiteY26" fmla="*/ 5065 h 10045"/>
              <a:gd name="connsiteX27" fmla="*/ 4046 w 10030"/>
              <a:gd name="connsiteY27" fmla="*/ 4689 h 10045"/>
              <a:gd name="connsiteX28" fmla="*/ 5019 w 10030"/>
              <a:gd name="connsiteY28" fmla="*/ 5501 h 10045"/>
              <a:gd name="connsiteX29" fmla="*/ 6825 w 10030"/>
              <a:gd name="connsiteY29" fmla="*/ 5373 h 10045"/>
              <a:gd name="connsiteX30" fmla="*/ 7621 w 10030"/>
              <a:gd name="connsiteY30" fmla="*/ 6094 h 10045"/>
              <a:gd name="connsiteX31" fmla="*/ 8548 w 10030"/>
              <a:gd name="connsiteY31" fmla="*/ 7900 h 10045"/>
              <a:gd name="connsiteX32" fmla="*/ 9756 w 10030"/>
              <a:gd name="connsiteY32" fmla="*/ 8821 h 10045"/>
              <a:gd name="connsiteX33" fmla="*/ 10030 w 10030"/>
              <a:gd name="connsiteY33" fmla="*/ 10045 h 10045"/>
              <a:gd name="connsiteX0" fmla="*/ 10 w 10030"/>
              <a:gd name="connsiteY0" fmla="*/ 10000 h 10045"/>
              <a:gd name="connsiteX1" fmla="*/ 8 w 10030"/>
              <a:gd name="connsiteY1" fmla="*/ 2882 h 10045"/>
              <a:gd name="connsiteX2" fmla="*/ 115 w 10030"/>
              <a:gd name="connsiteY2" fmla="*/ 2313 h 10045"/>
              <a:gd name="connsiteX3" fmla="*/ 420 w 10030"/>
              <a:gd name="connsiteY3" fmla="*/ 1902 h 10045"/>
              <a:gd name="connsiteX4" fmla="*/ 961 w 10030"/>
              <a:gd name="connsiteY4" fmla="*/ 2078 h 10045"/>
              <a:gd name="connsiteX5" fmla="*/ 1441 w 10030"/>
              <a:gd name="connsiteY5" fmla="*/ 1703 h 10045"/>
              <a:gd name="connsiteX6" fmla="*/ 1606 w 10030"/>
              <a:gd name="connsiteY6" fmla="*/ 896 h 10045"/>
              <a:gd name="connsiteX7" fmla="*/ 1715 w 10030"/>
              <a:gd name="connsiteY7" fmla="*/ 876 h 10045"/>
              <a:gd name="connsiteX8" fmla="*/ 1798 w 10030"/>
              <a:gd name="connsiteY8" fmla="*/ 448 h 10045"/>
              <a:gd name="connsiteX9" fmla="*/ 1880 w 10030"/>
              <a:gd name="connsiteY9" fmla="*/ 47 h 10045"/>
              <a:gd name="connsiteX10" fmla="*/ 1964 w 10030"/>
              <a:gd name="connsiteY10" fmla="*/ 0 h 10045"/>
              <a:gd name="connsiteX11" fmla="*/ 2055 w 10030"/>
              <a:gd name="connsiteY11" fmla="*/ 324 h 10045"/>
              <a:gd name="connsiteX12" fmla="*/ 2124 w 10030"/>
              <a:gd name="connsiteY12" fmla="*/ 669 h 10045"/>
              <a:gd name="connsiteX13" fmla="*/ 2188 w 10030"/>
              <a:gd name="connsiteY13" fmla="*/ 1219 h 10045"/>
              <a:gd name="connsiteX14" fmla="*/ 2256 w 10030"/>
              <a:gd name="connsiteY14" fmla="*/ 1894 h 10045"/>
              <a:gd name="connsiteX15" fmla="*/ 2322 w 10030"/>
              <a:gd name="connsiteY15" fmla="*/ 2447 h 10045"/>
              <a:gd name="connsiteX16" fmla="*/ 2408 w 10030"/>
              <a:gd name="connsiteY16" fmla="*/ 2978 h 10045"/>
              <a:gd name="connsiteX17" fmla="*/ 2522 w 10030"/>
              <a:gd name="connsiteY17" fmla="*/ 3494 h 10045"/>
              <a:gd name="connsiteX18" fmla="*/ 2609 w 10030"/>
              <a:gd name="connsiteY18" fmla="*/ 3791 h 10045"/>
              <a:gd name="connsiteX19" fmla="*/ 2678 w 10030"/>
              <a:gd name="connsiteY19" fmla="*/ 3942 h 10045"/>
              <a:gd name="connsiteX20" fmla="*/ 2782 w 10030"/>
              <a:gd name="connsiteY20" fmla="*/ 4080 h 10045"/>
              <a:gd name="connsiteX21" fmla="*/ 2846 w 10030"/>
              <a:gd name="connsiteY21" fmla="*/ 4045 h 10045"/>
              <a:gd name="connsiteX22" fmla="*/ 2910 w 10030"/>
              <a:gd name="connsiteY22" fmla="*/ 4011 h 10045"/>
              <a:gd name="connsiteX23" fmla="*/ 2998 w 10030"/>
              <a:gd name="connsiteY23" fmla="*/ 3997 h 10045"/>
              <a:gd name="connsiteX24" fmla="*/ 3107 w 10030"/>
              <a:gd name="connsiteY24" fmla="*/ 4494 h 10045"/>
              <a:gd name="connsiteX25" fmla="*/ 3198 w 10030"/>
              <a:gd name="connsiteY25" fmla="*/ 4837 h 10045"/>
              <a:gd name="connsiteX26" fmla="*/ 3429 w 10030"/>
              <a:gd name="connsiteY26" fmla="*/ 4994 h 10045"/>
              <a:gd name="connsiteX27" fmla="*/ 3653 w 10030"/>
              <a:gd name="connsiteY27" fmla="*/ 5065 h 10045"/>
              <a:gd name="connsiteX28" fmla="*/ 4046 w 10030"/>
              <a:gd name="connsiteY28" fmla="*/ 4689 h 10045"/>
              <a:gd name="connsiteX29" fmla="*/ 5019 w 10030"/>
              <a:gd name="connsiteY29" fmla="*/ 5501 h 10045"/>
              <a:gd name="connsiteX30" fmla="*/ 6825 w 10030"/>
              <a:gd name="connsiteY30" fmla="*/ 5373 h 10045"/>
              <a:gd name="connsiteX31" fmla="*/ 7621 w 10030"/>
              <a:gd name="connsiteY31" fmla="*/ 6094 h 10045"/>
              <a:gd name="connsiteX32" fmla="*/ 8548 w 10030"/>
              <a:gd name="connsiteY32" fmla="*/ 7900 h 10045"/>
              <a:gd name="connsiteX33" fmla="*/ 9756 w 10030"/>
              <a:gd name="connsiteY33" fmla="*/ 8821 h 10045"/>
              <a:gd name="connsiteX34" fmla="*/ 10030 w 10030"/>
              <a:gd name="connsiteY34" fmla="*/ 10045 h 10045"/>
              <a:gd name="connsiteX0" fmla="*/ 10 w 10030"/>
              <a:gd name="connsiteY0" fmla="*/ 10000 h 10045"/>
              <a:gd name="connsiteX1" fmla="*/ 8 w 10030"/>
              <a:gd name="connsiteY1" fmla="*/ 2882 h 10045"/>
              <a:gd name="connsiteX2" fmla="*/ 420 w 10030"/>
              <a:gd name="connsiteY2" fmla="*/ 1902 h 10045"/>
              <a:gd name="connsiteX3" fmla="*/ 961 w 10030"/>
              <a:gd name="connsiteY3" fmla="*/ 2078 h 10045"/>
              <a:gd name="connsiteX4" fmla="*/ 1441 w 10030"/>
              <a:gd name="connsiteY4" fmla="*/ 1703 h 10045"/>
              <a:gd name="connsiteX5" fmla="*/ 1606 w 10030"/>
              <a:gd name="connsiteY5" fmla="*/ 896 h 10045"/>
              <a:gd name="connsiteX6" fmla="*/ 1715 w 10030"/>
              <a:gd name="connsiteY6" fmla="*/ 876 h 10045"/>
              <a:gd name="connsiteX7" fmla="*/ 1798 w 10030"/>
              <a:gd name="connsiteY7" fmla="*/ 448 h 10045"/>
              <a:gd name="connsiteX8" fmla="*/ 1880 w 10030"/>
              <a:gd name="connsiteY8" fmla="*/ 47 h 10045"/>
              <a:gd name="connsiteX9" fmla="*/ 1964 w 10030"/>
              <a:gd name="connsiteY9" fmla="*/ 0 h 10045"/>
              <a:gd name="connsiteX10" fmla="*/ 2055 w 10030"/>
              <a:gd name="connsiteY10" fmla="*/ 324 h 10045"/>
              <a:gd name="connsiteX11" fmla="*/ 2124 w 10030"/>
              <a:gd name="connsiteY11" fmla="*/ 669 h 10045"/>
              <a:gd name="connsiteX12" fmla="*/ 2188 w 10030"/>
              <a:gd name="connsiteY12" fmla="*/ 1219 h 10045"/>
              <a:gd name="connsiteX13" fmla="*/ 2256 w 10030"/>
              <a:gd name="connsiteY13" fmla="*/ 1894 h 10045"/>
              <a:gd name="connsiteX14" fmla="*/ 2322 w 10030"/>
              <a:gd name="connsiteY14" fmla="*/ 2447 h 10045"/>
              <a:gd name="connsiteX15" fmla="*/ 2408 w 10030"/>
              <a:gd name="connsiteY15" fmla="*/ 2978 h 10045"/>
              <a:gd name="connsiteX16" fmla="*/ 2522 w 10030"/>
              <a:gd name="connsiteY16" fmla="*/ 3494 h 10045"/>
              <a:gd name="connsiteX17" fmla="*/ 2609 w 10030"/>
              <a:gd name="connsiteY17" fmla="*/ 3791 h 10045"/>
              <a:gd name="connsiteX18" fmla="*/ 2678 w 10030"/>
              <a:gd name="connsiteY18" fmla="*/ 3942 h 10045"/>
              <a:gd name="connsiteX19" fmla="*/ 2782 w 10030"/>
              <a:gd name="connsiteY19" fmla="*/ 4080 h 10045"/>
              <a:gd name="connsiteX20" fmla="*/ 2846 w 10030"/>
              <a:gd name="connsiteY20" fmla="*/ 4045 h 10045"/>
              <a:gd name="connsiteX21" fmla="*/ 2910 w 10030"/>
              <a:gd name="connsiteY21" fmla="*/ 4011 h 10045"/>
              <a:gd name="connsiteX22" fmla="*/ 2998 w 10030"/>
              <a:gd name="connsiteY22" fmla="*/ 3997 h 10045"/>
              <a:gd name="connsiteX23" fmla="*/ 3107 w 10030"/>
              <a:gd name="connsiteY23" fmla="*/ 4494 h 10045"/>
              <a:gd name="connsiteX24" fmla="*/ 3198 w 10030"/>
              <a:gd name="connsiteY24" fmla="*/ 4837 h 10045"/>
              <a:gd name="connsiteX25" fmla="*/ 3429 w 10030"/>
              <a:gd name="connsiteY25" fmla="*/ 4994 h 10045"/>
              <a:gd name="connsiteX26" fmla="*/ 3653 w 10030"/>
              <a:gd name="connsiteY26" fmla="*/ 5065 h 10045"/>
              <a:gd name="connsiteX27" fmla="*/ 4046 w 10030"/>
              <a:gd name="connsiteY27" fmla="*/ 4689 h 10045"/>
              <a:gd name="connsiteX28" fmla="*/ 5019 w 10030"/>
              <a:gd name="connsiteY28" fmla="*/ 5501 h 10045"/>
              <a:gd name="connsiteX29" fmla="*/ 6825 w 10030"/>
              <a:gd name="connsiteY29" fmla="*/ 5373 h 10045"/>
              <a:gd name="connsiteX30" fmla="*/ 7621 w 10030"/>
              <a:gd name="connsiteY30" fmla="*/ 6094 h 10045"/>
              <a:gd name="connsiteX31" fmla="*/ 8548 w 10030"/>
              <a:gd name="connsiteY31" fmla="*/ 7900 h 10045"/>
              <a:gd name="connsiteX32" fmla="*/ 9756 w 10030"/>
              <a:gd name="connsiteY32" fmla="*/ 8821 h 10045"/>
              <a:gd name="connsiteX33" fmla="*/ 10030 w 10030"/>
              <a:gd name="connsiteY33" fmla="*/ 10045 h 10045"/>
              <a:gd name="connsiteX0" fmla="*/ 57 w 10077"/>
              <a:gd name="connsiteY0" fmla="*/ 10000 h 10045"/>
              <a:gd name="connsiteX1" fmla="*/ 4 w 10077"/>
              <a:gd name="connsiteY1" fmla="*/ 4054 h 10045"/>
              <a:gd name="connsiteX2" fmla="*/ 467 w 10077"/>
              <a:gd name="connsiteY2" fmla="*/ 1902 h 10045"/>
              <a:gd name="connsiteX3" fmla="*/ 1008 w 10077"/>
              <a:gd name="connsiteY3" fmla="*/ 2078 h 10045"/>
              <a:gd name="connsiteX4" fmla="*/ 1488 w 10077"/>
              <a:gd name="connsiteY4" fmla="*/ 1703 h 10045"/>
              <a:gd name="connsiteX5" fmla="*/ 1653 w 10077"/>
              <a:gd name="connsiteY5" fmla="*/ 896 h 10045"/>
              <a:gd name="connsiteX6" fmla="*/ 1762 w 10077"/>
              <a:gd name="connsiteY6" fmla="*/ 876 h 10045"/>
              <a:gd name="connsiteX7" fmla="*/ 1845 w 10077"/>
              <a:gd name="connsiteY7" fmla="*/ 448 h 10045"/>
              <a:gd name="connsiteX8" fmla="*/ 1927 w 10077"/>
              <a:gd name="connsiteY8" fmla="*/ 47 h 10045"/>
              <a:gd name="connsiteX9" fmla="*/ 2011 w 10077"/>
              <a:gd name="connsiteY9" fmla="*/ 0 h 10045"/>
              <a:gd name="connsiteX10" fmla="*/ 2102 w 10077"/>
              <a:gd name="connsiteY10" fmla="*/ 324 h 10045"/>
              <a:gd name="connsiteX11" fmla="*/ 2171 w 10077"/>
              <a:gd name="connsiteY11" fmla="*/ 669 h 10045"/>
              <a:gd name="connsiteX12" fmla="*/ 2235 w 10077"/>
              <a:gd name="connsiteY12" fmla="*/ 1219 h 10045"/>
              <a:gd name="connsiteX13" fmla="*/ 2303 w 10077"/>
              <a:gd name="connsiteY13" fmla="*/ 1894 h 10045"/>
              <a:gd name="connsiteX14" fmla="*/ 2369 w 10077"/>
              <a:gd name="connsiteY14" fmla="*/ 2447 h 10045"/>
              <a:gd name="connsiteX15" fmla="*/ 2455 w 10077"/>
              <a:gd name="connsiteY15" fmla="*/ 2978 h 10045"/>
              <a:gd name="connsiteX16" fmla="*/ 2569 w 10077"/>
              <a:gd name="connsiteY16" fmla="*/ 3494 h 10045"/>
              <a:gd name="connsiteX17" fmla="*/ 2656 w 10077"/>
              <a:gd name="connsiteY17" fmla="*/ 3791 h 10045"/>
              <a:gd name="connsiteX18" fmla="*/ 2725 w 10077"/>
              <a:gd name="connsiteY18" fmla="*/ 3942 h 10045"/>
              <a:gd name="connsiteX19" fmla="*/ 2829 w 10077"/>
              <a:gd name="connsiteY19" fmla="*/ 4080 h 10045"/>
              <a:gd name="connsiteX20" fmla="*/ 2893 w 10077"/>
              <a:gd name="connsiteY20" fmla="*/ 4045 h 10045"/>
              <a:gd name="connsiteX21" fmla="*/ 2957 w 10077"/>
              <a:gd name="connsiteY21" fmla="*/ 4011 h 10045"/>
              <a:gd name="connsiteX22" fmla="*/ 3045 w 10077"/>
              <a:gd name="connsiteY22" fmla="*/ 3997 h 10045"/>
              <a:gd name="connsiteX23" fmla="*/ 3154 w 10077"/>
              <a:gd name="connsiteY23" fmla="*/ 4494 h 10045"/>
              <a:gd name="connsiteX24" fmla="*/ 3245 w 10077"/>
              <a:gd name="connsiteY24" fmla="*/ 4837 h 10045"/>
              <a:gd name="connsiteX25" fmla="*/ 3476 w 10077"/>
              <a:gd name="connsiteY25" fmla="*/ 4994 h 10045"/>
              <a:gd name="connsiteX26" fmla="*/ 3700 w 10077"/>
              <a:gd name="connsiteY26" fmla="*/ 5065 h 10045"/>
              <a:gd name="connsiteX27" fmla="*/ 4093 w 10077"/>
              <a:gd name="connsiteY27" fmla="*/ 4689 h 10045"/>
              <a:gd name="connsiteX28" fmla="*/ 5066 w 10077"/>
              <a:gd name="connsiteY28" fmla="*/ 5501 h 10045"/>
              <a:gd name="connsiteX29" fmla="*/ 6872 w 10077"/>
              <a:gd name="connsiteY29" fmla="*/ 5373 h 10045"/>
              <a:gd name="connsiteX30" fmla="*/ 7668 w 10077"/>
              <a:gd name="connsiteY30" fmla="*/ 6094 h 10045"/>
              <a:gd name="connsiteX31" fmla="*/ 8595 w 10077"/>
              <a:gd name="connsiteY31" fmla="*/ 7900 h 10045"/>
              <a:gd name="connsiteX32" fmla="*/ 9803 w 10077"/>
              <a:gd name="connsiteY32" fmla="*/ 8821 h 10045"/>
              <a:gd name="connsiteX33" fmla="*/ 10077 w 10077"/>
              <a:gd name="connsiteY33" fmla="*/ 10045 h 10045"/>
              <a:gd name="connsiteX0" fmla="*/ 57 w 10077"/>
              <a:gd name="connsiteY0" fmla="*/ 10000 h 10045"/>
              <a:gd name="connsiteX1" fmla="*/ 4 w 10077"/>
              <a:gd name="connsiteY1" fmla="*/ 4054 h 10045"/>
              <a:gd name="connsiteX2" fmla="*/ 467 w 10077"/>
              <a:gd name="connsiteY2" fmla="*/ 1902 h 10045"/>
              <a:gd name="connsiteX3" fmla="*/ 1008 w 10077"/>
              <a:gd name="connsiteY3" fmla="*/ 2078 h 10045"/>
              <a:gd name="connsiteX4" fmla="*/ 1488 w 10077"/>
              <a:gd name="connsiteY4" fmla="*/ 1703 h 10045"/>
              <a:gd name="connsiteX5" fmla="*/ 1653 w 10077"/>
              <a:gd name="connsiteY5" fmla="*/ 896 h 10045"/>
              <a:gd name="connsiteX6" fmla="*/ 1762 w 10077"/>
              <a:gd name="connsiteY6" fmla="*/ 876 h 10045"/>
              <a:gd name="connsiteX7" fmla="*/ 1845 w 10077"/>
              <a:gd name="connsiteY7" fmla="*/ 448 h 10045"/>
              <a:gd name="connsiteX8" fmla="*/ 1927 w 10077"/>
              <a:gd name="connsiteY8" fmla="*/ 47 h 10045"/>
              <a:gd name="connsiteX9" fmla="*/ 2011 w 10077"/>
              <a:gd name="connsiteY9" fmla="*/ 0 h 10045"/>
              <a:gd name="connsiteX10" fmla="*/ 2102 w 10077"/>
              <a:gd name="connsiteY10" fmla="*/ 324 h 10045"/>
              <a:gd name="connsiteX11" fmla="*/ 2171 w 10077"/>
              <a:gd name="connsiteY11" fmla="*/ 669 h 10045"/>
              <a:gd name="connsiteX12" fmla="*/ 2235 w 10077"/>
              <a:gd name="connsiteY12" fmla="*/ 1219 h 10045"/>
              <a:gd name="connsiteX13" fmla="*/ 2303 w 10077"/>
              <a:gd name="connsiteY13" fmla="*/ 1894 h 10045"/>
              <a:gd name="connsiteX14" fmla="*/ 2369 w 10077"/>
              <a:gd name="connsiteY14" fmla="*/ 2447 h 10045"/>
              <a:gd name="connsiteX15" fmla="*/ 2455 w 10077"/>
              <a:gd name="connsiteY15" fmla="*/ 2978 h 10045"/>
              <a:gd name="connsiteX16" fmla="*/ 2569 w 10077"/>
              <a:gd name="connsiteY16" fmla="*/ 3494 h 10045"/>
              <a:gd name="connsiteX17" fmla="*/ 2656 w 10077"/>
              <a:gd name="connsiteY17" fmla="*/ 3791 h 10045"/>
              <a:gd name="connsiteX18" fmla="*/ 2725 w 10077"/>
              <a:gd name="connsiteY18" fmla="*/ 3942 h 10045"/>
              <a:gd name="connsiteX19" fmla="*/ 2829 w 10077"/>
              <a:gd name="connsiteY19" fmla="*/ 4080 h 10045"/>
              <a:gd name="connsiteX20" fmla="*/ 2893 w 10077"/>
              <a:gd name="connsiteY20" fmla="*/ 4045 h 10045"/>
              <a:gd name="connsiteX21" fmla="*/ 2957 w 10077"/>
              <a:gd name="connsiteY21" fmla="*/ 4011 h 10045"/>
              <a:gd name="connsiteX22" fmla="*/ 3045 w 10077"/>
              <a:gd name="connsiteY22" fmla="*/ 3997 h 10045"/>
              <a:gd name="connsiteX23" fmla="*/ 3154 w 10077"/>
              <a:gd name="connsiteY23" fmla="*/ 4494 h 10045"/>
              <a:gd name="connsiteX24" fmla="*/ 3245 w 10077"/>
              <a:gd name="connsiteY24" fmla="*/ 4837 h 10045"/>
              <a:gd name="connsiteX25" fmla="*/ 3476 w 10077"/>
              <a:gd name="connsiteY25" fmla="*/ 4994 h 10045"/>
              <a:gd name="connsiteX26" fmla="*/ 3700 w 10077"/>
              <a:gd name="connsiteY26" fmla="*/ 5065 h 10045"/>
              <a:gd name="connsiteX27" fmla="*/ 4093 w 10077"/>
              <a:gd name="connsiteY27" fmla="*/ 4689 h 10045"/>
              <a:gd name="connsiteX28" fmla="*/ 5066 w 10077"/>
              <a:gd name="connsiteY28" fmla="*/ 5501 h 10045"/>
              <a:gd name="connsiteX29" fmla="*/ 6872 w 10077"/>
              <a:gd name="connsiteY29" fmla="*/ 5373 h 10045"/>
              <a:gd name="connsiteX30" fmla="*/ 7668 w 10077"/>
              <a:gd name="connsiteY30" fmla="*/ 6094 h 10045"/>
              <a:gd name="connsiteX31" fmla="*/ 8595 w 10077"/>
              <a:gd name="connsiteY31" fmla="*/ 7900 h 10045"/>
              <a:gd name="connsiteX32" fmla="*/ 9803 w 10077"/>
              <a:gd name="connsiteY32" fmla="*/ 8821 h 10045"/>
              <a:gd name="connsiteX33" fmla="*/ 10077 w 10077"/>
              <a:gd name="connsiteY33" fmla="*/ 10045 h 10045"/>
              <a:gd name="connsiteX0" fmla="*/ 57 w 10077"/>
              <a:gd name="connsiteY0" fmla="*/ 10000 h 10045"/>
              <a:gd name="connsiteX1" fmla="*/ 4 w 10077"/>
              <a:gd name="connsiteY1" fmla="*/ 4054 h 10045"/>
              <a:gd name="connsiteX2" fmla="*/ 518 w 10077"/>
              <a:gd name="connsiteY2" fmla="*/ 2312 h 10045"/>
              <a:gd name="connsiteX3" fmla="*/ 1008 w 10077"/>
              <a:gd name="connsiteY3" fmla="*/ 2078 h 10045"/>
              <a:gd name="connsiteX4" fmla="*/ 1488 w 10077"/>
              <a:gd name="connsiteY4" fmla="*/ 1703 h 10045"/>
              <a:gd name="connsiteX5" fmla="*/ 1653 w 10077"/>
              <a:gd name="connsiteY5" fmla="*/ 896 h 10045"/>
              <a:gd name="connsiteX6" fmla="*/ 1762 w 10077"/>
              <a:gd name="connsiteY6" fmla="*/ 876 h 10045"/>
              <a:gd name="connsiteX7" fmla="*/ 1845 w 10077"/>
              <a:gd name="connsiteY7" fmla="*/ 448 h 10045"/>
              <a:gd name="connsiteX8" fmla="*/ 1927 w 10077"/>
              <a:gd name="connsiteY8" fmla="*/ 47 h 10045"/>
              <a:gd name="connsiteX9" fmla="*/ 2011 w 10077"/>
              <a:gd name="connsiteY9" fmla="*/ 0 h 10045"/>
              <a:gd name="connsiteX10" fmla="*/ 2102 w 10077"/>
              <a:gd name="connsiteY10" fmla="*/ 324 h 10045"/>
              <a:gd name="connsiteX11" fmla="*/ 2171 w 10077"/>
              <a:gd name="connsiteY11" fmla="*/ 669 h 10045"/>
              <a:gd name="connsiteX12" fmla="*/ 2235 w 10077"/>
              <a:gd name="connsiteY12" fmla="*/ 1219 h 10045"/>
              <a:gd name="connsiteX13" fmla="*/ 2303 w 10077"/>
              <a:gd name="connsiteY13" fmla="*/ 1894 h 10045"/>
              <a:gd name="connsiteX14" fmla="*/ 2369 w 10077"/>
              <a:gd name="connsiteY14" fmla="*/ 2447 h 10045"/>
              <a:gd name="connsiteX15" fmla="*/ 2455 w 10077"/>
              <a:gd name="connsiteY15" fmla="*/ 2978 h 10045"/>
              <a:gd name="connsiteX16" fmla="*/ 2569 w 10077"/>
              <a:gd name="connsiteY16" fmla="*/ 3494 h 10045"/>
              <a:gd name="connsiteX17" fmla="*/ 2656 w 10077"/>
              <a:gd name="connsiteY17" fmla="*/ 3791 h 10045"/>
              <a:gd name="connsiteX18" fmla="*/ 2725 w 10077"/>
              <a:gd name="connsiteY18" fmla="*/ 3942 h 10045"/>
              <a:gd name="connsiteX19" fmla="*/ 2829 w 10077"/>
              <a:gd name="connsiteY19" fmla="*/ 4080 h 10045"/>
              <a:gd name="connsiteX20" fmla="*/ 2893 w 10077"/>
              <a:gd name="connsiteY20" fmla="*/ 4045 h 10045"/>
              <a:gd name="connsiteX21" fmla="*/ 2957 w 10077"/>
              <a:gd name="connsiteY21" fmla="*/ 4011 h 10045"/>
              <a:gd name="connsiteX22" fmla="*/ 3045 w 10077"/>
              <a:gd name="connsiteY22" fmla="*/ 3997 h 10045"/>
              <a:gd name="connsiteX23" fmla="*/ 3154 w 10077"/>
              <a:gd name="connsiteY23" fmla="*/ 4494 h 10045"/>
              <a:gd name="connsiteX24" fmla="*/ 3245 w 10077"/>
              <a:gd name="connsiteY24" fmla="*/ 4837 h 10045"/>
              <a:gd name="connsiteX25" fmla="*/ 3476 w 10077"/>
              <a:gd name="connsiteY25" fmla="*/ 4994 h 10045"/>
              <a:gd name="connsiteX26" fmla="*/ 3700 w 10077"/>
              <a:gd name="connsiteY26" fmla="*/ 5065 h 10045"/>
              <a:gd name="connsiteX27" fmla="*/ 4093 w 10077"/>
              <a:gd name="connsiteY27" fmla="*/ 4689 h 10045"/>
              <a:gd name="connsiteX28" fmla="*/ 5066 w 10077"/>
              <a:gd name="connsiteY28" fmla="*/ 5501 h 10045"/>
              <a:gd name="connsiteX29" fmla="*/ 6872 w 10077"/>
              <a:gd name="connsiteY29" fmla="*/ 5373 h 10045"/>
              <a:gd name="connsiteX30" fmla="*/ 7668 w 10077"/>
              <a:gd name="connsiteY30" fmla="*/ 6094 h 10045"/>
              <a:gd name="connsiteX31" fmla="*/ 8595 w 10077"/>
              <a:gd name="connsiteY31" fmla="*/ 7900 h 10045"/>
              <a:gd name="connsiteX32" fmla="*/ 9803 w 10077"/>
              <a:gd name="connsiteY32" fmla="*/ 8821 h 10045"/>
              <a:gd name="connsiteX33" fmla="*/ 10077 w 10077"/>
              <a:gd name="connsiteY33" fmla="*/ 10045 h 10045"/>
              <a:gd name="connsiteX0" fmla="*/ 57 w 10077"/>
              <a:gd name="connsiteY0" fmla="*/ 10000 h 10045"/>
              <a:gd name="connsiteX1" fmla="*/ 4 w 10077"/>
              <a:gd name="connsiteY1" fmla="*/ 4054 h 10045"/>
              <a:gd name="connsiteX2" fmla="*/ 518 w 10077"/>
              <a:gd name="connsiteY2" fmla="*/ 2312 h 10045"/>
              <a:gd name="connsiteX3" fmla="*/ 1194 w 10077"/>
              <a:gd name="connsiteY3" fmla="*/ 2019 h 10045"/>
              <a:gd name="connsiteX4" fmla="*/ 1488 w 10077"/>
              <a:gd name="connsiteY4" fmla="*/ 1703 h 10045"/>
              <a:gd name="connsiteX5" fmla="*/ 1653 w 10077"/>
              <a:gd name="connsiteY5" fmla="*/ 896 h 10045"/>
              <a:gd name="connsiteX6" fmla="*/ 1762 w 10077"/>
              <a:gd name="connsiteY6" fmla="*/ 876 h 10045"/>
              <a:gd name="connsiteX7" fmla="*/ 1845 w 10077"/>
              <a:gd name="connsiteY7" fmla="*/ 448 h 10045"/>
              <a:gd name="connsiteX8" fmla="*/ 1927 w 10077"/>
              <a:gd name="connsiteY8" fmla="*/ 47 h 10045"/>
              <a:gd name="connsiteX9" fmla="*/ 2011 w 10077"/>
              <a:gd name="connsiteY9" fmla="*/ 0 h 10045"/>
              <a:gd name="connsiteX10" fmla="*/ 2102 w 10077"/>
              <a:gd name="connsiteY10" fmla="*/ 324 h 10045"/>
              <a:gd name="connsiteX11" fmla="*/ 2171 w 10077"/>
              <a:gd name="connsiteY11" fmla="*/ 669 h 10045"/>
              <a:gd name="connsiteX12" fmla="*/ 2235 w 10077"/>
              <a:gd name="connsiteY12" fmla="*/ 1219 h 10045"/>
              <a:gd name="connsiteX13" fmla="*/ 2303 w 10077"/>
              <a:gd name="connsiteY13" fmla="*/ 1894 h 10045"/>
              <a:gd name="connsiteX14" fmla="*/ 2369 w 10077"/>
              <a:gd name="connsiteY14" fmla="*/ 2447 h 10045"/>
              <a:gd name="connsiteX15" fmla="*/ 2455 w 10077"/>
              <a:gd name="connsiteY15" fmla="*/ 2978 h 10045"/>
              <a:gd name="connsiteX16" fmla="*/ 2569 w 10077"/>
              <a:gd name="connsiteY16" fmla="*/ 3494 h 10045"/>
              <a:gd name="connsiteX17" fmla="*/ 2656 w 10077"/>
              <a:gd name="connsiteY17" fmla="*/ 3791 h 10045"/>
              <a:gd name="connsiteX18" fmla="*/ 2725 w 10077"/>
              <a:gd name="connsiteY18" fmla="*/ 3942 h 10045"/>
              <a:gd name="connsiteX19" fmla="*/ 2829 w 10077"/>
              <a:gd name="connsiteY19" fmla="*/ 4080 h 10045"/>
              <a:gd name="connsiteX20" fmla="*/ 2893 w 10077"/>
              <a:gd name="connsiteY20" fmla="*/ 4045 h 10045"/>
              <a:gd name="connsiteX21" fmla="*/ 2957 w 10077"/>
              <a:gd name="connsiteY21" fmla="*/ 4011 h 10045"/>
              <a:gd name="connsiteX22" fmla="*/ 3045 w 10077"/>
              <a:gd name="connsiteY22" fmla="*/ 3997 h 10045"/>
              <a:gd name="connsiteX23" fmla="*/ 3154 w 10077"/>
              <a:gd name="connsiteY23" fmla="*/ 4494 h 10045"/>
              <a:gd name="connsiteX24" fmla="*/ 3245 w 10077"/>
              <a:gd name="connsiteY24" fmla="*/ 4837 h 10045"/>
              <a:gd name="connsiteX25" fmla="*/ 3476 w 10077"/>
              <a:gd name="connsiteY25" fmla="*/ 4994 h 10045"/>
              <a:gd name="connsiteX26" fmla="*/ 3700 w 10077"/>
              <a:gd name="connsiteY26" fmla="*/ 5065 h 10045"/>
              <a:gd name="connsiteX27" fmla="*/ 4093 w 10077"/>
              <a:gd name="connsiteY27" fmla="*/ 4689 h 10045"/>
              <a:gd name="connsiteX28" fmla="*/ 5066 w 10077"/>
              <a:gd name="connsiteY28" fmla="*/ 5501 h 10045"/>
              <a:gd name="connsiteX29" fmla="*/ 6872 w 10077"/>
              <a:gd name="connsiteY29" fmla="*/ 5373 h 10045"/>
              <a:gd name="connsiteX30" fmla="*/ 7668 w 10077"/>
              <a:gd name="connsiteY30" fmla="*/ 6094 h 10045"/>
              <a:gd name="connsiteX31" fmla="*/ 8595 w 10077"/>
              <a:gd name="connsiteY31" fmla="*/ 7900 h 10045"/>
              <a:gd name="connsiteX32" fmla="*/ 9803 w 10077"/>
              <a:gd name="connsiteY32" fmla="*/ 8821 h 10045"/>
              <a:gd name="connsiteX33" fmla="*/ 10077 w 10077"/>
              <a:gd name="connsiteY33" fmla="*/ 10045 h 10045"/>
              <a:gd name="connsiteX0" fmla="*/ 57 w 10077"/>
              <a:gd name="connsiteY0" fmla="*/ 10000 h 10045"/>
              <a:gd name="connsiteX1" fmla="*/ 4 w 10077"/>
              <a:gd name="connsiteY1" fmla="*/ 4054 h 10045"/>
              <a:gd name="connsiteX2" fmla="*/ 518 w 10077"/>
              <a:gd name="connsiteY2" fmla="*/ 2312 h 10045"/>
              <a:gd name="connsiteX3" fmla="*/ 1194 w 10077"/>
              <a:gd name="connsiteY3" fmla="*/ 2019 h 10045"/>
              <a:gd name="connsiteX4" fmla="*/ 1488 w 10077"/>
              <a:gd name="connsiteY4" fmla="*/ 1703 h 10045"/>
              <a:gd name="connsiteX5" fmla="*/ 1653 w 10077"/>
              <a:gd name="connsiteY5" fmla="*/ 896 h 10045"/>
              <a:gd name="connsiteX6" fmla="*/ 1762 w 10077"/>
              <a:gd name="connsiteY6" fmla="*/ 876 h 10045"/>
              <a:gd name="connsiteX7" fmla="*/ 1845 w 10077"/>
              <a:gd name="connsiteY7" fmla="*/ 448 h 10045"/>
              <a:gd name="connsiteX8" fmla="*/ 1927 w 10077"/>
              <a:gd name="connsiteY8" fmla="*/ 47 h 10045"/>
              <a:gd name="connsiteX9" fmla="*/ 2011 w 10077"/>
              <a:gd name="connsiteY9" fmla="*/ 0 h 10045"/>
              <a:gd name="connsiteX10" fmla="*/ 2102 w 10077"/>
              <a:gd name="connsiteY10" fmla="*/ 324 h 10045"/>
              <a:gd name="connsiteX11" fmla="*/ 2171 w 10077"/>
              <a:gd name="connsiteY11" fmla="*/ 669 h 10045"/>
              <a:gd name="connsiteX12" fmla="*/ 2235 w 10077"/>
              <a:gd name="connsiteY12" fmla="*/ 1219 h 10045"/>
              <a:gd name="connsiteX13" fmla="*/ 2303 w 10077"/>
              <a:gd name="connsiteY13" fmla="*/ 1894 h 10045"/>
              <a:gd name="connsiteX14" fmla="*/ 2369 w 10077"/>
              <a:gd name="connsiteY14" fmla="*/ 2447 h 10045"/>
              <a:gd name="connsiteX15" fmla="*/ 2455 w 10077"/>
              <a:gd name="connsiteY15" fmla="*/ 2978 h 10045"/>
              <a:gd name="connsiteX16" fmla="*/ 2569 w 10077"/>
              <a:gd name="connsiteY16" fmla="*/ 3494 h 10045"/>
              <a:gd name="connsiteX17" fmla="*/ 2656 w 10077"/>
              <a:gd name="connsiteY17" fmla="*/ 3791 h 10045"/>
              <a:gd name="connsiteX18" fmla="*/ 2725 w 10077"/>
              <a:gd name="connsiteY18" fmla="*/ 3942 h 10045"/>
              <a:gd name="connsiteX19" fmla="*/ 2829 w 10077"/>
              <a:gd name="connsiteY19" fmla="*/ 4080 h 10045"/>
              <a:gd name="connsiteX20" fmla="*/ 2893 w 10077"/>
              <a:gd name="connsiteY20" fmla="*/ 4045 h 10045"/>
              <a:gd name="connsiteX21" fmla="*/ 2957 w 10077"/>
              <a:gd name="connsiteY21" fmla="*/ 4011 h 10045"/>
              <a:gd name="connsiteX22" fmla="*/ 3045 w 10077"/>
              <a:gd name="connsiteY22" fmla="*/ 3997 h 10045"/>
              <a:gd name="connsiteX23" fmla="*/ 3154 w 10077"/>
              <a:gd name="connsiteY23" fmla="*/ 4494 h 10045"/>
              <a:gd name="connsiteX24" fmla="*/ 3245 w 10077"/>
              <a:gd name="connsiteY24" fmla="*/ 4837 h 10045"/>
              <a:gd name="connsiteX25" fmla="*/ 3476 w 10077"/>
              <a:gd name="connsiteY25" fmla="*/ 4994 h 10045"/>
              <a:gd name="connsiteX26" fmla="*/ 3700 w 10077"/>
              <a:gd name="connsiteY26" fmla="*/ 5065 h 10045"/>
              <a:gd name="connsiteX27" fmla="*/ 4093 w 10077"/>
              <a:gd name="connsiteY27" fmla="*/ 4689 h 10045"/>
              <a:gd name="connsiteX28" fmla="*/ 5066 w 10077"/>
              <a:gd name="connsiteY28" fmla="*/ 5501 h 10045"/>
              <a:gd name="connsiteX29" fmla="*/ 6872 w 10077"/>
              <a:gd name="connsiteY29" fmla="*/ 5373 h 10045"/>
              <a:gd name="connsiteX30" fmla="*/ 7668 w 10077"/>
              <a:gd name="connsiteY30" fmla="*/ 6094 h 10045"/>
              <a:gd name="connsiteX31" fmla="*/ 8595 w 10077"/>
              <a:gd name="connsiteY31" fmla="*/ 7900 h 10045"/>
              <a:gd name="connsiteX32" fmla="*/ 9803 w 10077"/>
              <a:gd name="connsiteY32" fmla="*/ 8821 h 10045"/>
              <a:gd name="connsiteX33" fmla="*/ 10077 w 10077"/>
              <a:gd name="connsiteY33" fmla="*/ 10045 h 10045"/>
              <a:gd name="connsiteX0" fmla="*/ 11 w 10031"/>
              <a:gd name="connsiteY0" fmla="*/ 10000 h 10045"/>
              <a:gd name="connsiteX1" fmla="*/ 9 w 10031"/>
              <a:gd name="connsiteY1" fmla="*/ 4054 h 10045"/>
              <a:gd name="connsiteX2" fmla="*/ 472 w 10031"/>
              <a:gd name="connsiteY2" fmla="*/ 2312 h 10045"/>
              <a:gd name="connsiteX3" fmla="*/ 1148 w 10031"/>
              <a:gd name="connsiteY3" fmla="*/ 2019 h 10045"/>
              <a:gd name="connsiteX4" fmla="*/ 1442 w 10031"/>
              <a:gd name="connsiteY4" fmla="*/ 1703 h 10045"/>
              <a:gd name="connsiteX5" fmla="*/ 1607 w 10031"/>
              <a:gd name="connsiteY5" fmla="*/ 896 h 10045"/>
              <a:gd name="connsiteX6" fmla="*/ 1716 w 10031"/>
              <a:gd name="connsiteY6" fmla="*/ 876 h 10045"/>
              <a:gd name="connsiteX7" fmla="*/ 1799 w 10031"/>
              <a:gd name="connsiteY7" fmla="*/ 448 h 10045"/>
              <a:gd name="connsiteX8" fmla="*/ 1881 w 10031"/>
              <a:gd name="connsiteY8" fmla="*/ 47 h 10045"/>
              <a:gd name="connsiteX9" fmla="*/ 1965 w 10031"/>
              <a:gd name="connsiteY9" fmla="*/ 0 h 10045"/>
              <a:gd name="connsiteX10" fmla="*/ 2056 w 10031"/>
              <a:gd name="connsiteY10" fmla="*/ 324 h 10045"/>
              <a:gd name="connsiteX11" fmla="*/ 2125 w 10031"/>
              <a:gd name="connsiteY11" fmla="*/ 669 h 10045"/>
              <a:gd name="connsiteX12" fmla="*/ 2189 w 10031"/>
              <a:gd name="connsiteY12" fmla="*/ 1219 h 10045"/>
              <a:gd name="connsiteX13" fmla="*/ 2257 w 10031"/>
              <a:gd name="connsiteY13" fmla="*/ 1894 h 10045"/>
              <a:gd name="connsiteX14" fmla="*/ 2323 w 10031"/>
              <a:gd name="connsiteY14" fmla="*/ 2447 h 10045"/>
              <a:gd name="connsiteX15" fmla="*/ 2409 w 10031"/>
              <a:gd name="connsiteY15" fmla="*/ 2978 h 10045"/>
              <a:gd name="connsiteX16" fmla="*/ 2523 w 10031"/>
              <a:gd name="connsiteY16" fmla="*/ 3494 h 10045"/>
              <a:gd name="connsiteX17" fmla="*/ 2610 w 10031"/>
              <a:gd name="connsiteY17" fmla="*/ 3791 h 10045"/>
              <a:gd name="connsiteX18" fmla="*/ 2679 w 10031"/>
              <a:gd name="connsiteY18" fmla="*/ 3942 h 10045"/>
              <a:gd name="connsiteX19" fmla="*/ 2783 w 10031"/>
              <a:gd name="connsiteY19" fmla="*/ 4080 h 10045"/>
              <a:gd name="connsiteX20" fmla="*/ 2847 w 10031"/>
              <a:gd name="connsiteY20" fmla="*/ 4045 h 10045"/>
              <a:gd name="connsiteX21" fmla="*/ 2911 w 10031"/>
              <a:gd name="connsiteY21" fmla="*/ 4011 h 10045"/>
              <a:gd name="connsiteX22" fmla="*/ 2999 w 10031"/>
              <a:gd name="connsiteY22" fmla="*/ 3997 h 10045"/>
              <a:gd name="connsiteX23" fmla="*/ 3108 w 10031"/>
              <a:gd name="connsiteY23" fmla="*/ 4494 h 10045"/>
              <a:gd name="connsiteX24" fmla="*/ 3199 w 10031"/>
              <a:gd name="connsiteY24" fmla="*/ 4837 h 10045"/>
              <a:gd name="connsiteX25" fmla="*/ 3430 w 10031"/>
              <a:gd name="connsiteY25" fmla="*/ 4994 h 10045"/>
              <a:gd name="connsiteX26" fmla="*/ 3654 w 10031"/>
              <a:gd name="connsiteY26" fmla="*/ 5065 h 10045"/>
              <a:gd name="connsiteX27" fmla="*/ 4047 w 10031"/>
              <a:gd name="connsiteY27" fmla="*/ 4689 h 10045"/>
              <a:gd name="connsiteX28" fmla="*/ 5020 w 10031"/>
              <a:gd name="connsiteY28" fmla="*/ 5501 h 10045"/>
              <a:gd name="connsiteX29" fmla="*/ 6826 w 10031"/>
              <a:gd name="connsiteY29" fmla="*/ 5373 h 10045"/>
              <a:gd name="connsiteX30" fmla="*/ 7622 w 10031"/>
              <a:gd name="connsiteY30" fmla="*/ 6094 h 10045"/>
              <a:gd name="connsiteX31" fmla="*/ 8549 w 10031"/>
              <a:gd name="connsiteY31" fmla="*/ 7900 h 10045"/>
              <a:gd name="connsiteX32" fmla="*/ 9757 w 10031"/>
              <a:gd name="connsiteY32" fmla="*/ 8821 h 10045"/>
              <a:gd name="connsiteX33" fmla="*/ 10031 w 10031"/>
              <a:gd name="connsiteY33" fmla="*/ 10045 h 10045"/>
              <a:gd name="connsiteX0" fmla="*/ 11 w 10031"/>
              <a:gd name="connsiteY0" fmla="*/ 10000 h 10045"/>
              <a:gd name="connsiteX1" fmla="*/ 9 w 10031"/>
              <a:gd name="connsiteY1" fmla="*/ 4054 h 10045"/>
              <a:gd name="connsiteX2" fmla="*/ 472 w 10031"/>
              <a:gd name="connsiteY2" fmla="*/ 2312 h 10045"/>
              <a:gd name="connsiteX3" fmla="*/ 1148 w 10031"/>
              <a:gd name="connsiteY3" fmla="*/ 2019 h 10045"/>
              <a:gd name="connsiteX4" fmla="*/ 1442 w 10031"/>
              <a:gd name="connsiteY4" fmla="*/ 1703 h 10045"/>
              <a:gd name="connsiteX5" fmla="*/ 1607 w 10031"/>
              <a:gd name="connsiteY5" fmla="*/ 896 h 10045"/>
              <a:gd name="connsiteX6" fmla="*/ 1716 w 10031"/>
              <a:gd name="connsiteY6" fmla="*/ 876 h 10045"/>
              <a:gd name="connsiteX7" fmla="*/ 1799 w 10031"/>
              <a:gd name="connsiteY7" fmla="*/ 448 h 10045"/>
              <a:gd name="connsiteX8" fmla="*/ 1881 w 10031"/>
              <a:gd name="connsiteY8" fmla="*/ 47 h 10045"/>
              <a:gd name="connsiteX9" fmla="*/ 1965 w 10031"/>
              <a:gd name="connsiteY9" fmla="*/ 0 h 10045"/>
              <a:gd name="connsiteX10" fmla="*/ 2056 w 10031"/>
              <a:gd name="connsiteY10" fmla="*/ 324 h 10045"/>
              <a:gd name="connsiteX11" fmla="*/ 2125 w 10031"/>
              <a:gd name="connsiteY11" fmla="*/ 669 h 10045"/>
              <a:gd name="connsiteX12" fmla="*/ 2189 w 10031"/>
              <a:gd name="connsiteY12" fmla="*/ 1219 h 10045"/>
              <a:gd name="connsiteX13" fmla="*/ 2257 w 10031"/>
              <a:gd name="connsiteY13" fmla="*/ 1894 h 10045"/>
              <a:gd name="connsiteX14" fmla="*/ 2323 w 10031"/>
              <a:gd name="connsiteY14" fmla="*/ 2447 h 10045"/>
              <a:gd name="connsiteX15" fmla="*/ 2409 w 10031"/>
              <a:gd name="connsiteY15" fmla="*/ 2978 h 10045"/>
              <a:gd name="connsiteX16" fmla="*/ 2523 w 10031"/>
              <a:gd name="connsiteY16" fmla="*/ 3494 h 10045"/>
              <a:gd name="connsiteX17" fmla="*/ 2610 w 10031"/>
              <a:gd name="connsiteY17" fmla="*/ 3791 h 10045"/>
              <a:gd name="connsiteX18" fmla="*/ 2679 w 10031"/>
              <a:gd name="connsiteY18" fmla="*/ 3942 h 10045"/>
              <a:gd name="connsiteX19" fmla="*/ 2783 w 10031"/>
              <a:gd name="connsiteY19" fmla="*/ 4080 h 10045"/>
              <a:gd name="connsiteX20" fmla="*/ 2847 w 10031"/>
              <a:gd name="connsiteY20" fmla="*/ 4045 h 10045"/>
              <a:gd name="connsiteX21" fmla="*/ 2911 w 10031"/>
              <a:gd name="connsiteY21" fmla="*/ 4011 h 10045"/>
              <a:gd name="connsiteX22" fmla="*/ 2999 w 10031"/>
              <a:gd name="connsiteY22" fmla="*/ 3997 h 10045"/>
              <a:gd name="connsiteX23" fmla="*/ 3108 w 10031"/>
              <a:gd name="connsiteY23" fmla="*/ 4494 h 10045"/>
              <a:gd name="connsiteX24" fmla="*/ 3199 w 10031"/>
              <a:gd name="connsiteY24" fmla="*/ 4837 h 10045"/>
              <a:gd name="connsiteX25" fmla="*/ 3430 w 10031"/>
              <a:gd name="connsiteY25" fmla="*/ 4994 h 10045"/>
              <a:gd name="connsiteX26" fmla="*/ 3654 w 10031"/>
              <a:gd name="connsiteY26" fmla="*/ 5065 h 10045"/>
              <a:gd name="connsiteX27" fmla="*/ 4047 w 10031"/>
              <a:gd name="connsiteY27" fmla="*/ 4689 h 10045"/>
              <a:gd name="connsiteX28" fmla="*/ 5020 w 10031"/>
              <a:gd name="connsiteY28" fmla="*/ 5501 h 10045"/>
              <a:gd name="connsiteX29" fmla="*/ 7605 w 10031"/>
              <a:gd name="connsiteY29" fmla="*/ 5432 h 10045"/>
              <a:gd name="connsiteX30" fmla="*/ 7622 w 10031"/>
              <a:gd name="connsiteY30" fmla="*/ 6094 h 10045"/>
              <a:gd name="connsiteX31" fmla="*/ 8549 w 10031"/>
              <a:gd name="connsiteY31" fmla="*/ 7900 h 10045"/>
              <a:gd name="connsiteX32" fmla="*/ 9757 w 10031"/>
              <a:gd name="connsiteY32" fmla="*/ 8821 h 10045"/>
              <a:gd name="connsiteX33" fmla="*/ 10031 w 10031"/>
              <a:gd name="connsiteY33" fmla="*/ 10045 h 10045"/>
              <a:gd name="connsiteX0" fmla="*/ 11 w 10031"/>
              <a:gd name="connsiteY0" fmla="*/ 10000 h 10045"/>
              <a:gd name="connsiteX1" fmla="*/ 9 w 10031"/>
              <a:gd name="connsiteY1" fmla="*/ 4054 h 10045"/>
              <a:gd name="connsiteX2" fmla="*/ 472 w 10031"/>
              <a:gd name="connsiteY2" fmla="*/ 2312 h 10045"/>
              <a:gd name="connsiteX3" fmla="*/ 1148 w 10031"/>
              <a:gd name="connsiteY3" fmla="*/ 2019 h 10045"/>
              <a:gd name="connsiteX4" fmla="*/ 1442 w 10031"/>
              <a:gd name="connsiteY4" fmla="*/ 1703 h 10045"/>
              <a:gd name="connsiteX5" fmla="*/ 1607 w 10031"/>
              <a:gd name="connsiteY5" fmla="*/ 896 h 10045"/>
              <a:gd name="connsiteX6" fmla="*/ 1716 w 10031"/>
              <a:gd name="connsiteY6" fmla="*/ 876 h 10045"/>
              <a:gd name="connsiteX7" fmla="*/ 1799 w 10031"/>
              <a:gd name="connsiteY7" fmla="*/ 448 h 10045"/>
              <a:gd name="connsiteX8" fmla="*/ 1881 w 10031"/>
              <a:gd name="connsiteY8" fmla="*/ 47 h 10045"/>
              <a:gd name="connsiteX9" fmla="*/ 1965 w 10031"/>
              <a:gd name="connsiteY9" fmla="*/ 0 h 10045"/>
              <a:gd name="connsiteX10" fmla="*/ 2056 w 10031"/>
              <a:gd name="connsiteY10" fmla="*/ 324 h 10045"/>
              <a:gd name="connsiteX11" fmla="*/ 2125 w 10031"/>
              <a:gd name="connsiteY11" fmla="*/ 669 h 10045"/>
              <a:gd name="connsiteX12" fmla="*/ 2189 w 10031"/>
              <a:gd name="connsiteY12" fmla="*/ 1219 h 10045"/>
              <a:gd name="connsiteX13" fmla="*/ 2257 w 10031"/>
              <a:gd name="connsiteY13" fmla="*/ 1894 h 10045"/>
              <a:gd name="connsiteX14" fmla="*/ 2323 w 10031"/>
              <a:gd name="connsiteY14" fmla="*/ 2447 h 10045"/>
              <a:gd name="connsiteX15" fmla="*/ 2409 w 10031"/>
              <a:gd name="connsiteY15" fmla="*/ 2978 h 10045"/>
              <a:gd name="connsiteX16" fmla="*/ 2523 w 10031"/>
              <a:gd name="connsiteY16" fmla="*/ 3494 h 10045"/>
              <a:gd name="connsiteX17" fmla="*/ 2610 w 10031"/>
              <a:gd name="connsiteY17" fmla="*/ 3791 h 10045"/>
              <a:gd name="connsiteX18" fmla="*/ 2679 w 10031"/>
              <a:gd name="connsiteY18" fmla="*/ 3942 h 10045"/>
              <a:gd name="connsiteX19" fmla="*/ 2783 w 10031"/>
              <a:gd name="connsiteY19" fmla="*/ 4080 h 10045"/>
              <a:gd name="connsiteX20" fmla="*/ 2847 w 10031"/>
              <a:gd name="connsiteY20" fmla="*/ 4045 h 10045"/>
              <a:gd name="connsiteX21" fmla="*/ 2911 w 10031"/>
              <a:gd name="connsiteY21" fmla="*/ 4011 h 10045"/>
              <a:gd name="connsiteX22" fmla="*/ 2999 w 10031"/>
              <a:gd name="connsiteY22" fmla="*/ 3997 h 10045"/>
              <a:gd name="connsiteX23" fmla="*/ 3108 w 10031"/>
              <a:gd name="connsiteY23" fmla="*/ 4494 h 10045"/>
              <a:gd name="connsiteX24" fmla="*/ 3199 w 10031"/>
              <a:gd name="connsiteY24" fmla="*/ 4837 h 10045"/>
              <a:gd name="connsiteX25" fmla="*/ 3430 w 10031"/>
              <a:gd name="connsiteY25" fmla="*/ 4994 h 10045"/>
              <a:gd name="connsiteX26" fmla="*/ 3654 w 10031"/>
              <a:gd name="connsiteY26" fmla="*/ 5065 h 10045"/>
              <a:gd name="connsiteX27" fmla="*/ 4047 w 10031"/>
              <a:gd name="connsiteY27" fmla="*/ 4689 h 10045"/>
              <a:gd name="connsiteX28" fmla="*/ 5020 w 10031"/>
              <a:gd name="connsiteY28" fmla="*/ 5501 h 10045"/>
              <a:gd name="connsiteX29" fmla="*/ 7605 w 10031"/>
              <a:gd name="connsiteY29" fmla="*/ 5432 h 10045"/>
              <a:gd name="connsiteX30" fmla="*/ 8282 w 10031"/>
              <a:gd name="connsiteY30" fmla="*/ 7266 h 10045"/>
              <a:gd name="connsiteX31" fmla="*/ 8549 w 10031"/>
              <a:gd name="connsiteY31" fmla="*/ 7900 h 10045"/>
              <a:gd name="connsiteX32" fmla="*/ 9757 w 10031"/>
              <a:gd name="connsiteY32" fmla="*/ 8821 h 10045"/>
              <a:gd name="connsiteX33" fmla="*/ 10031 w 10031"/>
              <a:gd name="connsiteY33" fmla="*/ 10045 h 10045"/>
              <a:gd name="connsiteX0" fmla="*/ 11 w 10031"/>
              <a:gd name="connsiteY0" fmla="*/ 10000 h 10045"/>
              <a:gd name="connsiteX1" fmla="*/ 9 w 10031"/>
              <a:gd name="connsiteY1" fmla="*/ 4054 h 10045"/>
              <a:gd name="connsiteX2" fmla="*/ 472 w 10031"/>
              <a:gd name="connsiteY2" fmla="*/ 2312 h 10045"/>
              <a:gd name="connsiteX3" fmla="*/ 1148 w 10031"/>
              <a:gd name="connsiteY3" fmla="*/ 2019 h 10045"/>
              <a:gd name="connsiteX4" fmla="*/ 1442 w 10031"/>
              <a:gd name="connsiteY4" fmla="*/ 1703 h 10045"/>
              <a:gd name="connsiteX5" fmla="*/ 1607 w 10031"/>
              <a:gd name="connsiteY5" fmla="*/ 896 h 10045"/>
              <a:gd name="connsiteX6" fmla="*/ 1716 w 10031"/>
              <a:gd name="connsiteY6" fmla="*/ 876 h 10045"/>
              <a:gd name="connsiteX7" fmla="*/ 1799 w 10031"/>
              <a:gd name="connsiteY7" fmla="*/ 448 h 10045"/>
              <a:gd name="connsiteX8" fmla="*/ 1881 w 10031"/>
              <a:gd name="connsiteY8" fmla="*/ 47 h 10045"/>
              <a:gd name="connsiteX9" fmla="*/ 1965 w 10031"/>
              <a:gd name="connsiteY9" fmla="*/ 0 h 10045"/>
              <a:gd name="connsiteX10" fmla="*/ 2056 w 10031"/>
              <a:gd name="connsiteY10" fmla="*/ 324 h 10045"/>
              <a:gd name="connsiteX11" fmla="*/ 2125 w 10031"/>
              <a:gd name="connsiteY11" fmla="*/ 669 h 10045"/>
              <a:gd name="connsiteX12" fmla="*/ 2189 w 10031"/>
              <a:gd name="connsiteY12" fmla="*/ 1219 h 10045"/>
              <a:gd name="connsiteX13" fmla="*/ 2257 w 10031"/>
              <a:gd name="connsiteY13" fmla="*/ 1894 h 10045"/>
              <a:gd name="connsiteX14" fmla="*/ 2323 w 10031"/>
              <a:gd name="connsiteY14" fmla="*/ 2447 h 10045"/>
              <a:gd name="connsiteX15" fmla="*/ 2409 w 10031"/>
              <a:gd name="connsiteY15" fmla="*/ 2978 h 10045"/>
              <a:gd name="connsiteX16" fmla="*/ 2523 w 10031"/>
              <a:gd name="connsiteY16" fmla="*/ 3494 h 10045"/>
              <a:gd name="connsiteX17" fmla="*/ 2610 w 10031"/>
              <a:gd name="connsiteY17" fmla="*/ 3791 h 10045"/>
              <a:gd name="connsiteX18" fmla="*/ 2679 w 10031"/>
              <a:gd name="connsiteY18" fmla="*/ 3942 h 10045"/>
              <a:gd name="connsiteX19" fmla="*/ 2783 w 10031"/>
              <a:gd name="connsiteY19" fmla="*/ 4080 h 10045"/>
              <a:gd name="connsiteX20" fmla="*/ 2847 w 10031"/>
              <a:gd name="connsiteY20" fmla="*/ 4045 h 10045"/>
              <a:gd name="connsiteX21" fmla="*/ 2911 w 10031"/>
              <a:gd name="connsiteY21" fmla="*/ 4011 h 10045"/>
              <a:gd name="connsiteX22" fmla="*/ 2999 w 10031"/>
              <a:gd name="connsiteY22" fmla="*/ 3997 h 10045"/>
              <a:gd name="connsiteX23" fmla="*/ 3108 w 10031"/>
              <a:gd name="connsiteY23" fmla="*/ 4494 h 10045"/>
              <a:gd name="connsiteX24" fmla="*/ 3199 w 10031"/>
              <a:gd name="connsiteY24" fmla="*/ 4837 h 10045"/>
              <a:gd name="connsiteX25" fmla="*/ 3430 w 10031"/>
              <a:gd name="connsiteY25" fmla="*/ 4994 h 10045"/>
              <a:gd name="connsiteX26" fmla="*/ 3654 w 10031"/>
              <a:gd name="connsiteY26" fmla="*/ 5065 h 10045"/>
              <a:gd name="connsiteX27" fmla="*/ 4047 w 10031"/>
              <a:gd name="connsiteY27" fmla="*/ 4689 h 10045"/>
              <a:gd name="connsiteX28" fmla="*/ 5020 w 10031"/>
              <a:gd name="connsiteY28" fmla="*/ 5501 h 10045"/>
              <a:gd name="connsiteX29" fmla="*/ 7605 w 10031"/>
              <a:gd name="connsiteY29" fmla="*/ 5432 h 10045"/>
              <a:gd name="connsiteX30" fmla="*/ 8282 w 10031"/>
              <a:gd name="connsiteY30" fmla="*/ 7266 h 10045"/>
              <a:gd name="connsiteX31" fmla="*/ 9091 w 10031"/>
              <a:gd name="connsiteY31" fmla="*/ 8193 h 10045"/>
              <a:gd name="connsiteX32" fmla="*/ 9757 w 10031"/>
              <a:gd name="connsiteY32" fmla="*/ 8821 h 10045"/>
              <a:gd name="connsiteX33" fmla="*/ 10031 w 10031"/>
              <a:gd name="connsiteY33" fmla="*/ 10045 h 10045"/>
              <a:gd name="connsiteX0" fmla="*/ 11 w 10031"/>
              <a:gd name="connsiteY0" fmla="*/ 10000 h 10045"/>
              <a:gd name="connsiteX1" fmla="*/ 9 w 10031"/>
              <a:gd name="connsiteY1" fmla="*/ 4054 h 10045"/>
              <a:gd name="connsiteX2" fmla="*/ 472 w 10031"/>
              <a:gd name="connsiteY2" fmla="*/ 2312 h 10045"/>
              <a:gd name="connsiteX3" fmla="*/ 1148 w 10031"/>
              <a:gd name="connsiteY3" fmla="*/ 2019 h 10045"/>
              <a:gd name="connsiteX4" fmla="*/ 1442 w 10031"/>
              <a:gd name="connsiteY4" fmla="*/ 1703 h 10045"/>
              <a:gd name="connsiteX5" fmla="*/ 1607 w 10031"/>
              <a:gd name="connsiteY5" fmla="*/ 896 h 10045"/>
              <a:gd name="connsiteX6" fmla="*/ 1716 w 10031"/>
              <a:gd name="connsiteY6" fmla="*/ 876 h 10045"/>
              <a:gd name="connsiteX7" fmla="*/ 1799 w 10031"/>
              <a:gd name="connsiteY7" fmla="*/ 448 h 10045"/>
              <a:gd name="connsiteX8" fmla="*/ 1881 w 10031"/>
              <a:gd name="connsiteY8" fmla="*/ 47 h 10045"/>
              <a:gd name="connsiteX9" fmla="*/ 1965 w 10031"/>
              <a:gd name="connsiteY9" fmla="*/ 0 h 10045"/>
              <a:gd name="connsiteX10" fmla="*/ 2056 w 10031"/>
              <a:gd name="connsiteY10" fmla="*/ 324 h 10045"/>
              <a:gd name="connsiteX11" fmla="*/ 2125 w 10031"/>
              <a:gd name="connsiteY11" fmla="*/ 669 h 10045"/>
              <a:gd name="connsiteX12" fmla="*/ 2189 w 10031"/>
              <a:gd name="connsiteY12" fmla="*/ 1219 h 10045"/>
              <a:gd name="connsiteX13" fmla="*/ 2257 w 10031"/>
              <a:gd name="connsiteY13" fmla="*/ 1894 h 10045"/>
              <a:gd name="connsiteX14" fmla="*/ 2323 w 10031"/>
              <a:gd name="connsiteY14" fmla="*/ 2447 h 10045"/>
              <a:gd name="connsiteX15" fmla="*/ 2409 w 10031"/>
              <a:gd name="connsiteY15" fmla="*/ 2978 h 10045"/>
              <a:gd name="connsiteX16" fmla="*/ 2523 w 10031"/>
              <a:gd name="connsiteY16" fmla="*/ 3494 h 10045"/>
              <a:gd name="connsiteX17" fmla="*/ 2610 w 10031"/>
              <a:gd name="connsiteY17" fmla="*/ 3791 h 10045"/>
              <a:gd name="connsiteX18" fmla="*/ 2679 w 10031"/>
              <a:gd name="connsiteY18" fmla="*/ 3942 h 10045"/>
              <a:gd name="connsiteX19" fmla="*/ 2783 w 10031"/>
              <a:gd name="connsiteY19" fmla="*/ 4080 h 10045"/>
              <a:gd name="connsiteX20" fmla="*/ 2847 w 10031"/>
              <a:gd name="connsiteY20" fmla="*/ 4045 h 10045"/>
              <a:gd name="connsiteX21" fmla="*/ 2911 w 10031"/>
              <a:gd name="connsiteY21" fmla="*/ 4011 h 10045"/>
              <a:gd name="connsiteX22" fmla="*/ 2999 w 10031"/>
              <a:gd name="connsiteY22" fmla="*/ 3997 h 10045"/>
              <a:gd name="connsiteX23" fmla="*/ 3108 w 10031"/>
              <a:gd name="connsiteY23" fmla="*/ 4494 h 10045"/>
              <a:gd name="connsiteX24" fmla="*/ 3199 w 10031"/>
              <a:gd name="connsiteY24" fmla="*/ 4837 h 10045"/>
              <a:gd name="connsiteX25" fmla="*/ 3430 w 10031"/>
              <a:gd name="connsiteY25" fmla="*/ 4994 h 10045"/>
              <a:gd name="connsiteX26" fmla="*/ 3654 w 10031"/>
              <a:gd name="connsiteY26" fmla="*/ 5065 h 10045"/>
              <a:gd name="connsiteX27" fmla="*/ 4047 w 10031"/>
              <a:gd name="connsiteY27" fmla="*/ 4689 h 10045"/>
              <a:gd name="connsiteX28" fmla="*/ 5020 w 10031"/>
              <a:gd name="connsiteY28" fmla="*/ 5501 h 10045"/>
              <a:gd name="connsiteX29" fmla="*/ 7605 w 10031"/>
              <a:gd name="connsiteY29" fmla="*/ 5432 h 10045"/>
              <a:gd name="connsiteX30" fmla="*/ 8282 w 10031"/>
              <a:gd name="connsiteY30" fmla="*/ 7266 h 10045"/>
              <a:gd name="connsiteX31" fmla="*/ 9091 w 10031"/>
              <a:gd name="connsiteY31" fmla="*/ 8193 h 10045"/>
              <a:gd name="connsiteX32" fmla="*/ 9757 w 10031"/>
              <a:gd name="connsiteY32" fmla="*/ 8821 h 10045"/>
              <a:gd name="connsiteX33" fmla="*/ 10031 w 10031"/>
              <a:gd name="connsiteY33" fmla="*/ 10045 h 10045"/>
              <a:gd name="connsiteX0" fmla="*/ 11 w 10031"/>
              <a:gd name="connsiteY0" fmla="*/ 10000 h 10045"/>
              <a:gd name="connsiteX1" fmla="*/ 9 w 10031"/>
              <a:gd name="connsiteY1" fmla="*/ 4054 h 10045"/>
              <a:gd name="connsiteX2" fmla="*/ 472 w 10031"/>
              <a:gd name="connsiteY2" fmla="*/ 2312 h 10045"/>
              <a:gd name="connsiteX3" fmla="*/ 1148 w 10031"/>
              <a:gd name="connsiteY3" fmla="*/ 2019 h 10045"/>
              <a:gd name="connsiteX4" fmla="*/ 1442 w 10031"/>
              <a:gd name="connsiteY4" fmla="*/ 1703 h 10045"/>
              <a:gd name="connsiteX5" fmla="*/ 1607 w 10031"/>
              <a:gd name="connsiteY5" fmla="*/ 896 h 10045"/>
              <a:gd name="connsiteX6" fmla="*/ 1716 w 10031"/>
              <a:gd name="connsiteY6" fmla="*/ 876 h 10045"/>
              <a:gd name="connsiteX7" fmla="*/ 1799 w 10031"/>
              <a:gd name="connsiteY7" fmla="*/ 448 h 10045"/>
              <a:gd name="connsiteX8" fmla="*/ 1881 w 10031"/>
              <a:gd name="connsiteY8" fmla="*/ 47 h 10045"/>
              <a:gd name="connsiteX9" fmla="*/ 1965 w 10031"/>
              <a:gd name="connsiteY9" fmla="*/ 0 h 10045"/>
              <a:gd name="connsiteX10" fmla="*/ 2056 w 10031"/>
              <a:gd name="connsiteY10" fmla="*/ 324 h 10045"/>
              <a:gd name="connsiteX11" fmla="*/ 2125 w 10031"/>
              <a:gd name="connsiteY11" fmla="*/ 669 h 10045"/>
              <a:gd name="connsiteX12" fmla="*/ 2189 w 10031"/>
              <a:gd name="connsiteY12" fmla="*/ 1219 h 10045"/>
              <a:gd name="connsiteX13" fmla="*/ 2257 w 10031"/>
              <a:gd name="connsiteY13" fmla="*/ 1894 h 10045"/>
              <a:gd name="connsiteX14" fmla="*/ 2323 w 10031"/>
              <a:gd name="connsiteY14" fmla="*/ 2447 h 10045"/>
              <a:gd name="connsiteX15" fmla="*/ 2409 w 10031"/>
              <a:gd name="connsiteY15" fmla="*/ 2978 h 10045"/>
              <a:gd name="connsiteX16" fmla="*/ 2523 w 10031"/>
              <a:gd name="connsiteY16" fmla="*/ 3494 h 10045"/>
              <a:gd name="connsiteX17" fmla="*/ 2610 w 10031"/>
              <a:gd name="connsiteY17" fmla="*/ 3791 h 10045"/>
              <a:gd name="connsiteX18" fmla="*/ 2679 w 10031"/>
              <a:gd name="connsiteY18" fmla="*/ 3942 h 10045"/>
              <a:gd name="connsiteX19" fmla="*/ 2783 w 10031"/>
              <a:gd name="connsiteY19" fmla="*/ 4080 h 10045"/>
              <a:gd name="connsiteX20" fmla="*/ 2847 w 10031"/>
              <a:gd name="connsiteY20" fmla="*/ 4045 h 10045"/>
              <a:gd name="connsiteX21" fmla="*/ 2911 w 10031"/>
              <a:gd name="connsiteY21" fmla="*/ 4011 h 10045"/>
              <a:gd name="connsiteX22" fmla="*/ 2999 w 10031"/>
              <a:gd name="connsiteY22" fmla="*/ 3997 h 10045"/>
              <a:gd name="connsiteX23" fmla="*/ 3108 w 10031"/>
              <a:gd name="connsiteY23" fmla="*/ 4494 h 10045"/>
              <a:gd name="connsiteX24" fmla="*/ 3199 w 10031"/>
              <a:gd name="connsiteY24" fmla="*/ 4837 h 10045"/>
              <a:gd name="connsiteX25" fmla="*/ 3430 w 10031"/>
              <a:gd name="connsiteY25" fmla="*/ 4994 h 10045"/>
              <a:gd name="connsiteX26" fmla="*/ 3654 w 10031"/>
              <a:gd name="connsiteY26" fmla="*/ 5065 h 10045"/>
              <a:gd name="connsiteX27" fmla="*/ 4047 w 10031"/>
              <a:gd name="connsiteY27" fmla="*/ 4689 h 10045"/>
              <a:gd name="connsiteX28" fmla="*/ 5020 w 10031"/>
              <a:gd name="connsiteY28" fmla="*/ 5501 h 10045"/>
              <a:gd name="connsiteX29" fmla="*/ 7673 w 10031"/>
              <a:gd name="connsiteY29" fmla="*/ 5784 h 10045"/>
              <a:gd name="connsiteX30" fmla="*/ 8282 w 10031"/>
              <a:gd name="connsiteY30" fmla="*/ 7266 h 10045"/>
              <a:gd name="connsiteX31" fmla="*/ 9091 w 10031"/>
              <a:gd name="connsiteY31" fmla="*/ 8193 h 10045"/>
              <a:gd name="connsiteX32" fmla="*/ 9757 w 10031"/>
              <a:gd name="connsiteY32" fmla="*/ 8821 h 10045"/>
              <a:gd name="connsiteX33" fmla="*/ 10031 w 10031"/>
              <a:gd name="connsiteY33" fmla="*/ 10045 h 10045"/>
              <a:gd name="connsiteX0" fmla="*/ 11 w 10031"/>
              <a:gd name="connsiteY0" fmla="*/ 10000 h 10045"/>
              <a:gd name="connsiteX1" fmla="*/ 9 w 10031"/>
              <a:gd name="connsiteY1" fmla="*/ 4054 h 10045"/>
              <a:gd name="connsiteX2" fmla="*/ 472 w 10031"/>
              <a:gd name="connsiteY2" fmla="*/ 2312 h 10045"/>
              <a:gd name="connsiteX3" fmla="*/ 1148 w 10031"/>
              <a:gd name="connsiteY3" fmla="*/ 2019 h 10045"/>
              <a:gd name="connsiteX4" fmla="*/ 1442 w 10031"/>
              <a:gd name="connsiteY4" fmla="*/ 1703 h 10045"/>
              <a:gd name="connsiteX5" fmla="*/ 1607 w 10031"/>
              <a:gd name="connsiteY5" fmla="*/ 896 h 10045"/>
              <a:gd name="connsiteX6" fmla="*/ 1716 w 10031"/>
              <a:gd name="connsiteY6" fmla="*/ 876 h 10045"/>
              <a:gd name="connsiteX7" fmla="*/ 1799 w 10031"/>
              <a:gd name="connsiteY7" fmla="*/ 448 h 10045"/>
              <a:gd name="connsiteX8" fmla="*/ 1881 w 10031"/>
              <a:gd name="connsiteY8" fmla="*/ 47 h 10045"/>
              <a:gd name="connsiteX9" fmla="*/ 1965 w 10031"/>
              <a:gd name="connsiteY9" fmla="*/ 0 h 10045"/>
              <a:gd name="connsiteX10" fmla="*/ 2056 w 10031"/>
              <a:gd name="connsiteY10" fmla="*/ 324 h 10045"/>
              <a:gd name="connsiteX11" fmla="*/ 2125 w 10031"/>
              <a:gd name="connsiteY11" fmla="*/ 669 h 10045"/>
              <a:gd name="connsiteX12" fmla="*/ 2189 w 10031"/>
              <a:gd name="connsiteY12" fmla="*/ 1219 h 10045"/>
              <a:gd name="connsiteX13" fmla="*/ 2257 w 10031"/>
              <a:gd name="connsiteY13" fmla="*/ 1894 h 10045"/>
              <a:gd name="connsiteX14" fmla="*/ 2323 w 10031"/>
              <a:gd name="connsiteY14" fmla="*/ 2447 h 10045"/>
              <a:gd name="connsiteX15" fmla="*/ 2409 w 10031"/>
              <a:gd name="connsiteY15" fmla="*/ 2978 h 10045"/>
              <a:gd name="connsiteX16" fmla="*/ 2523 w 10031"/>
              <a:gd name="connsiteY16" fmla="*/ 3494 h 10045"/>
              <a:gd name="connsiteX17" fmla="*/ 2610 w 10031"/>
              <a:gd name="connsiteY17" fmla="*/ 3791 h 10045"/>
              <a:gd name="connsiteX18" fmla="*/ 2679 w 10031"/>
              <a:gd name="connsiteY18" fmla="*/ 3942 h 10045"/>
              <a:gd name="connsiteX19" fmla="*/ 2783 w 10031"/>
              <a:gd name="connsiteY19" fmla="*/ 4080 h 10045"/>
              <a:gd name="connsiteX20" fmla="*/ 2847 w 10031"/>
              <a:gd name="connsiteY20" fmla="*/ 4045 h 10045"/>
              <a:gd name="connsiteX21" fmla="*/ 2911 w 10031"/>
              <a:gd name="connsiteY21" fmla="*/ 4011 h 10045"/>
              <a:gd name="connsiteX22" fmla="*/ 2999 w 10031"/>
              <a:gd name="connsiteY22" fmla="*/ 3997 h 10045"/>
              <a:gd name="connsiteX23" fmla="*/ 3108 w 10031"/>
              <a:gd name="connsiteY23" fmla="*/ 4494 h 10045"/>
              <a:gd name="connsiteX24" fmla="*/ 3199 w 10031"/>
              <a:gd name="connsiteY24" fmla="*/ 4837 h 10045"/>
              <a:gd name="connsiteX25" fmla="*/ 3430 w 10031"/>
              <a:gd name="connsiteY25" fmla="*/ 4994 h 10045"/>
              <a:gd name="connsiteX26" fmla="*/ 3654 w 10031"/>
              <a:gd name="connsiteY26" fmla="*/ 5065 h 10045"/>
              <a:gd name="connsiteX27" fmla="*/ 4047 w 10031"/>
              <a:gd name="connsiteY27" fmla="*/ 4689 h 10045"/>
              <a:gd name="connsiteX28" fmla="*/ 5020 w 10031"/>
              <a:gd name="connsiteY28" fmla="*/ 5501 h 10045"/>
              <a:gd name="connsiteX29" fmla="*/ 7673 w 10031"/>
              <a:gd name="connsiteY29" fmla="*/ 5784 h 10045"/>
              <a:gd name="connsiteX30" fmla="*/ 8282 w 10031"/>
              <a:gd name="connsiteY30" fmla="*/ 7266 h 10045"/>
              <a:gd name="connsiteX31" fmla="*/ 9091 w 10031"/>
              <a:gd name="connsiteY31" fmla="*/ 8193 h 10045"/>
              <a:gd name="connsiteX32" fmla="*/ 9757 w 10031"/>
              <a:gd name="connsiteY32" fmla="*/ 8821 h 10045"/>
              <a:gd name="connsiteX33" fmla="*/ 10031 w 10031"/>
              <a:gd name="connsiteY33" fmla="*/ 10045 h 10045"/>
              <a:gd name="connsiteX0" fmla="*/ 11 w 10031"/>
              <a:gd name="connsiteY0" fmla="*/ 10000 h 10045"/>
              <a:gd name="connsiteX1" fmla="*/ 9 w 10031"/>
              <a:gd name="connsiteY1" fmla="*/ 4054 h 10045"/>
              <a:gd name="connsiteX2" fmla="*/ 472 w 10031"/>
              <a:gd name="connsiteY2" fmla="*/ 2312 h 10045"/>
              <a:gd name="connsiteX3" fmla="*/ 1148 w 10031"/>
              <a:gd name="connsiteY3" fmla="*/ 2019 h 10045"/>
              <a:gd name="connsiteX4" fmla="*/ 1442 w 10031"/>
              <a:gd name="connsiteY4" fmla="*/ 1703 h 10045"/>
              <a:gd name="connsiteX5" fmla="*/ 1607 w 10031"/>
              <a:gd name="connsiteY5" fmla="*/ 896 h 10045"/>
              <a:gd name="connsiteX6" fmla="*/ 1716 w 10031"/>
              <a:gd name="connsiteY6" fmla="*/ 876 h 10045"/>
              <a:gd name="connsiteX7" fmla="*/ 1799 w 10031"/>
              <a:gd name="connsiteY7" fmla="*/ 448 h 10045"/>
              <a:gd name="connsiteX8" fmla="*/ 1881 w 10031"/>
              <a:gd name="connsiteY8" fmla="*/ 47 h 10045"/>
              <a:gd name="connsiteX9" fmla="*/ 1965 w 10031"/>
              <a:gd name="connsiteY9" fmla="*/ 0 h 10045"/>
              <a:gd name="connsiteX10" fmla="*/ 2056 w 10031"/>
              <a:gd name="connsiteY10" fmla="*/ 324 h 10045"/>
              <a:gd name="connsiteX11" fmla="*/ 2125 w 10031"/>
              <a:gd name="connsiteY11" fmla="*/ 669 h 10045"/>
              <a:gd name="connsiteX12" fmla="*/ 2189 w 10031"/>
              <a:gd name="connsiteY12" fmla="*/ 1219 h 10045"/>
              <a:gd name="connsiteX13" fmla="*/ 2257 w 10031"/>
              <a:gd name="connsiteY13" fmla="*/ 1894 h 10045"/>
              <a:gd name="connsiteX14" fmla="*/ 2323 w 10031"/>
              <a:gd name="connsiteY14" fmla="*/ 2447 h 10045"/>
              <a:gd name="connsiteX15" fmla="*/ 2409 w 10031"/>
              <a:gd name="connsiteY15" fmla="*/ 2978 h 10045"/>
              <a:gd name="connsiteX16" fmla="*/ 2523 w 10031"/>
              <a:gd name="connsiteY16" fmla="*/ 3494 h 10045"/>
              <a:gd name="connsiteX17" fmla="*/ 2610 w 10031"/>
              <a:gd name="connsiteY17" fmla="*/ 3791 h 10045"/>
              <a:gd name="connsiteX18" fmla="*/ 2679 w 10031"/>
              <a:gd name="connsiteY18" fmla="*/ 3942 h 10045"/>
              <a:gd name="connsiteX19" fmla="*/ 2783 w 10031"/>
              <a:gd name="connsiteY19" fmla="*/ 4080 h 10045"/>
              <a:gd name="connsiteX20" fmla="*/ 2847 w 10031"/>
              <a:gd name="connsiteY20" fmla="*/ 4045 h 10045"/>
              <a:gd name="connsiteX21" fmla="*/ 2911 w 10031"/>
              <a:gd name="connsiteY21" fmla="*/ 4011 h 10045"/>
              <a:gd name="connsiteX22" fmla="*/ 2999 w 10031"/>
              <a:gd name="connsiteY22" fmla="*/ 3997 h 10045"/>
              <a:gd name="connsiteX23" fmla="*/ 3108 w 10031"/>
              <a:gd name="connsiteY23" fmla="*/ 4494 h 10045"/>
              <a:gd name="connsiteX24" fmla="*/ 3199 w 10031"/>
              <a:gd name="connsiteY24" fmla="*/ 4837 h 10045"/>
              <a:gd name="connsiteX25" fmla="*/ 3430 w 10031"/>
              <a:gd name="connsiteY25" fmla="*/ 4994 h 10045"/>
              <a:gd name="connsiteX26" fmla="*/ 3654 w 10031"/>
              <a:gd name="connsiteY26" fmla="*/ 5065 h 10045"/>
              <a:gd name="connsiteX27" fmla="*/ 4047 w 10031"/>
              <a:gd name="connsiteY27" fmla="*/ 4689 h 10045"/>
              <a:gd name="connsiteX28" fmla="*/ 5020 w 10031"/>
              <a:gd name="connsiteY28" fmla="*/ 5501 h 10045"/>
              <a:gd name="connsiteX29" fmla="*/ 7673 w 10031"/>
              <a:gd name="connsiteY29" fmla="*/ 5784 h 10045"/>
              <a:gd name="connsiteX30" fmla="*/ 8282 w 10031"/>
              <a:gd name="connsiteY30" fmla="*/ 7266 h 10045"/>
              <a:gd name="connsiteX31" fmla="*/ 9091 w 10031"/>
              <a:gd name="connsiteY31" fmla="*/ 8193 h 10045"/>
              <a:gd name="connsiteX32" fmla="*/ 9757 w 10031"/>
              <a:gd name="connsiteY32" fmla="*/ 8821 h 10045"/>
              <a:gd name="connsiteX33" fmla="*/ 10031 w 10031"/>
              <a:gd name="connsiteY33" fmla="*/ 10045 h 10045"/>
              <a:gd name="connsiteX0" fmla="*/ 11 w 10031"/>
              <a:gd name="connsiteY0" fmla="*/ 10000 h 10045"/>
              <a:gd name="connsiteX1" fmla="*/ 9 w 10031"/>
              <a:gd name="connsiteY1" fmla="*/ 4054 h 10045"/>
              <a:gd name="connsiteX2" fmla="*/ 472 w 10031"/>
              <a:gd name="connsiteY2" fmla="*/ 2312 h 10045"/>
              <a:gd name="connsiteX3" fmla="*/ 1148 w 10031"/>
              <a:gd name="connsiteY3" fmla="*/ 2019 h 10045"/>
              <a:gd name="connsiteX4" fmla="*/ 1442 w 10031"/>
              <a:gd name="connsiteY4" fmla="*/ 1703 h 10045"/>
              <a:gd name="connsiteX5" fmla="*/ 1607 w 10031"/>
              <a:gd name="connsiteY5" fmla="*/ 896 h 10045"/>
              <a:gd name="connsiteX6" fmla="*/ 1716 w 10031"/>
              <a:gd name="connsiteY6" fmla="*/ 876 h 10045"/>
              <a:gd name="connsiteX7" fmla="*/ 1799 w 10031"/>
              <a:gd name="connsiteY7" fmla="*/ 448 h 10045"/>
              <a:gd name="connsiteX8" fmla="*/ 1881 w 10031"/>
              <a:gd name="connsiteY8" fmla="*/ 47 h 10045"/>
              <a:gd name="connsiteX9" fmla="*/ 1965 w 10031"/>
              <a:gd name="connsiteY9" fmla="*/ 0 h 10045"/>
              <a:gd name="connsiteX10" fmla="*/ 2056 w 10031"/>
              <a:gd name="connsiteY10" fmla="*/ 324 h 10045"/>
              <a:gd name="connsiteX11" fmla="*/ 2125 w 10031"/>
              <a:gd name="connsiteY11" fmla="*/ 669 h 10045"/>
              <a:gd name="connsiteX12" fmla="*/ 2189 w 10031"/>
              <a:gd name="connsiteY12" fmla="*/ 1219 h 10045"/>
              <a:gd name="connsiteX13" fmla="*/ 2257 w 10031"/>
              <a:gd name="connsiteY13" fmla="*/ 1894 h 10045"/>
              <a:gd name="connsiteX14" fmla="*/ 2323 w 10031"/>
              <a:gd name="connsiteY14" fmla="*/ 2447 h 10045"/>
              <a:gd name="connsiteX15" fmla="*/ 2409 w 10031"/>
              <a:gd name="connsiteY15" fmla="*/ 2978 h 10045"/>
              <a:gd name="connsiteX16" fmla="*/ 2523 w 10031"/>
              <a:gd name="connsiteY16" fmla="*/ 3494 h 10045"/>
              <a:gd name="connsiteX17" fmla="*/ 2610 w 10031"/>
              <a:gd name="connsiteY17" fmla="*/ 3791 h 10045"/>
              <a:gd name="connsiteX18" fmla="*/ 2679 w 10031"/>
              <a:gd name="connsiteY18" fmla="*/ 3942 h 10045"/>
              <a:gd name="connsiteX19" fmla="*/ 2783 w 10031"/>
              <a:gd name="connsiteY19" fmla="*/ 4080 h 10045"/>
              <a:gd name="connsiteX20" fmla="*/ 2847 w 10031"/>
              <a:gd name="connsiteY20" fmla="*/ 4045 h 10045"/>
              <a:gd name="connsiteX21" fmla="*/ 2911 w 10031"/>
              <a:gd name="connsiteY21" fmla="*/ 4011 h 10045"/>
              <a:gd name="connsiteX22" fmla="*/ 2999 w 10031"/>
              <a:gd name="connsiteY22" fmla="*/ 3997 h 10045"/>
              <a:gd name="connsiteX23" fmla="*/ 3108 w 10031"/>
              <a:gd name="connsiteY23" fmla="*/ 4494 h 10045"/>
              <a:gd name="connsiteX24" fmla="*/ 3199 w 10031"/>
              <a:gd name="connsiteY24" fmla="*/ 4837 h 10045"/>
              <a:gd name="connsiteX25" fmla="*/ 3430 w 10031"/>
              <a:gd name="connsiteY25" fmla="*/ 4994 h 10045"/>
              <a:gd name="connsiteX26" fmla="*/ 3654 w 10031"/>
              <a:gd name="connsiteY26" fmla="*/ 5065 h 10045"/>
              <a:gd name="connsiteX27" fmla="*/ 4047 w 10031"/>
              <a:gd name="connsiteY27" fmla="*/ 4689 h 10045"/>
              <a:gd name="connsiteX28" fmla="*/ 5020 w 10031"/>
              <a:gd name="connsiteY28" fmla="*/ 5501 h 10045"/>
              <a:gd name="connsiteX29" fmla="*/ 7673 w 10031"/>
              <a:gd name="connsiteY29" fmla="*/ 5784 h 10045"/>
              <a:gd name="connsiteX30" fmla="*/ 8282 w 10031"/>
              <a:gd name="connsiteY30" fmla="*/ 7266 h 10045"/>
              <a:gd name="connsiteX31" fmla="*/ 9091 w 10031"/>
              <a:gd name="connsiteY31" fmla="*/ 8193 h 10045"/>
              <a:gd name="connsiteX32" fmla="*/ 9757 w 10031"/>
              <a:gd name="connsiteY32" fmla="*/ 8821 h 10045"/>
              <a:gd name="connsiteX33" fmla="*/ 10031 w 10031"/>
              <a:gd name="connsiteY33" fmla="*/ 10045 h 10045"/>
              <a:gd name="connsiteX0" fmla="*/ 11 w 10031"/>
              <a:gd name="connsiteY0" fmla="*/ 10000 h 10045"/>
              <a:gd name="connsiteX1" fmla="*/ 9 w 10031"/>
              <a:gd name="connsiteY1" fmla="*/ 4054 h 10045"/>
              <a:gd name="connsiteX2" fmla="*/ 472 w 10031"/>
              <a:gd name="connsiteY2" fmla="*/ 2312 h 10045"/>
              <a:gd name="connsiteX3" fmla="*/ 1148 w 10031"/>
              <a:gd name="connsiteY3" fmla="*/ 2019 h 10045"/>
              <a:gd name="connsiteX4" fmla="*/ 1442 w 10031"/>
              <a:gd name="connsiteY4" fmla="*/ 1703 h 10045"/>
              <a:gd name="connsiteX5" fmla="*/ 1607 w 10031"/>
              <a:gd name="connsiteY5" fmla="*/ 896 h 10045"/>
              <a:gd name="connsiteX6" fmla="*/ 1716 w 10031"/>
              <a:gd name="connsiteY6" fmla="*/ 876 h 10045"/>
              <a:gd name="connsiteX7" fmla="*/ 1799 w 10031"/>
              <a:gd name="connsiteY7" fmla="*/ 448 h 10045"/>
              <a:gd name="connsiteX8" fmla="*/ 1881 w 10031"/>
              <a:gd name="connsiteY8" fmla="*/ 47 h 10045"/>
              <a:gd name="connsiteX9" fmla="*/ 1965 w 10031"/>
              <a:gd name="connsiteY9" fmla="*/ 0 h 10045"/>
              <a:gd name="connsiteX10" fmla="*/ 2056 w 10031"/>
              <a:gd name="connsiteY10" fmla="*/ 324 h 10045"/>
              <a:gd name="connsiteX11" fmla="*/ 2125 w 10031"/>
              <a:gd name="connsiteY11" fmla="*/ 669 h 10045"/>
              <a:gd name="connsiteX12" fmla="*/ 2189 w 10031"/>
              <a:gd name="connsiteY12" fmla="*/ 1219 h 10045"/>
              <a:gd name="connsiteX13" fmla="*/ 2257 w 10031"/>
              <a:gd name="connsiteY13" fmla="*/ 1894 h 10045"/>
              <a:gd name="connsiteX14" fmla="*/ 2323 w 10031"/>
              <a:gd name="connsiteY14" fmla="*/ 2447 h 10045"/>
              <a:gd name="connsiteX15" fmla="*/ 2409 w 10031"/>
              <a:gd name="connsiteY15" fmla="*/ 2978 h 10045"/>
              <a:gd name="connsiteX16" fmla="*/ 2523 w 10031"/>
              <a:gd name="connsiteY16" fmla="*/ 3494 h 10045"/>
              <a:gd name="connsiteX17" fmla="*/ 2610 w 10031"/>
              <a:gd name="connsiteY17" fmla="*/ 3791 h 10045"/>
              <a:gd name="connsiteX18" fmla="*/ 2679 w 10031"/>
              <a:gd name="connsiteY18" fmla="*/ 3942 h 10045"/>
              <a:gd name="connsiteX19" fmla="*/ 2783 w 10031"/>
              <a:gd name="connsiteY19" fmla="*/ 4080 h 10045"/>
              <a:gd name="connsiteX20" fmla="*/ 2847 w 10031"/>
              <a:gd name="connsiteY20" fmla="*/ 4045 h 10045"/>
              <a:gd name="connsiteX21" fmla="*/ 2911 w 10031"/>
              <a:gd name="connsiteY21" fmla="*/ 4011 h 10045"/>
              <a:gd name="connsiteX22" fmla="*/ 2999 w 10031"/>
              <a:gd name="connsiteY22" fmla="*/ 3997 h 10045"/>
              <a:gd name="connsiteX23" fmla="*/ 3108 w 10031"/>
              <a:gd name="connsiteY23" fmla="*/ 4494 h 10045"/>
              <a:gd name="connsiteX24" fmla="*/ 3199 w 10031"/>
              <a:gd name="connsiteY24" fmla="*/ 4837 h 10045"/>
              <a:gd name="connsiteX25" fmla="*/ 3430 w 10031"/>
              <a:gd name="connsiteY25" fmla="*/ 4994 h 10045"/>
              <a:gd name="connsiteX26" fmla="*/ 3654 w 10031"/>
              <a:gd name="connsiteY26" fmla="*/ 5065 h 10045"/>
              <a:gd name="connsiteX27" fmla="*/ 4047 w 10031"/>
              <a:gd name="connsiteY27" fmla="*/ 4689 h 10045"/>
              <a:gd name="connsiteX28" fmla="*/ 5020 w 10031"/>
              <a:gd name="connsiteY28" fmla="*/ 5501 h 10045"/>
              <a:gd name="connsiteX29" fmla="*/ 7673 w 10031"/>
              <a:gd name="connsiteY29" fmla="*/ 5784 h 10045"/>
              <a:gd name="connsiteX30" fmla="*/ 8282 w 10031"/>
              <a:gd name="connsiteY30" fmla="*/ 7266 h 10045"/>
              <a:gd name="connsiteX31" fmla="*/ 9091 w 10031"/>
              <a:gd name="connsiteY31" fmla="*/ 8193 h 10045"/>
              <a:gd name="connsiteX32" fmla="*/ 9757 w 10031"/>
              <a:gd name="connsiteY32" fmla="*/ 8821 h 10045"/>
              <a:gd name="connsiteX33" fmla="*/ 10031 w 10031"/>
              <a:gd name="connsiteY33" fmla="*/ 10045 h 10045"/>
              <a:gd name="connsiteX0" fmla="*/ 11 w 10031"/>
              <a:gd name="connsiteY0" fmla="*/ 10000 h 10045"/>
              <a:gd name="connsiteX1" fmla="*/ 9 w 10031"/>
              <a:gd name="connsiteY1" fmla="*/ 4054 h 10045"/>
              <a:gd name="connsiteX2" fmla="*/ 472 w 10031"/>
              <a:gd name="connsiteY2" fmla="*/ 2312 h 10045"/>
              <a:gd name="connsiteX3" fmla="*/ 1148 w 10031"/>
              <a:gd name="connsiteY3" fmla="*/ 2019 h 10045"/>
              <a:gd name="connsiteX4" fmla="*/ 1442 w 10031"/>
              <a:gd name="connsiteY4" fmla="*/ 1703 h 10045"/>
              <a:gd name="connsiteX5" fmla="*/ 1607 w 10031"/>
              <a:gd name="connsiteY5" fmla="*/ 896 h 10045"/>
              <a:gd name="connsiteX6" fmla="*/ 1716 w 10031"/>
              <a:gd name="connsiteY6" fmla="*/ 876 h 10045"/>
              <a:gd name="connsiteX7" fmla="*/ 1799 w 10031"/>
              <a:gd name="connsiteY7" fmla="*/ 448 h 10045"/>
              <a:gd name="connsiteX8" fmla="*/ 1881 w 10031"/>
              <a:gd name="connsiteY8" fmla="*/ 47 h 10045"/>
              <a:gd name="connsiteX9" fmla="*/ 1965 w 10031"/>
              <a:gd name="connsiteY9" fmla="*/ 0 h 10045"/>
              <a:gd name="connsiteX10" fmla="*/ 2056 w 10031"/>
              <a:gd name="connsiteY10" fmla="*/ 324 h 10045"/>
              <a:gd name="connsiteX11" fmla="*/ 2125 w 10031"/>
              <a:gd name="connsiteY11" fmla="*/ 669 h 10045"/>
              <a:gd name="connsiteX12" fmla="*/ 2189 w 10031"/>
              <a:gd name="connsiteY12" fmla="*/ 1219 h 10045"/>
              <a:gd name="connsiteX13" fmla="*/ 2257 w 10031"/>
              <a:gd name="connsiteY13" fmla="*/ 1894 h 10045"/>
              <a:gd name="connsiteX14" fmla="*/ 2323 w 10031"/>
              <a:gd name="connsiteY14" fmla="*/ 2447 h 10045"/>
              <a:gd name="connsiteX15" fmla="*/ 2409 w 10031"/>
              <a:gd name="connsiteY15" fmla="*/ 2978 h 10045"/>
              <a:gd name="connsiteX16" fmla="*/ 2523 w 10031"/>
              <a:gd name="connsiteY16" fmla="*/ 3494 h 10045"/>
              <a:gd name="connsiteX17" fmla="*/ 2610 w 10031"/>
              <a:gd name="connsiteY17" fmla="*/ 3791 h 10045"/>
              <a:gd name="connsiteX18" fmla="*/ 2679 w 10031"/>
              <a:gd name="connsiteY18" fmla="*/ 3942 h 10045"/>
              <a:gd name="connsiteX19" fmla="*/ 2783 w 10031"/>
              <a:gd name="connsiteY19" fmla="*/ 4080 h 10045"/>
              <a:gd name="connsiteX20" fmla="*/ 2847 w 10031"/>
              <a:gd name="connsiteY20" fmla="*/ 4045 h 10045"/>
              <a:gd name="connsiteX21" fmla="*/ 2911 w 10031"/>
              <a:gd name="connsiteY21" fmla="*/ 4011 h 10045"/>
              <a:gd name="connsiteX22" fmla="*/ 2999 w 10031"/>
              <a:gd name="connsiteY22" fmla="*/ 3997 h 10045"/>
              <a:gd name="connsiteX23" fmla="*/ 3108 w 10031"/>
              <a:gd name="connsiteY23" fmla="*/ 4494 h 10045"/>
              <a:gd name="connsiteX24" fmla="*/ 3199 w 10031"/>
              <a:gd name="connsiteY24" fmla="*/ 4837 h 10045"/>
              <a:gd name="connsiteX25" fmla="*/ 3430 w 10031"/>
              <a:gd name="connsiteY25" fmla="*/ 4994 h 10045"/>
              <a:gd name="connsiteX26" fmla="*/ 3654 w 10031"/>
              <a:gd name="connsiteY26" fmla="*/ 5065 h 10045"/>
              <a:gd name="connsiteX27" fmla="*/ 4047 w 10031"/>
              <a:gd name="connsiteY27" fmla="*/ 4689 h 10045"/>
              <a:gd name="connsiteX28" fmla="*/ 5020 w 10031"/>
              <a:gd name="connsiteY28" fmla="*/ 5501 h 10045"/>
              <a:gd name="connsiteX29" fmla="*/ 7673 w 10031"/>
              <a:gd name="connsiteY29" fmla="*/ 5784 h 10045"/>
              <a:gd name="connsiteX30" fmla="*/ 8282 w 10031"/>
              <a:gd name="connsiteY30" fmla="*/ 7266 h 10045"/>
              <a:gd name="connsiteX31" fmla="*/ 9091 w 10031"/>
              <a:gd name="connsiteY31" fmla="*/ 8193 h 10045"/>
              <a:gd name="connsiteX32" fmla="*/ 9757 w 10031"/>
              <a:gd name="connsiteY32" fmla="*/ 8821 h 10045"/>
              <a:gd name="connsiteX33" fmla="*/ 10031 w 10031"/>
              <a:gd name="connsiteY33" fmla="*/ 10045 h 10045"/>
              <a:gd name="connsiteX0" fmla="*/ 11 w 10031"/>
              <a:gd name="connsiteY0" fmla="*/ 10000 h 10045"/>
              <a:gd name="connsiteX1" fmla="*/ 9 w 10031"/>
              <a:gd name="connsiteY1" fmla="*/ 4054 h 10045"/>
              <a:gd name="connsiteX2" fmla="*/ 472 w 10031"/>
              <a:gd name="connsiteY2" fmla="*/ 2312 h 10045"/>
              <a:gd name="connsiteX3" fmla="*/ 1148 w 10031"/>
              <a:gd name="connsiteY3" fmla="*/ 2019 h 10045"/>
              <a:gd name="connsiteX4" fmla="*/ 1442 w 10031"/>
              <a:gd name="connsiteY4" fmla="*/ 1703 h 10045"/>
              <a:gd name="connsiteX5" fmla="*/ 1607 w 10031"/>
              <a:gd name="connsiteY5" fmla="*/ 896 h 10045"/>
              <a:gd name="connsiteX6" fmla="*/ 1716 w 10031"/>
              <a:gd name="connsiteY6" fmla="*/ 876 h 10045"/>
              <a:gd name="connsiteX7" fmla="*/ 1799 w 10031"/>
              <a:gd name="connsiteY7" fmla="*/ 448 h 10045"/>
              <a:gd name="connsiteX8" fmla="*/ 1881 w 10031"/>
              <a:gd name="connsiteY8" fmla="*/ 47 h 10045"/>
              <a:gd name="connsiteX9" fmla="*/ 1965 w 10031"/>
              <a:gd name="connsiteY9" fmla="*/ 0 h 10045"/>
              <a:gd name="connsiteX10" fmla="*/ 2056 w 10031"/>
              <a:gd name="connsiteY10" fmla="*/ 324 h 10045"/>
              <a:gd name="connsiteX11" fmla="*/ 2125 w 10031"/>
              <a:gd name="connsiteY11" fmla="*/ 669 h 10045"/>
              <a:gd name="connsiteX12" fmla="*/ 2189 w 10031"/>
              <a:gd name="connsiteY12" fmla="*/ 1219 h 10045"/>
              <a:gd name="connsiteX13" fmla="*/ 2257 w 10031"/>
              <a:gd name="connsiteY13" fmla="*/ 1894 h 10045"/>
              <a:gd name="connsiteX14" fmla="*/ 2323 w 10031"/>
              <a:gd name="connsiteY14" fmla="*/ 2447 h 10045"/>
              <a:gd name="connsiteX15" fmla="*/ 2409 w 10031"/>
              <a:gd name="connsiteY15" fmla="*/ 2978 h 10045"/>
              <a:gd name="connsiteX16" fmla="*/ 2523 w 10031"/>
              <a:gd name="connsiteY16" fmla="*/ 3494 h 10045"/>
              <a:gd name="connsiteX17" fmla="*/ 2610 w 10031"/>
              <a:gd name="connsiteY17" fmla="*/ 3791 h 10045"/>
              <a:gd name="connsiteX18" fmla="*/ 2679 w 10031"/>
              <a:gd name="connsiteY18" fmla="*/ 3942 h 10045"/>
              <a:gd name="connsiteX19" fmla="*/ 2783 w 10031"/>
              <a:gd name="connsiteY19" fmla="*/ 4080 h 10045"/>
              <a:gd name="connsiteX20" fmla="*/ 2847 w 10031"/>
              <a:gd name="connsiteY20" fmla="*/ 4045 h 10045"/>
              <a:gd name="connsiteX21" fmla="*/ 2911 w 10031"/>
              <a:gd name="connsiteY21" fmla="*/ 4011 h 10045"/>
              <a:gd name="connsiteX22" fmla="*/ 2999 w 10031"/>
              <a:gd name="connsiteY22" fmla="*/ 3997 h 10045"/>
              <a:gd name="connsiteX23" fmla="*/ 3108 w 10031"/>
              <a:gd name="connsiteY23" fmla="*/ 4494 h 10045"/>
              <a:gd name="connsiteX24" fmla="*/ 3199 w 10031"/>
              <a:gd name="connsiteY24" fmla="*/ 4837 h 10045"/>
              <a:gd name="connsiteX25" fmla="*/ 3430 w 10031"/>
              <a:gd name="connsiteY25" fmla="*/ 4994 h 10045"/>
              <a:gd name="connsiteX26" fmla="*/ 3654 w 10031"/>
              <a:gd name="connsiteY26" fmla="*/ 5065 h 10045"/>
              <a:gd name="connsiteX27" fmla="*/ 4047 w 10031"/>
              <a:gd name="connsiteY27" fmla="*/ 4689 h 10045"/>
              <a:gd name="connsiteX28" fmla="*/ 5020 w 10031"/>
              <a:gd name="connsiteY28" fmla="*/ 5501 h 10045"/>
              <a:gd name="connsiteX29" fmla="*/ 7673 w 10031"/>
              <a:gd name="connsiteY29" fmla="*/ 5784 h 10045"/>
              <a:gd name="connsiteX30" fmla="*/ 8282 w 10031"/>
              <a:gd name="connsiteY30" fmla="*/ 7266 h 10045"/>
              <a:gd name="connsiteX31" fmla="*/ 9091 w 10031"/>
              <a:gd name="connsiteY31" fmla="*/ 8193 h 10045"/>
              <a:gd name="connsiteX32" fmla="*/ 9757 w 10031"/>
              <a:gd name="connsiteY32" fmla="*/ 8821 h 10045"/>
              <a:gd name="connsiteX33" fmla="*/ 10031 w 10031"/>
              <a:gd name="connsiteY33" fmla="*/ 10045 h 10045"/>
              <a:gd name="connsiteX0" fmla="*/ 11 w 10031"/>
              <a:gd name="connsiteY0" fmla="*/ 10000 h 10045"/>
              <a:gd name="connsiteX1" fmla="*/ 9 w 10031"/>
              <a:gd name="connsiteY1" fmla="*/ 4054 h 10045"/>
              <a:gd name="connsiteX2" fmla="*/ 472 w 10031"/>
              <a:gd name="connsiteY2" fmla="*/ 2312 h 10045"/>
              <a:gd name="connsiteX3" fmla="*/ 1148 w 10031"/>
              <a:gd name="connsiteY3" fmla="*/ 2019 h 10045"/>
              <a:gd name="connsiteX4" fmla="*/ 1442 w 10031"/>
              <a:gd name="connsiteY4" fmla="*/ 1703 h 10045"/>
              <a:gd name="connsiteX5" fmla="*/ 1607 w 10031"/>
              <a:gd name="connsiteY5" fmla="*/ 896 h 10045"/>
              <a:gd name="connsiteX6" fmla="*/ 1716 w 10031"/>
              <a:gd name="connsiteY6" fmla="*/ 876 h 10045"/>
              <a:gd name="connsiteX7" fmla="*/ 1799 w 10031"/>
              <a:gd name="connsiteY7" fmla="*/ 448 h 10045"/>
              <a:gd name="connsiteX8" fmla="*/ 1881 w 10031"/>
              <a:gd name="connsiteY8" fmla="*/ 47 h 10045"/>
              <a:gd name="connsiteX9" fmla="*/ 1965 w 10031"/>
              <a:gd name="connsiteY9" fmla="*/ 0 h 10045"/>
              <a:gd name="connsiteX10" fmla="*/ 2056 w 10031"/>
              <a:gd name="connsiteY10" fmla="*/ 324 h 10045"/>
              <a:gd name="connsiteX11" fmla="*/ 2125 w 10031"/>
              <a:gd name="connsiteY11" fmla="*/ 669 h 10045"/>
              <a:gd name="connsiteX12" fmla="*/ 2189 w 10031"/>
              <a:gd name="connsiteY12" fmla="*/ 1219 h 10045"/>
              <a:gd name="connsiteX13" fmla="*/ 2257 w 10031"/>
              <a:gd name="connsiteY13" fmla="*/ 1894 h 10045"/>
              <a:gd name="connsiteX14" fmla="*/ 2323 w 10031"/>
              <a:gd name="connsiteY14" fmla="*/ 2447 h 10045"/>
              <a:gd name="connsiteX15" fmla="*/ 2409 w 10031"/>
              <a:gd name="connsiteY15" fmla="*/ 2978 h 10045"/>
              <a:gd name="connsiteX16" fmla="*/ 2523 w 10031"/>
              <a:gd name="connsiteY16" fmla="*/ 3494 h 10045"/>
              <a:gd name="connsiteX17" fmla="*/ 2610 w 10031"/>
              <a:gd name="connsiteY17" fmla="*/ 3791 h 10045"/>
              <a:gd name="connsiteX18" fmla="*/ 2679 w 10031"/>
              <a:gd name="connsiteY18" fmla="*/ 3942 h 10045"/>
              <a:gd name="connsiteX19" fmla="*/ 2783 w 10031"/>
              <a:gd name="connsiteY19" fmla="*/ 4080 h 10045"/>
              <a:gd name="connsiteX20" fmla="*/ 2847 w 10031"/>
              <a:gd name="connsiteY20" fmla="*/ 4045 h 10045"/>
              <a:gd name="connsiteX21" fmla="*/ 2911 w 10031"/>
              <a:gd name="connsiteY21" fmla="*/ 4011 h 10045"/>
              <a:gd name="connsiteX22" fmla="*/ 2999 w 10031"/>
              <a:gd name="connsiteY22" fmla="*/ 3997 h 10045"/>
              <a:gd name="connsiteX23" fmla="*/ 3108 w 10031"/>
              <a:gd name="connsiteY23" fmla="*/ 4494 h 10045"/>
              <a:gd name="connsiteX24" fmla="*/ 3199 w 10031"/>
              <a:gd name="connsiteY24" fmla="*/ 4837 h 10045"/>
              <a:gd name="connsiteX25" fmla="*/ 3430 w 10031"/>
              <a:gd name="connsiteY25" fmla="*/ 4994 h 10045"/>
              <a:gd name="connsiteX26" fmla="*/ 3654 w 10031"/>
              <a:gd name="connsiteY26" fmla="*/ 5065 h 10045"/>
              <a:gd name="connsiteX27" fmla="*/ 4047 w 10031"/>
              <a:gd name="connsiteY27" fmla="*/ 4689 h 10045"/>
              <a:gd name="connsiteX28" fmla="*/ 5020 w 10031"/>
              <a:gd name="connsiteY28" fmla="*/ 5501 h 10045"/>
              <a:gd name="connsiteX29" fmla="*/ 7673 w 10031"/>
              <a:gd name="connsiteY29" fmla="*/ 5784 h 10045"/>
              <a:gd name="connsiteX30" fmla="*/ 8282 w 10031"/>
              <a:gd name="connsiteY30" fmla="*/ 7266 h 10045"/>
              <a:gd name="connsiteX31" fmla="*/ 9091 w 10031"/>
              <a:gd name="connsiteY31" fmla="*/ 8193 h 10045"/>
              <a:gd name="connsiteX32" fmla="*/ 9757 w 10031"/>
              <a:gd name="connsiteY32" fmla="*/ 8821 h 10045"/>
              <a:gd name="connsiteX33" fmla="*/ 10031 w 10031"/>
              <a:gd name="connsiteY33" fmla="*/ 10045 h 10045"/>
              <a:gd name="connsiteX0" fmla="*/ 11 w 10031"/>
              <a:gd name="connsiteY0" fmla="*/ 10000 h 10045"/>
              <a:gd name="connsiteX1" fmla="*/ 9 w 10031"/>
              <a:gd name="connsiteY1" fmla="*/ 4054 h 10045"/>
              <a:gd name="connsiteX2" fmla="*/ 472 w 10031"/>
              <a:gd name="connsiteY2" fmla="*/ 2312 h 10045"/>
              <a:gd name="connsiteX3" fmla="*/ 1148 w 10031"/>
              <a:gd name="connsiteY3" fmla="*/ 2019 h 10045"/>
              <a:gd name="connsiteX4" fmla="*/ 1442 w 10031"/>
              <a:gd name="connsiteY4" fmla="*/ 1703 h 10045"/>
              <a:gd name="connsiteX5" fmla="*/ 1607 w 10031"/>
              <a:gd name="connsiteY5" fmla="*/ 896 h 10045"/>
              <a:gd name="connsiteX6" fmla="*/ 1716 w 10031"/>
              <a:gd name="connsiteY6" fmla="*/ 876 h 10045"/>
              <a:gd name="connsiteX7" fmla="*/ 1799 w 10031"/>
              <a:gd name="connsiteY7" fmla="*/ 448 h 10045"/>
              <a:gd name="connsiteX8" fmla="*/ 1881 w 10031"/>
              <a:gd name="connsiteY8" fmla="*/ 47 h 10045"/>
              <a:gd name="connsiteX9" fmla="*/ 1965 w 10031"/>
              <a:gd name="connsiteY9" fmla="*/ 0 h 10045"/>
              <a:gd name="connsiteX10" fmla="*/ 2056 w 10031"/>
              <a:gd name="connsiteY10" fmla="*/ 324 h 10045"/>
              <a:gd name="connsiteX11" fmla="*/ 2125 w 10031"/>
              <a:gd name="connsiteY11" fmla="*/ 669 h 10045"/>
              <a:gd name="connsiteX12" fmla="*/ 2189 w 10031"/>
              <a:gd name="connsiteY12" fmla="*/ 1219 h 10045"/>
              <a:gd name="connsiteX13" fmla="*/ 2257 w 10031"/>
              <a:gd name="connsiteY13" fmla="*/ 1894 h 10045"/>
              <a:gd name="connsiteX14" fmla="*/ 2323 w 10031"/>
              <a:gd name="connsiteY14" fmla="*/ 2447 h 10045"/>
              <a:gd name="connsiteX15" fmla="*/ 2409 w 10031"/>
              <a:gd name="connsiteY15" fmla="*/ 2978 h 10045"/>
              <a:gd name="connsiteX16" fmla="*/ 2523 w 10031"/>
              <a:gd name="connsiteY16" fmla="*/ 3494 h 10045"/>
              <a:gd name="connsiteX17" fmla="*/ 2610 w 10031"/>
              <a:gd name="connsiteY17" fmla="*/ 3791 h 10045"/>
              <a:gd name="connsiteX18" fmla="*/ 2679 w 10031"/>
              <a:gd name="connsiteY18" fmla="*/ 3942 h 10045"/>
              <a:gd name="connsiteX19" fmla="*/ 2783 w 10031"/>
              <a:gd name="connsiteY19" fmla="*/ 4080 h 10045"/>
              <a:gd name="connsiteX20" fmla="*/ 2847 w 10031"/>
              <a:gd name="connsiteY20" fmla="*/ 4045 h 10045"/>
              <a:gd name="connsiteX21" fmla="*/ 2911 w 10031"/>
              <a:gd name="connsiteY21" fmla="*/ 4011 h 10045"/>
              <a:gd name="connsiteX22" fmla="*/ 2999 w 10031"/>
              <a:gd name="connsiteY22" fmla="*/ 3997 h 10045"/>
              <a:gd name="connsiteX23" fmla="*/ 3108 w 10031"/>
              <a:gd name="connsiteY23" fmla="*/ 4494 h 10045"/>
              <a:gd name="connsiteX24" fmla="*/ 3199 w 10031"/>
              <a:gd name="connsiteY24" fmla="*/ 4837 h 10045"/>
              <a:gd name="connsiteX25" fmla="*/ 3430 w 10031"/>
              <a:gd name="connsiteY25" fmla="*/ 4994 h 10045"/>
              <a:gd name="connsiteX26" fmla="*/ 3654 w 10031"/>
              <a:gd name="connsiteY26" fmla="*/ 5065 h 10045"/>
              <a:gd name="connsiteX27" fmla="*/ 4047 w 10031"/>
              <a:gd name="connsiteY27" fmla="*/ 4689 h 10045"/>
              <a:gd name="connsiteX28" fmla="*/ 5020 w 10031"/>
              <a:gd name="connsiteY28" fmla="*/ 5501 h 10045"/>
              <a:gd name="connsiteX29" fmla="*/ 7673 w 10031"/>
              <a:gd name="connsiteY29" fmla="*/ 5784 h 10045"/>
              <a:gd name="connsiteX30" fmla="*/ 8282 w 10031"/>
              <a:gd name="connsiteY30" fmla="*/ 7266 h 10045"/>
              <a:gd name="connsiteX31" fmla="*/ 9091 w 10031"/>
              <a:gd name="connsiteY31" fmla="*/ 8193 h 10045"/>
              <a:gd name="connsiteX32" fmla="*/ 9757 w 10031"/>
              <a:gd name="connsiteY32" fmla="*/ 8821 h 10045"/>
              <a:gd name="connsiteX33" fmla="*/ 10031 w 10031"/>
              <a:gd name="connsiteY33" fmla="*/ 10045 h 10045"/>
              <a:gd name="connsiteX0" fmla="*/ 11 w 10031"/>
              <a:gd name="connsiteY0" fmla="*/ 10000 h 10045"/>
              <a:gd name="connsiteX1" fmla="*/ 9 w 10031"/>
              <a:gd name="connsiteY1" fmla="*/ 4054 h 10045"/>
              <a:gd name="connsiteX2" fmla="*/ 472 w 10031"/>
              <a:gd name="connsiteY2" fmla="*/ 2312 h 10045"/>
              <a:gd name="connsiteX3" fmla="*/ 1148 w 10031"/>
              <a:gd name="connsiteY3" fmla="*/ 2019 h 10045"/>
              <a:gd name="connsiteX4" fmla="*/ 1442 w 10031"/>
              <a:gd name="connsiteY4" fmla="*/ 1703 h 10045"/>
              <a:gd name="connsiteX5" fmla="*/ 1607 w 10031"/>
              <a:gd name="connsiteY5" fmla="*/ 896 h 10045"/>
              <a:gd name="connsiteX6" fmla="*/ 1716 w 10031"/>
              <a:gd name="connsiteY6" fmla="*/ 876 h 10045"/>
              <a:gd name="connsiteX7" fmla="*/ 1799 w 10031"/>
              <a:gd name="connsiteY7" fmla="*/ 448 h 10045"/>
              <a:gd name="connsiteX8" fmla="*/ 1881 w 10031"/>
              <a:gd name="connsiteY8" fmla="*/ 47 h 10045"/>
              <a:gd name="connsiteX9" fmla="*/ 1965 w 10031"/>
              <a:gd name="connsiteY9" fmla="*/ 0 h 10045"/>
              <a:gd name="connsiteX10" fmla="*/ 2056 w 10031"/>
              <a:gd name="connsiteY10" fmla="*/ 324 h 10045"/>
              <a:gd name="connsiteX11" fmla="*/ 2125 w 10031"/>
              <a:gd name="connsiteY11" fmla="*/ 669 h 10045"/>
              <a:gd name="connsiteX12" fmla="*/ 2189 w 10031"/>
              <a:gd name="connsiteY12" fmla="*/ 1219 h 10045"/>
              <a:gd name="connsiteX13" fmla="*/ 2257 w 10031"/>
              <a:gd name="connsiteY13" fmla="*/ 1894 h 10045"/>
              <a:gd name="connsiteX14" fmla="*/ 2323 w 10031"/>
              <a:gd name="connsiteY14" fmla="*/ 2447 h 10045"/>
              <a:gd name="connsiteX15" fmla="*/ 2409 w 10031"/>
              <a:gd name="connsiteY15" fmla="*/ 2978 h 10045"/>
              <a:gd name="connsiteX16" fmla="*/ 2523 w 10031"/>
              <a:gd name="connsiteY16" fmla="*/ 3494 h 10045"/>
              <a:gd name="connsiteX17" fmla="*/ 2610 w 10031"/>
              <a:gd name="connsiteY17" fmla="*/ 3791 h 10045"/>
              <a:gd name="connsiteX18" fmla="*/ 2679 w 10031"/>
              <a:gd name="connsiteY18" fmla="*/ 3942 h 10045"/>
              <a:gd name="connsiteX19" fmla="*/ 2783 w 10031"/>
              <a:gd name="connsiteY19" fmla="*/ 4080 h 10045"/>
              <a:gd name="connsiteX20" fmla="*/ 2847 w 10031"/>
              <a:gd name="connsiteY20" fmla="*/ 4045 h 10045"/>
              <a:gd name="connsiteX21" fmla="*/ 2911 w 10031"/>
              <a:gd name="connsiteY21" fmla="*/ 4011 h 10045"/>
              <a:gd name="connsiteX22" fmla="*/ 2999 w 10031"/>
              <a:gd name="connsiteY22" fmla="*/ 3997 h 10045"/>
              <a:gd name="connsiteX23" fmla="*/ 3108 w 10031"/>
              <a:gd name="connsiteY23" fmla="*/ 4494 h 10045"/>
              <a:gd name="connsiteX24" fmla="*/ 3199 w 10031"/>
              <a:gd name="connsiteY24" fmla="*/ 4837 h 10045"/>
              <a:gd name="connsiteX25" fmla="*/ 3430 w 10031"/>
              <a:gd name="connsiteY25" fmla="*/ 4994 h 10045"/>
              <a:gd name="connsiteX26" fmla="*/ 3654 w 10031"/>
              <a:gd name="connsiteY26" fmla="*/ 5065 h 10045"/>
              <a:gd name="connsiteX27" fmla="*/ 4047 w 10031"/>
              <a:gd name="connsiteY27" fmla="*/ 4689 h 10045"/>
              <a:gd name="connsiteX28" fmla="*/ 5020 w 10031"/>
              <a:gd name="connsiteY28" fmla="*/ 5501 h 10045"/>
              <a:gd name="connsiteX29" fmla="*/ 7673 w 10031"/>
              <a:gd name="connsiteY29" fmla="*/ 5784 h 10045"/>
              <a:gd name="connsiteX30" fmla="*/ 8282 w 10031"/>
              <a:gd name="connsiteY30" fmla="*/ 7266 h 10045"/>
              <a:gd name="connsiteX31" fmla="*/ 9091 w 10031"/>
              <a:gd name="connsiteY31" fmla="*/ 8193 h 10045"/>
              <a:gd name="connsiteX32" fmla="*/ 9520 w 10031"/>
              <a:gd name="connsiteY32" fmla="*/ 8704 h 10045"/>
              <a:gd name="connsiteX33" fmla="*/ 10031 w 10031"/>
              <a:gd name="connsiteY33" fmla="*/ 10045 h 10045"/>
              <a:gd name="connsiteX0" fmla="*/ 11 w 10031"/>
              <a:gd name="connsiteY0" fmla="*/ 10000 h 10045"/>
              <a:gd name="connsiteX1" fmla="*/ 9 w 10031"/>
              <a:gd name="connsiteY1" fmla="*/ 4054 h 10045"/>
              <a:gd name="connsiteX2" fmla="*/ 472 w 10031"/>
              <a:gd name="connsiteY2" fmla="*/ 2312 h 10045"/>
              <a:gd name="connsiteX3" fmla="*/ 1148 w 10031"/>
              <a:gd name="connsiteY3" fmla="*/ 2019 h 10045"/>
              <a:gd name="connsiteX4" fmla="*/ 1442 w 10031"/>
              <a:gd name="connsiteY4" fmla="*/ 1703 h 10045"/>
              <a:gd name="connsiteX5" fmla="*/ 1607 w 10031"/>
              <a:gd name="connsiteY5" fmla="*/ 896 h 10045"/>
              <a:gd name="connsiteX6" fmla="*/ 1716 w 10031"/>
              <a:gd name="connsiteY6" fmla="*/ 876 h 10045"/>
              <a:gd name="connsiteX7" fmla="*/ 1799 w 10031"/>
              <a:gd name="connsiteY7" fmla="*/ 448 h 10045"/>
              <a:gd name="connsiteX8" fmla="*/ 1881 w 10031"/>
              <a:gd name="connsiteY8" fmla="*/ 47 h 10045"/>
              <a:gd name="connsiteX9" fmla="*/ 1965 w 10031"/>
              <a:gd name="connsiteY9" fmla="*/ 0 h 10045"/>
              <a:gd name="connsiteX10" fmla="*/ 2056 w 10031"/>
              <a:gd name="connsiteY10" fmla="*/ 324 h 10045"/>
              <a:gd name="connsiteX11" fmla="*/ 2125 w 10031"/>
              <a:gd name="connsiteY11" fmla="*/ 669 h 10045"/>
              <a:gd name="connsiteX12" fmla="*/ 2189 w 10031"/>
              <a:gd name="connsiteY12" fmla="*/ 1219 h 10045"/>
              <a:gd name="connsiteX13" fmla="*/ 2257 w 10031"/>
              <a:gd name="connsiteY13" fmla="*/ 1894 h 10045"/>
              <a:gd name="connsiteX14" fmla="*/ 2323 w 10031"/>
              <a:gd name="connsiteY14" fmla="*/ 2447 h 10045"/>
              <a:gd name="connsiteX15" fmla="*/ 2409 w 10031"/>
              <a:gd name="connsiteY15" fmla="*/ 2978 h 10045"/>
              <a:gd name="connsiteX16" fmla="*/ 2523 w 10031"/>
              <a:gd name="connsiteY16" fmla="*/ 3494 h 10045"/>
              <a:gd name="connsiteX17" fmla="*/ 2610 w 10031"/>
              <a:gd name="connsiteY17" fmla="*/ 3791 h 10045"/>
              <a:gd name="connsiteX18" fmla="*/ 2679 w 10031"/>
              <a:gd name="connsiteY18" fmla="*/ 3942 h 10045"/>
              <a:gd name="connsiteX19" fmla="*/ 2783 w 10031"/>
              <a:gd name="connsiteY19" fmla="*/ 4080 h 10045"/>
              <a:gd name="connsiteX20" fmla="*/ 2847 w 10031"/>
              <a:gd name="connsiteY20" fmla="*/ 4045 h 10045"/>
              <a:gd name="connsiteX21" fmla="*/ 2911 w 10031"/>
              <a:gd name="connsiteY21" fmla="*/ 4011 h 10045"/>
              <a:gd name="connsiteX22" fmla="*/ 2999 w 10031"/>
              <a:gd name="connsiteY22" fmla="*/ 3997 h 10045"/>
              <a:gd name="connsiteX23" fmla="*/ 3108 w 10031"/>
              <a:gd name="connsiteY23" fmla="*/ 4494 h 10045"/>
              <a:gd name="connsiteX24" fmla="*/ 3199 w 10031"/>
              <a:gd name="connsiteY24" fmla="*/ 4837 h 10045"/>
              <a:gd name="connsiteX25" fmla="*/ 3430 w 10031"/>
              <a:gd name="connsiteY25" fmla="*/ 4994 h 10045"/>
              <a:gd name="connsiteX26" fmla="*/ 3654 w 10031"/>
              <a:gd name="connsiteY26" fmla="*/ 5065 h 10045"/>
              <a:gd name="connsiteX27" fmla="*/ 4047 w 10031"/>
              <a:gd name="connsiteY27" fmla="*/ 4689 h 10045"/>
              <a:gd name="connsiteX28" fmla="*/ 5020 w 10031"/>
              <a:gd name="connsiteY28" fmla="*/ 5501 h 10045"/>
              <a:gd name="connsiteX29" fmla="*/ 7673 w 10031"/>
              <a:gd name="connsiteY29" fmla="*/ 5784 h 10045"/>
              <a:gd name="connsiteX30" fmla="*/ 8282 w 10031"/>
              <a:gd name="connsiteY30" fmla="*/ 7266 h 10045"/>
              <a:gd name="connsiteX31" fmla="*/ 9023 w 10031"/>
              <a:gd name="connsiteY31" fmla="*/ 8017 h 10045"/>
              <a:gd name="connsiteX32" fmla="*/ 9520 w 10031"/>
              <a:gd name="connsiteY32" fmla="*/ 8704 h 10045"/>
              <a:gd name="connsiteX33" fmla="*/ 10031 w 10031"/>
              <a:gd name="connsiteY33" fmla="*/ 10045 h 10045"/>
              <a:gd name="connsiteX0" fmla="*/ 11 w 10031"/>
              <a:gd name="connsiteY0" fmla="*/ 10000 h 10045"/>
              <a:gd name="connsiteX1" fmla="*/ 9 w 10031"/>
              <a:gd name="connsiteY1" fmla="*/ 4054 h 10045"/>
              <a:gd name="connsiteX2" fmla="*/ 472 w 10031"/>
              <a:gd name="connsiteY2" fmla="*/ 2312 h 10045"/>
              <a:gd name="connsiteX3" fmla="*/ 1148 w 10031"/>
              <a:gd name="connsiteY3" fmla="*/ 2019 h 10045"/>
              <a:gd name="connsiteX4" fmla="*/ 1442 w 10031"/>
              <a:gd name="connsiteY4" fmla="*/ 1703 h 10045"/>
              <a:gd name="connsiteX5" fmla="*/ 1607 w 10031"/>
              <a:gd name="connsiteY5" fmla="*/ 896 h 10045"/>
              <a:gd name="connsiteX6" fmla="*/ 1716 w 10031"/>
              <a:gd name="connsiteY6" fmla="*/ 876 h 10045"/>
              <a:gd name="connsiteX7" fmla="*/ 1799 w 10031"/>
              <a:gd name="connsiteY7" fmla="*/ 448 h 10045"/>
              <a:gd name="connsiteX8" fmla="*/ 1881 w 10031"/>
              <a:gd name="connsiteY8" fmla="*/ 47 h 10045"/>
              <a:gd name="connsiteX9" fmla="*/ 1965 w 10031"/>
              <a:gd name="connsiteY9" fmla="*/ 0 h 10045"/>
              <a:gd name="connsiteX10" fmla="*/ 2056 w 10031"/>
              <a:gd name="connsiteY10" fmla="*/ 324 h 10045"/>
              <a:gd name="connsiteX11" fmla="*/ 2125 w 10031"/>
              <a:gd name="connsiteY11" fmla="*/ 669 h 10045"/>
              <a:gd name="connsiteX12" fmla="*/ 2189 w 10031"/>
              <a:gd name="connsiteY12" fmla="*/ 1219 h 10045"/>
              <a:gd name="connsiteX13" fmla="*/ 2257 w 10031"/>
              <a:gd name="connsiteY13" fmla="*/ 1894 h 10045"/>
              <a:gd name="connsiteX14" fmla="*/ 2323 w 10031"/>
              <a:gd name="connsiteY14" fmla="*/ 2447 h 10045"/>
              <a:gd name="connsiteX15" fmla="*/ 2409 w 10031"/>
              <a:gd name="connsiteY15" fmla="*/ 2978 h 10045"/>
              <a:gd name="connsiteX16" fmla="*/ 2523 w 10031"/>
              <a:gd name="connsiteY16" fmla="*/ 3494 h 10045"/>
              <a:gd name="connsiteX17" fmla="*/ 2610 w 10031"/>
              <a:gd name="connsiteY17" fmla="*/ 3791 h 10045"/>
              <a:gd name="connsiteX18" fmla="*/ 2679 w 10031"/>
              <a:gd name="connsiteY18" fmla="*/ 3942 h 10045"/>
              <a:gd name="connsiteX19" fmla="*/ 2783 w 10031"/>
              <a:gd name="connsiteY19" fmla="*/ 4080 h 10045"/>
              <a:gd name="connsiteX20" fmla="*/ 2847 w 10031"/>
              <a:gd name="connsiteY20" fmla="*/ 4045 h 10045"/>
              <a:gd name="connsiteX21" fmla="*/ 2911 w 10031"/>
              <a:gd name="connsiteY21" fmla="*/ 4011 h 10045"/>
              <a:gd name="connsiteX22" fmla="*/ 2999 w 10031"/>
              <a:gd name="connsiteY22" fmla="*/ 3997 h 10045"/>
              <a:gd name="connsiteX23" fmla="*/ 3108 w 10031"/>
              <a:gd name="connsiteY23" fmla="*/ 4494 h 10045"/>
              <a:gd name="connsiteX24" fmla="*/ 3199 w 10031"/>
              <a:gd name="connsiteY24" fmla="*/ 4837 h 10045"/>
              <a:gd name="connsiteX25" fmla="*/ 3430 w 10031"/>
              <a:gd name="connsiteY25" fmla="*/ 4994 h 10045"/>
              <a:gd name="connsiteX26" fmla="*/ 3654 w 10031"/>
              <a:gd name="connsiteY26" fmla="*/ 5065 h 10045"/>
              <a:gd name="connsiteX27" fmla="*/ 4047 w 10031"/>
              <a:gd name="connsiteY27" fmla="*/ 4689 h 10045"/>
              <a:gd name="connsiteX28" fmla="*/ 5020 w 10031"/>
              <a:gd name="connsiteY28" fmla="*/ 5501 h 10045"/>
              <a:gd name="connsiteX29" fmla="*/ 7673 w 10031"/>
              <a:gd name="connsiteY29" fmla="*/ 5784 h 10045"/>
              <a:gd name="connsiteX30" fmla="*/ 8282 w 10031"/>
              <a:gd name="connsiteY30" fmla="*/ 7266 h 10045"/>
              <a:gd name="connsiteX31" fmla="*/ 9023 w 10031"/>
              <a:gd name="connsiteY31" fmla="*/ 8017 h 10045"/>
              <a:gd name="connsiteX32" fmla="*/ 9520 w 10031"/>
              <a:gd name="connsiteY32" fmla="*/ 8704 h 10045"/>
              <a:gd name="connsiteX33" fmla="*/ 10031 w 10031"/>
              <a:gd name="connsiteY33" fmla="*/ 10045 h 10045"/>
              <a:gd name="connsiteX0" fmla="*/ 11 w 10031"/>
              <a:gd name="connsiteY0" fmla="*/ 10000 h 10045"/>
              <a:gd name="connsiteX1" fmla="*/ 9 w 10031"/>
              <a:gd name="connsiteY1" fmla="*/ 4054 h 10045"/>
              <a:gd name="connsiteX2" fmla="*/ 472 w 10031"/>
              <a:gd name="connsiteY2" fmla="*/ 2312 h 10045"/>
              <a:gd name="connsiteX3" fmla="*/ 1148 w 10031"/>
              <a:gd name="connsiteY3" fmla="*/ 2019 h 10045"/>
              <a:gd name="connsiteX4" fmla="*/ 1442 w 10031"/>
              <a:gd name="connsiteY4" fmla="*/ 1703 h 10045"/>
              <a:gd name="connsiteX5" fmla="*/ 1607 w 10031"/>
              <a:gd name="connsiteY5" fmla="*/ 896 h 10045"/>
              <a:gd name="connsiteX6" fmla="*/ 1716 w 10031"/>
              <a:gd name="connsiteY6" fmla="*/ 876 h 10045"/>
              <a:gd name="connsiteX7" fmla="*/ 1799 w 10031"/>
              <a:gd name="connsiteY7" fmla="*/ 448 h 10045"/>
              <a:gd name="connsiteX8" fmla="*/ 1881 w 10031"/>
              <a:gd name="connsiteY8" fmla="*/ 47 h 10045"/>
              <a:gd name="connsiteX9" fmla="*/ 1965 w 10031"/>
              <a:gd name="connsiteY9" fmla="*/ 0 h 10045"/>
              <a:gd name="connsiteX10" fmla="*/ 2056 w 10031"/>
              <a:gd name="connsiteY10" fmla="*/ 324 h 10045"/>
              <a:gd name="connsiteX11" fmla="*/ 2125 w 10031"/>
              <a:gd name="connsiteY11" fmla="*/ 669 h 10045"/>
              <a:gd name="connsiteX12" fmla="*/ 2189 w 10031"/>
              <a:gd name="connsiteY12" fmla="*/ 1219 h 10045"/>
              <a:gd name="connsiteX13" fmla="*/ 2257 w 10031"/>
              <a:gd name="connsiteY13" fmla="*/ 1894 h 10045"/>
              <a:gd name="connsiteX14" fmla="*/ 2323 w 10031"/>
              <a:gd name="connsiteY14" fmla="*/ 2447 h 10045"/>
              <a:gd name="connsiteX15" fmla="*/ 2409 w 10031"/>
              <a:gd name="connsiteY15" fmla="*/ 2978 h 10045"/>
              <a:gd name="connsiteX16" fmla="*/ 2523 w 10031"/>
              <a:gd name="connsiteY16" fmla="*/ 3494 h 10045"/>
              <a:gd name="connsiteX17" fmla="*/ 2610 w 10031"/>
              <a:gd name="connsiteY17" fmla="*/ 3791 h 10045"/>
              <a:gd name="connsiteX18" fmla="*/ 2679 w 10031"/>
              <a:gd name="connsiteY18" fmla="*/ 3942 h 10045"/>
              <a:gd name="connsiteX19" fmla="*/ 2783 w 10031"/>
              <a:gd name="connsiteY19" fmla="*/ 4080 h 10045"/>
              <a:gd name="connsiteX20" fmla="*/ 2847 w 10031"/>
              <a:gd name="connsiteY20" fmla="*/ 4045 h 10045"/>
              <a:gd name="connsiteX21" fmla="*/ 2911 w 10031"/>
              <a:gd name="connsiteY21" fmla="*/ 4011 h 10045"/>
              <a:gd name="connsiteX22" fmla="*/ 2999 w 10031"/>
              <a:gd name="connsiteY22" fmla="*/ 3997 h 10045"/>
              <a:gd name="connsiteX23" fmla="*/ 3108 w 10031"/>
              <a:gd name="connsiteY23" fmla="*/ 4494 h 10045"/>
              <a:gd name="connsiteX24" fmla="*/ 3199 w 10031"/>
              <a:gd name="connsiteY24" fmla="*/ 4837 h 10045"/>
              <a:gd name="connsiteX25" fmla="*/ 3430 w 10031"/>
              <a:gd name="connsiteY25" fmla="*/ 4994 h 10045"/>
              <a:gd name="connsiteX26" fmla="*/ 3654 w 10031"/>
              <a:gd name="connsiteY26" fmla="*/ 5065 h 10045"/>
              <a:gd name="connsiteX27" fmla="*/ 4047 w 10031"/>
              <a:gd name="connsiteY27" fmla="*/ 4689 h 10045"/>
              <a:gd name="connsiteX28" fmla="*/ 5020 w 10031"/>
              <a:gd name="connsiteY28" fmla="*/ 5501 h 10045"/>
              <a:gd name="connsiteX29" fmla="*/ 7673 w 10031"/>
              <a:gd name="connsiteY29" fmla="*/ 5784 h 10045"/>
              <a:gd name="connsiteX30" fmla="*/ 8282 w 10031"/>
              <a:gd name="connsiteY30" fmla="*/ 7266 h 10045"/>
              <a:gd name="connsiteX31" fmla="*/ 9023 w 10031"/>
              <a:gd name="connsiteY31" fmla="*/ 8017 h 10045"/>
              <a:gd name="connsiteX32" fmla="*/ 9520 w 10031"/>
              <a:gd name="connsiteY32" fmla="*/ 8704 h 10045"/>
              <a:gd name="connsiteX33" fmla="*/ 10031 w 10031"/>
              <a:gd name="connsiteY33" fmla="*/ 10045 h 10045"/>
              <a:gd name="connsiteX0" fmla="*/ 11 w 10031"/>
              <a:gd name="connsiteY0" fmla="*/ 10000 h 10045"/>
              <a:gd name="connsiteX1" fmla="*/ 9 w 10031"/>
              <a:gd name="connsiteY1" fmla="*/ 4054 h 10045"/>
              <a:gd name="connsiteX2" fmla="*/ 472 w 10031"/>
              <a:gd name="connsiteY2" fmla="*/ 2312 h 10045"/>
              <a:gd name="connsiteX3" fmla="*/ 1148 w 10031"/>
              <a:gd name="connsiteY3" fmla="*/ 2019 h 10045"/>
              <a:gd name="connsiteX4" fmla="*/ 1442 w 10031"/>
              <a:gd name="connsiteY4" fmla="*/ 1703 h 10045"/>
              <a:gd name="connsiteX5" fmla="*/ 1607 w 10031"/>
              <a:gd name="connsiteY5" fmla="*/ 896 h 10045"/>
              <a:gd name="connsiteX6" fmla="*/ 1716 w 10031"/>
              <a:gd name="connsiteY6" fmla="*/ 876 h 10045"/>
              <a:gd name="connsiteX7" fmla="*/ 1799 w 10031"/>
              <a:gd name="connsiteY7" fmla="*/ 448 h 10045"/>
              <a:gd name="connsiteX8" fmla="*/ 1881 w 10031"/>
              <a:gd name="connsiteY8" fmla="*/ 47 h 10045"/>
              <a:gd name="connsiteX9" fmla="*/ 1965 w 10031"/>
              <a:gd name="connsiteY9" fmla="*/ 0 h 10045"/>
              <a:gd name="connsiteX10" fmla="*/ 2056 w 10031"/>
              <a:gd name="connsiteY10" fmla="*/ 324 h 10045"/>
              <a:gd name="connsiteX11" fmla="*/ 2125 w 10031"/>
              <a:gd name="connsiteY11" fmla="*/ 669 h 10045"/>
              <a:gd name="connsiteX12" fmla="*/ 2189 w 10031"/>
              <a:gd name="connsiteY12" fmla="*/ 1219 h 10045"/>
              <a:gd name="connsiteX13" fmla="*/ 2257 w 10031"/>
              <a:gd name="connsiteY13" fmla="*/ 1894 h 10045"/>
              <a:gd name="connsiteX14" fmla="*/ 2323 w 10031"/>
              <a:gd name="connsiteY14" fmla="*/ 2447 h 10045"/>
              <a:gd name="connsiteX15" fmla="*/ 2409 w 10031"/>
              <a:gd name="connsiteY15" fmla="*/ 2978 h 10045"/>
              <a:gd name="connsiteX16" fmla="*/ 2523 w 10031"/>
              <a:gd name="connsiteY16" fmla="*/ 3494 h 10045"/>
              <a:gd name="connsiteX17" fmla="*/ 2610 w 10031"/>
              <a:gd name="connsiteY17" fmla="*/ 3791 h 10045"/>
              <a:gd name="connsiteX18" fmla="*/ 2679 w 10031"/>
              <a:gd name="connsiteY18" fmla="*/ 3942 h 10045"/>
              <a:gd name="connsiteX19" fmla="*/ 2783 w 10031"/>
              <a:gd name="connsiteY19" fmla="*/ 4080 h 10045"/>
              <a:gd name="connsiteX20" fmla="*/ 2847 w 10031"/>
              <a:gd name="connsiteY20" fmla="*/ 4045 h 10045"/>
              <a:gd name="connsiteX21" fmla="*/ 2911 w 10031"/>
              <a:gd name="connsiteY21" fmla="*/ 4011 h 10045"/>
              <a:gd name="connsiteX22" fmla="*/ 2999 w 10031"/>
              <a:gd name="connsiteY22" fmla="*/ 3997 h 10045"/>
              <a:gd name="connsiteX23" fmla="*/ 3108 w 10031"/>
              <a:gd name="connsiteY23" fmla="*/ 4494 h 10045"/>
              <a:gd name="connsiteX24" fmla="*/ 3199 w 10031"/>
              <a:gd name="connsiteY24" fmla="*/ 4837 h 10045"/>
              <a:gd name="connsiteX25" fmla="*/ 3430 w 10031"/>
              <a:gd name="connsiteY25" fmla="*/ 4994 h 10045"/>
              <a:gd name="connsiteX26" fmla="*/ 3654 w 10031"/>
              <a:gd name="connsiteY26" fmla="*/ 5065 h 10045"/>
              <a:gd name="connsiteX27" fmla="*/ 4047 w 10031"/>
              <a:gd name="connsiteY27" fmla="*/ 4689 h 10045"/>
              <a:gd name="connsiteX28" fmla="*/ 5020 w 10031"/>
              <a:gd name="connsiteY28" fmla="*/ 5501 h 10045"/>
              <a:gd name="connsiteX29" fmla="*/ 7673 w 10031"/>
              <a:gd name="connsiteY29" fmla="*/ 5784 h 10045"/>
              <a:gd name="connsiteX30" fmla="*/ 8367 w 10031"/>
              <a:gd name="connsiteY30" fmla="*/ 6973 h 10045"/>
              <a:gd name="connsiteX31" fmla="*/ 9023 w 10031"/>
              <a:gd name="connsiteY31" fmla="*/ 8017 h 10045"/>
              <a:gd name="connsiteX32" fmla="*/ 9520 w 10031"/>
              <a:gd name="connsiteY32" fmla="*/ 8704 h 10045"/>
              <a:gd name="connsiteX33" fmla="*/ 10031 w 10031"/>
              <a:gd name="connsiteY33" fmla="*/ 10045 h 10045"/>
              <a:gd name="connsiteX0" fmla="*/ 11 w 10031"/>
              <a:gd name="connsiteY0" fmla="*/ 9955 h 10000"/>
              <a:gd name="connsiteX1" fmla="*/ 9 w 10031"/>
              <a:gd name="connsiteY1" fmla="*/ 4009 h 10000"/>
              <a:gd name="connsiteX2" fmla="*/ 472 w 10031"/>
              <a:gd name="connsiteY2" fmla="*/ 2267 h 10000"/>
              <a:gd name="connsiteX3" fmla="*/ 1148 w 10031"/>
              <a:gd name="connsiteY3" fmla="*/ 1974 h 10000"/>
              <a:gd name="connsiteX4" fmla="*/ 1442 w 10031"/>
              <a:gd name="connsiteY4" fmla="*/ 1658 h 10000"/>
              <a:gd name="connsiteX5" fmla="*/ 1607 w 10031"/>
              <a:gd name="connsiteY5" fmla="*/ 851 h 10000"/>
              <a:gd name="connsiteX6" fmla="*/ 1716 w 10031"/>
              <a:gd name="connsiteY6" fmla="*/ 831 h 10000"/>
              <a:gd name="connsiteX7" fmla="*/ 1799 w 10031"/>
              <a:gd name="connsiteY7" fmla="*/ 403 h 10000"/>
              <a:gd name="connsiteX8" fmla="*/ 1881 w 10031"/>
              <a:gd name="connsiteY8" fmla="*/ 2 h 10000"/>
              <a:gd name="connsiteX9" fmla="*/ 2056 w 10031"/>
              <a:gd name="connsiteY9" fmla="*/ 279 h 10000"/>
              <a:gd name="connsiteX10" fmla="*/ 2125 w 10031"/>
              <a:gd name="connsiteY10" fmla="*/ 624 h 10000"/>
              <a:gd name="connsiteX11" fmla="*/ 2189 w 10031"/>
              <a:gd name="connsiteY11" fmla="*/ 1174 h 10000"/>
              <a:gd name="connsiteX12" fmla="*/ 2257 w 10031"/>
              <a:gd name="connsiteY12" fmla="*/ 1849 h 10000"/>
              <a:gd name="connsiteX13" fmla="*/ 2323 w 10031"/>
              <a:gd name="connsiteY13" fmla="*/ 2402 h 10000"/>
              <a:gd name="connsiteX14" fmla="*/ 2409 w 10031"/>
              <a:gd name="connsiteY14" fmla="*/ 2933 h 10000"/>
              <a:gd name="connsiteX15" fmla="*/ 2523 w 10031"/>
              <a:gd name="connsiteY15" fmla="*/ 3449 h 10000"/>
              <a:gd name="connsiteX16" fmla="*/ 2610 w 10031"/>
              <a:gd name="connsiteY16" fmla="*/ 3746 h 10000"/>
              <a:gd name="connsiteX17" fmla="*/ 2679 w 10031"/>
              <a:gd name="connsiteY17" fmla="*/ 3897 h 10000"/>
              <a:gd name="connsiteX18" fmla="*/ 2783 w 10031"/>
              <a:gd name="connsiteY18" fmla="*/ 4035 h 10000"/>
              <a:gd name="connsiteX19" fmla="*/ 2847 w 10031"/>
              <a:gd name="connsiteY19" fmla="*/ 4000 h 10000"/>
              <a:gd name="connsiteX20" fmla="*/ 2911 w 10031"/>
              <a:gd name="connsiteY20" fmla="*/ 3966 h 10000"/>
              <a:gd name="connsiteX21" fmla="*/ 2999 w 10031"/>
              <a:gd name="connsiteY21" fmla="*/ 3952 h 10000"/>
              <a:gd name="connsiteX22" fmla="*/ 3108 w 10031"/>
              <a:gd name="connsiteY22" fmla="*/ 4449 h 10000"/>
              <a:gd name="connsiteX23" fmla="*/ 3199 w 10031"/>
              <a:gd name="connsiteY23" fmla="*/ 4792 h 10000"/>
              <a:gd name="connsiteX24" fmla="*/ 3430 w 10031"/>
              <a:gd name="connsiteY24" fmla="*/ 4949 h 10000"/>
              <a:gd name="connsiteX25" fmla="*/ 3654 w 10031"/>
              <a:gd name="connsiteY25" fmla="*/ 5020 h 10000"/>
              <a:gd name="connsiteX26" fmla="*/ 4047 w 10031"/>
              <a:gd name="connsiteY26" fmla="*/ 4644 h 10000"/>
              <a:gd name="connsiteX27" fmla="*/ 5020 w 10031"/>
              <a:gd name="connsiteY27" fmla="*/ 5456 h 10000"/>
              <a:gd name="connsiteX28" fmla="*/ 7673 w 10031"/>
              <a:gd name="connsiteY28" fmla="*/ 5739 h 10000"/>
              <a:gd name="connsiteX29" fmla="*/ 8367 w 10031"/>
              <a:gd name="connsiteY29" fmla="*/ 6928 h 10000"/>
              <a:gd name="connsiteX30" fmla="*/ 9023 w 10031"/>
              <a:gd name="connsiteY30" fmla="*/ 7972 h 10000"/>
              <a:gd name="connsiteX31" fmla="*/ 9520 w 10031"/>
              <a:gd name="connsiteY31" fmla="*/ 8659 h 10000"/>
              <a:gd name="connsiteX32" fmla="*/ 10031 w 10031"/>
              <a:gd name="connsiteY32" fmla="*/ 10000 h 10000"/>
              <a:gd name="connsiteX0" fmla="*/ 11 w 10031"/>
              <a:gd name="connsiteY0" fmla="*/ 9687 h 9732"/>
              <a:gd name="connsiteX1" fmla="*/ 9 w 10031"/>
              <a:gd name="connsiteY1" fmla="*/ 3741 h 9732"/>
              <a:gd name="connsiteX2" fmla="*/ 472 w 10031"/>
              <a:gd name="connsiteY2" fmla="*/ 1999 h 9732"/>
              <a:gd name="connsiteX3" fmla="*/ 1148 w 10031"/>
              <a:gd name="connsiteY3" fmla="*/ 1706 h 9732"/>
              <a:gd name="connsiteX4" fmla="*/ 1442 w 10031"/>
              <a:gd name="connsiteY4" fmla="*/ 1390 h 9732"/>
              <a:gd name="connsiteX5" fmla="*/ 1607 w 10031"/>
              <a:gd name="connsiteY5" fmla="*/ 583 h 9732"/>
              <a:gd name="connsiteX6" fmla="*/ 1716 w 10031"/>
              <a:gd name="connsiteY6" fmla="*/ 563 h 9732"/>
              <a:gd name="connsiteX7" fmla="*/ 1799 w 10031"/>
              <a:gd name="connsiteY7" fmla="*/ 135 h 9732"/>
              <a:gd name="connsiteX8" fmla="*/ 2056 w 10031"/>
              <a:gd name="connsiteY8" fmla="*/ 11 h 9732"/>
              <a:gd name="connsiteX9" fmla="*/ 2125 w 10031"/>
              <a:gd name="connsiteY9" fmla="*/ 356 h 9732"/>
              <a:gd name="connsiteX10" fmla="*/ 2189 w 10031"/>
              <a:gd name="connsiteY10" fmla="*/ 906 h 9732"/>
              <a:gd name="connsiteX11" fmla="*/ 2257 w 10031"/>
              <a:gd name="connsiteY11" fmla="*/ 1581 h 9732"/>
              <a:gd name="connsiteX12" fmla="*/ 2323 w 10031"/>
              <a:gd name="connsiteY12" fmla="*/ 2134 h 9732"/>
              <a:gd name="connsiteX13" fmla="*/ 2409 w 10031"/>
              <a:gd name="connsiteY13" fmla="*/ 2665 h 9732"/>
              <a:gd name="connsiteX14" fmla="*/ 2523 w 10031"/>
              <a:gd name="connsiteY14" fmla="*/ 3181 h 9732"/>
              <a:gd name="connsiteX15" fmla="*/ 2610 w 10031"/>
              <a:gd name="connsiteY15" fmla="*/ 3478 h 9732"/>
              <a:gd name="connsiteX16" fmla="*/ 2679 w 10031"/>
              <a:gd name="connsiteY16" fmla="*/ 3629 h 9732"/>
              <a:gd name="connsiteX17" fmla="*/ 2783 w 10031"/>
              <a:gd name="connsiteY17" fmla="*/ 3767 h 9732"/>
              <a:gd name="connsiteX18" fmla="*/ 2847 w 10031"/>
              <a:gd name="connsiteY18" fmla="*/ 3732 h 9732"/>
              <a:gd name="connsiteX19" fmla="*/ 2911 w 10031"/>
              <a:gd name="connsiteY19" fmla="*/ 3698 h 9732"/>
              <a:gd name="connsiteX20" fmla="*/ 2999 w 10031"/>
              <a:gd name="connsiteY20" fmla="*/ 3684 h 9732"/>
              <a:gd name="connsiteX21" fmla="*/ 3108 w 10031"/>
              <a:gd name="connsiteY21" fmla="*/ 4181 h 9732"/>
              <a:gd name="connsiteX22" fmla="*/ 3199 w 10031"/>
              <a:gd name="connsiteY22" fmla="*/ 4524 h 9732"/>
              <a:gd name="connsiteX23" fmla="*/ 3430 w 10031"/>
              <a:gd name="connsiteY23" fmla="*/ 4681 h 9732"/>
              <a:gd name="connsiteX24" fmla="*/ 3654 w 10031"/>
              <a:gd name="connsiteY24" fmla="*/ 4752 h 9732"/>
              <a:gd name="connsiteX25" fmla="*/ 4047 w 10031"/>
              <a:gd name="connsiteY25" fmla="*/ 4376 h 9732"/>
              <a:gd name="connsiteX26" fmla="*/ 5020 w 10031"/>
              <a:gd name="connsiteY26" fmla="*/ 5188 h 9732"/>
              <a:gd name="connsiteX27" fmla="*/ 7673 w 10031"/>
              <a:gd name="connsiteY27" fmla="*/ 5471 h 9732"/>
              <a:gd name="connsiteX28" fmla="*/ 8367 w 10031"/>
              <a:gd name="connsiteY28" fmla="*/ 6660 h 9732"/>
              <a:gd name="connsiteX29" fmla="*/ 9023 w 10031"/>
              <a:gd name="connsiteY29" fmla="*/ 7704 h 9732"/>
              <a:gd name="connsiteX30" fmla="*/ 9520 w 10031"/>
              <a:gd name="connsiteY30" fmla="*/ 8391 h 9732"/>
              <a:gd name="connsiteX31" fmla="*/ 10031 w 10031"/>
              <a:gd name="connsiteY31" fmla="*/ 9732 h 9732"/>
              <a:gd name="connsiteX0" fmla="*/ 11 w 10000"/>
              <a:gd name="connsiteY0" fmla="*/ 9821 h 9867"/>
              <a:gd name="connsiteX1" fmla="*/ 9 w 10000"/>
              <a:gd name="connsiteY1" fmla="*/ 3711 h 9867"/>
              <a:gd name="connsiteX2" fmla="*/ 471 w 10000"/>
              <a:gd name="connsiteY2" fmla="*/ 1921 h 9867"/>
              <a:gd name="connsiteX3" fmla="*/ 1144 w 10000"/>
              <a:gd name="connsiteY3" fmla="*/ 1620 h 9867"/>
              <a:gd name="connsiteX4" fmla="*/ 1438 w 10000"/>
              <a:gd name="connsiteY4" fmla="*/ 1295 h 9867"/>
              <a:gd name="connsiteX5" fmla="*/ 1602 w 10000"/>
              <a:gd name="connsiteY5" fmla="*/ 466 h 9867"/>
              <a:gd name="connsiteX6" fmla="*/ 1711 w 10000"/>
              <a:gd name="connsiteY6" fmla="*/ 446 h 9867"/>
              <a:gd name="connsiteX7" fmla="*/ 1793 w 10000"/>
              <a:gd name="connsiteY7" fmla="*/ 6 h 9867"/>
              <a:gd name="connsiteX8" fmla="*/ 2118 w 10000"/>
              <a:gd name="connsiteY8" fmla="*/ 233 h 9867"/>
              <a:gd name="connsiteX9" fmla="*/ 2182 w 10000"/>
              <a:gd name="connsiteY9" fmla="*/ 798 h 9867"/>
              <a:gd name="connsiteX10" fmla="*/ 2250 w 10000"/>
              <a:gd name="connsiteY10" fmla="*/ 1492 h 9867"/>
              <a:gd name="connsiteX11" fmla="*/ 2316 w 10000"/>
              <a:gd name="connsiteY11" fmla="*/ 2060 h 9867"/>
              <a:gd name="connsiteX12" fmla="*/ 2402 w 10000"/>
              <a:gd name="connsiteY12" fmla="*/ 2605 h 9867"/>
              <a:gd name="connsiteX13" fmla="*/ 2515 w 10000"/>
              <a:gd name="connsiteY13" fmla="*/ 3136 h 9867"/>
              <a:gd name="connsiteX14" fmla="*/ 2602 w 10000"/>
              <a:gd name="connsiteY14" fmla="*/ 3441 h 9867"/>
              <a:gd name="connsiteX15" fmla="*/ 2671 w 10000"/>
              <a:gd name="connsiteY15" fmla="*/ 3596 h 9867"/>
              <a:gd name="connsiteX16" fmla="*/ 2774 w 10000"/>
              <a:gd name="connsiteY16" fmla="*/ 3738 h 9867"/>
              <a:gd name="connsiteX17" fmla="*/ 2838 w 10000"/>
              <a:gd name="connsiteY17" fmla="*/ 3702 h 9867"/>
              <a:gd name="connsiteX18" fmla="*/ 2902 w 10000"/>
              <a:gd name="connsiteY18" fmla="*/ 3667 h 9867"/>
              <a:gd name="connsiteX19" fmla="*/ 2990 w 10000"/>
              <a:gd name="connsiteY19" fmla="*/ 3652 h 9867"/>
              <a:gd name="connsiteX20" fmla="*/ 3098 w 10000"/>
              <a:gd name="connsiteY20" fmla="*/ 4163 h 9867"/>
              <a:gd name="connsiteX21" fmla="*/ 3189 w 10000"/>
              <a:gd name="connsiteY21" fmla="*/ 4516 h 9867"/>
              <a:gd name="connsiteX22" fmla="*/ 3419 w 10000"/>
              <a:gd name="connsiteY22" fmla="*/ 4677 h 9867"/>
              <a:gd name="connsiteX23" fmla="*/ 3643 w 10000"/>
              <a:gd name="connsiteY23" fmla="*/ 4750 h 9867"/>
              <a:gd name="connsiteX24" fmla="*/ 4034 w 10000"/>
              <a:gd name="connsiteY24" fmla="*/ 4364 h 9867"/>
              <a:gd name="connsiteX25" fmla="*/ 5004 w 10000"/>
              <a:gd name="connsiteY25" fmla="*/ 5198 h 9867"/>
              <a:gd name="connsiteX26" fmla="*/ 7649 w 10000"/>
              <a:gd name="connsiteY26" fmla="*/ 5489 h 9867"/>
              <a:gd name="connsiteX27" fmla="*/ 8341 w 10000"/>
              <a:gd name="connsiteY27" fmla="*/ 6710 h 9867"/>
              <a:gd name="connsiteX28" fmla="*/ 8995 w 10000"/>
              <a:gd name="connsiteY28" fmla="*/ 7783 h 9867"/>
              <a:gd name="connsiteX29" fmla="*/ 9491 w 10000"/>
              <a:gd name="connsiteY29" fmla="*/ 8489 h 9867"/>
              <a:gd name="connsiteX30" fmla="*/ 10000 w 10000"/>
              <a:gd name="connsiteY30" fmla="*/ 9867 h 9867"/>
              <a:gd name="connsiteX0" fmla="*/ 11 w 10000"/>
              <a:gd name="connsiteY0" fmla="*/ 9953 h 10000"/>
              <a:gd name="connsiteX1" fmla="*/ 9 w 10000"/>
              <a:gd name="connsiteY1" fmla="*/ 3761 h 10000"/>
              <a:gd name="connsiteX2" fmla="*/ 471 w 10000"/>
              <a:gd name="connsiteY2" fmla="*/ 1947 h 10000"/>
              <a:gd name="connsiteX3" fmla="*/ 1144 w 10000"/>
              <a:gd name="connsiteY3" fmla="*/ 1642 h 10000"/>
              <a:gd name="connsiteX4" fmla="*/ 1438 w 10000"/>
              <a:gd name="connsiteY4" fmla="*/ 1312 h 10000"/>
              <a:gd name="connsiteX5" fmla="*/ 1602 w 10000"/>
              <a:gd name="connsiteY5" fmla="*/ 472 h 10000"/>
              <a:gd name="connsiteX6" fmla="*/ 1711 w 10000"/>
              <a:gd name="connsiteY6" fmla="*/ 452 h 10000"/>
              <a:gd name="connsiteX7" fmla="*/ 1793 w 10000"/>
              <a:gd name="connsiteY7" fmla="*/ 6 h 10000"/>
              <a:gd name="connsiteX8" fmla="*/ 2118 w 10000"/>
              <a:gd name="connsiteY8" fmla="*/ 236 h 10000"/>
              <a:gd name="connsiteX9" fmla="*/ 2182 w 10000"/>
              <a:gd name="connsiteY9" fmla="*/ 809 h 10000"/>
              <a:gd name="connsiteX10" fmla="*/ 2250 w 10000"/>
              <a:gd name="connsiteY10" fmla="*/ 1512 h 10000"/>
              <a:gd name="connsiteX11" fmla="*/ 2316 w 10000"/>
              <a:gd name="connsiteY11" fmla="*/ 2088 h 10000"/>
              <a:gd name="connsiteX12" fmla="*/ 2402 w 10000"/>
              <a:gd name="connsiteY12" fmla="*/ 2640 h 10000"/>
              <a:gd name="connsiteX13" fmla="*/ 2515 w 10000"/>
              <a:gd name="connsiteY13" fmla="*/ 3178 h 10000"/>
              <a:gd name="connsiteX14" fmla="*/ 2602 w 10000"/>
              <a:gd name="connsiteY14" fmla="*/ 3487 h 10000"/>
              <a:gd name="connsiteX15" fmla="*/ 2671 w 10000"/>
              <a:gd name="connsiteY15" fmla="*/ 3644 h 10000"/>
              <a:gd name="connsiteX16" fmla="*/ 2774 w 10000"/>
              <a:gd name="connsiteY16" fmla="*/ 3788 h 10000"/>
              <a:gd name="connsiteX17" fmla="*/ 2838 w 10000"/>
              <a:gd name="connsiteY17" fmla="*/ 3752 h 10000"/>
              <a:gd name="connsiteX18" fmla="*/ 2902 w 10000"/>
              <a:gd name="connsiteY18" fmla="*/ 3716 h 10000"/>
              <a:gd name="connsiteX19" fmla="*/ 3098 w 10000"/>
              <a:gd name="connsiteY19" fmla="*/ 4219 h 10000"/>
              <a:gd name="connsiteX20" fmla="*/ 3189 w 10000"/>
              <a:gd name="connsiteY20" fmla="*/ 4577 h 10000"/>
              <a:gd name="connsiteX21" fmla="*/ 3419 w 10000"/>
              <a:gd name="connsiteY21" fmla="*/ 4740 h 10000"/>
              <a:gd name="connsiteX22" fmla="*/ 3643 w 10000"/>
              <a:gd name="connsiteY22" fmla="*/ 4814 h 10000"/>
              <a:gd name="connsiteX23" fmla="*/ 4034 w 10000"/>
              <a:gd name="connsiteY23" fmla="*/ 4423 h 10000"/>
              <a:gd name="connsiteX24" fmla="*/ 5004 w 10000"/>
              <a:gd name="connsiteY24" fmla="*/ 5268 h 10000"/>
              <a:gd name="connsiteX25" fmla="*/ 7649 w 10000"/>
              <a:gd name="connsiteY25" fmla="*/ 5563 h 10000"/>
              <a:gd name="connsiteX26" fmla="*/ 8341 w 10000"/>
              <a:gd name="connsiteY26" fmla="*/ 6800 h 10000"/>
              <a:gd name="connsiteX27" fmla="*/ 8995 w 10000"/>
              <a:gd name="connsiteY27" fmla="*/ 7888 h 10000"/>
              <a:gd name="connsiteX28" fmla="*/ 9491 w 10000"/>
              <a:gd name="connsiteY28" fmla="*/ 8603 h 10000"/>
              <a:gd name="connsiteX29" fmla="*/ 10000 w 10000"/>
              <a:gd name="connsiteY29" fmla="*/ 10000 h 10000"/>
              <a:gd name="connsiteX0" fmla="*/ 11 w 10000"/>
              <a:gd name="connsiteY0" fmla="*/ 9953 h 10000"/>
              <a:gd name="connsiteX1" fmla="*/ 9 w 10000"/>
              <a:gd name="connsiteY1" fmla="*/ 3761 h 10000"/>
              <a:gd name="connsiteX2" fmla="*/ 471 w 10000"/>
              <a:gd name="connsiteY2" fmla="*/ 1947 h 10000"/>
              <a:gd name="connsiteX3" fmla="*/ 1144 w 10000"/>
              <a:gd name="connsiteY3" fmla="*/ 1642 h 10000"/>
              <a:gd name="connsiteX4" fmla="*/ 1438 w 10000"/>
              <a:gd name="connsiteY4" fmla="*/ 1312 h 10000"/>
              <a:gd name="connsiteX5" fmla="*/ 1602 w 10000"/>
              <a:gd name="connsiteY5" fmla="*/ 472 h 10000"/>
              <a:gd name="connsiteX6" fmla="*/ 1711 w 10000"/>
              <a:gd name="connsiteY6" fmla="*/ 452 h 10000"/>
              <a:gd name="connsiteX7" fmla="*/ 1793 w 10000"/>
              <a:gd name="connsiteY7" fmla="*/ 6 h 10000"/>
              <a:gd name="connsiteX8" fmla="*/ 2118 w 10000"/>
              <a:gd name="connsiteY8" fmla="*/ 236 h 10000"/>
              <a:gd name="connsiteX9" fmla="*/ 2182 w 10000"/>
              <a:gd name="connsiteY9" fmla="*/ 809 h 10000"/>
              <a:gd name="connsiteX10" fmla="*/ 2250 w 10000"/>
              <a:gd name="connsiteY10" fmla="*/ 1512 h 10000"/>
              <a:gd name="connsiteX11" fmla="*/ 2316 w 10000"/>
              <a:gd name="connsiteY11" fmla="*/ 2088 h 10000"/>
              <a:gd name="connsiteX12" fmla="*/ 2402 w 10000"/>
              <a:gd name="connsiteY12" fmla="*/ 2640 h 10000"/>
              <a:gd name="connsiteX13" fmla="*/ 2515 w 10000"/>
              <a:gd name="connsiteY13" fmla="*/ 3178 h 10000"/>
              <a:gd name="connsiteX14" fmla="*/ 2602 w 10000"/>
              <a:gd name="connsiteY14" fmla="*/ 3487 h 10000"/>
              <a:gd name="connsiteX15" fmla="*/ 2671 w 10000"/>
              <a:gd name="connsiteY15" fmla="*/ 3644 h 10000"/>
              <a:gd name="connsiteX16" fmla="*/ 2774 w 10000"/>
              <a:gd name="connsiteY16" fmla="*/ 3788 h 10000"/>
              <a:gd name="connsiteX17" fmla="*/ 2838 w 10000"/>
              <a:gd name="connsiteY17" fmla="*/ 3752 h 10000"/>
              <a:gd name="connsiteX18" fmla="*/ 2902 w 10000"/>
              <a:gd name="connsiteY18" fmla="*/ 3716 h 10000"/>
              <a:gd name="connsiteX19" fmla="*/ 3098 w 10000"/>
              <a:gd name="connsiteY19" fmla="*/ 4219 h 10000"/>
              <a:gd name="connsiteX20" fmla="*/ 3189 w 10000"/>
              <a:gd name="connsiteY20" fmla="*/ 4577 h 10000"/>
              <a:gd name="connsiteX21" fmla="*/ 3419 w 10000"/>
              <a:gd name="connsiteY21" fmla="*/ 4740 h 10000"/>
              <a:gd name="connsiteX22" fmla="*/ 4034 w 10000"/>
              <a:gd name="connsiteY22" fmla="*/ 4423 h 10000"/>
              <a:gd name="connsiteX23" fmla="*/ 5004 w 10000"/>
              <a:gd name="connsiteY23" fmla="*/ 5268 h 10000"/>
              <a:gd name="connsiteX24" fmla="*/ 7649 w 10000"/>
              <a:gd name="connsiteY24" fmla="*/ 5563 h 10000"/>
              <a:gd name="connsiteX25" fmla="*/ 8341 w 10000"/>
              <a:gd name="connsiteY25" fmla="*/ 6800 h 10000"/>
              <a:gd name="connsiteX26" fmla="*/ 8995 w 10000"/>
              <a:gd name="connsiteY26" fmla="*/ 7888 h 10000"/>
              <a:gd name="connsiteX27" fmla="*/ 9491 w 10000"/>
              <a:gd name="connsiteY27" fmla="*/ 8603 h 10000"/>
              <a:gd name="connsiteX28" fmla="*/ 10000 w 10000"/>
              <a:gd name="connsiteY28" fmla="*/ 10000 h 10000"/>
              <a:gd name="connsiteX0" fmla="*/ 11 w 10000"/>
              <a:gd name="connsiteY0" fmla="*/ 9953 h 10000"/>
              <a:gd name="connsiteX1" fmla="*/ 9 w 10000"/>
              <a:gd name="connsiteY1" fmla="*/ 3761 h 10000"/>
              <a:gd name="connsiteX2" fmla="*/ 471 w 10000"/>
              <a:gd name="connsiteY2" fmla="*/ 1947 h 10000"/>
              <a:gd name="connsiteX3" fmla="*/ 1144 w 10000"/>
              <a:gd name="connsiteY3" fmla="*/ 1642 h 10000"/>
              <a:gd name="connsiteX4" fmla="*/ 1438 w 10000"/>
              <a:gd name="connsiteY4" fmla="*/ 1312 h 10000"/>
              <a:gd name="connsiteX5" fmla="*/ 1602 w 10000"/>
              <a:gd name="connsiteY5" fmla="*/ 472 h 10000"/>
              <a:gd name="connsiteX6" fmla="*/ 1711 w 10000"/>
              <a:gd name="connsiteY6" fmla="*/ 452 h 10000"/>
              <a:gd name="connsiteX7" fmla="*/ 1793 w 10000"/>
              <a:gd name="connsiteY7" fmla="*/ 6 h 10000"/>
              <a:gd name="connsiteX8" fmla="*/ 2118 w 10000"/>
              <a:gd name="connsiteY8" fmla="*/ 236 h 10000"/>
              <a:gd name="connsiteX9" fmla="*/ 2182 w 10000"/>
              <a:gd name="connsiteY9" fmla="*/ 809 h 10000"/>
              <a:gd name="connsiteX10" fmla="*/ 2250 w 10000"/>
              <a:gd name="connsiteY10" fmla="*/ 1512 h 10000"/>
              <a:gd name="connsiteX11" fmla="*/ 2316 w 10000"/>
              <a:gd name="connsiteY11" fmla="*/ 2088 h 10000"/>
              <a:gd name="connsiteX12" fmla="*/ 2402 w 10000"/>
              <a:gd name="connsiteY12" fmla="*/ 2640 h 10000"/>
              <a:gd name="connsiteX13" fmla="*/ 2515 w 10000"/>
              <a:gd name="connsiteY13" fmla="*/ 3178 h 10000"/>
              <a:gd name="connsiteX14" fmla="*/ 2602 w 10000"/>
              <a:gd name="connsiteY14" fmla="*/ 3487 h 10000"/>
              <a:gd name="connsiteX15" fmla="*/ 2671 w 10000"/>
              <a:gd name="connsiteY15" fmla="*/ 3644 h 10000"/>
              <a:gd name="connsiteX16" fmla="*/ 2774 w 10000"/>
              <a:gd name="connsiteY16" fmla="*/ 3788 h 10000"/>
              <a:gd name="connsiteX17" fmla="*/ 2838 w 10000"/>
              <a:gd name="connsiteY17" fmla="*/ 3752 h 10000"/>
              <a:gd name="connsiteX18" fmla="*/ 2902 w 10000"/>
              <a:gd name="connsiteY18" fmla="*/ 3716 h 10000"/>
              <a:gd name="connsiteX19" fmla="*/ 3098 w 10000"/>
              <a:gd name="connsiteY19" fmla="*/ 4219 h 10000"/>
              <a:gd name="connsiteX20" fmla="*/ 3189 w 10000"/>
              <a:gd name="connsiteY20" fmla="*/ 4577 h 10000"/>
              <a:gd name="connsiteX21" fmla="*/ 3470 w 10000"/>
              <a:gd name="connsiteY21" fmla="*/ 4717 h 10000"/>
              <a:gd name="connsiteX22" fmla="*/ 4034 w 10000"/>
              <a:gd name="connsiteY22" fmla="*/ 4423 h 10000"/>
              <a:gd name="connsiteX23" fmla="*/ 5004 w 10000"/>
              <a:gd name="connsiteY23" fmla="*/ 5268 h 10000"/>
              <a:gd name="connsiteX24" fmla="*/ 7649 w 10000"/>
              <a:gd name="connsiteY24" fmla="*/ 5563 h 10000"/>
              <a:gd name="connsiteX25" fmla="*/ 8341 w 10000"/>
              <a:gd name="connsiteY25" fmla="*/ 6800 h 10000"/>
              <a:gd name="connsiteX26" fmla="*/ 8995 w 10000"/>
              <a:gd name="connsiteY26" fmla="*/ 7888 h 10000"/>
              <a:gd name="connsiteX27" fmla="*/ 9491 w 10000"/>
              <a:gd name="connsiteY27" fmla="*/ 8603 h 10000"/>
              <a:gd name="connsiteX28" fmla="*/ 10000 w 10000"/>
              <a:gd name="connsiteY28" fmla="*/ 10000 h 10000"/>
              <a:gd name="connsiteX0" fmla="*/ 11 w 10000"/>
              <a:gd name="connsiteY0" fmla="*/ 9953 h 10000"/>
              <a:gd name="connsiteX1" fmla="*/ 9 w 10000"/>
              <a:gd name="connsiteY1" fmla="*/ 3761 h 10000"/>
              <a:gd name="connsiteX2" fmla="*/ 471 w 10000"/>
              <a:gd name="connsiteY2" fmla="*/ 1947 h 10000"/>
              <a:gd name="connsiteX3" fmla="*/ 1144 w 10000"/>
              <a:gd name="connsiteY3" fmla="*/ 1642 h 10000"/>
              <a:gd name="connsiteX4" fmla="*/ 1438 w 10000"/>
              <a:gd name="connsiteY4" fmla="*/ 1312 h 10000"/>
              <a:gd name="connsiteX5" fmla="*/ 1602 w 10000"/>
              <a:gd name="connsiteY5" fmla="*/ 472 h 10000"/>
              <a:gd name="connsiteX6" fmla="*/ 1711 w 10000"/>
              <a:gd name="connsiteY6" fmla="*/ 452 h 10000"/>
              <a:gd name="connsiteX7" fmla="*/ 1793 w 10000"/>
              <a:gd name="connsiteY7" fmla="*/ 6 h 10000"/>
              <a:gd name="connsiteX8" fmla="*/ 2118 w 10000"/>
              <a:gd name="connsiteY8" fmla="*/ 236 h 10000"/>
              <a:gd name="connsiteX9" fmla="*/ 2182 w 10000"/>
              <a:gd name="connsiteY9" fmla="*/ 809 h 10000"/>
              <a:gd name="connsiteX10" fmla="*/ 2250 w 10000"/>
              <a:gd name="connsiteY10" fmla="*/ 1512 h 10000"/>
              <a:gd name="connsiteX11" fmla="*/ 2316 w 10000"/>
              <a:gd name="connsiteY11" fmla="*/ 2088 h 10000"/>
              <a:gd name="connsiteX12" fmla="*/ 2402 w 10000"/>
              <a:gd name="connsiteY12" fmla="*/ 2640 h 10000"/>
              <a:gd name="connsiteX13" fmla="*/ 2515 w 10000"/>
              <a:gd name="connsiteY13" fmla="*/ 3178 h 10000"/>
              <a:gd name="connsiteX14" fmla="*/ 2602 w 10000"/>
              <a:gd name="connsiteY14" fmla="*/ 3487 h 10000"/>
              <a:gd name="connsiteX15" fmla="*/ 2671 w 10000"/>
              <a:gd name="connsiteY15" fmla="*/ 3644 h 10000"/>
              <a:gd name="connsiteX16" fmla="*/ 2774 w 10000"/>
              <a:gd name="connsiteY16" fmla="*/ 3788 h 10000"/>
              <a:gd name="connsiteX17" fmla="*/ 2838 w 10000"/>
              <a:gd name="connsiteY17" fmla="*/ 3752 h 10000"/>
              <a:gd name="connsiteX18" fmla="*/ 2902 w 10000"/>
              <a:gd name="connsiteY18" fmla="*/ 3716 h 10000"/>
              <a:gd name="connsiteX19" fmla="*/ 3098 w 10000"/>
              <a:gd name="connsiteY19" fmla="*/ 4219 h 10000"/>
              <a:gd name="connsiteX20" fmla="*/ 3189 w 10000"/>
              <a:gd name="connsiteY20" fmla="*/ 4577 h 10000"/>
              <a:gd name="connsiteX21" fmla="*/ 3470 w 10000"/>
              <a:gd name="connsiteY21" fmla="*/ 4717 h 10000"/>
              <a:gd name="connsiteX22" fmla="*/ 4034 w 10000"/>
              <a:gd name="connsiteY22" fmla="*/ 4423 h 10000"/>
              <a:gd name="connsiteX23" fmla="*/ 5004 w 10000"/>
              <a:gd name="connsiteY23" fmla="*/ 5268 h 10000"/>
              <a:gd name="connsiteX24" fmla="*/ 7649 w 10000"/>
              <a:gd name="connsiteY24" fmla="*/ 5563 h 10000"/>
              <a:gd name="connsiteX25" fmla="*/ 8341 w 10000"/>
              <a:gd name="connsiteY25" fmla="*/ 6800 h 10000"/>
              <a:gd name="connsiteX26" fmla="*/ 8995 w 10000"/>
              <a:gd name="connsiteY26" fmla="*/ 7888 h 10000"/>
              <a:gd name="connsiteX27" fmla="*/ 9491 w 10000"/>
              <a:gd name="connsiteY27" fmla="*/ 8603 h 10000"/>
              <a:gd name="connsiteX28" fmla="*/ 10000 w 10000"/>
              <a:gd name="connsiteY28" fmla="*/ 10000 h 10000"/>
              <a:gd name="connsiteX0" fmla="*/ 11 w 10000"/>
              <a:gd name="connsiteY0" fmla="*/ 9947 h 9994"/>
              <a:gd name="connsiteX1" fmla="*/ 9 w 10000"/>
              <a:gd name="connsiteY1" fmla="*/ 3755 h 9994"/>
              <a:gd name="connsiteX2" fmla="*/ 471 w 10000"/>
              <a:gd name="connsiteY2" fmla="*/ 1941 h 9994"/>
              <a:gd name="connsiteX3" fmla="*/ 1144 w 10000"/>
              <a:gd name="connsiteY3" fmla="*/ 1636 h 9994"/>
              <a:gd name="connsiteX4" fmla="*/ 1438 w 10000"/>
              <a:gd name="connsiteY4" fmla="*/ 1306 h 9994"/>
              <a:gd name="connsiteX5" fmla="*/ 1602 w 10000"/>
              <a:gd name="connsiteY5" fmla="*/ 466 h 9994"/>
              <a:gd name="connsiteX6" fmla="*/ 1711 w 10000"/>
              <a:gd name="connsiteY6" fmla="*/ 446 h 9994"/>
              <a:gd name="connsiteX7" fmla="*/ 1793 w 10000"/>
              <a:gd name="connsiteY7" fmla="*/ 0 h 9994"/>
              <a:gd name="connsiteX8" fmla="*/ 2182 w 10000"/>
              <a:gd name="connsiteY8" fmla="*/ 803 h 9994"/>
              <a:gd name="connsiteX9" fmla="*/ 2250 w 10000"/>
              <a:gd name="connsiteY9" fmla="*/ 1506 h 9994"/>
              <a:gd name="connsiteX10" fmla="*/ 2316 w 10000"/>
              <a:gd name="connsiteY10" fmla="*/ 2082 h 9994"/>
              <a:gd name="connsiteX11" fmla="*/ 2402 w 10000"/>
              <a:gd name="connsiteY11" fmla="*/ 2634 h 9994"/>
              <a:gd name="connsiteX12" fmla="*/ 2515 w 10000"/>
              <a:gd name="connsiteY12" fmla="*/ 3172 h 9994"/>
              <a:gd name="connsiteX13" fmla="*/ 2602 w 10000"/>
              <a:gd name="connsiteY13" fmla="*/ 3481 h 9994"/>
              <a:gd name="connsiteX14" fmla="*/ 2671 w 10000"/>
              <a:gd name="connsiteY14" fmla="*/ 3638 h 9994"/>
              <a:gd name="connsiteX15" fmla="*/ 2774 w 10000"/>
              <a:gd name="connsiteY15" fmla="*/ 3782 h 9994"/>
              <a:gd name="connsiteX16" fmla="*/ 2838 w 10000"/>
              <a:gd name="connsiteY16" fmla="*/ 3746 h 9994"/>
              <a:gd name="connsiteX17" fmla="*/ 2902 w 10000"/>
              <a:gd name="connsiteY17" fmla="*/ 3710 h 9994"/>
              <a:gd name="connsiteX18" fmla="*/ 3098 w 10000"/>
              <a:gd name="connsiteY18" fmla="*/ 4213 h 9994"/>
              <a:gd name="connsiteX19" fmla="*/ 3189 w 10000"/>
              <a:gd name="connsiteY19" fmla="*/ 4571 h 9994"/>
              <a:gd name="connsiteX20" fmla="*/ 3470 w 10000"/>
              <a:gd name="connsiteY20" fmla="*/ 4711 h 9994"/>
              <a:gd name="connsiteX21" fmla="*/ 4034 w 10000"/>
              <a:gd name="connsiteY21" fmla="*/ 4417 h 9994"/>
              <a:gd name="connsiteX22" fmla="*/ 5004 w 10000"/>
              <a:gd name="connsiteY22" fmla="*/ 5262 h 9994"/>
              <a:gd name="connsiteX23" fmla="*/ 7649 w 10000"/>
              <a:gd name="connsiteY23" fmla="*/ 5557 h 9994"/>
              <a:gd name="connsiteX24" fmla="*/ 8341 w 10000"/>
              <a:gd name="connsiteY24" fmla="*/ 6794 h 9994"/>
              <a:gd name="connsiteX25" fmla="*/ 8995 w 10000"/>
              <a:gd name="connsiteY25" fmla="*/ 7882 h 9994"/>
              <a:gd name="connsiteX26" fmla="*/ 9491 w 10000"/>
              <a:gd name="connsiteY26" fmla="*/ 8597 h 9994"/>
              <a:gd name="connsiteX27" fmla="*/ 10000 w 10000"/>
              <a:gd name="connsiteY27" fmla="*/ 9994 h 9994"/>
              <a:gd name="connsiteX0" fmla="*/ 11 w 10000"/>
              <a:gd name="connsiteY0" fmla="*/ 9507 h 9554"/>
              <a:gd name="connsiteX1" fmla="*/ 9 w 10000"/>
              <a:gd name="connsiteY1" fmla="*/ 3311 h 9554"/>
              <a:gd name="connsiteX2" fmla="*/ 471 w 10000"/>
              <a:gd name="connsiteY2" fmla="*/ 1496 h 9554"/>
              <a:gd name="connsiteX3" fmla="*/ 1144 w 10000"/>
              <a:gd name="connsiteY3" fmla="*/ 1191 h 9554"/>
              <a:gd name="connsiteX4" fmla="*/ 1438 w 10000"/>
              <a:gd name="connsiteY4" fmla="*/ 861 h 9554"/>
              <a:gd name="connsiteX5" fmla="*/ 1602 w 10000"/>
              <a:gd name="connsiteY5" fmla="*/ 20 h 9554"/>
              <a:gd name="connsiteX6" fmla="*/ 1711 w 10000"/>
              <a:gd name="connsiteY6" fmla="*/ 0 h 9554"/>
              <a:gd name="connsiteX7" fmla="*/ 2182 w 10000"/>
              <a:gd name="connsiteY7" fmla="*/ 357 h 9554"/>
              <a:gd name="connsiteX8" fmla="*/ 2250 w 10000"/>
              <a:gd name="connsiteY8" fmla="*/ 1061 h 9554"/>
              <a:gd name="connsiteX9" fmla="*/ 2316 w 10000"/>
              <a:gd name="connsiteY9" fmla="*/ 1637 h 9554"/>
              <a:gd name="connsiteX10" fmla="*/ 2402 w 10000"/>
              <a:gd name="connsiteY10" fmla="*/ 2190 h 9554"/>
              <a:gd name="connsiteX11" fmla="*/ 2515 w 10000"/>
              <a:gd name="connsiteY11" fmla="*/ 2728 h 9554"/>
              <a:gd name="connsiteX12" fmla="*/ 2602 w 10000"/>
              <a:gd name="connsiteY12" fmla="*/ 3037 h 9554"/>
              <a:gd name="connsiteX13" fmla="*/ 2671 w 10000"/>
              <a:gd name="connsiteY13" fmla="*/ 3194 h 9554"/>
              <a:gd name="connsiteX14" fmla="*/ 2774 w 10000"/>
              <a:gd name="connsiteY14" fmla="*/ 3338 h 9554"/>
              <a:gd name="connsiteX15" fmla="*/ 2838 w 10000"/>
              <a:gd name="connsiteY15" fmla="*/ 3302 h 9554"/>
              <a:gd name="connsiteX16" fmla="*/ 2902 w 10000"/>
              <a:gd name="connsiteY16" fmla="*/ 3266 h 9554"/>
              <a:gd name="connsiteX17" fmla="*/ 3098 w 10000"/>
              <a:gd name="connsiteY17" fmla="*/ 3770 h 9554"/>
              <a:gd name="connsiteX18" fmla="*/ 3189 w 10000"/>
              <a:gd name="connsiteY18" fmla="*/ 4128 h 9554"/>
              <a:gd name="connsiteX19" fmla="*/ 3470 w 10000"/>
              <a:gd name="connsiteY19" fmla="*/ 4268 h 9554"/>
              <a:gd name="connsiteX20" fmla="*/ 4034 w 10000"/>
              <a:gd name="connsiteY20" fmla="*/ 3974 h 9554"/>
              <a:gd name="connsiteX21" fmla="*/ 5004 w 10000"/>
              <a:gd name="connsiteY21" fmla="*/ 4819 h 9554"/>
              <a:gd name="connsiteX22" fmla="*/ 7649 w 10000"/>
              <a:gd name="connsiteY22" fmla="*/ 5114 h 9554"/>
              <a:gd name="connsiteX23" fmla="*/ 8341 w 10000"/>
              <a:gd name="connsiteY23" fmla="*/ 6352 h 9554"/>
              <a:gd name="connsiteX24" fmla="*/ 8995 w 10000"/>
              <a:gd name="connsiteY24" fmla="*/ 7441 h 9554"/>
              <a:gd name="connsiteX25" fmla="*/ 9491 w 10000"/>
              <a:gd name="connsiteY25" fmla="*/ 8156 h 9554"/>
              <a:gd name="connsiteX26" fmla="*/ 10000 w 10000"/>
              <a:gd name="connsiteY26" fmla="*/ 9554 h 9554"/>
              <a:gd name="connsiteX0" fmla="*/ 11 w 10000"/>
              <a:gd name="connsiteY0" fmla="*/ 9931 h 9980"/>
              <a:gd name="connsiteX1" fmla="*/ 9 w 10000"/>
              <a:gd name="connsiteY1" fmla="*/ 3446 h 9980"/>
              <a:gd name="connsiteX2" fmla="*/ 471 w 10000"/>
              <a:gd name="connsiteY2" fmla="*/ 1546 h 9980"/>
              <a:gd name="connsiteX3" fmla="*/ 1144 w 10000"/>
              <a:gd name="connsiteY3" fmla="*/ 1227 h 9980"/>
              <a:gd name="connsiteX4" fmla="*/ 1438 w 10000"/>
              <a:gd name="connsiteY4" fmla="*/ 881 h 9980"/>
              <a:gd name="connsiteX5" fmla="*/ 1602 w 10000"/>
              <a:gd name="connsiteY5" fmla="*/ 1 h 9980"/>
              <a:gd name="connsiteX6" fmla="*/ 1940 w 10000"/>
              <a:gd name="connsiteY6" fmla="*/ 100 h 9980"/>
              <a:gd name="connsiteX7" fmla="*/ 2182 w 10000"/>
              <a:gd name="connsiteY7" fmla="*/ 354 h 9980"/>
              <a:gd name="connsiteX8" fmla="*/ 2250 w 10000"/>
              <a:gd name="connsiteY8" fmla="*/ 1091 h 9980"/>
              <a:gd name="connsiteX9" fmla="*/ 2316 w 10000"/>
              <a:gd name="connsiteY9" fmla="*/ 1693 h 9980"/>
              <a:gd name="connsiteX10" fmla="*/ 2402 w 10000"/>
              <a:gd name="connsiteY10" fmla="*/ 2272 h 9980"/>
              <a:gd name="connsiteX11" fmla="*/ 2515 w 10000"/>
              <a:gd name="connsiteY11" fmla="*/ 2835 h 9980"/>
              <a:gd name="connsiteX12" fmla="*/ 2602 w 10000"/>
              <a:gd name="connsiteY12" fmla="*/ 3159 h 9980"/>
              <a:gd name="connsiteX13" fmla="*/ 2671 w 10000"/>
              <a:gd name="connsiteY13" fmla="*/ 3323 h 9980"/>
              <a:gd name="connsiteX14" fmla="*/ 2774 w 10000"/>
              <a:gd name="connsiteY14" fmla="*/ 3474 h 9980"/>
              <a:gd name="connsiteX15" fmla="*/ 2838 w 10000"/>
              <a:gd name="connsiteY15" fmla="*/ 3436 h 9980"/>
              <a:gd name="connsiteX16" fmla="*/ 2902 w 10000"/>
              <a:gd name="connsiteY16" fmla="*/ 3398 h 9980"/>
              <a:gd name="connsiteX17" fmla="*/ 3098 w 10000"/>
              <a:gd name="connsiteY17" fmla="*/ 3926 h 9980"/>
              <a:gd name="connsiteX18" fmla="*/ 3189 w 10000"/>
              <a:gd name="connsiteY18" fmla="*/ 4301 h 9980"/>
              <a:gd name="connsiteX19" fmla="*/ 3470 w 10000"/>
              <a:gd name="connsiteY19" fmla="*/ 4447 h 9980"/>
              <a:gd name="connsiteX20" fmla="*/ 4034 w 10000"/>
              <a:gd name="connsiteY20" fmla="*/ 4140 h 9980"/>
              <a:gd name="connsiteX21" fmla="*/ 5004 w 10000"/>
              <a:gd name="connsiteY21" fmla="*/ 5024 h 9980"/>
              <a:gd name="connsiteX22" fmla="*/ 7649 w 10000"/>
              <a:gd name="connsiteY22" fmla="*/ 5333 h 9980"/>
              <a:gd name="connsiteX23" fmla="*/ 8341 w 10000"/>
              <a:gd name="connsiteY23" fmla="*/ 6629 h 9980"/>
              <a:gd name="connsiteX24" fmla="*/ 8995 w 10000"/>
              <a:gd name="connsiteY24" fmla="*/ 7768 h 9980"/>
              <a:gd name="connsiteX25" fmla="*/ 9491 w 10000"/>
              <a:gd name="connsiteY25" fmla="*/ 8517 h 9980"/>
              <a:gd name="connsiteX26" fmla="*/ 10000 w 10000"/>
              <a:gd name="connsiteY26" fmla="*/ 9980 h 9980"/>
              <a:gd name="connsiteX0" fmla="*/ 11 w 10000"/>
              <a:gd name="connsiteY0" fmla="*/ 9851 h 9900"/>
              <a:gd name="connsiteX1" fmla="*/ 9 w 10000"/>
              <a:gd name="connsiteY1" fmla="*/ 3353 h 9900"/>
              <a:gd name="connsiteX2" fmla="*/ 471 w 10000"/>
              <a:gd name="connsiteY2" fmla="*/ 1449 h 9900"/>
              <a:gd name="connsiteX3" fmla="*/ 1144 w 10000"/>
              <a:gd name="connsiteY3" fmla="*/ 1129 h 9900"/>
              <a:gd name="connsiteX4" fmla="*/ 1438 w 10000"/>
              <a:gd name="connsiteY4" fmla="*/ 783 h 9900"/>
              <a:gd name="connsiteX5" fmla="*/ 1940 w 10000"/>
              <a:gd name="connsiteY5" fmla="*/ 0 h 9900"/>
              <a:gd name="connsiteX6" fmla="*/ 2182 w 10000"/>
              <a:gd name="connsiteY6" fmla="*/ 255 h 9900"/>
              <a:gd name="connsiteX7" fmla="*/ 2250 w 10000"/>
              <a:gd name="connsiteY7" fmla="*/ 993 h 9900"/>
              <a:gd name="connsiteX8" fmla="*/ 2316 w 10000"/>
              <a:gd name="connsiteY8" fmla="*/ 1596 h 9900"/>
              <a:gd name="connsiteX9" fmla="*/ 2402 w 10000"/>
              <a:gd name="connsiteY9" fmla="*/ 2177 h 9900"/>
              <a:gd name="connsiteX10" fmla="*/ 2515 w 10000"/>
              <a:gd name="connsiteY10" fmla="*/ 2741 h 9900"/>
              <a:gd name="connsiteX11" fmla="*/ 2602 w 10000"/>
              <a:gd name="connsiteY11" fmla="*/ 3065 h 9900"/>
              <a:gd name="connsiteX12" fmla="*/ 2671 w 10000"/>
              <a:gd name="connsiteY12" fmla="*/ 3230 h 9900"/>
              <a:gd name="connsiteX13" fmla="*/ 2774 w 10000"/>
              <a:gd name="connsiteY13" fmla="*/ 3381 h 9900"/>
              <a:gd name="connsiteX14" fmla="*/ 2838 w 10000"/>
              <a:gd name="connsiteY14" fmla="*/ 3343 h 9900"/>
              <a:gd name="connsiteX15" fmla="*/ 2902 w 10000"/>
              <a:gd name="connsiteY15" fmla="*/ 3305 h 9900"/>
              <a:gd name="connsiteX16" fmla="*/ 3098 w 10000"/>
              <a:gd name="connsiteY16" fmla="*/ 3834 h 9900"/>
              <a:gd name="connsiteX17" fmla="*/ 3189 w 10000"/>
              <a:gd name="connsiteY17" fmla="*/ 4210 h 9900"/>
              <a:gd name="connsiteX18" fmla="*/ 3470 w 10000"/>
              <a:gd name="connsiteY18" fmla="*/ 4356 h 9900"/>
              <a:gd name="connsiteX19" fmla="*/ 4034 w 10000"/>
              <a:gd name="connsiteY19" fmla="*/ 4048 h 9900"/>
              <a:gd name="connsiteX20" fmla="*/ 5004 w 10000"/>
              <a:gd name="connsiteY20" fmla="*/ 4934 h 9900"/>
              <a:gd name="connsiteX21" fmla="*/ 7649 w 10000"/>
              <a:gd name="connsiteY21" fmla="*/ 5244 h 9900"/>
              <a:gd name="connsiteX22" fmla="*/ 8341 w 10000"/>
              <a:gd name="connsiteY22" fmla="*/ 6542 h 9900"/>
              <a:gd name="connsiteX23" fmla="*/ 8995 w 10000"/>
              <a:gd name="connsiteY23" fmla="*/ 7684 h 9900"/>
              <a:gd name="connsiteX24" fmla="*/ 9491 w 10000"/>
              <a:gd name="connsiteY24" fmla="*/ 8434 h 9900"/>
              <a:gd name="connsiteX25" fmla="*/ 10000 w 10000"/>
              <a:gd name="connsiteY25" fmla="*/ 9900 h 9900"/>
              <a:gd name="connsiteX0" fmla="*/ 27 w 10016"/>
              <a:gd name="connsiteY0" fmla="*/ 9951 h 10000"/>
              <a:gd name="connsiteX1" fmla="*/ 6 w 10016"/>
              <a:gd name="connsiteY1" fmla="*/ 2584 h 10000"/>
              <a:gd name="connsiteX2" fmla="*/ 487 w 10016"/>
              <a:gd name="connsiteY2" fmla="*/ 1464 h 10000"/>
              <a:gd name="connsiteX3" fmla="*/ 1160 w 10016"/>
              <a:gd name="connsiteY3" fmla="*/ 1140 h 10000"/>
              <a:gd name="connsiteX4" fmla="*/ 1454 w 10016"/>
              <a:gd name="connsiteY4" fmla="*/ 791 h 10000"/>
              <a:gd name="connsiteX5" fmla="*/ 1956 w 10016"/>
              <a:gd name="connsiteY5" fmla="*/ 0 h 10000"/>
              <a:gd name="connsiteX6" fmla="*/ 2198 w 10016"/>
              <a:gd name="connsiteY6" fmla="*/ 258 h 10000"/>
              <a:gd name="connsiteX7" fmla="*/ 2266 w 10016"/>
              <a:gd name="connsiteY7" fmla="*/ 1003 h 10000"/>
              <a:gd name="connsiteX8" fmla="*/ 2332 w 10016"/>
              <a:gd name="connsiteY8" fmla="*/ 1612 h 10000"/>
              <a:gd name="connsiteX9" fmla="*/ 2418 w 10016"/>
              <a:gd name="connsiteY9" fmla="*/ 2199 h 10000"/>
              <a:gd name="connsiteX10" fmla="*/ 2531 w 10016"/>
              <a:gd name="connsiteY10" fmla="*/ 2769 h 10000"/>
              <a:gd name="connsiteX11" fmla="*/ 2618 w 10016"/>
              <a:gd name="connsiteY11" fmla="*/ 3096 h 10000"/>
              <a:gd name="connsiteX12" fmla="*/ 2687 w 10016"/>
              <a:gd name="connsiteY12" fmla="*/ 3263 h 10000"/>
              <a:gd name="connsiteX13" fmla="*/ 2790 w 10016"/>
              <a:gd name="connsiteY13" fmla="*/ 3415 h 10000"/>
              <a:gd name="connsiteX14" fmla="*/ 2854 w 10016"/>
              <a:gd name="connsiteY14" fmla="*/ 3377 h 10000"/>
              <a:gd name="connsiteX15" fmla="*/ 2918 w 10016"/>
              <a:gd name="connsiteY15" fmla="*/ 3338 h 10000"/>
              <a:gd name="connsiteX16" fmla="*/ 3114 w 10016"/>
              <a:gd name="connsiteY16" fmla="*/ 3873 h 10000"/>
              <a:gd name="connsiteX17" fmla="*/ 3205 w 10016"/>
              <a:gd name="connsiteY17" fmla="*/ 4253 h 10000"/>
              <a:gd name="connsiteX18" fmla="*/ 3486 w 10016"/>
              <a:gd name="connsiteY18" fmla="*/ 4400 h 10000"/>
              <a:gd name="connsiteX19" fmla="*/ 4050 w 10016"/>
              <a:gd name="connsiteY19" fmla="*/ 4089 h 10000"/>
              <a:gd name="connsiteX20" fmla="*/ 5020 w 10016"/>
              <a:gd name="connsiteY20" fmla="*/ 4984 h 10000"/>
              <a:gd name="connsiteX21" fmla="*/ 7665 w 10016"/>
              <a:gd name="connsiteY21" fmla="*/ 5297 h 10000"/>
              <a:gd name="connsiteX22" fmla="*/ 8357 w 10016"/>
              <a:gd name="connsiteY22" fmla="*/ 6608 h 10000"/>
              <a:gd name="connsiteX23" fmla="*/ 9011 w 10016"/>
              <a:gd name="connsiteY23" fmla="*/ 7762 h 10000"/>
              <a:gd name="connsiteX24" fmla="*/ 9507 w 10016"/>
              <a:gd name="connsiteY24" fmla="*/ 8519 h 10000"/>
              <a:gd name="connsiteX25" fmla="*/ 10016 w 10016"/>
              <a:gd name="connsiteY25" fmla="*/ 10000 h 10000"/>
              <a:gd name="connsiteX0" fmla="*/ 27 w 10016"/>
              <a:gd name="connsiteY0" fmla="*/ 9951 h 10000"/>
              <a:gd name="connsiteX1" fmla="*/ 6 w 10016"/>
              <a:gd name="connsiteY1" fmla="*/ 2584 h 10000"/>
              <a:gd name="connsiteX2" fmla="*/ 487 w 10016"/>
              <a:gd name="connsiteY2" fmla="*/ 1464 h 10000"/>
              <a:gd name="connsiteX3" fmla="*/ 1160 w 10016"/>
              <a:gd name="connsiteY3" fmla="*/ 1140 h 10000"/>
              <a:gd name="connsiteX4" fmla="*/ 1454 w 10016"/>
              <a:gd name="connsiteY4" fmla="*/ 791 h 10000"/>
              <a:gd name="connsiteX5" fmla="*/ 1956 w 10016"/>
              <a:gd name="connsiteY5" fmla="*/ 0 h 10000"/>
              <a:gd name="connsiteX6" fmla="*/ 2198 w 10016"/>
              <a:gd name="connsiteY6" fmla="*/ 258 h 10000"/>
              <a:gd name="connsiteX7" fmla="*/ 2266 w 10016"/>
              <a:gd name="connsiteY7" fmla="*/ 1003 h 10000"/>
              <a:gd name="connsiteX8" fmla="*/ 2332 w 10016"/>
              <a:gd name="connsiteY8" fmla="*/ 1612 h 10000"/>
              <a:gd name="connsiteX9" fmla="*/ 2418 w 10016"/>
              <a:gd name="connsiteY9" fmla="*/ 2199 h 10000"/>
              <a:gd name="connsiteX10" fmla="*/ 2531 w 10016"/>
              <a:gd name="connsiteY10" fmla="*/ 2769 h 10000"/>
              <a:gd name="connsiteX11" fmla="*/ 2618 w 10016"/>
              <a:gd name="connsiteY11" fmla="*/ 3096 h 10000"/>
              <a:gd name="connsiteX12" fmla="*/ 2687 w 10016"/>
              <a:gd name="connsiteY12" fmla="*/ 3263 h 10000"/>
              <a:gd name="connsiteX13" fmla="*/ 2790 w 10016"/>
              <a:gd name="connsiteY13" fmla="*/ 3415 h 10000"/>
              <a:gd name="connsiteX14" fmla="*/ 2854 w 10016"/>
              <a:gd name="connsiteY14" fmla="*/ 3377 h 10000"/>
              <a:gd name="connsiteX15" fmla="*/ 2918 w 10016"/>
              <a:gd name="connsiteY15" fmla="*/ 3338 h 10000"/>
              <a:gd name="connsiteX16" fmla="*/ 3114 w 10016"/>
              <a:gd name="connsiteY16" fmla="*/ 3873 h 10000"/>
              <a:gd name="connsiteX17" fmla="*/ 3205 w 10016"/>
              <a:gd name="connsiteY17" fmla="*/ 4253 h 10000"/>
              <a:gd name="connsiteX18" fmla="*/ 3486 w 10016"/>
              <a:gd name="connsiteY18" fmla="*/ 4400 h 10000"/>
              <a:gd name="connsiteX19" fmla="*/ 4050 w 10016"/>
              <a:gd name="connsiteY19" fmla="*/ 4089 h 10000"/>
              <a:gd name="connsiteX20" fmla="*/ 5020 w 10016"/>
              <a:gd name="connsiteY20" fmla="*/ 4984 h 10000"/>
              <a:gd name="connsiteX21" fmla="*/ 7665 w 10016"/>
              <a:gd name="connsiteY21" fmla="*/ 5297 h 10000"/>
              <a:gd name="connsiteX22" fmla="*/ 8357 w 10016"/>
              <a:gd name="connsiteY22" fmla="*/ 6608 h 10000"/>
              <a:gd name="connsiteX23" fmla="*/ 9011 w 10016"/>
              <a:gd name="connsiteY23" fmla="*/ 7762 h 10000"/>
              <a:gd name="connsiteX24" fmla="*/ 9507 w 10016"/>
              <a:gd name="connsiteY24" fmla="*/ 8519 h 10000"/>
              <a:gd name="connsiteX25" fmla="*/ 10016 w 10016"/>
              <a:gd name="connsiteY25" fmla="*/ 10000 h 10000"/>
              <a:gd name="connsiteX0" fmla="*/ 27 w 10016"/>
              <a:gd name="connsiteY0" fmla="*/ 9749 h 9798"/>
              <a:gd name="connsiteX1" fmla="*/ 6 w 10016"/>
              <a:gd name="connsiteY1" fmla="*/ 2382 h 9798"/>
              <a:gd name="connsiteX2" fmla="*/ 487 w 10016"/>
              <a:gd name="connsiteY2" fmla="*/ 1262 h 9798"/>
              <a:gd name="connsiteX3" fmla="*/ 1160 w 10016"/>
              <a:gd name="connsiteY3" fmla="*/ 938 h 9798"/>
              <a:gd name="connsiteX4" fmla="*/ 1454 w 10016"/>
              <a:gd name="connsiteY4" fmla="*/ 589 h 9798"/>
              <a:gd name="connsiteX5" fmla="*/ 1766 w 10016"/>
              <a:gd name="connsiteY5" fmla="*/ 163 h 9798"/>
              <a:gd name="connsiteX6" fmla="*/ 2198 w 10016"/>
              <a:gd name="connsiteY6" fmla="*/ 56 h 9798"/>
              <a:gd name="connsiteX7" fmla="*/ 2266 w 10016"/>
              <a:gd name="connsiteY7" fmla="*/ 801 h 9798"/>
              <a:gd name="connsiteX8" fmla="*/ 2332 w 10016"/>
              <a:gd name="connsiteY8" fmla="*/ 1410 h 9798"/>
              <a:gd name="connsiteX9" fmla="*/ 2418 w 10016"/>
              <a:gd name="connsiteY9" fmla="*/ 1997 h 9798"/>
              <a:gd name="connsiteX10" fmla="*/ 2531 w 10016"/>
              <a:gd name="connsiteY10" fmla="*/ 2567 h 9798"/>
              <a:gd name="connsiteX11" fmla="*/ 2618 w 10016"/>
              <a:gd name="connsiteY11" fmla="*/ 2894 h 9798"/>
              <a:gd name="connsiteX12" fmla="*/ 2687 w 10016"/>
              <a:gd name="connsiteY12" fmla="*/ 3061 h 9798"/>
              <a:gd name="connsiteX13" fmla="*/ 2790 w 10016"/>
              <a:gd name="connsiteY13" fmla="*/ 3213 h 9798"/>
              <a:gd name="connsiteX14" fmla="*/ 2854 w 10016"/>
              <a:gd name="connsiteY14" fmla="*/ 3175 h 9798"/>
              <a:gd name="connsiteX15" fmla="*/ 2918 w 10016"/>
              <a:gd name="connsiteY15" fmla="*/ 3136 h 9798"/>
              <a:gd name="connsiteX16" fmla="*/ 3114 w 10016"/>
              <a:gd name="connsiteY16" fmla="*/ 3671 h 9798"/>
              <a:gd name="connsiteX17" fmla="*/ 3205 w 10016"/>
              <a:gd name="connsiteY17" fmla="*/ 4051 h 9798"/>
              <a:gd name="connsiteX18" fmla="*/ 3486 w 10016"/>
              <a:gd name="connsiteY18" fmla="*/ 4198 h 9798"/>
              <a:gd name="connsiteX19" fmla="*/ 4050 w 10016"/>
              <a:gd name="connsiteY19" fmla="*/ 3887 h 9798"/>
              <a:gd name="connsiteX20" fmla="*/ 5020 w 10016"/>
              <a:gd name="connsiteY20" fmla="*/ 4782 h 9798"/>
              <a:gd name="connsiteX21" fmla="*/ 7665 w 10016"/>
              <a:gd name="connsiteY21" fmla="*/ 5095 h 9798"/>
              <a:gd name="connsiteX22" fmla="*/ 8357 w 10016"/>
              <a:gd name="connsiteY22" fmla="*/ 6406 h 9798"/>
              <a:gd name="connsiteX23" fmla="*/ 9011 w 10016"/>
              <a:gd name="connsiteY23" fmla="*/ 7560 h 9798"/>
              <a:gd name="connsiteX24" fmla="*/ 9507 w 10016"/>
              <a:gd name="connsiteY24" fmla="*/ 8317 h 9798"/>
              <a:gd name="connsiteX25" fmla="*/ 10016 w 10016"/>
              <a:gd name="connsiteY25" fmla="*/ 9798 h 9798"/>
              <a:gd name="connsiteX0" fmla="*/ 27 w 10000"/>
              <a:gd name="connsiteY0" fmla="*/ 9928 h 9978"/>
              <a:gd name="connsiteX1" fmla="*/ 6 w 10000"/>
              <a:gd name="connsiteY1" fmla="*/ 2409 h 9978"/>
              <a:gd name="connsiteX2" fmla="*/ 486 w 10000"/>
              <a:gd name="connsiteY2" fmla="*/ 1266 h 9978"/>
              <a:gd name="connsiteX3" fmla="*/ 1158 w 10000"/>
              <a:gd name="connsiteY3" fmla="*/ 935 h 9978"/>
              <a:gd name="connsiteX4" fmla="*/ 1452 w 10000"/>
              <a:gd name="connsiteY4" fmla="*/ 579 h 9978"/>
              <a:gd name="connsiteX5" fmla="*/ 1763 w 10000"/>
              <a:gd name="connsiteY5" fmla="*/ 144 h 9978"/>
              <a:gd name="connsiteX6" fmla="*/ 2008 w 10000"/>
              <a:gd name="connsiteY6" fmla="*/ 239 h 9978"/>
              <a:gd name="connsiteX7" fmla="*/ 2194 w 10000"/>
              <a:gd name="connsiteY7" fmla="*/ 35 h 9978"/>
              <a:gd name="connsiteX8" fmla="*/ 2262 w 10000"/>
              <a:gd name="connsiteY8" fmla="*/ 796 h 9978"/>
              <a:gd name="connsiteX9" fmla="*/ 2328 w 10000"/>
              <a:gd name="connsiteY9" fmla="*/ 1417 h 9978"/>
              <a:gd name="connsiteX10" fmla="*/ 2414 w 10000"/>
              <a:gd name="connsiteY10" fmla="*/ 2016 h 9978"/>
              <a:gd name="connsiteX11" fmla="*/ 2527 w 10000"/>
              <a:gd name="connsiteY11" fmla="*/ 2598 h 9978"/>
              <a:gd name="connsiteX12" fmla="*/ 2614 w 10000"/>
              <a:gd name="connsiteY12" fmla="*/ 2932 h 9978"/>
              <a:gd name="connsiteX13" fmla="*/ 2683 w 10000"/>
              <a:gd name="connsiteY13" fmla="*/ 3102 h 9978"/>
              <a:gd name="connsiteX14" fmla="*/ 2786 w 10000"/>
              <a:gd name="connsiteY14" fmla="*/ 3257 h 9978"/>
              <a:gd name="connsiteX15" fmla="*/ 2849 w 10000"/>
              <a:gd name="connsiteY15" fmla="*/ 3218 h 9978"/>
              <a:gd name="connsiteX16" fmla="*/ 2913 w 10000"/>
              <a:gd name="connsiteY16" fmla="*/ 3179 h 9978"/>
              <a:gd name="connsiteX17" fmla="*/ 3109 w 10000"/>
              <a:gd name="connsiteY17" fmla="*/ 3725 h 9978"/>
              <a:gd name="connsiteX18" fmla="*/ 3200 w 10000"/>
              <a:gd name="connsiteY18" fmla="*/ 4113 h 9978"/>
              <a:gd name="connsiteX19" fmla="*/ 3480 w 10000"/>
              <a:gd name="connsiteY19" fmla="*/ 4263 h 9978"/>
              <a:gd name="connsiteX20" fmla="*/ 4044 w 10000"/>
              <a:gd name="connsiteY20" fmla="*/ 3945 h 9978"/>
              <a:gd name="connsiteX21" fmla="*/ 5012 w 10000"/>
              <a:gd name="connsiteY21" fmla="*/ 4859 h 9978"/>
              <a:gd name="connsiteX22" fmla="*/ 7653 w 10000"/>
              <a:gd name="connsiteY22" fmla="*/ 5178 h 9978"/>
              <a:gd name="connsiteX23" fmla="*/ 8344 w 10000"/>
              <a:gd name="connsiteY23" fmla="*/ 6516 h 9978"/>
              <a:gd name="connsiteX24" fmla="*/ 8997 w 10000"/>
              <a:gd name="connsiteY24" fmla="*/ 7694 h 9978"/>
              <a:gd name="connsiteX25" fmla="*/ 9492 w 10000"/>
              <a:gd name="connsiteY25" fmla="*/ 8466 h 9978"/>
              <a:gd name="connsiteX26" fmla="*/ 10000 w 10000"/>
              <a:gd name="connsiteY26" fmla="*/ 9978 h 9978"/>
              <a:gd name="connsiteX0" fmla="*/ 27 w 10000"/>
              <a:gd name="connsiteY0" fmla="*/ 9851 h 9901"/>
              <a:gd name="connsiteX1" fmla="*/ 6 w 10000"/>
              <a:gd name="connsiteY1" fmla="*/ 2315 h 9901"/>
              <a:gd name="connsiteX2" fmla="*/ 486 w 10000"/>
              <a:gd name="connsiteY2" fmla="*/ 1170 h 9901"/>
              <a:gd name="connsiteX3" fmla="*/ 1158 w 10000"/>
              <a:gd name="connsiteY3" fmla="*/ 838 h 9901"/>
              <a:gd name="connsiteX4" fmla="*/ 1452 w 10000"/>
              <a:gd name="connsiteY4" fmla="*/ 481 h 9901"/>
              <a:gd name="connsiteX5" fmla="*/ 1763 w 10000"/>
              <a:gd name="connsiteY5" fmla="*/ 45 h 9901"/>
              <a:gd name="connsiteX6" fmla="*/ 2008 w 10000"/>
              <a:gd name="connsiteY6" fmla="*/ 141 h 9901"/>
              <a:gd name="connsiteX7" fmla="*/ 2262 w 10000"/>
              <a:gd name="connsiteY7" fmla="*/ 699 h 9901"/>
              <a:gd name="connsiteX8" fmla="*/ 2328 w 10000"/>
              <a:gd name="connsiteY8" fmla="*/ 1321 h 9901"/>
              <a:gd name="connsiteX9" fmla="*/ 2414 w 10000"/>
              <a:gd name="connsiteY9" fmla="*/ 1921 h 9901"/>
              <a:gd name="connsiteX10" fmla="*/ 2527 w 10000"/>
              <a:gd name="connsiteY10" fmla="*/ 2505 h 9901"/>
              <a:gd name="connsiteX11" fmla="*/ 2614 w 10000"/>
              <a:gd name="connsiteY11" fmla="*/ 2839 h 9901"/>
              <a:gd name="connsiteX12" fmla="*/ 2683 w 10000"/>
              <a:gd name="connsiteY12" fmla="*/ 3010 h 9901"/>
              <a:gd name="connsiteX13" fmla="*/ 2786 w 10000"/>
              <a:gd name="connsiteY13" fmla="*/ 3165 h 9901"/>
              <a:gd name="connsiteX14" fmla="*/ 2849 w 10000"/>
              <a:gd name="connsiteY14" fmla="*/ 3126 h 9901"/>
              <a:gd name="connsiteX15" fmla="*/ 2913 w 10000"/>
              <a:gd name="connsiteY15" fmla="*/ 3087 h 9901"/>
              <a:gd name="connsiteX16" fmla="*/ 3109 w 10000"/>
              <a:gd name="connsiteY16" fmla="*/ 3634 h 9901"/>
              <a:gd name="connsiteX17" fmla="*/ 3200 w 10000"/>
              <a:gd name="connsiteY17" fmla="*/ 4023 h 9901"/>
              <a:gd name="connsiteX18" fmla="*/ 3480 w 10000"/>
              <a:gd name="connsiteY18" fmla="*/ 4173 h 9901"/>
              <a:gd name="connsiteX19" fmla="*/ 4044 w 10000"/>
              <a:gd name="connsiteY19" fmla="*/ 3855 h 9901"/>
              <a:gd name="connsiteX20" fmla="*/ 5012 w 10000"/>
              <a:gd name="connsiteY20" fmla="*/ 4771 h 9901"/>
              <a:gd name="connsiteX21" fmla="*/ 7653 w 10000"/>
              <a:gd name="connsiteY21" fmla="*/ 5090 h 9901"/>
              <a:gd name="connsiteX22" fmla="*/ 8344 w 10000"/>
              <a:gd name="connsiteY22" fmla="*/ 6431 h 9901"/>
              <a:gd name="connsiteX23" fmla="*/ 8997 w 10000"/>
              <a:gd name="connsiteY23" fmla="*/ 7612 h 9901"/>
              <a:gd name="connsiteX24" fmla="*/ 9492 w 10000"/>
              <a:gd name="connsiteY24" fmla="*/ 8386 h 9901"/>
              <a:gd name="connsiteX25" fmla="*/ 10000 w 10000"/>
              <a:gd name="connsiteY25" fmla="*/ 9901 h 9901"/>
              <a:gd name="connsiteX0" fmla="*/ 27 w 10000"/>
              <a:gd name="connsiteY0" fmla="*/ 9905 h 9955"/>
              <a:gd name="connsiteX1" fmla="*/ 6 w 10000"/>
              <a:gd name="connsiteY1" fmla="*/ 2293 h 9955"/>
              <a:gd name="connsiteX2" fmla="*/ 486 w 10000"/>
              <a:gd name="connsiteY2" fmla="*/ 1137 h 9955"/>
              <a:gd name="connsiteX3" fmla="*/ 1158 w 10000"/>
              <a:gd name="connsiteY3" fmla="*/ 801 h 9955"/>
              <a:gd name="connsiteX4" fmla="*/ 1452 w 10000"/>
              <a:gd name="connsiteY4" fmla="*/ 441 h 9955"/>
              <a:gd name="connsiteX5" fmla="*/ 1763 w 10000"/>
              <a:gd name="connsiteY5" fmla="*/ 0 h 9955"/>
              <a:gd name="connsiteX6" fmla="*/ 2262 w 10000"/>
              <a:gd name="connsiteY6" fmla="*/ 661 h 9955"/>
              <a:gd name="connsiteX7" fmla="*/ 2328 w 10000"/>
              <a:gd name="connsiteY7" fmla="*/ 1289 h 9955"/>
              <a:gd name="connsiteX8" fmla="*/ 2414 w 10000"/>
              <a:gd name="connsiteY8" fmla="*/ 1895 h 9955"/>
              <a:gd name="connsiteX9" fmla="*/ 2527 w 10000"/>
              <a:gd name="connsiteY9" fmla="*/ 2485 h 9955"/>
              <a:gd name="connsiteX10" fmla="*/ 2614 w 10000"/>
              <a:gd name="connsiteY10" fmla="*/ 2822 h 9955"/>
              <a:gd name="connsiteX11" fmla="*/ 2683 w 10000"/>
              <a:gd name="connsiteY11" fmla="*/ 2995 h 9955"/>
              <a:gd name="connsiteX12" fmla="*/ 2786 w 10000"/>
              <a:gd name="connsiteY12" fmla="*/ 3152 h 9955"/>
              <a:gd name="connsiteX13" fmla="*/ 2849 w 10000"/>
              <a:gd name="connsiteY13" fmla="*/ 3112 h 9955"/>
              <a:gd name="connsiteX14" fmla="*/ 2913 w 10000"/>
              <a:gd name="connsiteY14" fmla="*/ 3073 h 9955"/>
              <a:gd name="connsiteX15" fmla="*/ 3109 w 10000"/>
              <a:gd name="connsiteY15" fmla="*/ 3625 h 9955"/>
              <a:gd name="connsiteX16" fmla="*/ 3200 w 10000"/>
              <a:gd name="connsiteY16" fmla="*/ 4018 h 9955"/>
              <a:gd name="connsiteX17" fmla="*/ 3480 w 10000"/>
              <a:gd name="connsiteY17" fmla="*/ 4170 h 9955"/>
              <a:gd name="connsiteX18" fmla="*/ 4044 w 10000"/>
              <a:gd name="connsiteY18" fmla="*/ 3849 h 9955"/>
              <a:gd name="connsiteX19" fmla="*/ 5012 w 10000"/>
              <a:gd name="connsiteY19" fmla="*/ 4774 h 9955"/>
              <a:gd name="connsiteX20" fmla="*/ 7653 w 10000"/>
              <a:gd name="connsiteY20" fmla="*/ 5096 h 9955"/>
              <a:gd name="connsiteX21" fmla="*/ 8344 w 10000"/>
              <a:gd name="connsiteY21" fmla="*/ 6450 h 9955"/>
              <a:gd name="connsiteX22" fmla="*/ 8997 w 10000"/>
              <a:gd name="connsiteY22" fmla="*/ 7643 h 9955"/>
              <a:gd name="connsiteX23" fmla="*/ 9492 w 10000"/>
              <a:gd name="connsiteY23" fmla="*/ 8425 h 9955"/>
              <a:gd name="connsiteX24" fmla="*/ 10000 w 10000"/>
              <a:gd name="connsiteY24" fmla="*/ 9955 h 9955"/>
              <a:gd name="connsiteX0" fmla="*/ 27 w 10000"/>
              <a:gd name="connsiteY0" fmla="*/ 9950 h 10000"/>
              <a:gd name="connsiteX1" fmla="*/ 6 w 10000"/>
              <a:gd name="connsiteY1" fmla="*/ 2303 h 10000"/>
              <a:gd name="connsiteX2" fmla="*/ 486 w 10000"/>
              <a:gd name="connsiteY2" fmla="*/ 1142 h 10000"/>
              <a:gd name="connsiteX3" fmla="*/ 1158 w 10000"/>
              <a:gd name="connsiteY3" fmla="*/ 805 h 10000"/>
              <a:gd name="connsiteX4" fmla="*/ 1452 w 10000"/>
              <a:gd name="connsiteY4" fmla="*/ 443 h 10000"/>
              <a:gd name="connsiteX5" fmla="*/ 1763 w 10000"/>
              <a:gd name="connsiteY5" fmla="*/ 0 h 10000"/>
              <a:gd name="connsiteX6" fmla="*/ 2154 w 10000"/>
              <a:gd name="connsiteY6" fmla="*/ 512 h 10000"/>
              <a:gd name="connsiteX7" fmla="*/ 2328 w 10000"/>
              <a:gd name="connsiteY7" fmla="*/ 1295 h 10000"/>
              <a:gd name="connsiteX8" fmla="*/ 2414 w 10000"/>
              <a:gd name="connsiteY8" fmla="*/ 1904 h 10000"/>
              <a:gd name="connsiteX9" fmla="*/ 2527 w 10000"/>
              <a:gd name="connsiteY9" fmla="*/ 2496 h 10000"/>
              <a:gd name="connsiteX10" fmla="*/ 2614 w 10000"/>
              <a:gd name="connsiteY10" fmla="*/ 2835 h 10000"/>
              <a:gd name="connsiteX11" fmla="*/ 2683 w 10000"/>
              <a:gd name="connsiteY11" fmla="*/ 3009 h 10000"/>
              <a:gd name="connsiteX12" fmla="*/ 2786 w 10000"/>
              <a:gd name="connsiteY12" fmla="*/ 3166 h 10000"/>
              <a:gd name="connsiteX13" fmla="*/ 2849 w 10000"/>
              <a:gd name="connsiteY13" fmla="*/ 3126 h 10000"/>
              <a:gd name="connsiteX14" fmla="*/ 2913 w 10000"/>
              <a:gd name="connsiteY14" fmla="*/ 3087 h 10000"/>
              <a:gd name="connsiteX15" fmla="*/ 3109 w 10000"/>
              <a:gd name="connsiteY15" fmla="*/ 3641 h 10000"/>
              <a:gd name="connsiteX16" fmla="*/ 3200 w 10000"/>
              <a:gd name="connsiteY16" fmla="*/ 4036 h 10000"/>
              <a:gd name="connsiteX17" fmla="*/ 3480 w 10000"/>
              <a:gd name="connsiteY17" fmla="*/ 4189 h 10000"/>
              <a:gd name="connsiteX18" fmla="*/ 4044 w 10000"/>
              <a:gd name="connsiteY18" fmla="*/ 3866 h 10000"/>
              <a:gd name="connsiteX19" fmla="*/ 5012 w 10000"/>
              <a:gd name="connsiteY19" fmla="*/ 4796 h 10000"/>
              <a:gd name="connsiteX20" fmla="*/ 7653 w 10000"/>
              <a:gd name="connsiteY20" fmla="*/ 5119 h 10000"/>
              <a:gd name="connsiteX21" fmla="*/ 8344 w 10000"/>
              <a:gd name="connsiteY21" fmla="*/ 6479 h 10000"/>
              <a:gd name="connsiteX22" fmla="*/ 8997 w 10000"/>
              <a:gd name="connsiteY22" fmla="*/ 7678 h 10000"/>
              <a:gd name="connsiteX23" fmla="*/ 9492 w 10000"/>
              <a:gd name="connsiteY23" fmla="*/ 8463 h 10000"/>
              <a:gd name="connsiteX24" fmla="*/ 10000 w 10000"/>
              <a:gd name="connsiteY24" fmla="*/ 10000 h 10000"/>
              <a:gd name="connsiteX0" fmla="*/ 27 w 10000"/>
              <a:gd name="connsiteY0" fmla="*/ 9950 h 10000"/>
              <a:gd name="connsiteX1" fmla="*/ 6 w 10000"/>
              <a:gd name="connsiteY1" fmla="*/ 2303 h 10000"/>
              <a:gd name="connsiteX2" fmla="*/ 486 w 10000"/>
              <a:gd name="connsiteY2" fmla="*/ 1142 h 10000"/>
              <a:gd name="connsiteX3" fmla="*/ 1158 w 10000"/>
              <a:gd name="connsiteY3" fmla="*/ 805 h 10000"/>
              <a:gd name="connsiteX4" fmla="*/ 1452 w 10000"/>
              <a:gd name="connsiteY4" fmla="*/ 443 h 10000"/>
              <a:gd name="connsiteX5" fmla="*/ 1763 w 10000"/>
              <a:gd name="connsiteY5" fmla="*/ 0 h 10000"/>
              <a:gd name="connsiteX6" fmla="*/ 2154 w 10000"/>
              <a:gd name="connsiteY6" fmla="*/ 512 h 10000"/>
              <a:gd name="connsiteX7" fmla="*/ 2328 w 10000"/>
              <a:gd name="connsiteY7" fmla="*/ 1295 h 10000"/>
              <a:gd name="connsiteX8" fmla="*/ 2414 w 10000"/>
              <a:gd name="connsiteY8" fmla="*/ 1904 h 10000"/>
              <a:gd name="connsiteX9" fmla="*/ 2527 w 10000"/>
              <a:gd name="connsiteY9" fmla="*/ 2496 h 10000"/>
              <a:gd name="connsiteX10" fmla="*/ 2614 w 10000"/>
              <a:gd name="connsiteY10" fmla="*/ 2835 h 10000"/>
              <a:gd name="connsiteX11" fmla="*/ 2683 w 10000"/>
              <a:gd name="connsiteY11" fmla="*/ 3009 h 10000"/>
              <a:gd name="connsiteX12" fmla="*/ 2786 w 10000"/>
              <a:gd name="connsiteY12" fmla="*/ 3166 h 10000"/>
              <a:gd name="connsiteX13" fmla="*/ 2849 w 10000"/>
              <a:gd name="connsiteY13" fmla="*/ 3126 h 10000"/>
              <a:gd name="connsiteX14" fmla="*/ 2913 w 10000"/>
              <a:gd name="connsiteY14" fmla="*/ 3087 h 10000"/>
              <a:gd name="connsiteX15" fmla="*/ 3109 w 10000"/>
              <a:gd name="connsiteY15" fmla="*/ 3641 h 10000"/>
              <a:gd name="connsiteX16" fmla="*/ 3200 w 10000"/>
              <a:gd name="connsiteY16" fmla="*/ 4036 h 10000"/>
              <a:gd name="connsiteX17" fmla="*/ 3480 w 10000"/>
              <a:gd name="connsiteY17" fmla="*/ 4189 h 10000"/>
              <a:gd name="connsiteX18" fmla="*/ 4044 w 10000"/>
              <a:gd name="connsiteY18" fmla="*/ 3866 h 10000"/>
              <a:gd name="connsiteX19" fmla="*/ 5012 w 10000"/>
              <a:gd name="connsiteY19" fmla="*/ 4796 h 10000"/>
              <a:gd name="connsiteX20" fmla="*/ 7653 w 10000"/>
              <a:gd name="connsiteY20" fmla="*/ 5119 h 10000"/>
              <a:gd name="connsiteX21" fmla="*/ 8344 w 10000"/>
              <a:gd name="connsiteY21" fmla="*/ 6479 h 10000"/>
              <a:gd name="connsiteX22" fmla="*/ 8997 w 10000"/>
              <a:gd name="connsiteY22" fmla="*/ 7678 h 10000"/>
              <a:gd name="connsiteX23" fmla="*/ 9492 w 10000"/>
              <a:gd name="connsiteY23" fmla="*/ 8463 h 10000"/>
              <a:gd name="connsiteX24" fmla="*/ 10000 w 10000"/>
              <a:gd name="connsiteY24" fmla="*/ 10000 h 10000"/>
              <a:gd name="connsiteX0" fmla="*/ 27 w 10000"/>
              <a:gd name="connsiteY0" fmla="*/ 9748 h 9798"/>
              <a:gd name="connsiteX1" fmla="*/ 6 w 10000"/>
              <a:gd name="connsiteY1" fmla="*/ 2101 h 9798"/>
              <a:gd name="connsiteX2" fmla="*/ 486 w 10000"/>
              <a:gd name="connsiteY2" fmla="*/ 940 h 9798"/>
              <a:gd name="connsiteX3" fmla="*/ 1158 w 10000"/>
              <a:gd name="connsiteY3" fmla="*/ 603 h 9798"/>
              <a:gd name="connsiteX4" fmla="*/ 1452 w 10000"/>
              <a:gd name="connsiteY4" fmla="*/ 241 h 9798"/>
              <a:gd name="connsiteX5" fmla="*/ 1744 w 10000"/>
              <a:gd name="connsiteY5" fmla="*/ 0 h 9798"/>
              <a:gd name="connsiteX6" fmla="*/ 2154 w 10000"/>
              <a:gd name="connsiteY6" fmla="*/ 310 h 9798"/>
              <a:gd name="connsiteX7" fmla="*/ 2328 w 10000"/>
              <a:gd name="connsiteY7" fmla="*/ 1093 h 9798"/>
              <a:gd name="connsiteX8" fmla="*/ 2414 w 10000"/>
              <a:gd name="connsiteY8" fmla="*/ 1702 h 9798"/>
              <a:gd name="connsiteX9" fmla="*/ 2527 w 10000"/>
              <a:gd name="connsiteY9" fmla="*/ 2294 h 9798"/>
              <a:gd name="connsiteX10" fmla="*/ 2614 w 10000"/>
              <a:gd name="connsiteY10" fmla="*/ 2633 h 9798"/>
              <a:gd name="connsiteX11" fmla="*/ 2683 w 10000"/>
              <a:gd name="connsiteY11" fmla="*/ 2807 h 9798"/>
              <a:gd name="connsiteX12" fmla="*/ 2786 w 10000"/>
              <a:gd name="connsiteY12" fmla="*/ 2964 h 9798"/>
              <a:gd name="connsiteX13" fmla="*/ 2849 w 10000"/>
              <a:gd name="connsiteY13" fmla="*/ 2924 h 9798"/>
              <a:gd name="connsiteX14" fmla="*/ 2913 w 10000"/>
              <a:gd name="connsiteY14" fmla="*/ 2885 h 9798"/>
              <a:gd name="connsiteX15" fmla="*/ 3109 w 10000"/>
              <a:gd name="connsiteY15" fmla="*/ 3439 h 9798"/>
              <a:gd name="connsiteX16" fmla="*/ 3200 w 10000"/>
              <a:gd name="connsiteY16" fmla="*/ 3834 h 9798"/>
              <a:gd name="connsiteX17" fmla="*/ 3480 w 10000"/>
              <a:gd name="connsiteY17" fmla="*/ 3987 h 9798"/>
              <a:gd name="connsiteX18" fmla="*/ 4044 w 10000"/>
              <a:gd name="connsiteY18" fmla="*/ 3664 h 9798"/>
              <a:gd name="connsiteX19" fmla="*/ 5012 w 10000"/>
              <a:gd name="connsiteY19" fmla="*/ 4594 h 9798"/>
              <a:gd name="connsiteX20" fmla="*/ 7653 w 10000"/>
              <a:gd name="connsiteY20" fmla="*/ 4917 h 9798"/>
              <a:gd name="connsiteX21" fmla="*/ 8344 w 10000"/>
              <a:gd name="connsiteY21" fmla="*/ 6277 h 9798"/>
              <a:gd name="connsiteX22" fmla="*/ 8997 w 10000"/>
              <a:gd name="connsiteY22" fmla="*/ 7476 h 9798"/>
              <a:gd name="connsiteX23" fmla="*/ 9492 w 10000"/>
              <a:gd name="connsiteY23" fmla="*/ 8261 h 9798"/>
              <a:gd name="connsiteX24" fmla="*/ 10000 w 10000"/>
              <a:gd name="connsiteY24" fmla="*/ 9798 h 9798"/>
              <a:gd name="connsiteX0" fmla="*/ 27 w 10000"/>
              <a:gd name="connsiteY0" fmla="*/ 9949 h 10000"/>
              <a:gd name="connsiteX1" fmla="*/ 6 w 10000"/>
              <a:gd name="connsiteY1" fmla="*/ 2144 h 10000"/>
              <a:gd name="connsiteX2" fmla="*/ 486 w 10000"/>
              <a:gd name="connsiteY2" fmla="*/ 959 h 10000"/>
              <a:gd name="connsiteX3" fmla="*/ 1158 w 10000"/>
              <a:gd name="connsiteY3" fmla="*/ 615 h 10000"/>
              <a:gd name="connsiteX4" fmla="*/ 1452 w 10000"/>
              <a:gd name="connsiteY4" fmla="*/ 246 h 10000"/>
              <a:gd name="connsiteX5" fmla="*/ 1744 w 10000"/>
              <a:gd name="connsiteY5" fmla="*/ 0 h 10000"/>
              <a:gd name="connsiteX6" fmla="*/ 2154 w 10000"/>
              <a:gd name="connsiteY6" fmla="*/ 316 h 10000"/>
              <a:gd name="connsiteX7" fmla="*/ 2328 w 10000"/>
              <a:gd name="connsiteY7" fmla="*/ 1116 h 10000"/>
              <a:gd name="connsiteX8" fmla="*/ 2414 w 10000"/>
              <a:gd name="connsiteY8" fmla="*/ 1737 h 10000"/>
              <a:gd name="connsiteX9" fmla="*/ 2527 w 10000"/>
              <a:gd name="connsiteY9" fmla="*/ 2341 h 10000"/>
              <a:gd name="connsiteX10" fmla="*/ 2614 w 10000"/>
              <a:gd name="connsiteY10" fmla="*/ 2687 h 10000"/>
              <a:gd name="connsiteX11" fmla="*/ 2683 w 10000"/>
              <a:gd name="connsiteY11" fmla="*/ 2865 h 10000"/>
              <a:gd name="connsiteX12" fmla="*/ 2786 w 10000"/>
              <a:gd name="connsiteY12" fmla="*/ 3025 h 10000"/>
              <a:gd name="connsiteX13" fmla="*/ 2849 w 10000"/>
              <a:gd name="connsiteY13" fmla="*/ 2984 h 10000"/>
              <a:gd name="connsiteX14" fmla="*/ 2913 w 10000"/>
              <a:gd name="connsiteY14" fmla="*/ 2944 h 10000"/>
              <a:gd name="connsiteX15" fmla="*/ 3109 w 10000"/>
              <a:gd name="connsiteY15" fmla="*/ 3510 h 10000"/>
              <a:gd name="connsiteX16" fmla="*/ 3200 w 10000"/>
              <a:gd name="connsiteY16" fmla="*/ 3913 h 10000"/>
              <a:gd name="connsiteX17" fmla="*/ 3480 w 10000"/>
              <a:gd name="connsiteY17" fmla="*/ 4069 h 10000"/>
              <a:gd name="connsiteX18" fmla="*/ 4044 w 10000"/>
              <a:gd name="connsiteY18" fmla="*/ 3740 h 10000"/>
              <a:gd name="connsiteX19" fmla="*/ 5012 w 10000"/>
              <a:gd name="connsiteY19" fmla="*/ 4689 h 10000"/>
              <a:gd name="connsiteX20" fmla="*/ 7653 w 10000"/>
              <a:gd name="connsiteY20" fmla="*/ 5018 h 10000"/>
              <a:gd name="connsiteX21" fmla="*/ 8344 w 10000"/>
              <a:gd name="connsiteY21" fmla="*/ 6406 h 10000"/>
              <a:gd name="connsiteX22" fmla="*/ 8997 w 10000"/>
              <a:gd name="connsiteY22" fmla="*/ 7630 h 10000"/>
              <a:gd name="connsiteX23" fmla="*/ 9492 w 10000"/>
              <a:gd name="connsiteY23" fmla="*/ 8431 h 10000"/>
              <a:gd name="connsiteX24" fmla="*/ 10000 w 10000"/>
              <a:gd name="connsiteY24" fmla="*/ 10000 h 10000"/>
              <a:gd name="connsiteX0" fmla="*/ 27 w 10000"/>
              <a:gd name="connsiteY0" fmla="*/ 9949 h 10000"/>
              <a:gd name="connsiteX1" fmla="*/ 6 w 10000"/>
              <a:gd name="connsiteY1" fmla="*/ 2144 h 10000"/>
              <a:gd name="connsiteX2" fmla="*/ 486 w 10000"/>
              <a:gd name="connsiteY2" fmla="*/ 959 h 10000"/>
              <a:gd name="connsiteX3" fmla="*/ 1158 w 10000"/>
              <a:gd name="connsiteY3" fmla="*/ 615 h 10000"/>
              <a:gd name="connsiteX4" fmla="*/ 1452 w 10000"/>
              <a:gd name="connsiteY4" fmla="*/ 246 h 10000"/>
              <a:gd name="connsiteX5" fmla="*/ 1744 w 10000"/>
              <a:gd name="connsiteY5" fmla="*/ 0 h 10000"/>
              <a:gd name="connsiteX6" fmla="*/ 2154 w 10000"/>
              <a:gd name="connsiteY6" fmla="*/ 316 h 10000"/>
              <a:gd name="connsiteX7" fmla="*/ 2328 w 10000"/>
              <a:gd name="connsiteY7" fmla="*/ 1116 h 10000"/>
              <a:gd name="connsiteX8" fmla="*/ 2414 w 10000"/>
              <a:gd name="connsiteY8" fmla="*/ 1737 h 10000"/>
              <a:gd name="connsiteX9" fmla="*/ 2527 w 10000"/>
              <a:gd name="connsiteY9" fmla="*/ 2341 h 10000"/>
              <a:gd name="connsiteX10" fmla="*/ 2614 w 10000"/>
              <a:gd name="connsiteY10" fmla="*/ 2687 h 10000"/>
              <a:gd name="connsiteX11" fmla="*/ 2683 w 10000"/>
              <a:gd name="connsiteY11" fmla="*/ 2865 h 10000"/>
              <a:gd name="connsiteX12" fmla="*/ 2786 w 10000"/>
              <a:gd name="connsiteY12" fmla="*/ 3025 h 10000"/>
              <a:gd name="connsiteX13" fmla="*/ 2849 w 10000"/>
              <a:gd name="connsiteY13" fmla="*/ 2984 h 10000"/>
              <a:gd name="connsiteX14" fmla="*/ 2913 w 10000"/>
              <a:gd name="connsiteY14" fmla="*/ 2944 h 10000"/>
              <a:gd name="connsiteX15" fmla="*/ 3109 w 10000"/>
              <a:gd name="connsiteY15" fmla="*/ 3510 h 10000"/>
              <a:gd name="connsiteX16" fmla="*/ 3200 w 10000"/>
              <a:gd name="connsiteY16" fmla="*/ 3913 h 10000"/>
              <a:gd name="connsiteX17" fmla="*/ 3480 w 10000"/>
              <a:gd name="connsiteY17" fmla="*/ 4069 h 10000"/>
              <a:gd name="connsiteX18" fmla="*/ 4044 w 10000"/>
              <a:gd name="connsiteY18" fmla="*/ 3740 h 10000"/>
              <a:gd name="connsiteX19" fmla="*/ 5012 w 10000"/>
              <a:gd name="connsiteY19" fmla="*/ 4689 h 10000"/>
              <a:gd name="connsiteX20" fmla="*/ 7653 w 10000"/>
              <a:gd name="connsiteY20" fmla="*/ 5018 h 10000"/>
              <a:gd name="connsiteX21" fmla="*/ 8344 w 10000"/>
              <a:gd name="connsiteY21" fmla="*/ 6406 h 10000"/>
              <a:gd name="connsiteX22" fmla="*/ 8997 w 10000"/>
              <a:gd name="connsiteY22" fmla="*/ 7630 h 10000"/>
              <a:gd name="connsiteX23" fmla="*/ 9492 w 10000"/>
              <a:gd name="connsiteY23" fmla="*/ 8431 h 10000"/>
              <a:gd name="connsiteX24" fmla="*/ 10000 w 10000"/>
              <a:gd name="connsiteY24" fmla="*/ 10000 h 10000"/>
              <a:gd name="connsiteX0" fmla="*/ 27 w 10000"/>
              <a:gd name="connsiteY0" fmla="*/ 9949 h 10000"/>
              <a:gd name="connsiteX1" fmla="*/ 6 w 10000"/>
              <a:gd name="connsiteY1" fmla="*/ 2144 h 10000"/>
              <a:gd name="connsiteX2" fmla="*/ 473 w 10000"/>
              <a:gd name="connsiteY2" fmla="*/ 1165 h 10000"/>
              <a:gd name="connsiteX3" fmla="*/ 1158 w 10000"/>
              <a:gd name="connsiteY3" fmla="*/ 615 h 10000"/>
              <a:gd name="connsiteX4" fmla="*/ 1452 w 10000"/>
              <a:gd name="connsiteY4" fmla="*/ 246 h 10000"/>
              <a:gd name="connsiteX5" fmla="*/ 1744 w 10000"/>
              <a:gd name="connsiteY5" fmla="*/ 0 h 10000"/>
              <a:gd name="connsiteX6" fmla="*/ 2154 w 10000"/>
              <a:gd name="connsiteY6" fmla="*/ 316 h 10000"/>
              <a:gd name="connsiteX7" fmla="*/ 2328 w 10000"/>
              <a:gd name="connsiteY7" fmla="*/ 1116 h 10000"/>
              <a:gd name="connsiteX8" fmla="*/ 2414 w 10000"/>
              <a:gd name="connsiteY8" fmla="*/ 1737 h 10000"/>
              <a:gd name="connsiteX9" fmla="*/ 2527 w 10000"/>
              <a:gd name="connsiteY9" fmla="*/ 2341 h 10000"/>
              <a:gd name="connsiteX10" fmla="*/ 2614 w 10000"/>
              <a:gd name="connsiteY10" fmla="*/ 2687 h 10000"/>
              <a:gd name="connsiteX11" fmla="*/ 2683 w 10000"/>
              <a:gd name="connsiteY11" fmla="*/ 2865 h 10000"/>
              <a:gd name="connsiteX12" fmla="*/ 2786 w 10000"/>
              <a:gd name="connsiteY12" fmla="*/ 3025 h 10000"/>
              <a:gd name="connsiteX13" fmla="*/ 2849 w 10000"/>
              <a:gd name="connsiteY13" fmla="*/ 2984 h 10000"/>
              <a:gd name="connsiteX14" fmla="*/ 2913 w 10000"/>
              <a:gd name="connsiteY14" fmla="*/ 2944 h 10000"/>
              <a:gd name="connsiteX15" fmla="*/ 3109 w 10000"/>
              <a:gd name="connsiteY15" fmla="*/ 3510 h 10000"/>
              <a:gd name="connsiteX16" fmla="*/ 3200 w 10000"/>
              <a:gd name="connsiteY16" fmla="*/ 3913 h 10000"/>
              <a:gd name="connsiteX17" fmla="*/ 3480 w 10000"/>
              <a:gd name="connsiteY17" fmla="*/ 4069 h 10000"/>
              <a:gd name="connsiteX18" fmla="*/ 4044 w 10000"/>
              <a:gd name="connsiteY18" fmla="*/ 3740 h 10000"/>
              <a:gd name="connsiteX19" fmla="*/ 5012 w 10000"/>
              <a:gd name="connsiteY19" fmla="*/ 4689 h 10000"/>
              <a:gd name="connsiteX20" fmla="*/ 7653 w 10000"/>
              <a:gd name="connsiteY20" fmla="*/ 5018 h 10000"/>
              <a:gd name="connsiteX21" fmla="*/ 8344 w 10000"/>
              <a:gd name="connsiteY21" fmla="*/ 6406 h 10000"/>
              <a:gd name="connsiteX22" fmla="*/ 8997 w 10000"/>
              <a:gd name="connsiteY22" fmla="*/ 7630 h 10000"/>
              <a:gd name="connsiteX23" fmla="*/ 9492 w 10000"/>
              <a:gd name="connsiteY23" fmla="*/ 8431 h 10000"/>
              <a:gd name="connsiteX24" fmla="*/ 10000 w 10000"/>
              <a:gd name="connsiteY24" fmla="*/ 10000 h 10000"/>
              <a:gd name="connsiteX0" fmla="*/ 27 w 10000"/>
              <a:gd name="connsiteY0" fmla="*/ 9949 h 10000"/>
              <a:gd name="connsiteX1" fmla="*/ 6 w 10000"/>
              <a:gd name="connsiteY1" fmla="*/ 2144 h 10000"/>
              <a:gd name="connsiteX2" fmla="*/ 473 w 10000"/>
              <a:gd name="connsiteY2" fmla="*/ 1165 h 10000"/>
              <a:gd name="connsiteX3" fmla="*/ 1158 w 10000"/>
              <a:gd name="connsiteY3" fmla="*/ 615 h 10000"/>
              <a:gd name="connsiteX4" fmla="*/ 1452 w 10000"/>
              <a:gd name="connsiteY4" fmla="*/ 246 h 10000"/>
              <a:gd name="connsiteX5" fmla="*/ 1744 w 10000"/>
              <a:gd name="connsiteY5" fmla="*/ 0 h 10000"/>
              <a:gd name="connsiteX6" fmla="*/ 2097 w 10000"/>
              <a:gd name="connsiteY6" fmla="*/ 316 h 10000"/>
              <a:gd name="connsiteX7" fmla="*/ 2328 w 10000"/>
              <a:gd name="connsiteY7" fmla="*/ 1116 h 10000"/>
              <a:gd name="connsiteX8" fmla="*/ 2414 w 10000"/>
              <a:gd name="connsiteY8" fmla="*/ 1737 h 10000"/>
              <a:gd name="connsiteX9" fmla="*/ 2527 w 10000"/>
              <a:gd name="connsiteY9" fmla="*/ 2341 h 10000"/>
              <a:gd name="connsiteX10" fmla="*/ 2614 w 10000"/>
              <a:gd name="connsiteY10" fmla="*/ 2687 h 10000"/>
              <a:gd name="connsiteX11" fmla="*/ 2683 w 10000"/>
              <a:gd name="connsiteY11" fmla="*/ 2865 h 10000"/>
              <a:gd name="connsiteX12" fmla="*/ 2786 w 10000"/>
              <a:gd name="connsiteY12" fmla="*/ 3025 h 10000"/>
              <a:gd name="connsiteX13" fmla="*/ 2849 w 10000"/>
              <a:gd name="connsiteY13" fmla="*/ 2984 h 10000"/>
              <a:gd name="connsiteX14" fmla="*/ 2913 w 10000"/>
              <a:gd name="connsiteY14" fmla="*/ 2944 h 10000"/>
              <a:gd name="connsiteX15" fmla="*/ 3109 w 10000"/>
              <a:gd name="connsiteY15" fmla="*/ 3510 h 10000"/>
              <a:gd name="connsiteX16" fmla="*/ 3200 w 10000"/>
              <a:gd name="connsiteY16" fmla="*/ 3913 h 10000"/>
              <a:gd name="connsiteX17" fmla="*/ 3480 w 10000"/>
              <a:gd name="connsiteY17" fmla="*/ 4069 h 10000"/>
              <a:gd name="connsiteX18" fmla="*/ 4044 w 10000"/>
              <a:gd name="connsiteY18" fmla="*/ 3740 h 10000"/>
              <a:gd name="connsiteX19" fmla="*/ 5012 w 10000"/>
              <a:gd name="connsiteY19" fmla="*/ 4689 h 10000"/>
              <a:gd name="connsiteX20" fmla="*/ 7653 w 10000"/>
              <a:gd name="connsiteY20" fmla="*/ 5018 h 10000"/>
              <a:gd name="connsiteX21" fmla="*/ 8344 w 10000"/>
              <a:gd name="connsiteY21" fmla="*/ 6406 h 10000"/>
              <a:gd name="connsiteX22" fmla="*/ 8997 w 10000"/>
              <a:gd name="connsiteY22" fmla="*/ 7630 h 10000"/>
              <a:gd name="connsiteX23" fmla="*/ 9492 w 10000"/>
              <a:gd name="connsiteY23" fmla="*/ 8431 h 10000"/>
              <a:gd name="connsiteX24" fmla="*/ 10000 w 10000"/>
              <a:gd name="connsiteY24" fmla="*/ 10000 h 10000"/>
              <a:gd name="connsiteX0" fmla="*/ 27 w 10000"/>
              <a:gd name="connsiteY0" fmla="*/ 9949 h 10000"/>
              <a:gd name="connsiteX1" fmla="*/ 6 w 10000"/>
              <a:gd name="connsiteY1" fmla="*/ 2144 h 10000"/>
              <a:gd name="connsiteX2" fmla="*/ 473 w 10000"/>
              <a:gd name="connsiteY2" fmla="*/ 1165 h 10000"/>
              <a:gd name="connsiteX3" fmla="*/ 1158 w 10000"/>
              <a:gd name="connsiteY3" fmla="*/ 615 h 10000"/>
              <a:gd name="connsiteX4" fmla="*/ 1452 w 10000"/>
              <a:gd name="connsiteY4" fmla="*/ 246 h 10000"/>
              <a:gd name="connsiteX5" fmla="*/ 1744 w 10000"/>
              <a:gd name="connsiteY5" fmla="*/ 0 h 10000"/>
              <a:gd name="connsiteX6" fmla="*/ 2097 w 10000"/>
              <a:gd name="connsiteY6" fmla="*/ 316 h 10000"/>
              <a:gd name="connsiteX7" fmla="*/ 2328 w 10000"/>
              <a:gd name="connsiteY7" fmla="*/ 1116 h 10000"/>
              <a:gd name="connsiteX8" fmla="*/ 2414 w 10000"/>
              <a:gd name="connsiteY8" fmla="*/ 1737 h 10000"/>
              <a:gd name="connsiteX9" fmla="*/ 2527 w 10000"/>
              <a:gd name="connsiteY9" fmla="*/ 2341 h 10000"/>
              <a:gd name="connsiteX10" fmla="*/ 2614 w 10000"/>
              <a:gd name="connsiteY10" fmla="*/ 2687 h 10000"/>
              <a:gd name="connsiteX11" fmla="*/ 2683 w 10000"/>
              <a:gd name="connsiteY11" fmla="*/ 2865 h 10000"/>
              <a:gd name="connsiteX12" fmla="*/ 2786 w 10000"/>
              <a:gd name="connsiteY12" fmla="*/ 3025 h 10000"/>
              <a:gd name="connsiteX13" fmla="*/ 2849 w 10000"/>
              <a:gd name="connsiteY13" fmla="*/ 2984 h 10000"/>
              <a:gd name="connsiteX14" fmla="*/ 2913 w 10000"/>
              <a:gd name="connsiteY14" fmla="*/ 2944 h 10000"/>
              <a:gd name="connsiteX15" fmla="*/ 3109 w 10000"/>
              <a:gd name="connsiteY15" fmla="*/ 3510 h 10000"/>
              <a:gd name="connsiteX16" fmla="*/ 3200 w 10000"/>
              <a:gd name="connsiteY16" fmla="*/ 3913 h 10000"/>
              <a:gd name="connsiteX17" fmla="*/ 3480 w 10000"/>
              <a:gd name="connsiteY17" fmla="*/ 4069 h 10000"/>
              <a:gd name="connsiteX18" fmla="*/ 4044 w 10000"/>
              <a:gd name="connsiteY18" fmla="*/ 3740 h 10000"/>
              <a:gd name="connsiteX19" fmla="*/ 5012 w 10000"/>
              <a:gd name="connsiteY19" fmla="*/ 4689 h 10000"/>
              <a:gd name="connsiteX20" fmla="*/ 7653 w 10000"/>
              <a:gd name="connsiteY20" fmla="*/ 5018 h 10000"/>
              <a:gd name="connsiteX21" fmla="*/ 8344 w 10000"/>
              <a:gd name="connsiteY21" fmla="*/ 6406 h 10000"/>
              <a:gd name="connsiteX22" fmla="*/ 8997 w 10000"/>
              <a:gd name="connsiteY22" fmla="*/ 7630 h 10000"/>
              <a:gd name="connsiteX23" fmla="*/ 9492 w 10000"/>
              <a:gd name="connsiteY23" fmla="*/ 8431 h 10000"/>
              <a:gd name="connsiteX24" fmla="*/ 10000 w 10000"/>
              <a:gd name="connsiteY24" fmla="*/ 10000 h 10000"/>
              <a:gd name="connsiteX0" fmla="*/ 27 w 10000"/>
              <a:gd name="connsiteY0" fmla="*/ 9949 h 10000"/>
              <a:gd name="connsiteX1" fmla="*/ 6 w 10000"/>
              <a:gd name="connsiteY1" fmla="*/ 2144 h 10000"/>
              <a:gd name="connsiteX2" fmla="*/ 473 w 10000"/>
              <a:gd name="connsiteY2" fmla="*/ 1165 h 10000"/>
              <a:gd name="connsiteX3" fmla="*/ 1158 w 10000"/>
              <a:gd name="connsiteY3" fmla="*/ 615 h 10000"/>
              <a:gd name="connsiteX4" fmla="*/ 1452 w 10000"/>
              <a:gd name="connsiteY4" fmla="*/ 246 h 10000"/>
              <a:gd name="connsiteX5" fmla="*/ 1744 w 10000"/>
              <a:gd name="connsiteY5" fmla="*/ 0 h 10000"/>
              <a:gd name="connsiteX6" fmla="*/ 2097 w 10000"/>
              <a:gd name="connsiteY6" fmla="*/ 316 h 10000"/>
              <a:gd name="connsiteX7" fmla="*/ 2328 w 10000"/>
              <a:gd name="connsiteY7" fmla="*/ 1116 h 10000"/>
              <a:gd name="connsiteX8" fmla="*/ 2414 w 10000"/>
              <a:gd name="connsiteY8" fmla="*/ 1737 h 10000"/>
              <a:gd name="connsiteX9" fmla="*/ 2527 w 10000"/>
              <a:gd name="connsiteY9" fmla="*/ 2341 h 10000"/>
              <a:gd name="connsiteX10" fmla="*/ 2614 w 10000"/>
              <a:gd name="connsiteY10" fmla="*/ 2687 h 10000"/>
              <a:gd name="connsiteX11" fmla="*/ 2683 w 10000"/>
              <a:gd name="connsiteY11" fmla="*/ 2865 h 10000"/>
              <a:gd name="connsiteX12" fmla="*/ 2786 w 10000"/>
              <a:gd name="connsiteY12" fmla="*/ 3025 h 10000"/>
              <a:gd name="connsiteX13" fmla="*/ 2849 w 10000"/>
              <a:gd name="connsiteY13" fmla="*/ 2984 h 10000"/>
              <a:gd name="connsiteX14" fmla="*/ 2970 w 10000"/>
              <a:gd name="connsiteY14" fmla="*/ 3099 h 10000"/>
              <a:gd name="connsiteX15" fmla="*/ 3109 w 10000"/>
              <a:gd name="connsiteY15" fmla="*/ 3510 h 10000"/>
              <a:gd name="connsiteX16" fmla="*/ 3200 w 10000"/>
              <a:gd name="connsiteY16" fmla="*/ 3913 h 10000"/>
              <a:gd name="connsiteX17" fmla="*/ 3480 w 10000"/>
              <a:gd name="connsiteY17" fmla="*/ 4069 h 10000"/>
              <a:gd name="connsiteX18" fmla="*/ 4044 w 10000"/>
              <a:gd name="connsiteY18" fmla="*/ 3740 h 10000"/>
              <a:gd name="connsiteX19" fmla="*/ 5012 w 10000"/>
              <a:gd name="connsiteY19" fmla="*/ 4689 h 10000"/>
              <a:gd name="connsiteX20" fmla="*/ 7653 w 10000"/>
              <a:gd name="connsiteY20" fmla="*/ 5018 h 10000"/>
              <a:gd name="connsiteX21" fmla="*/ 8344 w 10000"/>
              <a:gd name="connsiteY21" fmla="*/ 6406 h 10000"/>
              <a:gd name="connsiteX22" fmla="*/ 8997 w 10000"/>
              <a:gd name="connsiteY22" fmla="*/ 7630 h 10000"/>
              <a:gd name="connsiteX23" fmla="*/ 9492 w 10000"/>
              <a:gd name="connsiteY23" fmla="*/ 8431 h 10000"/>
              <a:gd name="connsiteX24" fmla="*/ 10000 w 10000"/>
              <a:gd name="connsiteY24" fmla="*/ 10000 h 10000"/>
              <a:gd name="connsiteX0" fmla="*/ 27 w 10000"/>
              <a:gd name="connsiteY0" fmla="*/ 9949 h 10000"/>
              <a:gd name="connsiteX1" fmla="*/ 6 w 10000"/>
              <a:gd name="connsiteY1" fmla="*/ 2144 h 10000"/>
              <a:gd name="connsiteX2" fmla="*/ 473 w 10000"/>
              <a:gd name="connsiteY2" fmla="*/ 1165 h 10000"/>
              <a:gd name="connsiteX3" fmla="*/ 1114 w 10000"/>
              <a:gd name="connsiteY3" fmla="*/ 770 h 10000"/>
              <a:gd name="connsiteX4" fmla="*/ 1452 w 10000"/>
              <a:gd name="connsiteY4" fmla="*/ 246 h 10000"/>
              <a:gd name="connsiteX5" fmla="*/ 1744 w 10000"/>
              <a:gd name="connsiteY5" fmla="*/ 0 h 10000"/>
              <a:gd name="connsiteX6" fmla="*/ 2097 w 10000"/>
              <a:gd name="connsiteY6" fmla="*/ 316 h 10000"/>
              <a:gd name="connsiteX7" fmla="*/ 2328 w 10000"/>
              <a:gd name="connsiteY7" fmla="*/ 1116 h 10000"/>
              <a:gd name="connsiteX8" fmla="*/ 2414 w 10000"/>
              <a:gd name="connsiteY8" fmla="*/ 1737 h 10000"/>
              <a:gd name="connsiteX9" fmla="*/ 2527 w 10000"/>
              <a:gd name="connsiteY9" fmla="*/ 2341 h 10000"/>
              <a:gd name="connsiteX10" fmla="*/ 2614 w 10000"/>
              <a:gd name="connsiteY10" fmla="*/ 2687 h 10000"/>
              <a:gd name="connsiteX11" fmla="*/ 2683 w 10000"/>
              <a:gd name="connsiteY11" fmla="*/ 2865 h 10000"/>
              <a:gd name="connsiteX12" fmla="*/ 2786 w 10000"/>
              <a:gd name="connsiteY12" fmla="*/ 3025 h 10000"/>
              <a:gd name="connsiteX13" fmla="*/ 2849 w 10000"/>
              <a:gd name="connsiteY13" fmla="*/ 2984 h 10000"/>
              <a:gd name="connsiteX14" fmla="*/ 2970 w 10000"/>
              <a:gd name="connsiteY14" fmla="*/ 3099 h 10000"/>
              <a:gd name="connsiteX15" fmla="*/ 3109 w 10000"/>
              <a:gd name="connsiteY15" fmla="*/ 3510 h 10000"/>
              <a:gd name="connsiteX16" fmla="*/ 3200 w 10000"/>
              <a:gd name="connsiteY16" fmla="*/ 3913 h 10000"/>
              <a:gd name="connsiteX17" fmla="*/ 3480 w 10000"/>
              <a:gd name="connsiteY17" fmla="*/ 4069 h 10000"/>
              <a:gd name="connsiteX18" fmla="*/ 4044 w 10000"/>
              <a:gd name="connsiteY18" fmla="*/ 3740 h 10000"/>
              <a:gd name="connsiteX19" fmla="*/ 5012 w 10000"/>
              <a:gd name="connsiteY19" fmla="*/ 4689 h 10000"/>
              <a:gd name="connsiteX20" fmla="*/ 7653 w 10000"/>
              <a:gd name="connsiteY20" fmla="*/ 5018 h 10000"/>
              <a:gd name="connsiteX21" fmla="*/ 8344 w 10000"/>
              <a:gd name="connsiteY21" fmla="*/ 6406 h 10000"/>
              <a:gd name="connsiteX22" fmla="*/ 8997 w 10000"/>
              <a:gd name="connsiteY22" fmla="*/ 7630 h 10000"/>
              <a:gd name="connsiteX23" fmla="*/ 9492 w 10000"/>
              <a:gd name="connsiteY23" fmla="*/ 8431 h 10000"/>
              <a:gd name="connsiteX24" fmla="*/ 10000 w 10000"/>
              <a:gd name="connsiteY24" fmla="*/ 10000 h 10000"/>
              <a:gd name="connsiteX0" fmla="*/ 27 w 10000"/>
              <a:gd name="connsiteY0" fmla="*/ 9949 h 10000"/>
              <a:gd name="connsiteX1" fmla="*/ 6 w 10000"/>
              <a:gd name="connsiteY1" fmla="*/ 2144 h 10000"/>
              <a:gd name="connsiteX2" fmla="*/ 473 w 10000"/>
              <a:gd name="connsiteY2" fmla="*/ 1165 h 10000"/>
              <a:gd name="connsiteX3" fmla="*/ 1114 w 10000"/>
              <a:gd name="connsiteY3" fmla="*/ 770 h 10000"/>
              <a:gd name="connsiteX4" fmla="*/ 1452 w 10000"/>
              <a:gd name="connsiteY4" fmla="*/ 246 h 10000"/>
              <a:gd name="connsiteX5" fmla="*/ 1744 w 10000"/>
              <a:gd name="connsiteY5" fmla="*/ 0 h 10000"/>
              <a:gd name="connsiteX6" fmla="*/ 2097 w 10000"/>
              <a:gd name="connsiteY6" fmla="*/ 316 h 10000"/>
              <a:gd name="connsiteX7" fmla="*/ 2328 w 10000"/>
              <a:gd name="connsiteY7" fmla="*/ 1116 h 10000"/>
              <a:gd name="connsiteX8" fmla="*/ 2414 w 10000"/>
              <a:gd name="connsiteY8" fmla="*/ 1737 h 10000"/>
              <a:gd name="connsiteX9" fmla="*/ 2527 w 10000"/>
              <a:gd name="connsiteY9" fmla="*/ 2341 h 10000"/>
              <a:gd name="connsiteX10" fmla="*/ 2614 w 10000"/>
              <a:gd name="connsiteY10" fmla="*/ 2687 h 10000"/>
              <a:gd name="connsiteX11" fmla="*/ 2683 w 10000"/>
              <a:gd name="connsiteY11" fmla="*/ 2865 h 10000"/>
              <a:gd name="connsiteX12" fmla="*/ 2786 w 10000"/>
              <a:gd name="connsiteY12" fmla="*/ 3025 h 10000"/>
              <a:gd name="connsiteX13" fmla="*/ 2849 w 10000"/>
              <a:gd name="connsiteY13" fmla="*/ 2984 h 10000"/>
              <a:gd name="connsiteX14" fmla="*/ 2970 w 10000"/>
              <a:gd name="connsiteY14" fmla="*/ 3099 h 10000"/>
              <a:gd name="connsiteX15" fmla="*/ 3109 w 10000"/>
              <a:gd name="connsiteY15" fmla="*/ 3510 h 10000"/>
              <a:gd name="connsiteX16" fmla="*/ 3200 w 10000"/>
              <a:gd name="connsiteY16" fmla="*/ 3913 h 10000"/>
              <a:gd name="connsiteX17" fmla="*/ 3480 w 10000"/>
              <a:gd name="connsiteY17" fmla="*/ 4069 h 10000"/>
              <a:gd name="connsiteX18" fmla="*/ 4044 w 10000"/>
              <a:gd name="connsiteY18" fmla="*/ 3740 h 10000"/>
              <a:gd name="connsiteX19" fmla="*/ 5012 w 10000"/>
              <a:gd name="connsiteY19" fmla="*/ 4689 h 10000"/>
              <a:gd name="connsiteX20" fmla="*/ 7653 w 10000"/>
              <a:gd name="connsiteY20" fmla="*/ 5018 h 10000"/>
              <a:gd name="connsiteX21" fmla="*/ 8344 w 10000"/>
              <a:gd name="connsiteY21" fmla="*/ 6406 h 10000"/>
              <a:gd name="connsiteX22" fmla="*/ 8997 w 10000"/>
              <a:gd name="connsiteY22" fmla="*/ 7630 h 10000"/>
              <a:gd name="connsiteX23" fmla="*/ 9492 w 10000"/>
              <a:gd name="connsiteY23" fmla="*/ 8431 h 10000"/>
              <a:gd name="connsiteX24" fmla="*/ 10000 w 10000"/>
              <a:gd name="connsiteY24" fmla="*/ 10000 h 10000"/>
              <a:gd name="connsiteX0" fmla="*/ 27 w 10000"/>
              <a:gd name="connsiteY0" fmla="*/ 9949 h 10000"/>
              <a:gd name="connsiteX1" fmla="*/ 6 w 10000"/>
              <a:gd name="connsiteY1" fmla="*/ 2144 h 10000"/>
              <a:gd name="connsiteX2" fmla="*/ 473 w 10000"/>
              <a:gd name="connsiteY2" fmla="*/ 1165 h 10000"/>
              <a:gd name="connsiteX3" fmla="*/ 1114 w 10000"/>
              <a:gd name="connsiteY3" fmla="*/ 770 h 10000"/>
              <a:gd name="connsiteX4" fmla="*/ 1452 w 10000"/>
              <a:gd name="connsiteY4" fmla="*/ 246 h 10000"/>
              <a:gd name="connsiteX5" fmla="*/ 1744 w 10000"/>
              <a:gd name="connsiteY5" fmla="*/ 0 h 10000"/>
              <a:gd name="connsiteX6" fmla="*/ 2097 w 10000"/>
              <a:gd name="connsiteY6" fmla="*/ 316 h 10000"/>
              <a:gd name="connsiteX7" fmla="*/ 2328 w 10000"/>
              <a:gd name="connsiteY7" fmla="*/ 1116 h 10000"/>
              <a:gd name="connsiteX8" fmla="*/ 2414 w 10000"/>
              <a:gd name="connsiteY8" fmla="*/ 1737 h 10000"/>
              <a:gd name="connsiteX9" fmla="*/ 2527 w 10000"/>
              <a:gd name="connsiteY9" fmla="*/ 2341 h 10000"/>
              <a:gd name="connsiteX10" fmla="*/ 2614 w 10000"/>
              <a:gd name="connsiteY10" fmla="*/ 2687 h 10000"/>
              <a:gd name="connsiteX11" fmla="*/ 2683 w 10000"/>
              <a:gd name="connsiteY11" fmla="*/ 2865 h 10000"/>
              <a:gd name="connsiteX12" fmla="*/ 2786 w 10000"/>
              <a:gd name="connsiteY12" fmla="*/ 3025 h 10000"/>
              <a:gd name="connsiteX13" fmla="*/ 2970 w 10000"/>
              <a:gd name="connsiteY13" fmla="*/ 3099 h 10000"/>
              <a:gd name="connsiteX14" fmla="*/ 3109 w 10000"/>
              <a:gd name="connsiteY14" fmla="*/ 3510 h 10000"/>
              <a:gd name="connsiteX15" fmla="*/ 3200 w 10000"/>
              <a:gd name="connsiteY15" fmla="*/ 3913 h 10000"/>
              <a:gd name="connsiteX16" fmla="*/ 3480 w 10000"/>
              <a:gd name="connsiteY16" fmla="*/ 4069 h 10000"/>
              <a:gd name="connsiteX17" fmla="*/ 4044 w 10000"/>
              <a:gd name="connsiteY17" fmla="*/ 3740 h 10000"/>
              <a:gd name="connsiteX18" fmla="*/ 5012 w 10000"/>
              <a:gd name="connsiteY18" fmla="*/ 4689 h 10000"/>
              <a:gd name="connsiteX19" fmla="*/ 7653 w 10000"/>
              <a:gd name="connsiteY19" fmla="*/ 5018 h 10000"/>
              <a:gd name="connsiteX20" fmla="*/ 8344 w 10000"/>
              <a:gd name="connsiteY20" fmla="*/ 6406 h 10000"/>
              <a:gd name="connsiteX21" fmla="*/ 8997 w 10000"/>
              <a:gd name="connsiteY21" fmla="*/ 7630 h 10000"/>
              <a:gd name="connsiteX22" fmla="*/ 9492 w 10000"/>
              <a:gd name="connsiteY22" fmla="*/ 8431 h 10000"/>
              <a:gd name="connsiteX23" fmla="*/ 10000 w 10000"/>
              <a:gd name="connsiteY23" fmla="*/ 10000 h 10000"/>
              <a:gd name="connsiteX0" fmla="*/ 27 w 10000"/>
              <a:gd name="connsiteY0" fmla="*/ 9949 h 10000"/>
              <a:gd name="connsiteX1" fmla="*/ 6 w 10000"/>
              <a:gd name="connsiteY1" fmla="*/ 2144 h 10000"/>
              <a:gd name="connsiteX2" fmla="*/ 473 w 10000"/>
              <a:gd name="connsiteY2" fmla="*/ 1165 h 10000"/>
              <a:gd name="connsiteX3" fmla="*/ 1114 w 10000"/>
              <a:gd name="connsiteY3" fmla="*/ 770 h 10000"/>
              <a:gd name="connsiteX4" fmla="*/ 1452 w 10000"/>
              <a:gd name="connsiteY4" fmla="*/ 246 h 10000"/>
              <a:gd name="connsiteX5" fmla="*/ 1744 w 10000"/>
              <a:gd name="connsiteY5" fmla="*/ 0 h 10000"/>
              <a:gd name="connsiteX6" fmla="*/ 2097 w 10000"/>
              <a:gd name="connsiteY6" fmla="*/ 316 h 10000"/>
              <a:gd name="connsiteX7" fmla="*/ 2328 w 10000"/>
              <a:gd name="connsiteY7" fmla="*/ 1116 h 10000"/>
              <a:gd name="connsiteX8" fmla="*/ 2414 w 10000"/>
              <a:gd name="connsiteY8" fmla="*/ 1737 h 10000"/>
              <a:gd name="connsiteX9" fmla="*/ 2527 w 10000"/>
              <a:gd name="connsiteY9" fmla="*/ 2341 h 10000"/>
              <a:gd name="connsiteX10" fmla="*/ 2614 w 10000"/>
              <a:gd name="connsiteY10" fmla="*/ 2687 h 10000"/>
              <a:gd name="connsiteX11" fmla="*/ 2683 w 10000"/>
              <a:gd name="connsiteY11" fmla="*/ 2865 h 10000"/>
              <a:gd name="connsiteX12" fmla="*/ 2786 w 10000"/>
              <a:gd name="connsiteY12" fmla="*/ 3025 h 10000"/>
              <a:gd name="connsiteX13" fmla="*/ 3109 w 10000"/>
              <a:gd name="connsiteY13" fmla="*/ 3510 h 10000"/>
              <a:gd name="connsiteX14" fmla="*/ 3200 w 10000"/>
              <a:gd name="connsiteY14" fmla="*/ 3913 h 10000"/>
              <a:gd name="connsiteX15" fmla="*/ 3480 w 10000"/>
              <a:gd name="connsiteY15" fmla="*/ 4069 h 10000"/>
              <a:gd name="connsiteX16" fmla="*/ 4044 w 10000"/>
              <a:gd name="connsiteY16" fmla="*/ 3740 h 10000"/>
              <a:gd name="connsiteX17" fmla="*/ 5012 w 10000"/>
              <a:gd name="connsiteY17" fmla="*/ 4689 h 10000"/>
              <a:gd name="connsiteX18" fmla="*/ 7653 w 10000"/>
              <a:gd name="connsiteY18" fmla="*/ 5018 h 10000"/>
              <a:gd name="connsiteX19" fmla="*/ 8344 w 10000"/>
              <a:gd name="connsiteY19" fmla="*/ 6406 h 10000"/>
              <a:gd name="connsiteX20" fmla="*/ 8997 w 10000"/>
              <a:gd name="connsiteY20" fmla="*/ 7630 h 10000"/>
              <a:gd name="connsiteX21" fmla="*/ 9492 w 10000"/>
              <a:gd name="connsiteY21" fmla="*/ 8431 h 10000"/>
              <a:gd name="connsiteX22" fmla="*/ 10000 w 10000"/>
              <a:gd name="connsiteY22" fmla="*/ 10000 h 10000"/>
              <a:gd name="connsiteX0" fmla="*/ 27 w 10000"/>
              <a:gd name="connsiteY0" fmla="*/ 9949 h 10000"/>
              <a:gd name="connsiteX1" fmla="*/ 6 w 10000"/>
              <a:gd name="connsiteY1" fmla="*/ 2144 h 10000"/>
              <a:gd name="connsiteX2" fmla="*/ 473 w 10000"/>
              <a:gd name="connsiteY2" fmla="*/ 1165 h 10000"/>
              <a:gd name="connsiteX3" fmla="*/ 1114 w 10000"/>
              <a:gd name="connsiteY3" fmla="*/ 770 h 10000"/>
              <a:gd name="connsiteX4" fmla="*/ 1452 w 10000"/>
              <a:gd name="connsiteY4" fmla="*/ 246 h 10000"/>
              <a:gd name="connsiteX5" fmla="*/ 1744 w 10000"/>
              <a:gd name="connsiteY5" fmla="*/ 0 h 10000"/>
              <a:gd name="connsiteX6" fmla="*/ 2097 w 10000"/>
              <a:gd name="connsiteY6" fmla="*/ 316 h 10000"/>
              <a:gd name="connsiteX7" fmla="*/ 2328 w 10000"/>
              <a:gd name="connsiteY7" fmla="*/ 1116 h 10000"/>
              <a:gd name="connsiteX8" fmla="*/ 2414 w 10000"/>
              <a:gd name="connsiteY8" fmla="*/ 1737 h 10000"/>
              <a:gd name="connsiteX9" fmla="*/ 2527 w 10000"/>
              <a:gd name="connsiteY9" fmla="*/ 2341 h 10000"/>
              <a:gd name="connsiteX10" fmla="*/ 2614 w 10000"/>
              <a:gd name="connsiteY10" fmla="*/ 2687 h 10000"/>
              <a:gd name="connsiteX11" fmla="*/ 2683 w 10000"/>
              <a:gd name="connsiteY11" fmla="*/ 2865 h 10000"/>
              <a:gd name="connsiteX12" fmla="*/ 2786 w 10000"/>
              <a:gd name="connsiteY12" fmla="*/ 3025 h 10000"/>
              <a:gd name="connsiteX13" fmla="*/ 3027 w 10000"/>
              <a:gd name="connsiteY13" fmla="*/ 3381 h 10000"/>
              <a:gd name="connsiteX14" fmla="*/ 3200 w 10000"/>
              <a:gd name="connsiteY14" fmla="*/ 3913 h 10000"/>
              <a:gd name="connsiteX15" fmla="*/ 3480 w 10000"/>
              <a:gd name="connsiteY15" fmla="*/ 4069 h 10000"/>
              <a:gd name="connsiteX16" fmla="*/ 4044 w 10000"/>
              <a:gd name="connsiteY16" fmla="*/ 3740 h 10000"/>
              <a:gd name="connsiteX17" fmla="*/ 5012 w 10000"/>
              <a:gd name="connsiteY17" fmla="*/ 4689 h 10000"/>
              <a:gd name="connsiteX18" fmla="*/ 7653 w 10000"/>
              <a:gd name="connsiteY18" fmla="*/ 5018 h 10000"/>
              <a:gd name="connsiteX19" fmla="*/ 8344 w 10000"/>
              <a:gd name="connsiteY19" fmla="*/ 6406 h 10000"/>
              <a:gd name="connsiteX20" fmla="*/ 8997 w 10000"/>
              <a:gd name="connsiteY20" fmla="*/ 7630 h 10000"/>
              <a:gd name="connsiteX21" fmla="*/ 9492 w 10000"/>
              <a:gd name="connsiteY21" fmla="*/ 8431 h 10000"/>
              <a:gd name="connsiteX22" fmla="*/ 10000 w 10000"/>
              <a:gd name="connsiteY22" fmla="*/ 10000 h 10000"/>
              <a:gd name="connsiteX0" fmla="*/ 27 w 10000"/>
              <a:gd name="connsiteY0" fmla="*/ 9949 h 10000"/>
              <a:gd name="connsiteX1" fmla="*/ 6 w 10000"/>
              <a:gd name="connsiteY1" fmla="*/ 2144 h 10000"/>
              <a:gd name="connsiteX2" fmla="*/ 473 w 10000"/>
              <a:gd name="connsiteY2" fmla="*/ 1165 h 10000"/>
              <a:gd name="connsiteX3" fmla="*/ 1019 w 10000"/>
              <a:gd name="connsiteY3" fmla="*/ 950 h 10000"/>
              <a:gd name="connsiteX4" fmla="*/ 1452 w 10000"/>
              <a:gd name="connsiteY4" fmla="*/ 246 h 10000"/>
              <a:gd name="connsiteX5" fmla="*/ 1744 w 10000"/>
              <a:gd name="connsiteY5" fmla="*/ 0 h 10000"/>
              <a:gd name="connsiteX6" fmla="*/ 2097 w 10000"/>
              <a:gd name="connsiteY6" fmla="*/ 316 h 10000"/>
              <a:gd name="connsiteX7" fmla="*/ 2328 w 10000"/>
              <a:gd name="connsiteY7" fmla="*/ 1116 h 10000"/>
              <a:gd name="connsiteX8" fmla="*/ 2414 w 10000"/>
              <a:gd name="connsiteY8" fmla="*/ 1737 h 10000"/>
              <a:gd name="connsiteX9" fmla="*/ 2527 w 10000"/>
              <a:gd name="connsiteY9" fmla="*/ 2341 h 10000"/>
              <a:gd name="connsiteX10" fmla="*/ 2614 w 10000"/>
              <a:gd name="connsiteY10" fmla="*/ 2687 h 10000"/>
              <a:gd name="connsiteX11" fmla="*/ 2683 w 10000"/>
              <a:gd name="connsiteY11" fmla="*/ 2865 h 10000"/>
              <a:gd name="connsiteX12" fmla="*/ 2786 w 10000"/>
              <a:gd name="connsiteY12" fmla="*/ 3025 h 10000"/>
              <a:gd name="connsiteX13" fmla="*/ 3027 w 10000"/>
              <a:gd name="connsiteY13" fmla="*/ 3381 h 10000"/>
              <a:gd name="connsiteX14" fmla="*/ 3200 w 10000"/>
              <a:gd name="connsiteY14" fmla="*/ 3913 h 10000"/>
              <a:gd name="connsiteX15" fmla="*/ 3480 w 10000"/>
              <a:gd name="connsiteY15" fmla="*/ 4069 h 10000"/>
              <a:gd name="connsiteX16" fmla="*/ 4044 w 10000"/>
              <a:gd name="connsiteY16" fmla="*/ 3740 h 10000"/>
              <a:gd name="connsiteX17" fmla="*/ 5012 w 10000"/>
              <a:gd name="connsiteY17" fmla="*/ 4689 h 10000"/>
              <a:gd name="connsiteX18" fmla="*/ 7653 w 10000"/>
              <a:gd name="connsiteY18" fmla="*/ 5018 h 10000"/>
              <a:gd name="connsiteX19" fmla="*/ 8344 w 10000"/>
              <a:gd name="connsiteY19" fmla="*/ 6406 h 10000"/>
              <a:gd name="connsiteX20" fmla="*/ 8997 w 10000"/>
              <a:gd name="connsiteY20" fmla="*/ 7630 h 10000"/>
              <a:gd name="connsiteX21" fmla="*/ 9492 w 10000"/>
              <a:gd name="connsiteY21" fmla="*/ 8431 h 10000"/>
              <a:gd name="connsiteX22" fmla="*/ 10000 w 10000"/>
              <a:gd name="connsiteY22" fmla="*/ 10000 h 10000"/>
              <a:gd name="connsiteX0" fmla="*/ 27 w 10000"/>
              <a:gd name="connsiteY0" fmla="*/ 9949 h 10000"/>
              <a:gd name="connsiteX1" fmla="*/ 6 w 10000"/>
              <a:gd name="connsiteY1" fmla="*/ 2144 h 10000"/>
              <a:gd name="connsiteX2" fmla="*/ 473 w 10000"/>
              <a:gd name="connsiteY2" fmla="*/ 1165 h 10000"/>
              <a:gd name="connsiteX3" fmla="*/ 1019 w 10000"/>
              <a:gd name="connsiteY3" fmla="*/ 950 h 10000"/>
              <a:gd name="connsiteX4" fmla="*/ 1452 w 10000"/>
              <a:gd name="connsiteY4" fmla="*/ 246 h 10000"/>
              <a:gd name="connsiteX5" fmla="*/ 1744 w 10000"/>
              <a:gd name="connsiteY5" fmla="*/ 0 h 10000"/>
              <a:gd name="connsiteX6" fmla="*/ 2097 w 10000"/>
              <a:gd name="connsiteY6" fmla="*/ 316 h 10000"/>
              <a:gd name="connsiteX7" fmla="*/ 2328 w 10000"/>
              <a:gd name="connsiteY7" fmla="*/ 1116 h 10000"/>
              <a:gd name="connsiteX8" fmla="*/ 2414 w 10000"/>
              <a:gd name="connsiteY8" fmla="*/ 1737 h 10000"/>
              <a:gd name="connsiteX9" fmla="*/ 2527 w 10000"/>
              <a:gd name="connsiteY9" fmla="*/ 2341 h 10000"/>
              <a:gd name="connsiteX10" fmla="*/ 2614 w 10000"/>
              <a:gd name="connsiteY10" fmla="*/ 2687 h 10000"/>
              <a:gd name="connsiteX11" fmla="*/ 2683 w 10000"/>
              <a:gd name="connsiteY11" fmla="*/ 2865 h 10000"/>
              <a:gd name="connsiteX12" fmla="*/ 2786 w 10000"/>
              <a:gd name="connsiteY12" fmla="*/ 3025 h 10000"/>
              <a:gd name="connsiteX13" fmla="*/ 3027 w 10000"/>
              <a:gd name="connsiteY13" fmla="*/ 3381 h 10000"/>
              <a:gd name="connsiteX14" fmla="*/ 3200 w 10000"/>
              <a:gd name="connsiteY14" fmla="*/ 3913 h 10000"/>
              <a:gd name="connsiteX15" fmla="*/ 3480 w 10000"/>
              <a:gd name="connsiteY15" fmla="*/ 4069 h 10000"/>
              <a:gd name="connsiteX16" fmla="*/ 4044 w 10000"/>
              <a:gd name="connsiteY16" fmla="*/ 3740 h 10000"/>
              <a:gd name="connsiteX17" fmla="*/ 5012 w 10000"/>
              <a:gd name="connsiteY17" fmla="*/ 4689 h 10000"/>
              <a:gd name="connsiteX18" fmla="*/ 7653 w 10000"/>
              <a:gd name="connsiteY18" fmla="*/ 5018 h 10000"/>
              <a:gd name="connsiteX19" fmla="*/ 8344 w 10000"/>
              <a:gd name="connsiteY19" fmla="*/ 6406 h 10000"/>
              <a:gd name="connsiteX20" fmla="*/ 8997 w 10000"/>
              <a:gd name="connsiteY20" fmla="*/ 7630 h 10000"/>
              <a:gd name="connsiteX21" fmla="*/ 9492 w 10000"/>
              <a:gd name="connsiteY21" fmla="*/ 8431 h 10000"/>
              <a:gd name="connsiteX22" fmla="*/ 10000 w 10000"/>
              <a:gd name="connsiteY22" fmla="*/ 10000 h 10000"/>
              <a:gd name="connsiteX0" fmla="*/ 27 w 10000"/>
              <a:gd name="connsiteY0" fmla="*/ 9949 h 10000"/>
              <a:gd name="connsiteX1" fmla="*/ 6 w 10000"/>
              <a:gd name="connsiteY1" fmla="*/ 2144 h 10000"/>
              <a:gd name="connsiteX2" fmla="*/ 473 w 10000"/>
              <a:gd name="connsiteY2" fmla="*/ 1294 h 10000"/>
              <a:gd name="connsiteX3" fmla="*/ 1019 w 10000"/>
              <a:gd name="connsiteY3" fmla="*/ 950 h 10000"/>
              <a:gd name="connsiteX4" fmla="*/ 1452 w 10000"/>
              <a:gd name="connsiteY4" fmla="*/ 246 h 10000"/>
              <a:gd name="connsiteX5" fmla="*/ 1744 w 10000"/>
              <a:gd name="connsiteY5" fmla="*/ 0 h 10000"/>
              <a:gd name="connsiteX6" fmla="*/ 2097 w 10000"/>
              <a:gd name="connsiteY6" fmla="*/ 316 h 10000"/>
              <a:gd name="connsiteX7" fmla="*/ 2328 w 10000"/>
              <a:gd name="connsiteY7" fmla="*/ 1116 h 10000"/>
              <a:gd name="connsiteX8" fmla="*/ 2414 w 10000"/>
              <a:gd name="connsiteY8" fmla="*/ 1737 h 10000"/>
              <a:gd name="connsiteX9" fmla="*/ 2527 w 10000"/>
              <a:gd name="connsiteY9" fmla="*/ 2341 h 10000"/>
              <a:gd name="connsiteX10" fmla="*/ 2614 w 10000"/>
              <a:gd name="connsiteY10" fmla="*/ 2687 h 10000"/>
              <a:gd name="connsiteX11" fmla="*/ 2683 w 10000"/>
              <a:gd name="connsiteY11" fmla="*/ 2865 h 10000"/>
              <a:gd name="connsiteX12" fmla="*/ 2786 w 10000"/>
              <a:gd name="connsiteY12" fmla="*/ 3025 h 10000"/>
              <a:gd name="connsiteX13" fmla="*/ 3027 w 10000"/>
              <a:gd name="connsiteY13" fmla="*/ 3381 h 10000"/>
              <a:gd name="connsiteX14" fmla="*/ 3200 w 10000"/>
              <a:gd name="connsiteY14" fmla="*/ 3913 h 10000"/>
              <a:gd name="connsiteX15" fmla="*/ 3480 w 10000"/>
              <a:gd name="connsiteY15" fmla="*/ 4069 h 10000"/>
              <a:gd name="connsiteX16" fmla="*/ 4044 w 10000"/>
              <a:gd name="connsiteY16" fmla="*/ 3740 h 10000"/>
              <a:gd name="connsiteX17" fmla="*/ 5012 w 10000"/>
              <a:gd name="connsiteY17" fmla="*/ 4689 h 10000"/>
              <a:gd name="connsiteX18" fmla="*/ 7653 w 10000"/>
              <a:gd name="connsiteY18" fmla="*/ 5018 h 10000"/>
              <a:gd name="connsiteX19" fmla="*/ 8344 w 10000"/>
              <a:gd name="connsiteY19" fmla="*/ 6406 h 10000"/>
              <a:gd name="connsiteX20" fmla="*/ 8997 w 10000"/>
              <a:gd name="connsiteY20" fmla="*/ 7630 h 10000"/>
              <a:gd name="connsiteX21" fmla="*/ 9492 w 10000"/>
              <a:gd name="connsiteY21" fmla="*/ 8431 h 10000"/>
              <a:gd name="connsiteX22" fmla="*/ 10000 w 10000"/>
              <a:gd name="connsiteY22" fmla="*/ 10000 h 10000"/>
              <a:gd name="connsiteX0" fmla="*/ 27 w 10000"/>
              <a:gd name="connsiteY0" fmla="*/ 9949 h 10000"/>
              <a:gd name="connsiteX1" fmla="*/ 6 w 10000"/>
              <a:gd name="connsiteY1" fmla="*/ 2144 h 10000"/>
              <a:gd name="connsiteX2" fmla="*/ 473 w 10000"/>
              <a:gd name="connsiteY2" fmla="*/ 1294 h 10000"/>
              <a:gd name="connsiteX3" fmla="*/ 1019 w 10000"/>
              <a:gd name="connsiteY3" fmla="*/ 950 h 10000"/>
              <a:gd name="connsiteX4" fmla="*/ 1452 w 10000"/>
              <a:gd name="connsiteY4" fmla="*/ 246 h 10000"/>
              <a:gd name="connsiteX5" fmla="*/ 1744 w 10000"/>
              <a:gd name="connsiteY5" fmla="*/ 0 h 10000"/>
              <a:gd name="connsiteX6" fmla="*/ 2097 w 10000"/>
              <a:gd name="connsiteY6" fmla="*/ 316 h 10000"/>
              <a:gd name="connsiteX7" fmla="*/ 2328 w 10000"/>
              <a:gd name="connsiteY7" fmla="*/ 1116 h 10000"/>
              <a:gd name="connsiteX8" fmla="*/ 2414 w 10000"/>
              <a:gd name="connsiteY8" fmla="*/ 1737 h 10000"/>
              <a:gd name="connsiteX9" fmla="*/ 2527 w 10000"/>
              <a:gd name="connsiteY9" fmla="*/ 2341 h 10000"/>
              <a:gd name="connsiteX10" fmla="*/ 2614 w 10000"/>
              <a:gd name="connsiteY10" fmla="*/ 2687 h 10000"/>
              <a:gd name="connsiteX11" fmla="*/ 2683 w 10000"/>
              <a:gd name="connsiteY11" fmla="*/ 2865 h 10000"/>
              <a:gd name="connsiteX12" fmla="*/ 2786 w 10000"/>
              <a:gd name="connsiteY12" fmla="*/ 3025 h 10000"/>
              <a:gd name="connsiteX13" fmla="*/ 3027 w 10000"/>
              <a:gd name="connsiteY13" fmla="*/ 3381 h 10000"/>
              <a:gd name="connsiteX14" fmla="*/ 3200 w 10000"/>
              <a:gd name="connsiteY14" fmla="*/ 3913 h 10000"/>
              <a:gd name="connsiteX15" fmla="*/ 3480 w 10000"/>
              <a:gd name="connsiteY15" fmla="*/ 4069 h 10000"/>
              <a:gd name="connsiteX16" fmla="*/ 4044 w 10000"/>
              <a:gd name="connsiteY16" fmla="*/ 3740 h 10000"/>
              <a:gd name="connsiteX17" fmla="*/ 5012 w 10000"/>
              <a:gd name="connsiteY17" fmla="*/ 4689 h 10000"/>
              <a:gd name="connsiteX18" fmla="*/ 7653 w 10000"/>
              <a:gd name="connsiteY18" fmla="*/ 5018 h 10000"/>
              <a:gd name="connsiteX19" fmla="*/ 8344 w 10000"/>
              <a:gd name="connsiteY19" fmla="*/ 6406 h 10000"/>
              <a:gd name="connsiteX20" fmla="*/ 8997 w 10000"/>
              <a:gd name="connsiteY20" fmla="*/ 7630 h 10000"/>
              <a:gd name="connsiteX21" fmla="*/ 9492 w 10000"/>
              <a:gd name="connsiteY21" fmla="*/ 8431 h 10000"/>
              <a:gd name="connsiteX22" fmla="*/ 10000 w 10000"/>
              <a:gd name="connsiteY22" fmla="*/ 10000 h 10000"/>
              <a:gd name="connsiteX0" fmla="*/ 27 w 10000"/>
              <a:gd name="connsiteY0" fmla="*/ 9949 h 10000"/>
              <a:gd name="connsiteX1" fmla="*/ 6 w 10000"/>
              <a:gd name="connsiteY1" fmla="*/ 2144 h 10000"/>
              <a:gd name="connsiteX2" fmla="*/ 473 w 10000"/>
              <a:gd name="connsiteY2" fmla="*/ 1294 h 10000"/>
              <a:gd name="connsiteX3" fmla="*/ 1019 w 10000"/>
              <a:gd name="connsiteY3" fmla="*/ 950 h 10000"/>
              <a:gd name="connsiteX4" fmla="*/ 1452 w 10000"/>
              <a:gd name="connsiteY4" fmla="*/ 246 h 10000"/>
              <a:gd name="connsiteX5" fmla="*/ 1744 w 10000"/>
              <a:gd name="connsiteY5" fmla="*/ 0 h 10000"/>
              <a:gd name="connsiteX6" fmla="*/ 2097 w 10000"/>
              <a:gd name="connsiteY6" fmla="*/ 316 h 10000"/>
              <a:gd name="connsiteX7" fmla="*/ 2328 w 10000"/>
              <a:gd name="connsiteY7" fmla="*/ 1116 h 10000"/>
              <a:gd name="connsiteX8" fmla="*/ 2414 w 10000"/>
              <a:gd name="connsiteY8" fmla="*/ 1737 h 10000"/>
              <a:gd name="connsiteX9" fmla="*/ 2527 w 10000"/>
              <a:gd name="connsiteY9" fmla="*/ 2341 h 10000"/>
              <a:gd name="connsiteX10" fmla="*/ 2614 w 10000"/>
              <a:gd name="connsiteY10" fmla="*/ 2687 h 10000"/>
              <a:gd name="connsiteX11" fmla="*/ 2683 w 10000"/>
              <a:gd name="connsiteY11" fmla="*/ 2865 h 10000"/>
              <a:gd name="connsiteX12" fmla="*/ 2786 w 10000"/>
              <a:gd name="connsiteY12" fmla="*/ 3025 h 10000"/>
              <a:gd name="connsiteX13" fmla="*/ 3027 w 10000"/>
              <a:gd name="connsiteY13" fmla="*/ 3381 h 10000"/>
              <a:gd name="connsiteX14" fmla="*/ 3200 w 10000"/>
              <a:gd name="connsiteY14" fmla="*/ 3913 h 10000"/>
              <a:gd name="connsiteX15" fmla="*/ 3480 w 10000"/>
              <a:gd name="connsiteY15" fmla="*/ 4069 h 10000"/>
              <a:gd name="connsiteX16" fmla="*/ 4044 w 10000"/>
              <a:gd name="connsiteY16" fmla="*/ 3740 h 10000"/>
              <a:gd name="connsiteX17" fmla="*/ 5012 w 10000"/>
              <a:gd name="connsiteY17" fmla="*/ 4689 h 10000"/>
              <a:gd name="connsiteX18" fmla="*/ 7653 w 10000"/>
              <a:gd name="connsiteY18" fmla="*/ 5018 h 10000"/>
              <a:gd name="connsiteX19" fmla="*/ 8344 w 10000"/>
              <a:gd name="connsiteY19" fmla="*/ 6406 h 10000"/>
              <a:gd name="connsiteX20" fmla="*/ 8997 w 10000"/>
              <a:gd name="connsiteY20" fmla="*/ 7630 h 10000"/>
              <a:gd name="connsiteX21" fmla="*/ 9492 w 10000"/>
              <a:gd name="connsiteY21" fmla="*/ 8431 h 10000"/>
              <a:gd name="connsiteX22" fmla="*/ 10000 w 10000"/>
              <a:gd name="connsiteY22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0000" h="10000">
                <a:moveTo>
                  <a:pt x="27" y="9949"/>
                </a:moveTo>
                <a:cubicBezTo>
                  <a:pt x="47" y="9655"/>
                  <a:pt x="-22" y="2384"/>
                  <a:pt x="6" y="2144"/>
                </a:cubicBezTo>
                <a:cubicBezTo>
                  <a:pt x="312" y="1315"/>
                  <a:pt x="206" y="1630"/>
                  <a:pt x="473" y="1294"/>
                </a:cubicBezTo>
                <a:cubicBezTo>
                  <a:pt x="748" y="1501"/>
                  <a:pt x="831" y="1222"/>
                  <a:pt x="1019" y="950"/>
                </a:cubicBezTo>
                <a:cubicBezTo>
                  <a:pt x="1277" y="543"/>
                  <a:pt x="1332" y="405"/>
                  <a:pt x="1452" y="246"/>
                </a:cubicBezTo>
                <a:cubicBezTo>
                  <a:pt x="1584" y="45"/>
                  <a:pt x="1620" y="95"/>
                  <a:pt x="1744" y="0"/>
                </a:cubicBezTo>
                <a:cubicBezTo>
                  <a:pt x="1879" y="38"/>
                  <a:pt x="1927" y="70"/>
                  <a:pt x="2097" y="316"/>
                </a:cubicBezTo>
                <a:cubicBezTo>
                  <a:pt x="2195" y="559"/>
                  <a:pt x="2307" y="900"/>
                  <a:pt x="2328" y="1116"/>
                </a:cubicBezTo>
                <a:cubicBezTo>
                  <a:pt x="2357" y="1323"/>
                  <a:pt x="2386" y="1531"/>
                  <a:pt x="2414" y="1737"/>
                </a:cubicBezTo>
                <a:cubicBezTo>
                  <a:pt x="2452" y="1938"/>
                  <a:pt x="2490" y="2138"/>
                  <a:pt x="2527" y="2341"/>
                </a:cubicBezTo>
                <a:cubicBezTo>
                  <a:pt x="2556" y="2456"/>
                  <a:pt x="2586" y="2571"/>
                  <a:pt x="2614" y="2687"/>
                </a:cubicBezTo>
                <a:cubicBezTo>
                  <a:pt x="2638" y="2746"/>
                  <a:pt x="2660" y="2807"/>
                  <a:pt x="2683" y="2865"/>
                </a:cubicBezTo>
                <a:cubicBezTo>
                  <a:pt x="2718" y="2919"/>
                  <a:pt x="2753" y="2972"/>
                  <a:pt x="2786" y="3025"/>
                </a:cubicBezTo>
                <a:cubicBezTo>
                  <a:pt x="2857" y="3132"/>
                  <a:pt x="2958" y="3233"/>
                  <a:pt x="3027" y="3381"/>
                </a:cubicBezTo>
                <a:cubicBezTo>
                  <a:pt x="3057" y="3516"/>
                  <a:pt x="3170" y="3777"/>
                  <a:pt x="3200" y="3913"/>
                </a:cubicBezTo>
                <a:cubicBezTo>
                  <a:pt x="3362" y="4136"/>
                  <a:pt x="3324" y="4023"/>
                  <a:pt x="3480" y="4069"/>
                </a:cubicBezTo>
                <a:cubicBezTo>
                  <a:pt x="3621" y="4040"/>
                  <a:pt x="3780" y="3640"/>
                  <a:pt x="4044" y="3740"/>
                </a:cubicBezTo>
                <a:cubicBezTo>
                  <a:pt x="4307" y="3838"/>
                  <a:pt x="4411" y="4475"/>
                  <a:pt x="5012" y="4689"/>
                </a:cubicBezTo>
                <a:cubicBezTo>
                  <a:pt x="5614" y="4901"/>
                  <a:pt x="7098" y="4732"/>
                  <a:pt x="7653" y="5018"/>
                </a:cubicBezTo>
                <a:cubicBezTo>
                  <a:pt x="8209" y="5304"/>
                  <a:pt x="8120" y="5972"/>
                  <a:pt x="8344" y="6406"/>
                </a:cubicBezTo>
                <a:cubicBezTo>
                  <a:pt x="8567" y="6844"/>
                  <a:pt x="8806" y="7291"/>
                  <a:pt x="8997" y="7630"/>
                </a:cubicBezTo>
                <a:cubicBezTo>
                  <a:pt x="9188" y="7965"/>
                  <a:pt x="8803" y="7441"/>
                  <a:pt x="9492" y="8431"/>
                </a:cubicBezTo>
                <a:cubicBezTo>
                  <a:pt x="9605" y="9000"/>
                  <a:pt x="10005" y="9638"/>
                  <a:pt x="10000" y="10000"/>
                </a:cubicBezTo>
              </a:path>
            </a:pathLst>
          </a:custGeom>
          <a:gradFill flip="none" rotWithShape="0">
            <a:gsLst>
              <a:gs pos="4000">
                <a:srgbClr val="FFD579">
                  <a:lumMod val="22000"/>
                  <a:lumOff val="78000"/>
                </a:srgbClr>
              </a:gs>
              <a:gs pos="85000">
                <a:schemeClr val="bg2">
                  <a:lumMod val="69000"/>
                </a:schemeClr>
              </a:gs>
            </a:gsLst>
            <a:lin ang="18900000" scaled="1"/>
            <a:tileRect/>
          </a:gradFill>
          <a:ln>
            <a:noFill/>
          </a:ln>
          <a:effectLst>
            <a:innerShdw blurRad="749300" dist="139700" dir="17760000">
              <a:schemeClr val="accent3">
                <a:lumMod val="50000"/>
                <a:alpha val="78000"/>
              </a:schemeClr>
            </a:innerShdw>
          </a:effectLst>
          <a:extLst>
            <a:ext uri="{91240B29-F687-4f45-9708-019B960494DF}">
              <a14:hiddenLine xmlns:a14="http://schemas.microsoft.com/office/drawing/2010/main" xmlns="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fr-FR" dirty="0"/>
          </a:p>
        </p:txBody>
      </p:sp>
      <p:sp>
        <p:nvSpPr>
          <p:cNvPr id="94" name="Text Box 19"/>
          <p:cNvSpPr txBox="1">
            <a:spLocks noChangeArrowheads="1"/>
          </p:cNvSpPr>
          <p:nvPr/>
        </p:nvSpPr>
        <p:spPr bwMode="auto">
          <a:xfrm>
            <a:off x="708726" y="5821408"/>
            <a:ext cx="92234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200" b="1" dirty="0">
                <a:solidFill>
                  <a:schemeClr val="tx2"/>
                </a:solidFill>
                <a:latin typeface="Trebuchet MS"/>
                <a:ea typeface="Cambria" charset="0"/>
                <a:cs typeface="Trebuchet MS"/>
              </a:rPr>
              <a:t>1030 hPa</a:t>
            </a:r>
          </a:p>
        </p:txBody>
      </p:sp>
      <p:grpSp>
        <p:nvGrpSpPr>
          <p:cNvPr id="99" name="Group 2"/>
          <p:cNvGrpSpPr>
            <a:grpSpLocks noChangeAspect="1"/>
          </p:cNvGrpSpPr>
          <p:nvPr/>
        </p:nvGrpSpPr>
        <p:grpSpPr bwMode="auto">
          <a:xfrm>
            <a:off x="4022051" y="5003923"/>
            <a:ext cx="497034" cy="400054"/>
            <a:chOff x="5132" y="8412"/>
            <a:chExt cx="902" cy="582"/>
          </a:xfrm>
          <a:effectLst>
            <a:outerShdw blurRad="76200" dir="13500000" sy="23000" kx="1200000" algn="br">
              <a:srgbClr val="000000">
                <a:alpha val="15000"/>
              </a:srgbClr>
            </a:outerShdw>
          </a:effectLst>
        </p:grpSpPr>
        <p:sp>
          <p:nvSpPr>
            <p:cNvPr id="100" name="Freeform 3"/>
            <p:cNvSpPr>
              <a:spLocks noChangeAspect="1"/>
            </p:cNvSpPr>
            <p:nvPr/>
          </p:nvSpPr>
          <p:spPr bwMode="auto">
            <a:xfrm>
              <a:off x="5282" y="8517"/>
              <a:ext cx="167" cy="288"/>
            </a:xfrm>
            <a:custGeom>
              <a:avLst/>
              <a:gdLst/>
              <a:ahLst/>
              <a:cxnLst>
                <a:cxn ang="0">
                  <a:pos x="0" y="1185"/>
                </a:cxn>
                <a:cxn ang="0">
                  <a:pos x="0" y="424"/>
                </a:cxn>
                <a:cxn ang="0">
                  <a:pos x="182" y="424"/>
                </a:cxn>
                <a:cxn ang="0">
                  <a:pos x="0" y="133"/>
                </a:cxn>
                <a:cxn ang="0">
                  <a:pos x="0" y="0"/>
                </a:cxn>
                <a:cxn ang="0">
                  <a:pos x="574" y="0"/>
                </a:cxn>
                <a:cxn ang="0">
                  <a:pos x="574" y="133"/>
                </a:cxn>
                <a:cxn ang="0">
                  <a:pos x="400" y="424"/>
                </a:cxn>
                <a:cxn ang="0">
                  <a:pos x="574" y="424"/>
                </a:cxn>
                <a:cxn ang="0">
                  <a:pos x="574" y="1185"/>
                </a:cxn>
                <a:cxn ang="0">
                  <a:pos x="0" y="1185"/>
                </a:cxn>
                <a:cxn ang="0">
                  <a:pos x="0" y="1185"/>
                </a:cxn>
                <a:cxn ang="0">
                  <a:pos x="0" y="1185"/>
                </a:cxn>
              </a:cxnLst>
              <a:rect l="0" t="0" r="r" b="b"/>
              <a:pathLst>
                <a:path w="574" h="1185">
                  <a:moveTo>
                    <a:pt x="0" y="1185"/>
                  </a:moveTo>
                  <a:lnTo>
                    <a:pt x="0" y="424"/>
                  </a:lnTo>
                  <a:lnTo>
                    <a:pt x="182" y="424"/>
                  </a:lnTo>
                  <a:lnTo>
                    <a:pt x="0" y="133"/>
                  </a:lnTo>
                  <a:lnTo>
                    <a:pt x="0" y="0"/>
                  </a:lnTo>
                  <a:lnTo>
                    <a:pt x="574" y="0"/>
                  </a:lnTo>
                  <a:lnTo>
                    <a:pt x="574" y="133"/>
                  </a:lnTo>
                  <a:lnTo>
                    <a:pt x="400" y="424"/>
                  </a:lnTo>
                  <a:lnTo>
                    <a:pt x="574" y="424"/>
                  </a:lnTo>
                  <a:lnTo>
                    <a:pt x="574" y="1185"/>
                  </a:lnTo>
                  <a:lnTo>
                    <a:pt x="0" y="1185"/>
                  </a:lnTo>
                  <a:close/>
                </a:path>
              </a:pathLst>
            </a:custGeom>
            <a:solidFill>
              <a:srgbClr val="E8E6FF"/>
            </a:solidFill>
            <a:ln w="9525">
              <a:noFill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1" name="Freeform 4"/>
            <p:cNvSpPr>
              <a:spLocks noChangeAspect="1"/>
            </p:cNvSpPr>
            <p:nvPr/>
          </p:nvSpPr>
          <p:spPr bwMode="auto">
            <a:xfrm>
              <a:off x="5663" y="8768"/>
              <a:ext cx="215" cy="37"/>
            </a:xfrm>
            <a:custGeom>
              <a:avLst/>
              <a:gdLst/>
              <a:ahLst/>
              <a:cxnLst>
                <a:cxn ang="0">
                  <a:pos x="0" y="158"/>
                </a:cxn>
                <a:cxn ang="0">
                  <a:pos x="0" y="0"/>
                </a:cxn>
                <a:cxn ang="0">
                  <a:pos x="745" y="0"/>
                </a:cxn>
                <a:cxn ang="0">
                  <a:pos x="745" y="158"/>
                </a:cxn>
                <a:cxn ang="0">
                  <a:pos x="0" y="158"/>
                </a:cxn>
                <a:cxn ang="0">
                  <a:pos x="0" y="158"/>
                </a:cxn>
                <a:cxn ang="0">
                  <a:pos x="0" y="158"/>
                </a:cxn>
              </a:cxnLst>
              <a:rect l="0" t="0" r="r" b="b"/>
              <a:pathLst>
                <a:path w="745" h="158">
                  <a:moveTo>
                    <a:pt x="0" y="158"/>
                  </a:moveTo>
                  <a:lnTo>
                    <a:pt x="0" y="0"/>
                  </a:lnTo>
                  <a:lnTo>
                    <a:pt x="745" y="0"/>
                  </a:lnTo>
                  <a:lnTo>
                    <a:pt x="745" y="158"/>
                  </a:lnTo>
                  <a:lnTo>
                    <a:pt x="0" y="158"/>
                  </a:lnTo>
                  <a:close/>
                </a:path>
              </a:pathLst>
            </a:custGeom>
            <a:solidFill>
              <a:srgbClr val="E8E6FF"/>
            </a:solidFill>
            <a:ln w="9525">
              <a:noFill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2" name="Freeform 5"/>
            <p:cNvSpPr>
              <a:spLocks noChangeAspect="1"/>
            </p:cNvSpPr>
            <p:nvPr/>
          </p:nvSpPr>
          <p:spPr bwMode="auto">
            <a:xfrm>
              <a:off x="5187" y="8811"/>
              <a:ext cx="785" cy="171"/>
            </a:xfrm>
            <a:custGeom>
              <a:avLst/>
              <a:gdLst/>
              <a:ahLst/>
              <a:cxnLst>
                <a:cxn ang="0">
                  <a:pos x="0" y="700"/>
                </a:cxn>
                <a:cxn ang="0">
                  <a:pos x="0" y="0"/>
                </a:cxn>
                <a:cxn ang="0">
                  <a:pos x="2709" y="0"/>
                </a:cxn>
                <a:cxn ang="0">
                  <a:pos x="2709" y="700"/>
                </a:cxn>
                <a:cxn ang="0">
                  <a:pos x="0" y="700"/>
                </a:cxn>
                <a:cxn ang="0">
                  <a:pos x="0" y="700"/>
                </a:cxn>
                <a:cxn ang="0">
                  <a:pos x="0" y="700"/>
                </a:cxn>
              </a:cxnLst>
              <a:rect l="0" t="0" r="r" b="b"/>
              <a:pathLst>
                <a:path w="2709" h="700">
                  <a:moveTo>
                    <a:pt x="0" y="700"/>
                  </a:moveTo>
                  <a:lnTo>
                    <a:pt x="0" y="0"/>
                  </a:lnTo>
                  <a:lnTo>
                    <a:pt x="2709" y="0"/>
                  </a:lnTo>
                  <a:lnTo>
                    <a:pt x="2709" y="700"/>
                  </a:lnTo>
                  <a:lnTo>
                    <a:pt x="0" y="700"/>
                  </a:lnTo>
                  <a:close/>
                </a:path>
              </a:pathLst>
            </a:custGeom>
            <a:solidFill>
              <a:srgbClr val="C1C0DB"/>
            </a:solidFill>
            <a:ln w="9525">
              <a:noFill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3" name="Freeform 6"/>
            <p:cNvSpPr>
              <a:spLocks noChangeAspect="1"/>
            </p:cNvSpPr>
            <p:nvPr/>
          </p:nvSpPr>
          <p:spPr bwMode="auto">
            <a:xfrm>
              <a:off x="5178" y="8802"/>
              <a:ext cx="804" cy="177"/>
            </a:xfrm>
            <a:custGeom>
              <a:avLst/>
              <a:gdLst/>
              <a:ahLst/>
              <a:cxnLst>
                <a:cxn ang="0">
                  <a:pos x="0" y="734"/>
                </a:cxn>
                <a:cxn ang="0">
                  <a:pos x="0" y="0"/>
                </a:cxn>
                <a:cxn ang="0">
                  <a:pos x="2766" y="0"/>
                </a:cxn>
                <a:cxn ang="0">
                  <a:pos x="2766" y="734"/>
                </a:cxn>
                <a:cxn ang="0">
                  <a:pos x="2699" y="734"/>
                </a:cxn>
                <a:cxn ang="0">
                  <a:pos x="2699" y="83"/>
                </a:cxn>
                <a:cxn ang="0">
                  <a:pos x="68" y="83"/>
                </a:cxn>
                <a:cxn ang="0">
                  <a:pos x="68" y="734"/>
                </a:cxn>
                <a:cxn ang="0">
                  <a:pos x="0" y="734"/>
                </a:cxn>
                <a:cxn ang="0">
                  <a:pos x="0" y="734"/>
                </a:cxn>
                <a:cxn ang="0">
                  <a:pos x="0" y="734"/>
                </a:cxn>
              </a:cxnLst>
              <a:rect l="0" t="0" r="r" b="b"/>
              <a:pathLst>
                <a:path w="2766" h="734">
                  <a:moveTo>
                    <a:pt x="0" y="734"/>
                  </a:moveTo>
                  <a:lnTo>
                    <a:pt x="0" y="0"/>
                  </a:lnTo>
                  <a:lnTo>
                    <a:pt x="2766" y="0"/>
                  </a:lnTo>
                  <a:lnTo>
                    <a:pt x="2766" y="734"/>
                  </a:lnTo>
                  <a:lnTo>
                    <a:pt x="2699" y="734"/>
                  </a:lnTo>
                  <a:lnTo>
                    <a:pt x="2699" y="83"/>
                  </a:lnTo>
                  <a:lnTo>
                    <a:pt x="68" y="83"/>
                  </a:lnTo>
                  <a:lnTo>
                    <a:pt x="68" y="734"/>
                  </a:lnTo>
                  <a:lnTo>
                    <a:pt x="0" y="73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4" name="Freeform 7"/>
            <p:cNvSpPr>
              <a:spLocks noChangeAspect="1"/>
            </p:cNvSpPr>
            <p:nvPr/>
          </p:nvSpPr>
          <p:spPr bwMode="auto">
            <a:xfrm>
              <a:off x="5132" y="8894"/>
              <a:ext cx="902" cy="100"/>
            </a:xfrm>
            <a:custGeom>
              <a:avLst/>
              <a:gdLst/>
              <a:ahLst/>
              <a:cxnLst>
                <a:cxn ang="0">
                  <a:pos x="0" y="407"/>
                </a:cxn>
                <a:cxn ang="0">
                  <a:pos x="3108" y="407"/>
                </a:cxn>
                <a:cxn ang="0">
                  <a:pos x="3108" y="324"/>
                </a:cxn>
                <a:cxn ang="0">
                  <a:pos x="2450" y="324"/>
                </a:cxn>
                <a:cxn ang="0">
                  <a:pos x="2450" y="0"/>
                </a:cxn>
                <a:cxn ang="0">
                  <a:pos x="2224" y="0"/>
                </a:cxn>
                <a:cxn ang="0">
                  <a:pos x="2224" y="324"/>
                </a:cxn>
                <a:cxn ang="0">
                  <a:pos x="0" y="324"/>
                </a:cxn>
                <a:cxn ang="0">
                  <a:pos x="0" y="407"/>
                </a:cxn>
                <a:cxn ang="0">
                  <a:pos x="0" y="407"/>
                </a:cxn>
                <a:cxn ang="0">
                  <a:pos x="0" y="407"/>
                </a:cxn>
              </a:cxnLst>
              <a:rect l="0" t="0" r="r" b="b"/>
              <a:pathLst>
                <a:path w="3108" h="407">
                  <a:moveTo>
                    <a:pt x="0" y="407"/>
                  </a:moveTo>
                  <a:lnTo>
                    <a:pt x="3108" y="407"/>
                  </a:lnTo>
                  <a:lnTo>
                    <a:pt x="3108" y="324"/>
                  </a:lnTo>
                  <a:lnTo>
                    <a:pt x="2450" y="324"/>
                  </a:lnTo>
                  <a:lnTo>
                    <a:pt x="2450" y="0"/>
                  </a:lnTo>
                  <a:lnTo>
                    <a:pt x="2224" y="0"/>
                  </a:lnTo>
                  <a:lnTo>
                    <a:pt x="2224" y="324"/>
                  </a:lnTo>
                  <a:lnTo>
                    <a:pt x="0" y="324"/>
                  </a:lnTo>
                  <a:lnTo>
                    <a:pt x="0" y="40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5" name="Freeform 8"/>
            <p:cNvSpPr>
              <a:spLocks noChangeAspect="1"/>
            </p:cNvSpPr>
            <p:nvPr/>
          </p:nvSpPr>
          <p:spPr bwMode="auto">
            <a:xfrm>
              <a:off x="5225" y="8847"/>
              <a:ext cx="157" cy="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82"/>
                </a:cxn>
                <a:cxn ang="0">
                  <a:pos x="540" y="82"/>
                </a:cxn>
                <a:cxn ang="0">
                  <a:pos x="54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40" h="82">
                  <a:moveTo>
                    <a:pt x="0" y="0"/>
                  </a:moveTo>
                  <a:lnTo>
                    <a:pt x="0" y="82"/>
                  </a:lnTo>
                  <a:lnTo>
                    <a:pt x="540" y="82"/>
                  </a:lnTo>
                  <a:lnTo>
                    <a:pt x="54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6" name="Freeform 9"/>
            <p:cNvSpPr>
              <a:spLocks noChangeAspect="1"/>
            </p:cNvSpPr>
            <p:nvPr/>
          </p:nvSpPr>
          <p:spPr bwMode="auto">
            <a:xfrm>
              <a:off x="5409" y="8847"/>
              <a:ext cx="157" cy="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82"/>
                </a:cxn>
                <a:cxn ang="0">
                  <a:pos x="542" y="82"/>
                </a:cxn>
                <a:cxn ang="0">
                  <a:pos x="54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42" h="82">
                  <a:moveTo>
                    <a:pt x="0" y="0"/>
                  </a:moveTo>
                  <a:lnTo>
                    <a:pt x="0" y="82"/>
                  </a:lnTo>
                  <a:lnTo>
                    <a:pt x="542" y="82"/>
                  </a:lnTo>
                  <a:lnTo>
                    <a:pt x="54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7" name="Freeform 10"/>
            <p:cNvSpPr>
              <a:spLocks noChangeAspect="1"/>
            </p:cNvSpPr>
            <p:nvPr/>
          </p:nvSpPr>
          <p:spPr bwMode="auto">
            <a:xfrm>
              <a:off x="5593" y="8847"/>
              <a:ext cx="158" cy="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82"/>
                </a:cxn>
                <a:cxn ang="0">
                  <a:pos x="543" y="82"/>
                </a:cxn>
                <a:cxn ang="0">
                  <a:pos x="543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43" h="82">
                  <a:moveTo>
                    <a:pt x="0" y="0"/>
                  </a:moveTo>
                  <a:lnTo>
                    <a:pt x="0" y="82"/>
                  </a:lnTo>
                  <a:lnTo>
                    <a:pt x="543" y="82"/>
                  </a:lnTo>
                  <a:lnTo>
                    <a:pt x="54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8" name="Freeform 11"/>
            <p:cNvSpPr>
              <a:spLocks noChangeAspect="1"/>
            </p:cNvSpPr>
            <p:nvPr/>
          </p:nvSpPr>
          <p:spPr bwMode="auto">
            <a:xfrm>
              <a:off x="5870" y="8894"/>
              <a:ext cx="65" cy="5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8"/>
                </a:cxn>
                <a:cxn ang="0">
                  <a:pos x="226" y="218"/>
                </a:cxn>
                <a:cxn ang="0">
                  <a:pos x="226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26" h="218">
                  <a:moveTo>
                    <a:pt x="0" y="0"/>
                  </a:moveTo>
                  <a:lnTo>
                    <a:pt x="0" y="218"/>
                  </a:lnTo>
                  <a:lnTo>
                    <a:pt x="226" y="218"/>
                  </a:lnTo>
                  <a:lnTo>
                    <a:pt x="22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9" name="Freeform 12"/>
            <p:cNvSpPr>
              <a:spLocks noChangeAspect="1"/>
            </p:cNvSpPr>
            <p:nvPr/>
          </p:nvSpPr>
          <p:spPr bwMode="auto">
            <a:xfrm>
              <a:off x="5225" y="8894"/>
              <a:ext cx="157" cy="5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8"/>
                </a:cxn>
                <a:cxn ang="0">
                  <a:pos x="540" y="218"/>
                </a:cxn>
                <a:cxn ang="0">
                  <a:pos x="54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40" h="218">
                  <a:moveTo>
                    <a:pt x="0" y="0"/>
                  </a:moveTo>
                  <a:lnTo>
                    <a:pt x="0" y="218"/>
                  </a:lnTo>
                  <a:lnTo>
                    <a:pt x="540" y="218"/>
                  </a:lnTo>
                  <a:lnTo>
                    <a:pt x="54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0" name="Freeform 13"/>
            <p:cNvSpPr>
              <a:spLocks noChangeAspect="1"/>
            </p:cNvSpPr>
            <p:nvPr/>
          </p:nvSpPr>
          <p:spPr bwMode="auto">
            <a:xfrm>
              <a:off x="5409" y="8894"/>
              <a:ext cx="157" cy="5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8"/>
                </a:cxn>
                <a:cxn ang="0">
                  <a:pos x="542" y="218"/>
                </a:cxn>
                <a:cxn ang="0">
                  <a:pos x="54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42" h="218">
                  <a:moveTo>
                    <a:pt x="0" y="0"/>
                  </a:moveTo>
                  <a:lnTo>
                    <a:pt x="0" y="218"/>
                  </a:lnTo>
                  <a:lnTo>
                    <a:pt x="542" y="218"/>
                  </a:lnTo>
                  <a:lnTo>
                    <a:pt x="54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1" name="Freeform 14"/>
            <p:cNvSpPr>
              <a:spLocks noChangeAspect="1"/>
            </p:cNvSpPr>
            <p:nvPr/>
          </p:nvSpPr>
          <p:spPr bwMode="auto">
            <a:xfrm>
              <a:off x="5593" y="8894"/>
              <a:ext cx="158" cy="5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8"/>
                </a:cxn>
                <a:cxn ang="0">
                  <a:pos x="543" y="218"/>
                </a:cxn>
                <a:cxn ang="0">
                  <a:pos x="543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43" h="218">
                  <a:moveTo>
                    <a:pt x="0" y="0"/>
                  </a:moveTo>
                  <a:lnTo>
                    <a:pt x="0" y="218"/>
                  </a:lnTo>
                  <a:lnTo>
                    <a:pt x="543" y="218"/>
                  </a:lnTo>
                  <a:lnTo>
                    <a:pt x="54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2" name="Freeform 15"/>
            <p:cNvSpPr>
              <a:spLocks noChangeAspect="1"/>
            </p:cNvSpPr>
            <p:nvPr/>
          </p:nvSpPr>
          <p:spPr bwMode="auto">
            <a:xfrm>
              <a:off x="5777" y="8847"/>
              <a:ext cx="158" cy="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85"/>
                </a:cxn>
                <a:cxn ang="0">
                  <a:pos x="544" y="85"/>
                </a:cxn>
                <a:cxn ang="0">
                  <a:pos x="544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44" h="85">
                  <a:moveTo>
                    <a:pt x="0" y="0"/>
                  </a:moveTo>
                  <a:lnTo>
                    <a:pt x="0" y="85"/>
                  </a:lnTo>
                  <a:lnTo>
                    <a:pt x="544" y="85"/>
                  </a:lnTo>
                  <a:lnTo>
                    <a:pt x="54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3" name="Freeform 16"/>
            <p:cNvSpPr>
              <a:spLocks noChangeAspect="1"/>
            </p:cNvSpPr>
            <p:nvPr/>
          </p:nvSpPr>
          <p:spPr bwMode="auto">
            <a:xfrm>
              <a:off x="5652" y="8755"/>
              <a:ext cx="237" cy="47"/>
            </a:xfrm>
            <a:custGeom>
              <a:avLst/>
              <a:gdLst/>
              <a:ahLst/>
              <a:cxnLst>
                <a:cxn ang="0">
                  <a:pos x="0" y="188"/>
                </a:cxn>
                <a:cxn ang="0">
                  <a:pos x="0" y="0"/>
                </a:cxn>
                <a:cxn ang="0">
                  <a:pos x="816" y="0"/>
                </a:cxn>
                <a:cxn ang="0">
                  <a:pos x="816" y="188"/>
                </a:cxn>
                <a:cxn ang="0">
                  <a:pos x="747" y="188"/>
                </a:cxn>
                <a:cxn ang="0">
                  <a:pos x="747" y="80"/>
                </a:cxn>
                <a:cxn ang="0">
                  <a:pos x="68" y="80"/>
                </a:cxn>
                <a:cxn ang="0">
                  <a:pos x="68" y="188"/>
                </a:cxn>
                <a:cxn ang="0">
                  <a:pos x="0" y="188"/>
                </a:cxn>
                <a:cxn ang="0">
                  <a:pos x="0" y="188"/>
                </a:cxn>
                <a:cxn ang="0">
                  <a:pos x="0" y="188"/>
                </a:cxn>
              </a:cxnLst>
              <a:rect l="0" t="0" r="r" b="b"/>
              <a:pathLst>
                <a:path w="816" h="188">
                  <a:moveTo>
                    <a:pt x="0" y="188"/>
                  </a:moveTo>
                  <a:lnTo>
                    <a:pt x="0" y="0"/>
                  </a:lnTo>
                  <a:lnTo>
                    <a:pt x="816" y="0"/>
                  </a:lnTo>
                  <a:lnTo>
                    <a:pt x="816" y="188"/>
                  </a:lnTo>
                  <a:lnTo>
                    <a:pt x="747" y="188"/>
                  </a:lnTo>
                  <a:lnTo>
                    <a:pt x="747" y="80"/>
                  </a:lnTo>
                  <a:lnTo>
                    <a:pt x="68" y="80"/>
                  </a:lnTo>
                  <a:lnTo>
                    <a:pt x="68" y="188"/>
                  </a:lnTo>
                  <a:lnTo>
                    <a:pt x="0" y="18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4" name="Freeform 17"/>
            <p:cNvSpPr>
              <a:spLocks noChangeAspect="1"/>
            </p:cNvSpPr>
            <p:nvPr/>
          </p:nvSpPr>
          <p:spPr bwMode="auto">
            <a:xfrm>
              <a:off x="5270" y="8609"/>
              <a:ext cx="192" cy="199"/>
            </a:xfrm>
            <a:custGeom>
              <a:avLst/>
              <a:gdLst/>
              <a:ahLst/>
              <a:cxnLst>
                <a:cxn ang="0">
                  <a:pos x="0" y="816"/>
                </a:cxn>
                <a:cxn ang="0">
                  <a:pos x="0" y="0"/>
                </a:cxn>
                <a:cxn ang="0">
                  <a:pos x="657" y="0"/>
                </a:cxn>
                <a:cxn ang="0">
                  <a:pos x="657" y="816"/>
                </a:cxn>
                <a:cxn ang="0">
                  <a:pos x="588" y="816"/>
                </a:cxn>
                <a:cxn ang="0">
                  <a:pos x="588" y="81"/>
                </a:cxn>
                <a:cxn ang="0">
                  <a:pos x="68" y="81"/>
                </a:cxn>
                <a:cxn ang="0">
                  <a:pos x="68" y="816"/>
                </a:cxn>
                <a:cxn ang="0">
                  <a:pos x="0" y="816"/>
                </a:cxn>
                <a:cxn ang="0">
                  <a:pos x="0" y="816"/>
                </a:cxn>
                <a:cxn ang="0">
                  <a:pos x="0" y="816"/>
                </a:cxn>
              </a:cxnLst>
              <a:rect l="0" t="0" r="r" b="b"/>
              <a:pathLst>
                <a:path w="657" h="816">
                  <a:moveTo>
                    <a:pt x="0" y="816"/>
                  </a:moveTo>
                  <a:lnTo>
                    <a:pt x="0" y="0"/>
                  </a:lnTo>
                  <a:lnTo>
                    <a:pt x="657" y="0"/>
                  </a:lnTo>
                  <a:lnTo>
                    <a:pt x="657" y="816"/>
                  </a:lnTo>
                  <a:lnTo>
                    <a:pt x="588" y="816"/>
                  </a:lnTo>
                  <a:lnTo>
                    <a:pt x="588" y="81"/>
                  </a:lnTo>
                  <a:lnTo>
                    <a:pt x="68" y="81"/>
                  </a:lnTo>
                  <a:lnTo>
                    <a:pt x="68" y="816"/>
                  </a:lnTo>
                  <a:lnTo>
                    <a:pt x="0" y="8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5" name="Freeform 18"/>
            <p:cNvSpPr>
              <a:spLocks noChangeAspect="1"/>
            </p:cNvSpPr>
            <p:nvPr/>
          </p:nvSpPr>
          <p:spPr bwMode="auto">
            <a:xfrm>
              <a:off x="5270" y="8550"/>
              <a:ext cx="192" cy="5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59" y="245"/>
                </a:cxn>
                <a:cxn ang="0">
                  <a:pos x="499" y="245"/>
                </a:cxn>
                <a:cxn ang="0">
                  <a:pos x="657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657" h="245">
                  <a:moveTo>
                    <a:pt x="0" y="0"/>
                  </a:moveTo>
                  <a:lnTo>
                    <a:pt x="159" y="245"/>
                  </a:lnTo>
                  <a:lnTo>
                    <a:pt x="499" y="245"/>
                  </a:lnTo>
                  <a:lnTo>
                    <a:pt x="65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5" name="Freeform 19"/>
            <p:cNvSpPr>
              <a:spLocks noChangeAspect="1"/>
            </p:cNvSpPr>
            <p:nvPr/>
          </p:nvSpPr>
          <p:spPr bwMode="auto">
            <a:xfrm>
              <a:off x="5270" y="8505"/>
              <a:ext cx="192" cy="45"/>
            </a:xfrm>
            <a:custGeom>
              <a:avLst/>
              <a:gdLst/>
              <a:ahLst/>
              <a:cxnLst>
                <a:cxn ang="0">
                  <a:pos x="657" y="188"/>
                </a:cxn>
                <a:cxn ang="0">
                  <a:pos x="657" y="0"/>
                </a:cxn>
                <a:cxn ang="0">
                  <a:pos x="0" y="0"/>
                </a:cxn>
                <a:cxn ang="0">
                  <a:pos x="0" y="188"/>
                </a:cxn>
                <a:cxn ang="0">
                  <a:pos x="68" y="188"/>
                </a:cxn>
                <a:cxn ang="0">
                  <a:pos x="68" y="81"/>
                </a:cxn>
                <a:cxn ang="0">
                  <a:pos x="588" y="81"/>
                </a:cxn>
                <a:cxn ang="0">
                  <a:pos x="588" y="188"/>
                </a:cxn>
                <a:cxn ang="0">
                  <a:pos x="657" y="188"/>
                </a:cxn>
                <a:cxn ang="0">
                  <a:pos x="657" y="188"/>
                </a:cxn>
                <a:cxn ang="0">
                  <a:pos x="657" y="188"/>
                </a:cxn>
              </a:cxnLst>
              <a:rect l="0" t="0" r="r" b="b"/>
              <a:pathLst>
                <a:path w="657" h="188">
                  <a:moveTo>
                    <a:pt x="657" y="188"/>
                  </a:moveTo>
                  <a:lnTo>
                    <a:pt x="657" y="0"/>
                  </a:lnTo>
                  <a:lnTo>
                    <a:pt x="0" y="0"/>
                  </a:lnTo>
                  <a:lnTo>
                    <a:pt x="0" y="188"/>
                  </a:lnTo>
                  <a:lnTo>
                    <a:pt x="68" y="188"/>
                  </a:lnTo>
                  <a:lnTo>
                    <a:pt x="68" y="81"/>
                  </a:lnTo>
                  <a:lnTo>
                    <a:pt x="588" y="81"/>
                  </a:lnTo>
                  <a:lnTo>
                    <a:pt x="588" y="188"/>
                  </a:lnTo>
                  <a:lnTo>
                    <a:pt x="657" y="18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0" name="Freeform 20"/>
            <p:cNvSpPr>
              <a:spLocks noChangeAspect="1"/>
            </p:cNvSpPr>
            <p:nvPr/>
          </p:nvSpPr>
          <p:spPr bwMode="auto">
            <a:xfrm>
              <a:off x="5284" y="8656"/>
              <a:ext cx="164" cy="1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65" y="0"/>
                </a:cxn>
                <a:cxn ang="0">
                  <a:pos x="565" y="80"/>
                </a:cxn>
                <a:cxn ang="0">
                  <a:pos x="0" y="8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65" h="80">
                  <a:moveTo>
                    <a:pt x="0" y="0"/>
                  </a:moveTo>
                  <a:lnTo>
                    <a:pt x="565" y="0"/>
                  </a:lnTo>
                  <a:lnTo>
                    <a:pt x="565" y="80"/>
                  </a:lnTo>
                  <a:lnTo>
                    <a:pt x="0" y="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1" name="Freeform 21"/>
            <p:cNvSpPr>
              <a:spLocks noChangeAspect="1"/>
            </p:cNvSpPr>
            <p:nvPr/>
          </p:nvSpPr>
          <p:spPr bwMode="auto">
            <a:xfrm>
              <a:off x="5284" y="8702"/>
              <a:ext cx="164" cy="1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65" y="0"/>
                </a:cxn>
                <a:cxn ang="0">
                  <a:pos x="565" y="80"/>
                </a:cxn>
                <a:cxn ang="0">
                  <a:pos x="0" y="8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65" h="80">
                  <a:moveTo>
                    <a:pt x="0" y="0"/>
                  </a:moveTo>
                  <a:lnTo>
                    <a:pt x="565" y="0"/>
                  </a:lnTo>
                  <a:lnTo>
                    <a:pt x="565" y="80"/>
                  </a:lnTo>
                  <a:lnTo>
                    <a:pt x="0" y="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3" name="Freeform 22"/>
            <p:cNvSpPr>
              <a:spLocks noChangeAspect="1"/>
            </p:cNvSpPr>
            <p:nvPr/>
          </p:nvSpPr>
          <p:spPr bwMode="auto">
            <a:xfrm>
              <a:off x="5363" y="8412"/>
              <a:ext cx="13" cy="99"/>
            </a:xfrm>
            <a:custGeom>
              <a:avLst/>
              <a:gdLst/>
              <a:ahLst/>
              <a:cxnLst>
                <a:cxn ang="0">
                  <a:pos x="0" y="406"/>
                </a:cxn>
                <a:cxn ang="0">
                  <a:pos x="0" y="0"/>
                </a:cxn>
                <a:cxn ang="0">
                  <a:pos x="45" y="0"/>
                </a:cxn>
                <a:cxn ang="0">
                  <a:pos x="45" y="406"/>
                </a:cxn>
                <a:cxn ang="0">
                  <a:pos x="0" y="406"/>
                </a:cxn>
                <a:cxn ang="0">
                  <a:pos x="0" y="406"/>
                </a:cxn>
                <a:cxn ang="0">
                  <a:pos x="0" y="406"/>
                </a:cxn>
              </a:cxnLst>
              <a:rect l="0" t="0" r="r" b="b"/>
              <a:pathLst>
                <a:path w="45" h="406">
                  <a:moveTo>
                    <a:pt x="0" y="406"/>
                  </a:moveTo>
                  <a:lnTo>
                    <a:pt x="0" y="0"/>
                  </a:lnTo>
                  <a:lnTo>
                    <a:pt x="45" y="0"/>
                  </a:lnTo>
                  <a:lnTo>
                    <a:pt x="45" y="406"/>
                  </a:lnTo>
                  <a:lnTo>
                    <a:pt x="0" y="40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193" name="Line 24"/>
          <p:cNvSpPr>
            <a:spLocks noChangeShapeType="1"/>
          </p:cNvSpPr>
          <p:nvPr/>
        </p:nvSpPr>
        <p:spPr bwMode="auto">
          <a:xfrm flipV="1">
            <a:off x="1686753" y="2392417"/>
            <a:ext cx="12313" cy="3673408"/>
          </a:xfrm>
          <a:prstGeom prst="line">
            <a:avLst/>
          </a:prstGeom>
          <a:noFill/>
          <a:ln w="19050" cmpd="sng">
            <a:solidFill>
              <a:schemeClr val="tx2"/>
            </a:solidFill>
            <a:round/>
            <a:headEnd type="triangle" w="med" len="med"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23" name="Text Box 4"/>
          <p:cNvSpPr txBox="1">
            <a:spLocks noChangeArrowheads="1"/>
          </p:cNvSpPr>
          <p:nvPr/>
        </p:nvSpPr>
        <p:spPr bwMode="auto">
          <a:xfrm>
            <a:off x="1" y="27057"/>
            <a:ext cx="9144000" cy="493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/>
        </p:spPr>
        <p:txBody>
          <a:bodyPr anchor="ctr">
            <a:prstTxWarp prst="textNoShape">
              <a:avLst/>
            </a:prstTxWarp>
          </a:bodyPr>
          <a:lstStyle/>
          <a:p>
            <a:pPr algn="ctr">
              <a:lnSpc>
                <a:spcPct val="130000"/>
              </a:lnSpc>
              <a:spcBef>
                <a:spcPct val="50000"/>
              </a:spcBef>
              <a:defRPr/>
            </a:pPr>
            <a:r>
              <a:rPr lang="fr-FR" sz="2000" b="1" cap="all" dirty="0">
                <a:solidFill>
                  <a:srgbClr val="1F497D"/>
                </a:solidFill>
                <a:latin typeface="Calibri"/>
                <a:ea typeface="Apple Casual" charset="0"/>
                <a:cs typeface="Calibri"/>
              </a:rPr>
              <a:t>LES CALAGES ALTIMETRIQUES</a:t>
            </a:r>
          </a:p>
        </p:txBody>
      </p:sp>
      <p:sp>
        <p:nvSpPr>
          <p:cNvPr id="78" name="Line 5">
            <a:extLst>
              <a:ext uri="{FF2B5EF4-FFF2-40B4-BE49-F238E27FC236}">
                <a16:creationId xmlns:a16="http://schemas.microsoft.com/office/drawing/2014/main" id="{DCE267C2-CE18-E94A-A865-2CABCEB1789F}"/>
              </a:ext>
            </a:extLst>
          </p:cNvPr>
          <p:cNvSpPr>
            <a:spLocks noChangeShapeType="1"/>
          </p:cNvSpPr>
          <p:nvPr/>
        </p:nvSpPr>
        <p:spPr bwMode="auto">
          <a:xfrm rot="-120000">
            <a:off x="3613194" y="5501710"/>
            <a:ext cx="2052000" cy="46353"/>
          </a:xfrm>
          <a:prstGeom prst="line">
            <a:avLst/>
          </a:prstGeom>
          <a:noFill/>
          <a:ln w="25400">
            <a:solidFill>
              <a:schemeClr val="accent3">
                <a:lumMod val="50000"/>
              </a:schemeClr>
            </a:solidFill>
            <a:round/>
            <a:headEnd/>
            <a:tailEnd/>
          </a:ln>
          <a:scene3d>
            <a:camera prst="legacyObliqueTopLeft"/>
            <a:lightRig rig="freezing" dir="b">
              <a:rot lat="0" lon="0" rev="7800000"/>
            </a:lightRig>
          </a:scene3d>
          <a:sp3d extrusionH="228600">
            <a:bevelT w="13500" h="13500" prst="angle"/>
            <a:bevelB w="13500" h="13500" prst="angle"/>
            <a:extrusionClr>
              <a:schemeClr val="accent3">
                <a:lumMod val="50000"/>
              </a:schemeClr>
            </a:extrusionClr>
          </a:sp3d>
        </p:spPr>
        <p:txBody>
          <a:bodyPr>
            <a:prstTxWarp prst="textNoShape">
              <a:avLst/>
            </a:prstTxWarp>
            <a:flatTx/>
          </a:bodyPr>
          <a:lstStyle/>
          <a:p>
            <a:endParaRPr lang="fr-FR" dirty="0"/>
          </a:p>
        </p:txBody>
      </p:sp>
      <p:grpSp>
        <p:nvGrpSpPr>
          <p:cNvPr id="9" name="Grouper 8"/>
          <p:cNvGrpSpPr/>
          <p:nvPr/>
        </p:nvGrpSpPr>
        <p:grpSpPr>
          <a:xfrm>
            <a:off x="4217944" y="5519353"/>
            <a:ext cx="2607443" cy="540000"/>
            <a:chOff x="4278131" y="5504603"/>
            <a:chExt cx="2607443" cy="540000"/>
          </a:xfrm>
        </p:grpSpPr>
        <p:sp>
          <p:nvSpPr>
            <p:cNvPr id="257" name="Line 24"/>
            <p:cNvSpPr>
              <a:spLocks noChangeShapeType="1"/>
            </p:cNvSpPr>
            <p:nvPr/>
          </p:nvSpPr>
          <p:spPr bwMode="auto">
            <a:xfrm flipH="1" flipV="1">
              <a:off x="4318880" y="5504603"/>
              <a:ext cx="1" cy="540000"/>
            </a:xfrm>
            <a:prstGeom prst="line">
              <a:avLst/>
            </a:prstGeom>
            <a:noFill/>
            <a:ln w="19050" cmpd="sng">
              <a:solidFill>
                <a:schemeClr val="tx2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" name="ZoneTexte 7"/>
            <p:cNvSpPr txBox="1"/>
            <p:nvPr/>
          </p:nvSpPr>
          <p:spPr>
            <a:xfrm>
              <a:off x="4278131" y="5607649"/>
              <a:ext cx="260744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dirty="0">
                  <a:solidFill>
                    <a:schemeClr val="tx2"/>
                  </a:solidFill>
                  <a:latin typeface="Trebuchet MS"/>
                  <a:cs typeface="Trebuchet MS"/>
                </a:rPr>
                <a:t>Elévation terrain : 840 Ft (30 hPa) </a:t>
              </a:r>
            </a:p>
          </p:txBody>
        </p:sp>
      </p:grpSp>
      <p:sp>
        <p:nvSpPr>
          <p:cNvPr id="53" name="Text Box 41">
            <a:extLst>
              <a:ext uri="{FF2B5EF4-FFF2-40B4-BE49-F238E27FC236}">
                <a16:creationId xmlns:a16="http://schemas.microsoft.com/office/drawing/2014/main" id="{F42A9017-376A-EA40-B4EC-C56ACB0908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96903" y="3653015"/>
            <a:ext cx="87933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2000" b="1" dirty="0">
                <a:ln w="66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rebuchet MS"/>
                <a:ea typeface="Cambria" charset="0"/>
                <a:cs typeface="Trebuchet MS"/>
              </a:rPr>
              <a:t>QNH</a:t>
            </a:r>
          </a:p>
        </p:txBody>
      </p:sp>
      <p:sp>
        <p:nvSpPr>
          <p:cNvPr id="68" name="Bulle rectangulaire à coins arrondis 67">
            <a:extLst>
              <a:ext uri="{FF2B5EF4-FFF2-40B4-BE49-F238E27FC236}">
                <a16:creationId xmlns:a16="http://schemas.microsoft.com/office/drawing/2014/main" id="{B468A07C-5126-9643-9B7F-2CBFED60E46B}"/>
              </a:ext>
            </a:extLst>
          </p:cNvPr>
          <p:cNvSpPr/>
          <p:nvPr/>
        </p:nvSpPr>
        <p:spPr>
          <a:xfrm>
            <a:off x="865903" y="1631202"/>
            <a:ext cx="1728000" cy="396000"/>
          </a:xfrm>
          <a:prstGeom prst="wedgeRoundRectCallout">
            <a:avLst>
              <a:gd name="adj1" fmla="val -49562"/>
              <a:gd name="adj2" fmla="val 4088"/>
              <a:gd name="adj3" fmla="val 16667"/>
            </a:avLst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200" b="1" dirty="0">
                <a:solidFill>
                  <a:schemeClr val="tx2"/>
                </a:solidFill>
                <a:latin typeface="Trebuchet MS"/>
                <a:ea typeface="Cambria" charset="0"/>
                <a:cs typeface="Trebuchet MS"/>
              </a:rPr>
              <a:t>Altitude (Zi) </a:t>
            </a:r>
          </a:p>
          <a:p>
            <a:pPr algn="ctr"/>
            <a:r>
              <a:rPr lang="fr-FR" sz="1200" dirty="0">
                <a:solidFill>
                  <a:schemeClr val="tx2"/>
                </a:solidFill>
                <a:latin typeface="Trebuchet MS"/>
                <a:ea typeface="Cambria" charset="0"/>
                <a:cs typeface="Trebuchet MS"/>
              </a:rPr>
              <a:t>Exemple : </a:t>
            </a:r>
            <a:r>
              <a:rPr lang="fr-FR" sz="1200" dirty="0">
                <a:solidFill>
                  <a:schemeClr val="tx2"/>
                </a:solidFill>
                <a:latin typeface="Trebuchet MS" panose="020B0703020202090204" pitchFamily="34" charset="0"/>
                <a:cs typeface="Candara"/>
              </a:rPr>
              <a:t>5000 Ft</a:t>
            </a:r>
          </a:p>
        </p:txBody>
      </p:sp>
      <p:pic>
        <p:nvPicPr>
          <p:cNvPr id="52" name="Picture 74">
            <a:extLst>
              <a:ext uri="{FF2B5EF4-FFF2-40B4-BE49-F238E27FC236}">
                <a16:creationId xmlns:a16="http://schemas.microsoft.com/office/drawing/2014/main" id="{05409FE6-D310-E445-84A8-D9FBC8CD1E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 rot="21328825">
            <a:off x="1538451" y="2184281"/>
            <a:ext cx="687181" cy="262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25400" dir="8400000" algn="tl" rotWithShape="0">
              <a:prstClr val="black">
                <a:alpha val="77000"/>
              </a:prstClr>
            </a:outerShdw>
          </a:effectLst>
        </p:spPr>
      </p:pic>
      <p:sp>
        <p:nvSpPr>
          <p:cNvPr id="93" name="Line 13"/>
          <p:cNvSpPr>
            <a:spLocks noChangeShapeType="1"/>
          </p:cNvSpPr>
          <p:nvPr/>
        </p:nvSpPr>
        <p:spPr bwMode="auto">
          <a:xfrm>
            <a:off x="456964" y="6055506"/>
            <a:ext cx="8243928" cy="20638"/>
          </a:xfrm>
          <a:prstGeom prst="line">
            <a:avLst/>
          </a:prstGeom>
          <a:noFill/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grpSp>
        <p:nvGrpSpPr>
          <p:cNvPr id="13" name="Groupe 12">
            <a:extLst>
              <a:ext uri="{FF2B5EF4-FFF2-40B4-BE49-F238E27FC236}">
                <a16:creationId xmlns:a16="http://schemas.microsoft.com/office/drawing/2014/main" id="{DF6DA5EB-7519-8647-8ED4-804DEA5E6751}"/>
              </a:ext>
            </a:extLst>
          </p:cNvPr>
          <p:cNvGrpSpPr/>
          <p:nvPr/>
        </p:nvGrpSpPr>
        <p:grpSpPr>
          <a:xfrm>
            <a:off x="1175565" y="602375"/>
            <a:ext cx="1047002" cy="996853"/>
            <a:chOff x="1175565" y="602375"/>
            <a:chExt cx="1047002" cy="996853"/>
          </a:xfrm>
        </p:grpSpPr>
        <p:grpSp>
          <p:nvGrpSpPr>
            <p:cNvPr id="2" name="Groupe 1">
              <a:extLst>
                <a:ext uri="{FF2B5EF4-FFF2-40B4-BE49-F238E27FC236}">
                  <a16:creationId xmlns:a16="http://schemas.microsoft.com/office/drawing/2014/main" id="{55E96384-EE67-A346-A4A9-76D8F7DFCB88}"/>
                </a:ext>
              </a:extLst>
            </p:cNvPr>
            <p:cNvGrpSpPr/>
            <p:nvPr/>
          </p:nvGrpSpPr>
          <p:grpSpPr>
            <a:xfrm>
              <a:off x="1175565" y="602375"/>
              <a:ext cx="1047002" cy="996853"/>
              <a:chOff x="1240231" y="1138510"/>
              <a:chExt cx="1047002" cy="996853"/>
            </a:xfrm>
          </p:grpSpPr>
          <p:grpSp>
            <p:nvGrpSpPr>
              <p:cNvPr id="54" name="Groupe 53">
                <a:extLst>
                  <a:ext uri="{FF2B5EF4-FFF2-40B4-BE49-F238E27FC236}">
                    <a16:creationId xmlns:a16="http://schemas.microsoft.com/office/drawing/2014/main" id="{DD54C7B4-C7E4-5B46-B85F-ACC96F0412D0}"/>
                  </a:ext>
                </a:extLst>
              </p:cNvPr>
              <p:cNvGrpSpPr/>
              <p:nvPr/>
            </p:nvGrpSpPr>
            <p:grpSpPr>
              <a:xfrm>
                <a:off x="1240231" y="1138510"/>
                <a:ext cx="1047002" cy="996853"/>
                <a:chOff x="5662323" y="3290674"/>
                <a:chExt cx="1047002" cy="996853"/>
              </a:xfrm>
            </p:grpSpPr>
            <p:grpSp>
              <p:nvGrpSpPr>
                <p:cNvPr id="55" name="Groupe 54">
                  <a:extLst>
                    <a:ext uri="{FF2B5EF4-FFF2-40B4-BE49-F238E27FC236}">
                      <a16:creationId xmlns:a16="http://schemas.microsoft.com/office/drawing/2014/main" id="{A6B081AB-C902-1543-B9D7-4C3D521D7453}"/>
                    </a:ext>
                  </a:extLst>
                </p:cNvPr>
                <p:cNvGrpSpPr/>
                <p:nvPr/>
              </p:nvGrpSpPr>
              <p:grpSpPr>
                <a:xfrm>
                  <a:off x="5662323" y="3290674"/>
                  <a:ext cx="1047002" cy="996853"/>
                  <a:chOff x="5662323" y="2631528"/>
                  <a:chExt cx="1699644" cy="1656000"/>
                </a:xfrm>
              </p:grpSpPr>
              <p:grpSp>
                <p:nvGrpSpPr>
                  <p:cNvPr id="57" name="Groupe 56">
                    <a:extLst>
                      <a:ext uri="{FF2B5EF4-FFF2-40B4-BE49-F238E27FC236}">
                        <a16:creationId xmlns:a16="http://schemas.microsoft.com/office/drawing/2014/main" id="{5A2552FB-816F-814A-8F8A-5C1371D8A611}"/>
                      </a:ext>
                    </a:extLst>
                  </p:cNvPr>
                  <p:cNvGrpSpPr/>
                  <p:nvPr/>
                </p:nvGrpSpPr>
                <p:grpSpPr>
                  <a:xfrm>
                    <a:off x="5662323" y="2631528"/>
                    <a:ext cx="1699644" cy="1656000"/>
                    <a:chOff x="5662323" y="2631528"/>
                    <a:chExt cx="1699644" cy="1656000"/>
                  </a:xfrm>
                </p:grpSpPr>
                <p:grpSp>
                  <p:nvGrpSpPr>
                    <p:cNvPr id="60" name="Groupe 59">
                      <a:extLst>
                        <a:ext uri="{FF2B5EF4-FFF2-40B4-BE49-F238E27FC236}">
                          <a16:creationId xmlns:a16="http://schemas.microsoft.com/office/drawing/2014/main" id="{737A08E4-2D95-9045-807B-0A329754EB01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5662323" y="2631528"/>
                      <a:ext cx="1699644" cy="1656000"/>
                      <a:chOff x="5309259" y="2910693"/>
                      <a:chExt cx="1765162" cy="1722093"/>
                    </a:xfrm>
                  </p:grpSpPr>
                  <p:sp>
                    <p:nvSpPr>
                      <p:cNvPr id="64" name="Oval 19">
                        <a:extLst>
                          <a:ext uri="{FF2B5EF4-FFF2-40B4-BE49-F238E27FC236}">
                            <a16:creationId xmlns:a16="http://schemas.microsoft.com/office/drawing/2014/main" id="{FF03DEBA-5D8D-0E48-85BE-0367C2942C41}"/>
                          </a:ext>
                        </a:extLst>
                      </p:cNvPr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5369311" y="2921933"/>
                        <a:ext cx="1645059" cy="1647220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fr-FR"/>
                      </a:p>
                    </p:txBody>
                  </p:sp>
                  <p:pic>
                    <p:nvPicPr>
                      <p:cNvPr id="65" name="Image 64">
                        <a:extLst>
                          <a:ext uri="{FF2B5EF4-FFF2-40B4-BE49-F238E27FC236}">
                            <a16:creationId xmlns:a16="http://schemas.microsoft.com/office/drawing/2014/main" id="{A5DFA5A2-3B26-654D-B811-1203E7C9E68C}"/>
                          </a:ext>
                        </a:extLst>
                      </p:cNvPr>
                      <p:cNvPicPr>
                        <a:picLocks/>
                      </p:cNvPicPr>
                      <p:nvPr/>
                    </p:nvPicPr>
                    <p:blipFill>
                      <a:blip r:embed="rId7">
                        <a:extLst>
                          <a:ext uri="{BEBA8EAE-BF5A-486C-A8C5-ECC9F3942E4B}">
                            <a14:imgProps xmlns:a14="http://schemas.microsoft.com/office/drawing/2010/main">
                              <a14:imgLayer r:embed="rId8">
                                <a14:imgEffect>
                                  <a14:backgroundRemoval t="4867" b="89381" l="1794" r="89238">
                                    <a14:foregroundMark x1="21878" y1="14006" x2="38055" y2="7005"/>
                                    <a14:foregroundMark x1="79942" y1="14557" x2="89238" y2="29646"/>
                                    <a14:foregroundMark x1="89238" y1="29646" x2="91928" y2="57965"/>
                                    <a14:foregroundMark x1="91928" y1="57965" x2="76233" y2="83186"/>
                                    <a14:foregroundMark x1="76233" y1="83186" x2="49327" y2="92478"/>
                                    <a14:foregroundMark x1="49327" y1="92478" x2="27596" y2="86011"/>
                                    <a14:foregroundMark x1="22454" y1="14464" x2="34978" y2="10619"/>
                                    <a14:foregroundMark x1="32287" y1="9735" x2="24370" y2="15984"/>
                                    <a14:foregroundMark x1="25112" y1="13717" x2="25112" y2="13717"/>
                                    <a14:foregroundMark x1="27803" y1="11062" x2="18386" y2="43363"/>
                                    <a14:foregroundMark x1="18386" y1="43363" x2="18386" y2="56195"/>
                                    <a14:foregroundMark x1="18834" y1="44248" x2="39910" y2="46018"/>
                                    <a14:foregroundMark x1="35426" y1="34956" x2="51121" y2="36726"/>
                                    <a14:foregroundMark x1="36771" y1="22566" x2="51570" y2="25221"/>
                                    <a14:foregroundMark x1="34978" y1="10177" x2="48641" y2="9781"/>
                                    <a14:foregroundMark x1="35874" y1="7080" x2="38099" y2="7080"/>
                                    <a14:foregroundMark x1="76682" y1="14159" x2="86996" y2="27434"/>
                                    <a14:foregroundMark x1="87892" y1="34956" x2="89686" y2="48230"/>
                                    <a14:foregroundMark x1="82960" y1="38938" x2="78924" y2="61947"/>
                                    <a14:foregroundMark x1="78924" y1="41593" x2="73991" y2="57522"/>
                                    <a14:foregroundMark x1="79372" y1="36283" x2="67265" y2="55310"/>
                                    <a14:foregroundMark x1="48879" y1="15487" x2="75336" y2="24779"/>
                                    <a14:foregroundMark x1="75336" y1="24779" x2="79372" y2="31416"/>
                                    <a14:foregroundMark x1="50673" y1="23009" x2="73991" y2="40708"/>
                                    <a14:foregroundMark x1="56502" y1="32301" x2="82063" y2="50885"/>
                                    <a14:foregroundMark x1="22870" y1="48230" x2="30045" y2="71239"/>
                                    <a14:foregroundMark x1="18386" y1="53097" x2="41704" y2="66372"/>
                                    <a14:foregroundMark x1="41704" y1="66372" x2="44843" y2="65929"/>
                                    <a14:foregroundMark x1="32287" y1="43363" x2="36323" y2="54867"/>
                                    <a14:foregroundMark x1="21076" y1="14159" x2="17040" y2="18142"/>
                                    <a14:foregroundMark x1="17040" y1="18142" x2="13901" y2="23009"/>
                                    <a14:foregroundMark x1="13453" y1="23894" x2="11211" y2="28761"/>
                                    <a14:foregroundMark x1="10314" y1="30088" x2="10314" y2="34956"/>
                                    <a14:foregroundMark x1="10762" y1="33628" x2="9865" y2="39381"/>
                                    <a14:foregroundMark x1="9865" y1="39823" x2="10314" y2="46460"/>
                                    <a14:foregroundMark x1="10762" y1="46903" x2="11211" y2="53097"/>
                                    <a14:foregroundMark x1="11211" y1="53982" x2="12556" y2="59292"/>
                                    <a14:foregroundMark x1="12556" y1="59292" x2="13004" y2="66372"/>
                                    <a14:foregroundMark x1="11682" y1="67943" x2="11211" y2="62832"/>
                                    <a14:foregroundMark x1="74888" y1="79646" x2="85650" y2="69027"/>
                                    <a14:foregroundMark x1="86547" y1="64602" x2="83408" y2="69912"/>
                                    <a14:foregroundMark x1="13901" y1="28761" x2="8969" y2="49558"/>
                                    <a14:foregroundMark x1="14350" y1="27434" x2="9865" y2="53982"/>
                                    <a14:foregroundMark x1="9865" y1="53982" x2="10314" y2="54867"/>
                                    <a14:foregroundMark x1="9417" y1="50442" x2="11211" y2="61947"/>
                                    <a14:foregroundMark x1="34529" y1="5310" x2="52466" y2="6195"/>
                                    <a14:foregroundMark x1="53812" y1="7080" x2="60090" y2="9292"/>
                                    <a14:foregroundMark x1="47534" y1="5752" x2="56502" y2="9292"/>
                                    <a14:foregroundMark x1="43946" y1="5310" x2="60538" y2="10177"/>
                                    <a14:foregroundMark x1="60090" y1="10619" x2="73991" y2="17699"/>
                                    <a14:foregroundMark x1="60987" y1="9292" x2="71749" y2="15487"/>
                                    <a14:foregroundMark x1="72646" y1="14159" x2="60538" y2="9292"/>
                                    <a14:foregroundMark x1="72646" y1="13717" x2="46637" y2="4867"/>
                                    <a14:foregroundMark x1="46637" y1="4867" x2="45740" y2="4867"/>
                                    <a14:foregroundMark x1="52466" y1="5752" x2="74888" y2="13717"/>
                                    <a14:foregroundMark x1="72197" y1="11947" x2="64574" y2="7522"/>
                                    <a14:foregroundMark x1="60090" y1="5752" x2="73543" y2="11947"/>
                                    <a14:foregroundMark x1="61883" y1="5752" x2="78027" y2="15044"/>
                                    <a14:foregroundMark x1="21973" y1="57522" x2="34529" y2="81416"/>
                                    <a14:foregroundMark x1="34529" y1="81416" x2="34529" y2="80531"/>
                                    <a14:foregroundMark x1="16592" y1="64159" x2="28700" y2="79646"/>
                                    <a14:foregroundMark x1="14350" y1="66372" x2="29596" y2="79646"/>
                                    <a14:foregroundMark x1="13004" y1="65044" x2="28251" y2="79646"/>
                                    <a14:foregroundMark x1="14798" y1="65929" x2="29596" y2="79204"/>
                                    <a14:foregroundMark x1="12108" y1="64602" x2="27803" y2="79646"/>
                                    <a14:foregroundMark x1="10762" y1="65044" x2="26457" y2="80973"/>
                                    <a14:foregroundMark x1="26457" y1="83628" x2="11211" y2="62389"/>
                                    <a14:foregroundMark x1="27803" y1="84071" x2="15695" y2="69912"/>
                                    <a14:foregroundMark x1="18834" y1="76549" x2="13453" y2="69027"/>
                                    <a14:backgroundMark x1="7623" y1="11947" x2="1345" y2="19469"/>
                                    <a14:backgroundMark x1="8072" y1="15487" x2="3587" y2="25221"/>
                                    <a14:backgroundMark x1="9960" y1="20805" x2="8779" y2="21927"/>
                                    <a14:backgroundMark x1="14685" y1="16316" x2="14348" y2="16636"/>
                                    <a14:backgroundMark x1="19283" y1="11947" x2="18806" y2="12400"/>
                                    <a14:backgroundMark x1="2242" y1="26549" x2="2242" y2="42035"/>
                                    <a14:backgroundMark x1="3139" y1="38367" x2="3139" y2="40265"/>
                                    <a14:backgroundMark x1="2793" y1="57450" x2="3139" y2="67699"/>
                                    <a14:backgroundMark x1="2691" y1="68584" x2="2691" y2="73009"/>
                                    <a14:backgroundMark x1="1345" y1="41150" x2="448" y2="60177"/>
                                    <a14:backgroundMark x1="4626" y1="69714" x2="4933" y2="71681"/>
                                    <a14:backgroundMark x1="4036" y1="65929" x2="4594" y2="69509"/>
                                    <a14:backgroundMark x1="22097" y1="84587" x2="26457" y2="87168"/>
                                    <a14:backgroundMark x1="36712" y1="2035" x2="34978" y2="1770"/>
                                  </a14:backgroundRemoval>
                                </a14:imgEffect>
                              </a14:imgLayer>
                            </a14:imgProps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5309259" y="2910693"/>
                        <a:ext cx="1765162" cy="1722093"/>
                      </a:xfrm>
                      <a:prstGeom prst="rect">
                        <a:avLst/>
                      </a:prstGeom>
                    </p:spPr>
                  </p:pic>
                </p:grpSp>
                <p:sp>
                  <p:nvSpPr>
                    <p:cNvPr id="61" name="Rectangle 60">
                      <a:extLst>
                        <a:ext uri="{FF2B5EF4-FFF2-40B4-BE49-F238E27FC236}">
                          <a16:creationId xmlns:a16="http://schemas.microsoft.com/office/drawing/2014/main" id="{048FFAD6-BA42-C54A-BA87-01A3502EEA3F}"/>
                        </a:ext>
                      </a:extLst>
                    </p:cNvPr>
                    <p:cNvSpPr/>
                    <p:nvPr/>
                  </p:nvSpPr>
                  <p:spPr>
                    <a:xfrm rot="1783415">
                      <a:off x="6559294" y="3096979"/>
                      <a:ext cx="130447" cy="343220"/>
                    </a:xfrm>
                    <a:prstGeom prst="rect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fr-FR"/>
                    </a:p>
                  </p:txBody>
                </p:sp>
                <p:sp>
                  <p:nvSpPr>
                    <p:cNvPr id="62" name="Rectangle 61">
                      <a:extLst>
                        <a:ext uri="{FF2B5EF4-FFF2-40B4-BE49-F238E27FC236}">
                          <a16:creationId xmlns:a16="http://schemas.microsoft.com/office/drawing/2014/main" id="{A12ED7BB-9553-6347-BBAC-BEEF859A891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96982" y="3049865"/>
                      <a:ext cx="130447" cy="343220"/>
                    </a:xfrm>
                    <a:prstGeom prst="rect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fr-FR"/>
                    </a:p>
                  </p:txBody>
                </p:sp>
                <p:sp>
                  <p:nvSpPr>
                    <p:cNvPr id="63" name="Rectangle 62">
                      <a:extLst>
                        <a:ext uri="{FF2B5EF4-FFF2-40B4-BE49-F238E27FC236}">
                          <a16:creationId xmlns:a16="http://schemas.microsoft.com/office/drawing/2014/main" id="{5646356A-C7F9-A342-B2A1-7FD62F876B27}"/>
                        </a:ext>
                      </a:extLst>
                    </p:cNvPr>
                    <p:cNvSpPr/>
                    <p:nvPr/>
                  </p:nvSpPr>
                  <p:spPr>
                    <a:xfrm rot="16670878">
                      <a:off x="6141852" y="3096137"/>
                      <a:ext cx="72000" cy="576000"/>
                    </a:xfrm>
                    <a:prstGeom prst="rect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fr-FR"/>
                    </a:p>
                  </p:txBody>
                </p:sp>
              </p:grpSp>
              <p:sp>
                <p:nvSpPr>
                  <p:cNvPr id="59" name="AutoShape 20">
                    <a:extLst>
                      <a:ext uri="{FF2B5EF4-FFF2-40B4-BE49-F238E27FC236}">
                        <a16:creationId xmlns:a16="http://schemas.microsoft.com/office/drawing/2014/main" id="{7EFBAA91-4B52-4F42-A63F-4961FD55E6C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16320000">
                    <a:off x="6220386" y="3140259"/>
                    <a:ext cx="626283" cy="87661"/>
                  </a:xfrm>
                  <a:prstGeom prst="homePlate">
                    <a:avLst>
                      <a:gd name="adj" fmla="val 107134"/>
                    </a:avLst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fr-FR" dirty="0"/>
                  </a:p>
                </p:txBody>
              </p:sp>
            </p:grpSp>
            <p:sp>
              <p:nvSpPr>
                <p:cNvPr id="56" name="AutoShape 30">
                  <a:extLst>
                    <a:ext uri="{FF2B5EF4-FFF2-40B4-BE49-F238E27FC236}">
                      <a16:creationId xmlns:a16="http://schemas.microsoft.com/office/drawing/2014/main" id="{8E361F97-ABD6-9B48-B9DF-ADFFA887263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75399" y="3717619"/>
                  <a:ext cx="360000" cy="108000"/>
                </a:xfrm>
                <a:prstGeom prst="roundRect">
                  <a:avLst>
                    <a:gd name="adj" fmla="val 31327"/>
                  </a:avLst>
                </a:prstGeom>
                <a:solidFill>
                  <a:schemeClr val="tx1">
                    <a:lumMod val="65000"/>
                    <a:lumOff val="35000"/>
                  </a:schemeClr>
                </a:solidFill>
                <a:ln w="317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square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/>
                  <a:endParaRPr lang="fr-FR" sz="800" b="1" dirty="0">
                    <a:solidFill>
                      <a:srgbClr val="FFFFFF"/>
                    </a:solidFill>
                  </a:endParaRPr>
                </a:p>
              </p:txBody>
            </p:sp>
          </p:grpSp>
          <p:sp>
            <p:nvSpPr>
              <p:cNvPr id="66" name="AutoShape 30">
                <a:extLst>
                  <a:ext uri="{FF2B5EF4-FFF2-40B4-BE49-F238E27FC236}">
                    <a16:creationId xmlns:a16="http://schemas.microsoft.com/office/drawing/2014/main" id="{7148AC6F-AD70-AF41-A805-A6AAC5A80F1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69993" y="1502416"/>
                <a:ext cx="504344" cy="238363"/>
              </a:xfrm>
              <a:prstGeom prst="roundRect">
                <a:avLst>
                  <a:gd name="adj" fmla="val 16667"/>
                </a:avLst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square" anchor="ctr"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lang="fr-FR" sz="800" dirty="0">
                    <a:solidFill>
                      <a:srgbClr val="FFFF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1030</a:t>
                </a:r>
              </a:p>
            </p:txBody>
          </p:sp>
        </p:grpSp>
        <p:sp>
          <p:nvSpPr>
            <p:cNvPr id="71" name="Forme libre 70">
              <a:extLst>
                <a:ext uri="{FF2B5EF4-FFF2-40B4-BE49-F238E27FC236}">
                  <a16:creationId xmlns:a16="http://schemas.microsoft.com/office/drawing/2014/main" id="{32CF7D71-11FC-1A44-B803-F777E7134B2F}"/>
                </a:ext>
              </a:extLst>
            </p:cNvPr>
            <p:cNvSpPr/>
            <p:nvPr/>
          </p:nvSpPr>
          <p:spPr>
            <a:xfrm rot="10800000">
              <a:off x="1661490" y="1071812"/>
              <a:ext cx="90000" cy="312210"/>
            </a:xfrm>
            <a:custGeom>
              <a:avLst/>
              <a:gdLst>
                <a:gd name="connsiteX0" fmla="*/ 71967 w 296334"/>
                <a:gd name="connsiteY0" fmla="*/ 829733 h 833966"/>
                <a:gd name="connsiteX1" fmla="*/ 0 w 296334"/>
                <a:gd name="connsiteY1" fmla="*/ 419100 h 833966"/>
                <a:gd name="connsiteX2" fmla="*/ 148167 w 296334"/>
                <a:gd name="connsiteY2" fmla="*/ 0 h 833966"/>
                <a:gd name="connsiteX3" fmla="*/ 296334 w 296334"/>
                <a:gd name="connsiteY3" fmla="*/ 419100 h 833966"/>
                <a:gd name="connsiteX4" fmla="*/ 224367 w 296334"/>
                <a:gd name="connsiteY4" fmla="*/ 833966 h 833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6334" h="833966">
                  <a:moveTo>
                    <a:pt x="71967" y="829733"/>
                  </a:moveTo>
                  <a:lnTo>
                    <a:pt x="0" y="419100"/>
                  </a:lnTo>
                  <a:lnTo>
                    <a:pt x="148167" y="0"/>
                  </a:lnTo>
                  <a:lnTo>
                    <a:pt x="296334" y="419100"/>
                  </a:lnTo>
                  <a:lnTo>
                    <a:pt x="224367" y="833966"/>
                  </a:lnTo>
                </a:path>
              </a:pathLst>
            </a:custGeom>
            <a:solidFill>
              <a:srgbClr val="FFFFFF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lt1"/>
                </a:solidFill>
                <a:latin typeface="Arial"/>
                <a:cs typeface="Arial"/>
              </a:endParaRPr>
            </a:p>
          </p:txBody>
        </p:sp>
        <p:sp>
          <p:nvSpPr>
            <p:cNvPr id="12" name="Ellipse 11">
              <a:extLst>
                <a:ext uri="{FF2B5EF4-FFF2-40B4-BE49-F238E27FC236}">
                  <a16:creationId xmlns:a16="http://schemas.microsoft.com/office/drawing/2014/main" id="{7E84A447-98E8-0F47-B1BF-4707818630C6}"/>
                </a:ext>
              </a:extLst>
            </p:cNvPr>
            <p:cNvSpPr/>
            <p:nvPr/>
          </p:nvSpPr>
          <p:spPr>
            <a:xfrm>
              <a:off x="1667093" y="1045201"/>
              <a:ext cx="90000" cy="90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B71BC584-04DD-7F4D-B973-2F4DB8FD496B}"/>
              </a:ext>
            </a:extLst>
          </p:cNvPr>
          <p:cNvGrpSpPr/>
          <p:nvPr/>
        </p:nvGrpSpPr>
        <p:grpSpPr>
          <a:xfrm>
            <a:off x="3141894" y="4055587"/>
            <a:ext cx="1107857" cy="996853"/>
            <a:chOff x="3156891" y="3976400"/>
            <a:chExt cx="1107857" cy="996853"/>
          </a:xfrm>
        </p:grpSpPr>
        <p:sp>
          <p:nvSpPr>
            <p:cNvPr id="95" name="AutoShape 30">
              <a:extLst>
                <a:ext uri="{FF2B5EF4-FFF2-40B4-BE49-F238E27FC236}">
                  <a16:creationId xmlns:a16="http://schemas.microsoft.com/office/drawing/2014/main" id="{EEF7EC95-FCD1-D443-AFD3-F1832D7833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60404" y="4304150"/>
              <a:ext cx="504344" cy="238363"/>
            </a:xfrm>
            <a:prstGeom prst="roundRect">
              <a:avLst>
                <a:gd name="adj" fmla="val 16667"/>
              </a:avLst>
            </a:prstGeom>
            <a:noFill/>
            <a:ln w="9525">
              <a:noFill/>
              <a:round/>
              <a:headEnd/>
              <a:tailEnd/>
            </a:ln>
          </p:spPr>
          <p:txBody>
            <a:bodyPr wrap="square" anchor="ctr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fr-FR" sz="800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1030</a:t>
              </a:r>
            </a:p>
          </p:txBody>
        </p:sp>
        <p:grpSp>
          <p:nvGrpSpPr>
            <p:cNvPr id="84" name="Groupe 83">
              <a:extLst>
                <a:ext uri="{FF2B5EF4-FFF2-40B4-BE49-F238E27FC236}">
                  <a16:creationId xmlns:a16="http://schemas.microsoft.com/office/drawing/2014/main" id="{0B19418D-6D3A-4A49-B854-F140664A1A6F}"/>
                </a:ext>
              </a:extLst>
            </p:cNvPr>
            <p:cNvGrpSpPr/>
            <p:nvPr/>
          </p:nvGrpSpPr>
          <p:grpSpPr>
            <a:xfrm>
              <a:off x="3156891" y="3976400"/>
              <a:ext cx="1047002" cy="996853"/>
              <a:chOff x="5662323" y="3290674"/>
              <a:chExt cx="1047002" cy="996853"/>
            </a:xfrm>
          </p:grpSpPr>
          <p:grpSp>
            <p:nvGrpSpPr>
              <p:cNvPr id="92" name="Groupe 91">
                <a:extLst>
                  <a:ext uri="{FF2B5EF4-FFF2-40B4-BE49-F238E27FC236}">
                    <a16:creationId xmlns:a16="http://schemas.microsoft.com/office/drawing/2014/main" id="{D21CAD3F-8C62-444A-A40B-6320F0208F84}"/>
                  </a:ext>
                </a:extLst>
              </p:cNvPr>
              <p:cNvGrpSpPr/>
              <p:nvPr/>
            </p:nvGrpSpPr>
            <p:grpSpPr>
              <a:xfrm>
                <a:off x="5662323" y="3290674"/>
                <a:ext cx="1047002" cy="996853"/>
                <a:chOff x="5662323" y="2631528"/>
                <a:chExt cx="1699644" cy="1656000"/>
              </a:xfrm>
            </p:grpSpPr>
            <p:grpSp>
              <p:nvGrpSpPr>
                <p:cNvPr id="116" name="Groupe 115">
                  <a:extLst>
                    <a:ext uri="{FF2B5EF4-FFF2-40B4-BE49-F238E27FC236}">
                      <a16:creationId xmlns:a16="http://schemas.microsoft.com/office/drawing/2014/main" id="{DFB1AD37-AEA7-F043-81A7-318DFAB5CAAC}"/>
                    </a:ext>
                  </a:extLst>
                </p:cNvPr>
                <p:cNvGrpSpPr/>
                <p:nvPr/>
              </p:nvGrpSpPr>
              <p:grpSpPr>
                <a:xfrm>
                  <a:off x="5662323" y="2631528"/>
                  <a:ext cx="1699644" cy="1656000"/>
                  <a:chOff x="5662323" y="2631528"/>
                  <a:chExt cx="1699644" cy="1656000"/>
                </a:xfrm>
              </p:grpSpPr>
              <p:grpSp>
                <p:nvGrpSpPr>
                  <p:cNvPr id="118" name="Groupe 117">
                    <a:extLst>
                      <a:ext uri="{FF2B5EF4-FFF2-40B4-BE49-F238E27FC236}">
                        <a16:creationId xmlns:a16="http://schemas.microsoft.com/office/drawing/2014/main" id="{43128892-63B4-4048-A6FF-B76BEF4BE485}"/>
                      </a:ext>
                    </a:extLst>
                  </p:cNvPr>
                  <p:cNvGrpSpPr/>
                  <p:nvPr/>
                </p:nvGrpSpPr>
                <p:grpSpPr>
                  <a:xfrm>
                    <a:off x="5662323" y="2631528"/>
                    <a:ext cx="1699644" cy="1656000"/>
                    <a:chOff x="5309259" y="2910693"/>
                    <a:chExt cx="1765162" cy="1722093"/>
                  </a:xfrm>
                </p:grpSpPr>
                <p:sp>
                  <p:nvSpPr>
                    <p:cNvPr id="122" name="Oval 19">
                      <a:extLst>
                        <a:ext uri="{FF2B5EF4-FFF2-40B4-BE49-F238E27FC236}">
                          <a16:creationId xmlns:a16="http://schemas.microsoft.com/office/drawing/2014/main" id="{81565909-FF14-9F43-B931-FB70D0B494F6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5369311" y="2921933"/>
                      <a:ext cx="1645059" cy="1647220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endParaRPr lang="fr-FR"/>
                    </a:p>
                  </p:txBody>
                </p:sp>
                <p:pic>
                  <p:nvPicPr>
                    <p:cNvPr id="124" name="Image 123">
                      <a:extLst>
                        <a:ext uri="{FF2B5EF4-FFF2-40B4-BE49-F238E27FC236}">
                          <a16:creationId xmlns:a16="http://schemas.microsoft.com/office/drawing/2014/main" id="{A81E4459-9520-EE48-936D-C72B4E29E88E}"/>
                        </a:ext>
                      </a:extLst>
                    </p:cNvPr>
                    <p:cNvPicPr>
                      <a:picLocks/>
                    </p:cNvPicPr>
                    <p:nvPr/>
                  </p:nvPicPr>
                  <p:blipFill>
                    <a:blip r:embed="rId7">
                      <a:extLst>
                        <a:ext uri="{BEBA8EAE-BF5A-486C-A8C5-ECC9F3942E4B}">
                          <a14:imgProps xmlns:a14="http://schemas.microsoft.com/office/drawing/2010/main">
                            <a14:imgLayer r:embed="rId8">
                              <a14:imgEffect>
                                <a14:backgroundRemoval t="4867" b="89381" l="1794" r="89238">
                                  <a14:foregroundMark x1="21878" y1="14006" x2="38055" y2="7005"/>
                                  <a14:foregroundMark x1="79942" y1="14557" x2="89238" y2="29646"/>
                                  <a14:foregroundMark x1="89238" y1="29646" x2="91928" y2="57965"/>
                                  <a14:foregroundMark x1="91928" y1="57965" x2="76233" y2="83186"/>
                                  <a14:foregroundMark x1="76233" y1="83186" x2="49327" y2="92478"/>
                                  <a14:foregroundMark x1="49327" y1="92478" x2="27596" y2="86011"/>
                                  <a14:foregroundMark x1="22454" y1="14464" x2="34978" y2="10619"/>
                                  <a14:foregroundMark x1="32287" y1="9735" x2="24370" y2="15984"/>
                                  <a14:foregroundMark x1="25112" y1="13717" x2="25112" y2="13717"/>
                                  <a14:foregroundMark x1="27803" y1="11062" x2="18386" y2="43363"/>
                                  <a14:foregroundMark x1="18386" y1="43363" x2="18386" y2="56195"/>
                                  <a14:foregroundMark x1="18834" y1="44248" x2="39910" y2="46018"/>
                                  <a14:foregroundMark x1="35426" y1="34956" x2="51121" y2="36726"/>
                                  <a14:foregroundMark x1="36771" y1="22566" x2="51570" y2="25221"/>
                                  <a14:foregroundMark x1="34978" y1="10177" x2="48641" y2="9781"/>
                                  <a14:foregroundMark x1="35874" y1="7080" x2="38099" y2="7080"/>
                                  <a14:foregroundMark x1="76682" y1="14159" x2="86996" y2="27434"/>
                                  <a14:foregroundMark x1="87892" y1="34956" x2="89686" y2="48230"/>
                                  <a14:foregroundMark x1="82960" y1="38938" x2="78924" y2="61947"/>
                                  <a14:foregroundMark x1="78924" y1="41593" x2="73991" y2="57522"/>
                                  <a14:foregroundMark x1="79372" y1="36283" x2="67265" y2="55310"/>
                                  <a14:foregroundMark x1="48879" y1="15487" x2="75336" y2="24779"/>
                                  <a14:foregroundMark x1="75336" y1="24779" x2="79372" y2="31416"/>
                                  <a14:foregroundMark x1="50673" y1="23009" x2="73991" y2="40708"/>
                                  <a14:foregroundMark x1="56502" y1="32301" x2="82063" y2="50885"/>
                                  <a14:foregroundMark x1="22870" y1="48230" x2="30045" y2="71239"/>
                                  <a14:foregroundMark x1="18386" y1="53097" x2="41704" y2="66372"/>
                                  <a14:foregroundMark x1="41704" y1="66372" x2="44843" y2="65929"/>
                                  <a14:foregroundMark x1="32287" y1="43363" x2="36323" y2="54867"/>
                                  <a14:foregroundMark x1="21076" y1="14159" x2="17040" y2="18142"/>
                                  <a14:foregroundMark x1="17040" y1="18142" x2="13901" y2="23009"/>
                                  <a14:foregroundMark x1="13453" y1="23894" x2="11211" y2="28761"/>
                                  <a14:foregroundMark x1="10314" y1="30088" x2="10314" y2="34956"/>
                                  <a14:foregroundMark x1="10762" y1="33628" x2="9865" y2="39381"/>
                                  <a14:foregroundMark x1="9865" y1="39823" x2="10314" y2="46460"/>
                                  <a14:foregroundMark x1="10762" y1="46903" x2="11211" y2="53097"/>
                                  <a14:foregroundMark x1="11211" y1="53982" x2="12556" y2="59292"/>
                                  <a14:foregroundMark x1="12556" y1="59292" x2="13004" y2="66372"/>
                                  <a14:foregroundMark x1="11682" y1="67943" x2="11211" y2="62832"/>
                                  <a14:foregroundMark x1="74888" y1="79646" x2="85650" y2="69027"/>
                                  <a14:foregroundMark x1="86547" y1="64602" x2="83408" y2="69912"/>
                                  <a14:foregroundMark x1="13901" y1="28761" x2="8969" y2="49558"/>
                                  <a14:foregroundMark x1="14350" y1="27434" x2="9865" y2="53982"/>
                                  <a14:foregroundMark x1="9865" y1="53982" x2="10314" y2="54867"/>
                                  <a14:foregroundMark x1="9417" y1="50442" x2="11211" y2="61947"/>
                                  <a14:foregroundMark x1="34529" y1="5310" x2="52466" y2="6195"/>
                                  <a14:foregroundMark x1="53812" y1="7080" x2="60090" y2="9292"/>
                                  <a14:foregroundMark x1="47534" y1="5752" x2="56502" y2="9292"/>
                                  <a14:foregroundMark x1="43946" y1="5310" x2="60538" y2="10177"/>
                                  <a14:foregroundMark x1="60090" y1="10619" x2="73991" y2="17699"/>
                                  <a14:foregroundMark x1="60987" y1="9292" x2="71749" y2="15487"/>
                                  <a14:foregroundMark x1="72646" y1="14159" x2="60538" y2="9292"/>
                                  <a14:foregroundMark x1="72646" y1="13717" x2="46637" y2="4867"/>
                                  <a14:foregroundMark x1="46637" y1="4867" x2="45740" y2="4867"/>
                                  <a14:foregroundMark x1="52466" y1="5752" x2="74888" y2="13717"/>
                                  <a14:foregroundMark x1="72197" y1="11947" x2="64574" y2="7522"/>
                                  <a14:foregroundMark x1="60090" y1="5752" x2="73543" y2="11947"/>
                                  <a14:foregroundMark x1="61883" y1="5752" x2="78027" y2="15044"/>
                                  <a14:foregroundMark x1="21973" y1="57522" x2="34529" y2="81416"/>
                                  <a14:foregroundMark x1="34529" y1="81416" x2="34529" y2="80531"/>
                                  <a14:foregroundMark x1="16592" y1="64159" x2="28700" y2="79646"/>
                                  <a14:foregroundMark x1="14350" y1="66372" x2="29596" y2="79646"/>
                                  <a14:foregroundMark x1="13004" y1="65044" x2="28251" y2="79646"/>
                                  <a14:foregroundMark x1="14798" y1="65929" x2="29596" y2="79204"/>
                                  <a14:foregroundMark x1="12108" y1="64602" x2="27803" y2="79646"/>
                                  <a14:foregroundMark x1="10762" y1="65044" x2="26457" y2="80973"/>
                                  <a14:foregroundMark x1="26457" y1="83628" x2="11211" y2="62389"/>
                                  <a14:foregroundMark x1="27803" y1="84071" x2="15695" y2="69912"/>
                                  <a14:foregroundMark x1="18834" y1="76549" x2="13453" y2="69027"/>
                                  <a14:backgroundMark x1="7623" y1="11947" x2="1345" y2="19469"/>
                                  <a14:backgroundMark x1="8072" y1="15487" x2="3587" y2="25221"/>
                                  <a14:backgroundMark x1="9960" y1="20805" x2="8779" y2="21927"/>
                                  <a14:backgroundMark x1="14685" y1="16316" x2="14348" y2="16636"/>
                                  <a14:backgroundMark x1="19283" y1="11947" x2="18806" y2="12400"/>
                                  <a14:backgroundMark x1="2242" y1="26549" x2="2242" y2="42035"/>
                                  <a14:backgroundMark x1="3139" y1="38367" x2="3139" y2="40265"/>
                                  <a14:backgroundMark x1="2793" y1="57450" x2="3139" y2="67699"/>
                                  <a14:backgroundMark x1="2691" y1="68584" x2="2691" y2="73009"/>
                                  <a14:backgroundMark x1="1345" y1="41150" x2="448" y2="60177"/>
                                  <a14:backgroundMark x1="4626" y1="69714" x2="4933" y2="71681"/>
                                  <a14:backgroundMark x1="4036" y1="65929" x2="4594" y2="69509"/>
                                  <a14:backgroundMark x1="22097" y1="84587" x2="26457" y2="87168"/>
                                  <a14:backgroundMark x1="36712" y1="2035" x2="34978" y2="1770"/>
                                </a14:backgroundRemoval>
                              </a14:imgEffect>
                            </a14:imgLayer>
                          </a14:imgProps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5309259" y="2910693"/>
                      <a:ext cx="1765162" cy="1722093"/>
                    </a:xfrm>
                    <a:prstGeom prst="rect">
                      <a:avLst/>
                    </a:prstGeom>
                  </p:spPr>
                </p:pic>
              </p:grpSp>
              <p:sp>
                <p:nvSpPr>
                  <p:cNvPr id="119" name="Rectangle 118">
                    <a:extLst>
                      <a:ext uri="{FF2B5EF4-FFF2-40B4-BE49-F238E27FC236}">
                        <a16:creationId xmlns:a16="http://schemas.microsoft.com/office/drawing/2014/main" id="{71C23908-7706-3E42-B37A-AC9FF5AB77FF}"/>
                      </a:ext>
                    </a:extLst>
                  </p:cNvPr>
                  <p:cNvSpPr/>
                  <p:nvPr/>
                </p:nvSpPr>
                <p:spPr>
                  <a:xfrm rot="1783415">
                    <a:off x="6559294" y="3096979"/>
                    <a:ext cx="130447" cy="34322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120" name="Rectangle 119">
                    <a:extLst>
                      <a:ext uri="{FF2B5EF4-FFF2-40B4-BE49-F238E27FC236}">
                        <a16:creationId xmlns:a16="http://schemas.microsoft.com/office/drawing/2014/main" id="{C897B4BD-9C21-6242-BE34-BD8FA0D08303}"/>
                      </a:ext>
                    </a:extLst>
                  </p:cNvPr>
                  <p:cNvSpPr/>
                  <p:nvPr/>
                </p:nvSpPr>
                <p:spPr>
                  <a:xfrm>
                    <a:off x="6496982" y="3049865"/>
                    <a:ext cx="130447" cy="34322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121" name="Rectangle 120">
                    <a:extLst>
                      <a:ext uri="{FF2B5EF4-FFF2-40B4-BE49-F238E27FC236}">
                        <a16:creationId xmlns:a16="http://schemas.microsoft.com/office/drawing/2014/main" id="{ACC04E61-A0AE-534B-A961-B6A6E3415450}"/>
                      </a:ext>
                    </a:extLst>
                  </p:cNvPr>
                  <p:cNvSpPr/>
                  <p:nvPr/>
                </p:nvSpPr>
                <p:spPr>
                  <a:xfrm rot="16670878">
                    <a:off x="6141852" y="3096137"/>
                    <a:ext cx="72000" cy="57600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</p:grpSp>
            <p:sp>
              <p:nvSpPr>
                <p:cNvPr id="117" name="AutoShape 20">
                  <a:extLst>
                    <a:ext uri="{FF2B5EF4-FFF2-40B4-BE49-F238E27FC236}">
                      <a16:creationId xmlns:a16="http://schemas.microsoft.com/office/drawing/2014/main" id="{37BD793E-4292-3C48-9D56-8680BF3AF5D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12420000">
                  <a:off x="5907617" y="3217809"/>
                  <a:ext cx="612001" cy="89706"/>
                </a:xfrm>
                <a:prstGeom prst="homePlate">
                  <a:avLst>
                    <a:gd name="adj" fmla="val 107134"/>
                  </a:avLst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fr-FR" dirty="0"/>
                </a:p>
              </p:txBody>
            </p:sp>
          </p:grpSp>
          <p:sp>
            <p:nvSpPr>
              <p:cNvPr id="98" name="AutoShape 30">
                <a:extLst>
                  <a:ext uri="{FF2B5EF4-FFF2-40B4-BE49-F238E27FC236}">
                    <a16:creationId xmlns:a16="http://schemas.microsoft.com/office/drawing/2014/main" id="{F87503DF-4A67-2B42-854B-9388AA3399F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75399" y="3717619"/>
                <a:ext cx="360000" cy="108000"/>
              </a:xfrm>
              <a:prstGeom prst="roundRect">
                <a:avLst>
                  <a:gd name="adj" fmla="val 31327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square" anchor="ctr">
                <a:prstTxWarp prst="textNoShape">
                  <a:avLst/>
                </a:prstTxWarp>
                <a:spAutoFit/>
              </a:bodyPr>
              <a:lstStyle/>
              <a:p>
                <a:pPr algn="ctr"/>
                <a:endParaRPr lang="fr-FR" sz="800" b="1" dirty="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79" name="Forme libre 78">
              <a:extLst>
                <a:ext uri="{FF2B5EF4-FFF2-40B4-BE49-F238E27FC236}">
                  <a16:creationId xmlns:a16="http://schemas.microsoft.com/office/drawing/2014/main" id="{AE323682-7494-B347-8506-18DBF2905AA0}"/>
                </a:ext>
              </a:extLst>
            </p:cNvPr>
            <p:cNvSpPr/>
            <p:nvPr/>
          </p:nvSpPr>
          <p:spPr>
            <a:xfrm rot="1380000">
              <a:off x="3703784" y="4149979"/>
              <a:ext cx="90000" cy="312210"/>
            </a:xfrm>
            <a:custGeom>
              <a:avLst/>
              <a:gdLst>
                <a:gd name="connsiteX0" fmla="*/ 71967 w 296334"/>
                <a:gd name="connsiteY0" fmla="*/ 829733 h 833966"/>
                <a:gd name="connsiteX1" fmla="*/ 0 w 296334"/>
                <a:gd name="connsiteY1" fmla="*/ 419100 h 833966"/>
                <a:gd name="connsiteX2" fmla="*/ 148167 w 296334"/>
                <a:gd name="connsiteY2" fmla="*/ 0 h 833966"/>
                <a:gd name="connsiteX3" fmla="*/ 296334 w 296334"/>
                <a:gd name="connsiteY3" fmla="*/ 419100 h 833966"/>
                <a:gd name="connsiteX4" fmla="*/ 224367 w 296334"/>
                <a:gd name="connsiteY4" fmla="*/ 833966 h 833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6334" h="833966">
                  <a:moveTo>
                    <a:pt x="71967" y="829733"/>
                  </a:moveTo>
                  <a:lnTo>
                    <a:pt x="0" y="419100"/>
                  </a:lnTo>
                  <a:lnTo>
                    <a:pt x="148167" y="0"/>
                  </a:lnTo>
                  <a:lnTo>
                    <a:pt x="296334" y="419100"/>
                  </a:lnTo>
                  <a:lnTo>
                    <a:pt x="224367" y="833966"/>
                  </a:lnTo>
                </a:path>
              </a:pathLst>
            </a:custGeom>
            <a:solidFill>
              <a:srgbClr val="FFFFFF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lt1"/>
                </a:solidFill>
                <a:latin typeface="Arial"/>
                <a:cs typeface="Arial"/>
              </a:endParaRPr>
            </a:p>
          </p:txBody>
        </p:sp>
        <p:sp>
          <p:nvSpPr>
            <p:cNvPr id="83" name="Ellipse 82">
              <a:extLst>
                <a:ext uri="{FF2B5EF4-FFF2-40B4-BE49-F238E27FC236}">
                  <a16:creationId xmlns:a16="http://schemas.microsoft.com/office/drawing/2014/main" id="{16E7E773-7CD1-8B4E-B330-C75DE23BB464}"/>
                </a:ext>
              </a:extLst>
            </p:cNvPr>
            <p:cNvSpPr/>
            <p:nvPr/>
          </p:nvSpPr>
          <p:spPr>
            <a:xfrm>
              <a:off x="3648419" y="4419226"/>
              <a:ext cx="90000" cy="90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90" name="AutoShape 30">
            <a:extLst>
              <a:ext uri="{FF2B5EF4-FFF2-40B4-BE49-F238E27FC236}">
                <a16:creationId xmlns:a16="http://schemas.microsoft.com/office/drawing/2014/main" id="{759C87A5-A2C9-344A-837D-E6F831E50F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74926" y="4420473"/>
            <a:ext cx="504344" cy="238363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</p:spPr>
        <p:txBody>
          <a:bodyPr wrap="squar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fr-FR" sz="8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1030</a:t>
            </a:r>
          </a:p>
        </p:txBody>
      </p:sp>
      <p:sp>
        <p:nvSpPr>
          <p:cNvPr id="73" name="Bulle rectangulaire à coins arrondis 72">
            <a:extLst>
              <a:ext uri="{FF2B5EF4-FFF2-40B4-BE49-F238E27FC236}">
                <a16:creationId xmlns:a16="http://schemas.microsoft.com/office/drawing/2014/main" id="{3068BA6C-48F9-364A-858F-8EA621FF565F}"/>
              </a:ext>
            </a:extLst>
          </p:cNvPr>
          <p:cNvSpPr/>
          <p:nvPr/>
        </p:nvSpPr>
        <p:spPr>
          <a:xfrm>
            <a:off x="1209096" y="3990976"/>
            <a:ext cx="1728000" cy="396000"/>
          </a:xfrm>
          <a:prstGeom prst="wedgeRoundRectCallout">
            <a:avLst>
              <a:gd name="adj1" fmla="val 72347"/>
              <a:gd name="adj2" fmla="val 45008"/>
              <a:gd name="adj3" fmla="val 16667"/>
            </a:avLst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200" dirty="0">
                <a:solidFill>
                  <a:schemeClr val="tx2"/>
                </a:solidFill>
                <a:latin typeface="Trebuchet MS"/>
                <a:ea typeface="Cambria" charset="0"/>
                <a:cs typeface="Trebuchet MS"/>
              </a:rPr>
              <a:t>Altitude terrain (</a:t>
            </a:r>
            <a:r>
              <a:rPr lang="fr-FR" sz="1200" dirty="0" err="1">
                <a:solidFill>
                  <a:schemeClr val="tx2"/>
                </a:solidFill>
                <a:latin typeface="Trebuchet MS"/>
                <a:ea typeface="Cambria" charset="0"/>
                <a:cs typeface="Trebuchet MS"/>
              </a:rPr>
              <a:t>Zt</a:t>
            </a:r>
            <a:r>
              <a:rPr lang="fr-FR" sz="1200" dirty="0">
                <a:solidFill>
                  <a:schemeClr val="tx2"/>
                </a:solidFill>
                <a:latin typeface="Trebuchet MS"/>
                <a:ea typeface="Cambria" charset="0"/>
                <a:cs typeface="Trebuchet MS"/>
              </a:rPr>
              <a:t>) </a:t>
            </a:r>
          </a:p>
          <a:p>
            <a:pPr algn="ctr"/>
            <a:r>
              <a:rPr lang="fr-FR" sz="1200" dirty="0">
                <a:solidFill>
                  <a:schemeClr val="tx2"/>
                </a:solidFill>
                <a:latin typeface="Trebuchet MS"/>
                <a:ea typeface="Cambria" charset="0"/>
                <a:cs typeface="Trebuchet MS"/>
              </a:rPr>
              <a:t>840 Ft</a:t>
            </a:r>
          </a:p>
        </p:txBody>
      </p:sp>
      <p:pic>
        <p:nvPicPr>
          <p:cNvPr id="74" name="Picture 74">
            <a:extLst>
              <a:ext uri="{FF2B5EF4-FFF2-40B4-BE49-F238E27FC236}">
                <a16:creationId xmlns:a16="http://schemas.microsoft.com/office/drawing/2014/main" id="{EA31A0D4-50FE-094E-A187-14B45A2E7E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 rot="271175" flipH="1">
            <a:off x="3316761" y="5242989"/>
            <a:ext cx="687181" cy="262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12700" dir="11340000" sx="97000" sy="97000" algn="tl" rotWithShape="0">
              <a:prstClr val="black">
                <a:alpha val="82000"/>
              </a:prstClr>
            </a:outerShdw>
          </a:effectLst>
        </p:spPr>
      </p:pic>
      <p:sp>
        <p:nvSpPr>
          <p:cNvPr id="76" name="Text Box 41">
            <a:extLst>
              <a:ext uri="{FF2B5EF4-FFF2-40B4-BE49-F238E27FC236}">
                <a16:creationId xmlns:a16="http://schemas.microsoft.com/office/drawing/2014/main" id="{315B11E7-AE8D-7C44-B73A-189899F33233}"/>
              </a:ext>
            </a:extLst>
          </p:cNvPr>
          <p:cNvSpPr txBox="1">
            <a:spLocks noChangeArrowheads="1"/>
          </p:cNvSpPr>
          <p:nvPr/>
        </p:nvSpPr>
        <p:spPr bwMode="auto">
          <a:xfrm rot="19611435">
            <a:off x="426236" y="1450872"/>
            <a:ext cx="87933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2000" b="1" dirty="0">
                <a:ln w="66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rebuchet MS"/>
                <a:ea typeface="Cambria" charset="0"/>
                <a:cs typeface="Trebuchet MS"/>
              </a:rPr>
              <a:t>QNH</a:t>
            </a:r>
          </a:p>
        </p:txBody>
      </p:sp>
    </p:spTree>
    <p:extLst>
      <p:ext uri="{BB962C8B-B14F-4D97-AF65-F5344CB8AC3E}">
        <p14:creationId xmlns:p14="http://schemas.microsoft.com/office/powerpoint/2010/main" val="318198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6" presetClass="emph" presetSubtype="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500" fill="hold"/>
                                        <p:tgtEl>
                                          <p:spTgt spid="94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4.81481E-6 C 0.18039 -0.01018 0.36146 -0.01805 0.64375 -0.42754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188" y="-21389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8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-1800000">
                                      <p:cBhvr>
                                        <p:cTn id="32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2" presetClass="entr" presetSubtype="2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2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200"/>
                            </p:stCondLst>
                            <p:childTnLst>
                              <p:par>
                                <p:cTn id="4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10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200"/>
                            </p:stCondLst>
                            <p:childTnLst>
                              <p:par>
                                <p:cTn id="4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 animBg="1"/>
      <p:bldP spid="94" grpId="0"/>
      <p:bldP spid="94" grpId="1"/>
      <p:bldP spid="193" grpId="0" animBg="1"/>
      <p:bldP spid="53" grpId="0"/>
      <p:bldP spid="68" grpId="0" animBg="1"/>
      <p:bldP spid="90" grpId="0"/>
      <p:bldP spid="73" grpId="0" animBg="1"/>
      <p:bldP spid="7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Picture 87"/>
          <p:cNvPicPr>
            <a:picLocks noChangeAspect="1" noChangeArrowheads="1"/>
          </p:cNvPicPr>
          <p:nvPr/>
        </p:nvPicPr>
        <p:blipFill>
          <a:blip r:embed="rId3">
            <a:lum bright="22000" contrast="32000"/>
          </a:blip>
          <a:srcRect/>
          <a:stretch>
            <a:fillRect/>
          </a:stretch>
        </p:blipFill>
        <p:spPr bwMode="auto">
          <a:xfrm>
            <a:off x="462616" y="855560"/>
            <a:ext cx="8245200" cy="539910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16" name="Line 13">
            <a:extLst>
              <a:ext uri="{FF2B5EF4-FFF2-40B4-BE49-F238E27FC236}">
                <a16:creationId xmlns:a16="http://schemas.microsoft.com/office/drawing/2014/main" id="{631519D9-77EC-1B44-8889-292AC19EFE5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699066" y="2331157"/>
            <a:ext cx="7001826" cy="0"/>
          </a:xfrm>
          <a:prstGeom prst="line">
            <a:avLst/>
          </a:prstGeom>
          <a:noFill/>
          <a:ln w="9525" cap="flat" cmpd="sng" algn="ctr">
            <a:solidFill>
              <a:schemeClr val="tx1">
                <a:lumMod val="50000"/>
                <a:lumOff val="50000"/>
              </a:schemeClr>
            </a:solidFill>
            <a:prstDash val="lgDash"/>
            <a:round/>
            <a:headEnd type="none" w="med" len="med"/>
            <a:tailEnd type="non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grpSp>
        <p:nvGrpSpPr>
          <p:cNvPr id="80" name="Group 9">
            <a:extLst>
              <a:ext uri="{FF2B5EF4-FFF2-40B4-BE49-F238E27FC236}">
                <a16:creationId xmlns:a16="http://schemas.microsoft.com/office/drawing/2014/main" id="{1EAC22D4-8495-9A40-AB69-9ECD573AE431}"/>
              </a:ext>
            </a:extLst>
          </p:cNvPr>
          <p:cNvGrpSpPr>
            <a:grpSpLocks/>
          </p:cNvGrpSpPr>
          <p:nvPr/>
        </p:nvGrpSpPr>
        <p:grpSpPr bwMode="auto">
          <a:xfrm>
            <a:off x="457404" y="6037510"/>
            <a:ext cx="1829829" cy="234000"/>
            <a:chOff x="0" y="2964"/>
            <a:chExt cx="5760" cy="1356"/>
          </a:xfrm>
        </p:grpSpPr>
        <p:sp>
          <p:nvSpPr>
            <p:cNvPr id="81" name="Rectangle 6">
              <a:extLst>
                <a:ext uri="{FF2B5EF4-FFF2-40B4-BE49-F238E27FC236}">
                  <a16:creationId xmlns:a16="http://schemas.microsoft.com/office/drawing/2014/main" id="{E6E09D4F-76E9-C249-B085-AE81AFB49C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3612"/>
              <a:ext cx="5760" cy="708"/>
            </a:xfrm>
            <a:prstGeom prst="rect">
              <a:avLst/>
            </a:prstGeom>
            <a:solidFill>
              <a:srgbClr val="59BB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prstDash val="sysDot"/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fr-FR" altLang="fr-FR" sz="1800"/>
            </a:p>
          </p:txBody>
        </p:sp>
        <p:pic>
          <p:nvPicPr>
            <p:cNvPr id="82" name="Picture 5" descr="AG00628_">
              <a:extLst>
                <a:ext uri="{FF2B5EF4-FFF2-40B4-BE49-F238E27FC236}">
                  <a16:creationId xmlns:a16="http://schemas.microsoft.com/office/drawing/2014/main" id="{232B034A-381C-8A44-A6F7-39223FC33156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964"/>
              <a:ext cx="5760" cy="6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5" name="Freeform 1763">
            <a:extLst>
              <a:ext uri="{FF2B5EF4-FFF2-40B4-BE49-F238E27FC236}">
                <a16:creationId xmlns:a16="http://schemas.microsoft.com/office/drawing/2014/main" id="{0EF379EE-6226-084E-8E66-DC1D1128C98D}"/>
              </a:ext>
            </a:extLst>
          </p:cNvPr>
          <p:cNvSpPr>
            <a:spLocks/>
          </p:cNvSpPr>
          <p:nvPr/>
        </p:nvSpPr>
        <p:spPr bwMode="auto">
          <a:xfrm flipH="1">
            <a:off x="1868922" y="4581392"/>
            <a:ext cx="6868742" cy="1689151"/>
          </a:xfrm>
          <a:custGeom>
            <a:avLst/>
            <a:gdLst>
              <a:gd name="T0" fmla="*/ 0 w 10624"/>
              <a:gd name="T1" fmla="*/ 1400 h 1415"/>
              <a:gd name="T2" fmla="*/ 90 w 10624"/>
              <a:gd name="T3" fmla="*/ 1330 h 1415"/>
              <a:gd name="T4" fmla="*/ 175 w 10624"/>
              <a:gd name="T5" fmla="*/ 1272 h 1415"/>
              <a:gd name="T6" fmla="*/ 240 w 10624"/>
              <a:gd name="T7" fmla="*/ 1265 h 1415"/>
              <a:gd name="T8" fmla="*/ 330 w 10624"/>
              <a:gd name="T9" fmla="*/ 1260 h 1415"/>
              <a:gd name="T10" fmla="*/ 395 w 10624"/>
              <a:gd name="T11" fmla="*/ 1255 h 1415"/>
              <a:gd name="T12" fmla="*/ 485 w 10624"/>
              <a:gd name="T13" fmla="*/ 1250 h 1415"/>
              <a:gd name="T14" fmla="*/ 573 w 10624"/>
              <a:gd name="T15" fmla="*/ 1245 h 1415"/>
              <a:gd name="T16" fmla="*/ 660 w 10624"/>
              <a:gd name="T17" fmla="*/ 1240 h 1415"/>
              <a:gd name="T18" fmla="*/ 773 w 10624"/>
              <a:gd name="T19" fmla="*/ 1207 h 1415"/>
              <a:gd name="T20" fmla="*/ 833 w 10624"/>
              <a:gd name="T21" fmla="*/ 1122 h 1415"/>
              <a:gd name="T22" fmla="*/ 895 w 10624"/>
              <a:gd name="T23" fmla="*/ 1092 h 1415"/>
              <a:gd name="T24" fmla="*/ 1003 w 10624"/>
              <a:gd name="T25" fmla="*/ 1005 h 1415"/>
              <a:gd name="T26" fmla="*/ 1068 w 10624"/>
              <a:gd name="T27" fmla="*/ 947 h 1415"/>
              <a:gd name="T28" fmla="*/ 1155 w 10624"/>
              <a:gd name="T29" fmla="*/ 885 h 1415"/>
              <a:gd name="T30" fmla="*/ 1220 w 10624"/>
              <a:gd name="T31" fmla="*/ 827 h 1415"/>
              <a:gd name="T32" fmla="*/ 1305 w 10624"/>
              <a:gd name="T33" fmla="*/ 742 h 1415"/>
              <a:gd name="T34" fmla="*/ 1388 w 10624"/>
              <a:gd name="T35" fmla="*/ 627 h 1415"/>
              <a:gd name="T36" fmla="*/ 1493 w 10624"/>
              <a:gd name="T37" fmla="*/ 542 h 1415"/>
              <a:gd name="T38" fmla="*/ 1553 w 10624"/>
              <a:gd name="T39" fmla="*/ 455 h 1415"/>
              <a:gd name="T40" fmla="*/ 1640 w 10624"/>
              <a:gd name="T41" fmla="*/ 395 h 1415"/>
              <a:gd name="T42" fmla="*/ 1705 w 10624"/>
              <a:gd name="T43" fmla="*/ 312 h 1415"/>
              <a:gd name="T44" fmla="*/ 1790 w 10624"/>
              <a:gd name="T45" fmla="*/ 247 h 1415"/>
              <a:gd name="T46" fmla="*/ 1878 w 10624"/>
              <a:gd name="T47" fmla="*/ 192 h 1415"/>
              <a:gd name="T48" fmla="*/ 1960 w 10624"/>
              <a:gd name="T49" fmla="*/ 130 h 1415"/>
              <a:gd name="T50" fmla="*/ 2073 w 10624"/>
              <a:gd name="T51" fmla="*/ 127 h 1415"/>
              <a:gd name="T52" fmla="*/ 2158 w 10624"/>
              <a:gd name="T53" fmla="*/ 65 h 1415"/>
              <a:gd name="T54" fmla="*/ 2243 w 10624"/>
              <a:gd name="T55" fmla="*/ 7 h 1415"/>
              <a:gd name="T56" fmla="*/ 2330 w 10624"/>
              <a:gd name="T57" fmla="*/ 0 h 1415"/>
              <a:gd name="T58" fmla="*/ 2423 w 10624"/>
              <a:gd name="T59" fmla="*/ 47 h 1415"/>
              <a:gd name="T60" fmla="*/ 2493 w 10624"/>
              <a:gd name="T61" fmla="*/ 97 h 1415"/>
              <a:gd name="T62" fmla="*/ 2560 w 10624"/>
              <a:gd name="T63" fmla="*/ 177 h 1415"/>
              <a:gd name="T64" fmla="*/ 2630 w 10624"/>
              <a:gd name="T65" fmla="*/ 275 h 1415"/>
              <a:gd name="T66" fmla="*/ 2698 w 10624"/>
              <a:gd name="T67" fmla="*/ 355 h 1415"/>
              <a:gd name="T68" fmla="*/ 2788 w 10624"/>
              <a:gd name="T69" fmla="*/ 432 h 1415"/>
              <a:gd name="T70" fmla="*/ 2905 w 10624"/>
              <a:gd name="T71" fmla="*/ 507 h 1415"/>
              <a:gd name="T72" fmla="*/ 2995 w 10624"/>
              <a:gd name="T73" fmla="*/ 550 h 1415"/>
              <a:gd name="T74" fmla="*/ 3065 w 10624"/>
              <a:gd name="T75" fmla="*/ 572 h 1415"/>
              <a:gd name="T76" fmla="*/ 3173 w 10624"/>
              <a:gd name="T77" fmla="*/ 592 h 1415"/>
              <a:gd name="T78" fmla="*/ 3238 w 10624"/>
              <a:gd name="T79" fmla="*/ 587 h 1415"/>
              <a:gd name="T80" fmla="*/ 3305 w 10624"/>
              <a:gd name="T81" fmla="*/ 582 h 1415"/>
              <a:gd name="T82" fmla="*/ 3395 w 10624"/>
              <a:gd name="T83" fmla="*/ 580 h 1415"/>
              <a:gd name="T84" fmla="*/ 3508 w 10624"/>
              <a:gd name="T85" fmla="*/ 652 h 1415"/>
              <a:gd name="T86" fmla="*/ 3600 w 10624"/>
              <a:gd name="T87" fmla="*/ 702 h 1415"/>
              <a:gd name="T88" fmla="*/ 3693 w 10624"/>
              <a:gd name="T89" fmla="*/ 777 h 1415"/>
              <a:gd name="T90" fmla="*/ 3740 w 10624"/>
              <a:gd name="T91" fmla="*/ 857 h 1415"/>
              <a:gd name="T92" fmla="*/ 3850 w 10624"/>
              <a:gd name="T93" fmla="*/ 925 h 1415"/>
              <a:gd name="T94" fmla="*/ 3923 w 10624"/>
              <a:gd name="T95" fmla="*/ 980 h 1415"/>
              <a:gd name="T96" fmla="*/ 4035 w 10624"/>
              <a:gd name="T97" fmla="*/ 1055 h 1415"/>
              <a:gd name="T98" fmla="*/ 4100 w 10624"/>
              <a:gd name="T99" fmla="*/ 1075 h 1415"/>
              <a:gd name="T100" fmla="*/ 4170 w 10624"/>
              <a:gd name="T101" fmla="*/ 1100 h 1415"/>
              <a:gd name="T102" fmla="*/ 4258 w 10624"/>
              <a:gd name="T103" fmla="*/ 1145 h 1415"/>
              <a:gd name="T104" fmla="*/ 4348 w 10624"/>
              <a:gd name="T105" fmla="*/ 1192 h 1415"/>
              <a:gd name="T106" fmla="*/ 4438 w 10624"/>
              <a:gd name="T107" fmla="*/ 1242 h 1415"/>
              <a:gd name="T108" fmla="*/ 4528 w 10624"/>
              <a:gd name="T109" fmla="*/ 1262 h 1415"/>
              <a:gd name="T110" fmla="*/ 4598 w 10624"/>
              <a:gd name="T111" fmla="*/ 1260 h 1415"/>
              <a:gd name="T112" fmla="*/ 4685 w 10624"/>
              <a:gd name="T113" fmla="*/ 1252 h 1415"/>
              <a:gd name="T114" fmla="*/ 4773 w 10624"/>
              <a:gd name="T115" fmla="*/ 1247 h 1415"/>
              <a:gd name="T116" fmla="*/ 4858 w 10624"/>
              <a:gd name="T117" fmla="*/ 1190 h 1415"/>
              <a:gd name="T118" fmla="*/ 4943 w 10624"/>
              <a:gd name="T119" fmla="*/ 1152 h 1415"/>
              <a:gd name="T120" fmla="*/ 10624 w 10624"/>
              <a:gd name="T121" fmla="*/ 1280 h 1415"/>
              <a:gd name="T122" fmla="*/ 10609 w 10624"/>
              <a:gd name="T123" fmla="*/ 1415 h 1415"/>
              <a:gd name="connsiteX0" fmla="*/ 0 w 10000"/>
              <a:gd name="connsiteY0" fmla="*/ 9894 h 10000"/>
              <a:gd name="connsiteX1" fmla="*/ 85 w 10000"/>
              <a:gd name="connsiteY1" fmla="*/ 9399 h 10000"/>
              <a:gd name="connsiteX2" fmla="*/ 165 w 10000"/>
              <a:gd name="connsiteY2" fmla="*/ 8989 h 10000"/>
              <a:gd name="connsiteX3" fmla="*/ 226 w 10000"/>
              <a:gd name="connsiteY3" fmla="*/ 8940 h 10000"/>
              <a:gd name="connsiteX4" fmla="*/ 311 w 10000"/>
              <a:gd name="connsiteY4" fmla="*/ 8905 h 10000"/>
              <a:gd name="connsiteX5" fmla="*/ 372 w 10000"/>
              <a:gd name="connsiteY5" fmla="*/ 8869 h 10000"/>
              <a:gd name="connsiteX6" fmla="*/ 457 w 10000"/>
              <a:gd name="connsiteY6" fmla="*/ 8834 h 10000"/>
              <a:gd name="connsiteX7" fmla="*/ 539 w 10000"/>
              <a:gd name="connsiteY7" fmla="*/ 8799 h 10000"/>
              <a:gd name="connsiteX8" fmla="*/ 621 w 10000"/>
              <a:gd name="connsiteY8" fmla="*/ 8763 h 10000"/>
              <a:gd name="connsiteX9" fmla="*/ 728 w 10000"/>
              <a:gd name="connsiteY9" fmla="*/ 8530 h 10000"/>
              <a:gd name="connsiteX10" fmla="*/ 784 w 10000"/>
              <a:gd name="connsiteY10" fmla="*/ 7929 h 10000"/>
              <a:gd name="connsiteX11" fmla="*/ 842 w 10000"/>
              <a:gd name="connsiteY11" fmla="*/ 7717 h 10000"/>
              <a:gd name="connsiteX12" fmla="*/ 944 w 10000"/>
              <a:gd name="connsiteY12" fmla="*/ 7102 h 10000"/>
              <a:gd name="connsiteX13" fmla="*/ 1005 w 10000"/>
              <a:gd name="connsiteY13" fmla="*/ 6693 h 10000"/>
              <a:gd name="connsiteX14" fmla="*/ 1087 w 10000"/>
              <a:gd name="connsiteY14" fmla="*/ 6254 h 10000"/>
              <a:gd name="connsiteX15" fmla="*/ 1148 w 10000"/>
              <a:gd name="connsiteY15" fmla="*/ 5845 h 10000"/>
              <a:gd name="connsiteX16" fmla="*/ 1228 w 10000"/>
              <a:gd name="connsiteY16" fmla="*/ 5244 h 10000"/>
              <a:gd name="connsiteX17" fmla="*/ 1306 w 10000"/>
              <a:gd name="connsiteY17" fmla="*/ 4431 h 10000"/>
              <a:gd name="connsiteX18" fmla="*/ 1405 w 10000"/>
              <a:gd name="connsiteY18" fmla="*/ 3830 h 10000"/>
              <a:gd name="connsiteX19" fmla="*/ 1462 w 10000"/>
              <a:gd name="connsiteY19" fmla="*/ 3216 h 10000"/>
              <a:gd name="connsiteX20" fmla="*/ 1544 w 10000"/>
              <a:gd name="connsiteY20" fmla="*/ 2792 h 10000"/>
              <a:gd name="connsiteX21" fmla="*/ 1605 w 10000"/>
              <a:gd name="connsiteY21" fmla="*/ 2205 h 10000"/>
              <a:gd name="connsiteX22" fmla="*/ 1685 w 10000"/>
              <a:gd name="connsiteY22" fmla="*/ 1746 h 10000"/>
              <a:gd name="connsiteX23" fmla="*/ 1768 w 10000"/>
              <a:gd name="connsiteY23" fmla="*/ 1357 h 10000"/>
              <a:gd name="connsiteX24" fmla="*/ 1845 w 10000"/>
              <a:gd name="connsiteY24" fmla="*/ 919 h 10000"/>
              <a:gd name="connsiteX25" fmla="*/ 1951 w 10000"/>
              <a:gd name="connsiteY25" fmla="*/ 898 h 10000"/>
              <a:gd name="connsiteX26" fmla="*/ 2031 w 10000"/>
              <a:gd name="connsiteY26" fmla="*/ 459 h 10000"/>
              <a:gd name="connsiteX27" fmla="*/ 2111 w 10000"/>
              <a:gd name="connsiteY27" fmla="*/ 49 h 10000"/>
              <a:gd name="connsiteX28" fmla="*/ 2193 w 10000"/>
              <a:gd name="connsiteY28" fmla="*/ 0 h 10000"/>
              <a:gd name="connsiteX29" fmla="*/ 2281 w 10000"/>
              <a:gd name="connsiteY29" fmla="*/ 332 h 10000"/>
              <a:gd name="connsiteX30" fmla="*/ 2347 w 10000"/>
              <a:gd name="connsiteY30" fmla="*/ 686 h 10000"/>
              <a:gd name="connsiteX31" fmla="*/ 2410 w 10000"/>
              <a:gd name="connsiteY31" fmla="*/ 1251 h 10000"/>
              <a:gd name="connsiteX32" fmla="*/ 2476 w 10000"/>
              <a:gd name="connsiteY32" fmla="*/ 1943 h 10000"/>
              <a:gd name="connsiteX33" fmla="*/ 2540 w 10000"/>
              <a:gd name="connsiteY33" fmla="*/ 2509 h 10000"/>
              <a:gd name="connsiteX34" fmla="*/ 2624 w 10000"/>
              <a:gd name="connsiteY34" fmla="*/ 3053 h 10000"/>
              <a:gd name="connsiteX35" fmla="*/ 2734 w 10000"/>
              <a:gd name="connsiteY35" fmla="*/ 3583 h 10000"/>
              <a:gd name="connsiteX36" fmla="*/ 2819 w 10000"/>
              <a:gd name="connsiteY36" fmla="*/ 3887 h 10000"/>
              <a:gd name="connsiteX37" fmla="*/ 2885 w 10000"/>
              <a:gd name="connsiteY37" fmla="*/ 4042 h 10000"/>
              <a:gd name="connsiteX38" fmla="*/ 2987 w 10000"/>
              <a:gd name="connsiteY38" fmla="*/ 4184 h 10000"/>
              <a:gd name="connsiteX39" fmla="*/ 3048 w 10000"/>
              <a:gd name="connsiteY39" fmla="*/ 4148 h 10000"/>
              <a:gd name="connsiteX40" fmla="*/ 3111 w 10000"/>
              <a:gd name="connsiteY40" fmla="*/ 4113 h 10000"/>
              <a:gd name="connsiteX41" fmla="*/ 3196 w 10000"/>
              <a:gd name="connsiteY41" fmla="*/ 4099 h 10000"/>
              <a:gd name="connsiteX42" fmla="*/ 3302 w 10000"/>
              <a:gd name="connsiteY42" fmla="*/ 4608 h 10000"/>
              <a:gd name="connsiteX43" fmla="*/ 3389 w 10000"/>
              <a:gd name="connsiteY43" fmla="*/ 4961 h 10000"/>
              <a:gd name="connsiteX44" fmla="*/ 3476 w 10000"/>
              <a:gd name="connsiteY44" fmla="*/ 5491 h 10000"/>
              <a:gd name="connsiteX45" fmla="*/ 3520 w 10000"/>
              <a:gd name="connsiteY45" fmla="*/ 6057 h 10000"/>
              <a:gd name="connsiteX46" fmla="*/ 3624 w 10000"/>
              <a:gd name="connsiteY46" fmla="*/ 6537 h 10000"/>
              <a:gd name="connsiteX47" fmla="*/ 3693 w 10000"/>
              <a:gd name="connsiteY47" fmla="*/ 6926 h 10000"/>
              <a:gd name="connsiteX48" fmla="*/ 3798 w 10000"/>
              <a:gd name="connsiteY48" fmla="*/ 7456 h 10000"/>
              <a:gd name="connsiteX49" fmla="*/ 3859 w 10000"/>
              <a:gd name="connsiteY49" fmla="*/ 7597 h 10000"/>
              <a:gd name="connsiteX50" fmla="*/ 3925 w 10000"/>
              <a:gd name="connsiteY50" fmla="*/ 7774 h 10000"/>
              <a:gd name="connsiteX51" fmla="*/ 4008 w 10000"/>
              <a:gd name="connsiteY51" fmla="*/ 8092 h 10000"/>
              <a:gd name="connsiteX52" fmla="*/ 4093 w 10000"/>
              <a:gd name="connsiteY52" fmla="*/ 8424 h 10000"/>
              <a:gd name="connsiteX53" fmla="*/ 4177 w 10000"/>
              <a:gd name="connsiteY53" fmla="*/ 8777 h 10000"/>
              <a:gd name="connsiteX54" fmla="*/ 4262 w 10000"/>
              <a:gd name="connsiteY54" fmla="*/ 8919 h 10000"/>
              <a:gd name="connsiteX55" fmla="*/ 4328 w 10000"/>
              <a:gd name="connsiteY55" fmla="*/ 8905 h 10000"/>
              <a:gd name="connsiteX56" fmla="*/ 4410 w 10000"/>
              <a:gd name="connsiteY56" fmla="*/ 8848 h 10000"/>
              <a:gd name="connsiteX57" fmla="*/ 4493 w 10000"/>
              <a:gd name="connsiteY57" fmla="*/ 8813 h 10000"/>
              <a:gd name="connsiteX58" fmla="*/ 4573 w 10000"/>
              <a:gd name="connsiteY58" fmla="*/ 8410 h 10000"/>
              <a:gd name="connsiteX59" fmla="*/ 5204 w 10000"/>
              <a:gd name="connsiteY59" fmla="*/ 7874 h 10000"/>
              <a:gd name="connsiteX60" fmla="*/ 10000 w 10000"/>
              <a:gd name="connsiteY60" fmla="*/ 9046 h 10000"/>
              <a:gd name="connsiteX61" fmla="*/ 9986 w 10000"/>
              <a:gd name="connsiteY61" fmla="*/ 10000 h 10000"/>
              <a:gd name="connsiteX0" fmla="*/ 0 w 10000"/>
              <a:gd name="connsiteY0" fmla="*/ 9894 h 10000"/>
              <a:gd name="connsiteX1" fmla="*/ 85 w 10000"/>
              <a:gd name="connsiteY1" fmla="*/ 9399 h 10000"/>
              <a:gd name="connsiteX2" fmla="*/ 165 w 10000"/>
              <a:gd name="connsiteY2" fmla="*/ 8989 h 10000"/>
              <a:gd name="connsiteX3" fmla="*/ 226 w 10000"/>
              <a:gd name="connsiteY3" fmla="*/ 8940 h 10000"/>
              <a:gd name="connsiteX4" fmla="*/ 311 w 10000"/>
              <a:gd name="connsiteY4" fmla="*/ 8905 h 10000"/>
              <a:gd name="connsiteX5" fmla="*/ 372 w 10000"/>
              <a:gd name="connsiteY5" fmla="*/ 8869 h 10000"/>
              <a:gd name="connsiteX6" fmla="*/ 457 w 10000"/>
              <a:gd name="connsiteY6" fmla="*/ 8834 h 10000"/>
              <a:gd name="connsiteX7" fmla="*/ 539 w 10000"/>
              <a:gd name="connsiteY7" fmla="*/ 8799 h 10000"/>
              <a:gd name="connsiteX8" fmla="*/ 621 w 10000"/>
              <a:gd name="connsiteY8" fmla="*/ 8763 h 10000"/>
              <a:gd name="connsiteX9" fmla="*/ 728 w 10000"/>
              <a:gd name="connsiteY9" fmla="*/ 8530 h 10000"/>
              <a:gd name="connsiteX10" fmla="*/ 784 w 10000"/>
              <a:gd name="connsiteY10" fmla="*/ 7929 h 10000"/>
              <a:gd name="connsiteX11" fmla="*/ 842 w 10000"/>
              <a:gd name="connsiteY11" fmla="*/ 7717 h 10000"/>
              <a:gd name="connsiteX12" fmla="*/ 944 w 10000"/>
              <a:gd name="connsiteY12" fmla="*/ 7102 h 10000"/>
              <a:gd name="connsiteX13" fmla="*/ 1005 w 10000"/>
              <a:gd name="connsiteY13" fmla="*/ 6693 h 10000"/>
              <a:gd name="connsiteX14" fmla="*/ 1087 w 10000"/>
              <a:gd name="connsiteY14" fmla="*/ 6254 h 10000"/>
              <a:gd name="connsiteX15" fmla="*/ 1148 w 10000"/>
              <a:gd name="connsiteY15" fmla="*/ 5845 h 10000"/>
              <a:gd name="connsiteX16" fmla="*/ 1228 w 10000"/>
              <a:gd name="connsiteY16" fmla="*/ 5244 h 10000"/>
              <a:gd name="connsiteX17" fmla="*/ 1306 w 10000"/>
              <a:gd name="connsiteY17" fmla="*/ 4431 h 10000"/>
              <a:gd name="connsiteX18" fmla="*/ 1405 w 10000"/>
              <a:gd name="connsiteY18" fmla="*/ 3830 h 10000"/>
              <a:gd name="connsiteX19" fmla="*/ 1462 w 10000"/>
              <a:gd name="connsiteY19" fmla="*/ 3216 h 10000"/>
              <a:gd name="connsiteX20" fmla="*/ 1544 w 10000"/>
              <a:gd name="connsiteY20" fmla="*/ 2792 h 10000"/>
              <a:gd name="connsiteX21" fmla="*/ 1605 w 10000"/>
              <a:gd name="connsiteY21" fmla="*/ 2205 h 10000"/>
              <a:gd name="connsiteX22" fmla="*/ 1685 w 10000"/>
              <a:gd name="connsiteY22" fmla="*/ 1746 h 10000"/>
              <a:gd name="connsiteX23" fmla="*/ 1768 w 10000"/>
              <a:gd name="connsiteY23" fmla="*/ 1357 h 10000"/>
              <a:gd name="connsiteX24" fmla="*/ 1845 w 10000"/>
              <a:gd name="connsiteY24" fmla="*/ 919 h 10000"/>
              <a:gd name="connsiteX25" fmla="*/ 1951 w 10000"/>
              <a:gd name="connsiteY25" fmla="*/ 898 h 10000"/>
              <a:gd name="connsiteX26" fmla="*/ 2031 w 10000"/>
              <a:gd name="connsiteY26" fmla="*/ 459 h 10000"/>
              <a:gd name="connsiteX27" fmla="*/ 2111 w 10000"/>
              <a:gd name="connsiteY27" fmla="*/ 49 h 10000"/>
              <a:gd name="connsiteX28" fmla="*/ 2193 w 10000"/>
              <a:gd name="connsiteY28" fmla="*/ 0 h 10000"/>
              <a:gd name="connsiteX29" fmla="*/ 2281 w 10000"/>
              <a:gd name="connsiteY29" fmla="*/ 332 h 10000"/>
              <a:gd name="connsiteX30" fmla="*/ 2347 w 10000"/>
              <a:gd name="connsiteY30" fmla="*/ 686 h 10000"/>
              <a:gd name="connsiteX31" fmla="*/ 2410 w 10000"/>
              <a:gd name="connsiteY31" fmla="*/ 1251 h 10000"/>
              <a:gd name="connsiteX32" fmla="*/ 2476 w 10000"/>
              <a:gd name="connsiteY32" fmla="*/ 1943 h 10000"/>
              <a:gd name="connsiteX33" fmla="*/ 2540 w 10000"/>
              <a:gd name="connsiteY33" fmla="*/ 2509 h 10000"/>
              <a:gd name="connsiteX34" fmla="*/ 2624 w 10000"/>
              <a:gd name="connsiteY34" fmla="*/ 3053 h 10000"/>
              <a:gd name="connsiteX35" fmla="*/ 2734 w 10000"/>
              <a:gd name="connsiteY35" fmla="*/ 3583 h 10000"/>
              <a:gd name="connsiteX36" fmla="*/ 2819 w 10000"/>
              <a:gd name="connsiteY36" fmla="*/ 3887 h 10000"/>
              <a:gd name="connsiteX37" fmla="*/ 2885 w 10000"/>
              <a:gd name="connsiteY37" fmla="*/ 4042 h 10000"/>
              <a:gd name="connsiteX38" fmla="*/ 2987 w 10000"/>
              <a:gd name="connsiteY38" fmla="*/ 4184 h 10000"/>
              <a:gd name="connsiteX39" fmla="*/ 3048 w 10000"/>
              <a:gd name="connsiteY39" fmla="*/ 4148 h 10000"/>
              <a:gd name="connsiteX40" fmla="*/ 3111 w 10000"/>
              <a:gd name="connsiteY40" fmla="*/ 4113 h 10000"/>
              <a:gd name="connsiteX41" fmla="*/ 3196 w 10000"/>
              <a:gd name="connsiteY41" fmla="*/ 4099 h 10000"/>
              <a:gd name="connsiteX42" fmla="*/ 3302 w 10000"/>
              <a:gd name="connsiteY42" fmla="*/ 4608 h 10000"/>
              <a:gd name="connsiteX43" fmla="*/ 3389 w 10000"/>
              <a:gd name="connsiteY43" fmla="*/ 4961 h 10000"/>
              <a:gd name="connsiteX44" fmla="*/ 3476 w 10000"/>
              <a:gd name="connsiteY44" fmla="*/ 5491 h 10000"/>
              <a:gd name="connsiteX45" fmla="*/ 3520 w 10000"/>
              <a:gd name="connsiteY45" fmla="*/ 6057 h 10000"/>
              <a:gd name="connsiteX46" fmla="*/ 3624 w 10000"/>
              <a:gd name="connsiteY46" fmla="*/ 6537 h 10000"/>
              <a:gd name="connsiteX47" fmla="*/ 3693 w 10000"/>
              <a:gd name="connsiteY47" fmla="*/ 6926 h 10000"/>
              <a:gd name="connsiteX48" fmla="*/ 3798 w 10000"/>
              <a:gd name="connsiteY48" fmla="*/ 7456 h 10000"/>
              <a:gd name="connsiteX49" fmla="*/ 3859 w 10000"/>
              <a:gd name="connsiteY49" fmla="*/ 7597 h 10000"/>
              <a:gd name="connsiteX50" fmla="*/ 3925 w 10000"/>
              <a:gd name="connsiteY50" fmla="*/ 7774 h 10000"/>
              <a:gd name="connsiteX51" fmla="*/ 4008 w 10000"/>
              <a:gd name="connsiteY51" fmla="*/ 8092 h 10000"/>
              <a:gd name="connsiteX52" fmla="*/ 4093 w 10000"/>
              <a:gd name="connsiteY52" fmla="*/ 8424 h 10000"/>
              <a:gd name="connsiteX53" fmla="*/ 4177 w 10000"/>
              <a:gd name="connsiteY53" fmla="*/ 8777 h 10000"/>
              <a:gd name="connsiteX54" fmla="*/ 4262 w 10000"/>
              <a:gd name="connsiteY54" fmla="*/ 8919 h 10000"/>
              <a:gd name="connsiteX55" fmla="*/ 4328 w 10000"/>
              <a:gd name="connsiteY55" fmla="*/ 8905 h 10000"/>
              <a:gd name="connsiteX56" fmla="*/ 4410 w 10000"/>
              <a:gd name="connsiteY56" fmla="*/ 8848 h 10000"/>
              <a:gd name="connsiteX57" fmla="*/ 4493 w 10000"/>
              <a:gd name="connsiteY57" fmla="*/ 8813 h 10000"/>
              <a:gd name="connsiteX58" fmla="*/ 4573 w 10000"/>
              <a:gd name="connsiteY58" fmla="*/ 8410 h 10000"/>
              <a:gd name="connsiteX59" fmla="*/ 5204 w 10000"/>
              <a:gd name="connsiteY59" fmla="*/ 7874 h 10000"/>
              <a:gd name="connsiteX60" fmla="*/ 10000 w 10000"/>
              <a:gd name="connsiteY60" fmla="*/ 9046 h 10000"/>
              <a:gd name="connsiteX61" fmla="*/ 9986 w 10000"/>
              <a:gd name="connsiteY61" fmla="*/ 10000 h 10000"/>
              <a:gd name="connsiteX0" fmla="*/ 0 w 10000"/>
              <a:gd name="connsiteY0" fmla="*/ 9894 h 10000"/>
              <a:gd name="connsiteX1" fmla="*/ 85 w 10000"/>
              <a:gd name="connsiteY1" fmla="*/ 9399 h 10000"/>
              <a:gd name="connsiteX2" fmla="*/ 165 w 10000"/>
              <a:gd name="connsiteY2" fmla="*/ 8989 h 10000"/>
              <a:gd name="connsiteX3" fmla="*/ 226 w 10000"/>
              <a:gd name="connsiteY3" fmla="*/ 8940 h 10000"/>
              <a:gd name="connsiteX4" fmla="*/ 311 w 10000"/>
              <a:gd name="connsiteY4" fmla="*/ 8905 h 10000"/>
              <a:gd name="connsiteX5" fmla="*/ 372 w 10000"/>
              <a:gd name="connsiteY5" fmla="*/ 8869 h 10000"/>
              <a:gd name="connsiteX6" fmla="*/ 457 w 10000"/>
              <a:gd name="connsiteY6" fmla="*/ 8834 h 10000"/>
              <a:gd name="connsiteX7" fmla="*/ 539 w 10000"/>
              <a:gd name="connsiteY7" fmla="*/ 8799 h 10000"/>
              <a:gd name="connsiteX8" fmla="*/ 621 w 10000"/>
              <a:gd name="connsiteY8" fmla="*/ 8763 h 10000"/>
              <a:gd name="connsiteX9" fmla="*/ 728 w 10000"/>
              <a:gd name="connsiteY9" fmla="*/ 8530 h 10000"/>
              <a:gd name="connsiteX10" fmla="*/ 784 w 10000"/>
              <a:gd name="connsiteY10" fmla="*/ 7929 h 10000"/>
              <a:gd name="connsiteX11" fmla="*/ 842 w 10000"/>
              <a:gd name="connsiteY11" fmla="*/ 7717 h 10000"/>
              <a:gd name="connsiteX12" fmla="*/ 944 w 10000"/>
              <a:gd name="connsiteY12" fmla="*/ 7102 h 10000"/>
              <a:gd name="connsiteX13" fmla="*/ 1005 w 10000"/>
              <a:gd name="connsiteY13" fmla="*/ 6693 h 10000"/>
              <a:gd name="connsiteX14" fmla="*/ 1087 w 10000"/>
              <a:gd name="connsiteY14" fmla="*/ 6254 h 10000"/>
              <a:gd name="connsiteX15" fmla="*/ 1148 w 10000"/>
              <a:gd name="connsiteY15" fmla="*/ 5845 h 10000"/>
              <a:gd name="connsiteX16" fmla="*/ 1228 w 10000"/>
              <a:gd name="connsiteY16" fmla="*/ 5244 h 10000"/>
              <a:gd name="connsiteX17" fmla="*/ 1306 w 10000"/>
              <a:gd name="connsiteY17" fmla="*/ 4431 h 10000"/>
              <a:gd name="connsiteX18" fmla="*/ 1405 w 10000"/>
              <a:gd name="connsiteY18" fmla="*/ 3830 h 10000"/>
              <a:gd name="connsiteX19" fmla="*/ 1462 w 10000"/>
              <a:gd name="connsiteY19" fmla="*/ 3216 h 10000"/>
              <a:gd name="connsiteX20" fmla="*/ 1544 w 10000"/>
              <a:gd name="connsiteY20" fmla="*/ 2792 h 10000"/>
              <a:gd name="connsiteX21" fmla="*/ 1605 w 10000"/>
              <a:gd name="connsiteY21" fmla="*/ 2205 h 10000"/>
              <a:gd name="connsiteX22" fmla="*/ 1685 w 10000"/>
              <a:gd name="connsiteY22" fmla="*/ 1746 h 10000"/>
              <a:gd name="connsiteX23" fmla="*/ 1768 w 10000"/>
              <a:gd name="connsiteY23" fmla="*/ 1357 h 10000"/>
              <a:gd name="connsiteX24" fmla="*/ 1845 w 10000"/>
              <a:gd name="connsiteY24" fmla="*/ 919 h 10000"/>
              <a:gd name="connsiteX25" fmla="*/ 1951 w 10000"/>
              <a:gd name="connsiteY25" fmla="*/ 898 h 10000"/>
              <a:gd name="connsiteX26" fmla="*/ 2031 w 10000"/>
              <a:gd name="connsiteY26" fmla="*/ 459 h 10000"/>
              <a:gd name="connsiteX27" fmla="*/ 2111 w 10000"/>
              <a:gd name="connsiteY27" fmla="*/ 49 h 10000"/>
              <a:gd name="connsiteX28" fmla="*/ 2193 w 10000"/>
              <a:gd name="connsiteY28" fmla="*/ 0 h 10000"/>
              <a:gd name="connsiteX29" fmla="*/ 2281 w 10000"/>
              <a:gd name="connsiteY29" fmla="*/ 332 h 10000"/>
              <a:gd name="connsiteX30" fmla="*/ 2347 w 10000"/>
              <a:gd name="connsiteY30" fmla="*/ 686 h 10000"/>
              <a:gd name="connsiteX31" fmla="*/ 2410 w 10000"/>
              <a:gd name="connsiteY31" fmla="*/ 1251 h 10000"/>
              <a:gd name="connsiteX32" fmla="*/ 2476 w 10000"/>
              <a:gd name="connsiteY32" fmla="*/ 1943 h 10000"/>
              <a:gd name="connsiteX33" fmla="*/ 2540 w 10000"/>
              <a:gd name="connsiteY33" fmla="*/ 2509 h 10000"/>
              <a:gd name="connsiteX34" fmla="*/ 2624 w 10000"/>
              <a:gd name="connsiteY34" fmla="*/ 3053 h 10000"/>
              <a:gd name="connsiteX35" fmla="*/ 2734 w 10000"/>
              <a:gd name="connsiteY35" fmla="*/ 3583 h 10000"/>
              <a:gd name="connsiteX36" fmla="*/ 2819 w 10000"/>
              <a:gd name="connsiteY36" fmla="*/ 3887 h 10000"/>
              <a:gd name="connsiteX37" fmla="*/ 2885 w 10000"/>
              <a:gd name="connsiteY37" fmla="*/ 4042 h 10000"/>
              <a:gd name="connsiteX38" fmla="*/ 2987 w 10000"/>
              <a:gd name="connsiteY38" fmla="*/ 4184 h 10000"/>
              <a:gd name="connsiteX39" fmla="*/ 3048 w 10000"/>
              <a:gd name="connsiteY39" fmla="*/ 4148 h 10000"/>
              <a:gd name="connsiteX40" fmla="*/ 3111 w 10000"/>
              <a:gd name="connsiteY40" fmla="*/ 4113 h 10000"/>
              <a:gd name="connsiteX41" fmla="*/ 3196 w 10000"/>
              <a:gd name="connsiteY41" fmla="*/ 4099 h 10000"/>
              <a:gd name="connsiteX42" fmla="*/ 3302 w 10000"/>
              <a:gd name="connsiteY42" fmla="*/ 4608 h 10000"/>
              <a:gd name="connsiteX43" fmla="*/ 3389 w 10000"/>
              <a:gd name="connsiteY43" fmla="*/ 4961 h 10000"/>
              <a:gd name="connsiteX44" fmla="*/ 3476 w 10000"/>
              <a:gd name="connsiteY44" fmla="*/ 5491 h 10000"/>
              <a:gd name="connsiteX45" fmla="*/ 3520 w 10000"/>
              <a:gd name="connsiteY45" fmla="*/ 6057 h 10000"/>
              <a:gd name="connsiteX46" fmla="*/ 3624 w 10000"/>
              <a:gd name="connsiteY46" fmla="*/ 6537 h 10000"/>
              <a:gd name="connsiteX47" fmla="*/ 3693 w 10000"/>
              <a:gd name="connsiteY47" fmla="*/ 6926 h 10000"/>
              <a:gd name="connsiteX48" fmla="*/ 3798 w 10000"/>
              <a:gd name="connsiteY48" fmla="*/ 7456 h 10000"/>
              <a:gd name="connsiteX49" fmla="*/ 3859 w 10000"/>
              <a:gd name="connsiteY49" fmla="*/ 7597 h 10000"/>
              <a:gd name="connsiteX50" fmla="*/ 3925 w 10000"/>
              <a:gd name="connsiteY50" fmla="*/ 7774 h 10000"/>
              <a:gd name="connsiteX51" fmla="*/ 4008 w 10000"/>
              <a:gd name="connsiteY51" fmla="*/ 8092 h 10000"/>
              <a:gd name="connsiteX52" fmla="*/ 4093 w 10000"/>
              <a:gd name="connsiteY52" fmla="*/ 8424 h 10000"/>
              <a:gd name="connsiteX53" fmla="*/ 4177 w 10000"/>
              <a:gd name="connsiteY53" fmla="*/ 8777 h 10000"/>
              <a:gd name="connsiteX54" fmla="*/ 4262 w 10000"/>
              <a:gd name="connsiteY54" fmla="*/ 8919 h 10000"/>
              <a:gd name="connsiteX55" fmla="*/ 4328 w 10000"/>
              <a:gd name="connsiteY55" fmla="*/ 8905 h 10000"/>
              <a:gd name="connsiteX56" fmla="*/ 4410 w 10000"/>
              <a:gd name="connsiteY56" fmla="*/ 8848 h 10000"/>
              <a:gd name="connsiteX57" fmla="*/ 4493 w 10000"/>
              <a:gd name="connsiteY57" fmla="*/ 8813 h 10000"/>
              <a:gd name="connsiteX58" fmla="*/ 4573 w 10000"/>
              <a:gd name="connsiteY58" fmla="*/ 8410 h 10000"/>
              <a:gd name="connsiteX59" fmla="*/ 5204 w 10000"/>
              <a:gd name="connsiteY59" fmla="*/ 7874 h 10000"/>
              <a:gd name="connsiteX60" fmla="*/ 10000 w 10000"/>
              <a:gd name="connsiteY60" fmla="*/ 9046 h 10000"/>
              <a:gd name="connsiteX61" fmla="*/ 9986 w 10000"/>
              <a:gd name="connsiteY61" fmla="*/ 10000 h 10000"/>
              <a:gd name="connsiteX0" fmla="*/ 0 w 10000"/>
              <a:gd name="connsiteY0" fmla="*/ 9894 h 10000"/>
              <a:gd name="connsiteX1" fmla="*/ 85 w 10000"/>
              <a:gd name="connsiteY1" fmla="*/ 9399 h 10000"/>
              <a:gd name="connsiteX2" fmla="*/ 165 w 10000"/>
              <a:gd name="connsiteY2" fmla="*/ 8989 h 10000"/>
              <a:gd name="connsiteX3" fmla="*/ 226 w 10000"/>
              <a:gd name="connsiteY3" fmla="*/ 8940 h 10000"/>
              <a:gd name="connsiteX4" fmla="*/ 311 w 10000"/>
              <a:gd name="connsiteY4" fmla="*/ 8905 h 10000"/>
              <a:gd name="connsiteX5" fmla="*/ 372 w 10000"/>
              <a:gd name="connsiteY5" fmla="*/ 8869 h 10000"/>
              <a:gd name="connsiteX6" fmla="*/ 457 w 10000"/>
              <a:gd name="connsiteY6" fmla="*/ 8834 h 10000"/>
              <a:gd name="connsiteX7" fmla="*/ 539 w 10000"/>
              <a:gd name="connsiteY7" fmla="*/ 8799 h 10000"/>
              <a:gd name="connsiteX8" fmla="*/ 621 w 10000"/>
              <a:gd name="connsiteY8" fmla="*/ 8763 h 10000"/>
              <a:gd name="connsiteX9" fmla="*/ 728 w 10000"/>
              <a:gd name="connsiteY9" fmla="*/ 8530 h 10000"/>
              <a:gd name="connsiteX10" fmla="*/ 784 w 10000"/>
              <a:gd name="connsiteY10" fmla="*/ 7929 h 10000"/>
              <a:gd name="connsiteX11" fmla="*/ 842 w 10000"/>
              <a:gd name="connsiteY11" fmla="*/ 7717 h 10000"/>
              <a:gd name="connsiteX12" fmla="*/ 944 w 10000"/>
              <a:gd name="connsiteY12" fmla="*/ 7102 h 10000"/>
              <a:gd name="connsiteX13" fmla="*/ 1005 w 10000"/>
              <a:gd name="connsiteY13" fmla="*/ 6693 h 10000"/>
              <a:gd name="connsiteX14" fmla="*/ 1087 w 10000"/>
              <a:gd name="connsiteY14" fmla="*/ 6254 h 10000"/>
              <a:gd name="connsiteX15" fmla="*/ 1148 w 10000"/>
              <a:gd name="connsiteY15" fmla="*/ 5845 h 10000"/>
              <a:gd name="connsiteX16" fmla="*/ 1228 w 10000"/>
              <a:gd name="connsiteY16" fmla="*/ 5244 h 10000"/>
              <a:gd name="connsiteX17" fmla="*/ 1306 w 10000"/>
              <a:gd name="connsiteY17" fmla="*/ 4431 h 10000"/>
              <a:gd name="connsiteX18" fmla="*/ 1405 w 10000"/>
              <a:gd name="connsiteY18" fmla="*/ 3830 h 10000"/>
              <a:gd name="connsiteX19" fmla="*/ 1462 w 10000"/>
              <a:gd name="connsiteY19" fmla="*/ 3216 h 10000"/>
              <a:gd name="connsiteX20" fmla="*/ 1544 w 10000"/>
              <a:gd name="connsiteY20" fmla="*/ 2792 h 10000"/>
              <a:gd name="connsiteX21" fmla="*/ 1605 w 10000"/>
              <a:gd name="connsiteY21" fmla="*/ 2205 h 10000"/>
              <a:gd name="connsiteX22" fmla="*/ 1685 w 10000"/>
              <a:gd name="connsiteY22" fmla="*/ 1746 h 10000"/>
              <a:gd name="connsiteX23" fmla="*/ 1768 w 10000"/>
              <a:gd name="connsiteY23" fmla="*/ 1357 h 10000"/>
              <a:gd name="connsiteX24" fmla="*/ 1845 w 10000"/>
              <a:gd name="connsiteY24" fmla="*/ 919 h 10000"/>
              <a:gd name="connsiteX25" fmla="*/ 1951 w 10000"/>
              <a:gd name="connsiteY25" fmla="*/ 898 h 10000"/>
              <a:gd name="connsiteX26" fmla="*/ 2031 w 10000"/>
              <a:gd name="connsiteY26" fmla="*/ 459 h 10000"/>
              <a:gd name="connsiteX27" fmla="*/ 2111 w 10000"/>
              <a:gd name="connsiteY27" fmla="*/ 49 h 10000"/>
              <a:gd name="connsiteX28" fmla="*/ 2193 w 10000"/>
              <a:gd name="connsiteY28" fmla="*/ 0 h 10000"/>
              <a:gd name="connsiteX29" fmla="*/ 2281 w 10000"/>
              <a:gd name="connsiteY29" fmla="*/ 332 h 10000"/>
              <a:gd name="connsiteX30" fmla="*/ 2347 w 10000"/>
              <a:gd name="connsiteY30" fmla="*/ 686 h 10000"/>
              <a:gd name="connsiteX31" fmla="*/ 2410 w 10000"/>
              <a:gd name="connsiteY31" fmla="*/ 1251 h 10000"/>
              <a:gd name="connsiteX32" fmla="*/ 2476 w 10000"/>
              <a:gd name="connsiteY32" fmla="*/ 1943 h 10000"/>
              <a:gd name="connsiteX33" fmla="*/ 2540 w 10000"/>
              <a:gd name="connsiteY33" fmla="*/ 2509 h 10000"/>
              <a:gd name="connsiteX34" fmla="*/ 2624 w 10000"/>
              <a:gd name="connsiteY34" fmla="*/ 3053 h 10000"/>
              <a:gd name="connsiteX35" fmla="*/ 2734 w 10000"/>
              <a:gd name="connsiteY35" fmla="*/ 3583 h 10000"/>
              <a:gd name="connsiteX36" fmla="*/ 2819 w 10000"/>
              <a:gd name="connsiteY36" fmla="*/ 3887 h 10000"/>
              <a:gd name="connsiteX37" fmla="*/ 2885 w 10000"/>
              <a:gd name="connsiteY37" fmla="*/ 4042 h 10000"/>
              <a:gd name="connsiteX38" fmla="*/ 2987 w 10000"/>
              <a:gd name="connsiteY38" fmla="*/ 4184 h 10000"/>
              <a:gd name="connsiteX39" fmla="*/ 3048 w 10000"/>
              <a:gd name="connsiteY39" fmla="*/ 4148 h 10000"/>
              <a:gd name="connsiteX40" fmla="*/ 3111 w 10000"/>
              <a:gd name="connsiteY40" fmla="*/ 4113 h 10000"/>
              <a:gd name="connsiteX41" fmla="*/ 3196 w 10000"/>
              <a:gd name="connsiteY41" fmla="*/ 4099 h 10000"/>
              <a:gd name="connsiteX42" fmla="*/ 3302 w 10000"/>
              <a:gd name="connsiteY42" fmla="*/ 4608 h 10000"/>
              <a:gd name="connsiteX43" fmla="*/ 3389 w 10000"/>
              <a:gd name="connsiteY43" fmla="*/ 4961 h 10000"/>
              <a:gd name="connsiteX44" fmla="*/ 3476 w 10000"/>
              <a:gd name="connsiteY44" fmla="*/ 5491 h 10000"/>
              <a:gd name="connsiteX45" fmla="*/ 3520 w 10000"/>
              <a:gd name="connsiteY45" fmla="*/ 6057 h 10000"/>
              <a:gd name="connsiteX46" fmla="*/ 3624 w 10000"/>
              <a:gd name="connsiteY46" fmla="*/ 6537 h 10000"/>
              <a:gd name="connsiteX47" fmla="*/ 3693 w 10000"/>
              <a:gd name="connsiteY47" fmla="*/ 6926 h 10000"/>
              <a:gd name="connsiteX48" fmla="*/ 3798 w 10000"/>
              <a:gd name="connsiteY48" fmla="*/ 7456 h 10000"/>
              <a:gd name="connsiteX49" fmla="*/ 3859 w 10000"/>
              <a:gd name="connsiteY49" fmla="*/ 7597 h 10000"/>
              <a:gd name="connsiteX50" fmla="*/ 3925 w 10000"/>
              <a:gd name="connsiteY50" fmla="*/ 7774 h 10000"/>
              <a:gd name="connsiteX51" fmla="*/ 4008 w 10000"/>
              <a:gd name="connsiteY51" fmla="*/ 8092 h 10000"/>
              <a:gd name="connsiteX52" fmla="*/ 4093 w 10000"/>
              <a:gd name="connsiteY52" fmla="*/ 8424 h 10000"/>
              <a:gd name="connsiteX53" fmla="*/ 4177 w 10000"/>
              <a:gd name="connsiteY53" fmla="*/ 8777 h 10000"/>
              <a:gd name="connsiteX54" fmla="*/ 4262 w 10000"/>
              <a:gd name="connsiteY54" fmla="*/ 8919 h 10000"/>
              <a:gd name="connsiteX55" fmla="*/ 4328 w 10000"/>
              <a:gd name="connsiteY55" fmla="*/ 8905 h 10000"/>
              <a:gd name="connsiteX56" fmla="*/ 4410 w 10000"/>
              <a:gd name="connsiteY56" fmla="*/ 8848 h 10000"/>
              <a:gd name="connsiteX57" fmla="*/ 4493 w 10000"/>
              <a:gd name="connsiteY57" fmla="*/ 8813 h 10000"/>
              <a:gd name="connsiteX58" fmla="*/ 4770 w 10000"/>
              <a:gd name="connsiteY58" fmla="*/ 8410 h 10000"/>
              <a:gd name="connsiteX59" fmla="*/ 5204 w 10000"/>
              <a:gd name="connsiteY59" fmla="*/ 7874 h 10000"/>
              <a:gd name="connsiteX60" fmla="*/ 10000 w 10000"/>
              <a:gd name="connsiteY60" fmla="*/ 9046 h 10000"/>
              <a:gd name="connsiteX61" fmla="*/ 9986 w 10000"/>
              <a:gd name="connsiteY61" fmla="*/ 10000 h 10000"/>
              <a:gd name="connsiteX0" fmla="*/ 0 w 10000"/>
              <a:gd name="connsiteY0" fmla="*/ 9894 h 10000"/>
              <a:gd name="connsiteX1" fmla="*/ 85 w 10000"/>
              <a:gd name="connsiteY1" fmla="*/ 9399 h 10000"/>
              <a:gd name="connsiteX2" fmla="*/ 165 w 10000"/>
              <a:gd name="connsiteY2" fmla="*/ 8989 h 10000"/>
              <a:gd name="connsiteX3" fmla="*/ 226 w 10000"/>
              <a:gd name="connsiteY3" fmla="*/ 8940 h 10000"/>
              <a:gd name="connsiteX4" fmla="*/ 311 w 10000"/>
              <a:gd name="connsiteY4" fmla="*/ 8905 h 10000"/>
              <a:gd name="connsiteX5" fmla="*/ 372 w 10000"/>
              <a:gd name="connsiteY5" fmla="*/ 8869 h 10000"/>
              <a:gd name="connsiteX6" fmla="*/ 457 w 10000"/>
              <a:gd name="connsiteY6" fmla="*/ 8834 h 10000"/>
              <a:gd name="connsiteX7" fmla="*/ 539 w 10000"/>
              <a:gd name="connsiteY7" fmla="*/ 8799 h 10000"/>
              <a:gd name="connsiteX8" fmla="*/ 621 w 10000"/>
              <a:gd name="connsiteY8" fmla="*/ 8763 h 10000"/>
              <a:gd name="connsiteX9" fmla="*/ 728 w 10000"/>
              <a:gd name="connsiteY9" fmla="*/ 8530 h 10000"/>
              <a:gd name="connsiteX10" fmla="*/ 784 w 10000"/>
              <a:gd name="connsiteY10" fmla="*/ 7929 h 10000"/>
              <a:gd name="connsiteX11" fmla="*/ 842 w 10000"/>
              <a:gd name="connsiteY11" fmla="*/ 7717 h 10000"/>
              <a:gd name="connsiteX12" fmla="*/ 944 w 10000"/>
              <a:gd name="connsiteY12" fmla="*/ 7102 h 10000"/>
              <a:gd name="connsiteX13" fmla="*/ 1005 w 10000"/>
              <a:gd name="connsiteY13" fmla="*/ 6693 h 10000"/>
              <a:gd name="connsiteX14" fmla="*/ 1087 w 10000"/>
              <a:gd name="connsiteY14" fmla="*/ 6254 h 10000"/>
              <a:gd name="connsiteX15" fmla="*/ 1148 w 10000"/>
              <a:gd name="connsiteY15" fmla="*/ 5845 h 10000"/>
              <a:gd name="connsiteX16" fmla="*/ 1228 w 10000"/>
              <a:gd name="connsiteY16" fmla="*/ 5244 h 10000"/>
              <a:gd name="connsiteX17" fmla="*/ 1306 w 10000"/>
              <a:gd name="connsiteY17" fmla="*/ 4431 h 10000"/>
              <a:gd name="connsiteX18" fmla="*/ 1405 w 10000"/>
              <a:gd name="connsiteY18" fmla="*/ 3830 h 10000"/>
              <a:gd name="connsiteX19" fmla="*/ 1462 w 10000"/>
              <a:gd name="connsiteY19" fmla="*/ 3216 h 10000"/>
              <a:gd name="connsiteX20" fmla="*/ 1544 w 10000"/>
              <a:gd name="connsiteY20" fmla="*/ 2792 h 10000"/>
              <a:gd name="connsiteX21" fmla="*/ 1605 w 10000"/>
              <a:gd name="connsiteY21" fmla="*/ 2205 h 10000"/>
              <a:gd name="connsiteX22" fmla="*/ 1685 w 10000"/>
              <a:gd name="connsiteY22" fmla="*/ 1746 h 10000"/>
              <a:gd name="connsiteX23" fmla="*/ 1768 w 10000"/>
              <a:gd name="connsiteY23" fmla="*/ 1357 h 10000"/>
              <a:gd name="connsiteX24" fmla="*/ 1845 w 10000"/>
              <a:gd name="connsiteY24" fmla="*/ 919 h 10000"/>
              <a:gd name="connsiteX25" fmla="*/ 1951 w 10000"/>
              <a:gd name="connsiteY25" fmla="*/ 898 h 10000"/>
              <a:gd name="connsiteX26" fmla="*/ 2031 w 10000"/>
              <a:gd name="connsiteY26" fmla="*/ 459 h 10000"/>
              <a:gd name="connsiteX27" fmla="*/ 2111 w 10000"/>
              <a:gd name="connsiteY27" fmla="*/ 49 h 10000"/>
              <a:gd name="connsiteX28" fmla="*/ 2193 w 10000"/>
              <a:gd name="connsiteY28" fmla="*/ 0 h 10000"/>
              <a:gd name="connsiteX29" fmla="*/ 2281 w 10000"/>
              <a:gd name="connsiteY29" fmla="*/ 332 h 10000"/>
              <a:gd name="connsiteX30" fmla="*/ 2347 w 10000"/>
              <a:gd name="connsiteY30" fmla="*/ 686 h 10000"/>
              <a:gd name="connsiteX31" fmla="*/ 2410 w 10000"/>
              <a:gd name="connsiteY31" fmla="*/ 1251 h 10000"/>
              <a:gd name="connsiteX32" fmla="*/ 2476 w 10000"/>
              <a:gd name="connsiteY32" fmla="*/ 1943 h 10000"/>
              <a:gd name="connsiteX33" fmla="*/ 2540 w 10000"/>
              <a:gd name="connsiteY33" fmla="*/ 2509 h 10000"/>
              <a:gd name="connsiteX34" fmla="*/ 2624 w 10000"/>
              <a:gd name="connsiteY34" fmla="*/ 3053 h 10000"/>
              <a:gd name="connsiteX35" fmla="*/ 2734 w 10000"/>
              <a:gd name="connsiteY35" fmla="*/ 3583 h 10000"/>
              <a:gd name="connsiteX36" fmla="*/ 2819 w 10000"/>
              <a:gd name="connsiteY36" fmla="*/ 3887 h 10000"/>
              <a:gd name="connsiteX37" fmla="*/ 2885 w 10000"/>
              <a:gd name="connsiteY37" fmla="*/ 4042 h 10000"/>
              <a:gd name="connsiteX38" fmla="*/ 2987 w 10000"/>
              <a:gd name="connsiteY38" fmla="*/ 4184 h 10000"/>
              <a:gd name="connsiteX39" fmla="*/ 3048 w 10000"/>
              <a:gd name="connsiteY39" fmla="*/ 4148 h 10000"/>
              <a:gd name="connsiteX40" fmla="*/ 3111 w 10000"/>
              <a:gd name="connsiteY40" fmla="*/ 4113 h 10000"/>
              <a:gd name="connsiteX41" fmla="*/ 3196 w 10000"/>
              <a:gd name="connsiteY41" fmla="*/ 4099 h 10000"/>
              <a:gd name="connsiteX42" fmla="*/ 3302 w 10000"/>
              <a:gd name="connsiteY42" fmla="*/ 4608 h 10000"/>
              <a:gd name="connsiteX43" fmla="*/ 3389 w 10000"/>
              <a:gd name="connsiteY43" fmla="*/ 4961 h 10000"/>
              <a:gd name="connsiteX44" fmla="*/ 3476 w 10000"/>
              <a:gd name="connsiteY44" fmla="*/ 5491 h 10000"/>
              <a:gd name="connsiteX45" fmla="*/ 3520 w 10000"/>
              <a:gd name="connsiteY45" fmla="*/ 6057 h 10000"/>
              <a:gd name="connsiteX46" fmla="*/ 3624 w 10000"/>
              <a:gd name="connsiteY46" fmla="*/ 6537 h 10000"/>
              <a:gd name="connsiteX47" fmla="*/ 3693 w 10000"/>
              <a:gd name="connsiteY47" fmla="*/ 6926 h 10000"/>
              <a:gd name="connsiteX48" fmla="*/ 3798 w 10000"/>
              <a:gd name="connsiteY48" fmla="*/ 7456 h 10000"/>
              <a:gd name="connsiteX49" fmla="*/ 3859 w 10000"/>
              <a:gd name="connsiteY49" fmla="*/ 7597 h 10000"/>
              <a:gd name="connsiteX50" fmla="*/ 3925 w 10000"/>
              <a:gd name="connsiteY50" fmla="*/ 7774 h 10000"/>
              <a:gd name="connsiteX51" fmla="*/ 4008 w 10000"/>
              <a:gd name="connsiteY51" fmla="*/ 8092 h 10000"/>
              <a:gd name="connsiteX52" fmla="*/ 4093 w 10000"/>
              <a:gd name="connsiteY52" fmla="*/ 8424 h 10000"/>
              <a:gd name="connsiteX53" fmla="*/ 4177 w 10000"/>
              <a:gd name="connsiteY53" fmla="*/ 8777 h 10000"/>
              <a:gd name="connsiteX54" fmla="*/ 4262 w 10000"/>
              <a:gd name="connsiteY54" fmla="*/ 8919 h 10000"/>
              <a:gd name="connsiteX55" fmla="*/ 4328 w 10000"/>
              <a:gd name="connsiteY55" fmla="*/ 8905 h 10000"/>
              <a:gd name="connsiteX56" fmla="*/ 4410 w 10000"/>
              <a:gd name="connsiteY56" fmla="*/ 8848 h 10000"/>
              <a:gd name="connsiteX57" fmla="*/ 4493 w 10000"/>
              <a:gd name="connsiteY57" fmla="*/ 8813 h 10000"/>
              <a:gd name="connsiteX58" fmla="*/ 4770 w 10000"/>
              <a:gd name="connsiteY58" fmla="*/ 8410 h 10000"/>
              <a:gd name="connsiteX59" fmla="*/ 5204 w 10000"/>
              <a:gd name="connsiteY59" fmla="*/ 7874 h 10000"/>
              <a:gd name="connsiteX60" fmla="*/ 10000 w 10000"/>
              <a:gd name="connsiteY60" fmla="*/ 9046 h 10000"/>
              <a:gd name="connsiteX61" fmla="*/ 9986 w 10000"/>
              <a:gd name="connsiteY61" fmla="*/ 10000 h 10000"/>
              <a:gd name="connsiteX0" fmla="*/ 0 w 10000"/>
              <a:gd name="connsiteY0" fmla="*/ 9894 h 10000"/>
              <a:gd name="connsiteX1" fmla="*/ 85 w 10000"/>
              <a:gd name="connsiteY1" fmla="*/ 9399 h 10000"/>
              <a:gd name="connsiteX2" fmla="*/ 165 w 10000"/>
              <a:gd name="connsiteY2" fmla="*/ 8989 h 10000"/>
              <a:gd name="connsiteX3" fmla="*/ 226 w 10000"/>
              <a:gd name="connsiteY3" fmla="*/ 8940 h 10000"/>
              <a:gd name="connsiteX4" fmla="*/ 311 w 10000"/>
              <a:gd name="connsiteY4" fmla="*/ 8905 h 10000"/>
              <a:gd name="connsiteX5" fmla="*/ 372 w 10000"/>
              <a:gd name="connsiteY5" fmla="*/ 8869 h 10000"/>
              <a:gd name="connsiteX6" fmla="*/ 457 w 10000"/>
              <a:gd name="connsiteY6" fmla="*/ 8834 h 10000"/>
              <a:gd name="connsiteX7" fmla="*/ 539 w 10000"/>
              <a:gd name="connsiteY7" fmla="*/ 8799 h 10000"/>
              <a:gd name="connsiteX8" fmla="*/ 621 w 10000"/>
              <a:gd name="connsiteY8" fmla="*/ 8763 h 10000"/>
              <a:gd name="connsiteX9" fmla="*/ 728 w 10000"/>
              <a:gd name="connsiteY9" fmla="*/ 8530 h 10000"/>
              <a:gd name="connsiteX10" fmla="*/ 784 w 10000"/>
              <a:gd name="connsiteY10" fmla="*/ 7929 h 10000"/>
              <a:gd name="connsiteX11" fmla="*/ 842 w 10000"/>
              <a:gd name="connsiteY11" fmla="*/ 7717 h 10000"/>
              <a:gd name="connsiteX12" fmla="*/ 944 w 10000"/>
              <a:gd name="connsiteY12" fmla="*/ 7102 h 10000"/>
              <a:gd name="connsiteX13" fmla="*/ 1005 w 10000"/>
              <a:gd name="connsiteY13" fmla="*/ 6693 h 10000"/>
              <a:gd name="connsiteX14" fmla="*/ 1087 w 10000"/>
              <a:gd name="connsiteY14" fmla="*/ 6254 h 10000"/>
              <a:gd name="connsiteX15" fmla="*/ 1148 w 10000"/>
              <a:gd name="connsiteY15" fmla="*/ 5845 h 10000"/>
              <a:gd name="connsiteX16" fmla="*/ 1228 w 10000"/>
              <a:gd name="connsiteY16" fmla="*/ 5244 h 10000"/>
              <a:gd name="connsiteX17" fmla="*/ 1306 w 10000"/>
              <a:gd name="connsiteY17" fmla="*/ 4431 h 10000"/>
              <a:gd name="connsiteX18" fmla="*/ 1405 w 10000"/>
              <a:gd name="connsiteY18" fmla="*/ 3830 h 10000"/>
              <a:gd name="connsiteX19" fmla="*/ 1462 w 10000"/>
              <a:gd name="connsiteY19" fmla="*/ 3216 h 10000"/>
              <a:gd name="connsiteX20" fmla="*/ 1544 w 10000"/>
              <a:gd name="connsiteY20" fmla="*/ 2792 h 10000"/>
              <a:gd name="connsiteX21" fmla="*/ 1605 w 10000"/>
              <a:gd name="connsiteY21" fmla="*/ 2205 h 10000"/>
              <a:gd name="connsiteX22" fmla="*/ 1685 w 10000"/>
              <a:gd name="connsiteY22" fmla="*/ 1746 h 10000"/>
              <a:gd name="connsiteX23" fmla="*/ 1768 w 10000"/>
              <a:gd name="connsiteY23" fmla="*/ 1357 h 10000"/>
              <a:gd name="connsiteX24" fmla="*/ 1845 w 10000"/>
              <a:gd name="connsiteY24" fmla="*/ 919 h 10000"/>
              <a:gd name="connsiteX25" fmla="*/ 1951 w 10000"/>
              <a:gd name="connsiteY25" fmla="*/ 898 h 10000"/>
              <a:gd name="connsiteX26" fmla="*/ 2031 w 10000"/>
              <a:gd name="connsiteY26" fmla="*/ 459 h 10000"/>
              <a:gd name="connsiteX27" fmla="*/ 2111 w 10000"/>
              <a:gd name="connsiteY27" fmla="*/ 49 h 10000"/>
              <a:gd name="connsiteX28" fmla="*/ 2193 w 10000"/>
              <a:gd name="connsiteY28" fmla="*/ 0 h 10000"/>
              <a:gd name="connsiteX29" fmla="*/ 2281 w 10000"/>
              <a:gd name="connsiteY29" fmla="*/ 332 h 10000"/>
              <a:gd name="connsiteX30" fmla="*/ 2347 w 10000"/>
              <a:gd name="connsiteY30" fmla="*/ 686 h 10000"/>
              <a:gd name="connsiteX31" fmla="*/ 2410 w 10000"/>
              <a:gd name="connsiteY31" fmla="*/ 1251 h 10000"/>
              <a:gd name="connsiteX32" fmla="*/ 2476 w 10000"/>
              <a:gd name="connsiteY32" fmla="*/ 1943 h 10000"/>
              <a:gd name="connsiteX33" fmla="*/ 2540 w 10000"/>
              <a:gd name="connsiteY33" fmla="*/ 2509 h 10000"/>
              <a:gd name="connsiteX34" fmla="*/ 2624 w 10000"/>
              <a:gd name="connsiteY34" fmla="*/ 3053 h 10000"/>
              <a:gd name="connsiteX35" fmla="*/ 2734 w 10000"/>
              <a:gd name="connsiteY35" fmla="*/ 3583 h 10000"/>
              <a:gd name="connsiteX36" fmla="*/ 2819 w 10000"/>
              <a:gd name="connsiteY36" fmla="*/ 3887 h 10000"/>
              <a:gd name="connsiteX37" fmla="*/ 2885 w 10000"/>
              <a:gd name="connsiteY37" fmla="*/ 4042 h 10000"/>
              <a:gd name="connsiteX38" fmla="*/ 2987 w 10000"/>
              <a:gd name="connsiteY38" fmla="*/ 4184 h 10000"/>
              <a:gd name="connsiteX39" fmla="*/ 3048 w 10000"/>
              <a:gd name="connsiteY39" fmla="*/ 4148 h 10000"/>
              <a:gd name="connsiteX40" fmla="*/ 3111 w 10000"/>
              <a:gd name="connsiteY40" fmla="*/ 4113 h 10000"/>
              <a:gd name="connsiteX41" fmla="*/ 3196 w 10000"/>
              <a:gd name="connsiteY41" fmla="*/ 4099 h 10000"/>
              <a:gd name="connsiteX42" fmla="*/ 3302 w 10000"/>
              <a:gd name="connsiteY42" fmla="*/ 4608 h 10000"/>
              <a:gd name="connsiteX43" fmla="*/ 3389 w 10000"/>
              <a:gd name="connsiteY43" fmla="*/ 4961 h 10000"/>
              <a:gd name="connsiteX44" fmla="*/ 3476 w 10000"/>
              <a:gd name="connsiteY44" fmla="*/ 5491 h 10000"/>
              <a:gd name="connsiteX45" fmla="*/ 3520 w 10000"/>
              <a:gd name="connsiteY45" fmla="*/ 6057 h 10000"/>
              <a:gd name="connsiteX46" fmla="*/ 3624 w 10000"/>
              <a:gd name="connsiteY46" fmla="*/ 6537 h 10000"/>
              <a:gd name="connsiteX47" fmla="*/ 3693 w 10000"/>
              <a:gd name="connsiteY47" fmla="*/ 6926 h 10000"/>
              <a:gd name="connsiteX48" fmla="*/ 3798 w 10000"/>
              <a:gd name="connsiteY48" fmla="*/ 7456 h 10000"/>
              <a:gd name="connsiteX49" fmla="*/ 3859 w 10000"/>
              <a:gd name="connsiteY49" fmla="*/ 7597 h 10000"/>
              <a:gd name="connsiteX50" fmla="*/ 3925 w 10000"/>
              <a:gd name="connsiteY50" fmla="*/ 7774 h 10000"/>
              <a:gd name="connsiteX51" fmla="*/ 4008 w 10000"/>
              <a:gd name="connsiteY51" fmla="*/ 8092 h 10000"/>
              <a:gd name="connsiteX52" fmla="*/ 4093 w 10000"/>
              <a:gd name="connsiteY52" fmla="*/ 8424 h 10000"/>
              <a:gd name="connsiteX53" fmla="*/ 4177 w 10000"/>
              <a:gd name="connsiteY53" fmla="*/ 8777 h 10000"/>
              <a:gd name="connsiteX54" fmla="*/ 4262 w 10000"/>
              <a:gd name="connsiteY54" fmla="*/ 8919 h 10000"/>
              <a:gd name="connsiteX55" fmla="*/ 4328 w 10000"/>
              <a:gd name="connsiteY55" fmla="*/ 8905 h 10000"/>
              <a:gd name="connsiteX56" fmla="*/ 4410 w 10000"/>
              <a:gd name="connsiteY56" fmla="*/ 8848 h 10000"/>
              <a:gd name="connsiteX57" fmla="*/ 4493 w 10000"/>
              <a:gd name="connsiteY57" fmla="*/ 8813 h 10000"/>
              <a:gd name="connsiteX58" fmla="*/ 4770 w 10000"/>
              <a:gd name="connsiteY58" fmla="*/ 8410 h 10000"/>
              <a:gd name="connsiteX59" fmla="*/ 6089 w 10000"/>
              <a:gd name="connsiteY59" fmla="*/ 7785 h 10000"/>
              <a:gd name="connsiteX60" fmla="*/ 10000 w 10000"/>
              <a:gd name="connsiteY60" fmla="*/ 9046 h 10000"/>
              <a:gd name="connsiteX61" fmla="*/ 9986 w 10000"/>
              <a:gd name="connsiteY61" fmla="*/ 10000 h 10000"/>
              <a:gd name="connsiteX0" fmla="*/ 0 w 10000"/>
              <a:gd name="connsiteY0" fmla="*/ 9894 h 10000"/>
              <a:gd name="connsiteX1" fmla="*/ 85 w 10000"/>
              <a:gd name="connsiteY1" fmla="*/ 9399 h 10000"/>
              <a:gd name="connsiteX2" fmla="*/ 165 w 10000"/>
              <a:gd name="connsiteY2" fmla="*/ 8989 h 10000"/>
              <a:gd name="connsiteX3" fmla="*/ 226 w 10000"/>
              <a:gd name="connsiteY3" fmla="*/ 8940 h 10000"/>
              <a:gd name="connsiteX4" fmla="*/ 311 w 10000"/>
              <a:gd name="connsiteY4" fmla="*/ 8905 h 10000"/>
              <a:gd name="connsiteX5" fmla="*/ 372 w 10000"/>
              <a:gd name="connsiteY5" fmla="*/ 8869 h 10000"/>
              <a:gd name="connsiteX6" fmla="*/ 457 w 10000"/>
              <a:gd name="connsiteY6" fmla="*/ 8834 h 10000"/>
              <a:gd name="connsiteX7" fmla="*/ 539 w 10000"/>
              <a:gd name="connsiteY7" fmla="*/ 8799 h 10000"/>
              <a:gd name="connsiteX8" fmla="*/ 621 w 10000"/>
              <a:gd name="connsiteY8" fmla="*/ 8763 h 10000"/>
              <a:gd name="connsiteX9" fmla="*/ 728 w 10000"/>
              <a:gd name="connsiteY9" fmla="*/ 8530 h 10000"/>
              <a:gd name="connsiteX10" fmla="*/ 784 w 10000"/>
              <a:gd name="connsiteY10" fmla="*/ 7929 h 10000"/>
              <a:gd name="connsiteX11" fmla="*/ 842 w 10000"/>
              <a:gd name="connsiteY11" fmla="*/ 7717 h 10000"/>
              <a:gd name="connsiteX12" fmla="*/ 944 w 10000"/>
              <a:gd name="connsiteY12" fmla="*/ 7102 h 10000"/>
              <a:gd name="connsiteX13" fmla="*/ 1005 w 10000"/>
              <a:gd name="connsiteY13" fmla="*/ 6693 h 10000"/>
              <a:gd name="connsiteX14" fmla="*/ 1087 w 10000"/>
              <a:gd name="connsiteY14" fmla="*/ 6254 h 10000"/>
              <a:gd name="connsiteX15" fmla="*/ 1148 w 10000"/>
              <a:gd name="connsiteY15" fmla="*/ 5845 h 10000"/>
              <a:gd name="connsiteX16" fmla="*/ 1228 w 10000"/>
              <a:gd name="connsiteY16" fmla="*/ 5244 h 10000"/>
              <a:gd name="connsiteX17" fmla="*/ 1306 w 10000"/>
              <a:gd name="connsiteY17" fmla="*/ 4431 h 10000"/>
              <a:gd name="connsiteX18" fmla="*/ 1405 w 10000"/>
              <a:gd name="connsiteY18" fmla="*/ 3830 h 10000"/>
              <a:gd name="connsiteX19" fmla="*/ 1462 w 10000"/>
              <a:gd name="connsiteY19" fmla="*/ 3216 h 10000"/>
              <a:gd name="connsiteX20" fmla="*/ 1544 w 10000"/>
              <a:gd name="connsiteY20" fmla="*/ 2792 h 10000"/>
              <a:gd name="connsiteX21" fmla="*/ 1605 w 10000"/>
              <a:gd name="connsiteY21" fmla="*/ 2205 h 10000"/>
              <a:gd name="connsiteX22" fmla="*/ 1685 w 10000"/>
              <a:gd name="connsiteY22" fmla="*/ 1746 h 10000"/>
              <a:gd name="connsiteX23" fmla="*/ 1768 w 10000"/>
              <a:gd name="connsiteY23" fmla="*/ 1357 h 10000"/>
              <a:gd name="connsiteX24" fmla="*/ 1845 w 10000"/>
              <a:gd name="connsiteY24" fmla="*/ 919 h 10000"/>
              <a:gd name="connsiteX25" fmla="*/ 1951 w 10000"/>
              <a:gd name="connsiteY25" fmla="*/ 898 h 10000"/>
              <a:gd name="connsiteX26" fmla="*/ 2031 w 10000"/>
              <a:gd name="connsiteY26" fmla="*/ 459 h 10000"/>
              <a:gd name="connsiteX27" fmla="*/ 2111 w 10000"/>
              <a:gd name="connsiteY27" fmla="*/ 49 h 10000"/>
              <a:gd name="connsiteX28" fmla="*/ 2193 w 10000"/>
              <a:gd name="connsiteY28" fmla="*/ 0 h 10000"/>
              <a:gd name="connsiteX29" fmla="*/ 2281 w 10000"/>
              <a:gd name="connsiteY29" fmla="*/ 332 h 10000"/>
              <a:gd name="connsiteX30" fmla="*/ 2347 w 10000"/>
              <a:gd name="connsiteY30" fmla="*/ 686 h 10000"/>
              <a:gd name="connsiteX31" fmla="*/ 2410 w 10000"/>
              <a:gd name="connsiteY31" fmla="*/ 1251 h 10000"/>
              <a:gd name="connsiteX32" fmla="*/ 2476 w 10000"/>
              <a:gd name="connsiteY32" fmla="*/ 1943 h 10000"/>
              <a:gd name="connsiteX33" fmla="*/ 2540 w 10000"/>
              <a:gd name="connsiteY33" fmla="*/ 2509 h 10000"/>
              <a:gd name="connsiteX34" fmla="*/ 2624 w 10000"/>
              <a:gd name="connsiteY34" fmla="*/ 3053 h 10000"/>
              <a:gd name="connsiteX35" fmla="*/ 2734 w 10000"/>
              <a:gd name="connsiteY35" fmla="*/ 3583 h 10000"/>
              <a:gd name="connsiteX36" fmla="*/ 2819 w 10000"/>
              <a:gd name="connsiteY36" fmla="*/ 3887 h 10000"/>
              <a:gd name="connsiteX37" fmla="*/ 2885 w 10000"/>
              <a:gd name="connsiteY37" fmla="*/ 4042 h 10000"/>
              <a:gd name="connsiteX38" fmla="*/ 2987 w 10000"/>
              <a:gd name="connsiteY38" fmla="*/ 4184 h 10000"/>
              <a:gd name="connsiteX39" fmla="*/ 3048 w 10000"/>
              <a:gd name="connsiteY39" fmla="*/ 4148 h 10000"/>
              <a:gd name="connsiteX40" fmla="*/ 3111 w 10000"/>
              <a:gd name="connsiteY40" fmla="*/ 4113 h 10000"/>
              <a:gd name="connsiteX41" fmla="*/ 3196 w 10000"/>
              <a:gd name="connsiteY41" fmla="*/ 4099 h 10000"/>
              <a:gd name="connsiteX42" fmla="*/ 3302 w 10000"/>
              <a:gd name="connsiteY42" fmla="*/ 4608 h 10000"/>
              <a:gd name="connsiteX43" fmla="*/ 3389 w 10000"/>
              <a:gd name="connsiteY43" fmla="*/ 4961 h 10000"/>
              <a:gd name="connsiteX44" fmla="*/ 3476 w 10000"/>
              <a:gd name="connsiteY44" fmla="*/ 5491 h 10000"/>
              <a:gd name="connsiteX45" fmla="*/ 3520 w 10000"/>
              <a:gd name="connsiteY45" fmla="*/ 6057 h 10000"/>
              <a:gd name="connsiteX46" fmla="*/ 3624 w 10000"/>
              <a:gd name="connsiteY46" fmla="*/ 6537 h 10000"/>
              <a:gd name="connsiteX47" fmla="*/ 3693 w 10000"/>
              <a:gd name="connsiteY47" fmla="*/ 6926 h 10000"/>
              <a:gd name="connsiteX48" fmla="*/ 3798 w 10000"/>
              <a:gd name="connsiteY48" fmla="*/ 7456 h 10000"/>
              <a:gd name="connsiteX49" fmla="*/ 3859 w 10000"/>
              <a:gd name="connsiteY49" fmla="*/ 7597 h 10000"/>
              <a:gd name="connsiteX50" fmla="*/ 3925 w 10000"/>
              <a:gd name="connsiteY50" fmla="*/ 7774 h 10000"/>
              <a:gd name="connsiteX51" fmla="*/ 4008 w 10000"/>
              <a:gd name="connsiteY51" fmla="*/ 8092 h 10000"/>
              <a:gd name="connsiteX52" fmla="*/ 4093 w 10000"/>
              <a:gd name="connsiteY52" fmla="*/ 8424 h 10000"/>
              <a:gd name="connsiteX53" fmla="*/ 4177 w 10000"/>
              <a:gd name="connsiteY53" fmla="*/ 8777 h 10000"/>
              <a:gd name="connsiteX54" fmla="*/ 4262 w 10000"/>
              <a:gd name="connsiteY54" fmla="*/ 8919 h 10000"/>
              <a:gd name="connsiteX55" fmla="*/ 4328 w 10000"/>
              <a:gd name="connsiteY55" fmla="*/ 8905 h 10000"/>
              <a:gd name="connsiteX56" fmla="*/ 4410 w 10000"/>
              <a:gd name="connsiteY56" fmla="*/ 8848 h 10000"/>
              <a:gd name="connsiteX57" fmla="*/ 4493 w 10000"/>
              <a:gd name="connsiteY57" fmla="*/ 8813 h 10000"/>
              <a:gd name="connsiteX58" fmla="*/ 4770 w 10000"/>
              <a:gd name="connsiteY58" fmla="*/ 8410 h 10000"/>
              <a:gd name="connsiteX59" fmla="*/ 6089 w 10000"/>
              <a:gd name="connsiteY59" fmla="*/ 7785 h 10000"/>
              <a:gd name="connsiteX60" fmla="*/ 7320 w 10000"/>
              <a:gd name="connsiteY60" fmla="*/ 8029 h 10000"/>
              <a:gd name="connsiteX61" fmla="*/ 10000 w 10000"/>
              <a:gd name="connsiteY61" fmla="*/ 9046 h 10000"/>
              <a:gd name="connsiteX62" fmla="*/ 9986 w 10000"/>
              <a:gd name="connsiteY62" fmla="*/ 10000 h 10000"/>
              <a:gd name="connsiteX0" fmla="*/ 0 w 10000"/>
              <a:gd name="connsiteY0" fmla="*/ 9894 h 10000"/>
              <a:gd name="connsiteX1" fmla="*/ 85 w 10000"/>
              <a:gd name="connsiteY1" fmla="*/ 9399 h 10000"/>
              <a:gd name="connsiteX2" fmla="*/ 165 w 10000"/>
              <a:gd name="connsiteY2" fmla="*/ 8989 h 10000"/>
              <a:gd name="connsiteX3" fmla="*/ 226 w 10000"/>
              <a:gd name="connsiteY3" fmla="*/ 8940 h 10000"/>
              <a:gd name="connsiteX4" fmla="*/ 311 w 10000"/>
              <a:gd name="connsiteY4" fmla="*/ 8905 h 10000"/>
              <a:gd name="connsiteX5" fmla="*/ 372 w 10000"/>
              <a:gd name="connsiteY5" fmla="*/ 8869 h 10000"/>
              <a:gd name="connsiteX6" fmla="*/ 457 w 10000"/>
              <a:gd name="connsiteY6" fmla="*/ 8834 h 10000"/>
              <a:gd name="connsiteX7" fmla="*/ 539 w 10000"/>
              <a:gd name="connsiteY7" fmla="*/ 8799 h 10000"/>
              <a:gd name="connsiteX8" fmla="*/ 621 w 10000"/>
              <a:gd name="connsiteY8" fmla="*/ 8763 h 10000"/>
              <a:gd name="connsiteX9" fmla="*/ 728 w 10000"/>
              <a:gd name="connsiteY9" fmla="*/ 8530 h 10000"/>
              <a:gd name="connsiteX10" fmla="*/ 784 w 10000"/>
              <a:gd name="connsiteY10" fmla="*/ 7929 h 10000"/>
              <a:gd name="connsiteX11" fmla="*/ 842 w 10000"/>
              <a:gd name="connsiteY11" fmla="*/ 7717 h 10000"/>
              <a:gd name="connsiteX12" fmla="*/ 944 w 10000"/>
              <a:gd name="connsiteY12" fmla="*/ 7102 h 10000"/>
              <a:gd name="connsiteX13" fmla="*/ 1005 w 10000"/>
              <a:gd name="connsiteY13" fmla="*/ 6693 h 10000"/>
              <a:gd name="connsiteX14" fmla="*/ 1087 w 10000"/>
              <a:gd name="connsiteY14" fmla="*/ 6254 h 10000"/>
              <a:gd name="connsiteX15" fmla="*/ 1148 w 10000"/>
              <a:gd name="connsiteY15" fmla="*/ 5845 h 10000"/>
              <a:gd name="connsiteX16" fmla="*/ 1228 w 10000"/>
              <a:gd name="connsiteY16" fmla="*/ 5244 h 10000"/>
              <a:gd name="connsiteX17" fmla="*/ 1306 w 10000"/>
              <a:gd name="connsiteY17" fmla="*/ 4431 h 10000"/>
              <a:gd name="connsiteX18" fmla="*/ 1405 w 10000"/>
              <a:gd name="connsiteY18" fmla="*/ 3830 h 10000"/>
              <a:gd name="connsiteX19" fmla="*/ 1462 w 10000"/>
              <a:gd name="connsiteY19" fmla="*/ 3216 h 10000"/>
              <a:gd name="connsiteX20" fmla="*/ 1544 w 10000"/>
              <a:gd name="connsiteY20" fmla="*/ 2792 h 10000"/>
              <a:gd name="connsiteX21" fmla="*/ 1605 w 10000"/>
              <a:gd name="connsiteY21" fmla="*/ 2205 h 10000"/>
              <a:gd name="connsiteX22" fmla="*/ 1685 w 10000"/>
              <a:gd name="connsiteY22" fmla="*/ 1746 h 10000"/>
              <a:gd name="connsiteX23" fmla="*/ 1768 w 10000"/>
              <a:gd name="connsiteY23" fmla="*/ 1357 h 10000"/>
              <a:gd name="connsiteX24" fmla="*/ 1845 w 10000"/>
              <a:gd name="connsiteY24" fmla="*/ 919 h 10000"/>
              <a:gd name="connsiteX25" fmla="*/ 1951 w 10000"/>
              <a:gd name="connsiteY25" fmla="*/ 898 h 10000"/>
              <a:gd name="connsiteX26" fmla="*/ 2031 w 10000"/>
              <a:gd name="connsiteY26" fmla="*/ 459 h 10000"/>
              <a:gd name="connsiteX27" fmla="*/ 2111 w 10000"/>
              <a:gd name="connsiteY27" fmla="*/ 49 h 10000"/>
              <a:gd name="connsiteX28" fmla="*/ 2193 w 10000"/>
              <a:gd name="connsiteY28" fmla="*/ 0 h 10000"/>
              <a:gd name="connsiteX29" fmla="*/ 2281 w 10000"/>
              <a:gd name="connsiteY29" fmla="*/ 332 h 10000"/>
              <a:gd name="connsiteX30" fmla="*/ 2347 w 10000"/>
              <a:gd name="connsiteY30" fmla="*/ 686 h 10000"/>
              <a:gd name="connsiteX31" fmla="*/ 2410 w 10000"/>
              <a:gd name="connsiteY31" fmla="*/ 1251 h 10000"/>
              <a:gd name="connsiteX32" fmla="*/ 2476 w 10000"/>
              <a:gd name="connsiteY32" fmla="*/ 1943 h 10000"/>
              <a:gd name="connsiteX33" fmla="*/ 2540 w 10000"/>
              <a:gd name="connsiteY33" fmla="*/ 2509 h 10000"/>
              <a:gd name="connsiteX34" fmla="*/ 2624 w 10000"/>
              <a:gd name="connsiteY34" fmla="*/ 3053 h 10000"/>
              <a:gd name="connsiteX35" fmla="*/ 2734 w 10000"/>
              <a:gd name="connsiteY35" fmla="*/ 3583 h 10000"/>
              <a:gd name="connsiteX36" fmla="*/ 2819 w 10000"/>
              <a:gd name="connsiteY36" fmla="*/ 3887 h 10000"/>
              <a:gd name="connsiteX37" fmla="*/ 2885 w 10000"/>
              <a:gd name="connsiteY37" fmla="*/ 4042 h 10000"/>
              <a:gd name="connsiteX38" fmla="*/ 2987 w 10000"/>
              <a:gd name="connsiteY38" fmla="*/ 4184 h 10000"/>
              <a:gd name="connsiteX39" fmla="*/ 3048 w 10000"/>
              <a:gd name="connsiteY39" fmla="*/ 4148 h 10000"/>
              <a:gd name="connsiteX40" fmla="*/ 3111 w 10000"/>
              <a:gd name="connsiteY40" fmla="*/ 4113 h 10000"/>
              <a:gd name="connsiteX41" fmla="*/ 3196 w 10000"/>
              <a:gd name="connsiteY41" fmla="*/ 4099 h 10000"/>
              <a:gd name="connsiteX42" fmla="*/ 3302 w 10000"/>
              <a:gd name="connsiteY42" fmla="*/ 4608 h 10000"/>
              <a:gd name="connsiteX43" fmla="*/ 3389 w 10000"/>
              <a:gd name="connsiteY43" fmla="*/ 4961 h 10000"/>
              <a:gd name="connsiteX44" fmla="*/ 3476 w 10000"/>
              <a:gd name="connsiteY44" fmla="*/ 5491 h 10000"/>
              <a:gd name="connsiteX45" fmla="*/ 3520 w 10000"/>
              <a:gd name="connsiteY45" fmla="*/ 6057 h 10000"/>
              <a:gd name="connsiteX46" fmla="*/ 3624 w 10000"/>
              <a:gd name="connsiteY46" fmla="*/ 6537 h 10000"/>
              <a:gd name="connsiteX47" fmla="*/ 3693 w 10000"/>
              <a:gd name="connsiteY47" fmla="*/ 6926 h 10000"/>
              <a:gd name="connsiteX48" fmla="*/ 3798 w 10000"/>
              <a:gd name="connsiteY48" fmla="*/ 7456 h 10000"/>
              <a:gd name="connsiteX49" fmla="*/ 3859 w 10000"/>
              <a:gd name="connsiteY49" fmla="*/ 7597 h 10000"/>
              <a:gd name="connsiteX50" fmla="*/ 3925 w 10000"/>
              <a:gd name="connsiteY50" fmla="*/ 7774 h 10000"/>
              <a:gd name="connsiteX51" fmla="*/ 4008 w 10000"/>
              <a:gd name="connsiteY51" fmla="*/ 8092 h 10000"/>
              <a:gd name="connsiteX52" fmla="*/ 4093 w 10000"/>
              <a:gd name="connsiteY52" fmla="*/ 8424 h 10000"/>
              <a:gd name="connsiteX53" fmla="*/ 4177 w 10000"/>
              <a:gd name="connsiteY53" fmla="*/ 8777 h 10000"/>
              <a:gd name="connsiteX54" fmla="*/ 4262 w 10000"/>
              <a:gd name="connsiteY54" fmla="*/ 8919 h 10000"/>
              <a:gd name="connsiteX55" fmla="*/ 4328 w 10000"/>
              <a:gd name="connsiteY55" fmla="*/ 8905 h 10000"/>
              <a:gd name="connsiteX56" fmla="*/ 4410 w 10000"/>
              <a:gd name="connsiteY56" fmla="*/ 8848 h 10000"/>
              <a:gd name="connsiteX57" fmla="*/ 4493 w 10000"/>
              <a:gd name="connsiteY57" fmla="*/ 8813 h 10000"/>
              <a:gd name="connsiteX58" fmla="*/ 4770 w 10000"/>
              <a:gd name="connsiteY58" fmla="*/ 8410 h 10000"/>
              <a:gd name="connsiteX59" fmla="*/ 6089 w 10000"/>
              <a:gd name="connsiteY59" fmla="*/ 7785 h 10000"/>
              <a:gd name="connsiteX60" fmla="*/ 7359 w 10000"/>
              <a:gd name="connsiteY60" fmla="*/ 8918 h 10000"/>
              <a:gd name="connsiteX61" fmla="*/ 10000 w 10000"/>
              <a:gd name="connsiteY61" fmla="*/ 9046 h 10000"/>
              <a:gd name="connsiteX62" fmla="*/ 9986 w 10000"/>
              <a:gd name="connsiteY62" fmla="*/ 10000 h 10000"/>
              <a:gd name="connsiteX0" fmla="*/ 0 w 10000"/>
              <a:gd name="connsiteY0" fmla="*/ 9894 h 10000"/>
              <a:gd name="connsiteX1" fmla="*/ 85 w 10000"/>
              <a:gd name="connsiteY1" fmla="*/ 9399 h 10000"/>
              <a:gd name="connsiteX2" fmla="*/ 165 w 10000"/>
              <a:gd name="connsiteY2" fmla="*/ 8989 h 10000"/>
              <a:gd name="connsiteX3" fmla="*/ 226 w 10000"/>
              <a:gd name="connsiteY3" fmla="*/ 8940 h 10000"/>
              <a:gd name="connsiteX4" fmla="*/ 311 w 10000"/>
              <a:gd name="connsiteY4" fmla="*/ 8905 h 10000"/>
              <a:gd name="connsiteX5" fmla="*/ 372 w 10000"/>
              <a:gd name="connsiteY5" fmla="*/ 8869 h 10000"/>
              <a:gd name="connsiteX6" fmla="*/ 457 w 10000"/>
              <a:gd name="connsiteY6" fmla="*/ 8834 h 10000"/>
              <a:gd name="connsiteX7" fmla="*/ 539 w 10000"/>
              <a:gd name="connsiteY7" fmla="*/ 8799 h 10000"/>
              <a:gd name="connsiteX8" fmla="*/ 621 w 10000"/>
              <a:gd name="connsiteY8" fmla="*/ 8763 h 10000"/>
              <a:gd name="connsiteX9" fmla="*/ 728 w 10000"/>
              <a:gd name="connsiteY9" fmla="*/ 8530 h 10000"/>
              <a:gd name="connsiteX10" fmla="*/ 784 w 10000"/>
              <a:gd name="connsiteY10" fmla="*/ 7929 h 10000"/>
              <a:gd name="connsiteX11" fmla="*/ 842 w 10000"/>
              <a:gd name="connsiteY11" fmla="*/ 7717 h 10000"/>
              <a:gd name="connsiteX12" fmla="*/ 944 w 10000"/>
              <a:gd name="connsiteY12" fmla="*/ 7102 h 10000"/>
              <a:gd name="connsiteX13" fmla="*/ 1005 w 10000"/>
              <a:gd name="connsiteY13" fmla="*/ 6693 h 10000"/>
              <a:gd name="connsiteX14" fmla="*/ 1087 w 10000"/>
              <a:gd name="connsiteY14" fmla="*/ 6254 h 10000"/>
              <a:gd name="connsiteX15" fmla="*/ 1148 w 10000"/>
              <a:gd name="connsiteY15" fmla="*/ 5845 h 10000"/>
              <a:gd name="connsiteX16" fmla="*/ 1228 w 10000"/>
              <a:gd name="connsiteY16" fmla="*/ 5244 h 10000"/>
              <a:gd name="connsiteX17" fmla="*/ 1306 w 10000"/>
              <a:gd name="connsiteY17" fmla="*/ 4431 h 10000"/>
              <a:gd name="connsiteX18" fmla="*/ 1405 w 10000"/>
              <a:gd name="connsiteY18" fmla="*/ 3830 h 10000"/>
              <a:gd name="connsiteX19" fmla="*/ 1462 w 10000"/>
              <a:gd name="connsiteY19" fmla="*/ 3216 h 10000"/>
              <a:gd name="connsiteX20" fmla="*/ 1544 w 10000"/>
              <a:gd name="connsiteY20" fmla="*/ 2792 h 10000"/>
              <a:gd name="connsiteX21" fmla="*/ 1605 w 10000"/>
              <a:gd name="connsiteY21" fmla="*/ 2205 h 10000"/>
              <a:gd name="connsiteX22" fmla="*/ 1685 w 10000"/>
              <a:gd name="connsiteY22" fmla="*/ 1746 h 10000"/>
              <a:gd name="connsiteX23" fmla="*/ 1768 w 10000"/>
              <a:gd name="connsiteY23" fmla="*/ 1357 h 10000"/>
              <a:gd name="connsiteX24" fmla="*/ 1845 w 10000"/>
              <a:gd name="connsiteY24" fmla="*/ 919 h 10000"/>
              <a:gd name="connsiteX25" fmla="*/ 1951 w 10000"/>
              <a:gd name="connsiteY25" fmla="*/ 898 h 10000"/>
              <a:gd name="connsiteX26" fmla="*/ 2031 w 10000"/>
              <a:gd name="connsiteY26" fmla="*/ 459 h 10000"/>
              <a:gd name="connsiteX27" fmla="*/ 2111 w 10000"/>
              <a:gd name="connsiteY27" fmla="*/ 49 h 10000"/>
              <a:gd name="connsiteX28" fmla="*/ 2193 w 10000"/>
              <a:gd name="connsiteY28" fmla="*/ 0 h 10000"/>
              <a:gd name="connsiteX29" fmla="*/ 2281 w 10000"/>
              <a:gd name="connsiteY29" fmla="*/ 332 h 10000"/>
              <a:gd name="connsiteX30" fmla="*/ 2347 w 10000"/>
              <a:gd name="connsiteY30" fmla="*/ 686 h 10000"/>
              <a:gd name="connsiteX31" fmla="*/ 2410 w 10000"/>
              <a:gd name="connsiteY31" fmla="*/ 1251 h 10000"/>
              <a:gd name="connsiteX32" fmla="*/ 2476 w 10000"/>
              <a:gd name="connsiteY32" fmla="*/ 1943 h 10000"/>
              <a:gd name="connsiteX33" fmla="*/ 2540 w 10000"/>
              <a:gd name="connsiteY33" fmla="*/ 2509 h 10000"/>
              <a:gd name="connsiteX34" fmla="*/ 2624 w 10000"/>
              <a:gd name="connsiteY34" fmla="*/ 3053 h 10000"/>
              <a:gd name="connsiteX35" fmla="*/ 2734 w 10000"/>
              <a:gd name="connsiteY35" fmla="*/ 3583 h 10000"/>
              <a:gd name="connsiteX36" fmla="*/ 2819 w 10000"/>
              <a:gd name="connsiteY36" fmla="*/ 3887 h 10000"/>
              <a:gd name="connsiteX37" fmla="*/ 2885 w 10000"/>
              <a:gd name="connsiteY37" fmla="*/ 4042 h 10000"/>
              <a:gd name="connsiteX38" fmla="*/ 2987 w 10000"/>
              <a:gd name="connsiteY38" fmla="*/ 4184 h 10000"/>
              <a:gd name="connsiteX39" fmla="*/ 3048 w 10000"/>
              <a:gd name="connsiteY39" fmla="*/ 4148 h 10000"/>
              <a:gd name="connsiteX40" fmla="*/ 3111 w 10000"/>
              <a:gd name="connsiteY40" fmla="*/ 4113 h 10000"/>
              <a:gd name="connsiteX41" fmla="*/ 3196 w 10000"/>
              <a:gd name="connsiteY41" fmla="*/ 4099 h 10000"/>
              <a:gd name="connsiteX42" fmla="*/ 3302 w 10000"/>
              <a:gd name="connsiteY42" fmla="*/ 4608 h 10000"/>
              <a:gd name="connsiteX43" fmla="*/ 3389 w 10000"/>
              <a:gd name="connsiteY43" fmla="*/ 4961 h 10000"/>
              <a:gd name="connsiteX44" fmla="*/ 3476 w 10000"/>
              <a:gd name="connsiteY44" fmla="*/ 5491 h 10000"/>
              <a:gd name="connsiteX45" fmla="*/ 3520 w 10000"/>
              <a:gd name="connsiteY45" fmla="*/ 6057 h 10000"/>
              <a:gd name="connsiteX46" fmla="*/ 3624 w 10000"/>
              <a:gd name="connsiteY46" fmla="*/ 6537 h 10000"/>
              <a:gd name="connsiteX47" fmla="*/ 3693 w 10000"/>
              <a:gd name="connsiteY47" fmla="*/ 6926 h 10000"/>
              <a:gd name="connsiteX48" fmla="*/ 3798 w 10000"/>
              <a:gd name="connsiteY48" fmla="*/ 7456 h 10000"/>
              <a:gd name="connsiteX49" fmla="*/ 3859 w 10000"/>
              <a:gd name="connsiteY49" fmla="*/ 7597 h 10000"/>
              <a:gd name="connsiteX50" fmla="*/ 3925 w 10000"/>
              <a:gd name="connsiteY50" fmla="*/ 7774 h 10000"/>
              <a:gd name="connsiteX51" fmla="*/ 4008 w 10000"/>
              <a:gd name="connsiteY51" fmla="*/ 8092 h 10000"/>
              <a:gd name="connsiteX52" fmla="*/ 4093 w 10000"/>
              <a:gd name="connsiteY52" fmla="*/ 8424 h 10000"/>
              <a:gd name="connsiteX53" fmla="*/ 4177 w 10000"/>
              <a:gd name="connsiteY53" fmla="*/ 8777 h 10000"/>
              <a:gd name="connsiteX54" fmla="*/ 4262 w 10000"/>
              <a:gd name="connsiteY54" fmla="*/ 8919 h 10000"/>
              <a:gd name="connsiteX55" fmla="*/ 4328 w 10000"/>
              <a:gd name="connsiteY55" fmla="*/ 8905 h 10000"/>
              <a:gd name="connsiteX56" fmla="*/ 4410 w 10000"/>
              <a:gd name="connsiteY56" fmla="*/ 8848 h 10000"/>
              <a:gd name="connsiteX57" fmla="*/ 4493 w 10000"/>
              <a:gd name="connsiteY57" fmla="*/ 8813 h 10000"/>
              <a:gd name="connsiteX58" fmla="*/ 4770 w 10000"/>
              <a:gd name="connsiteY58" fmla="*/ 8410 h 10000"/>
              <a:gd name="connsiteX59" fmla="*/ 5833 w 10000"/>
              <a:gd name="connsiteY59" fmla="*/ 8319 h 10000"/>
              <a:gd name="connsiteX60" fmla="*/ 7359 w 10000"/>
              <a:gd name="connsiteY60" fmla="*/ 8918 h 10000"/>
              <a:gd name="connsiteX61" fmla="*/ 10000 w 10000"/>
              <a:gd name="connsiteY61" fmla="*/ 9046 h 10000"/>
              <a:gd name="connsiteX62" fmla="*/ 9986 w 10000"/>
              <a:gd name="connsiteY62" fmla="*/ 10000 h 10000"/>
              <a:gd name="connsiteX0" fmla="*/ 0 w 10000"/>
              <a:gd name="connsiteY0" fmla="*/ 9894 h 10000"/>
              <a:gd name="connsiteX1" fmla="*/ 85 w 10000"/>
              <a:gd name="connsiteY1" fmla="*/ 9399 h 10000"/>
              <a:gd name="connsiteX2" fmla="*/ 165 w 10000"/>
              <a:gd name="connsiteY2" fmla="*/ 8989 h 10000"/>
              <a:gd name="connsiteX3" fmla="*/ 226 w 10000"/>
              <a:gd name="connsiteY3" fmla="*/ 8940 h 10000"/>
              <a:gd name="connsiteX4" fmla="*/ 311 w 10000"/>
              <a:gd name="connsiteY4" fmla="*/ 8905 h 10000"/>
              <a:gd name="connsiteX5" fmla="*/ 372 w 10000"/>
              <a:gd name="connsiteY5" fmla="*/ 8869 h 10000"/>
              <a:gd name="connsiteX6" fmla="*/ 457 w 10000"/>
              <a:gd name="connsiteY6" fmla="*/ 8834 h 10000"/>
              <a:gd name="connsiteX7" fmla="*/ 539 w 10000"/>
              <a:gd name="connsiteY7" fmla="*/ 8799 h 10000"/>
              <a:gd name="connsiteX8" fmla="*/ 621 w 10000"/>
              <a:gd name="connsiteY8" fmla="*/ 8763 h 10000"/>
              <a:gd name="connsiteX9" fmla="*/ 728 w 10000"/>
              <a:gd name="connsiteY9" fmla="*/ 8530 h 10000"/>
              <a:gd name="connsiteX10" fmla="*/ 784 w 10000"/>
              <a:gd name="connsiteY10" fmla="*/ 7929 h 10000"/>
              <a:gd name="connsiteX11" fmla="*/ 842 w 10000"/>
              <a:gd name="connsiteY11" fmla="*/ 7717 h 10000"/>
              <a:gd name="connsiteX12" fmla="*/ 944 w 10000"/>
              <a:gd name="connsiteY12" fmla="*/ 7102 h 10000"/>
              <a:gd name="connsiteX13" fmla="*/ 1005 w 10000"/>
              <a:gd name="connsiteY13" fmla="*/ 6693 h 10000"/>
              <a:gd name="connsiteX14" fmla="*/ 1087 w 10000"/>
              <a:gd name="connsiteY14" fmla="*/ 6254 h 10000"/>
              <a:gd name="connsiteX15" fmla="*/ 1148 w 10000"/>
              <a:gd name="connsiteY15" fmla="*/ 5845 h 10000"/>
              <a:gd name="connsiteX16" fmla="*/ 1228 w 10000"/>
              <a:gd name="connsiteY16" fmla="*/ 5244 h 10000"/>
              <a:gd name="connsiteX17" fmla="*/ 1306 w 10000"/>
              <a:gd name="connsiteY17" fmla="*/ 4431 h 10000"/>
              <a:gd name="connsiteX18" fmla="*/ 1405 w 10000"/>
              <a:gd name="connsiteY18" fmla="*/ 3830 h 10000"/>
              <a:gd name="connsiteX19" fmla="*/ 1462 w 10000"/>
              <a:gd name="connsiteY19" fmla="*/ 3216 h 10000"/>
              <a:gd name="connsiteX20" fmla="*/ 1544 w 10000"/>
              <a:gd name="connsiteY20" fmla="*/ 2792 h 10000"/>
              <a:gd name="connsiteX21" fmla="*/ 1605 w 10000"/>
              <a:gd name="connsiteY21" fmla="*/ 2205 h 10000"/>
              <a:gd name="connsiteX22" fmla="*/ 1685 w 10000"/>
              <a:gd name="connsiteY22" fmla="*/ 1746 h 10000"/>
              <a:gd name="connsiteX23" fmla="*/ 1768 w 10000"/>
              <a:gd name="connsiteY23" fmla="*/ 1357 h 10000"/>
              <a:gd name="connsiteX24" fmla="*/ 1845 w 10000"/>
              <a:gd name="connsiteY24" fmla="*/ 919 h 10000"/>
              <a:gd name="connsiteX25" fmla="*/ 1951 w 10000"/>
              <a:gd name="connsiteY25" fmla="*/ 898 h 10000"/>
              <a:gd name="connsiteX26" fmla="*/ 2031 w 10000"/>
              <a:gd name="connsiteY26" fmla="*/ 459 h 10000"/>
              <a:gd name="connsiteX27" fmla="*/ 2111 w 10000"/>
              <a:gd name="connsiteY27" fmla="*/ 49 h 10000"/>
              <a:gd name="connsiteX28" fmla="*/ 2193 w 10000"/>
              <a:gd name="connsiteY28" fmla="*/ 0 h 10000"/>
              <a:gd name="connsiteX29" fmla="*/ 2281 w 10000"/>
              <a:gd name="connsiteY29" fmla="*/ 332 h 10000"/>
              <a:gd name="connsiteX30" fmla="*/ 2347 w 10000"/>
              <a:gd name="connsiteY30" fmla="*/ 686 h 10000"/>
              <a:gd name="connsiteX31" fmla="*/ 2410 w 10000"/>
              <a:gd name="connsiteY31" fmla="*/ 1251 h 10000"/>
              <a:gd name="connsiteX32" fmla="*/ 2476 w 10000"/>
              <a:gd name="connsiteY32" fmla="*/ 1943 h 10000"/>
              <a:gd name="connsiteX33" fmla="*/ 2540 w 10000"/>
              <a:gd name="connsiteY33" fmla="*/ 2509 h 10000"/>
              <a:gd name="connsiteX34" fmla="*/ 2624 w 10000"/>
              <a:gd name="connsiteY34" fmla="*/ 3053 h 10000"/>
              <a:gd name="connsiteX35" fmla="*/ 2734 w 10000"/>
              <a:gd name="connsiteY35" fmla="*/ 3583 h 10000"/>
              <a:gd name="connsiteX36" fmla="*/ 2819 w 10000"/>
              <a:gd name="connsiteY36" fmla="*/ 3887 h 10000"/>
              <a:gd name="connsiteX37" fmla="*/ 2885 w 10000"/>
              <a:gd name="connsiteY37" fmla="*/ 4042 h 10000"/>
              <a:gd name="connsiteX38" fmla="*/ 2987 w 10000"/>
              <a:gd name="connsiteY38" fmla="*/ 4184 h 10000"/>
              <a:gd name="connsiteX39" fmla="*/ 3048 w 10000"/>
              <a:gd name="connsiteY39" fmla="*/ 4148 h 10000"/>
              <a:gd name="connsiteX40" fmla="*/ 3111 w 10000"/>
              <a:gd name="connsiteY40" fmla="*/ 4113 h 10000"/>
              <a:gd name="connsiteX41" fmla="*/ 3196 w 10000"/>
              <a:gd name="connsiteY41" fmla="*/ 4099 h 10000"/>
              <a:gd name="connsiteX42" fmla="*/ 3302 w 10000"/>
              <a:gd name="connsiteY42" fmla="*/ 4608 h 10000"/>
              <a:gd name="connsiteX43" fmla="*/ 3389 w 10000"/>
              <a:gd name="connsiteY43" fmla="*/ 4961 h 10000"/>
              <a:gd name="connsiteX44" fmla="*/ 3476 w 10000"/>
              <a:gd name="connsiteY44" fmla="*/ 5491 h 10000"/>
              <a:gd name="connsiteX45" fmla="*/ 3520 w 10000"/>
              <a:gd name="connsiteY45" fmla="*/ 6057 h 10000"/>
              <a:gd name="connsiteX46" fmla="*/ 3624 w 10000"/>
              <a:gd name="connsiteY46" fmla="*/ 6537 h 10000"/>
              <a:gd name="connsiteX47" fmla="*/ 3693 w 10000"/>
              <a:gd name="connsiteY47" fmla="*/ 6926 h 10000"/>
              <a:gd name="connsiteX48" fmla="*/ 3798 w 10000"/>
              <a:gd name="connsiteY48" fmla="*/ 7456 h 10000"/>
              <a:gd name="connsiteX49" fmla="*/ 3859 w 10000"/>
              <a:gd name="connsiteY49" fmla="*/ 7597 h 10000"/>
              <a:gd name="connsiteX50" fmla="*/ 3925 w 10000"/>
              <a:gd name="connsiteY50" fmla="*/ 7774 h 10000"/>
              <a:gd name="connsiteX51" fmla="*/ 4008 w 10000"/>
              <a:gd name="connsiteY51" fmla="*/ 8092 h 10000"/>
              <a:gd name="connsiteX52" fmla="*/ 4093 w 10000"/>
              <a:gd name="connsiteY52" fmla="*/ 8424 h 10000"/>
              <a:gd name="connsiteX53" fmla="*/ 4177 w 10000"/>
              <a:gd name="connsiteY53" fmla="*/ 8777 h 10000"/>
              <a:gd name="connsiteX54" fmla="*/ 4262 w 10000"/>
              <a:gd name="connsiteY54" fmla="*/ 8919 h 10000"/>
              <a:gd name="connsiteX55" fmla="*/ 4328 w 10000"/>
              <a:gd name="connsiteY55" fmla="*/ 8905 h 10000"/>
              <a:gd name="connsiteX56" fmla="*/ 4410 w 10000"/>
              <a:gd name="connsiteY56" fmla="*/ 8848 h 10000"/>
              <a:gd name="connsiteX57" fmla="*/ 4493 w 10000"/>
              <a:gd name="connsiteY57" fmla="*/ 8813 h 10000"/>
              <a:gd name="connsiteX58" fmla="*/ 5833 w 10000"/>
              <a:gd name="connsiteY58" fmla="*/ 8319 h 10000"/>
              <a:gd name="connsiteX59" fmla="*/ 7359 w 10000"/>
              <a:gd name="connsiteY59" fmla="*/ 8918 h 10000"/>
              <a:gd name="connsiteX60" fmla="*/ 10000 w 10000"/>
              <a:gd name="connsiteY60" fmla="*/ 9046 h 10000"/>
              <a:gd name="connsiteX61" fmla="*/ 9986 w 10000"/>
              <a:gd name="connsiteY61" fmla="*/ 10000 h 10000"/>
              <a:gd name="connsiteX0" fmla="*/ 0 w 10000"/>
              <a:gd name="connsiteY0" fmla="*/ 9894 h 10000"/>
              <a:gd name="connsiteX1" fmla="*/ 85 w 10000"/>
              <a:gd name="connsiteY1" fmla="*/ 9399 h 10000"/>
              <a:gd name="connsiteX2" fmla="*/ 165 w 10000"/>
              <a:gd name="connsiteY2" fmla="*/ 8989 h 10000"/>
              <a:gd name="connsiteX3" fmla="*/ 226 w 10000"/>
              <a:gd name="connsiteY3" fmla="*/ 8940 h 10000"/>
              <a:gd name="connsiteX4" fmla="*/ 311 w 10000"/>
              <a:gd name="connsiteY4" fmla="*/ 8905 h 10000"/>
              <a:gd name="connsiteX5" fmla="*/ 372 w 10000"/>
              <a:gd name="connsiteY5" fmla="*/ 8869 h 10000"/>
              <a:gd name="connsiteX6" fmla="*/ 457 w 10000"/>
              <a:gd name="connsiteY6" fmla="*/ 8834 h 10000"/>
              <a:gd name="connsiteX7" fmla="*/ 539 w 10000"/>
              <a:gd name="connsiteY7" fmla="*/ 8799 h 10000"/>
              <a:gd name="connsiteX8" fmla="*/ 621 w 10000"/>
              <a:gd name="connsiteY8" fmla="*/ 8763 h 10000"/>
              <a:gd name="connsiteX9" fmla="*/ 728 w 10000"/>
              <a:gd name="connsiteY9" fmla="*/ 8530 h 10000"/>
              <a:gd name="connsiteX10" fmla="*/ 784 w 10000"/>
              <a:gd name="connsiteY10" fmla="*/ 7929 h 10000"/>
              <a:gd name="connsiteX11" fmla="*/ 842 w 10000"/>
              <a:gd name="connsiteY11" fmla="*/ 7717 h 10000"/>
              <a:gd name="connsiteX12" fmla="*/ 944 w 10000"/>
              <a:gd name="connsiteY12" fmla="*/ 7102 h 10000"/>
              <a:gd name="connsiteX13" fmla="*/ 1005 w 10000"/>
              <a:gd name="connsiteY13" fmla="*/ 6693 h 10000"/>
              <a:gd name="connsiteX14" fmla="*/ 1087 w 10000"/>
              <a:gd name="connsiteY14" fmla="*/ 6254 h 10000"/>
              <a:gd name="connsiteX15" fmla="*/ 1148 w 10000"/>
              <a:gd name="connsiteY15" fmla="*/ 5845 h 10000"/>
              <a:gd name="connsiteX16" fmla="*/ 1228 w 10000"/>
              <a:gd name="connsiteY16" fmla="*/ 5244 h 10000"/>
              <a:gd name="connsiteX17" fmla="*/ 1306 w 10000"/>
              <a:gd name="connsiteY17" fmla="*/ 4431 h 10000"/>
              <a:gd name="connsiteX18" fmla="*/ 1405 w 10000"/>
              <a:gd name="connsiteY18" fmla="*/ 3830 h 10000"/>
              <a:gd name="connsiteX19" fmla="*/ 1462 w 10000"/>
              <a:gd name="connsiteY19" fmla="*/ 3216 h 10000"/>
              <a:gd name="connsiteX20" fmla="*/ 1544 w 10000"/>
              <a:gd name="connsiteY20" fmla="*/ 2792 h 10000"/>
              <a:gd name="connsiteX21" fmla="*/ 1605 w 10000"/>
              <a:gd name="connsiteY21" fmla="*/ 2205 h 10000"/>
              <a:gd name="connsiteX22" fmla="*/ 1685 w 10000"/>
              <a:gd name="connsiteY22" fmla="*/ 1746 h 10000"/>
              <a:gd name="connsiteX23" fmla="*/ 1768 w 10000"/>
              <a:gd name="connsiteY23" fmla="*/ 1357 h 10000"/>
              <a:gd name="connsiteX24" fmla="*/ 1845 w 10000"/>
              <a:gd name="connsiteY24" fmla="*/ 919 h 10000"/>
              <a:gd name="connsiteX25" fmla="*/ 1951 w 10000"/>
              <a:gd name="connsiteY25" fmla="*/ 898 h 10000"/>
              <a:gd name="connsiteX26" fmla="*/ 2031 w 10000"/>
              <a:gd name="connsiteY26" fmla="*/ 459 h 10000"/>
              <a:gd name="connsiteX27" fmla="*/ 2111 w 10000"/>
              <a:gd name="connsiteY27" fmla="*/ 49 h 10000"/>
              <a:gd name="connsiteX28" fmla="*/ 2193 w 10000"/>
              <a:gd name="connsiteY28" fmla="*/ 0 h 10000"/>
              <a:gd name="connsiteX29" fmla="*/ 2281 w 10000"/>
              <a:gd name="connsiteY29" fmla="*/ 332 h 10000"/>
              <a:gd name="connsiteX30" fmla="*/ 2347 w 10000"/>
              <a:gd name="connsiteY30" fmla="*/ 686 h 10000"/>
              <a:gd name="connsiteX31" fmla="*/ 2410 w 10000"/>
              <a:gd name="connsiteY31" fmla="*/ 1251 h 10000"/>
              <a:gd name="connsiteX32" fmla="*/ 2476 w 10000"/>
              <a:gd name="connsiteY32" fmla="*/ 1943 h 10000"/>
              <a:gd name="connsiteX33" fmla="*/ 2540 w 10000"/>
              <a:gd name="connsiteY33" fmla="*/ 2509 h 10000"/>
              <a:gd name="connsiteX34" fmla="*/ 2624 w 10000"/>
              <a:gd name="connsiteY34" fmla="*/ 3053 h 10000"/>
              <a:gd name="connsiteX35" fmla="*/ 2734 w 10000"/>
              <a:gd name="connsiteY35" fmla="*/ 3583 h 10000"/>
              <a:gd name="connsiteX36" fmla="*/ 2819 w 10000"/>
              <a:gd name="connsiteY36" fmla="*/ 3887 h 10000"/>
              <a:gd name="connsiteX37" fmla="*/ 2885 w 10000"/>
              <a:gd name="connsiteY37" fmla="*/ 4042 h 10000"/>
              <a:gd name="connsiteX38" fmla="*/ 2987 w 10000"/>
              <a:gd name="connsiteY38" fmla="*/ 4184 h 10000"/>
              <a:gd name="connsiteX39" fmla="*/ 3048 w 10000"/>
              <a:gd name="connsiteY39" fmla="*/ 4148 h 10000"/>
              <a:gd name="connsiteX40" fmla="*/ 3111 w 10000"/>
              <a:gd name="connsiteY40" fmla="*/ 4113 h 10000"/>
              <a:gd name="connsiteX41" fmla="*/ 3196 w 10000"/>
              <a:gd name="connsiteY41" fmla="*/ 4099 h 10000"/>
              <a:gd name="connsiteX42" fmla="*/ 3302 w 10000"/>
              <a:gd name="connsiteY42" fmla="*/ 4608 h 10000"/>
              <a:gd name="connsiteX43" fmla="*/ 3389 w 10000"/>
              <a:gd name="connsiteY43" fmla="*/ 4961 h 10000"/>
              <a:gd name="connsiteX44" fmla="*/ 3476 w 10000"/>
              <a:gd name="connsiteY44" fmla="*/ 5491 h 10000"/>
              <a:gd name="connsiteX45" fmla="*/ 3520 w 10000"/>
              <a:gd name="connsiteY45" fmla="*/ 6057 h 10000"/>
              <a:gd name="connsiteX46" fmla="*/ 3624 w 10000"/>
              <a:gd name="connsiteY46" fmla="*/ 6537 h 10000"/>
              <a:gd name="connsiteX47" fmla="*/ 3693 w 10000"/>
              <a:gd name="connsiteY47" fmla="*/ 6926 h 10000"/>
              <a:gd name="connsiteX48" fmla="*/ 3798 w 10000"/>
              <a:gd name="connsiteY48" fmla="*/ 7456 h 10000"/>
              <a:gd name="connsiteX49" fmla="*/ 3859 w 10000"/>
              <a:gd name="connsiteY49" fmla="*/ 7597 h 10000"/>
              <a:gd name="connsiteX50" fmla="*/ 3925 w 10000"/>
              <a:gd name="connsiteY50" fmla="*/ 7774 h 10000"/>
              <a:gd name="connsiteX51" fmla="*/ 4008 w 10000"/>
              <a:gd name="connsiteY51" fmla="*/ 8092 h 10000"/>
              <a:gd name="connsiteX52" fmla="*/ 4093 w 10000"/>
              <a:gd name="connsiteY52" fmla="*/ 8424 h 10000"/>
              <a:gd name="connsiteX53" fmla="*/ 4177 w 10000"/>
              <a:gd name="connsiteY53" fmla="*/ 8777 h 10000"/>
              <a:gd name="connsiteX54" fmla="*/ 4262 w 10000"/>
              <a:gd name="connsiteY54" fmla="*/ 8919 h 10000"/>
              <a:gd name="connsiteX55" fmla="*/ 4328 w 10000"/>
              <a:gd name="connsiteY55" fmla="*/ 8905 h 10000"/>
              <a:gd name="connsiteX56" fmla="*/ 4410 w 10000"/>
              <a:gd name="connsiteY56" fmla="*/ 8848 h 10000"/>
              <a:gd name="connsiteX57" fmla="*/ 4493 w 10000"/>
              <a:gd name="connsiteY57" fmla="*/ 8813 h 10000"/>
              <a:gd name="connsiteX58" fmla="*/ 5676 w 10000"/>
              <a:gd name="connsiteY58" fmla="*/ 8230 h 10000"/>
              <a:gd name="connsiteX59" fmla="*/ 7359 w 10000"/>
              <a:gd name="connsiteY59" fmla="*/ 8918 h 10000"/>
              <a:gd name="connsiteX60" fmla="*/ 10000 w 10000"/>
              <a:gd name="connsiteY60" fmla="*/ 9046 h 10000"/>
              <a:gd name="connsiteX61" fmla="*/ 9986 w 10000"/>
              <a:gd name="connsiteY61" fmla="*/ 10000 h 10000"/>
              <a:gd name="connsiteX0" fmla="*/ 0 w 10000"/>
              <a:gd name="connsiteY0" fmla="*/ 9894 h 10000"/>
              <a:gd name="connsiteX1" fmla="*/ 85 w 10000"/>
              <a:gd name="connsiteY1" fmla="*/ 9399 h 10000"/>
              <a:gd name="connsiteX2" fmla="*/ 165 w 10000"/>
              <a:gd name="connsiteY2" fmla="*/ 8989 h 10000"/>
              <a:gd name="connsiteX3" fmla="*/ 226 w 10000"/>
              <a:gd name="connsiteY3" fmla="*/ 8940 h 10000"/>
              <a:gd name="connsiteX4" fmla="*/ 311 w 10000"/>
              <a:gd name="connsiteY4" fmla="*/ 8905 h 10000"/>
              <a:gd name="connsiteX5" fmla="*/ 372 w 10000"/>
              <a:gd name="connsiteY5" fmla="*/ 8869 h 10000"/>
              <a:gd name="connsiteX6" fmla="*/ 457 w 10000"/>
              <a:gd name="connsiteY6" fmla="*/ 8834 h 10000"/>
              <a:gd name="connsiteX7" fmla="*/ 539 w 10000"/>
              <a:gd name="connsiteY7" fmla="*/ 8799 h 10000"/>
              <a:gd name="connsiteX8" fmla="*/ 621 w 10000"/>
              <a:gd name="connsiteY8" fmla="*/ 8763 h 10000"/>
              <a:gd name="connsiteX9" fmla="*/ 728 w 10000"/>
              <a:gd name="connsiteY9" fmla="*/ 8530 h 10000"/>
              <a:gd name="connsiteX10" fmla="*/ 784 w 10000"/>
              <a:gd name="connsiteY10" fmla="*/ 7929 h 10000"/>
              <a:gd name="connsiteX11" fmla="*/ 842 w 10000"/>
              <a:gd name="connsiteY11" fmla="*/ 7717 h 10000"/>
              <a:gd name="connsiteX12" fmla="*/ 944 w 10000"/>
              <a:gd name="connsiteY12" fmla="*/ 7102 h 10000"/>
              <a:gd name="connsiteX13" fmla="*/ 1005 w 10000"/>
              <a:gd name="connsiteY13" fmla="*/ 6693 h 10000"/>
              <a:gd name="connsiteX14" fmla="*/ 1087 w 10000"/>
              <a:gd name="connsiteY14" fmla="*/ 6254 h 10000"/>
              <a:gd name="connsiteX15" fmla="*/ 1148 w 10000"/>
              <a:gd name="connsiteY15" fmla="*/ 5845 h 10000"/>
              <a:gd name="connsiteX16" fmla="*/ 1228 w 10000"/>
              <a:gd name="connsiteY16" fmla="*/ 5244 h 10000"/>
              <a:gd name="connsiteX17" fmla="*/ 1306 w 10000"/>
              <a:gd name="connsiteY17" fmla="*/ 4431 h 10000"/>
              <a:gd name="connsiteX18" fmla="*/ 1405 w 10000"/>
              <a:gd name="connsiteY18" fmla="*/ 3830 h 10000"/>
              <a:gd name="connsiteX19" fmla="*/ 1462 w 10000"/>
              <a:gd name="connsiteY19" fmla="*/ 3216 h 10000"/>
              <a:gd name="connsiteX20" fmla="*/ 1544 w 10000"/>
              <a:gd name="connsiteY20" fmla="*/ 2792 h 10000"/>
              <a:gd name="connsiteX21" fmla="*/ 1605 w 10000"/>
              <a:gd name="connsiteY21" fmla="*/ 2205 h 10000"/>
              <a:gd name="connsiteX22" fmla="*/ 1685 w 10000"/>
              <a:gd name="connsiteY22" fmla="*/ 1746 h 10000"/>
              <a:gd name="connsiteX23" fmla="*/ 1768 w 10000"/>
              <a:gd name="connsiteY23" fmla="*/ 1357 h 10000"/>
              <a:gd name="connsiteX24" fmla="*/ 1845 w 10000"/>
              <a:gd name="connsiteY24" fmla="*/ 919 h 10000"/>
              <a:gd name="connsiteX25" fmla="*/ 1951 w 10000"/>
              <a:gd name="connsiteY25" fmla="*/ 898 h 10000"/>
              <a:gd name="connsiteX26" fmla="*/ 2031 w 10000"/>
              <a:gd name="connsiteY26" fmla="*/ 459 h 10000"/>
              <a:gd name="connsiteX27" fmla="*/ 2111 w 10000"/>
              <a:gd name="connsiteY27" fmla="*/ 49 h 10000"/>
              <a:gd name="connsiteX28" fmla="*/ 2193 w 10000"/>
              <a:gd name="connsiteY28" fmla="*/ 0 h 10000"/>
              <a:gd name="connsiteX29" fmla="*/ 2281 w 10000"/>
              <a:gd name="connsiteY29" fmla="*/ 332 h 10000"/>
              <a:gd name="connsiteX30" fmla="*/ 2347 w 10000"/>
              <a:gd name="connsiteY30" fmla="*/ 686 h 10000"/>
              <a:gd name="connsiteX31" fmla="*/ 2410 w 10000"/>
              <a:gd name="connsiteY31" fmla="*/ 1251 h 10000"/>
              <a:gd name="connsiteX32" fmla="*/ 2476 w 10000"/>
              <a:gd name="connsiteY32" fmla="*/ 1943 h 10000"/>
              <a:gd name="connsiteX33" fmla="*/ 2540 w 10000"/>
              <a:gd name="connsiteY33" fmla="*/ 2509 h 10000"/>
              <a:gd name="connsiteX34" fmla="*/ 2624 w 10000"/>
              <a:gd name="connsiteY34" fmla="*/ 3053 h 10000"/>
              <a:gd name="connsiteX35" fmla="*/ 2734 w 10000"/>
              <a:gd name="connsiteY35" fmla="*/ 3583 h 10000"/>
              <a:gd name="connsiteX36" fmla="*/ 2819 w 10000"/>
              <a:gd name="connsiteY36" fmla="*/ 3887 h 10000"/>
              <a:gd name="connsiteX37" fmla="*/ 2885 w 10000"/>
              <a:gd name="connsiteY37" fmla="*/ 4042 h 10000"/>
              <a:gd name="connsiteX38" fmla="*/ 2987 w 10000"/>
              <a:gd name="connsiteY38" fmla="*/ 4184 h 10000"/>
              <a:gd name="connsiteX39" fmla="*/ 3048 w 10000"/>
              <a:gd name="connsiteY39" fmla="*/ 4148 h 10000"/>
              <a:gd name="connsiteX40" fmla="*/ 3111 w 10000"/>
              <a:gd name="connsiteY40" fmla="*/ 4113 h 10000"/>
              <a:gd name="connsiteX41" fmla="*/ 3196 w 10000"/>
              <a:gd name="connsiteY41" fmla="*/ 4099 h 10000"/>
              <a:gd name="connsiteX42" fmla="*/ 3302 w 10000"/>
              <a:gd name="connsiteY42" fmla="*/ 4608 h 10000"/>
              <a:gd name="connsiteX43" fmla="*/ 3389 w 10000"/>
              <a:gd name="connsiteY43" fmla="*/ 4961 h 10000"/>
              <a:gd name="connsiteX44" fmla="*/ 3476 w 10000"/>
              <a:gd name="connsiteY44" fmla="*/ 5491 h 10000"/>
              <a:gd name="connsiteX45" fmla="*/ 3520 w 10000"/>
              <a:gd name="connsiteY45" fmla="*/ 6057 h 10000"/>
              <a:gd name="connsiteX46" fmla="*/ 3624 w 10000"/>
              <a:gd name="connsiteY46" fmla="*/ 6537 h 10000"/>
              <a:gd name="connsiteX47" fmla="*/ 3693 w 10000"/>
              <a:gd name="connsiteY47" fmla="*/ 6926 h 10000"/>
              <a:gd name="connsiteX48" fmla="*/ 3798 w 10000"/>
              <a:gd name="connsiteY48" fmla="*/ 7456 h 10000"/>
              <a:gd name="connsiteX49" fmla="*/ 3859 w 10000"/>
              <a:gd name="connsiteY49" fmla="*/ 7597 h 10000"/>
              <a:gd name="connsiteX50" fmla="*/ 3925 w 10000"/>
              <a:gd name="connsiteY50" fmla="*/ 7774 h 10000"/>
              <a:gd name="connsiteX51" fmla="*/ 4008 w 10000"/>
              <a:gd name="connsiteY51" fmla="*/ 8092 h 10000"/>
              <a:gd name="connsiteX52" fmla="*/ 4093 w 10000"/>
              <a:gd name="connsiteY52" fmla="*/ 8424 h 10000"/>
              <a:gd name="connsiteX53" fmla="*/ 4177 w 10000"/>
              <a:gd name="connsiteY53" fmla="*/ 8777 h 10000"/>
              <a:gd name="connsiteX54" fmla="*/ 4262 w 10000"/>
              <a:gd name="connsiteY54" fmla="*/ 8919 h 10000"/>
              <a:gd name="connsiteX55" fmla="*/ 4328 w 10000"/>
              <a:gd name="connsiteY55" fmla="*/ 8905 h 10000"/>
              <a:gd name="connsiteX56" fmla="*/ 4410 w 10000"/>
              <a:gd name="connsiteY56" fmla="*/ 8848 h 10000"/>
              <a:gd name="connsiteX57" fmla="*/ 4493 w 10000"/>
              <a:gd name="connsiteY57" fmla="*/ 8813 h 10000"/>
              <a:gd name="connsiteX58" fmla="*/ 5676 w 10000"/>
              <a:gd name="connsiteY58" fmla="*/ 8230 h 10000"/>
              <a:gd name="connsiteX59" fmla="*/ 7359 w 10000"/>
              <a:gd name="connsiteY59" fmla="*/ 8918 h 10000"/>
              <a:gd name="connsiteX60" fmla="*/ 10000 w 10000"/>
              <a:gd name="connsiteY60" fmla="*/ 9046 h 10000"/>
              <a:gd name="connsiteX61" fmla="*/ 9986 w 10000"/>
              <a:gd name="connsiteY61" fmla="*/ 10000 h 10000"/>
              <a:gd name="connsiteX0" fmla="*/ 0 w 10000"/>
              <a:gd name="connsiteY0" fmla="*/ 9894 h 10000"/>
              <a:gd name="connsiteX1" fmla="*/ 85 w 10000"/>
              <a:gd name="connsiteY1" fmla="*/ 9399 h 10000"/>
              <a:gd name="connsiteX2" fmla="*/ 165 w 10000"/>
              <a:gd name="connsiteY2" fmla="*/ 8989 h 10000"/>
              <a:gd name="connsiteX3" fmla="*/ 226 w 10000"/>
              <a:gd name="connsiteY3" fmla="*/ 8940 h 10000"/>
              <a:gd name="connsiteX4" fmla="*/ 311 w 10000"/>
              <a:gd name="connsiteY4" fmla="*/ 8905 h 10000"/>
              <a:gd name="connsiteX5" fmla="*/ 372 w 10000"/>
              <a:gd name="connsiteY5" fmla="*/ 8869 h 10000"/>
              <a:gd name="connsiteX6" fmla="*/ 457 w 10000"/>
              <a:gd name="connsiteY6" fmla="*/ 8834 h 10000"/>
              <a:gd name="connsiteX7" fmla="*/ 539 w 10000"/>
              <a:gd name="connsiteY7" fmla="*/ 8799 h 10000"/>
              <a:gd name="connsiteX8" fmla="*/ 621 w 10000"/>
              <a:gd name="connsiteY8" fmla="*/ 8763 h 10000"/>
              <a:gd name="connsiteX9" fmla="*/ 728 w 10000"/>
              <a:gd name="connsiteY9" fmla="*/ 8530 h 10000"/>
              <a:gd name="connsiteX10" fmla="*/ 784 w 10000"/>
              <a:gd name="connsiteY10" fmla="*/ 7929 h 10000"/>
              <a:gd name="connsiteX11" fmla="*/ 842 w 10000"/>
              <a:gd name="connsiteY11" fmla="*/ 7717 h 10000"/>
              <a:gd name="connsiteX12" fmla="*/ 944 w 10000"/>
              <a:gd name="connsiteY12" fmla="*/ 7102 h 10000"/>
              <a:gd name="connsiteX13" fmla="*/ 1005 w 10000"/>
              <a:gd name="connsiteY13" fmla="*/ 6693 h 10000"/>
              <a:gd name="connsiteX14" fmla="*/ 1087 w 10000"/>
              <a:gd name="connsiteY14" fmla="*/ 6254 h 10000"/>
              <a:gd name="connsiteX15" fmla="*/ 1148 w 10000"/>
              <a:gd name="connsiteY15" fmla="*/ 5845 h 10000"/>
              <a:gd name="connsiteX16" fmla="*/ 1228 w 10000"/>
              <a:gd name="connsiteY16" fmla="*/ 5244 h 10000"/>
              <a:gd name="connsiteX17" fmla="*/ 1306 w 10000"/>
              <a:gd name="connsiteY17" fmla="*/ 4431 h 10000"/>
              <a:gd name="connsiteX18" fmla="*/ 1405 w 10000"/>
              <a:gd name="connsiteY18" fmla="*/ 3830 h 10000"/>
              <a:gd name="connsiteX19" fmla="*/ 1462 w 10000"/>
              <a:gd name="connsiteY19" fmla="*/ 3216 h 10000"/>
              <a:gd name="connsiteX20" fmla="*/ 1544 w 10000"/>
              <a:gd name="connsiteY20" fmla="*/ 2792 h 10000"/>
              <a:gd name="connsiteX21" fmla="*/ 1605 w 10000"/>
              <a:gd name="connsiteY21" fmla="*/ 2205 h 10000"/>
              <a:gd name="connsiteX22" fmla="*/ 1685 w 10000"/>
              <a:gd name="connsiteY22" fmla="*/ 1746 h 10000"/>
              <a:gd name="connsiteX23" fmla="*/ 1768 w 10000"/>
              <a:gd name="connsiteY23" fmla="*/ 1357 h 10000"/>
              <a:gd name="connsiteX24" fmla="*/ 1845 w 10000"/>
              <a:gd name="connsiteY24" fmla="*/ 919 h 10000"/>
              <a:gd name="connsiteX25" fmla="*/ 1951 w 10000"/>
              <a:gd name="connsiteY25" fmla="*/ 898 h 10000"/>
              <a:gd name="connsiteX26" fmla="*/ 2031 w 10000"/>
              <a:gd name="connsiteY26" fmla="*/ 459 h 10000"/>
              <a:gd name="connsiteX27" fmla="*/ 2111 w 10000"/>
              <a:gd name="connsiteY27" fmla="*/ 49 h 10000"/>
              <a:gd name="connsiteX28" fmla="*/ 2193 w 10000"/>
              <a:gd name="connsiteY28" fmla="*/ 0 h 10000"/>
              <a:gd name="connsiteX29" fmla="*/ 2281 w 10000"/>
              <a:gd name="connsiteY29" fmla="*/ 332 h 10000"/>
              <a:gd name="connsiteX30" fmla="*/ 2347 w 10000"/>
              <a:gd name="connsiteY30" fmla="*/ 686 h 10000"/>
              <a:gd name="connsiteX31" fmla="*/ 2410 w 10000"/>
              <a:gd name="connsiteY31" fmla="*/ 1251 h 10000"/>
              <a:gd name="connsiteX32" fmla="*/ 2476 w 10000"/>
              <a:gd name="connsiteY32" fmla="*/ 1943 h 10000"/>
              <a:gd name="connsiteX33" fmla="*/ 2540 w 10000"/>
              <a:gd name="connsiteY33" fmla="*/ 2509 h 10000"/>
              <a:gd name="connsiteX34" fmla="*/ 2624 w 10000"/>
              <a:gd name="connsiteY34" fmla="*/ 3053 h 10000"/>
              <a:gd name="connsiteX35" fmla="*/ 2734 w 10000"/>
              <a:gd name="connsiteY35" fmla="*/ 3583 h 10000"/>
              <a:gd name="connsiteX36" fmla="*/ 2819 w 10000"/>
              <a:gd name="connsiteY36" fmla="*/ 3887 h 10000"/>
              <a:gd name="connsiteX37" fmla="*/ 2885 w 10000"/>
              <a:gd name="connsiteY37" fmla="*/ 4042 h 10000"/>
              <a:gd name="connsiteX38" fmla="*/ 2987 w 10000"/>
              <a:gd name="connsiteY38" fmla="*/ 4184 h 10000"/>
              <a:gd name="connsiteX39" fmla="*/ 3048 w 10000"/>
              <a:gd name="connsiteY39" fmla="*/ 4148 h 10000"/>
              <a:gd name="connsiteX40" fmla="*/ 3111 w 10000"/>
              <a:gd name="connsiteY40" fmla="*/ 4113 h 10000"/>
              <a:gd name="connsiteX41" fmla="*/ 3196 w 10000"/>
              <a:gd name="connsiteY41" fmla="*/ 4099 h 10000"/>
              <a:gd name="connsiteX42" fmla="*/ 3302 w 10000"/>
              <a:gd name="connsiteY42" fmla="*/ 4608 h 10000"/>
              <a:gd name="connsiteX43" fmla="*/ 3389 w 10000"/>
              <a:gd name="connsiteY43" fmla="*/ 4961 h 10000"/>
              <a:gd name="connsiteX44" fmla="*/ 3476 w 10000"/>
              <a:gd name="connsiteY44" fmla="*/ 5491 h 10000"/>
              <a:gd name="connsiteX45" fmla="*/ 3520 w 10000"/>
              <a:gd name="connsiteY45" fmla="*/ 6057 h 10000"/>
              <a:gd name="connsiteX46" fmla="*/ 3624 w 10000"/>
              <a:gd name="connsiteY46" fmla="*/ 6537 h 10000"/>
              <a:gd name="connsiteX47" fmla="*/ 3693 w 10000"/>
              <a:gd name="connsiteY47" fmla="*/ 6926 h 10000"/>
              <a:gd name="connsiteX48" fmla="*/ 3798 w 10000"/>
              <a:gd name="connsiteY48" fmla="*/ 7456 h 10000"/>
              <a:gd name="connsiteX49" fmla="*/ 3859 w 10000"/>
              <a:gd name="connsiteY49" fmla="*/ 7597 h 10000"/>
              <a:gd name="connsiteX50" fmla="*/ 3925 w 10000"/>
              <a:gd name="connsiteY50" fmla="*/ 7774 h 10000"/>
              <a:gd name="connsiteX51" fmla="*/ 4008 w 10000"/>
              <a:gd name="connsiteY51" fmla="*/ 8092 h 10000"/>
              <a:gd name="connsiteX52" fmla="*/ 4093 w 10000"/>
              <a:gd name="connsiteY52" fmla="*/ 8424 h 10000"/>
              <a:gd name="connsiteX53" fmla="*/ 4177 w 10000"/>
              <a:gd name="connsiteY53" fmla="*/ 8777 h 10000"/>
              <a:gd name="connsiteX54" fmla="*/ 4262 w 10000"/>
              <a:gd name="connsiteY54" fmla="*/ 8919 h 10000"/>
              <a:gd name="connsiteX55" fmla="*/ 4328 w 10000"/>
              <a:gd name="connsiteY55" fmla="*/ 8905 h 10000"/>
              <a:gd name="connsiteX56" fmla="*/ 4410 w 10000"/>
              <a:gd name="connsiteY56" fmla="*/ 8848 h 10000"/>
              <a:gd name="connsiteX57" fmla="*/ 4493 w 10000"/>
              <a:gd name="connsiteY57" fmla="*/ 8813 h 10000"/>
              <a:gd name="connsiteX58" fmla="*/ 5676 w 10000"/>
              <a:gd name="connsiteY58" fmla="*/ 8230 h 10000"/>
              <a:gd name="connsiteX59" fmla="*/ 7359 w 10000"/>
              <a:gd name="connsiteY59" fmla="*/ 8918 h 10000"/>
              <a:gd name="connsiteX60" fmla="*/ 10000 w 10000"/>
              <a:gd name="connsiteY60" fmla="*/ 9046 h 10000"/>
              <a:gd name="connsiteX61" fmla="*/ 9986 w 10000"/>
              <a:gd name="connsiteY61" fmla="*/ 10000 h 10000"/>
              <a:gd name="connsiteX0" fmla="*/ 0 w 10000"/>
              <a:gd name="connsiteY0" fmla="*/ 9894 h 10000"/>
              <a:gd name="connsiteX1" fmla="*/ 85 w 10000"/>
              <a:gd name="connsiteY1" fmla="*/ 9399 h 10000"/>
              <a:gd name="connsiteX2" fmla="*/ 165 w 10000"/>
              <a:gd name="connsiteY2" fmla="*/ 8989 h 10000"/>
              <a:gd name="connsiteX3" fmla="*/ 226 w 10000"/>
              <a:gd name="connsiteY3" fmla="*/ 8940 h 10000"/>
              <a:gd name="connsiteX4" fmla="*/ 311 w 10000"/>
              <a:gd name="connsiteY4" fmla="*/ 8905 h 10000"/>
              <a:gd name="connsiteX5" fmla="*/ 372 w 10000"/>
              <a:gd name="connsiteY5" fmla="*/ 8869 h 10000"/>
              <a:gd name="connsiteX6" fmla="*/ 457 w 10000"/>
              <a:gd name="connsiteY6" fmla="*/ 8834 h 10000"/>
              <a:gd name="connsiteX7" fmla="*/ 539 w 10000"/>
              <a:gd name="connsiteY7" fmla="*/ 8799 h 10000"/>
              <a:gd name="connsiteX8" fmla="*/ 621 w 10000"/>
              <a:gd name="connsiteY8" fmla="*/ 8763 h 10000"/>
              <a:gd name="connsiteX9" fmla="*/ 728 w 10000"/>
              <a:gd name="connsiteY9" fmla="*/ 8530 h 10000"/>
              <a:gd name="connsiteX10" fmla="*/ 784 w 10000"/>
              <a:gd name="connsiteY10" fmla="*/ 7929 h 10000"/>
              <a:gd name="connsiteX11" fmla="*/ 842 w 10000"/>
              <a:gd name="connsiteY11" fmla="*/ 7717 h 10000"/>
              <a:gd name="connsiteX12" fmla="*/ 944 w 10000"/>
              <a:gd name="connsiteY12" fmla="*/ 7102 h 10000"/>
              <a:gd name="connsiteX13" fmla="*/ 1005 w 10000"/>
              <a:gd name="connsiteY13" fmla="*/ 6693 h 10000"/>
              <a:gd name="connsiteX14" fmla="*/ 1087 w 10000"/>
              <a:gd name="connsiteY14" fmla="*/ 6254 h 10000"/>
              <a:gd name="connsiteX15" fmla="*/ 1148 w 10000"/>
              <a:gd name="connsiteY15" fmla="*/ 5845 h 10000"/>
              <a:gd name="connsiteX16" fmla="*/ 1228 w 10000"/>
              <a:gd name="connsiteY16" fmla="*/ 5244 h 10000"/>
              <a:gd name="connsiteX17" fmla="*/ 1306 w 10000"/>
              <a:gd name="connsiteY17" fmla="*/ 4431 h 10000"/>
              <a:gd name="connsiteX18" fmla="*/ 1405 w 10000"/>
              <a:gd name="connsiteY18" fmla="*/ 3830 h 10000"/>
              <a:gd name="connsiteX19" fmla="*/ 1462 w 10000"/>
              <a:gd name="connsiteY19" fmla="*/ 3216 h 10000"/>
              <a:gd name="connsiteX20" fmla="*/ 1544 w 10000"/>
              <a:gd name="connsiteY20" fmla="*/ 2792 h 10000"/>
              <a:gd name="connsiteX21" fmla="*/ 1605 w 10000"/>
              <a:gd name="connsiteY21" fmla="*/ 2205 h 10000"/>
              <a:gd name="connsiteX22" fmla="*/ 1685 w 10000"/>
              <a:gd name="connsiteY22" fmla="*/ 1746 h 10000"/>
              <a:gd name="connsiteX23" fmla="*/ 1768 w 10000"/>
              <a:gd name="connsiteY23" fmla="*/ 1357 h 10000"/>
              <a:gd name="connsiteX24" fmla="*/ 1845 w 10000"/>
              <a:gd name="connsiteY24" fmla="*/ 919 h 10000"/>
              <a:gd name="connsiteX25" fmla="*/ 1951 w 10000"/>
              <a:gd name="connsiteY25" fmla="*/ 898 h 10000"/>
              <a:gd name="connsiteX26" fmla="*/ 2031 w 10000"/>
              <a:gd name="connsiteY26" fmla="*/ 459 h 10000"/>
              <a:gd name="connsiteX27" fmla="*/ 2111 w 10000"/>
              <a:gd name="connsiteY27" fmla="*/ 49 h 10000"/>
              <a:gd name="connsiteX28" fmla="*/ 2193 w 10000"/>
              <a:gd name="connsiteY28" fmla="*/ 0 h 10000"/>
              <a:gd name="connsiteX29" fmla="*/ 2281 w 10000"/>
              <a:gd name="connsiteY29" fmla="*/ 332 h 10000"/>
              <a:gd name="connsiteX30" fmla="*/ 2347 w 10000"/>
              <a:gd name="connsiteY30" fmla="*/ 686 h 10000"/>
              <a:gd name="connsiteX31" fmla="*/ 2410 w 10000"/>
              <a:gd name="connsiteY31" fmla="*/ 1251 h 10000"/>
              <a:gd name="connsiteX32" fmla="*/ 2476 w 10000"/>
              <a:gd name="connsiteY32" fmla="*/ 1943 h 10000"/>
              <a:gd name="connsiteX33" fmla="*/ 2540 w 10000"/>
              <a:gd name="connsiteY33" fmla="*/ 2509 h 10000"/>
              <a:gd name="connsiteX34" fmla="*/ 2624 w 10000"/>
              <a:gd name="connsiteY34" fmla="*/ 3053 h 10000"/>
              <a:gd name="connsiteX35" fmla="*/ 2734 w 10000"/>
              <a:gd name="connsiteY35" fmla="*/ 3583 h 10000"/>
              <a:gd name="connsiteX36" fmla="*/ 2819 w 10000"/>
              <a:gd name="connsiteY36" fmla="*/ 3887 h 10000"/>
              <a:gd name="connsiteX37" fmla="*/ 2885 w 10000"/>
              <a:gd name="connsiteY37" fmla="*/ 4042 h 10000"/>
              <a:gd name="connsiteX38" fmla="*/ 2987 w 10000"/>
              <a:gd name="connsiteY38" fmla="*/ 4184 h 10000"/>
              <a:gd name="connsiteX39" fmla="*/ 3048 w 10000"/>
              <a:gd name="connsiteY39" fmla="*/ 4148 h 10000"/>
              <a:gd name="connsiteX40" fmla="*/ 3111 w 10000"/>
              <a:gd name="connsiteY40" fmla="*/ 4113 h 10000"/>
              <a:gd name="connsiteX41" fmla="*/ 3196 w 10000"/>
              <a:gd name="connsiteY41" fmla="*/ 4099 h 10000"/>
              <a:gd name="connsiteX42" fmla="*/ 3302 w 10000"/>
              <a:gd name="connsiteY42" fmla="*/ 4608 h 10000"/>
              <a:gd name="connsiteX43" fmla="*/ 3389 w 10000"/>
              <a:gd name="connsiteY43" fmla="*/ 4961 h 10000"/>
              <a:gd name="connsiteX44" fmla="*/ 3476 w 10000"/>
              <a:gd name="connsiteY44" fmla="*/ 5491 h 10000"/>
              <a:gd name="connsiteX45" fmla="*/ 3520 w 10000"/>
              <a:gd name="connsiteY45" fmla="*/ 6057 h 10000"/>
              <a:gd name="connsiteX46" fmla="*/ 3624 w 10000"/>
              <a:gd name="connsiteY46" fmla="*/ 6537 h 10000"/>
              <a:gd name="connsiteX47" fmla="*/ 3693 w 10000"/>
              <a:gd name="connsiteY47" fmla="*/ 6926 h 10000"/>
              <a:gd name="connsiteX48" fmla="*/ 3798 w 10000"/>
              <a:gd name="connsiteY48" fmla="*/ 7456 h 10000"/>
              <a:gd name="connsiteX49" fmla="*/ 3859 w 10000"/>
              <a:gd name="connsiteY49" fmla="*/ 7597 h 10000"/>
              <a:gd name="connsiteX50" fmla="*/ 3925 w 10000"/>
              <a:gd name="connsiteY50" fmla="*/ 7774 h 10000"/>
              <a:gd name="connsiteX51" fmla="*/ 4008 w 10000"/>
              <a:gd name="connsiteY51" fmla="*/ 8092 h 10000"/>
              <a:gd name="connsiteX52" fmla="*/ 4093 w 10000"/>
              <a:gd name="connsiteY52" fmla="*/ 8424 h 10000"/>
              <a:gd name="connsiteX53" fmla="*/ 4177 w 10000"/>
              <a:gd name="connsiteY53" fmla="*/ 8777 h 10000"/>
              <a:gd name="connsiteX54" fmla="*/ 4262 w 10000"/>
              <a:gd name="connsiteY54" fmla="*/ 8919 h 10000"/>
              <a:gd name="connsiteX55" fmla="*/ 4328 w 10000"/>
              <a:gd name="connsiteY55" fmla="*/ 8905 h 10000"/>
              <a:gd name="connsiteX56" fmla="*/ 4410 w 10000"/>
              <a:gd name="connsiteY56" fmla="*/ 8848 h 10000"/>
              <a:gd name="connsiteX57" fmla="*/ 4493 w 10000"/>
              <a:gd name="connsiteY57" fmla="*/ 8813 h 10000"/>
              <a:gd name="connsiteX58" fmla="*/ 5676 w 10000"/>
              <a:gd name="connsiteY58" fmla="*/ 8230 h 10000"/>
              <a:gd name="connsiteX59" fmla="*/ 7013 w 10000"/>
              <a:gd name="connsiteY59" fmla="*/ 7299 h 10000"/>
              <a:gd name="connsiteX60" fmla="*/ 10000 w 10000"/>
              <a:gd name="connsiteY60" fmla="*/ 9046 h 10000"/>
              <a:gd name="connsiteX61" fmla="*/ 9986 w 10000"/>
              <a:gd name="connsiteY61" fmla="*/ 10000 h 10000"/>
              <a:gd name="connsiteX0" fmla="*/ 0 w 10000"/>
              <a:gd name="connsiteY0" fmla="*/ 9894 h 10000"/>
              <a:gd name="connsiteX1" fmla="*/ 85 w 10000"/>
              <a:gd name="connsiteY1" fmla="*/ 9399 h 10000"/>
              <a:gd name="connsiteX2" fmla="*/ 165 w 10000"/>
              <a:gd name="connsiteY2" fmla="*/ 8989 h 10000"/>
              <a:gd name="connsiteX3" fmla="*/ 226 w 10000"/>
              <a:gd name="connsiteY3" fmla="*/ 8940 h 10000"/>
              <a:gd name="connsiteX4" fmla="*/ 311 w 10000"/>
              <a:gd name="connsiteY4" fmla="*/ 8905 h 10000"/>
              <a:gd name="connsiteX5" fmla="*/ 372 w 10000"/>
              <a:gd name="connsiteY5" fmla="*/ 8869 h 10000"/>
              <a:gd name="connsiteX6" fmla="*/ 457 w 10000"/>
              <a:gd name="connsiteY6" fmla="*/ 8834 h 10000"/>
              <a:gd name="connsiteX7" fmla="*/ 539 w 10000"/>
              <a:gd name="connsiteY7" fmla="*/ 8799 h 10000"/>
              <a:gd name="connsiteX8" fmla="*/ 621 w 10000"/>
              <a:gd name="connsiteY8" fmla="*/ 8763 h 10000"/>
              <a:gd name="connsiteX9" fmla="*/ 728 w 10000"/>
              <a:gd name="connsiteY9" fmla="*/ 8530 h 10000"/>
              <a:gd name="connsiteX10" fmla="*/ 784 w 10000"/>
              <a:gd name="connsiteY10" fmla="*/ 7929 h 10000"/>
              <a:gd name="connsiteX11" fmla="*/ 842 w 10000"/>
              <a:gd name="connsiteY11" fmla="*/ 7717 h 10000"/>
              <a:gd name="connsiteX12" fmla="*/ 944 w 10000"/>
              <a:gd name="connsiteY12" fmla="*/ 7102 h 10000"/>
              <a:gd name="connsiteX13" fmla="*/ 1005 w 10000"/>
              <a:gd name="connsiteY13" fmla="*/ 6693 h 10000"/>
              <a:gd name="connsiteX14" fmla="*/ 1087 w 10000"/>
              <a:gd name="connsiteY14" fmla="*/ 6254 h 10000"/>
              <a:gd name="connsiteX15" fmla="*/ 1148 w 10000"/>
              <a:gd name="connsiteY15" fmla="*/ 5845 h 10000"/>
              <a:gd name="connsiteX16" fmla="*/ 1228 w 10000"/>
              <a:gd name="connsiteY16" fmla="*/ 5244 h 10000"/>
              <a:gd name="connsiteX17" fmla="*/ 1306 w 10000"/>
              <a:gd name="connsiteY17" fmla="*/ 4431 h 10000"/>
              <a:gd name="connsiteX18" fmla="*/ 1405 w 10000"/>
              <a:gd name="connsiteY18" fmla="*/ 3830 h 10000"/>
              <a:gd name="connsiteX19" fmla="*/ 1462 w 10000"/>
              <a:gd name="connsiteY19" fmla="*/ 3216 h 10000"/>
              <a:gd name="connsiteX20" fmla="*/ 1544 w 10000"/>
              <a:gd name="connsiteY20" fmla="*/ 2792 h 10000"/>
              <a:gd name="connsiteX21" fmla="*/ 1605 w 10000"/>
              <a:gd name="connsiteY21" fmla="*/ 2205 h 10000"/>
              <a:gd name="connsiteX22" fmla="*/ 1685 w 10000"/>
              <a:gd name="connsiteY22" fmla="*/ 1746 h 10000"/>
              <a:gd name="connsiteX23" fmla="*/ 1768 w 10000"/>
              <a:gd name="connsiteY23" fmla="*/ 1357 h 10000"/>
              <a:gd name="connsiteX24" fmla="*/ 1845 w 10000"/>
              <a:gd name="connsiteY24" fmla="*/ 919 h 10000"/>
              <a:gd name="connsiteX25" fmla="*/ 1951 w 10000"/>
              <a:gd name="connsiteY25" fmla="*/ 898 h 10000"/>
              <a:gd name="connsiteX26" fmla="*/ 2031 w 10000"/>
              <a:gd name="connsiteY26" fmla="*/ 459 h 10000"/>
              <a:gd name="connsiteX27" fmla="*/ 2111 w 10000"/>
              <a:gd name="connsiteY27" fmla="*/ 49 h 10000"/>
              <a:gd name="connsiteX28" fmla="*/ 2193 w 10000"/>
              <a:gd name="connsiteY28" fmla="*/ 0 h 10000"/>
              <a:gd name="connsiteX29" fmla="*/ 2281 w 10000"/>
              <a:gd name="connsiteY29" fmla="*/ 332 h 10000"/>
              <a:gd name="connsiteX30" fmla="*/ 2347 w 10000"/>
              <a:gd name="connsiteY30" fmla="*/ 686 h 10000"/>
              <a:gd name="connsiteX31" fmla="*/ 2410 w 10000"/>
              <a:gd name="connsiteY31" fmla="*/ 1251 h 10000"/>
              <a:gd name="connsiteX32" fmla="*/ 2476 w 10000"/>
              <a:gd name="connsiteY32" fmla="*/ 1943 h 10000"/>
              <a:gd name="connsiteX33" fmla="*/ 2540 w 10000"/>
              <a:gd name="connsiteY33" fmla="*/ 2509 h 10000"/>
              <a:gd name="connsiteX34" fmla="*/ 2624 w 10000"/>
              <a:gd name="connsiteY34" fmla="*/ 3053 h 10000"/>
              <a:gd name="connsiteX35" fmla="*/ 2734 w 10000"/>
              <a:gd name="connsiteY35" fmla="*/ 3583 h 10000"/>
              <a:gd name="connsiteX36" fmla="*/ 2819 w 10000"/>
              <a:gd name="connsiteY36" fmla="*/ 3887 h 10000"/>
              <a:gd name="connsiteX37" fmla="*/ 2885 w 10000"/>
              <a:gd name="connsiteY37" fmla="*/ 4042 h 10000"/>
              <a:gd name="connsiteX38" fmla="*/ 2987 w 10000"/>
              <a:gd name="connsiteY38" fmla="*/ 4184 h 10000"/>
              <a:gd name="connsiteX39" fmla="*/ 3048 w 10000"/>
              <a:gd name="connsiteY39" fmla="*/ 4148 h 10000"/>
              <a:gd name="connsiteX40" fmla="*/ 3111 w 10000"/>
              <a:gd name="connsiteY40" fmla="*/ 4113 h 10000"/>
              <a:gd name="connsiteX41" fmla="*/ 3196 w 10000"/>
              <a:gd name="connsiteY41" fmla="*/ 4099 h 10000"/>
              <a:gd name="connsiteX42" fmla="*/ 3302 w 10000"/>
              <a:gd name="connsiteY42" fmla="*/ 4608 h 10000"/>
              <a:gd name="connsiteX43" fmla="*/ 3389 w 10000"/>
              <a:gd name="connsiteY43" fmla="*/ 4961 h 10000"/>
              <a:gd name="connsiteX44" fmla="*/ 3476 w 10000"/>
              <a:gd name="connsiteY44" fmla="*/ 5491 h 10000"/>
              <a:gd name="connsiteX45" fmla="*/ 3520 w 10000"/>
              <a:gd name="connsiteY45" fmla="*/ 6057 h 10000"/>
              <a:gd name="connsiteX46" fmla="*/ 3624 w 10000"/>
              <a:gd name="connsiteY46" fmla="*/ 6537 h 10000"/>
              <a:gd name="connsiteX47" fmla="*/ 3693 w 10000"/>
              <a:gd name="connsiteY47" fmla="*/ 6926 h 10000"/>
              <a:gd name="connsiteX48" fmla="*/ 3798 w 10000"/>
              <a:gd name="connsiteY48" fmla="*/ 7456 h 10000"/>
              <a:gd name="connsiteX49" fmla="*/ 3859 w 10000"/>
              <a:gd name="connsiteY49" fmla="*/ 7597 h 10000"/>
              <a:gd name="connsiteX50" fmla="*/ 3925 w 10000"/>
              <a:gd name="connsiteY50" fmla="*/ 7774 h 10000"/>
              <a:gd name="connsiteX51" fmla="*/ 4008 w 10000"/>
              <a:gd name="connsiteY51" fmla="*/ 8092 h 10000"/>
              <a:gd name="connsiteX52" fmla="*/ 4093 w 10000"/>
              <a:gd name="connsiteY52" fmla="*/ 8424 h 10000"/>
              <a:gd name="connsiteX53" fmla="*/ 4177 w 10000"/>
              <a:gd name="connsiteY53" fmla="*/ 8777 h 10000"/>
              <a:gd name="connsiteX54" fmla="*/ 4262 w 10000"/>
              <a:gd name="connsiteY54" fmla="*/ 8919 h 10000"/>
              <a:gd name="connsiteX55" fmla="*/ 4328 w 10000"/>
              <a:gd name="connsiteY55" fmla="*/ 8905 h 10000"/>
              <a:gd name="connsiteX56" fmla="*/ 4410 w 10000"/>
              <a:gd name="connsiteY56" fmla="*/ 8848 h 10000"/>
              <a:gd name="connsiteX57" fmla="*/ 4493 w 10000"/>
              <a:gd name="connsiteY57" fmla="*/ 8813 h 10000"/>
              <a:gd name="connsiteX58" fmla="*/ 5399 w 10000"/>
              <a:gd name="connsiteY58" fmla="*/ 6611 h 10000"/>
              <a:gd name="connsiteX59" fmla="*/ 7013 w 10000"/>
              <a:gd name="connsiteY59" fmla="*/ 7299 h 10000"/>
              <a:gd name="connsiteX60" fmla="*/ 10000 w 10000"/>
              <a:gd name="connsiteY60" fmla="*/ 9046 h 10000"/>
              <a:gd name="connsiteX61" fmla="*/ 9986 w 10000"/>
              <a:gd name="connsiteY61" fmla="*/ 10000 h 10000"/>
              <a:gd name="connsiteX0" fmla="*/ 0 w 10000"/>
              <a:gd name="connsiteY0" fmla="*/ 9894 h 10000"/>
              <a:gd name="connsiteX1" fmla="*/ 85 w 10000"/>
              <a:gd name="connsiteY1" fmla="*/ 9399 h 10000"/>
              <a:gd name="connsiteX2" fmla="*/ 165 w 10000"/>
              <a:gd name="connsiteY2" fmla="*/ 8989 h 10000"/>
              <a:gd name="connsiteX3" fmla="*/ 226 w 10000"/>
              <a:gd name="connsiteY3" fmla="*/ 8940 h 10000"/>
              <a:gd name="connsiteX4" fmla="*/ 311 w 10000"/>
              <a:gd name="connsiteY4" fmla="*/ 8905 h 10000"/>
              <a:gd name="connsiteX5" fmla="*/ 372 w 10000"/>
              <a:gd name="connsiteY5" fmla="*/ 8869 h 10000"/>
              <a:gd name="connsiteX6" fmla="*/ 457 w 10000"/>
              <a:gd name="connsiteY6" fmla="*/ 8834 h 10000"/>
              <a:gd name="connsiteX7" fmla="*/ 539 w 10000"/>
              <a:gd name="connsiteY7" fmla="*/ 8799 h 10000"/>
              <a:gd name="connsiteX8" fmla="*/ 621 w 10000"/>
              <a:gd name="connsiteY8" fmla="*/ 8763 h 10000"/>
              <a:gd name="connsiteX9" fmla="*/ 728 w 10000"/>
              <a:gd name="connsiteY9" fmla="*/ 8530 h 10000"/>
              <a:gd name="connsiteX10" fmla="*/ 784 w 10000"/>
              <a:gd name="connsiteY10" fmla="*/ 7929 h 10000"/>
              <a:gd name="connsiteX11" fmla="*/ 842 w 10000"/>
              <a:gd name="connsiteY11" fmla="*/ 7717 h 10000"/>
              <a:gd name="connsiteX12" fmla="*/ 944 w 10000"/>
              <a:gd name="connsiteY12" fmla="*/ 7102 h 10000"/>
              <a:gd name="connsiteX13" fmla="*/ 1005 w 10000"/>
              <a:gd name="connsiteY13" fmla="*/ 6693 h 10000"/>
              <a:gd name="connsiteX14" fmla="*/ 1087 w 10000"/>
              <a:gd name="connsiteY14" fmla="*/ 6254 h 10000"/>
              <a:gd name="connsiteX15" fmla="*/ 1148 w 10000"/>
              <a:gd name="connsiteY15" fmla="*/ 5845 h 10000"/>
              <a:gd name="connsiteX16" fmla="*/ 1228 w 10000"/>
              <a:gd name="connsiteY16" fmla="*/ 5244 h 10000"/>
              <a:gd name="connsiteX17" fmla="*/ 1306 w 10000"/>
              <a:gd name="connsiteY17" fmla="*/ 4431 h 10000"/>
              <a:gd name="connsiteX18" fmla="*/ 1405 w 10000"/>
              <a:gd name="connsiteY18" fmla="*/ 3830 h 10000"/>
              <a:gd name="connsiteX19" fmla="*/ 1462 w 10000"/>
              <a:gd name="connsiteY19" fmla="*/ 3216 h 10000"/>
              <a:gd name="connsiteX20" fmla="*/ 1544 w 10000"/>
              <a:gd name="connsiteY20" fmla="*/ 2792 h 10000"/>
              <a:gd name="connsiteX21" fmla="*/ 1605 w 10000"/>
              <a:gd name="connsiteY21" fmla="*/ 2205 h 10000"/>
              <a:gd name="connsiteX22" fmla="*/ 1685 w 10000"/>
              <a:gd name="connsiteY22" fmla="*/ 1746 h 10000"/>
              <a:gd name="connsiteX23" fmla="*/ 1768 w 10000"/>
              <a:gd name="connsiteY23" fmla="*/ 1357 h 10000"/>
              <a:gd name="connsiteX24" fmla="*/ 1845 w 10000"/>
              <a:gd name="connsiteY24" fmla="*/ 919 h 10000"/>
              <a:gd name="connsiteX25" fmla="*/ 1951 w 10000"/>
              <a:gd name="connsiteY25" fmla="*/ 898 h 10000"/>
              <a:gd name="connsiteX26" fmla="*/ 2031 w 10000"/>
              <a:gd name="connsiteY26" fmla="*/ 459 h 10000"/>
              <a:gd name="connsiteX27" fmla="*/ 2111 w 10000"/>
              <a:gd name="connsiteY27" fmla="*/ 49 h 10000"/>
              <a:gd name="connsiteX28" fmla="*/ 2193 w 10000"/>
              <a:gd name="connsiteY28" fmla="*/ 0 h 10000"/>
              <a:gd name="connsiteX29" fmla="*/ 2281 w 10000"/>
              <a:gd name="connsiteY29" fmla="*/ 332 h 10000"/>
              <a:gd name="connsiteX30" fmla="*/ 2347 w 10000"/>
              <a:gd name="connsiteY30" fmla="*/ 686 h 10000"/>
              <a:gd name="connsiteX31" fmla="*/ 2410 w 10000"/>
              <a:gd name="connsiteY31" fmla="*/ 1251 h 10000"/>
              <a:gd name="connsiteX32" fmla="*/ 2476 w 10000"/>
              <a:gd name="connsiteY32" fmla="*/ 1943 h 10000"/>
              <a:gd name="connsiteX33" fmla="*/ 2540 w 10000"/>
              <a:gd name="connsiteY33" fmla="*/ 2509 h 10000"/>
              <a:gd name="connsiteX34" fmla="*/ 2624 w 10000"/>
              <a:gd name="connsiteY34" fmla="*/ 3053 h 10000"/>
              <a:gd name="connsiteX35" fmla="*/ 2734 w 10000"/>
              <a:gd name="connsiteY35" fmla="*/ 3583 h 10000"/>
              <a:gd name="connsiteX36" fmla="*/ 2819 w 10000"/>
              <a:gd name="connsiteY36" fmla="*/ 3887 h 10000"/>
              <a:gd name="connsiteX37" fmla="*/ 2885 w 10000"/>
              <a:gd name="connsiteY37" fmla="*/ 4042 h 10000"/>
              <a:gd name="connsiteX38" fmla="*/ 2987 w 10000"/>
              <a:gd name="connsiteY38" fmla="*/ 4184 h 10000"/>
              <a:gd name="connsiteX39" fmla="*/ 3048 w 10000"/>
              <a:gd name="connsiteY39" fmla="*/ 4148 h 10000"/>
              <a:gd name="connsiteX40" fmla="*/ 3111 w 10000"/>
              <a:gd name="connsiteY40" fmla="*/ 4113 h 10000"/>
              <a:gd name="connsiteX41" fmla="*/ 3196 w 10000"/>
              <a:gd name="connsiteY41" fmla="*/ 4099 h 10000"/>
              <a:gd name="connsiteX42" fmla="*/ 3302 w 10000"/>
              <a:gd name="connsiteY42" fmla="*/ 4608 h 10000"/>
              <a:gd name="connsiteX43" fmla="*/ 3389 w 10000"/>
              <a:gd name="connsiteY43" fmla="*/ 4961 h 10000"/>
              <a:gd name="connsiteX44" fmla="*/ 3476 w 10000"/>
              <a:gd name="connsiteY44" fmla="*/ 5491 h 10000"/>
              <a:gd name="connsiteX45" fmla="*/ 3520 w 10000"/>
              <a:gd name="connsiteY45" fmla="*/ 6057 h 10000"/>
              <a:gd name="connsiteX46" fmla="*/ 3624 w 10000"/>
              <a:gd name="connsiteY46" fmla="*/ 6537 h 10000"/>
              <a:gd name="connsiteX47" fmla="*/ 3693 w 10000"/>
              <a:gd name="connsiteY47" fmla="*/ 6926 h 10000"/>
              <a:gd name="connsiteX48" fmla="*/ 3798 w 10000"/>
              <a:gd name="connsiteY48" fmla="*/ 7456 h 10000"/>
              <a:gd name="connsiteX49" fmla="*/ 3859 w 10000"/>
              <a:gd name="connsiteY49" fmla="*/ 7597 h 10000"/>
              <a:gd name="connsiteX50" fmla="*/ 3925 w 10000"/>
              <a:gd name="connsiteY50" fmla="*/ 7774 h 10000"/>
              <a:gd name="connsiteX51" fmla="*/ 4008 w 10000"/>
              <a:gd name="connsiteY51" fmla="*/ 8092 h 10000"/>
              <a:gd name="connsiteX52" fmla="*/ 4093 w 10000"/>
              <a:gd name="connsiteY52" fmla="*/ 8424 h 10000"/>
              <a:gd name="connsiteX53" fmla="*/ 4177 w 10000"/>
              <a:gd name="connsiteY53" fmla="*/ 8777 h 10000"/>
              <a:gd name="connsiteX54" fmla="*/ 4262 w 10000"/>
              <a:gd name="connsiteY54" fmla="*/ 8919 h 10000"/>
              <a:gd name="connsiteX55" fmla="*/ 4328 w 10000"/>
              <a:gd name="connsiteY55" fmla="*/ 8905 h 10000"/>
              <a:gd name="connsiteX56" fmla="*/ 4410 w 10000"/>
              <a:gd name="connsiteY56" fmla="*/ 8848 h 10000"/>
              <a:gd name="connsiteX57" fmla="*/ 4493 w 10000"/>
              <a:gd name="connsiteY57" fmla="*/ 8813 h 10000"/>
              <a:gd name="connsiteX58" fmla="*/ 5399 w 10000"/>
              <a:gd name="connsiteY58" fmla="*/ 6611 h 10000"/>
              <a:gd name="connsiteX59" fmla="*/ 7013 w 10000"/>
              <a:gd name="connsiteY59" fmla="*/ 7299 h 10000"/>
              <a:gd name="connsiteX60" fmla="*/ 10000 w 10000"/>
              <a:gd name="connsiteY60" fmla="*/ 9046 h 10000"/>
              <a:gd name="connsiteX61" fmla="*/ 9986 w 10000"/>
              <a:gd name="connsiteY61" fmla="*/ 10000 h 10000"/>
              <a:gd name="connsiteX0" fmla="*/ 0 w 10000"/>
              <a:gd name="connsiteY0" fmla="*/ 9894 h 10000"/>
              <a:gd name="connsiteX1" fmla="*/ 85 w 10000"/>
              <a:gd name="connsiteY1" fmla="*/ 9399 h 10000"/>
              <a:gd name="connsiteX2" fmla="*/ 165 w 10000"/>
              <a:gd name="connsiteY2" fmla="*/ 8989 h 10000"/>
              <a:gd name="connsiteX3" fmla="*/ 226 w 10000"/>
              <a:gd name="connsiteY3" fmla="*/ 8940 h 10000"/>
              <a:gd name="connsiteX4" fmla="*/ 311 w 10000"/>
              <a:gd name="connsiteY4" fmla="*/ 8905 h 10000"/>
              <a:gd name="connsiteX5" fmla="*/ 372 w 10000"/>
              <a:gd name="connsiteY5" fmla="*/ 8869 h 10000"/>
              <a:gd name="connsiteX6" fmla="*/ 457 w 10000"/>
              <a:gd name="connsiteY6" fmla="*/ 8834 h 10000"/>
              <a:gd name="connsiteX7" fmla="*/ 539 w 10000"/>
              <a:gd name="connsiteY7" fmla="*/ 8799 h 10000"/>
              <a:gd name="connsiteX8" fmla="*/ 621 w 10000"/>
              <a:gd name="connsiteY8" fmla="*/ 8763 h 10000"/>
              <a:gd name="connsiteX9" fmla="*/ 728 w 10000"/>
              <a:gd name="connsiteY9" fmla="*/ 8530 h 10000"/>
              <a:gd name="connsiteX10" fmla="*/ 784 w 10000"/>
              <a:gd name="connsiteY10" fmla="*/ 7929 h 10000"/>
              <a:gd name="connsiteX11" fmla="*/ 842 w 10000"/>
              <a:gd name="connsiteY11" fmla="*/ 7717 h 10000"/>
              <a:gd name="connsiteX12" fmla="*/ 944 w 10000"/>
              <a:gd name="connsiteY12" fmla="*/ 7102 h 10000"/>
              <a:gd name="connsiteX13" fmla="*/ 1005 w 10000"/>
              <a:gd name="connsiteY13" fmla="*/ 6693 h 10000"/>
              <a:gd name="connsiteX14" fmla="*/ 1087 w 10000"/>
              <a:gd name="connsiteY14" fmla="*/ 6254 h 10000"/>
              <a:gd name="connsiteX15" fmla="*/ 1148 w 10000"/>
              <a:gd name="connsiteY15" fmla="*/ 5845 h 10000"/>
              <a:gd name="connsiteX16" fmla="*/ 1228 w 10000"/>
              <a:gd name="connsiteY16" fmla="*/ 5244 h 10000"/>
              <a:gd name="connsiteX17" fmla="*/ 1306 w 10000"/>
              <a:gd name="connsiteY17" fmla="*/ 4431 h 10000"/>
              <a:gd name="connsiteX18" fmla="*/ 1405 w 10000"/>
              <a:gd name="connsiteY18" fmla="*/ 3830 h 10000"/>
              <a:gd name="connsiteX19" fmla="*/ 1462 w 10000"/>
              <a:gd name="connsiteY19" fmla="*/ 3216 h 10000"/>
              <a:gd name="connsiteX20" fmla="*/ 1544 w 10000"/>
              <a:gd name="connsiteY20" fmla="*/ 2792 h 10000"/>
              <a:gd name="connsiteX21" fmla="*/ 1605 w 10000"/>
              <a:gd name="connsiteY21" fmla="*/ 2205 h 10000"/>
              <a:gd name="connsiteX22" fmla="*/ 1685 w 10000"/>
              <a:gd name="connsiteY22" fmla="*/ 1746 h 10000"/>
              <a:gd name="connsiteX23" fmla="*/ 1768 w 10000"/>
              <a:gd name="connsiteY23" fmla="*/ 1357 h 10000"/>
              <a:gd name="connsiteX24" fmla="*/ 1845 w 10000"/>
              <a:gd name="connsiteY24" fmla="*/ 919 h 10000"/>
              <a:gd name="connsiteX25" fmla="*/ 1951 w 10000"/>
              <a:gd name="connsiteY25" fmla="*/ 898 h 10000"/>
              <a:gd name="connsiteX26" fmla="*/ 2031 w 10000"/>
              <a:gd name="connsiteY26" fmla="*/ 459 h 10000"/>
              <a:gd name="connsiteX27" fmla="*/ 2111 w 10000"/>
              <a:gd name="connsiteY27" fmla="*/ 49 h 10000"/>
              <a:gd name="connsiteX28" fmla="*/ 2193 w 10000"/>
              <a:gd name="connsiteY28" fmla="*/ 0 h 10000"/>
              <a:gd name="connsiteX29" fmla="*/ 2281 w 10000"/>
              <a:gd name="connsiteY29" fmla="*/ 332 h 10000"/>
              <a:gd name="connsiteX30" fmla="*/ 2347 w 10000"/>
              <a:gd name="connsiteY30" fmla="*/ 686 h 10000"/>
              <a:gd name="connsiteX31" fmla="*/ 2410 w 10000"/>
              <a:gd name="connsiteY31" fmla="*/ 1251 h 10000"/>
              <a:gd name="connsiteX32" fmla="*/ 2476 w 10000"/>
              <a:gd name="connsiteY32" fmla="*/ 1943 h 10000"/>
              <a:gd name="connsiteX33" fmla="*/ 2540 w 10000"/>
              <a:gd name="connsiteY33" fmla="*/ 2509 h 10000"/>
              <a:gd name="connsiteX34" fmla="*/ 2624 w 10000"/>
              <a:gd name="connsiteY34" fmla="*/ 3053 h 10000"/>
              <a:gd name="connsiteX35" fmla="*/ 2734 w 10000"/>
              <a:gd name="connsiteY35" fmla="*/ 3583 h 10000"/>
              <a:gd name="connsiteX36" fmla="*/ 2819 w 10000"/>
              <a:gd name="connsiteY36" fmla="*/ 3887 h 10000"/>
              <a:gd name="connsiteX37" fmla="*/ 2885 w 10000"/>
              <a:gd name="connsiteY37" fmla="*/ 4042 h 10000"/>
              <a:gd name="connsiteX38" fmla="*/ 2987 w 10000"/>
              <a:gd name="connsiteY38" fmla="*/ 4184 h 10000"/>
              <a:gd name="connsiteX39" fmla="*/ 3048 w 10000"/>
              <a:gd name="connsiteY39" fmla="*/ 4148 h 10000"/>
              <a:gd name="connsiteX40" fmla="*/ 3111 w 10000"/>
              <a:gd name="connsiteY40" fmla="*/ 4113 h 10000"/>
              <a:gd name="connsiteX41" fmla="*/ 3196 w 10000"/>
              <a:gd name="connsiteY41" fmla="*/ 4099 h 10000"/>
              <a:gd name="connsiteX42" fmla="*/ 3302 w 10000"/>
              <a:gd name="connsiteY42" fmla="*/ 4608 h 10000"/>
              <a:gd name="connsiteX43" fmla="*/ 3389 w 10000"/>
              <a:gd name="connsiteY43" fmla="*/ 4961 h 10000"/>
              <a:gd name="connsiteX44" fmla="*/ 3476 w 10000"/>
              <a:gd name="connsiteY44" fmla="*/ 5491 h 10000"/>
              <a:gd name="connsiteX45" fmla="*/ 3520 w 10000"/>
              <a:gd name="connsiteY45" fmla="*/ 6057 h 10000"/>
              <a:gd name="connsiteX46" fmla="*/ 3624 w 10000"/>
              <a:gd name="connsiteY46" fmla="*/ 6537 h 10000"/>
              <a:gd name="connsiteX47" fmla="*/ 3693 w 10000"/>
              <a:gd name="connsiteY47" fmla="*/ 6926 h 10000"/>
              <a:gd name="connsiteX48" fmla="*/ 3798 w 10000"/>
              <a:gd name="connsiteY48" fmla="*/ 7456 h 10000"/>
              <a:gd name="connsiteX49" fmla="*/ 3859 w 10000"/>
              <a:gd name="connsiteY49" fmla="*/ 7597 h 10000"/>
              <a:gd name="connsiteX50" fmla="*/ 3925 w 10000"/>
              <a:gd name="connsiteY50" fmla="*/ 7774 h 10000"/>
              <a:gd name="connsiteX51" fmla="*/ 4008 w 10000"/>
              <a:gd name="connsiteY51" fmla="*/ 8092 h 10000"/>
              <a:gd name="connsiteX52" fmla="*/ 4093 w 10000"/>
              <a:gd name="connsiteY52" fmla="*/ 8424 h 10000"/>
              <a:gd name="connsiteX53" fmla="*/ 4177 w 10000"/>
              <a:gd name="connsiteY53" fmla="*/ 8777 h 10000"/>
              <a:gd name="connsiteX54" fmla="*/ 4262 w 10000"/>
              <a:gd name="connsiteY54" fmla="*/ 8919 h 10000"/>
              <a:gd name="connsiteX55" fmla="*/ 4328 w 10000"/>
              <a:gd name="connsiteY55" fmla="*/ 8905 h 10000"/>
              <a:gd name="connsiteX56" fmla="*/ 4410 w 10000"/>
              <a:gd name="connsiteY56" fmla="*/ 8848 h 10000"/>
              <a:gd name="connsiteX57" fmla="*/ 5399 w 10000"/>
              <a:gd name="connsiteY57" fmla="*/ 6611 h 10000"/>
              <a:gd name="connsiteX58" fmla="*/ 7013 w 10000"/>
              <a:gd name="connsiteY58" fmla="*/ 7299 h 10000"/>
              <a:gd name="connsiteX59" fmla="*/ 10000 w 10000"/>
              <a:gd name="connsiteY59" fmla="*/ 9046 h 10000"/>
              <a:gd name="connsiteX60" fmla="*/ 9986 w 10000"/>
              <a:gd name="connsiteY60" fmla="*/ 10000 h 10000"/>
              <a:gd name="connsiteX0" fmla="*/ 0 w 10000"/>
              <a:gd name="connsiteY0" fmla="*/ 9894 h 10000"/>
              <a:gd name="connsiteX1" fmla="*/ 85 w 10000"/>
              <a:gd name="connsiteY1" fmla="*/ 9399 h 10000"/>
              <a:gd name="connsiteX2" fmla="*/ 165 w 10000"/>
              <a:gd name="connsiteY2" fmla="*/ 8989 h 10000"/>
              <a:gd name="connsiteX3" fmla="*/ 226 w 10000"/>
              <a:gd name="connsiteY3" fmla="*/ 8940 h 10000"/>
              <a:gd name="connsiteX4" fmla="*/ 311 w 10000"/>
              <a:gd name="connsiteY4" fmla="*/ 8905 h 10000"/>
              <a:gd name="connsiteX5" fmla="*/ 372 w 10000"/>
              <a:gd name="connsiteY5" fmla="*/ 8869 h 10000"/>
              <a:gd name="connsiteX6" fmla="*/ 457 w 10000"/>
              <a:gd name="connsiteY6" fmla="*/ 8834 h 10000"/>
              <a:gd name="connsiteX7" fmla="*/ 539 w 10000"/>
              <a:gd name="connsiteY7" fmla="*/ 8799 h 10000"/>
              <a:gd name="connsiteX8" fmla="*/ 621 w 10000"/>
              <a:gd name="connsiteY8" fmla="*/ 8763 h 10000"/>
              <a:gd name="connsiteX9" fmla="*/ 728 w 10000"/>
              <a:gd name="connsiteY9" fmla="*/ 8530 h 10000"/>
              <a:gd name="connsiteX10" fmla="*/ 784 w 10000"/>
              <a:gd name="connsiteY10" fmla="*/ 7929 h 10000"/>
              <a:gd name="connsiteX11" fmla="*/ 842 w 10000"/>
              <a:gd name="connsiteY11" fmla="*/ 7717 h 10000"/>
              <a:gd name="connsiteX12" fmla="*/ 944 w 10000"/>
              <a:gd name="connsiteY12" fmla="*/ 7102 h 10000"/>
              <a:gd name="connsiteX13" fmla="*/ 1005 w 10000"/>
              <a:gd name="connsiteY13" fmla="*/ 6693 h 10000"/>
              <a:gd name="connsiteX14" fmla="*/ 1087 w 10000"/>
              <a:gd name="connsiteY14" fmla="*/ 6254 h 10000"/>
              <a:gd name="connsiteX15" fmla="*/ 1148 w 10000"/>
              <a:gd name="connsiteY15" fmla="*/ 5845 h 10000"/>
              <a:gd name="connsiteX16" fmla="*/ 1228 w 10000"/>
              <a:gd name="connsiteY16" fmla="*/ 5244 h 10000"/>
              <a:gd name="connsiteX17" fmla="*/ 1306 w 10000"/>
              <a:gd name="connsiteY17" fmla="*/ 4431 h 10000"/>
              <a:gd name="connsiteX18" fmla="*/ 1405 w 10000"/>
              <a:gd name="connsiteY18" fmla="*/ 3830 h 10000"/>
              <a:gd name="connsiteX19" fmla="*/ 1462 w 10000"/>
              <a:gd name="connsiteY19" fmla="*/ 3216 h 10000"/>
              <a:gd name="connsiteX20" fmla="*/ 1544 w 10000"/>
              <a:gd name="connsiteY20" fmla="*/ 2792 h 10000"/>
              <a:gd name="connsiteX21" fmla="*/ 1605 w 10000"/>
              <a:gd name="connsiteY21" fmla="*/ 2205 h 10000"/>
              <a:gd name="connsiteX22" fmla="*/ 1685 w 10000"/>
              <a:gd name="connsiteY22" fmla="*/ 1746 h 10000"/>
              <a:gd name="connsiteX23" fmla="*/ 1768 w 10000"/>
              <a:gd name="connsiteY23" fmla="*/ 1357 h 10000"/>
              <a:gd name="connsiteX24" fmla="*/ 1845 w 10000"/>
              <a:gd name="connsiteY24" fmla="*/ 919 h 10000"/>
              <a:gd name="connsiteX25" fmla="*/ 1951 w 10000"/>
              <a:gd name="connsiteY25" fmla="*/ 898 h 10000"/>
              <a:gd name="connsiteX26" fmla="*/ 2031 w 10000"/>
              <a:gd name="connsiteY26" fmla="*/ 459 h 10000"/>
              <a:gd name="connsiteX27" fmla="*/ 2111 w 10000"/>
              <a:gd name="connsiteY27" fmla="*/ 49 h 10000"/>
              <a:gd name="connsiteX28" fmla="*/ 2193 w 10000"/>
              <a:gd name="connsiteY28" fmla="*/ 0 h 10000"/>
              <a:gd name="connsiteX29" fmla="*/ 2281 w 10000"/>
              <a:gd name="connsiteY29" fmla="*/ 332 h 10000"/>
              <a:gd name="connsiteX30" fmla="*/ 2347 w 10000"/>
              <a:gd name="connsiteY30" fmla="*/ 686 h 10000"/>
              <a:gd name="connsiteX31" fmla="*/ 2410 w 10000"/>
              <a:gd name="connsiteY31" fmla="*/ 1251 h 10000"/>
              <a:gd name="connsiteX32" fmla="*/ 2476 w 10000"/>
              <a:gd name="connsiteY32" fmla="*/ 1943 h 10000"/>
              <a:gd name="connsiteX33" fmla="*/ 2540 w 10000"/>
              <a:gd name="connsiteY33" fmla="*/ 2509 h 10000"/>
              <a:gd name="connsiteX34" fmla="*/ 2624 w 10000"/>
              <a:gd name="connsiteY34" fmla="*/ 3053 h 10000"/>
              <a:gd name="connsiteX35" fmla="*/ 2734 w 10000"/>
              <a:gd name="connsiteY35" fmla="*/ 3583 h 10000"/>
              <a:gd name="connsiteX36" fmla="*/ 2819 w 10000"/>
              <a:gd name="connsiteY36" fmla="*/ 3887 h 10000"/>
              <a:gd name="connsiteX37" fmla="*/ 2885 w 10000"/>
              <a:gd name="connsiteY37" fmla="*/ 4042 h 10000"/>
              <a:gd name="connsiteX38" fmla="*/ 2987 w 10000"/>
              <a:gd name="connsiteY38" fmla="*/ 4184 h 10000"/>
              <a:gd name="connsiteX39" fmla="*/ 3048 w 10000"/>
              <a:gd name="connsiteY39" fmla="*/ 4148 h 10000"/>
              <a:gd name="connsiteX40" fmla="*/ 3111 w 10000"/>
              <a:gd name="connsiteY40" fmla="*/ 4113 h 10000"/>
              <a:gd name="connsiteX41" fmla="*/ 3196 w 10000"/>
              <a:gd name="connsiteY41" fmla="*/ 4099 h 10000"/>
              <a:gd name="connsiteX42" fmla="*/ 3302 w 10000"/>
              <a:gd name="connsiteY42" fmla="*/ 4608 h 10000"/>
              <a:gd name="connsiteX43" fmla="*/ 3389 w 10000"/>
              <a:gd name="connsiteY43" fmla="*/ 4961 h 10000"/>
              <a:gd name="connsiteX44" fmla="*/ 3476 w 10000"/>
              <a:gd name="connsiteY44" fmla="*/ 5491 h 10000"/>
              <a:gd name="connsiteX45" fmla="*/ 3520 w 10000"/>
              <a:gd name="connsiteY45" fmla="*/ 6057 h 10000"/>
              <a:gd name="connsiteX46" fmla="*/ 3624 w 10000"/>
              <a:gd name="connsiteY46" fmla="*/ 6537 h 10000"/>
              <a:gd name="connsiteX47" fmla="*/ 3693 w 10000"/>
              <a:gd name="connsiteY47" fmla="*/ 6926 h 10000"/>
              <a:gd name="connsiteX48" fmla="*/ 3798 w 10000"/>
              <a:gd name="connsiteY48" fmla="*/ 7456 h 10000"/>
              <a:gd name="connsiteX49" fmla="*/ 3859 w 10000"/>
              <a:gd name="connsiteY49" fmla="*/ 7597 h 10000"/>
              <a:gd name="connsiteX50" fmla="*/ 3925 w 10000"/>
              <a:gd name="connsiteY50" fmla="*/ 7774 h 10000"/>
              <a:gd name="connsiteX51" fmla="*/ 4008 w 10000"/>
              <a:gd name="connsiteY51" fmla="*/ 8092 h 10000"/>
              <a:gd name="connsiteX52" fmla="*/ 4093 w 10000"/>
              <a:gd name="connsiteY52" fmla="*/ 8424 h 10000"/>
              <a:gd name="connsiteX53" fmla="*/ 4177 w 10000"/>
              <a:gd name="connsiteY53" fmla="*/ 8777 h 10000"/>
              <a:gd name="connsiteX54" fmla="*/ 4262 w 10000"/>
              <a:gd name="connsiteY54" fmla="*/ 8919 h 10000"/>
              <a:gd name="connsiteX55" fmla="*/ 4328 w 10000"/>
              <a:gd name="connsiteY55" fmla="*/ 8905 h 10000"/>
              <a:gd name="connsiteX56" fmla="*/ 4410 w 10000"/>
              <a:gd name="connsiteY56" fmla="*/ 8848 h 10000"/>
              <a:gd name="connsiteX57" fmla="*/ 5399 w 10000"/>
              <a:gd name="connsiteY57" fmla="*/ 6611 h 10000"/>
              <a:gd name="connsiteX58" fmla="*/ 7013 w 10000"/>
              <a:gd name="connsiteY58" fmla="*/ 7299 h 10000"/>
              <a:gd name="connsiteX59" fmla="*/ 10000 w 10000"/>
              <a:gd name="connsiteY59" fmla="*/ 9046 h 10000"/>
              <a:gd name="connsiteX60" fmla="*/ 9986 w 10000"/>
              <a:gd name="connsiteY60" fmla="*/ 10000 h 10000"/>
              <a:gd name="connsiteX0" fmla="*/ 0 w 10000"/>
              <a:gd name="connsiteY0" fmla="*/ 9894 h 10000"/>
              <a:gd name="connsiteX1" fmla="*/ 85 w 10000"/>
              <a:gd name="connsiteY1" fmla="*/ 9399 h 10000"/>
              <a:gd name="connsiteX2" fmla="*/ 165 w 10000"/>
              <a:gd name="connsiteY2" fmla="*/ 8989 h 10000"/>
              <a:gd name="connsiteX3" fmla="*/ 226 w 10000"/>
              <a:gd name="connsiteY3" fmla="*/ 8940 h 10000"/>
              <a:gd name="connsiteX4" fmla="*/ 311 w 10000"/>
              <a:gd name="connsiteY4" fmla="*/ 8905 h 10000"/>
              <a:gd name="connsiteX5" fmla="*/ 372 w 10000"/>
              <a:gd name="connsiteY5" fmla="*/ 8869 h 10000"/>
              <a:gd name="connsiteX6" fmla="*/ 457 w 10000"/>
              <a:gd name="connsiteY6" fmla="*/ 8834 h 10000"/>
              <a:gd name="connsiteX7" fmla="*/ 539 w 10000"/>
              <a:gd name="connsiteY7" fmla="*/ 8799 h 10000"/>
              <a:gd name="connsiteX8" fmla="*/ 621 w 10000"/>
              <a:gd name="connsiteY8" fmla="*/ 8763 h 10000"/>
              <a:gd name="connsiteX9" fmla="*/ 728 w 10000"/>
              <a:gd name="connsiteY9" fmla="*/ 8530 h 10000"/>
              <a:gd name="connsiteX10" fmla="*/ 784 w 10000"/>
              <a:gd name="connsiteY10" fmla="*/ 7929 h 10000"/>
              <a:gd name="connsiteX11" fmla="*/ 842 w 10000"/>
              <a:gd name="connsiteY11" fmla="*/ 7717 h 10000"/>
              <a:gd name="connsiteX12" fmla="*/ 944 w 10000"/>
              <a:gd name="connsiteY12" fmla="*/ 7102 h 10000"/>
              <a:gd name="connsiteX13" fmla="*/ 1005 w 10000"/>
              <a:gd name="connsiteY13" fmla="*/ 6693 h 10000"/>
              <a:gd name="connsiteX14" fmla="*/ 1087 w 10000"/>
              <a:gd name="connsiteY14" fmla="*/ 6254 h 10000"/>
              <a:gd name="connsiteX15" fmla="*/ 1148 w 10000"/>
              <a:gd name="connsiteY15" fmla="*/ 5845 h 10000"/>
              <a:gd name="connsiteX16" fmla="*/ 1228 w 10000"/>
              <a:gd name="connsiteY16" fmla="*/ 5244 h 10000"/>
              <a:gd name="connsiteX17" fmla="*/ 1306 w 10000"/>
              <a:gd name="connsiteY17" fmla="*/ 4431 h 10000"/>
              <a:gd name="connsiteX18" fmla="*/ 1405 w 10000"/>
              <a:gd name="connsiteY18" fmla="*/ 3830 h 10000"/>
              <a:gd name="connsiteX19" fmla="*/ 1462 w 10000"/>
              <a:gd name="connsiteY19" fmla="*/ 3216 h 10000"/>
              <a:gd name="connsiteX20" fmla="*/ 1544 w 10000"/>
              <a:gd name="connsiteY20" fmla="*/ 2792 h 10000"/>
              <a:gd name="connsiteX21" fmla="*/ 1605 w 10000"/>
              <a:gd name="connsiteY21" fmla="*/ 2205 h 10000"/>
              <a:gd name="connsiteX22" fmla="*/ 1685 w 10000"/>
              <a:gd name="connsiteY22" fmla="*/ 1746 h 10000"/>
              <a:gd name="connsiteX23" fmla="*/ 1768 w 10000"/>
              <a:gd name="connsiteY23" fmla="*/ 1357 h 10000"/>
              <a:gd name="connsiteX24" fmla="*/ 1845 w 10000"/>
              <a:gd name="connsiteY24" fmla="*/ 919 h 10000"/>
              <a:gd name="connsiteX25" fmla="*/ 1951 w 10000"/>
              <a:gd name="connsiteY25" fmla="*/ 898 h 10000"/>
              <a:gd name="connsiteX26" fmla="*/ 2031 w 10000"/>
              <a:gd name="connsiteY26" fmla="*/ 459 h 10000"/>
              <a:gd name="connsiteX27" fmla="*/ 2111 w 10000"/>
              <a:gd name="connsiteY27" fmla="*/ 49 h 10000"/>
              <a:gd name="connsiteX28" fmla="*/ 2193 w 10000"/>
              <a:gd name="connsiteY28" fmla="*/ 0 h 10000"/>
              <a:gd name="connsiteX29" fmla="*/ 2281 w 10000"/>
              <a:gd name="connsiteY29" fmla="*/ 332 h 10000"/>
              <a:gd name="connsiteX30" fmla="*/ 2347 w 10000"/>
              <a:gd name="connsiteY30" fmla="*/ 686 h 10000"/>
              <a:gd name="connsiteX31" fmla="*/ 2410 w 10000"/>
              <a:gd name="connsiteY31" fmla="*/ 1251 h 10000"/>
              <a:gd name="connsiteX32" fmla="*/ 2476 w 10000"/>
              <a:gd name="connsiteY32" fmla="*/ 1943 h 10000"/>
              <a:gd name="connsiteX33" fmla="*/ 2540 w 10000"/>
              <a:gd name="connsiteY33" fmla="*/ 2509 h 10000"/>
              <a:gd name="connsiteX34" fmla="*/ 2624 w 10000"/>
              <a:gd name="connsiteY34" fmla="*/ 3053 h 10000"/>
              <a:gd name="connsiteX35" fmla="*/ 2734 w 10000"/>
              <a:gd name="connsiteY35" fmla="*/ 3583 h 10000"/>
              <a:gd name="connsiteX36" fmla="*/ 2819 w 10000"/>
              <a:gd name="connsiteY36" fmla="*/ 3887 h 10000"/>
              <a:gd name="connsiteX37" fmla="*/ 2885 w 10000"/>
              <a:gd name="connsiteY37" fmla="*/ 4042 h 10000"/>
              <a:gd name="connsiteX38" fmla="*/ 2987 w 10000"/>
              <a:gd name="connsiteY38" fmla="*/ 4184 h 10000"/>
              <a:gd name="connsiteX39" fmla="*/ 3048 w 10000"/>
              <a:gd name="connsiteY39" fmla="*/ 4148 h 10000"/>
              <a:gd name="connsiteX40" fmla="*/ 3111 w 10000"/>
              <a:gd name="connsiteY40" fmla="*/ 4113 h 10000"/>
              <a:gd name="connsiteX41" fmla="*/ 3196 w 10000"/>
              <a:gd name="connsiteY41" fmla="*/ 4099 h 10000"/>
              <a:gd name="connsiteX42" fmla="*/ 3302 w 10000"/>
              <a:gd name="connsiteY42" fmla="*/ 4608 h 10000"/>
              <a:gd name="connsiteX43" fmla="*/ 3389 w 10000"/>
              <a:gd name="connsiteY43" fmla="*/ 4961 h 10000"/>
              <a:gd name="connsiteX44" fmla="*/ 3476 w 10000"/>
              <a:gd name="connsiteY44" fmla="*/ 5491 h 10000"/>
              <a:gd name="connsiteX45" fmla="*/ 3520 w 10000"/>
              <a:gd name="connsiteY45" fmla="*/ 6057 h 10000"/>
              <a:gd name="connsiteX46" fmla="*/ 3624 w 10000"/>
              <a:gd name="connsiteY46" fmla="*/ 6537 h 10000"/>
              <a:gd name="connsiteX47" fmla="*/ 3693 w 10000"/>
              <a:gd name="connsiteY47" fmla="*/ 6926 h 10000"/>
              <a:gd name="connsiteX48" fmla="*/ 3798 w 10000"/>
              <a:gd name="connsiteY48" fmla="*/ 7456 h 10000"/>
              <a:gd name="connsiteX49" fmla="*/ 3859 w 10000"/>
              <a:gd name="connsiteY49" fmla="*/ 7597 h 10000"/>
              <a:gd name="connsiteX50" fmla="*/ 3925 w 10000"/>
              <a:gd name="connsiteY50" fmla="*/ 7774 h 10000"/>
              <a:gd name="connsiteX51" fmla="*/ 4008 w 10000"/>
              <a:gd name="connsiteY51" fmla="*/ 8092 h 10000"/>
              <a:gd name="connsiteX52" fmla="*/ 4093 w 10000"/>
              <a:gd name="connsiteY52" fmla="*/ 8424 h 10000"/>
              <a:gd name="connsiteX53" fmla="*/ 4177 w 10000"/>
              <a:gd name="connsiteY53" fmla="*/ 8777 h 10000"/>
              <a:gd name="connsiteX54" fmla="*/ 4262 w 10000"/>
              <a:gd name="connsiteY54" fmla="*/ 8919 h 10000"/>
              <a:gd name="connsiteX55" fmla="*/ 4328 w 10000"/>
              <a:gd name="connsiteY55" fmla="*/ 8905 h 10000"/>
              <a:gd name="connsiteX56" fmla="*/ 5399 w 10000"/>
              <a:gd name="connsiteY56" fmla="*/ 6611 h 10000"/>
              <a:gd name="connsiteX57" fmla="*/ 7013 w 10000"/>
              <a:gd name="connsiteY57" fmla="*/ 7299 h 10000"/>
              <a:gd name="connsiteX58" fmla="*/ 10000 w 10000"/>
              <a:gd name="connsiteY58" fmla="*/ 9046 h 10000"/>
              <a:gd name="connsiteX59" fmla="*/ 9986 w 10000"/>
              <a:gd name="connsiteY59" fmla="*/ 10000 h 10000"/>
              <a:gd name="connsiteX0" fmla="*/ 0 w 10000"/>
              <a:gd name="connsiteY0" fmla="*/ 9894 h 10000"/>
              <a:gd name="connsiteX1" fmla="*/ 85 w 10000"/>
              <a:gd name="connsiteY1" fmla="*/ 9399 h 10000"/>
              <a:gd name="connsiteX2" fmla="*/ 165 w 10000"/>
              <a:gd name="connsiteY2" fmla="*/ 8989 h 10000"/>
              <a:gd name="connsiteX3" fmla="*/ 226 w 10000"/>
              <a:gd name="connsiteY3" fmla="*/ 8940 h 10000"/>
              <a:gd name="connsiteX4" fmla="*/ 311 w 10000"/>
              <a:gd name="connsiteY4" fmla="*/ 8905 h 10000"/>
              <a:gd name="connsiteX5" fmla="*/ 372 w 10000"/>
              <a:gd name="connsiteY5" fmla="*/ 8869 h 10000"/>
              <a:gd name="connsiteX6" fmla="*/ 457 w 10000"/>
              <a:gd name="connsiteY6" fmla="*/ 8834 h 10000"/>
              <a:gd name="connsiteX7" fmla="*/ 539 w 10000"/>
              <a:gd name="connsiteY7" fmla="*/ 8799 h 10000"/>
              <a:gd name="connsiteX8" fmla="*/ 621 w 10000"/>
              <a:gd name="connsiteY8" fmla="*/ 8763 h 10000"/>
              <a:gd name="connsiteX9" fmla="*/ 728 w 10000"/>
              <a:gd name="connsiteY9" fmla="*/ 8530 h 10000"/>
              <a:gd name="connsiteX10" fmla="*/ 784 w 10000"/>
              <a:gd name="connsiteY10" fmla="*/ 7929 h 10000"/>
              <a:gd name="connsiteX11" fmla="*/ 842 w 10000"/>
              <a:gd name="connsiteY11" fmla="*/ 7717 h 10000"/>
              <a:gd name="connsiteX12" fmla="*/ 944 w 10000"/>
              <a:gd name="connsiteY12" fmla="*/ 7102 h 10000"/>
              <a:gd name="connsiteX13" fmla="*/ 1005 w 10000"/>
              <a:gd name="connsiteY13" fmla="*/ 6693 h 10000"/>
              <a:gd name="connsiteX14" fmla="*/ 1087 w 10000"/>
              <a:gd name="connsiteY14" fmla="*/ 6254 h 10000"/>
              <a:gd name="connsiteX15" fmla="*/ 1148 w 10000"/>
              <a:gd name="connsiteY15" fmla="*/ 5845 h 10000"/>
              <a:gd name="connsiteX16" fmla="*/ 1228 w 10000"/>
              <a:gd name="connsiteY16" fmla="*/ 5244 h 10000"/>
              <a:gd name="connsiteX17" fmla="*/ 1306 w 10000"/>
              <a:gd name="connsiteY17" fmla="*/ 4431 h 10000"/>
              <a:gd name="connsiteX18" fmla="*/ 1405 w 10000"/>
              <a:gd name="connsiteY18" fmla="*/ 3830 h 10000"/>
              <a:gd name="connsiteX19" fmla="*/ 1462 w 10000"/>
              <a:gd name="connsiteY19" fmla="*/ 3216 h 10000"/>
              <a:gd name="connsiteX20" fmla="*/ 1544 w 10000"/>
              <a:gd name="connsiteY20" fmla="*/ 2792 h 10000"/>
              <a:gd name="connsiteX21" fmla="*/ 1605 w 10000"/>
              <a:gd name="connsiteY21" fmla="*/ 2205 h 10000"/>
              <a:gd name="connsiteX22" fmla="*/ 1685 w 10000"/>
              <a:gd name="connsiteY22" fmla="*/ 1746 h 10000"/>
              <a:gd name="connsiteX23" fmla="*/ 1768 w 10000"/>
              <a:gd name="connsiteY23" fmla="*/ 1357 h 10000"/>
              <a:gd name="connsiteX24" fmla="*/ 1845 w 10000"/>
              <a:gd name="connsiteY24" fmla="*/ 919 h 10000"/>
              <a:gd name="connsiteX25" fmla="*/ 1951 w 10000"/>
              <a:gd name="connsiteY25" fmla="*/ 898 h 10000"/>
              <a:gd name="connsiteX26" fmla="*/ 2031 w 10000"/>
              <a:gd name="connsiteY26" fmla="*/ 459 h 10000"/>
              <a:gd name="connsiteX27" fmla="*/ 2111 w 10000"/>
              <a:gd name="connsiteY27" fmla="*/ 49 h 10000"/>
              <a:gd name="connsiteX28" fmla="*/ 2193 w 10000"/>
              <a:gd name="connsiteY28" fmla="*/ 0 h 10000"/>
              <a:gd name="connsiteX29" fmla="*/ 2281 w 10000"/>
              <a:gd name="connsiteY29" fmla="*/ 332 h 10000"/>
              <a:gd name="connsiteX30" fmla="*/ 2347 w 10000"/>
              <a:gd name="connsiteY30" fmla="*/ 686 h 10000"/>
              <a:gd name="connsiteX31" fmla="*/ 2410 w 10000"/>
              <a:gd name="connsiteY31" fmla="*/ 1251 h 10000"/>
              <a:gd name="connsiteX32" fmla="*/ 2476 w 10000"/>
              <a:gd name="connsiteY32" fmla="*/ 1943 h 10000"/>
              <a:gd name="connsiteX33" fmla="*/ 2540 w 10000"/>
              <a:gd name="connsiteY33" fmla="*/ 2509 h 10000"/>
              <a:gd name="connsiteX34" fmla="*/ 2624 w 10000"/>
              <a:gd name="connsiteY34" fmla="*/ 3053 h 10000"/>
              <a:gd name="connsiteX35" fmla="*/ 2734 w 10000"/>
              <a:gd name="connsiteY35" fmla="*/ 3583 h 10000"/>
              <a:gd name="connsiteX36" fmla="*/ 2819 w 10000"/>
              <a:gd name="connsiteY36" fmla="*/ 3887 h 10000"/>
              <a:gd name="connsiteX37" fmla="*/ 2885 w 10000"/>
              <a:gd name="connsiteY37" fmla="*/ 4042 h 10000"/>
              <a:gd name="connsiteX38" fmla="*/ 2987 w 10000"/>
              <a:gd name="connsiteY38" fmla="*/ 4184 h 10000"/>
              <a:gd name="connsiteX39" fmla="*/ 3048 w 10000"/>
              <a:gd name="connsiteY39" fmla="*/ 4148 h 10000"/>
              <a:gd name="connsiteX40" fmla="*/ 3111 w 10000"/>
              <a:gd name="connsiteY40" fmla="*/ 4113 h 10000"/>
              <a:gd name="connsiteX41" fmla="*/ 3196 w 10000"/>
              <a:gd name="connsiteY41" fmla="*/ 4099 h 10000"/>
              <a:gd name="connsiteX42" fmla="*/ 3302 w 10000"/>
              <a:gd name="connsiteY42" fmla="*/ 4608 h 10000"/>
              <a:gd name="connsiteX43" fmla="*/ 3389 w 10000"/>
              <a:gd name="connsiteY43" fmla="*/ 4961 h 10000"/>
              <a:gd name="connsiteX44" fmla="*/ 3476 w 10000"/>
              <a:gd name="connsiteY44" fmla="*/ 5491 h 10000"/>
              <a:gd name="connsiteX45" fmla="*/ 3520 w 10000"/>
              <a:gd name="connsiteY45" fmla="*/ 6057 h 10000"/>
              <a:gd name="connsiteX46" fmla="*/ 3624 w 10000"/>
              <a:gd name="connsiteY46" fmla="*/ 6537 h 10000"/>
              <a:gd name="connsiteX47" fmla="*/ 3693 w 10000"/>
              <a:gd name="connsiteY47" fmla="*/ 6926 h 10000"/>
              <a:gd name="connsiteX48" fmla="*/ 3798 w 10000"/>
              <a:gd name="connsiteY48" fmla="*/ 7456 h 10000"/>
              <a:gd name="connsiteX49" fmla="*/ 3859 w 10000"/>
              <a:gd name="connsiteY49" fmla="*/ 7597 h 10000"/>
              <a:gd name="connsiteX50" fmla="*/ 3925 w 10000"/>
              <a:gd name="connsiteY50" fmla="*/ 7774 h 10000"/>
              <a:gd name="connsiteX51" fmla="*/ 4008 w 10000"/>
              <a:gd name="connsiteY51" fmla="*/ 8092 h 10000"/>
              <a:gd name="connsiteX52" fmla="*/ 4093 w 10000"/>
              <a:gd name="connsiteY52" fmla="*/ 8424 h 10000"/>
              <a:gd name="connsiteX53" fmla="*/ 4177 w 10000"/>
              <a:gd name="connsiteY53" fmla="*/ 8777 h 10000"/>
              <a:gd name="connsiteX54" fmla="*/ 4262 w 10000"/>
              <a:gd name="connsiteY54" fmla="*/ 8919 h 10000"/>
              <a:gd name="connsiteX55" fmla="*/ 5399 w 10000"/>
              <a:gd name="connsiteY55" fmla="*/ 6611 h 10000"/>
              <a:gd name="connsiteX56" fmla="*/ 7013 w 10000"/>
              <a:gd name="connsiteY56" fmla="*/ 7299 h 10000"/>
              <a:gd name="connsiteX57" fmla="*/ 10000 w 10000"/>
              <a:gd name="connsiteY57" fmla="*/ 9046 h 10000"/>
              <a:gd name="connsiteX58" fmla="*/ 9986 w 10000"/>
              <a:gd name="connsiteY58" fmla="*/ 10000 h 10000"/>
              <a:gd name="connsiteX0" fmla="*/ 0 w 10000"/>
              <a:gd name="connsiteY0" fmla="*/ 9894 h 10000"/>
              <a:gd name="connsiteX1" fmla="*/ 85 w 10000"/>
              <a:gd name="connsiteY1" fmla="*/ 9399 h 10000"/>
              <a:gd name="connsiteX2" fmla="*/ 165 w 10000"/>
              <a:gd name="connsiteY2" fmla="*/ 8989 h 10000"/>
              <a:gd name="connsiteX3" fmla="*/ 226 w 10000"/>
              <a:gd name="connsiteY3" fmla="*/ 8940 h 10000"/>
              <a:gd name="connsiteX4" fmla="*/ 311 w 10000"/>
              <a:gd name="connsiteY4" fmla="*/ 8905 h 10000"/>
              <a:gd name="connsiteX5" fmla="*/ 372 w 10000"/>
              <a:gd name="connsiteY5" fmla="*/ 8869 h 10000"/>
              <a:gd name="connsiteX6" fmla="*/ 457 w 10000"/>
              <a:gd name="connsiteY6" fmla="*/ 8834 h 10000"/>
              <a:gd name="connsiteX7" fmla="*/ 539 w 10000"/>
              <a:gd name="connsiteY7" fmla="*/ 8799 h 10000"/>
              <a:gd name="connsiteX8" fmla="*/ 621 w 10000"/>
              <a:gd name="connsiteY8" fmla="*/ 8763 h 10000"/>
              <a:gd name="connsiteX9" fmla="*/ 728 w 10000"/>
              <a:gd name="connsiteY9" fmla="*/ 8530 h 10000"/>
              <a:gd name="connsiteX10" fmla="*/ 784 w 10000"/>
              <a:gd name="connsiteY10" fmla="*/ 7929 h 10000"/>
              <a:gd name="connsiteX11" fmla="*/ 842 w 10000"/>
              <a:gd name="connsiteY11" fmla="*/ 7717 h 10000"/>
              <a:gd name="connsiteX12" fmla="*/ 944 w 10000"/>
              <a:gd name="connsiteY12" fmla="*/ 7102 h 10000"/>
              <a:gd name="connsiteX13" fmla="*/ 1005 w 10000"/>
              <a:gd name="connsiteY13" fmla="*/ 6693 h 10000"/>
              <a:gd name="connsiteX14" fmla="*/ 1087 w 10000"/>
              <a:gd name="connsiteY14" fmla="*/ 6254 h 10000"/>
              <a:gd name="connsiteX15" fmla="*/ 1148 w 10000"/>
              <a:gd name="connsiteY15" fmla="*/ 5845 h 10000"/>
              <a:gd name="connsiteX16" fmla="*/ 1228 w 10000"/>
              <a:gd name="connsiteY16" fmla="*/ 5244 h 10000"/>
              <a:gd name="connsiteX17" fmla="*/ 1306 w 10000"/>
              <a:gd name="connsiteY17" fmla="*/ 4431 h 10000"/>
              <a:gd name="connsiteX18" fmla="*/ 1405 w 10000"/>
              <a:gd name="connsiteY18" fmla="*/ 3830 h 10000"/>
              <a:gd name="connsiteX19" fmla="*/ 1462 w 10000"/>
              <a:gd name="connsiteY19" fmla="*/ 3216 h 10000"/>
              <a:gd name="connsiteX20" fmla="*/ 1544 w 10000"/>
              <a:gd name="connsiteY20" fmla="*/ 2792 h 10000"/>
              <a:gd name="connsiteX21" fmla="*/ 1605 w 10000"/>
              <a:gd name="connsiteY21" fmla="*/ 2205 h 10000"/>
              <a:gd name="connsiteX22" fmla="*/ 1685 w 10000"/>
              <a:gd name="connsiteY22" fmla="*/ 1746 h 10000"/>
              <a:gd name="connsiteX23" fmla="*/ 1768 w 10000"/>
              <a:gd name="connsiteY23" fmla="*/ 1357 h 10000"/>
              <a:gd name="connsiteX24" fmla="*/ 1845 w 10000"/>
              <a:gd name="connsiteY24" fmla="*/ 919 h 10000"/>
              <a:gd name="connsiteX25" fmla="*/ 1951 w 10000"/>
              <a:gd name="connsiteY25" fmla="*/ 898 h 10000"/>
              <a:gd name="connsiteX26" fmla="*/ 2031 w 10000"/>
              <a:gd name="connsiteY26" fmla="*/ 459 h 10000"/>
              <a:gd name="connsiteX27" fmla="*/ 2111 w 10000"/>
              <a:gd name="connsiteY27" fmla="*/ 49 h 10000"/>
              <a:gd name="connsiteX28" fmla="*/ 2193 w 10000"/>
              <a:gd name="connsiteY28" fmla="*/ 0 h 10000"/>
              <a:gd name="connsiteX29" fmla="*/ 2281 w 10000"/>
              <a:gd name="connsiteY29" fmla="*/ 332 h 10000"/>
              <a:gd name="connsiteX30" fmla="*/ 2347 w 10000"/>
              <a:gd name="connsiteY30" fmla="*/ 686 h 10000"/>
              <a:gd name="connsiteX31" fmla="*/ 2410 w 10000"/>
              <a:gd name="connsiteY31" fmla="*/ 1251 h 10000"/>
              <a:gd name="connsiteX32" fmla="*/ 2476 w 10000"/>
              <a:gd name="connsiteY32" fmla="*/ 1943 h 10000"/>
              <a:gd name="connsiteX33" fmla="*/ 2540 w 10000"/>
              <a:gd name="connsiteY33" fmla="*/ 2509 h 10000"/>
              <a:gd name="connsiteX34" fmla="*/ 2624 w 10000"/>
              <a:gd name="connsiteY34" fmla="*/ 3053 h 10000"/>
              <a:gd name="connsiteX35" fmla="*/ 2734 w 10000"/>
              <a:gd name="connsiteY35" fmla="*/ 3583 h 10000"/>
              <a:gd name="connsiteX36" fmla="*/ 2819 w 10000"/>
              <a:gd name="connsiteY36" fmla="*/ 3887 h 10000"/>
              <a:gd name="connsiteX37" fmla="*/ 2885 w 10000"/>
              <a:gd name="connsiteY37" fmla="*/ 4042 h 10000"/>
              <a:gd name="connsiteX38" fmla="*/ 2987 w 10000"/>
              <a:gd name="connsiteY38" fmla="*/ 4184 h 10000"/>
              <a:gd name="connsiteX39" fmla="*/ 3048 w 10000"/>
              <a:gd name="connsiteY39" fmla="*/ 4148 h 10000"/>
              <a:gd name="connsiteX40" fmla="*/ 3111 w 10000"/>
              <a:gd name="connsiteY40" fmla="*/ 4113 h 10000"/>
              <a:gd name="connsiteX41" fmla="*/ 3196 w 10000"/>
              <a:gd name="connsiteY41" fmla="*/ 4099 h 10000"/>
              <a:gd name="connsiteX42" fmla="*/ 3302 w 10000"/>
              <a:gd name="connsiteY42" fmla="*/ 4608 h 10000"/>
              <a:gd name="connsiteX43" fmla="*/ 3389 w 10000"/>
              <a:gd name="connsiteY43" fmla="*/ 4961 h 10000"/>
              <a:gd name="connsiteX44" fmla="*/ 3476 w 10000"/>
              <a:gd name="connsiteY44" fmla="*/ 5491 h 10000"/>
              <a:gd name="connsiteX45" fmla="*/ 3520 w 10000"/>
              <a:gd name="connsiteY45" fmla="*/ 6057 h 10000"/>
              <a:gd name="connsiteX46" fmla="*/ 3624 w 10000"/>
              <a:gd name="connsiteY46" fmla="*/ 6537 h 10000"/>
              <a:gd name="connsiteX47" fmla="*/ 3693 w 10000"/>
              <a:gd name="connsiteY47" fmla="*/ 6926 h 10000"/>
              <a:gd name="connsiteX48" fmla="*/ 3798 w 10000"/>
              <a:gd name="connsiteY48" fmla="*/ 7456 h 10000"/>
              <a:gd name="connsiteX49" fmla="*/ 3859 w 10000"/>
              <a:gd name="connsiteY49" fmla="*/ 7597 h 10000"/>
              <a:gd name="connsiteX50" fmla="*/ 3925 w 10000"/>
              <a:gd name="connsiteY50" fmla="*/ 7774 h 10000"/>
              <a:gd name="connsiteX51" fmla="*/ 4008 w 10000"/>
              <a:gd name="connsiteY51" fmla="*/ 8092 h 10000"/>
              <a:gd name="connsiteX52" fmla="*/ 4177 w 10000"/>
              <a:gd name="connsiteY52" fmla="*/ 8777 h 10000"/>
              <a:gd name="connsiteX53" fmla="*/ 4262 w 10000"/>
              <a:gd name="connsiteY53" fmla="*/ 8919 h 10000"/>
              <a:gd name="connsiteX54" fmla="*/ 5399 w 10000"/>
              <a:gd name="connsiteY54" fmla="*/ 6611 h 10000"/>
              <a:gd name="connsiteX55" fmla="*/ 7013 w 10000"/>
              <a:gd name="connsiteY55" fmla="*/ 7299 h 10000"/>
              <a:gd name="connsiteX56" fmla="*/ 10000 w 10000"/>
              <a:gd name="connsiteY56" fmla="*/ 9046 h 10000"/>
              <a:gd name="connsiteX57" fmla="*/ 9986 w 10000"/>
              <a:gd name="connsiteY57" fmla="*/ 10000 h 10000"/>
              <a:gd name="connsiteX0" fmla="*/ 0 w 10000"/>
              <a:gd name="connsiteY0" fmla="*/ 9894 h 10000"/>
              <a:gd name="connsiteX1" fmla="*/ 85 w 10000"/>
              <a:gd name="connsiteY1" fmla="*/ 9399 h 10000"/>
              <a:gd name="connsiteX2" fmla="*/ 165 w 10000"/>
              <a:gd name="connsiteY2" fmla="*/ 8989 h 10000"/>
              <a:gd name="connsiteX3" fmla="*/ 226 w 10000"/>
              <a:gd name="connsiteY3" fmla="*/ 8940 h 10000"/>
              <a:gd name="connsiteX4" fmla="*/ 311 w 10000"/>
              <a:gd name="connsiteY4" fmla="*/ 8905 h 10000"/>
              <a:gd name="connsiteX5" fmla="*/ 372 w 10000"/>
              <a:gd name="connsiteY5" fmla="*/ 8869 h 10000"/>
              <a:gd name="connsiteX6" fmla="*/ 457 w 10000"/>
              <a:gd name="connsiteY6" fmla="*/ 8834 h 10000"/>
              <a:gd name="connsiteX7" fmla="*/ 539 w 10000"/>
              <a:gd name="connsiteY7" fmla="*/ 8799 h 10000"/>
              <a:gd name="connsiteX8" fmla="*/ 621 w 10000"/>
              <a:gd name="connsiteY8" fmla="*/ 8763 h 10000"/>
              <a:gd name="connsiteX9" fmla="*/ 728 w 10000"/>
              <a:gd name="connsiteY9" fmla="*/ 8530 h 10000"/>
              <a:gd name="connsiteX10" fmla="*/ 784 w 10000"/>
              <a:gd name="connsiteY10" fmla="*/ 7929 h 10000"/>
              <a:gd name="connsiteX11" fmla="*/ 842 w 10000"/>
              <a:gd name="connsiteY11" fmla="*/ 7717 h 10000"/>
              <a:gd name="connsiteX12" fmla="*/ 944 w 10000"/>
              <a:gd name="connsiteY12" fmla="*/ 7102 h 10000"/>
              <a:gd name="connsiteX13" fmla="*/ 1005 w 10000"/>
              <a:gd name="connsiteY13" fmla="*/ 6693 h 10000"/>
              <a:gd name="connsiteX14" fmla="*/ 1087 w 10000"/>
              <a:gd name="connsiteY14" fmla="*/ 6254 h 10000"/>
              <a:gd name="connsiteX15" fmla="*/ 1148 w 10000"/>
              <a:gd name="connsiteY15" fmla="*/ 5845 h 10000"/>
              <a:gd name="connsiteX16" fmla="*/ 1228 w 10000"/>
              <a:gd name="connsiteY16" fmla="*/ 5244 h 10000"/>
              <a:gd name="connsiteX17" fmla="*/ 1306 w 10000"/>
              <a:gd name="connsiteY17" fmla="*/ 4431 h 10000"/>
              <a:gd name="connsiteX18" fmla="*/ 1405 w 10000"/>
              <a:gd name="connsiteY18" fmla="*/ 3830 h 10000"/>
              <a:gd name="connsiteX19" fmla="*/ 1462 w 10000"/>
              <a:gd name="connsiteY19" fmla="*/ 3216 h 10000"/>
              <a:gd name="connsiteX20" fmla="*/ 1544 w 10000"/>
              <a:gd name="connsiteY20" fmla="*/ 2792 h 10000"/>
              <a:gd name="connsiteX21" fmla="*/ 1605 w 10000"/>
              <a:gd name="connsiteY21" fmla="*/ 2205 h 10000"/>
              <a:gd name="connsiteX22" fmla="*/ 1685 w 10000"/>
              <a:gd name="connsiteY22" fmla="*/ 1746 h 10000"/>
              <a:gd name="connsiteX23" fmla="*/ 1768 w 10000"/>
              <a:gd name="connsiteY23" fmla="*/ 1357 h 10000"/>
              <a:gd name="connsiteX24" fmla="*/ 1845 w 10000"/>
              <a:gd name="connsiteY24" fmla="*/ 919 h 10000"/>
              <a:gd name="connsiteX25" fmla="*/ 1951 w 10000"/>
              <a:gd name="connsiteY25" fmla="*/ 898 h 10000"/>
              <a:gd name="connsiteX26" fmla="*/ 2031 w 10000"/>
              <a:gd name="connsiteY26" fmla="*/ 459 h 10000"/>
              <a:gd name="connsiteX27" fmla="*/ 2111 w 10000"/>
              <a:gd name="connsiteY27" fmla="*/ 49 h 10000"/>
              <a:gd name="connsiteX28" fmla="*/ 2193 w 10000"/>
              <a:gd name="connsiteY28" fmla="*/ 0 h 10000"/>
              <a:gd name="connsiteX29" fmla="*/ 2281 w 10000"/>
              <a:gd name="connsiteY29" fmla="*/ 332 h 10000"/>
              <a:gd name="connsiteX30" fmla="*/ 2347 w 10000"/>
              <a:gd name="connsiteY30" fmla="*/ 686 h 10000"/>
              <a:gd name="connsiteX31" fmla="*/ 2410 w 10000"/>
              <a:gd name="connsiteY31" fmla="*/ 1251 h 10000"/>
              <a:gd name="connsiteX32" fmla="*/ 2476 w 10000"/>
              <a:gd name="connsiteY32" fmla="*/ 1943 h 10000"/>
              <a:gd name="connsiteX33" fmla="*/ 2540 w 10000"/>
              <a:gd name="connsiteY33" fmla="*/ 2509 h 10000"/>
              <a:gd name="connsiteX34" fmla="*/ 2624 w 10000"/>
              <a:gd name="connsiteY34" fmla="*/ 3053 h 10000"/>
              <a:gd name="connsiteX35" fmla="*/ 2734 w 10000"/>
              <a:gd name="connsiteY35" fmla="*/ 3583 h 10000"/>
              <a:gd name="connsiteX36" fmla="*/ 2819 w 10000"/>
              <a:gd name="connsiteY36" fmla="*/ 3887 h 10000"/>
              <a:gd name="connsiteX37" fmla="*/ 2885 w 10000"/>
              <a:gd name="connsiteY37" fmla="*/ 4042 h 10000"/>
              <a:gd name="connsiteX38" fmla="*/ 2987 w 10000"/>
              <a:gd name="connsiteY38" fmla="*/ 4184 h 10000"/>
              <a:gd name="connsiteX39" fmla="*/ 3048 w 10000"/>
              <a:gd name="connsiteY39" fmla="*/ 4148 h 10000"/>
              <a:gd name="connsiteX40" fmla="*/ 3111 w 10000"/>
              <a:gd name="connsiteY40" fmla="*/ 4113 h 10000"/>
              <a:gd name="connsiteX41" fmla="*/ 3196 w 10000"/>
              <a:gd name="connsiteY41" fmla="*/ 4099 h 10000"/>
              <a:gd name="connsiteX42" fmla="*/ 3302 w 10000"/>
              <a:gd name="connsiteY42" fmla="*/ 4608 h 10000"/>
              <a:gd name="connsiteX43" fmla="*/ 3389 w 10000"/>
              <a:gd name="connsiteY43" fmla="*/ 4961 h 10000"/>
              <a:gd name="connsiteX44" fmla="*/ 3476 w 10000"/>
              <a:gd name="connsiteY44" fmla="*/ 5491 h 10000"/>
              <a:gd name="connsiteX45" fmla="*/ 3520 w 10000"/>
              <a:gd name="connsiteY45" fmla="*/ 6057 h 10000"/>
              <a:gd name="connsiteX46" fmla="*/ 3624 w 10000"/>
              <a:gd name="connsiteY46" fmla="*/ 6537 h 10000"/>
              <a:gd name="connsiteX47" fmla="*/ 3693 w 10000"/>
              <a:gd name="connsiteY47" fmla="*/ 6926 h 10000"/>
              <a:gd name="connsiteX48" fmla="*/ 3859 w 10000"/>
              <a:gd name="connsiteY48" fmla="*/ 7597 h 10000"/>
              <a:gd name="connsiteX49" fmla="*/ 3925 w 10000"/>
              <a:gd name="connsiteY49" fmla="*/ 7774 h 10000"/>
              <a:gd name="connsiteX50" fmla="*/ 4008 w 10000"/>
              <a:gd name="connsiteY50" fmla="*/ 8092 h 10000"/>
              <a:gd name="connsiteX51" fmla="*/ 4177 w 10000"/>
              <a:gd name="connsiteY51" fmla="*/ 8777 h 10000"/>
              <a:gd name="connsiteX52" fmla="*/ 4262 w 10000"/>
              <a:gd name="connsiteY52" fmla="*/ 8919 h 10000"/>
              <a:gd name="connsiteX53" fmla="*/ 5399 w 10000"/>
              <a:gd name="connsiteY53" fmla="*/ 6611 h 10000"/>
              <a:gd name="connsiteX54" fmla="*/ 7013 w 10000"/>
              <a:gd name="connsiteY54" fmla="*/ 7299 h 10000"/>
              <a:gd name="connsiteX55" fmla="*/ 10000 w 10000"/>
              <a:gd name="connsiteY55" fmla="*/ 9046 h 10000"/>
              <a:gd name="connsiteX56" fmla="*/ 9986 w 10000"/>
              <a:gd name="connsiteY56" fmla="*/ 10000 h 10000"/>
              <a:gd name="connsiteX0" fmla="*/ 0 w 10000"/>
              <a:gd name="connsiteY0" fmla="*/ 9894 h 10000"/>
              <a:gd name="connsiteX1" fmla="*/ 85 w 10000"/>
              <a:gd name="connsiteY1" fmla="*/ 9399 h 10000"/>
              <a:gd name="connsiteX2" fmla="*/ 165 w 10000"/>
              <a:gd name="connsiteY2" fmla="*/ 8989 h 10000"/>
              <a:gd name="connsiteX3" fmla="*/ 226 w 10000"/>
              <a:gd name="connsiteY3" fmla="*/ 8940 h 10000"/>
              <a:gd name="connsiteX4" fmla="*/ 311 w 10000"/>
              <a:gd name="connsiteY4" fmla="*/ 8905 h 10000"/>
              <a:gd name="connsiteX5" fmla="*/ 372 w 10000"/>
              <a:gd name="connsiteY5" fmla="*/ 8869 h 10000"/>
              <a:gd name="connsiteX6" fmla="*/ 457 w 10000"/>
              <a:gd name="connsiteY6" fmla="*/ 8834 h 10000"/>
              <a:gd name="connsiteX7" fmla="*/ 539 w 10000"/>
              <a:gd name="connsiteY7" fmla="*/ 8799 h 10000"/>
              <a:gd name="connsiteX8" fmla="*/ 621 w 10000"/>
              <a:gd name="connsiteY8" fmla="*/ 8763 h 10000"/>
              <a:gd name="connsiteX9" fmla="*/ 728 w 10000"/>
              <a:gd name="connsiteY9" fmla="*/ 8530 h 10000"/>
              <a:gd name="connsiteX10" fmla="*/ 784 w 10000"/>
              <a:gd name="connsiteY10" fmla="*/ 7929 h 10000"/>
              <a:gd name="connsiteX11" fmla="*/ 842 w 10000"/>
              <a:gd name="connsiteY11" fmla="*/ 7717 h 10000"/>
              <a:gd name="connsiteX12" fmla="*/ 944 w 10000"/>
              <a:gd name="connsiteY12" fmla="*/ 7102 h 10000"/>
              <a:gd name="connsiteX13" fmla="*/ 1005 w 10000"/>
              <a:gd name="connsiteY13" fmla="*/ 6693 h 10000"/>
              <a:gd name="connsiteX14" fmla="*/ 1087 w 10000"/>
              <a:gd name="connsiteY14" fmla="*/ 6254 h 10000"/>
              <a:gd name="connsiteX15" fmla="*/ 1148 w 10000"/>
              <a:gd name="connsiteY15" fmla="*/ 5845 h 10000"/>
              <a:gd name="connsiteX16" fmla="*/ 1228 w 10000"/>
              <a:gd name="connsiteY16" fmla="*/ 5244 h 10000"/>
              <a:gd name="connsiteX17" fmla="*/ 1306 w 10000"/>
              <a:gd name="connsiteY17" fmla="*/ 4431 h 10000"/>
              <a:gd name="connsiteX18" fmla="*/ 1405 w 10000"/>
              <a:gd name="connsiteY18" fmla="*/ 3830 h 10000"/>
              <a:gd name="connsiteX19" fmla="*/ 1462 w 10000"/>
              <a:gd name="connsiteY19" fmla="*/ 3216 h 10000"/>
              <a:gd name="connsiteX20" fmla="*/ 1544 w 10000"/>
              <a:gd name="connsiteY20" fmla="*/ 2792 h 10000"/>
              <a:gd name="connsiteX21" fmla="*/ 1605 w 10000"/>
              <a:gd name="connsiteY21" fmla="*/ 2205 h 10000"/>
              <a:gd name="connsiteX22" fmla="*/ 1685 w 10000"/>
              <a:gd name="connsiteY22" fmla="*/ 1746 h 10000"/>
              <a:gd name="connsiteX23" fmla="*/ 1768 w 10000"/>
              <a:gd name="connsiteY23" fmla="*/ 1357 h 10000"/>
              <a:gd name="connsiteX24" fmla="*/ 1845 w 10000"/>
              <a:gd name="connsiteY24" fmla="*/ 919 h 10000"/>
              <a:gd name="connsiteX25" fmla="*/ 1951 w 10000"/>
              <a:gd name="connsiteY25" fmla="*/ 898 h 10000"/>
              <a:gd name="connsiteX26" fmla="*/ 2031 w 10000"/>
              <a:gd name="connsiteY26" fmla="*/ 459 h 10000"/>
              <a:gd name="connsiteX27" fmla="*/ 2111 w 10000"/>
              <a:gd name="connsiteY27" fmla="*/ 49 h 10000"/>
              <a:gd name="connsiteX28" fmla="*/ 2193 w 10000"/>
              <a:gd name="connsiteY28" fmla="*/ 0 h 10000"/>
              <a:gd name="connsiteX29" fmla="*/ 2281 w 10000"/>
              <a:gd name="connsiteY29" fmla="*/ 332 h 10000"/>
              <a:gd name="connsiteX30" fmla="*/ 2347 w 10000"/>
              <a:gd name="connsiteY30" fmla="*/ 686 h 10000"/>
              <a:gd name="connsiteX31" fmla="*/ 2410 w 10000"/>
              <a:gd name="connsiteY31" fmla="*/ 1251 h 10000"/>
              <a:gd name="connsiteX32" fmla="*/ 2476 w 10000"/>
              <a:gd name="connsiteY32" fmla="*/ 1943 h 10000"/>
              <a:gd name="connsiteX33" fmla="*/ 2540 w 10000"/>
              <a:gd name="connsiteY33" fmla="*/ 2509 h 10000"/>
              <a:gd name="connsiteX34" fmla="*/ 2624 w 10000"/>
              <a:gd name="connsiteY34" fmla="*/ 3053 h 10000"/>
              <a:gd name="connsiteX35" fmla="*/ 2734 w 10000"/>
              <a:gd name="connsiteY35" fmla="*/ 3583 h 10000"/>
              <a:gd name="connsiteX36" fmla="*/ 2819 w 10000"/>
              <a:gd name="connsiteY36" fmla="*/ 3887 h 10000"/>
              <a:gd name="connsiteX37" fmla="*/ 2885 w 10000"/>
              <a:gd name="connsiteY37" fmla="*/ 4042 h 10000"/>
              <a:gd name="connsiteX38" fmla="*/ 2987 w 10000"/>
              <a:gd name="connsiteY38" fmla="*/ 4184 h 10000"/>
              <a:gd name="connsiteX39" fmla="*/ 3048 w 10000"/>
              <a:gd name="connsiteY39" fmla="*/ 4148 h 10000"/>
              <a:gd name="connsiteX40" fmla="*/ 3111 w 10000"/>
              <a:gd name="connsiteY40" fmla="*/ 4113 h 10000"/>
              <a:gd name="connsiteX41" fmla="*/ 3196 w 10000"/>
              <a:gd name="connsiteY41" fmla="*/ 4099 h 10000"/>
              <a:gd name="connsiteX42" fmla="*/ 3302 w 10000"/>
              <a:gd name="connsiteY42" fmla="*/ 4608 h 10000"/>
              <a:gd name="connsiteX43" fmla="*/ 3389 w 10000"/>
              <a:gd name="connsiteY43" fmla="*/ 4961 h 10000"/>
              <a:gd name="connsiteX44" fmla="*/ 3476 w 10000"/>
              <a:gd name="connsiteY44" fmla="*/ 5491 h 10000"/>
              <a:gd name="connsiteX45" fmla="*/ 3520 w 10000"/>
              <a:gd name="connsiteY45" fmla="*/ 6057 h 10000"/>
              <a:gd name="connsiteX46" fmla="*/ 3624 w 10000"/>
              <a:gd name="connsiteY46" fmla="*/ 6537 h 10000"/>
              <a:gd name="connsiteX47" fmla="*/ 3693 w 10000"/>
              <a:gd name="connsiteY47" fmla="*/ 6926 h 10000"/>
              <a:gd name="connsiteX48" fmla="*/ 3859 w 10000"/>
              <a:gd name="connsiteY48" fmla="*/ 7597 h 10000"/>
              <a:gd name="connsiteX49" fmla="*/ 3925 w 10000"/>
              <a:gd name="connsiteY49" fmla="*/ 7774 h 10000"/>
              <a:gd name="connsiteX50" fmla="*/ 4008 w 10000"/>
              <a:gd name="connsiteY50" fmla="*/ 8092 h 10000"/>
              <a:gd name="connsiteX51" fmla="*/ 4177 w 10000"/>
              <a:gd name="connsiteY51" fmla="*/ 8777 h 10000"/>
              <a:gd name="connsiteX52" fmla="*/ 4262 w 10000"/>
              <a:gd name="connsiteY52" fmla="*/ 8919 h 10000"/>
              <a:gd name="connsiteX53" fmla="*/ 5399 w 10000"/>
              <a:gd name="connsiteY53" fmla="*/ 6611 h 10000"/>
              <a:gd name="connsiteX54" fmla="*/ 7238 w 10000"/>
              <a:gd name="connsiteY54" fmla="*/ 6532 h 10000"/>
              <a:gd name="connsiteX55" fmla="*/ 10000 w 10000"/>
              <a:gd name="connsiteY55" fmla="*/ 9046 h 10000"/>
              <a:gd name="connsiteX56" fmla="*/ 9986 w 10000"/>
              <a:gd name="connsiteY56" fmla="*/ 10000 h 10000"/>
              <a:gd name="connsiteX0" fmla="*/ 0 w 10000"/>
              <a:gd name="connsiteY0" fmla="*/ 9894 h 10000"/>
              <a:gd name="connsiteX1" fmla="*/ 85 w 10000"/>
              <a:gd name="connsiteY1" fmla="*/ 9399 h 10000"/>
              <a:gd name="connsiteX2" fmla="*/ 165 w 10000"/>
              <a:gd name="connsiteY2" fmla="*/ 8989 h 10000"/>
              <a:gd name="connsiteX3" fmla="*/ 226 w 10000"/>
              <a:gd name="connsiteY3" fmla="*/ 8940 h 10000"/>
              <a:gd name="connsiteX4" fmla="*/ 311 w 10000"/>
              <a:gd name="connsiteY4" fmla="*/ 8905 h 10000"/>
              <a:gd name="connsiteX5" fmla="*/ 372 w 10000"/>
              <a:gd name="connsiteY5" fmla="*/ 8869 h 10000"/>
              <a:gd name="connsiteX6" fmla="*/ 457 w 10000"/>
              <a:gd name="connsiteY6" fmla="*/ 8834 h 10000"/>
              <a:gd name="connsiteX7" fmla="*/ 539 w 10000"/>
              <a:gd name="connsiteY7" fmla="*/ 8799 h 10000"/>
              <a:gd name="connsiteX8" fmla="*/ 621 w 10000"/>
              <a:gd name="connsiteY8" fmla="*/ 8763 h 10000"/>
              <a:gd name="connsiteX9" fmla="*/ 728 w 10000"/>
              <a:gd name="connsiteY9" fmla="*/ 8530 h 10000"/>
              <a:gd name="connsiteX10" fmla="*/ 784 w 10000"/>
              <a:gd name="connsiteY10" fmla="*/ 7929 h 10000"/>
              <a:gd name="connsiteX11" fmla="*/ 842 w 10000"/>
              <a:gd name="connsiteY11" fmla="*/ 7717 h 10000"/>
              <a:gd name="connsiteX12" fmla="*/ 944 w 10000"/>
              <a:gd name="connsiteY12" fmla="*/ 7102 h 10000"/>
              <a:gd name="connsiteX13" fmla="*/ 1005 w 10000"/>
              <a:gd name="connsiteY13" fmla="*/ 6693 h 10000"/>
              <a:gd name="connsiteX14" fmla="*/ 1087 w 10000"/>
              <a:gd name="connsiteY14" fmla="*/ 6254 h 10000"/>
              <a:gd name="connsiteX15" fmla="*/ 1148 w 10000"/>
              <a:gd name="connsiteY15" fmla="*/ 5845 h 10000"/>
              <a:gd name="connsiteX16" fmla="*/ 1228 w 10000"/>
              <a:gd name="connsiteY16" fmla="*/ 5244 h 10000"/>
              <a:gd name="connsiteX17" fmla="*/ 1306 w 10000"/>
              <a:gd name="connsiteY17" fmla="*/ 4431 h 10000"/>
              <a:gd name="connsiteX18" fmla="*/ 1405 w 10000"/>
              <a:gd name="connsiteY18" fmla="*/ 3830 h 10000"/>
              <a:gd name="connsiteX19" fmla="*/ 1462 w 10000"/>
              <a:gd name="connsiteY19" fmla="*/ 3216 h 10000"/>
              <a:gd name="connsiteX20" fmla="*/ 1544 w 10000"/>
              <a:gd name="connsiteY20" fmla="*/ 2792 h 10000"/>
              <a:gd name="connsiteX21" fmla="*/ 1605 w 10000"/>
              <a:gd name="connsiteY21" fmla="*/ 2205 h 10000"/>
              <a:gd name="connsiteX22" fmla="*/ 1685 w 10000"/>
              <a:gd name="connsiteY22" fmla="*/ 1746 h 10000"/>
              <a:gd name="connsiteX23" fmla="*/ 1768 w 10000"/>
              <a:gd name="connsiteY23" fmla="*/ 1357 h 10000"/>
              <a:gd name="connsiteX24" fmla="*/ 1845 w 10000"/>
              <a:gd name="connsiteY24" fmla="*/ 919 h 10000"/>
              <a:gd name="connsiteX25" fmla="*/ 1951 w 10000"/>
              <a:gd name="connsiteY25" fmla="*/ 898 h 10000"/>
              <a:gd name="connsiteX26" fmla="*/ 2031 w 10000"/>
              <a:gd name="connsiteY26" fmla="*/ 459 h 10000"/>
              <a:gd name="connsiteX27" fmla="*/ 2111 w 10000"/>
              <a:gd name="connsiteY27" fmla="*/ 49 h 10000"/>
              <a:gd name="connsiteX28" fmla="*/ 2193 w 10000"/>
              <a:gd name="connsiteY28" fmla="*/ 0 h 10000"/>
              <a:gd name="connsiteX29" fmla="*/ 2281 w 10000"/>
              <a:gd name="connsiteY29" fmla="*/ 332 h 10000"/>
              <a:gd name="connsiteX30" fmla="*/ 2347 w 10000"/>
              <a:gd name="connsiteY30" fmla="*/ 686 h 10000"/>
              <a:gd name="connsiteX31" fmla="*/ 2410 w 10000"/>
              <a:gd name="connsiteY31" fmla="*/ 1251 h 10000"/>
              <a:gd name="connsiteX32" fmla="*/ 2476 w 10000"/>
              <a:gd name="connsiteY32" fmla="*/ 1943 h 10000"/>
              <a:gd name="connsiteX33" fmla="*/ 2540 w 10000"/>
              <a:gd name="connsiteY33" fmla="*/ 2509 h 10000"/>
              <a:gd name="connsiteX34" fmla="*/ 2624 w 10000"/>
              <a:gd name="connsiteY34" fmla="*/ 3053 h 10000"/>
              <a:gd name="connsiteX35" fmla="*/ 2734 w 10000"/>
              <a:gd name="connsiteY35" fmla="*/ 3583 h 10000"/>
              <a:gd name="connsiteX36" fmla="*/ 2819 w 10000"/>
              <a:gd name="connsiteY36" fmla="*/ 3887 h 10000"/>
              <a:gd name="connsiteX37" fmla="*/ 2885 w 10000"/>
              <a:gd name="connsiteY37" fmla="*/ 4042 h 10000"/>
              <a:gd name="connsiteX38" fmla="*/ 2987 w 10000"/>
              <a:gd name="connsiteY38" fmla="*/ 4184 h 10000"/>
              <a:gd name="connsiteX39" fmla="*/ 3048 w 10000"/>
              <a:gd name="connsiteY39" fmla="*/ 4148 h 10000"/>
              <a:gd name="connsiteX40" fmla="*/ 3111 w 10000"/>
              <a:gd name="connsiteY40" fmla="*/ 4113 h 10000"/>
              <a:gd name="connsiteX41" fmla="*/ 3196 w 10000"/>
              <a:gd name="connsiteY41" fmla="*/ 4099 h 10000"/>
              <a:gd name="connsiteX42" fmla="*/ 3302 w 10000"/>
              <a:gd name="connsiteY42" fmla="*/ 4608 h 10000"/>
              <a:gd name="connsiteX43" fmla="*/ 3389 w 10000"/>
              <a:gd name="connsiteY43" fmla="*/ 4961 h 10000"/>
              <a:gd name="connsiteX44" fmla="*/ 3476 w 10000"/>
              <a:gd name="connsiteY44" fmla="*/ 5491 h 10000"/>
              <a:gd name="connsiteX45" fmla="*/ 3520 w 10000"/>
              <a:gd name="connsiteY45" fmla="*/ 6057 h 10000"/>
              <a:gd name="connsiteX46" fmla="*/ 3624 w 10000"/>
              <a:gd name="connsiteY46" fmla="*/ 6537 h 10000"/>
              <a:gd name="connsiteX47" fmla="*/ 3693 w 10000"/>
              <a:gd name="connsiteY47" fmla="*/ 6926 h 10000"/>
              <a:gd name="connsiteX48" fmla="*/ 3859 w 10000"/>
              <a:gd name="connsiteY48" fmla="*/ 7597 h 10000"/>
              <a:gd name="connsiteX49" fmla="*/ 3925 w 10000"/>
              <a:gd name="connsiteY49" fmla="*/ 7774 h 10000"/>
              <a:gd name="connsiteX50" fmla="*/ 4008 w 10000"/>
              <a:gd name="connsiteY50" fmla="*/ 8092 h 10000"/>
              <a:gd name="connsiteX51" fmla="*/ 4177 w 10000"/>
              <a:gd name="connsiteY51" fmla="*/ 8777 h 10000"/>
              <a:gd name="connsiteX52" fmla="*/ 4262 w 10000"/>
              <a:gd name="connsiteY52" fmla="*/ 8919 h 10000"/>
              <a:gd name="connsiteX53" fmla="*/ 5399 w 10000"/>
              <a:gd name="connsiteY53" fmla="*/ 6611 h 10000"/>
              <a:gd name="connsiteX54" fmla="*/ 7238 w 10000"/>
              <a:gd name="connsiteY54" fmla="*/ 6532 h 10000"/>
              <a:gd name="connsiteX55" fmla="*/ 10000 w 10000"/>
              <a:gd name="connsiteY55" fmla="*/ 9046 h 10000"/>
              <a:gd name="connsiteX56" fmla="*/ 9986 w 10000"/>
              <a:gd name="connsiteY56" fmla="*/ 10000 h 10000"/>
              <a:gd name="connsiteX0" fmla="*/ 0 w 10000"/>
              <a:gd name="connsiteY0" fmla="*/ 9894 h 10000"/>
              <a:gd name="connsiteX1" fmla="*/ 85 w 10000"/>
              <a:gd name="connsiteY1" fmla="*/ 9399 h 10000"/>
              <a:gd name="connsiteX2" fmla="*/ 165 w 10000"/>
              <a:gd name="connsiteY2" fmla="*/ 8989 h 10000"/>
              <a:gd name="connsiteX3" fmla="*/ 226 w 10000"/>
              <a:gd name="connsiteY3" fmla="*/ 8940 h 10000"/>
              <a:gd name="connsiteX4" fmla="*/ 311 w 10000"/>
              <a:gd name="connsiteY4" fmla="*/ 8905 h 10000"/>
              <a:gd name="connsiteX5" fmla="*/ 372 w 10000"/>
              <a:gd name="connsiteY5" fmla="*/ 8869 h 10000"/>
              <a:gd name="connsiteX6" fmla="*/ 457 w 10000"/>
              <a:gd name="connsiteY6" fmla="*/ 8834 h 10000"/>
              <a:gd name="connsiteX7" fmla="*/ 539 w 10000"/>
              <a:gd name="connsiteY7" fmla="*/ 8799 h 10000"/>
              <a:gd name="connsiteX8" fmla="*/ 621 w 10000"/>
              <a:gd name="connsiteY8" fmla="*/ 8763 h 10000"/>
              <a:gd name="connsiteX9" fmla="*/ 728 w 10000"/>
              <a:gd name="connsiteY9" fmla="*/ 8530 h 10000"/>
              <a:gd name="connsiteX10" fmla="*/ 784 w 10000"/>
              <a:gd name="connsiteY10" fmla="*/ 7929 h 10000"/>
              <a:gd name="connsiteX11" fmla="*/ 842 w 10000"/>
              <a:gd name="connsiteY11" fmla="*/ 7717 h 10000"/>
              <a:gd name="connsiteX12" fmla="*/ 944 w 10000"/>
              <a:gd name="connsiteY12" fmla="*/ 7102 h 10000"/>
              <a:gd name="connsiteX13" fmla="*/ 1005 w 10000"/>
              <a:gd name="connsiteY13" fmla="*/ 6693 h 10000"/>
              <a:gd name="connsiteX14" fmla="*/ 1087 w 10000"/>
              <a:gd name="connsiteY14" fmla="*/ 6254 h 10000"/>
              <a:gd name="connsiteX15" fmla="*/ 1148 w 10000"/>
              <a:gd name="connsiteY15" fmla="*/ 5845 h 10000"/>
              <a:gd name="connsiteX16" fmla="*/ 1228 w 10000"/>
              <a:gd name="connsiteY16" fmla="*/ 5244 h 10000"/>
              <a:gd name="connsiteX17" fmla="*/ 1306 w 10000"/>
              <a:gd name="connsiteY17" fmla="*/ 4431 h 10000"/>
              <a:gd name="connsiteX18" fmla="*/ 1405 w 10000"/>
              <a:gd name="connsiteY18" fmla="*/ 3830 h 10000"/>
              <a:gd name="connsiteX19" fmla="*/ 1462 w 10000"/>
              <a:gd name="connsiteY19" fmla="*/ 3216 h 10000"/>
              <a:gd name="connsiteX20" fmla="*/ 1544 w 10000"/>
              <a:gd name="connsiteY20" fmla="*/ 2792 h 10000"/>
              <a:gd name="connsiteX21" fmla="*/ 1605 w 10000"/>
              <a:gd name="connsiteY21" fmla="*/ 2205 h 10000"/>
              <a:gd name="connsiteX22" fmla="*/ 1685 w 10000"/>
              <a:gd name="connsiteY22" fmla="*/ 1746 h 10000"/>
              <a:gd name="connsiteX23" fmla="*/ 1768 w 10000"/>
              <a:gd name="connsiteY23" fmla="*/ 1357 h 10000"/>
              <a:gd name="connsiteX24" fmla="*/ 1845 w 10000"/>
              <a:gd name="connsiteY24" fmla="*/ 919 h 10000"/>
              <a:gd name="connsiteX25" fmla="*/ 1951 w 10000"/>
              <a:gd name="connsiteY25" fmla="*/ 898 h 10000"/>
              <a:gd name="connsiteX26" fmla="*/ 2031 w 10000"/>
              <a:gd name="connsiteY26" fmla="*/ 459 h 10000"/>
              <a:gd name="connsiteX27" fmla="*/ 2111 w 10000"/>
              <a:gd name="connsiteY27" fmla="*/ 49 h 10000"/>
              <a:gd name="connsiteX28" fmla="*/ 2193 w 10000"/>
              <a:gd name="connsiteY28" fmla="*/ 0 h 10000"/>
              <a:gd name="connsiteX29" fmla="*/ 2281 w 10000"/>
              <a:gd name="connsiteY29" fmla="*/ 332 h 10000"/>
              <a:gd name="connsiteX30" fmla="*/ 2347 w 10000"/>
              <a:gd name="connsiteY30" fmla="*/ 686 h 10000"/>
              <a:gd name="connsiteX31" fmla="*/ 2410 w 10000"/>
              <a:gd name="connsiteY31" fmla="*/ 1251 h 10000"/>
              <a:gd name="connsiteX32" fmla="*/ 2476 w 10000"/>
              <a:gd name="connsiteY32" fmla="*/ 1943 h 10000"/>
              <a:gd name="connsiteX33" fmla="*/ 2540 w 10000"/>
              <a:gd name="connsiteY33" fmla="*/ 2509 h 10000"/>
              <a:gd name="connsiteX34" fmla="*/ 2624 w 10000"/>
              <a:gd name="connsiteY34" fmla="*/ 3053 h 10000"/>
              <a:gd name="connsiteX35" fmla="*/ 2734 w 10000"/>
              <a:gd name="connsiteY35" fmla="*/ 3583 h 10000"/>
              <a:gd name="connsiteX36" fmla="*/ 2819 w 10000"/>
              <a:gd name="connsiteY36" fmla="*/ 3887 h 10000"/>
              <a:gd name="connsiteX37" fmla="*/ 2885 w 10000"/>
              <a:gd name="connsiteY37" fmla="*/ 4042 h 10000"/>
              <a:gd name="connsiteX38" fmla="*/ 2987 w 10000"/>
              <a:gd name="connsiteY38" fmla="*/ 4184 h 10000"/>
              <a:gd name="connsiteX39" fmla="*/ 3048 w 10000"/>
              <a:gd name="connsiteY39" fmla="*/ 4148 h 10000"/>
              <a:gd name="connsiteX40" fmla="*/ 3111 w 10000"/>
              <a:gd name="connsiteY40" fmla="*/ 4113 h 10000"/>
              <a:gd name="connsiteX41" fmla="*/ 3196 w 10000"/>
              <a:gd name="connsiteY41" fmla="*/ 4099 h 10000"/>
              <a:gd name="connsiteX42" fmla="*/ 3302 w 10000"/>
              <a:gd name="connsiteY42" fmla="*/ 4608 h 10000"/>
              <a:gd name="connsiteX43" fmla="*/ 3389 w 10000"/>
              <a:gd name="connsiteY43" fmla="*/ 4961 h 10000"/>
              <a:gd name="connsiteX44" fmla="*/ 3476 w 10000"/>
              <a:gd name="connsiteY44" fmla="*/ 5491 h 10000"/>
              <a:gd name="connsiteX45" fmla="*/ 3520 w 10000"/>
              <a:gd name="connsiteY45" fmla="*/ 6057 h 10000"/>
              <a:gd name="connsiteX46" fmla="*/ 3624 w 10000"/>
              <a:gd name="connsiteY46" fmla="*/ 6537 h 10000"/>
              <a:gd name="connsiteX47" fmla="*/ 3693 w 10000"/>
              <a:gd name="connsiteY47" fmla="*/ 6926 h 10000"/>
              <a:gd name="connsiteX48" fmla="*/ 3859 w 10000"/>
              <a:gd name="connsiteY48" fmla="*/ 7597 h 10000"/>
              <a:gd name="connsiteX49" fmla="*/ 3925 w 10000"/>
              <a:gd name="connsiteY49" fmla="*/ 7774 h 10000"/>
              <a:gd name="connsiteX50" fmla="*/ 4008 w 10000"/>
              <a:gd name="connsiteY50" fmla="*/ 8092 h 10000"/>
              <a:gd name="connsiteX51" fmla="*/ 4177 w 10000"/>
              <a:gd name="connsiteY51" fmla="*/ 8777 h 10000"/>
              <a:gd name="connsiteX52" fmla="*/ 4262 w 10000"/>
              <a:gd name="connsiteY52" fmla="*/ 8919 h 10000"/>
              <a:gd name="connsiteX53" fmla="*/ 5399 w 10000"/>
              <a:gd name="connsiteY53" fmla="*/ 6611 h 10000"/>
              <a:gd name="connsiteX54" fmla="*/ 7238 w 10000"/>
              <a:gd name="connsiteY54" fmla="*/ 6532 h 10000"/>
              <a:gd name="connsiteX55" fmla="*/ 10000 w 10000"/>
              <a:gd name="connsiteY55" fmla="*/ 9046 h 10000"/>
              <a:gd name="connsiteX56" fmla="*/ 9986 w 10000"/>
              <a:gd name="connsiteY56" fmla="*/ 10000 h 10000"/>
              <a:gd name="connsiteX0" fmla="*/ 0 w 10000"/>
              <a:gd name="connsiteY0" fmla="*/ 9894 h 10000"/>
              <a:gd name="connsiteX1" fmla="*/ 85 w 10000"/>
              <a:gd name="connsiteY1" fmla="*/ 9399 h 10000"/>
              <a:gd name="connsiteX2" fmla="*/ 165 w 10000"/>
              <a:gd name="connsiteY2" fmla="*/ 8989 h 10000"/>
              <a:gd name="connsiteX3" fmla="*/ 226 w 10000"/>
              <a:gd name="connsiteY3" fmla="*/ 8940 h 10000"/>
              <a:gd name="connsiteX4" fmla="*/ 311 w 10000"/>
              <a:gd name="connsiteY4" fmla="*/ 8905 h 10000"/>
              <a:gd name="connsiteX5" fmla="*/ 372 w 10000"/>
              <a:gd name="connsiteY5" fmla="*/ 8869 h 10000"/>
              <a:gd name="connsiteX6" fmla="*/ 457 w 10000"/>
              <a:gd name="connsiteY6" fmla="*/ 8834 h 10000"/>
              <a:gd name="connsiteX7" fmla="*/ 539 w 10000"/>
              <a:gd name="connsiteY7" fmla="*/ 8799 h 10000"/>
              <a:gd name="connsiteX8" fmla="*/ 621 w 10000"/>
              <a:gd name="connsiteY8" fmla="*/ 8763 h 10000"/>
              <a:gd name="connsiteX9" fmla="*/ 728 w 10000"/>
              <a:gd name="connsiteY9" fmla="*/ 8530 h 10000"/>
              <a:gd name="connsiteX10" fmla="*/ 784 w 10000"/>
              <a:gd name="connsiteY10" fmla="*/ 7929 h 10000"/>
              <a:gd name="connsiteX11" fmla="*/ 842 w 10000"/>
              <a:gd name="connsiteY11" fmla="*/ 7717 h 10000"/>
              <a:gd name="connsiteX12" fmla="*/ 944 w 10000"/>
              <a:gd name="connsiteY12" fmla="*/ 7102 h 10000"/>
              <a:gd name="connsiteX13" fmla="*/ 1005 w 10000"/>
              <a:gd name="connsiteY13" fmla="*/ 6693 h 10000"/>
              <a:gd name="connsiteX14" fmla="*/ 1087 w 10000"/>
              <a:gd name="connsiteY14" fmla="*/ 6254 h 10000"/>
              <a:gd name="connsiteX15" fmla="*/ 1148 w 10000"/>
              <a:gd name="connsiteY15" fmla="*/ 5845 h 10000"/>
              <a:gd name="connsiteX16" fmla="*/ 1228 w 10000"/>
              <a:gd name="connsiteY16" fmla="*/ 5244 h 10000"/>
              <a:gd name="connsiteX17" fmla="*/ 1306 w 10000"/>
              <a:gd name="connsiteY17" fmla="*/ 4431 h 10000"/>
              <a:gd name="connsiteX18" fmla="*/ 1405 w 10000"/>
              <a:gd name="connsiteY18" fmla="*/ 3830 h 10000"/>
              <a:gd name="connsiteX19" fmla="*/ 1462 w 10000"/>
              <a:gd name="connsiteY19" fmla="*/ 3216 h 10000"/>
              <a:gd name="connsiteX20" fmla="*/ 1544 w 10000"/>
              <a:gd name="connsiteY20" fmla="*/ 2792 h 10000"/>
              <a:gd name="connsiteX21" fmla="*/ 1605 w 10000"/>
              <a:gd name="connsiteY21" fmla="*/ 2205 h 10000"/>
              <a:gd name="connsiteX22" fmla="*/ 1685 w 10000"/>
              <a:gd name="connsiteY22" fmla="*/ 1746 h 10000"/>
              <a:gd name="connsiteX23" fmla="*/ 1768 w 10000"/>
              <a:gd name="connsiteY23" fmla="*/ 1357 h 10000"/>
              <a:gd name="connsiteX24" fmla="*/ 1845 w 10000"/>
              <a:gd name="connsiteY24" fmla="*/ 919 h 10000"/>
              <a:gd name="connsiteX25" fmla="*/ 1951 w 10000"/>
              <a:gd name="connsiteY25" fmla="*/ 898 h 10000"/>
              <a:gd name="connsiteX26" fmla="*/ 2031 w 10000"/>
              <a:gd name="connsiteY26" fmla="*/ 459 h 10000"/>
              <a:gd name="connsiteX27" fmla="*/ 2111 w 10000"/>
              <a:gd name="connsiteY27" fmla="*/ 49 h 10000"/>
              <a:gd name="connsiteX28" fmla="*/ 2193 w 10000"/>
              <a:gd name="connsiteY28" fmla="*/ 0 h 10000"/>
              <a:gd name="connsiteX29" fmla="*/ 2281 w 10000"/>
              <a:gd name="connsiteY29" fmla="*/ 332 h 10000"/>
              <a:gd name="connsiteX30" fmla="*/ 2347 w 10000"/>
              <a:gd name="connsiteY30" fmla="*/ 686 h 10000"/>
              <a:gd name="connsiteX31" fmla="*/ 2410 w 10000"/>
              <a:gd name="connsiteY31" fmla="*/ 1251 h 10000"/>
              <a:gd name="connsiteX32" fmla="*/ 2476 w 10000"/>
              <a:gd name="connsiteY32" fmla="*/ 1943 h 10000"/>
              <a:gd name="connsiteX33" fmla="*/ 2540 w 10000"/>
              <a:gd name="connsiteY33" fmla="*/ 2509 h 10000"/>
              <a:gd name="connsiteX34" fmla="*/ 2624 w 10000"/>
              <a:gd name="connsiteY34" fmla="*/ 3053 h 10000"/>
              <a:gd name="connsiteX35" fmla="*/ 2734 w 10000"/>
              <a:gd name="connsiteY35" fmla="*/ 3583 h 10000"/>
              <a:gd name="connsiteX36" fmla="*/ 2819 w 10000"/>
              <a:gd name="connsiteY36" fmla="*/ 3887 h 10000"/>
              <a:gd name="connsiteX37" fmla="*/ 2885 w 10000"/>
              <a:gd name="connsiteY37" fmla="*/ 4042 h 10000"/>
              <a:gd name="connsiteX38" fmla="*/ 2987 w 10000"/>
              <a:gd name="connsiteY38" fmla="*/ 4184 h 10000"/>
              <a:gd name="connsiteX39" fmla="*/ 3048 w 10000"/>
              <a:gd name="connsiteY39" fmla="*/ 4148 h 10000"/>
              <a:gd name="connsiteX40" fmla="*/ 3111 w 10000"/>
              <a:gd name="connsiteY40" fmla="*/ 4113 h 10000"/>
              <a:gd name="connsiteX41" fmla="*/ 3196 w 10000"/>
              <a:gd name="connsiteY41" fmla="*/ 4099 h 10000"/>
              <a:gd name="connsiteX42" fmla="*/ 3302 w 10000"/>
              <a:gd name="connsiteY42" fmla="*/ 4608 h 10000"/>
              <a:gd name="connsiteX43" fmla="*/ 3389 w 10000"/>
              <a:gd name="connsiteY43" fmla="*/ 4961 h 10000"/>
              <a:gd name="connsiteX44" fmla="*/ 3476 w 10000"/>
              <a:gd name="connsiteY44" fmla="*/ 5491 h 10000"/>
              <a:gd name="connsiteX45" fmla="*/ 3520 w 10000"/>
              <a:gd name="connsiteY45" fmla="*/ 6057 h 10000"/>
              <a:gd name="connsiteX46" fmla="*/ 3624 w 10000"/>
              <a:gd name="connsiteY46" fmla="*/ 6537 h 10000"/>
              <a:gd name="connsiteX47" fmla="*/ 3859 w 10000"/>
              <a:gd name="connsiteY47" fmla="*/ 7597 h 10000"/>
              <a:gd name="connsiteX48" fmla="*/ 3925 w 10000"/>
              <a:gd name="connsiteY48" fmla="*/ 7774 h 10000"/>
              <a:gd name="connsiteX49" fmla="*/ 4008 w 10000"/>
              <a:gd name="connsiteY49" fmla="*/ 8092 h 10000"/>
              <a:gd name="connsiteX50" fmla="*/ 4177 w 10000"/>
              <a:gd name="connsiteY50" fmla="*/ 8777 h 10000"/>
              <a:gd name="connsiteX51" fmla="*/ 4262 w 10000"/>
              <a:gd name="connsiteY51" fmla="*/ 8919 h 10000"/>
              <a:gd name="connsiteX52" fmla="*/ 5399 w 10000"/>
              <a:gd name="connsiteY52" fmla="*/ 6611 h 10000"/>
              <a:gd name="connsiteX53" fmla="*/ 7238 w 10000"/>
              <a:gd name="connsiteY53" fmla="*/ 6532 h 10000"/>
              <a:gd name="connsiteX54" fmla="*/ 10000 w 10000"/>
              <a:gd name="connsiteY54" fmla="*/ 9046 h 10000"/>
              <a:gd name="connsiteX55" fmla="*/ 9986 w 10000"/>
              <a:gd name="connsiteY55" fmla="*/ 10000 h 10000"/>
              <a:gd name="connsiteX0" fmla="*/ 0 w 10000"/>
              <a:gd name="connsiteY0" fmla="*/ 9894 h 10000"/>
              <a:gd name="connsiteX1" fmla="*/ 85 w 10000"/>
              <a:gd name="connsiteY1" fmla="*/ 9399 h 10000"/>
              <a:gd name="connsiteX2" fmla="*/ 165 w 10000"/>
              <a:gd name="connsiteY2" fmla="*/ 8989 h 10000"/>
              <a:gd name="connsiteX3" fmla="*/ 226 w 10000"/>
              <a:gd name="connsiteY3" fmla="*/ 8940 h 10000"/>
              <a:gd name="connsiteX4" fmla="*/ 311 w 10000"/>
              <a:gd name="connsiteY4" fmla="*/ 8905 h 10000"/>
              <a:gd name="connsiteX5" fmla="*/ 372 w 10000"/>
              <a:gd name="connsiteY5" fmla="*/ 8869 h 10000"/>
              <a:gd name="connsiteX6" fmla="*/ 457 w 10000"/>
              <a:gd name="connsiteY6" fmla="*/ 8834 h 10000"/>
              <a:gd name="connsiteX7" fmla="*/ 539 w 10000"/>
              <a:gd name="connsiteY7" fmla="*/ 8799 h 10000"/>
              <a:gd name="connsiteX8" fmla="*/ 621 w 10000"/>
              <a:gd name="connsiteY8" fmla="*/ 8763 h 10000"/>
              <a:gd name="connsiteX9" fmla="*/ 728 w 10000"/>
              <a:gd name="connsiteY9" fmla="*/ 8530 h 10000"/>
              <a:gd name="connsiteX10" fmla="*/ 784 w 10000"/>
              <a:gd name="connsiteY10" fmla="*/ 7929 h 10000"/>
              <a:gd name="connsiteX11" fmla="*/ 842 w 10000"/>
              <a:gd name="connsiteY11" fmla="*/ 7717 h 10000"/>
              <a:gd name="connsiteX12" fmla="*/ 944 w 10000"/>
              <a:gd name="connsiteY12" fmla="*/ 7102 h 10000"/>
              <a:gd name="connsiteX13" fmla="*/ 1005 w 10000"/>
              <a:gd name="connsiteY13" fmla="*/ 6693 h 10000"/>
              <a:gd name="connsiteX14" fmla="*/ 1087 w 10000"/>
              <a:gd name="connsiteY14" fmla="*/ 6254 h 10000"/>
              <a:gd name="connsiteX15" fmla="*/ 1148 w 10000"/>
              <a:gd name="connsiteY15" fmla="*/ 5845 h 10000"/>
              <a:gd name="connsiteX16" fmla="*/ 1228 w 10000"/>
              <a:gd name="connsiteY16" fmla="*/ 5244 h 10000"/>
              <a:gd name="connsiteX17" fmla="*/ 1306 w 10000"/>
              <a:gd name="connsiteY17" fmla="*/ 4431 h 10000"/>
              <a:gd name="connsiteX18" fmla="*/ 1405 w 10000"/>
              <a:gd name="connsiteY18" fmla="*/ 3830 h 10000"/>
              <a:gd name="connsiteX19" fmla="*/ 1462 w 10000"/>
              <a:gd name="connsiteY19" fmla="*/ 3216 h 10000"/>
              <a:gd name="connsiteX20" fmla="*/ 1544 w 10000"/>
              <a:gd name="connsiteY20" fmla="*/ 2792 h 10000"/>
              <a:gd name="connsiteX21" fmla="*/ 1605 w 10000"/>
              <a:gd name="connsiteY21" fmla="*/ 2205 h 10000"/>
              <a:gd name="connsiteX22" fmla="*/ 1685 w 10000"/>
              <a:gd name="connsiteY22" fmla="*/ 1746 h 10000"/>
              <a:gd name="connsiteX23" fmla="*/ 1768 w 10000"/>
              <a:gd name="connsiteY23" fmla="*/ 1357 h 10000"/>
              <a:gd name="connsiteX24" fmla="*/ 1845 w 10000"/>
              <a:gd name="connsiteY24" fmla="*/ 919 h 10000"/>
              <a:gd name="connsiteX25" fmla="*/ 1951 w 10000"/>
              <a:gd name="connsiteY25" fmla="*/ 898 h 10000"/>
              <a:gd name="connsiteX26" fmla="*/ 2031 w 10000"/>
              <a:gd name="connsiteY26" fmla="*/ 459 h 10000"/>
              <a:gd name="connsiteX27" fmla="*/ 2111 w 10000"/>
              <a:gd name="connsiteY27" fmla="*/ 49 h 10000"/>
              <a:gd name="connsiteX28" fmla="*/ 2193 w 10000"/>
              <a:gd name="connsiteY28" fmla="*/ 0 h 10000"/>
              <a:gd name="connsiteX29" fmla="*/ 2281 w 10000"/>
              <a:gd name="connsiteY29" fmla="*/ 332 h 10000"/>
              <a:gd name="connsiteX30" fmla="*/ 2347 w 10000"/>
              <a:gd name="connsiteY30" fmla="*/ 686 h 10000"/>
              <a:gd name="connsiteX31" fmla="*/ 2410 w 10000"/>
              <a:gd name="connsiteY31" fmla="*/ 1251 h 10000"/>
              <a:gd name="connsiteX32" fmla="*/ 2476 w 10000"/>
              <a:gd name="connsiteY32" fmla="*/ 1943 h 10000"/>
              <a:gd name="connsiteX33" fmla="*/ 2540 w 10000"/>
              <a:gd name="connsiteY33" fmla="*/ 2509 h 10000"/>
              <a:gd name="connsiteX34" fmla="*/ 2624 w 10000"/>
              <a:gd name="connsiteY34" fmla="*/ 3053 h 10000"/>
              <a:gd name="connsiteX35" fmla="*/ 2734 w 10000"/>
              <a:gd name="connsiteY35" fmla="*/ 3583 h 10000"/>
              <a:gd name="connsiteX36" fmla="*/ 2819 w 10000"/>
              <a:gd name="connsiteY36" fmla="*/ 3887 h 10000"/>
              <a:gd name="connsiteX37" fmla="*/ 2885 w 10000"/>
              <a:gd name="connsiteY37" fmla="*/ 4042 h 10000"/>
              <a:gd name="connsiteX38" fmla="*/ 2987 w 10000"/>
              <a:gd name="connsiteY38" fmla="*/ 4184 h 10000"/>
              <a:gd name="connsiteX39" fmla="*/ 3048 w 10000"/>
              <a:gd name="connsiteY39" fmla="*/ 4148 h 10000"/>
              <a:gd name="connsiteX40" fmla="*/ 3111 w 10000"/>
              <a:gd name="connsiteY40" fmla="*/ 4113 h 10000"/>
              <a:gd name="connsiteX41" fmla="*/ 3196 w 10000"/>
              <a:gd name="connsiteY41" fmla="*/ 4099 h 10000"/>
              <a:gd name="connsiteX42" fmla="*/ 3302 w 10000"/>
              <a:gd name="connsiteY42" fmla="*/ 4608 h 10000"/>
              <a:gd name="connsiteX43" fmla="*/ 3389 w 10000"/>
              <a:gd name="connsiteY43" fmla="*/ 4961 h 10000"/>
              <a:gd name="connsiteX44" fmla="*/ 3476 w 10000"/>
              <a:gd name="connsiteY44" fmla="*/ 5491 h 10000"/>
              <a:gd name="connsiteX45" fmla="*/ 3520 w 10000"/>
              <a:gd name="connsiteY45" fmla="*/ 6057 h 10000"/>
              <a:gd name="connsiteX46" fmla="*/ 3624 w 10000"/>
              <a:gd name="connsiteY46" fmla="*/ 6537 h 10000"/>
              <a:gd name="connsiteX47" fmla="*/ 3925 w 10000"/>
              <a:gd name="connsiteY47" fmla="*/ 7774 h 10000"/>
              <a:gd name="connsiteX48" fmla="*/ 4008 w 10000"/>
              <a:gd name="connsiteY48" fmla="*/ 8092 h 10000"/>
              <a:gd name="connsiteX49" fmla="*/ 4177 w 10000"/>
              <a:gd name="connsiteY49" fmla="*/ 8777 h 10000"/>
              <a:gd name="connsiteX50" fmla="*/ 4262 w 10000"/>
              <a:gd name="connsiteY50" fmla="*/ 8919 h 10000"/>
              <a:gd name="connsiteX51" fmla="*/ 5399 w 10000"/>
              <a:gd name="connsiteY51" fmla="*/ 6611 h 10000"/>
              <a:gd name="connsiteX52" fmla="*/ 7238 w 10000"/>
              <a:gd name="connsiteY52" fmla="*/ 6532 h 10000"/>
              <a:gd name="connsiteX53" fmla="*/ 10000 w 10000"/>
              <a:gd name="connsiteY53" fmla="*/ 9046 h 10000"/>
              <a:gd name="connsiteX54" fmla="*/ 9986 w 10000"/>
              <a:gd name="connsiteY54" fmla="*/ 10000 h 10000"/>
              <a:gd name="connsiteX0" fmla="*/ 0 w 10000"/>
              <a:gd name="connsiteY0" fmla="*/ 9894 h 10000"/>
              <a:gd name="connsiteX1" fmla="*/ 85 w 10000"/>
              <a:gd name="connsiteY1" fmla="*/ 9399 h 10000"/>
              <a:gd name="connsiteX2" fmla="*/ 165 w 10000"/>
              <a:gd name="connsiteY2" fmla="*/ 8989 h 10000"/>
              <a:gd name="connsiteX3" fmla="*/ 226 w 10000"/>
              <a:gd name="connsiteY3" fmla="*/ 8940 h 10000"/>
              <a:gd name="connsiteX4" fmla="*/ 311 w 10000"/>
              <a:gd name="connsiteY4" fmla="*/ 8905 h 10000"/>
              <a:gd name="connsiteX5" fmla="*/ 372 w 10000"/>
              <a:gd name="connsiteY5" fmla="*/ 8869 h 10000"/>
              <a:gd name="connsiteX6" fmla="*/ 457 w 10000"/>
              <a:gd name="connsiteY6" fmla="*/ 8834 h 10000"/>
              <a:gd name="connsiteX7" fmla="*/ 539 w 10000"/>
              <a:gd name="connsiteY7" fmla="*/ 8799 h 10000"/>
              <a:gd name="connsiteX8" fmla="*/ 621 w 10000"/>
              <a:gd name="connsiteY8" fmla="*/ 8763 h 10000"/>
              <a:gd name="connsiteX9" fmla="*/ 728 w 10000"/>
              <a:gd name="connsiteY9" fmla="*/ 8530 h 10000"/>
              <a:gd name="connsiteX10" fmla="*/ 784 w 10000"/>
              <a:gd name="connsiteY10" fmla="*/ 7929 h 10000"/>
              <a:gd name="connsiteX11" fmla="*/ 842 w 10000"/>
              <a:gd name="connsiteY11" fmla="*/ 7717 h 10000"/>
              <a:gd name="connsiteX12" fmla="*/ 944 w 10000"/>
              <a:gd name="connsiteY12" fmla="*/ 7102 h 10000"/>
              <a:gd name="connsiteX13" fmla="*/ 1005 w 10000"/>
              <a:gd name="connsiteY13" fmla="*/ 6693 h 10000"/>
              <a:gd name="connsiteX14" fmla="*/ 1087 w 10000"/>
              <a:gd name="connsiteY14" fmla="*/ 6254 h 10000"/>
              <a:gd name="connsiteX15" fmla="*/ 1148 w 10000"/>
              <a:gd name="connsiteY15" fmla="*/ 5845 h 10000"/>
              <a:gd name="connsiteX16" fmla="*/ 1228 w 10000"/>
              <a:gd name="connsiteY16" fmla="*/ 5244 h 10000"/>
              <a:gd name="connsiteX17" fmla="*/ 1306 w 10000"/>
              <a:gd name="connsiteY17" fmla="*/ 4431 h 10000"/>
              <a:gd name="connsiteX18" fmla="*/ 1405 w 10000"/>
              <a:gd name="connsiteY18" fmla="*/ 3830 h 10000"/>
              <a:gd name="connsiteX19" fmla="*/ 1462 w 10000"/>
              <a:gd name="connsiteY19" fmla="*/ 3216 h 10000"/>
              <a:gd name="connsiteX20" fmla="*/ 1544 w 10000"/>
              <a:gd name="connsiteY20" fmla="*/ 2792 h 10000"/>
              <a:gd name="connsiteX21" fmla="*/ 1605 w 10000"/>
              <a:gd name="connsiteY21" fmla="*/ 2205 h 10000"/>
              <a:gd name="connsiteX22" fmla="*/ 1685 w 10000"/>
              <a:gd name="connsiteY22" fmla="*/ 1746 h 10000"/>
              <a:gd name="connsiteX23" fmla="*/ 1768 w 10000"/>
              <a:gd name="connsiteY23" fmla="*/ 1357 h 10000"/>
              <a:gd name="connsiteX24" fmla="*/ 1845 w 10000"/>
              <a:gd name="connsiteY24" fmla="*/ 919 h 10000"/>
              <a:gd name="connsiteX25" fmla="*/ 1951 w 10000"/>
              <a:gd name="connsiteY25" fmla="*/ 898 h 10000"/>
              <a:gd name="connsiteX26" fmla="*/ 2031 w 10000"/>
              <a:gd name="connsiteY26" fmla="*/ 459 h 10000"/>
              <a:gd name="connsiteX27" fmla="*/ 2111 w 10000"/>
              <a:gd name="connsiteY27" fmla="*/ 49 h 10000"/>
              <a:gd name="connsiteX28" fmla="*/ 2193 w 10000"/>
              <a:gd name="connsiteY28" fmla="*/ 0 h 10000"/>
              <a:gd name="connsiteX29" fmla="*/ 2281 w 10000"/>
              <a:gd name="connsiteY29" fmla="*/ 332 h 10000"/>
              <a:gd name="connsiteX30" fmla="*/ 2347 w 10000"/>
              <a:gd name="connsiteY30" fmla="*/ 686 h 10000"/>
              <a:gd name="connsiteX31" fmla="*/ 2410 w 10000"/>
              <a:gd name="connsiteY31" fmla="*/ 1251 h 10000"/>
              <a:gd name="connsiteX32" fmla="*/ 2476 w 10000"/>
              <a:gd name="connsiteY32" fmla="*/ 1943 h 10000"/>
              <a:gd name="connsiteX33" fmla="*/ 2540 w 10000"/>
              <a:gd name="connsiteY33" fmla="*/ 2509 h 10000"/>
              <a:gd name="connsiteX34" fmla="*/ 2624 w 10000"/>
              <a:gd name="connsiteY34" fmla="*/ 3053 h 10000"/>
              <a:gd name="connsiteX35" fmla="*/ 2734 w 10000"/>
              <a:gd name="connsiteY35" fmla="*/ 3583 h 10000"/>
              <a:gd name="connsiteX36" fmla="*/ 2819 w 10000"/>
              <a:gd name="connsiteY36" fmla="*/ 3887 h 10000"/>
              <a:gd name="connsiteX37" fmla="*/ 2885 w 10000"/>
              <a:gd name="connsiteY37" fmla="*/ 4042 h 10000"/>
              <a:gd name="connsiteX38" fmla="*/ 2987 w 10000"/>
              <a:gd name="connsiteY38" fmla="*/ 4184 h 10000"/>
              <a:gd name="connsiteX39" fmla="*/ 3048 w 10000"/>
              <a:gd name="connsiteY39" fmla="*/ 4148 h 10000"/>
              <a:gd name="connsiteX40" fmla="*/ 3111 w 10000"/>
              <a:gd name="connsiteY40" fmla="*/ 4113 h 10000"/>
              <a:gd name="connsiteX41" fmla="*/ 3196 w 10000"/>
              <a:gd name="connsiteY41" fmla="*/ 4099 h 10000"/>
              <a:gd name="connsiteX42" fmla="*/ 3302 w 10000"/>
              <a:gd name="connsiteY42" fmla="*/ 4608 h 10000"/>
              <a:gd name="connsiteX43" fmla="*/ 3389 w 10000"/>
              <a:gd name="connsiteY43" fmla="*/ 4961 h 10000"/>
              <a:gd name="connsiteX44" fmla="*/ 3476 w 10000"/>
              <a:gd name="connsiteY44" fmla="*/ 5491 h 10000"/>
              <a:gd name="connsiteX45" fmla="*/ 3520 w 10000"/>
              <a:gd name="connsiteY45" fmla="*/ 6057 h 10000"/>
              <a:gd name="connsiteX46" fmla="*/ 3624 w 10000"/>
              <a:gd name="connsiteY46" fmla="*/ 6537 h 10000"/>
              <a:gd name="connsiteX47" fmla="*/ 4008 w 10000"/>
              <a:gd name="connsiteY47" fmla="*/ 8092 h 10000"/>
              <a:gd name="connsiteX48" fmla="*/ 4177 w 10000"/>
              <a:gd name="connsiteY48" fmla="*/ 8777 h 10000"/>
              <a:gd name="connsiteX49" fmla="*/ 4262 w 10000"/>
              <a:gd name="connsiteY49" fmla="*/ 8919 h 10000"/>
              <a:gd name="connsiteX50" fmla="*/ 5399 w 10000"/>
              <a:gd name="connsiteY50" fmla="*/ 6611 h 10000"/>
              <a:gd name="connsiteX51" fmla="*/ 7238 w 10000"/>
              <a:gd name="connsiteY51" fmla="*/ 6532 h 10000"/>
              <a:gd name="connsiteX52" fmla="*/ 10000 w 10000"/>
              <a:gd name="connsiteY52" fmla="*/ 9046 h 10000"/>
              <a:gd name="connsiteX53" fmla="*/ 9986 w 10000"/>
              <a:gd name="connsiteY53" fmla="*/ 10000 h 10000"/>
              <a:gd name="connsiteX0" fmla="*/ 0 w 10000"/>
              <a:gd name="connsiteY0" fmla="*/ 9894 h 10000"/>
              <a:gd name="connsiteX1" fmla="*/ 85 w 10000"/>
              <a:gd name="connsiteY1" fmla="*/ 9399 h 10000"/>
              <a:gd name="connsiteX2" fmla="*/ 165 w 10000"/>
              <a:gd name="connsiteY2" fmla="*/ 8989 h 10000"/>
              <a:gd name="connsiteX3" fmla="*/ 226 w 10000"/>
              <a:gd name="connsiteY3" fmla="*/ 8940 h 10000"/>
              <a:gd name="connsiteX4" fmla="*/ 311 w 10000"/>
              <a:gd name="connsiteY4" fmla="*/ 8905 h 10000"/>
              <a:gd name="connsiteX5" fmla="*/ 372 w 10000"/>
              <a:gd name="connsiteY5" fmla="*/ 8869 h 10000"/>
              <a:gd name="connsiteX6" fmla="*/ 457 w 10000"/>
              <a:gd name="connsiteY6" fmla="*/ 8834 h 10000"/>
              <a:gd name="connsiteX7" fmla="*/ 539 w 10000"/>
              <a:gd name="connsiteY7" fmla="*/ 8799 h 10000"/>
              <a:gd name="connsiteX8" fmla="*/ 621 w 10000"/>
              <a:gd name="connsiteY8" fmla="*/ 8763 h 10000"/>
              <a:gd name="connsiteX9" fmla="*/ 728 w 10000"/>
              <a:gd name="connsiteY9" fmla="*/ 8530 h 10000"/>
              <a:gd name="connsiteX10" fmla="*/ 784 w 10000"/>
              <a:gd name="connsiteY10" fmla="*/ 7929 h 10000"/>
              <a:gd name="connsiteX11" fmla="*/ 842 w 10000"/>
              <a:gd name="connsiteY11" fmla="*/ 7717 h 10000"/>
              <a:gd name="connsiteX12" fmla="*/ 944 w 10000"/>
              <a:gd name="connsiteY12" fmla="*/ 7102 h 10000"/>
              <a:gd name="connsiteX13" fmla="*/ 1005 w 10000"/>
              <a:gd name="connsiteY13" fmla="*/ 6693 h 10000"/>
              <a:gd name="connsiteX14" fmla="*/ 1087 w 10000"/>
              <a:gd name="connsiteY14" fmla="*/ 6254 h 10000"/>
              <a:gd name="connsiteX15" fmla="*/ 1148 w 10000"/>
              <a:gd name="connsiteY15" fmla="*/ 5845 h 10000"/>
              <a:gd name="connsiteX16" fmla="*/ 1228 w 10000"/>
              <a:gd name="connsiteY16" fmla="*/ 5244 h 10000"/>
              <a:gd name="connsiteX17" fmla="*/ 1306 w 10000"/>
              <a:gd name="connsiteY17" fmla="*/ 4431 h 10000"/>
              <a:gd name="connsiteX18" fmla="*/ 1405 w 10000"/>
              <a:gd name="connsiteY18" fmla="*/ 3830 h 10000"/>
              <a:gd name="connsiteX19" fmla="*/ 1462 w 10000"/>
              <a:gd name="connsiteY19" fmla="*/ 3216 h 10000"/>
              <a:gd name="connsiteX20" fmla="*/ 1544 w 10000"/>
              <a:gd name="connsiteY20" fmla="*/ 2792 h 10000"/>
              <a:gd name="connsiteX21" fmla="*/ 1605 w 10000"/>
              <a:gd name="connsiteY21" fmla="*/ 2205 h 10000"/>
              <a:gd name="connsiteX22" fmla="*/ 1685 w 10000"/>
              <a:gd name="connsiteY22" fmla="*/ 1746 h 10000"/>
              <a:gd name="connsiteX23" fmla="*/ 1768 w 10000"/>
              <a:gd name="connsiteY23" fmla="*/ 1357 h 10000"/>
              <a:gd name="connsiteX24" fmla="*/ 1845 w 10000"/>
              <a:gd name="connsiteY24" fmla="*/ 919 h 10000"/>
              <a:gd name="connsiteX25" fmla="*/ 1951 w 10000"/>
              <a:gd name="connsiteY25" fmla="*/ 898 h 10000"/>
              <a:gd name="connsiteX26" fmla="*/ 2031 w 10000"/>
              <a:gd name="connsiteY26" fmla="*/ 459 h 10000"/>
              <a:gd name="connsiteX27" fmla="*/ 2111 w 10000"/>
              <a:gd name="connsiteY27" fmla="*/ 49 h 10000"/>
              <a:gd name="connsiteX28" fmla="*/ 2193 w 10000"/>
              <a:gd name="connsiteY28" fmla="*/ 0 h 10000"/>
              <a:gd name="connsiteX29" fmla="*/ 2281 w 10000"/>
              <a:gd name="connsiteY29" fmla="*/ 332 h 10000"/>
              <a:gd name="connsiteX30" fmla="*/ 2347 w 10000"/>
              <a:gd name="connsiteY30" fmla="*/ 686 h 10000"/>
              <a:gd name="connsiteX31" fmla="*/ 2410 w 10000"/>
              <a:gd name="connsiteY31" fmla="*/ 1251 h 10000"/>
              <a:gd name="connsiteX32" fmla="*/ 2476 w 10000"/>
              <a:gd name="connsiteY32" fmla="*/ 1943 h 10000"/>
              <a:gd name="connsiteX33" fmla="*/ 2540 w 10000"/>
              <a:gd name="connsiteY33" fmla="*/ 2509 h 10000"/>
              <a:gd name="connsiteX34" fmla="*/ 2624 w 10000"/>
              <a:gd name="connsiteY34" fmla="*/ 3053 h 10000"/>
              <a:gd name="connsiteX35" fmla="*/ 2734 w 10000"/>
              <a:gd name="connsiteY35" fmla="*/ 3583 h 10000"/>
              <a:gd name="connsiteX36" fmla="*/ 2819 w 10000"/>
              <a:gd name="connsiteY36" fmla="*/ 3887 h 10000"/>
              <a:gd name="connsiteX37" fmla="*/ 2885 w 10000"/>
              <a:gd name="connsiteY37" fmla="*/ 4042 h 10000"/>
              <a:gd name="connsiteX38" fmla="*/ 2987 w 10000"/>
              <a:gd name="connsiteY38" fmla="*/ 4184 h 10000"/>
              <a:gd name="connsiteX39" fmla="*/ 3048 w 10000"/>
              <a:gd name="connsiteY39" fmla="*/ 4148 h 10000"/>
              <a:gd name="connsiteX40" fmla="*/ 3111 w 10000"/>
              <a:gd name="connsiteY40" fmla="*/ 4113 h 10000"/>
              <a:gd name="connsiteX41" fmla="*/ 3196 w 10000"/>
              <a:gd name="connsiteY41" fmla="*/ 4099 h 10000"/>
              <a:gd name="connsiteX42" fmla="*/ 3302 w 10000"/>
              <a:gd name="connsiteY42" fmla="*/ 4608 h 10000"/>
              <a:gd name="connsiteX43" fmla="*/ 3389 w 10000"/>
              <a:gd name="connsiteY43" fmla="*/ 4961 h 10000"/>
              <a:gd name="connsiteX44" fmla="*/ 3476 w 10000"/>
              <a:gd name="connsiteY44" fmla="*/ 5491 h 10000"/>
              <a:gd name="connsiteX45" fmla="*/ 3520 w 10000"/>
              <a:gd name="connsiteY45" fmla="*/ 6057 h 10000"/>
              <a:gd name="connsiteX46" fmla="*/ 3624 w 10000"/>
              <a:gd name="connsiteY46" fmla="*/ 6537 h 10000"/>
              <a:gd name="connsiteX47" fmla="*/ 4177 w 10000"/>
              <a:gd name="connsiteY47" fmla="*/ 8777 h 10000"/>
              <a:gd name="connsiteX48" fmla="*/ 4262 w 10000"/>
              <a:gd name="connsiteY48" fmla="*/ 8919 h 10000"/>
              <a:gd name="connsiteX49" fmla="*/ 5399 w 10000"/>
              <a:gd name="connsiteY49" fmla="*/ 6611 h 10000"/>
              <a:gd name="connsiteX50" fmla="*/ 7238 w 10000"/>
              <a:gd name="connsiteY50" fmla="*/ 6532 h 10000"/>
              <a:gd name="connsiteX51" fmla="*/ 10000 w 10000"/>
              <a:gd name="connsiteY51" fmla="*/ 9046 h 10000"/>
              <a:gd name="connsiteX52" fmla="*/ 9986 w 10000"/>
              <a:gd name="connsiteY52" fmla="*/ 10000 h 10000"/>
              <a:gd name="connsiteX0" fmla="*/ 0 w 10000"/>
              <a:gd name="connsiteY0" fmla="*/ 9894 h 10000"/>
              <a:gd name="connsiteX1" fmla="*/ 85 w 10000"/>
              <a:gd name="connsiteY1" fmla="*/ 9399 h 10000"/>
              <a:gd name="connsiteX2" fmla="*/ 165 w 10000"/>
              <a:gd name="connsiteY2" fmla="*/ 8989 h 10000"/>
              <a:gd name="connsiteX3" fmla="*/ 226 w 10000"/>
              <a:gd name="connsiteY3" fmla="*/ 8940 h 10000"/>
              <a:gd name="connsiteX4" fmla="*/ 311 w 10000"/>
              <a:gd name="connsiteY4" fmla="*/ 8905 h 10000"/>
              <a:gd name="connsiteX5" fmla="*/ 372 w 10000"/>
              <a:gd name="connsiteY5" fmla="*/ 8869 h 10000"/>
              <a:gd name="connsiteX6" fmla="*/ 457 w 10000"/>
              <a:gd name="connsiteY6" fmla="*/ 8834 h 10000"/>
              <a:gd name="connsiteX7" fmla="*/ 539 w 10000"/>
              <a:gd name="connsiteY7" fmla="*/ 8799 h 10000"/>
              <a:gd name="connsiteX8" fmla="*/ 621 w 10000"/>
              <a:gd name="connsiteY8" fmla="*/ 8763 h 10000"/>
              <a:gd name="connsiteX9" fmla="*/ 728 w 10000"/>
              <a:gd name="connsiteY9" fmla="*/ 8530 h 10000"/>
              <a:gd name="connsiteX10" fmla="*/ 784 w 10000"/>
              <a:gd name="connsiteY10" fmla="*/ 7929 h 10000"/>
              <a:gd name="connsiteX11" fmla="*/ 842 w 10000"/>
              <a:gd name="connsiteY11" fmla="*/ 7717 h 10000"/>
              <a:gd name="connsiteX12" fmla="*/ 944 w 10000"/>
              <a:gd name="connsiteY12" fmla="*/ 7102 h 10000"/>
              <a:gd name="connsiteX13" fmla="*/ 1005 w 10000"/>
              <a:gd name="connsiteY13" fmla="*/ 6693 h 10000"/>
              <a:gd name="connsiteX14" fmla="*/ 1087 w 10000"/>
              <a:gd name="connsiteY14" fmla="*/ 6254 h 10000"/>
              <a:gd name="connsiteX15" fmla="*/ 1148 w 10000"/>
              <a:gd name="connsiteY15" fmla="*/ 5845 h 10000"/>
              <a:gd name="connsiteX16" fmla="*/ 1228 w 10000"/>
              <a:gd name="connsiteY16" fmla="*/ 5244 h 10000"/>
              <a:gd name="connsiteX17" fmla="*/ 1306 w 10000"/>
              <a:gd name="connsiteY17" fmla="*/ 4431 h 10000"/>
              <a:gd name="connsiteX18" fmla="*/ 1405 w 10000"/>
              <a:gd name="connsiteY18" fmla="*/ 3830 h 10000"/>
              <a:gd name="connsiteX19" fmla="*/ 1462 w 10000"/>
              <a:gd name="connsiteY19" fmla="*/ 3216 h 10000"/>
              <a:gd name="connsiteX20" fmla="*/ 1544 w 10000"/>
              <a:gd name="connsiteY20" fmla="*/ 2792 h 10000"/>
              <a:gd name="connsiteX21" fmla="*/ 1605 w 10000"/>
              <a:gd name="connsiteY21" fmla="*/ 2205 h 10000"/>
              <a:gd name="connsiteX22" fmla="*/ 1685 w 10000"/>
              <a:gd name="connsiteY22" fmla="*/ 1746 h 10000"/>
              <a:gd name="connsiteX23" fmla="*/ 1768 w 10000"/>
              <a:gd name="connsiteY23" fmla="*/ 1357 h 10000"/>
              <a:gd name="connsiteX24" fmla="*/ 1845 w 10000"/>
              <a:gd name="connsiteY24" fmla="*/ 919 h 10000"/>
              <a:gd name="connsiteX25" fmla="*/ 1951 w 10000"/>
              <a:gd name="connsiteY25" fmla="*/ 898 h 10000"/>
              <a:gd name="connsiteX26" fmla="*/ 2031 w 10000"/>
              <a:gd name="connsiteY26" fmla="*/ 459 h 10000"/>
              <a:gd name="connsiteX27" fmla="*/ 2111 w 10000"/>
              <a:gd name="connsiteY27" fmla="*/ 49 h 10000"/>
              <a:gd name="connsiteX28" fmla="*/ 2193 w 10000"/>
              <a:gd name="connsiteY28" fmla="*/ 0 h 10000"/>
              <a:gd name="connsiteX29" fmla="*/ 2281 w 10000"/>
              <a:gd name="connsiteY29" fmla="*/ 332 h 10000"/>
              <a:gd name="connsiteX30" fmla="*/ 2347 w 10000"/>
              <a:gd name="connsiteY30" fmla="*/ 686 h 10000"/>
              <a:gd name="connsiteX31" fmla="*/ 2410 w 10000"/>
              <a:gd name="connsiteY31" fmla="*/ 1251 h 10000"/>
              <a:gd name="connsiteX32" fmla="*/ 2476 w 10000"/>
              <a:gd name="connsiteY32" fmla="*/ 1943 h 10000"/>
              <a:gd name="connsiteX33" fmla="*/ 2540 w 10000"/>
              <a:gd name="connsiteY33" fmla="*/ 2509 h 10000"/>
              <a:gd name="connsiteX34" fmla="*/ 2624 w 10000"/>
              <a:gd name="connsiteY34" fmla="*/ 3053 h 10000"/>
              <a:gd name="connsiteX35" fmla="*/ 2734 w 10000"/>
              <a:gd name="connsiteY35" fmla="*/ 3583 h 10000"/>
              <a:gd name="connsiteX36" fmla="*/ 2819 w 10000"/>
              <a:gd name="connsiteY36" fmla="*/ 3887 h 10000"/>
              <a:gd name="connsiteX37" fmla="*/ 2885 w 10000"/>
              <a:gd name="connsiteY37" fmla="*/ 4042 h 10000"/>
              <a:gd name="connsiteX38" fmla="*/ 2987 w 10000"/>
              <a:gd name="connsiteY38" fmla="*/ 4184 h 10000"/>
              <a:gd name="connsiteX39" fmla="*/ 3048 w 10000"/>
              <a:gd name="connsiteY39" fmla="*/ 4148 h 10000"/>
              <a:gd name="connsiteX40" fmla="*/ 3111 w 10000"/>
              <a:gd name="connsiteY40" fmla="*/ 4113 h 10000"/>
              <a:gd name="connsiteX41" fmla="*/ 3196 w 10000"/>
              <a:gd name="connsiteY41" fmla="*/ 4099 h 10000"/>
              <a:gd name="connsiteX42" fmla="*/ 3302 w 10000"/>
              <a:gd name="connsiteY42" fmla="*/ 4608 h 10000"/>
              <a:gd name="connsiteX43" fmla="*/ 3389 w 10000"/>
              <a:gd name="connsiteY43" fmla="*/ 4961 h 10000"/>
              <a:gd name="connsiteX44" fmla="*/ 3476 w 10000"/>
              <a:gd name="connsiteY44" fmla="*/ 5491 h 10000"/>
              <a:gd name="connsiteX45" fmla="*/ 3520 w 10000"/>
              <a:gd name="connsiteY45" fmla="*/ 6057 h 10000"/>
              <a:gd name="connsiteX46" fmla="*/ 3624 w 10000"/>
              <a:gd name="connsiteY46" fmla="*/ 6537 h 10000"/>
              <a:gd name="connsiteX47" fmla="*/ 4262 w 10000"/>
              <a:gd name="connsiteY47" fmla="*/ 8919 h 10000"/>
              <a:gd name="connsiteX48" fmla="*/ 5399 w 10000"/>
              <a:gd name="connsiteY48" fmla="*/ 6611 h 10000"/>
              <a:gd name="connsiteX49" fmla="*/ 7238 w 10000"/>
              <a:gd name="connsiteY49" fmla="*/ 6532 h 10000"/>
              <a:gd name="connsiteX50" fmla="*/ 10000 w 10000"/>
              <a:gd name="connsiteY50" fmla="*/ 9046 h 10000"/>
              <a:gd name="connsiteX51" fmla="*/ 9986 w 10000"/>
              <a:gd name="connsiteY51" fmla="*/ 10000 h 10000"/>
              <a:gd name="connsiteX0" fmla="*/ 0 w 10000"/>
              <a:gd name="connsiteY0" fmla="*/ 9894 h 10000"/>
              <a:gd name="connsiteX1" fmla="*/ 85 w 10000"/>
              <a:gd name="connsiteY1" fmla="*/ 9399 h 10000"/>
              <a:gd name="connsiteX2" fmla="*/ 165 w 10000"/>
              <a:gd name="connsiteY2" fmla="*/ 8989 h 10000"/>
              <a:gd name="connsiteX3" fmla="*/ 226 w 10000"/>
              <a:gd name="connsiteY3" fmla="*/ 8940 h 10000"/>
              <a:gd name="connsiteX4" fmla="*/ 311 w 10000"/>
              <a:gd name="connsiteY4" fmla="*/ 8905 h 10000"/>
              <a:gd name="connsiteX5" fmla="*/ 372 w 10000"/>
              <a:gd name="connsiteY5" fmla="*/ 8869 h 10000"/>
              <a:gd name="connsiteX6" fmla="*/ 457 w 10000"/>
              <a:gd name="connsiteY6" fmla="*/ 8834 h 10000"/>
              <a:gd name="connsiteX7" fmla="*/ 539 w 10000"/>
              <a:gd name="connsiteY7" fmla="*/ 8799 h 10000"/>
              <a:gd name="connsiteX8" fmla="*/ 621 w 10000"/>
              <a:gd name="connsiteY8" fmla="*/ 8763 h 10000"/>
              <a:gd name="connsiteX9" fmla="*/ 728 w 10000"/>
              <a:gd name="connsiteY9" fmla="*/ 8530 h 10000"/>
              <a:gd name="connsiteX10" fmla="*/ 784 w 10000"/>
              <a:gd name="connsiteY10" fmla="*/ 7929 h 10000"/>
              <a:gd name="connsiteX11" fmla="*/ 842 w 10000"/>
              <a:gd name="connsiteY11" fmla="*/ 7717 h 10000"/>
              <a:gd name="connsiteX12" fmla="*/ 944 w 10000"/>
              <a:gd name="connsiteY12" fmla="*/ 7102 h 10000"/>
              <a:gd name="connsiteX13" fmla="*/ 1005 w 10000"/>
              <a:gd name="connsiteY13" fmla="*/ 6693 h 10000"/>
              <a:gd name="connsiteX14" fmla="*/ 1087 w 10000"/>
              <a:gd name="connsiteY14" fmla="*/ 6254 h 10000"/>
              <a:gd name="connsiteX15" fmla="*/ 1148 w 10000"/>
              <a:gd name="connsiteY15" fmla="*/ 5845 h 10000"/>
              <a:gd name="connsiteX16" fmla="*/ 1228 w 10000"/>
              <a:gd name="connsiteY16" fmla="*/ 5244 h 10000"/>
              <a:gd name="connsiteX17" fmla="*/ 1306 w 10000"/>
              <a:gd name="connsiteY17" fmla="*/ 4431 h 10000"/>
              <a:gd name="connsiteX18" fmla="*/ 1405 w 10000"/>
              <a:gd name="connsiteY18" fmla="*/ 3830 h 10000"/>
              <a:gd name="connsiteX19" fmla="*/ 1462 w 10000"/>
              <a:gd name="connsiteY19" fmla="*/ 3216 h 10000"/>
              <a:gd name="connsiteX20" fmla="*/ 1544 w 10000"/>
              <a:gd name="connsiteY20" fmla="*/ 2792 h 10000"/>
              <a:gd name="connsiteX21" fmla="*/ 1605 w 10000"/>
              <a:gd name="connsiteY21" fmla="*/ 2205 h 10000"/>
              <a:gd name="connsiteX22" fmla="*/ 1685 w 10000"/>
              <a:gd name="connsiteY22" fmla="*/ 1746 h 10000"/>
              <a:gd name="connsiteX23" fmla="*/ 1768 w 10000"/>
              <a:gd name="connsiteY23" fmla="*/ 1357 h 10000"/>
              <a:gd name="connsiteX24" fmla="*/ 1845 w 10000"/>
              <a:gd name="connsiteY24" fmla="*/ 919 h 10000"/>
              <a:gd name="connsiteX25" fmla="*/ 1951 w 10000"/>
              <a:gd name="connsiteY25" fmla="*/ 898 h 10000"/>
              <a:gd name="connsiteX26" fmla="*/ 2031 w 10000"/>
              <a:gd name="connsiteY26" fmla="*/ 459 h 10000"/>
              <a:gd name="connsiteX27" fmla="*/ 2111 w 10000"/>
              <a:gd name="connsiteY27" fmla="*/ 49 h 10000"/>
              <a:gd name="connsiteX28" fmla="*/ 2193 w 10000"/>
              <a:gd name="connsiteY28" fmla="*/ 0 h 10000"/>
              <a:gd name="connsiteX29" fmla="*/ 2281 w 10000"/>
              <a:gd name="connsiteY29" fmla="*/ 332 h 10000"/>
              <a:gd name="connsiteX30" fmla="*/ 2347 w 10000"/>
              <a:gd name="connsiteY30" fmla="*/ 686 h 10000"/>
              <a:gd name="connsiteX31" fmla="*/ 2410 w 10000"/>
              <a:gd name="connsiteY31" fmla="*/ 1251 h 10000"/>
              <a:gd name="connsiteX32" fmla="*/ 2476 w 10000"/>
              <a:gd name="connsiteY32" fmla="*/ 1943 h 10000"/>
              <a:gd name="connsiteX33" fmla="*/ 2540 w 10000"/>
              <a:gd name="connsiteY33" fmla="*/ 2509 h 10000"/>
              <a:gd name="connsiteX34" fmla="*/ 2624 w 10000"/>
              <a:gd name="connsiteY34" fmla="*/ 3053 h 10000"/>
              <a:gd name="connsiteX35" fmla="*/ 2734 w 10000"/>
              <a:gd name="connsiteY35" fmla="*/ 3583 h 10000"/>
              <a:gd name="connsiteX36" fmla="*/ 2819 w 10000"/>
              <a:gd name="connsiteY36" fmla="*/ 3887 h 10000"/>
              <a:gd name="connsiteX37" fmla="*/ 2885 w 10000"/>
              <a:gd name="connsiteY37" fmla="*/ 4042 h 10000"/>
              <a:gd name="connsiteX38" fmla="*/ 2987 w 10000"/>
              <a:gd name="connsiteY38" fmla="*/ 4184 h 10000"/>
              <a:gd name="connsiteX39" fmla="*/ 3048 w 10000"/>
              <a:gd name="connsiteY39" fmla="*/ 4148 h 10000"/>
              <a:gd name="connsiteX40" fmla="*/ 3111 w 10000"/>
              <a:gd name="connsiteY40" fmla="*/ 4113 h 10000"/>
              <a:gd name="connsiteX41" fmla="*/ 3196 w 10000"/>
              <a:gd name="connsiteY41" fmla="*/ 4099 h 10000"/>
              <a:gd name="connsiteX42" fmla="*/ 3302 w 10000"/>
              <a:gd name="connsiteY42" fmla="*/ 4608 h 10000"/>
              <a:gd name="connsiteX43" fmla="*/ 3389 w 10000"/>
              <a:gd name="connsiteY43" fmla="*/ 4961 h 10000"/>
              <a:gd name="connsiteX44" fmla="*/ 3476 w 10000"/>
              <a:gd name="connsiteY44" fmla="*/ 5491 h 10000"/>
              <a:gd name="connsiteX45" fmla="*/ 3520 w 10000"/>
              <a:gd name="connsiteY45" fmla="*/ 6057 h 10000"/>
              <a:gd name="connsiteX46" fmla="*/ 3624 w 10000"/>
              <a:gd name="connsiteY46" fmla="*/ 6537 h 10000"/>
              <a:gd name="connsiteX47" fmla="*/ 5399 w 10000"/>
              <a:gd name="connsiteY47" fmla="*/ 6611 h 10000"/>
              <a:gd name="connsiteX48" fmla="*/ 7238 w 10000"/>
              <a:gd name="connsiteY48" fmla="*/ 6532 h 10000"/>
              <a:gd name="connsiteX49" fmla="*/ 10000 w 10000"/>
              <a:gd name="connsiteY49" fmla="*/ 9046 h 10000"/>
              <a:gd name="connsiteX50" fmla="*/ 9986 w 10000"/>
              <a:gd name="connsiteY50" fmla="*/ 10000 h 10000"/>
              <a:gd name="connsiteX0" fmla="*/ 0 w 10000"/>
              <a:gd name="connsiteY0" fmla="*/ 9894 h 10000"/>
              <a:gd name="connsiteX1" fmla="*/ 165 w 10000"/>
              <a:gd name="connsiteY1" fmla="*/ 8989 h 10000"/>
              <a:gd name="connsiteX2" fmla="*/ 226 w 10000"/>
              <a:gd name="connsiteY2" fmla="*/ 8940 h 10000"/>
              <a:gd name="connsiteX3" fmla="*/ 311 w 10000"/>
              <a:gd name="connsiteY3" fmla="*/ 8905 h 10000"/>
              <a:gd name="connsiteX4" fmla="*/ 372 w 10000"/>
              <a:gd name="connsiteY4" fmla="*/ 8869 h 10000"/>
              <a:gd name="connsiteX5" fmla="*/ 457 w 10000"/>
              <a:gd name="connsiteY5" fmla="*/ 8834 h 10000"/>
              <a:gd name="connsiteX6" fmla="*/ 539 w 10000"/>
              <a:gd name="connsiteY6" fmla="*/ 8799 h 10000"/>
              <a:gd name="connsiteX7" fmla="*/ 621 w 10000"/>
              <a:gd name="connsiteY7" fmla="*/ 8763 h 10000"/>
              <a:gd name="connsiteX8" fmla="*/ 728 w 10000"/>
              <a:gd name="connsiteY8" fmla="*/ 8530 h 10000"/>
              <a:gd name="connsiteX9" fmla="*/ 784 w 10000"/>
              <a:gd name="connsiteY9" fmla="*/ 7929 h 10000"/>
              <a:gd name="connsiteX10" fmla="*/ 842 w 10000"/>
              <a:gd name="connsiteY10" fmla="*/ 7717 h 10000"/>
              <a:gd name="connsiteX11" fmla="*/ 944 w 10000"/>
              <a:gd name="connsiteY11" fmla="*/ 7102 h 10000"/>
              <a:gd name="connsiteX12" fmla="*/ 1005 w 10000"/>
              <a:gd name="connsiteY12" fmla="*/ 6693 h 10000"/>
              <a:gd name="connsiteX13" fmla="*/ 1087 w 10000"/>
              <a:gd name="connsiteY13" fmla="*/ 6254 h 10000"/>
              <a:gd name="connsiteX14" fmla="*/ 1148 w 10000"/>
              <a:gd name="connsiteY14" fmla="*/ 5845 h 10000"/>
              <a:gd name="connsiteX15" fmla="*/ 1228 w 10000"/>
              <a:gd name="connsiteY15" fmla="*/ 5244 h 10000"/>
              <a:gd name="connsiteX16" fmla="*/ 1306 w 10000"/>
              <a:gd name="connsiteY16" fmla="*/ 4431 h 10000"/>
              <a:gd name="connsiteX17" fmla="*/ 1405 w 10000"/>
              <a:gd name="connsiteY17" fmla="*/ 3830 h 10000"/>
              <a:gd name="connsiteX18" fmla="*/ 1462 w 10000"/>
              <a:gd name="connsiteY18" fmla="*/ 3216 h 10000"/>
              <a:gd name="connsiteX19" fmla="*/ 1544 w 10000"/>
              <a:gd name="connsiteY19" fmla="*/ 2792 h 10000"/>
              <a:gd name="connsiteX20" fmla="*/ 1605 w 10000"/>
              <a:gd name="connsiteY20" fmla="*/ 2205 h 10000"/>
              <a:gd name="connsiteX21" fmla="*/ 1685 w 10000"/>
              <a:gd name="connsiteY21" fmla="*/ 1746 h 10000"/>
              <a:gd name="connsiteX22" fmla="*/ 1768 w 10000"/>
              <a:gd name="connsiteY22" fmla="*/ 1357 h 10000"/>
              <a:gd name="connsiteX23" fmla="*/ 1845 w 10000"/>
              <a:gd name="connsiteY23" fmla="*/ 919 h 10000"/>
              <a:gd name="connsiteX24" fmla="*/ 1951 w 10000"/>
              <a:gd name="connsiteY24" fmla="*/ 898 h 10000"/>
              <a:gd name="connsiteX25" fmla="*/ 2031 w 10000"/>
              <a:gd name="connsiteY25" fmla="*/ 459 h 10000"/>
              <a:gd name="connsiteX26" fmla="*/ 2111 w 10000"/>
              <a:gd name="connsiteY26" fmla="*/ 49 h 10000"/>
              <a:gd name="connsiteX27" fmla="*/ 2193 w 10000"/>
              <a:gd name="connsiteY27" fmla="*/ 0 h 10000"/>
              <a:gd name="connsiteX28" fmla="*/ 2281 w 10000"/>
              <a:gd name="connsiteY28" fmla="*/ 332 h 10000"/>
              <a:gd name="connsiteX29" fmla="*/ 2347 w 10000"/>
              <a:gd name="connsiteY29" fmla="*/ 686 h 10000"/>
              <a:gd name="connsiteX30" fmla="*/ 2410 w 10000"/>
              <a:gd name="connsiteY30" fmla="*/ 1251 h 10000"/>
              <a:gd name="connsiteX31" fmla="*/ 2476 w 10000"/>
              <a:gd name="connsiteY31" fmla="*/ 1943 h 10000"/>
              <a:gd name="connsiteX32" fmla="*/ 2540 w 10000"/>
              <a:gd name="connsiteY32" fmla="*/ 2509 h 10000"/>
              <a:gd name="connsiteX33" fmla="*/ 2624 w 10000"/>
              <a:gd name="connsiteY33" fmla="*/ 3053 h 10000"/>
              <a:gd name="connsiteX34" fmla="*/ 2734 w 10000"/>
              <a:gd name="connsiteY34" fmla="*/ 3583 h 10000"/>
              <a:gd name="connsiteX35" fmla="*/ 2819 w 10000"/>
              <a:gd name="connsiteY35" fmla="*/ 3887 h 10000"/>
              <a:gd name="connsiteX36" fmla="*/ 2885 w 10000"/>
              <a:gd name="connsiteY36" fmla="*/ 4042 h 10000"/>
              <a:gd name="connsiteX37" fmla="*/ 2987 w 10000"/>
              <a:gd name="connsiteY37" fmla="*/ 4184 h 10000"/>
              <a:gd name="connsiteX38" fmla="*/ 3048 w 10000"/>
              <a:gd name="connsiteY38" fmla="*/ 4148 h 10000"/>
              <a:gd name="connsiteX39" fmla="*/ 3111 w 10000"/>
              <a:gd name="connsiteY39" fmla="*/ 4113 h 10000"/>
              <a:gd name="connsiteX40" fmla="*/ 3196 w 10000"/>
              <a:gd name="connsiteY40" fmla="*/ 4099 h 10000"/>
              <a:gd name="connsiteX41" fmla="*/ 3302 w 10000"/>
              <a:gd name="connsiteY41" fmla="*/ 4608 h 10000"/>
              <a:gd name="connsiteX42" fmla="*/ 3389 w 10000"/>
              <a:gd name="connsiteY42" fmla="*/ 4961 h 10000"/>
              <a:gd name="connsiteX43" fmla="*/ 3476 w 10000"/>
              <a:gd name="connsiteY43" fmla="*/ 5491 h 10000"/>
              <a:gd name="connsiteX44" fmla="*/ 3520 w 10000"/>
              <a:gd name="connsiteY44" fmla="*/ 6057 h 10000"/>
              <a:gd name="connsiteX45" fmla="*/ 3624 w 10000"/>
              <a:gd name="connsiteY45" fmla="*/ 6537 h 10000"/>
              <a:gd name="connsiteX46" fmla="*/ 5399 w 10000"/>
              <a:gd name="connsiteY46" fmla="*/ 6611 h 10000"/>
              <a:gd name="connsiteX47" fmla="*/ 7238 w 10000"/>
              <a:gd name="connsiteY47" fmla="*/ 6532 h 10000"/>
              <a:gd name="connsiteX48" fmla="*/ 10000 w 10000"/>
              <a:gd name="connsiteY48" fmla="*/ 9046 h 10000"/>
              <a:gd name="connsiteX49" fmla="*/ 9986 w 10000"/>
              <a:gd name="connsiteY49" fmla="*/ 10000 h 10000"/>
              <a:gd name="connsiteX0" fmla="*/ 0 w 10000"/>
              <a:gd name="connsiteY0" fmla="*/ 9894 h 10000"/>
              <a:gd name="connsiteX1" fmla="*/ 165 w 10000"/>
              <a:gd name="connsiteY1" fmla="*/ 8989 h 10000"/>
              <a:gd name="connsiteX2" fmla="*/ 226 w 10000"/>
              <a:gd name="connsiteY2" fmla="*/ 8940 h 10000"/>
              <a:gd name="connsiteX3" fmla="*/ 311 w 10000"/>
              <a:gd name="connsiteY3" fmla="*/ 8905 h 10000"/>
              <a:gd name="connsiteX4" fmla="*/ 372 w 10000"/>
              <a:gd name="connsiteY4" fmla="*/ 8869 h 10000"/>
              <a:gd name="connsiteX5" fmla="*/ 457 w 10000"/>
              <a:gd name="connsiteY5" fmla="*/ 8834 h 10000"/>
              <a:gd name="connsiteX6" fmla="*/ 539 w 10000"/>
              <a:gd name="connsiteY6" fmla="*/ 8799 h 10000"/>
              <a:gd name="connsiteX7" fmla="*/ 621 w 10000"/>
              <a:gd name="connsiteY7" fmla="*/ 8763 h 10000"/>
              <a:gd name="connsiteX8" fmla="*/ 728 w 10000"/>
              <a:gd name="connsiteY8" fmla="*/ 8530 h 10000"/>
              <a:gd name="connsiteX9" fmla="*/ 784 w 10000"/>
              <a:gd name="connsiteY9" fmla="*/ 7929 h 10000"/>
              <a:gd name="connsiteX10" fmla="*/ 842 w 10000"/>
              <a:gd name="connsiteY10" fmla="*/ 7717 h 10000"/>
              <a:gd name="connsiteX11" fmla="*/ 944 w 10000"/>
              <a:gd name="connsiteY11" fmla="*/ 7102 h 10000"/>
              <a:gd name="connsiteX12" fmla="*/ 1005 w 10000"/>
              <a:gd name="connsiteY12" fmla="*/ 6693 h 10000"/>
              <a:gd name="connsiteX13" fmla="*/ 1087 w 10000"/>
              <a:gd name="connsiteY13" fmla="*/ 6254 h 10000"/>
              <a:gd name="connsiteX14" fmla="*/ 1148 w 10000"/>
              <a:gd name="connsiteY14" fmla="*/ 5845 h 10000"/>
              <a:gd name="connsiteX15" fmla="*/ 1228 w 10000"/>
              <a:gd name="connsiteY15" fmla="*/ 5244 h 10000"/>
              <a:gd name="connsiteX16" fmla="*/ 1306 w 10000"/>
              <a:gd name="connsiteY16" fmla="*/ 4431 h 10000"/>
              <a:gd name="connsiteX17" fmla="*/ 1405 w 10000"/>
              <a:gd name="connsiteY17" fmla="*/ 3830 h 10000"/>
              <a:gd name="connsiteX18" fmla="*/ 1462 w 10000"/>
              <a:gd name="connsiteY18" fmla="*/ 3216 h 10000"/>
              <a:gd name="connsiteX19" fmla="*/ 1544 w 10000"/>
              <a:gd name="connsiteY19" fmla="*/ 2792 h 10000"/>
              <a:gd name="connsiteX20" fmla="*/ 1605 w 10000"/>
              <a:gd name="connsiteY20" fmla="*/ 2205 h 10000"/>
              <a:gd name="connsiteX21" fmla="*/ 1685 w 10000"/>
              <a:gd name="connsiteY21" fmla="*/ 1746 h 10000"/>
              <a:gd name="connsiteX22" fmla="*/ 1768 w 10000"/>
              <a:gd name="connsiteY22" fmla="*/ 1357 h 10000"/>
              <a:gd name="connsiteX23" fmla="*/ 1845 w 10000"/>
              <a:gd name="connsiteY23" fmla="*/ 919 h 10000"/>
              <a:gd name="connsiteX24" fmla="*/ 1951 w 10000"/>
              <a:gd name="connsiteY24" fmla="*/ 898 h 10000"/>
              <a:gd name="connsiteX25" fmla="*/ 2031 w 10000"/>
              <a:gd name="connsiteY25" fmla="*/ 459 h 10000"/>
              <a:gd name="connsiteX26" fmla="*/ 2111 w 10000"/>
              <a:gd name="connsiteY26" fmla="*/ 49 h 10000"/>
              <a:gd name="connsiteX27" fmla="*/ 2193 w 10000"/>
              <a:gd name="connsiteY27" fmla="*/ 0 h 10000"/>
              <a:gd name="connsiteX28" fmla="*/ 2281 w 10000"/>
              <a:gd name="connsiteY28" fmla="*/ 332 h 10000"/>
              <a:gd name="connsiteX29" fmla="*/ 2347 w 10000"/>
              <a:gd name="connsiteY29" fmla="*/ 686 h 10000"/>
              <a:gd name="connsiteX30" fmla="*/ 2410 w 10000"/>
              <a:gd name="connsiteY30" fmla="*/ 1251 h 10000"/>
              <a:gd name="connsiteX31" fmla="*/ 2476 w 10000"/>
              <a:gd name="connsiteY31" fmla="*/ 1943 h 10000"/>
              <a:gd name="connsiteX32" fmla="*/ 2540 w 10000"/>
              <a:gd name="connsiteY32" fmla="*/ 2509 h 10000"/>
              <a:gd name="connsiteX33" fmla="*/ 2624 w 10000"/>
              <a:gd name="connsiteY33" fmla="*/ 3053 h 10000"/>
              <a:gd name="connsiteX34" fmla="*/ 2734 w 10000"/>
              <a:gd name="connsiteY34" fmla="*/ 3583 h 10000"/>
              <a:gd name="connsiteX35" fmla="*/ 2819 w 10000"/>
              <a:gd name="connsiteY35" fmla="*/ 3887 h 10000"/>
              <a:gd name="connsiteX36" fmla="*/ 2885 w 10000"/>
              <a:gd name="connsiteY36" fmla="*/ 4042 h 10000"/>
              <a:gd name="connsiteX37" fmla="*/ 2987 w 10000"/>
              <a:gd name="connsiteY37" fmla="*/ 4184 h 10000"/>
              <a:gd name="connsiteX38" fmla="*/ 3048 w 10000"/>
              <a:gd name="connsiteY38" fmla="*/ 4148 h 10000"/>
              <a:gd name="connsiteX39" fmla="*/ 3111 w 10000"/>
              <a:gd name="connsiteY39" fmla="*/ 4113 h 10000"/>
              <a:gd name="connsiteX40" fmla="*/ 3196 w 10000"/>
              <a:gd name="connsiteY40" fmla="*/ 4099 h 10000"/>
              <a:gd name="connsiteX41" fmla="*/ 3302 w 10000"/>
              <a:gd name="connsiteY41" fmla="*/ 4608 h 10000"/>
              <a:gd name="connsiteX42" fmla="*/ 3389 w 10000"/>
              <a:gd name="connsiteY42" fmla="*/ 4961 h 10000"/>
              <a:gd name="connsiteX43" fmla="*/ 3476 w 10000"/>
              <a:gd name="connsiteY43" fmla="*/ 5491 h 10000"/>
              <a:gd name="connsiteX44" fmla="*/ 3520 w 10000"/>
              <a:gd name="connsiteY44" fmla="*/ 6057 h 10000"/>
              <a:gd name="connsiteX45" fmla="*/ 3624 w 10000"/>
              <a:gd name="connsiteY45" fmla="*/ 6537 h 10000"/>
              <a:gd name="connsiteX46" fmla="*/ 5399 w 10000"/>
              <a:gd name="connsiteY46" fmla="*/ 6611 h 10000"/>
              <a:gd name="connsiteX47" fmla="*/ 6909 w 10000"/>
              <a:gd name="connsiteY47" fmla="*/ 5510 h 10000"/>
              <a:gd name="connsiteX48" fmla="*/ 10000 w 10000"/>
              <a:gd name="connsiteY48" fmla="*/ 9046 h 10000"/>
              <a:gd name="connsiteX49" fmla="*/ 9986 w 10000"/>
              <a:gd name="connsiteY49" fmla="*/ 10000 h 10000"/>
              <a:gd name="connsiteX0" fmla="*/ 0 w 10000"/>
              <a:gd name="connsiteY0" fmla="*/ 9894 h 10000"/>
              <a:gd name="connsiteX1" fmla="*/ 165 w 10000"/>
              <a:gd name="connsiteY1" fmla="*/ 8989 h 10000"/>
              <a:gd name="connsiteX2" fmla="*/ 226 w 10000"/>
              <a:gd name="connsiteY2" fmla="*/ 8940 h 10000"/>
              <a:gd name="connsiteX3" fmla="*/ 311 w 10000"/>
              <a:gd name="connsiteY3" fmla="*/ 8905 h 10000"/>
              <a:gd name="connsiteX4" fmla="*/ 372 w 10000"/>
              <a:gd name="connsiteY4" fmla="*/ 8869 h 10000"/>
              <a:gd name="connsiteX5" fmla="*/ 457 w 10000"/>
              <a:gd name="connsiteY5" fmla="*/ 8834 h 10000"/>
              <a:gd name="connsiteX6" fmla="*/ 539 w 10000"/>
              <a:gd name="connsiteY6" fmla="*/ 8799 h 10000"/>
              <a:gd name="connsiteX7" fmla="*/ 621 w 10000"/>
              <a:gd name="connsiteY7" fmla="*/ 8763 h 10000"/>
              <a:gd name="connsiteX8" fmla="*/ 728 w 10000"/>
              <a:gd name="connsiteY8" fmla="*/ 8530 h 10000"/>
              <a:gd name="connsiteX9" fmla="*/ 784 w 10000"/>
              <a:gd name="connsiteY9" fmla="*/ 7929 h 10000"/>
              <a:gd name="connsiteX10" fmla="*/ 842 w 10000"/>
              <a:gd name="connsiteY10" fmla="*/ 7717 h 10000"/>
              <a:gd name="connsiteX11" fmla="*/ 944 w 10000"/>
              <a:gd name="connsiteY11" fmla="*/ 7102 h 10000"/>
              <a:gd name="connsiteX12" fmla="*/ 1005 w 10000"/>
              <a:gd name="connsiteY12" fmla="*/ 6693 h 10000"/>
              <a:gd name="connsiteX13" fmla="*/ 1087 w 10000"/>
              <a:gd name="connsiteY13" fmla="*/ 6254 h 10000"/>
              <a:gd name="connsiteX14" fmla="*/ 1148 w 10000"/>
              <a:gd name="connsiteY14" fmla="*/ 5845 h 10000"/>
              <a:gd name="connsiteX15" fmla="*/ 1228 w 10000"/>
              <a:gd name="connsiteY15" fmla="*/ 5244 h 10000"/>
              <a:gd name="connsiteX16" fmla="*/ 1306 w 10000"/>
              <a:gd name="connsiteY16" fmla="*/ 4431 h 10000"/>
              <a:gd name="connsiteX17" fmla="*/ 1405 w 10000"/>
              <a:gd name="connsiteY17" fmla="*/ 3830 h 10000"/>
              <a:gd name="connsiteX18" fmla="*/ 1462 w 10000"/>
              <a:gd name="connsiteY18" fmla="*/ 3216 h 10000"/>
              <a:gd name="connsiteX19" fmla="*/ 1544 w 10000"/>
              <a:gd name="connsiteY19" fmla="*/ 2792 h 10000"/>
              <a:gd name="connsiteX20" fmla="*/ 1605 w 10000"/>
              <a:gd name="connsiteY20" fmla="*/ 2205 h 10000"/>
              <a:gd name="connsiteX21" fmla="*/ 1685 w 10000"/>
              <a:gd name="connsiteY21" fmla="*/ 1746 h 10000"/>
              <a:gd name="connsiteX22" fmla="*/ 1768 w 10000"/>
              <a:gd name="connsiteY22" fmla="*/ 1357 h 10000"/>
              <a:gd name="connsiteX23" fmla="*/ 1845 w 10000"/>
              <a:gd name="connsiteY23" fmla="*/ 919 h 10000"/>
              <a:gd name="connsiteX24" fmla="*/ 1951 w 10000"/>
              <a:gd name="connsiteY24" fmla="*/ 898 h 10000"/>
              <a:gd name="connsiteX25" fmla="*/ 2031 w 10000"/>
              <a:gd name="connsiteY25" fmla="*/ 459 h 10000"/>
              <a:gd name="connsiteX26" fmla="*/ 2111 w 10000"/>
              <a:gd name="connsiteY26" fmla="*/ 49 h 10000"/>
              <a:gd name="connsiteX27" fmla="*/ 2193 w 10000"/>
              <a:gd name="connsiteY27" fmla="*/ 0 h 10000"/>
              <a:gd name="connsiteX28" fmla="*/ 2281 w 10000"/>
              <a:gd name="connsiteY28" fmla="*/ 332 h 10000"/>
              <a:gd name="connsiteX29" fmla="*/ 2347 w 10000"/>
              <a:gd name="connsiteY29" fmla="*/ 686 h 10000"/>
              <a:gd name="connsiteX30" fmla="*/ 2410 w 10000"/>
              <a:gd name="connsiteY30" fmla="*/ 1251 h 10000"/>
              <a:gd name="connsiteX31" fmla="*/ 2476 w 10000"/>
              <a:gd name="connsiteY31" fmla="*/ 1943 h 10000"/>
              <a:gd name="connsiteX32" fmla="*/ 2540 w 10000"/>
              <a:gd name="connsiteY32" fmla="*/ 2509 h 10000"/>
              <a:gd name="connsiteX33" fmla="*/ 2624 w 10000"/>
              <a:gd name="connsiteY33" fmla="*/ 3053 h 10000"/>
              <a:gd name="connsiteX34" fmla="*/ 2734 w 10000"/>
              <a:gd name="connsiteY34" fmla="*/ 3583 h 10000"/>
              <a:gd name="connsiteX35" fmla="*/ 2819 w 10000"/>
              <a:gd name="connsiteY35" fmla="*/ 3887 h 10000"/>
              <a:gd name="connsiteX36" fmla="*/ 2885 w 10000"/>
              <a:gd name="connsiteY36" fmla="*/ 4042 h 10000"/>
              <a:gd name="connsiteX37" fmla="*/ 2987 w 10000"/>
              <a:gd name="connsiteY37" fmla="*/ 4184 h 10000"/>
              <a:gd name="connsiteX38" fmla="*/ 3048 w 10000"/>
              <a:gd name="connsiteY38" fmla="*/ 4148 h 10000"/>
              <a:gd name="connsiteX39" fmla="*/ 3111 w 10000"/>
              <a:gd name="connsiteY39" fmla="*/ 4113 h 10000"/>
              <a:gd name="connsiteX40" fmla="*/ 3196 w 10000"/>
              <a:gd name="connsiteY40" fmla="*/ 4099 h 10000"/>
              <a:gd name="connsiteX41" fmla="*/ 3302 w 10000"/>
              <a:gd name="connsiteY41" fmla="*/ 4608 h 10000"/>
              <a:gd name="connsiteX42" fmla="*/ 3389 w 10000"/>
              <a:gd name="connsiteY42" fmla="*/ 4961 h 10000"/>
              <a:gd name="connsiteX43" fmla="*/ 3476 w 10000"/>
              <a:gd name="connsiteY43" fmla="*/ 5491 h 10000"/>
              <a:gd name="connsiteX44" fmla="*/ 3520 w 10000"/>
              <a:gd name="connsiteY44" fmla="*/ 6057 h 10000"/>
              <a:gd name="connsiteX45" fmla="*/ 3624 w 10000"/>
              <a:gd name="connsiteY45" fmla="*/ 6537 h 10000"/>
              <a:gd name="connsiteX46" fmla="*/ 5174 w 10000"/>
              <a:gd name="connsiteY46" fmla="*/ 5333 h 10000"/>
              <a:gd name="connsiteX47" fmla="*/ 6909 w 10000"/>
              <a:gd name="connsiteY47" fmla="*/ 5510 h 10000"/>
              <a:gd name="connsiteX48" fmla="*/ 10000 w 10000"/>
              <a:gd name="connsiteY48" fmla="*/ 9046 h 10000"/>
              <a:gd name="connsiteX49" fmla="*/ 9986 w 10000"/>
              <a:gd name="connsiteY49" fmla="*/ 10000 h 10000"/>
              <a:gd name="connsiteX0" fmla="*/ 0 w 10000"/>
              <a:gd name="connsiteY0" fmla="*/ 9894 h 10000"/>
              <a:gd name="connsiteX1" fmla="*/ 165 w 10000"/>
              <a:gd name="connsiteY1" fmla="*/ 8989 h 10000"/>
              <a:gd name="connsiteX2" fmla="*/ 226 w 10000"/>
              <a:gd name="connsiteY2" fmla="*/ 8940 h 10000"/>
              <a:gd name="connsiteX3" fmla="*/ 311 w 10000"/>
              <a:gd name="connsiteY3" fmla="*/ 8905 h 10000"/>
              <a:gd name="connsiteX4" fmla="*/ 372 w 10000"/>
              <a:gd name="connsiteY4" fmla="*/ 8869 h 10000"/>
              <a:gd name="connsiteX5" fmla="*/ 457 w 10000"/>
              <a:gd name="connsiteY5" fmla="*/ 8834 h 10000"/>
              <a:gd name="connsiteX6" fmla="*/ 539 w 10000"/>
              <a:gd name="connsiteY6" fmla="*/ 8799 h 10000"/>
              <a:gd name="connsiteX7" fmla="*/ 621 w 10000"/>
              <a:gd name="connsiteY7" fmla="*/ 8763 h 10000"/>
              <a:gd name="connsiteX8" fmla="*/ 728 w 10000"/>
              <a:gd name="connsiteY8" fmla="*/ 8530 h 10000"/>
              <a:gd name="connsiteX9" fmla="*/ 784 w 10000"/>
              <a:gd name="connsiteY9" fmla="*/ 7929 h 10000"/>
              <a:gd name="connsiteX10" fmla="*/ 842 w 10000"/>
              <a:gd name="connsiteY10" fmla="*/ 7717 h 10000"/>
              <a:gd name="connsiteX11" fmla="*/ 944 w 10000"/>
              <a:gd name="connsiteY11" fmla="*/ 7102 h 10000"/>
              <a:gd name="connsiteX12" fmla="*/ 1005 w 10000"/>
              <a:gd name="connsiteY12" fmla="*/ 6693 h 10000"/>
              <a:gd name="connsiteX13" fmla="*/ 1087 w 10000"/>
              <a:gd name="connsiteY13" fmla="*/ 6254 h 10000"/>
              <a:gd name="connsiteX14" fmla="*/ 1148 w 10000"/>
              <a:gd name="connsiteY14" fmla="*/ 5845 h 10000"/>
              <a:gd name="connsiteX15" fmla="*/ 1228 w 10000"/>
              <a:gd name="connsiteY15" fmla="*/ 5244 h 10000"/>
              <a:gd name="connsiteX16" fmla="*/ 1306 w 10000"/>
              <a:gd name="connsiteY16" fmla="*/ 4431 h 10000"/>
              <a:gd name="connsiteX17" fmla="*/ 1405 w 10000"/>
              <a:gd name="connsiteY17" fmla="*/ 3830 h 10000"/>
              <a:gd name="connsiteX18" fmla="*/ 1462 w 10000"/>
              <a:gd name="connsiteY18" fmla="*/ 3216 h 10000"/>
              <a:gd name="connsiteX19" fmla="*/ 1544 w 10000"/>
              <a:gd name="connsiteY19" fmla="*/ 2792 h 10000"/>
              <a:gd name="connsiteX20" fmla="*/ 1605 w 10000"/>
              <a:gd name="connsiteY20" fmla="*/ 2205 h 10000"/>
              <a:gd name="connsiteX21" fmla="*/ 1685 w 10000"/>
              <a:gd name="connsiteY21" fmla="*/ 1746 h 10000"/>
              <a:gd name="connsiteX22" fmla="*/ 1768 w 10000"/>
              <a:gd name="connsiteY22" fmla="*/ 1357 h 10000"/>
              <a:gd name="connsiteX23" fmla="*/ 1845 w 10000"/>
              <a:gd name="connsiteY23" fmla="*/ 919 h 10000"/>
              <a:gd name="connsiteX24" fmla="*/ 1951 w 10000"/>
              <a:gd name="connsiteY24" fmla="*/ 898 h 10000"/>
              <a:gd name="connsiteX25" fmla="*/ 2031 w 10000"/>
              <a:gd name="connsiteY25" fmla="*/ 459 h 10000"/>
              <a:gd name="connsiteX26" fmla="*/ 2111 w 10000"/>
              <a:gd name="connsiteY26" fmla="*/ 49 h 10000"/>
              <a:gd name="connsiteX27" fmla="*/ 2193 w 10000"/>
              <a:gd name="connsiteY27" fmla="*/ 0 h 10000"/>
              <a:gd name="connsiteX28" fmla="*/ 2281 w 10000"/>
              <a:gd name="connsiteY28" fmla="*/ 332 h 10000"/>
              <a:gd name="connsiteX29" fmla="*/ 2347 w 10000"/>
              <a:gd name="connsiteY29" fmla="*/ 686 h 10000"/>
              <a:gd name="connsiteX30" fmla="*/ 2410 w 10000"/>
              <a:gd name="connsiteY30" fmla="*/ 1251 h 10000"/>
              <a:gd name="connsiteX31" fmla="*/ 2476 w 10000"/>
              <a:gd name="connsiteY31" fmla="*/ 1943 h 10000"/>
              <a:gd name="connsiteX32" fmla="*/ 2540 w 10000"/>
              <a:gd name="connsiteY32" fmla="*/ 2509 h 10000"/>
              <a:gd name="connsiteX33" fmla="*/ 2624 w 10000"/>
              <a:gd name="connsiteY33" fmla="*/ 3053 h 10000"/>
              <a:gd name="connsiteX34" fmla="*/ 2734 w 10000"/>
              <a:gd name="connsiteY34" fmla="*/ 3583 h 10000"/>
              <a:gd name="connsiteX35" fmla="*/ 2819 w 10000"/>
              <a:gd name="connsiteY35" fmla="*/ 3887 h 10000"/>
              <a:gd name="connsiteX36" fmla="*/ 2885 w 10000"/>
              <a:gd name="connsiteY36" fmla="*/ 4042 h 10000"/>
              <a:gd name="connsiteX37" fmla="*/ 2987 w 10000"/>
              <a:gd name="connsiteY37" fmla="*/ 4184 h 10000"/>
              <a:gd name="connsiteX38" fmla="*/ 3048 w 10000"/>
              <a:gd name="connsiteY38" fmla="*/ 4148 h 10000"/>
              <a:gd name="connsiteX39" fmla="*/ 3111 w 10000"/>
              <a:gd name="connsiteY39" fmla="*/ 4113 h 10000"/>
              <a:gd name="connsiteX40" fmla="*/ 3196 w 10000"/>
              <a:gd name="connsiteY40" fmla="*/ 4099 h 10000"/>
              <a:gd name="connsiteX41" fmla="*/ 3302 w 10000"/>
              <a:gd name="connsiteY41" fmla="*/ 4608 h 10000"/>
              <a:gd name="connsiteX42" fmla="*/ 3389 w 10000"/>
              <a:gd name="connsiteY42" fmla="*/ 4961 h 10000"/>
              <a:gd name="connsiteX43" fmla="*/ 3476 w 10000"/>
              <a:gd name="connsiteY43" fmla="*/ 5491 h 10000"/>
              <a:gd name="connsiteX44" fmla="*/ 3520 w 10000"/>
              <a:gd name="connsiteY44" fmla="*/ 6057 h 10000"/>
              <a:gd name="connsiteX45" fmla="*/ 3624 w 10000"/>
              <a:gd name="connsiteY45" fmla="*/ 6537 h 10000"/>
              <a:gd name="connsiteX46" fmla="*/ 5174 w 10000"/>
              <a:gd name="connsiteY46" fmla="*/ 5333 h 10000"/>
              <a:gd name="connsiteX47" fmla="*/ 6909 w 10000"/>
              <a:gd name="connsiteY47" fmla="*/ 5510 h 10000"/>
              <a:gd name="connsiteX48" fmla="*/ 7301 w 10000"/>
              <a:gd name="connsiteY48" fmla="*/ 5880 h 10000"/>
              <a:gd name="connsiteX49" fmla="*/ 10000 w 10000"/>
              <a:gd name="connsiteY49" fmla="*/ 9046 h 10000"/>
              <a:gd name="connsiteX50" fmla="*/ 9986 w 10000"/>
              <a:gd name="connsiteY50" fmla="*/ 10000 h 10000"/>
              <a:gd name="connsiteX0" fmla="*/ 0 w 10000"/>
              <a:gd name="connsiteY0" fmla="*/ 9894 h 10000"/>
              <a:gd name="connsiteX1" fmla="*/ 165 w 10000"/>
              <a:gd name="connsiteY1" fmla="*/ 8989 h 10000"/>
              <a:gd name="connsiteX2" fmla="*/ 226 w 10000"/>
              <a:gd name="connsiteY2" fmla="*/ 8940 h 10000"/>
              <a:gd name="connsiteX3" fmla="*/ 311 w 10000"/>
              <a:gd name="connsiteY3" fmla="*/ 8905 h 10000"/>
              <a:gd name="connsiteX4" fmla="*/ 372 w 10000"/>
              <a:gd name="connsiteY4" fmla="*/ 8869 h 10000"/>
              <a:gd name="connsiteX5" fmla="*/ 457 w 10000"/>
              <a:gd name="connsiteY5" fmla="*/ 8834 h 10000"/>
              <a:gd name="connsiteX6" fmla="*/ 539 w 10000"/>
              <a:gd name="connsiteY6" fmla="*/ 8799 h 10000"/>
              <a:gd name="connsiteX7" fmla="*/ 621 w 10000"/>
              <a:gd name="connsiteY7" fmla="*/ 8763 h 10000"/>
              <a:gd name="connsiteX8" fmla="*/ 728 w 10000"/>
              <a:gd name="connsiteY8" fmla="*/ 8530 h 10000"/>
              <a:gd name="connsiteX9" fmla="*/ 784 w 10000"/>
              <a:gd name="connsiteY9" fmla="*/ 7929 h 10000"/>
              <a:gd name="connsiteX10" fmla="*/ 842 w 10000"/>
              <a:gd name="connsiteY10" fmla="*/ 7717 h 10000"/>
              <a:gd name="connsiteX11" fmla="*/ 944 w 10000"/>
              <a:gd name="connsiteY11" fmla="*/ 7102 h 10000"/>
              <a:gd name="connsiteX12" fmla="*/ 1005 w 10000"/>
              <a:gd name="connsiteY12" fmla="*/ 6693 h 10000"/>
              <a:gd name="connsiteX13" fmla="*/ 1087 w 10000"/>
              <a:gd name="connsiteY13" fmla="*/ 6254 h 10000"/>
              <a:gd name="connsiteX14" fmla="*/ 1148 w 10000"/>
              <a:gd name="connsiteY14" fmla="*/ 5845 h 10000"/>
              <a:gd name="connsiteX15" fmla="*/ 1228 w 10000"/>
              <a:gd name="connsiteY15" fmla="*/ 5244 h 10000"/>
              <a:gd name="connsiteX16" fmla="*/ 1306 w 10000"/>
              <a:gd name="connsiteY16" fmla="*/ 4431 h 10000"/>
              <a:gd name="connsiteX17" fmla="*/ 1405 w 10000"/>
              <a:gd name="connsiteY17" fmla="*/ 3830 h 10000"/>
              <a:gd name="connsiteX18" fmla="*/ 1462 w 10000"/>
              <a:gd name="connsiteY18" fmla="*/ 3216 h 10000"/>
              <a:gd name="connsiteX19" fmla="*/ 1544 w 10000"/>
              <a:gd name="connsiteY19" fmla="*/ 2792 h 10000"/>
              <a:gd name="connsiteX20" fmla="*/ 1605 w 10000"/>
              <a:gd name="connsiteY20" fmla="*/ 2205 h 10000"/>
              <a:gd name="connsiteX21" fmla="*/ 1685 w 10000"/>
              <a:gd name="connsiteY21" fmla="*/ 1746 h 10000"/>
              <a:gd name="connsiteX22" fmla="*/ 1768 w 10000"/>
              <a:gd name="connsiteY22" fmla="*/ 1357 h 10000"/>
              <a:gd name="connsiteX23" fmla="*/ 1845 w 10000"/>
              <a:gd name="connsiteY23" fmla="*/ 919 h 10000"/>
              <a:gd name="connsiteX24" fmla="*/ 1951 w 10000"/>
              <a:gd name="connsiteY24" fmla="*/ 898 h 10000"/>
              <a:gd name="connsiteX25" fmla="*/ 2031 w 10000"/>
              <a:gd name="connsiteY25" fmla="*/ 459 h 10000"/>
              <a:gd name="connsiteX26" fmla="*/ 2111 w 10000"/>
              <a:gd name="connsiteY26" fmla="*/ 49 h 10000"/>
              <a:gd name="connsiteX27" fmla="*/ 2193 w 10000"/>
              <a:gd name="connsiteY27" fmla="*/ 0 h 10000"/>
              <a:gd name="connsiteX28" fmla="*/ 2281 w 10000"/>
              <a:gd name="connsiteY28" fmla="*/ 332 h 10000"/>
              <a:gd name="connsiteX29" fmla="*/ 2347 w 10000"/>
              <a:gd name="connsiteY29" fmla="*/ 686 h 10000"/>
              <a:gd name="connsiteX30" fmla="*/ 2410 w 10000"/>
              <a:gd name="connsiteY30" fmla="*/ 1251 h 10000"/>
              <a:gd name="connsiteX31" fmla="*/ 2476 w 10000"/>
              <a:gd name="connsiteY31" fmla="*/ 1943 h 10000"/>
              <a:gd name="connsiteX32" fmla="*/ 2540 w 10000"/>
              <a:gd name="connsiteY32" fmla="*/ 2509 h 10000"/>
              <a:gd name="connsiteX33" fmla="*/ 2624 w 10000"/>
              <a:gd name="connsiteY33" fmla="*/ 3053 h 10000"/>
              <a:gd name="connsiteX34" fmla="*/ 2734 w 10000"/>
              <a:gd name="connsiteY34" fmla="*/ 3583 h 10000"/>
              <a:gd name="connsiteX35" fmla="*/ 2819 w 10000"/>
              <a:gd name="connsiteY35" fmla="*/ 3887 h 10000"/>
              <a:gd name="connsiteX36" fmla="*/ 2885 w 10000"/>
              <a:gd name="connsiteY36" fmla="*/ 4042 h 10000"/>
              <a:gd name="connsiteX37" fmla="*/ 2987 w 10000"/>
              <a:gd name="connsiteY37" fmla="*/ 4184 h 10000"/>
              <a:gd name="connsiteX38" fmla="*/ 3048 w 10000"/>
              <a:gd name="connsiteY38" fmla="*/ 4148 h 10000"/>
              <a:gd name="connsiteX39" fmla="*/ 3111 w 10000"/>
              <a:gd name="connsiteY39" fmla="*/ 4113 h 10000"/>
              <a:gd name="connsiteX40" fmla="*/ 3196 w 10000"/>
              <a:gd name="connsiteY40" fmla="*/ 4099 h 10000"/>
              <a:gd name="connsiteX41" fmla="*/ 3302 w 10000"/>
              <a:gd name="connsiteY41" fmla="*/ 4608 h 10000"/>
              <a:gd name="connsiteX42" fmla="*/ 3389 w 10000"/>
              <a:gd name="connsiteY42" fmla="*/ 4961 h 10000"/>
              <a:gd name="connsiteX43" fmla="*/ 3476 w 10000"/>
              <a:gd name="connsiteY43" fmla="*/ 5491 h 10000"/>
              <a:gd name="connsiteX44" fmla="*/ 3520 w 10000"/>
              <a:gd name="connsiteY44" fmla="*/ 6057 h 10000"/>
              <a:gd name="connsiteX45" fmla="*/ 3624 w 10000"/>
              <a:gd name="connsiteY45" fmla="*/ 6537 h 10000"/>
              <a:gd name="connsiteX46" fmla="*/ 5174 w 10000"/>
              <a:gd name="connsiteY46" fmla="*/ 5333 h 10000"/>
              <a:gd name="connsiteX47" fmla="*/ 6909 w 10000"/>
              <a:gd name="connsiteY47" fmla="*/ 5510 h 10000"/>
              <a:gd name="connsiteX48" fmla="*/ 7301 w 10000"/>
              <a:gd name="connsiteY48" fmla="*/ 5880 h 10000"/>
              <a:gd name="connsiteX49" fmla="*/ 8616 w 10000"/>
              <a:gd name="connsiteY49" fmla="*/ 7299 h 10000"/>
              <a:gd name="connsiteX50" fmla="*/ 10000 w 10000"/>
              <a:gd name="connsiteY50" fmla="*/ 9046 h 10000"/>
              <a:gd name="connsiteX51" fmla="*/ 9986 w 10000"/>
              <a:gd name="connsiteY51" fmla="*/ 10000 h 10000"/>
              <a:gd name="connsiteX0" fmla="*/ 0 w 10000"/>
              <a:gd name="connsiteY0" fmla="*/ 9894 h 10000"/>
              <a:gd name="connsiteX1" fmla="*/ 165 w 10000"/>
              <a:gd name="connsiteY1" fmla="*/ 8989 h 10000"/>
              <a:gd name="connsiteX2" fmla="*/ 226 w 10000"/>
              <a:gd name="connsiteY2" fmla="*/ 8940 h 10000"/>
              <a:gd name="connsiteX3" fmla="*/ 311 w 10000"/>
              <a:gd name="connsiteY3" fmla="*/ 8905 h 10000"/>
              <a:gd name="connsiteX4" fmla="*/ 372 w 10000"/>
              <a:gd name="connsiteY4" fmla="*/ 8869 h 10000"/>
              <a:gd name="connsiteX5" fmla="*/ 457 w 10000"/>
              <a:gd name="connsiteY5" fmla="*/ 8834 h 10000"/>
              <a:gd name="connsiteX6" fmla="*/ 539 w 10000"/>
              <a:gd name="connsiteY6" fmla="*/ 8799 h 10000"/>
              <a:gd name="connsiteX7" fmla="*/ 621 w 10000"/>
              <a:gd name="connsiteY7" fmla="*/ 8763 h 10000"/>
              <a:gd name="connsiteX8" fmla="*/ 728 w 10000"/>
              <a:gd name="connsiteY8" fmla="*/ 8530 h 10000"/>
              <a:gd name="connsiteX9" fmla="*/ 784 w 10000"/>
              <a:gd name="connsiteY9" fmla="*/ 7929 h 10000"/>
              <a:gd name="connsiteX10" fmla="*/ 842 w 10000"/>
              <a:gd name="connsiteY10" fmla="*/ 7717 h 10000"/>
              <a:gd name="connsiteX11" fmla="*/ 944 w 10000"/>
              <a:gd name="connsiteY11" fmla="*/ 7102 h 10000"/>
              <a:gd name="connsiteX12" fmla="*/ 1005 w 10000"/>
              <a:gd name="connsiteY12" fmla="*/ 6693 h 10000"/>
              <a:gd name="connsiteX13" fmla="*/ 1087 w 10000"/>
              <a:gd name="connsiteY13" fmla="*/ 6254 h 10000"/>
              <a:gd name="connsiteX14" fmla="*/ 1148 w 10000"/>
              <a:gd name="connsiteY14" fmla="*/ 5845 h 10000"/>
              <a:gd name="connsiteX15" fmla="*/ 1228 w 10000"/>
              <a:gd name="connsiteY15" fmla="*/ 5244 h 10000"/>
              <a:gd name="connsiteX16" fmla="*/ 1306 w 10000"/>
              <a:gd name="connsiteY16" fmla="*/ 4431 h 10000"/>
              <a:gd name="connsiteX17" fmla="*/ 1405 w 10000"/>
              <a:gd name="connsiteY17" fmla="*/ 3830 h 10000"/>
              <a:gd name="connsiteX18" fmla="*/ 1462 w 10000"/>
              <a:gd name="connsiteY18" fmla="*/ 3216 h 10000"/>
              <a:gd name="connsiteX19" fmla="*/ 1544 w 10000"/>
              <a:gd name="connsiteY19" fmla="*/ 2792 h 10000"/>
              <a:gd name="connsiteX20" fmla="*/ 1605 w 10000"/>
              <a:gd name="connsiteY20" fmla="*/ 2205 h 10000"/>
              <a:gd name="connsiteX21" fmla="*/ 1685 w 10000"/>
              <a:gd name="connsiteY21" fmla="*/ 1746 h 10000"/>
              <a:gd name="connsiteX22" fmla="*/ 1768 w 10000"/>
              <a:gd name="connsiteY22" fmla="*/ 1357 h 10000"/>
              <a:gd name="connsiteX23" fmla="*/ 1845 w 10000"/>
              <a:gd name="connsiteY23" fmla="*/ 919 h 10000"/>
              <a:gd name="connsiteX24" fmla="*/ 1951 w 10000"/>
              <a:gd name="connsiteY24" fmla="*/ 898 h 10000"/>
              <a:gd name="connsiteX25" fmla="*/ 2031 w 10000"/>
              <a:gd name="connsiteY25" fmla="*/ 459 h 10000"/>
              <a:gd name="connsiteX26" fmla="*/ 2111 w 10000"/>
              <a:gd name="connsiteY26" fmla="*/ 49 h 10000"/>
              <a:gd name="connsiteX27" fmla="*/ 2193 w 10000"/>
              <a:gd name="connsiteY27" fmla="*/ 0 h 10000"/>
              <a:gd name="connsiteX28" fmla="*/ 2281 w 10000"/>
              <a:gd name="connsiteY28" fmla="*/ 332 h 10000"/>
              <a:gd name="connsiteX29" fmla="*/ 2347 w 10000"/>
              <a:gd name="connsiteY29" fmla="*/ 686 h 10000"/>
              <a:gd name="connsiteX30" fmla="*/ 2410 w 10000"/>
              <a:gd name="connsiteY30" fmla="*/ 1251 h 10000"/>
              <a:gd name="connsiteX31" fmla="*/ 2476 w 10000"/>
              <a:gd name="connsiteY31" fmla="*/ 1943 h 10000"/>
              <a:gd name="connsiteX32" fmla="*/ 2540 w 10000"/>
              <a:gd name="connsiteY32" fmla="*/ 2509 h 10000"/>
              <a:gd name="connsiteX33" fmla="*/ 2624 w 10000"/>
              <a:gd name="connsiteY33" fmla="*/ 3053 h 10000"/>
              <a:gd name="connsiteX34" fmla="*/ 2734 w 10000"/>
              <a:gd name="connsiteY34" fmla="*/ 3583 h 10000"/>
              <a:gd name="connsiteX35" fmla="*/ 2819 w 10000"/>
              <a:gd name="connsiteY35" fmla="*/ 3887 h 10000"/>
              <a:gd name="connsiteX36" fmla="*/ 2885 w 10000"/>
              <a:gd name="connsiteY36" fmla="*/ 4042 h 10000"/>
              <a:gd name="connsiteX37" fmla="*/ 2987 w 10000"/>
              <a:gd name="connsiteY37" fmla="*/ 4184 h 10000"/>
              <a:gd name="connsiteX38" fmla="*/ 3048 w 10000"/>
              <a:gd name="connsiteY38" fmla="*/ 4148 h 10000"/>
              <a:gd name="connsiteX39" fmla="*/ 3111 w 10000"/>
              <a:gd name="connsiteY39" fmla="*/ 4113 h 10000"/>
              <a:gd name="connsiteX40" fmla="*/ 3196 w 10000"/>
              <a:gd name="connsiteY40" fmla="*/ 4099 h 10000"/>
              <a:gd name="connsiteX41" fmla="*/ 3302 w 10000"/>
              <a:gd name="connsiteY41" fmla="*/ 4608 h 10000"/>
              <a:gd name="connsiteX42" fmla="*/ 3389 w 10000"/>
              <a:gd name="connsiteY42" fmla="*/ 4961 h 10000"/>
              <a:gd name="connsiteX43" fmla="*/ 3476 w 10000"/>
              <a:gd name="connsiteY43" fmla="*/ 5491 h 10000"/>
              <a:gd name="connsiteX44" fmla="*/ 3520 w 10000"/>
              <a:gd name="connsiteY44" fmla="*/ 6057 h 10000"/>
              <a:gd name="connsiteX45" fmla="*/ 3624 w 10000"/>
              <a:gd name="connsiteY45" fmla="*/ 6537 h 10000"/>
              <a:gd name="connsiteX46" fmla="*/ 5174 w 10000"/>
              <a:gd name="connsiteY46" fmla="*/ 5333 h 10000"/>
              <a:gd name="connsiteX47" fmla="*/ 6909 w 10000"/>
              <a:gd name="connsiteY47" fmla="*/ 5510 h 10000"/>
              <a:gd name="connsiteX48" fmla="*/ 7682 w 10000"/>
              <a:gd name="connsiteY48" fmla="*/ 6250 h 10000"/>
              <a:gd name="connsiteX49" fmla="*/ 8616 w 10000"/>
              <a:gd name="connsiteY49" fmla="*/ 7299 h 10000"/>
              <a:gd name="connsiteX50" fmla="*/ 10000 w 10000"/>
              <a:gd name="connsiteY50" fmla="*/ 9046 h 10000"/>
              <a:gd name="connsiteX51" fmla="*/ 9986 w 10000"/>
              <a:gd name="connsiteY51" fmla="*/ 10000 h 10000"/>
              <a:gd name="connsiteX0" fmla="*/ 0 w 10000"/>
              <a:gd name="connsiteY0" fmla="*/ 9894 h 10000"/>
              <a:gd name="connsiteX1" fmla="*/ 165 w 10000"/>
              <a:gd name="connsiteY1" fmla="*/ 8989 h 10000"/>
              <a:gd name="connsiteX2" fmla="*/ 226 w 10000"/>
              <a:gd name="connsiteY2" fmla="*/ 8940 h 10000"/>
              <a:gd name="connsiteX3" fmla="*/ 311 w 10000"/>
              <a:gd name="connsiteY3" fmla="*/ 8905 h 10000"/>
              <a:gd name="connsiteX4" fmla="*/ 372 w 10000"/>
              <a:gd name="connsiteY4" fmla="*/ 8869 h 10000"/>
              <a:gd name="connsiteX5" fmla="*/ 457 w 10000"/>
              <a:gd name="connsiteY5" fmla="*/ 8834 h 10000"/>
              <a:gd name="connsiteX6" fmla="*/ 539 w 10000"/>
              <a:gd name="connsiteY6" fmla="*/ 8799 h 10000"/>
              <a:gd name="connsiteX7" fmla="*/ 621 w 10000"/>
              <a:gd name="connsiteY7" fmla="*/ 8763 h 10000"/>
              <a:gd name="connsiteX8" fmla="*/ 728 w 10000"/>
              <a:gd name="connsiteY8" fmla="*/ 8530 h 10000"/>
              <a:gd name="connsiteX9" fmla="*/ 784 w 10000"/>
              <a:gd name="connsiteY9" fmla="*/ 7929 h 10000"/>
              <a:gd name="connsiteX10" fmla="*/ 842 w 10000"/>
              <a:gd name="connsiteY10" fmla="*/ 7717 h 10000"/>
              <a:gd name="connsiteX11" fmla="*/ 944 w 10000"/>
              <a:gd name="connsiteY11" fmla="*/ 7102 h 10000"/>
              <a:gd name="connsiteX12" fmla="*/ 1005 w 10000"/>
              <a:gd name="connsiteY12" fmla="*/ 6693 h 10000"/>
              <a:gd name="connsiteX13" fmla="*/ 1087 w 10000"/>
              <a:gd name="connsiteY13" fmla="*/ 6254 h 10000"/>
              <a:gd name="connsiteX14" fmla="*/ 1148 w 10000"/>
              <a:gd name="connsiteY14" fmla="*/ 5845 h 10000"/>
              <a:gd name="connsiteX15" fmla="*/ 1228 w 10000"/>
              <a:gd name="connsiteY15" fmla="*/ 5244 h 10000"/>
              <a:gd name="connsiteX16" fmla="*/ 1306 w 10000"/>
              <a:gd name="connsiteY16" fmla="*/ 4431 h 10000"/>
              <a:gd name="connsiteX17" fmla="*/ 1405 w 10000"/>
              <a:gd name="connsiteY17" fmla="*/ 3830 h 10000"/>
              <a:gd name="connsiteX18" fmla="*/ 1462 w 10000"/>
              <a:gd name="connsiteY18" fmla="*/ 3216 h 10000"/>
              <a:gd name="connsiteX19" fmla="*/ 1544 w 10000"/>
              <a:gd name="connsiteY19" fmla="*/ 2792 h 10000"/>
              <a:gd name="connsiteX20" fmla="*/ 1605 w 10000"/>
              <a:gd name="connsiteY20" fmla="*/ 2205 h 10000"/>
              <a:gd name="connsiteX21" fmla="*/ 1685 w 10000"/>
              <a:gd name="connsiteY21" fmla="*/ 1746 h 10000"/>
              <a:gd name="connsiteX22" fmla="*/ 1768 w 10000"/>
              <a:gd name="connsiteY22" fmla="*/ 1357 h 10000"/>
              <a:gd name="connsiteX23" fmla="*/ 1845 w 10000"/>
              <a:gd name="connsiteY23" fmla="*/ 919 h 10000"/>
              <a:gd name="connsiteX24" fmla="*/ 1951 w 10000"/>
              <a:gd name="connsiteY24" fmla="*/ 898 h 10000"/>
              <a:gd name="connsiteX25" fmla="*/ 2031 w 10000"/>
              <a:gd name="connsiteY25" fmla="*/ 459 h 10000"/>
              <a:gd name="connsiteX26" fmla="*/ 2111 w 10000"/>
              <a:gd name="connsiteY26" fmla="*/ 49 h 10000"/>
              <a:gd name="connsiteX27" fmla="*/ 2193 w 10000"/>
              <a:gd name="connsiteY27" fmla="*/ 0 h 10000"/>
              <a:gd name="connsiteX28" fmla="*/ 2281 w 10000"/>
              <a:gd name="connsiteY28" fmla="*/ 332 h 10000"/>
              <a:gd name="connsiteX29" fmla="*/ 2347 w 10000"/>
              <a:gd name="connsiteY29" fmla="*/ 686 h 10000"/>
              <a:gd name="connsiteX30" fmla="*/ 2410 w 10000"/>
              <a:gd name="connsiteY30" fmla="*/ 1251 h 10000"/>
              <a:gd name="connsiteX31" fmla="*/ 2476 w 10000"/>
              <a:gd name="connsiteY31" fmla="*/ 1943 h 10000"/>
              <a:gd name="connsiteX32" fmla="*/ 2540 w 10000"/>
              <a:gd name="connsiteY32" fmla="*/ 2509 h 10000"/>
              <a:gd name="connsiteX33" fmla="*/ 2624 w 10000"/>
              <a:gd name="connsiteY33" fmla="*/ 3053 h 10000"/>
              <a:gd name="connsiteX34" fmla="*/ 2734 w 10000"/>
              <a:gd name="connsiteY34" fmla="*/ 3583 h 10000"/>
              <a:gd name="connsiteX35" fmla="*/ 2819 w 10000"/>
              <a:gd name="connsiteY35" fmla="*/ 3887 h 10000"/>
              <a:gd name="connsiteX36" fmla="*/ 2885 w 10000"/>
              <a:gd name="connsiteY36" fmla="*/ 4042 h 10000"/>
              <a:gd name="connsiteX37" fmla="*/ 2987 w 10000"/>
              <a:gd name="connsiteY37" fmla="*/ 4184 h 10000"/>
              <a:gd name="connsiteX38" fmla="*/ 3048 w 10000"/>
              <a:gd name="connsiteY38" fmla="*/ 4148 h 10000"/>
              <a:gd name="connsiteX39" fmla="*/ 3111 w 10000"/>
              <a:gd name="connsiteY39" fmla="*/ 4113 h 10000"/>
              <a:gd name="connsiteX40" fmla="*/ 3196 w 10000"/>
              <a:gd name="connsiteY40" fmla="*/ 4099 h 10000"/>
              <a:gd name="connsiteX41" fmla="*/ 3302 w 10000"/>
              <a:gd name="connsiteY41" fmla="*/ 4608 h 10000"/>
              <a:gd name="connsiteX42" fmla="*/ 3389 w 10000"/>
              <a:gd name="connsiteY42" fmla="*/ 4961 h 10000"/>
              <a:gd name="connsiteX43" fmla="*/ 3476 w 10000"/>
              <a:gd name="connsiteY43" fmla="*/ 5491 h 10000"/>
              <a:gd name="connsiteX44" fmla="*/ 3520 w 10000"/>
              <a:gd name="connsiteY44" fmla="*/ 6057 h 10000"/>
              <a:gd name="connsiteX45" fmla="*/ 3624 w 10000"/>
              <a:gd name="connsiteY45" fmla="*/ 6537 h 10000"/>
              <a:gd name="connsiteX46" fmla="*/ 5174 w 10000"/>
              <a:gd name="connsiteY46" fmla="*/ 5333 h 10000"/>
              <a:gd name="connsiteX47" fmla="*/ 6909 w 10000"/>
              <a:gd name="connsiteY47" fmla="*/ 5510 h 10000"/>
              <a:gd name="connsiteX48" fmla="*/ 7682 w 10000"/>
              <a:gd name="connsiteY48" fmla="*/ 6250 h 10000"/>
              <a:gd name="connsiteX49" fmla="*/ 8581 w 10000"/>
              <a:gd name="connsiteY49" fmla="*/ 8101 h 10000"/>
              <a:gd name="connsiteX50" fmla="*/ 10000 w 10000"/>
              <a:gd name="connsiteY50" fmla="*/ 9046 h 10000"/>
              <a:gd name="connsiteX51" fmla="*/ 9986 w 10000"/>
              <a:gd name="connsiteY51" fmla="*/ 10000 h 10000"/>
              <a:gd name="connsiteX0" fmla="*/ 0 w 10000"/>
              <a:gd name="connsiteY0" fmla="*/ 9894 h 10000"/>
              <a:gd name="connsiteX1" fmla="*/ 165 w 10000"/>
              <a:gd name="connsiteY1" fmla="*/ 8989 h 10000"/>
              <a:gd name="connsiteX2" fmla="*/ 226 w 10000"/>
              <a:gd name="connsiteY2" fmla="*/ 8940 h 10000"/>
              <a:gd name="connsiteX3" fmla="*/ 311 w 10000"/>
              <a:gd name="connsiteY3" fmla="*/ 8905 h 10000"/>
              <a:gd name="connsiteX4" fmla="*/ 372 w 10000"/>
              <a:gd name="connsiteY4" fmla="*/ 8869 h 10000"/>
              <a:gd name="connsiteX5" fmla="*/ 457 w 10000"/>
              <a:gd name="connsiteY5" fmla="*/ 8834 h 10000"/>
              <a:gd name="connsiteX6" fmla="*/ 539 w 10000"/>
              <a:gd name="connsiteY6" fmla="*/ 8799 h 10000"/>
              <a:gd name="connsiteX7" fmla="*/ 621 w 10000"/>
              <a:gd name="connsiteY7" fmla="*/ 8763 h 10000"/>
              <a:gd name="connsiteX8" fmla="*/ 728 w 10000"/>
              <a:gd name="connsiteY8" fmla="*/ 8530 h 10000"/>
              <a:gd name="connsiteX9" fmla="*/ 784 w 10000"/>
              <a:gd name="connsiteY9" fmla="*/ 7929 h 10000"/>
              <a:gd name="connsiteX10" fmla="*/ 842 w 10000"/>
              <a:gd name="connsiteY10" fmla="*/ 7717 h 10000"/>
              <a:gd name="connsiteX11" fmla="*/ 944 w 10000"/>
              <a:gd name="connsiteY11" fmla="*/ 7102 h 10000"/>
              <a:gd name="connsiteX12" fmla="*/ 1005 w 10000"/>
              <a:gd name="connsiteY12" fmla="*/ 6693 h 10000"/>
              <a:gd name="connsiteX13" fmla="*/ 1087 w 10000"/>
              <a:gd name="connsiteY13" fmla="*/ 6254 h 10000"/>
              <a:gd name="connsiteX14" fmla="*/ 1148 w 10000"/>
              <a:gd name="connsiteY14" fmla="*/ 5845 h 10000"/>
              <a:gd name="connsiteX15" fmla="*/ 1228 w 10000"/>
              <a:gd name="connsiteY15" fmla="*/ 5244 h 10000"/>
              <a:gd name="connsiteX16" fmla="*/ 1306 w 10000"/>
              <a:gd name="connsiteY16" fmla="*/ 4431 h 10000"/>
              <a:gd name="connsiteX17" fmla="*/ 1405 w 10000"/>
              <a:gd name="connsiteY17" fmla="*/ 3830 h 10000"/>
              <a:gd name="connsiteX18" fmla="*/ 1462 w 10000"/>
              <a:gd name="connsiteY18" fmla="*/ 3216 h 10000"/>
              <a:gd name="connsiteX19" fmla="*/ 1544 w 10000"/>
              <a:gd name="connsiteY19" fmla="*/ 2792 h 10000"/>
              <a:gd name="connsiteX20" fmla="*/ 1605 w 10000"/>
              <a:gd name="connsiteY20" fmla="*/ 2205 h 10000"/>
              <a:gd name="connsiteX21" fmla="*/ 1685 w 10000"/>
              <a:gd name="connsiteY21" fmla="*/ 1746 h 10000"/>
              <a:gd name="connsiteX22" fmla="*/ 1768 w 10000"/>
              <a:gd name="connsiteY22" fmla="*/ 1357 h 10000"/>
              <a:gd name="connsiteX23" fmla="*/ 1845 w 10000"/>
              <a:gd name="connsiteY23" fmla="*/ 919 h 10000"/>
              <a:gd name="connsiteX24" fmla="*/ 1951 w 10000"/>
              <a:gd name="connsiteY24" fmla="*/ 898 h 10000"/>
              <a:gd name="connsiteX25" fmla="*/ 2031 w 10000"/>
              <a:gd name="connsiteY25" fmla="*/ 459 h 10000"/>
              <a:gd name="connsiteX26" fmla="*/ 2111 w 10000"/>
              <a:gd name="connsiteY26" fmla="*/ 49 h 10000"/>
              <a:gd name="connsiteX27" fmla="*/ 2193 w 10000"/>
              <a:gd name="connsiteY27" fmla="*/ 0 h 10000"/>
              <a:gd name="connsiteX28" fmla="*/ 2281 w 10000"/>
              <a:gd name="connsiteY28" fmla="*/ 332 h 10000"/>
              <a:gd name="connsiteX29" fmla="*/ 2347 w 10000"/>
              <a:gd name="connsiteY29" fmla="*/ 686 h 10000"/>
              <a:gd name="connsiteX30" fmla="*/ 2410 w 10000"/>
              <a:gd name="connsiteY30" fmla="*/ 1251 h 10000"/>
              <a:gd name="connsiteX31" fmla="*/ 2476 w 10000"/>
              <a:gd name="connsiteY31" fmla="*/ 1943 h 10000"/>
              <a:gd name="connsiteX32" fmla="*/ 2540 w 10000"/>
              <a:gd name="connsiteY32" fmla="*/ 2509 h 10000"/>
              <a:gd name="connsiteX33" fmla="*/ 2624 w 10000"/>
              <a:gd name="connsiteY33" fmla="*/ 3053 h 10000"/>
              <a:gd name="connsiteX34" fmla="*/ 2734 w 10000"/>
              <a:gd name="connsiteY34" fmla="*/ 3583 h 10000"/>
              <a:gd name="connsiteX35" fmla="*/ 2819 w 10000"/>
              <a:gd name="connsiteY35" fmla="*/ 3887 h 10000"/>
              <a:gd name="connsiteX36" fmla="*/ 2885 w 10000"/>
              <a:gd name="connsiteY36" fmla="*/ 4042 h 10000"/>
              <a:gd name="connsiteX37" fmla="*/ 2987 w 10000"/>
              <a:gd name="connsiteY37" fmla="*/ 4184 h 10000"/>
              <a:gd name="connsiteX38" fmla="*/ 3048 w 10000"/>
              <a:gd name="connsiteY38" fmla="*/ 4148 h 10000"/>
              <a:gd name="connsiteX39" fmla="*/ 3111 w 10000"/>
              <a:gd name="connsiteY39" fmla="*/ 4113 h 10000"/>
              <a:gd name="connsiteX40" fmla="*/ 3196 w 10000"/>
              <a:gd name="connsiteY40" fmla="*/ 4099 h 10000"/>
              <a:gd name="connsiteX41" fmla="*/ 3302 w 10000"/>
              <a:gd name="connsiteY41" fmla="*/ 4608 h 10000"/>
              <a:gd name="connsiteX42" fmla="*/ 3389 w 10000"/>
              <a:gd name="connsiteY42" fmla="*/ 4961 h 10000"/>
              <a:gd name="connsiteX43" fmla="*/ 3476 w 10000"/>
              <a:gd name="connsiteY43" fmla="*/ 5491 h 10000"/>
              <a:gd name="connsiteX44" fmla="*/ 3520 w 10000"/>
              <a:gd name="connsiteY44" fmla="*/ 6057 h 10000"/>
              <a:gd name="connsiteX45" fmla="*/ 3624 w 10000"/>
              <a:gd name="connsiteY45" fmla="*/ 6537 h 10000"/>
              <a:gd name="connsiteX46" fmla="*/ 5174 w 10000"/>
              <a:gd name="connsiteY46" fmla="*/ 5333 h 10000"/>
              <a:gd name="connsiteX47" fmla="*/ 6909 w 10000"/>
              <a:gd name="connsiteY47" fmla="*/ 5510 h 10000"/>
              <a:gd name="connsiteX48" fmla="*/ 7682 w 10000"/>
              <a:gd name="connsiteY48" fmla="*/ 6250 h 10000"/>
              <a:gd name="connsiteX49" fmla="*/ 8581 w 10000"/>
              <a:gd name="connsiteY49" fmla="*/ 8101 h 10000"/>
              <a:gd name="connsiteX50" fmla="*/ 10000 w 10000"/>
              <a:gd name="connsiteY50" fmla="*/ 9046 h 10000"/>
              <a:gd name="connsiteX51" fmla="*/ 9986 w 10000"/>
              <a:gd name="connsiteY51" fmla="*/ 10000 h 10000"/>
              <a:gd name="connsiteX0" fmla="*/ 0 w 10000"/>
              <a:gd name="connsiteY0" fmla="*/ 9894 h 10000"/>
              <a:gd name="connsiteX1" fmla="*/ 165 w 10000"/>
              <a:gd name="connsiteY1" fmla="*/ 8989 h 10000"/>
              <a:gd name="connsiteX2" fmla="*/ 226 w 10000"/>
              <a:gd name="connsiteY2" fmla="*/ 8940 h 10000"/>
              <a:gd name="connsiteX3" fmla="*/ 311 w 10000"/>
              <a:gd name="connsiteY3" fmla="*/ 8905 h 10000"/>
              <a:gd name="connsiteX4" fmla="*/ 372 w 10000"/>
              <a:gd name="connsiteY4" fmla="*/ 8869 h 10000"/>
              <a:gd name="connsiteX5" fmla="*/ 457 w 10000"/>
              <a:gd name="connsiteY5" fmla="*/ 8834 h 10000"/>
              <a:gd name="connsiteX6" fmla="*/ 539 w 10000"/>
              <a:gd name="connsiteY6" fmla="*/ 8799 h 10000"/>
              <a:gd name="connsiteX7" fmla="*/ 621 w 10000"/>
              <a:gd name="connsiteY7" fmla="*/ 8763 h 10000"/>
              <a:gd name="connsiteX8" fmla="*/ 728 w 10000"/>
              <a:gd name="connsiteY8" fmla="*/ 8530 h 10000"/>
              <a:gd name="connsiteX9" fmla="*/ 784 w 10000"/>
              <a:gd name="connsiteY9" fmla="*/ 7929 h 10000"/>
              <a:gd name="connsiteX10" fmla="*/ 842 w 10000"/>
              <a:gd name="connsiteY10" fmla="*/ 7717 h 10000"/>
              <a:gd name="connsiteX11" fmla="*/ 944 w 10000"/>
              <a:gd name="connsiteY11" fmla="*/ 7102 h 10000"/>
              <a:gd name="connsiteX12" fmla="*/ 1005 w 10000"/>
              <a:gd name="connsiteY12" fmla="*/ 6693 h 10000"/>
              <a:gd name="connsiteX13" fmla="*/ 1087 w 10000"/>
              <a:gd name="connsiteY13" fmla="*/ 6254 h 10000"/>
              <a:gd name="connsiteX14" fmla="*/ 1148 w 10000"/>
              <a:gd name="connsiteY14" fmla="*/ 5845 h 10000"/>
              <a:gd name="connsiteX15" fmla="*/ 1228 w 10000"/>
              <a:gd name="connsiteY15" fmla="*/ 5244 h 10000"/>
              <a:gd name="connsiteX16" fmla="*/ 1306 w 10000"/>
              <a:gd name="connsiteY16" fmla="*/ 4431 h 10000"/>
              <a:gd name="connsiteX17" fmla="*/ 1405 w 10000"/>
              <a:gd name="connsiteY17" fmla="*/ 3830 h 10000"/>
              <a:gd name="connsiteX18" fmla="*/ 1462 w 10000"/>
              <a:gd name="connsiteY18" fmla="*/ 3216 h 10000"/>
              <a:gd name="connsiteX19" fmla="*/ 1544 w 10000"/>
              <a:gd name="connsiteY19" fmla="*/ 2792 h 10000"/>
              <a:gd name="connsiteX20" fmla="*/ 1605 w 10000"/>
              <a:gd name="connsiteY20" fmla="*/ 2205 h 10000"/>
              <a:gd name="connsiteX21" fmla="*/ 1685 w 10000"/>
              <a:gd name="connsiteY21" fmla="*/ 1746 h 10000"/>
              <a:gd name="connsiteX22" fmla="*/ 1768 w 10000"/>
              <a:gd name="connsiteY22" fmla="*/ 1357 h 10000"/>
              <a:gd name="connsiteX23" fmla="*/ 1845 w 10000"/>
              <a:gd name="connsiteY23" fmla="*/ 919 h 10000"/>
              <a:gd name="connsiteX24" fmla="*/ 1951 w 10000"/>
              <a:gd name="connsiteY24" fmla="*/ 898 h 10000"/>
              <a:gd name="connsiteX25" fmla="*/ 2031 w 10000"/>
              <a:gd name="connsiteY25" fmla="*/ 459 h 10000"/>
              <a:gd name="connsiteX26" fmla="*/ 2111 w 10000"/>
              <a:gd name="connsiteY26" fmla="*/ 49 h 10000"/>
              <a:gd name="connsiteX27" fmla="*/ 2193 w 10000"/>
              <a:gd name="connsiteY27" fmla="*/ 0 h 10000"/>
              <a:gd name="connsiteX28" fmla="*/ 2281 w 10000"/>
              <a:gd name="connsiteY28" fmla="*/ 332 h 10000"/>
              <a:gd name="connsiteX29" fmla="*/ 2347 w 10000"/>
              <a:gd name="connsiteY29" fmla="*/ 686 h 10000"/>
              <a:gd name="connsiteX30" fmla="*/ 2410 w 10000"/>
              <a:gd name="connsiteY30" fmla="*/ 1251 h 10000"/>
              <a:gd name="connsiteX31" fmla="*/ 2476 w 10000"/>
              <a:gd name="connsiteY31" fmla="*/ 1943 h 10000"/>
              <a:gd name="connsiteX32" fmla="*/ 2540 w 10000"/>
              <a:gd name="connsiteY32" fmla="*/ 2509 h 10000"/>
              <a:gd name="connsiteX33" fmla="*/ 2624 w 10000"/>
              <a:gd name="connsiteY33" fmla="*/ 3053 h 10000"/>
              <a:gd name="connsiteX34" fmla="*/ 2734 w 10000"/>
              <a:gd name="connsiteY34" fmla="*/ 3583 h 10000"/>
              <a:gd name="connsiteX35" fmla="*/ 2819 w 10000"/>
              <a:gd name="connsiteY35" fmla="*/ 3887 h 10000"/>
              <a:gd name="connsiteX36" fmla="*/ 2885 w 10000"/>
              <a:gd name="connsiteY36" fmla="*/ 4042 h 10000"/>
              <a:gd name="connsiteX37" fmla="*/ 2987 w 10000"/>
              <a:gd name="connsiteY37" fmla="*/ 4184 h 10000"/>
              <a:gd name="connsiteX38" fmla="*/ 3048 w 10000"/>
              <a:gd name="connsiteY38" fmla="*/ 4148 h 10000"/>
              <a:gd name="connsiteX39" fmla="*/ 3111 w 10000"/>
              <a:gd name="connsiteY39" fmla="*/ 4113 h 10000"/>
              <a:gd name="connsiteX40" fmla="*/ 3196 w 10000"/>
              <a:gd name="connsiteY40" fmla="*/ 4099 h 10000"/>
              <a:gd name="connsiteX41" fmla="*/ 3302 w 10000"/>
              <a:gd name="connsiteY41" fmla="*/ 4608 h 10000"/>
              <a:gd name="connsiteX42" fmla="*/ 3389 w 10000"/>
              <a:gd name="connsiteY42" fmla="*/ 4961 h 10000"/>
              <a:gd name="connsiteX43" fmla="*/ 3476 w 10000"/>
              <a:gd name="connsiteY43" fmla="*/ 5491 h 10000"/>
              <a:gd name="connsiteX44" fmla="*/ 3520 w 10000"/>
              <a:gd name="connsiteY44" fmla="*/ 6057 h 10000"/>
              <a:gd name="connsiteX45" fmla="*/ 3624 w 10000"/>
              <a:gd name="connsiteY45" fmla="*/ 6537 h 10000"/>
              <a:gd name="connsiteX46" fmla="*/ 5174 w 10000"/>
              <a:gd name="connsiteY46" fmla="*/ 5333 h 10000"/>
              <a:gd name="connsiteX47" fmla="*/ 6909 w 10000"/>
              <a:gd name="connsiteY47" fmla="*/ 5510 h 10000"/>
              <a:gd name="connsiteX48" fmla="*/ 7682 w 10000"/>
              <a:gd name="connsiteY48" fmla="*/ 6250 h 10000"/>
              <a:gd name="connsiteX49" fmla="*/ 8581 w 10000"/>
              <a:gd name="connsiteY49" fmla="*/ 8101 h 10000"/>
              <a:gd name="connsiteX50" fmla="*/ 10000 w 10000"/>
              <a:gd name="connsiteY50" fmla="*/ 9046 h 10000"/>
              <a:gd name="connsiteX51" fmla="*/ 9986 w 10000"/>
              <a:gd name="connsiteY51" fmla="*/ 10000 h 10000"/>
              <a:gd name="connsiteX0" fmla="*/ 0 w 10000"/>
              <a:gd name="connsiteY0" fmla="*/ 9894 h 10000"/>
              <a:gd name="connsiteX1" fmla="*/ 165 w 10000"/>
              <a:gd name="connsiteY1" fmla="*/ 8989 h 10000"/>
              <a:gd name="connsiteX2" fmla="*/ 226 w 10000"/>
              <a:gd name="connsiteY2" fmla="*/ 8940 h 10000"/>
              <a:gd name="connsiteX3" fmla="*/ 311 w 10000"/>
              <a:gd name="connsiteY3" fmla="*/ 8905 h 10000"/>
              <a:gd name="connsiteX4" fmla="*/ 372 w 10000"/>
              <a:gd name="connsiteY4" fmla="*/ 8869 h 10000"/>
              <a:gd name="connsiteX5" fmla="*/ 457 w 10000"/>
              <a:gd name="connsiteY5" fmla="*/ 8834 h 10000"/>
              <a:gd name="connsiteX6" fmla="*/ 539 w 10000"/>
              <a:gd name="connsiteY6" fmla="*/ 8799 h 10000"/>
              <a:gd name="connsiteX7" fmla="*/ 621 w 10000"/>
              <a:gd name="connsiteY7" fmla="*/ 8763 h 10000"/>
              <a:gd name="connsiteX8" fmla="*/ 728 w 10000"/>
              <a:gd name="connsiteY8" fmla="*/ 8530 h 10000"/>
              <a:gd name="connsiteX9" fmla="*/ 784 w 10000"/>
              <a:gd name="connsiteY9" fmla="*/ 7929 h 10000"/>
              <a:gd name="connsiteX10" fmla="*/ 842 w 10000"/>
              <a:gd name="connsiteY10" fmla="*/ 7717 h 10000"/>
              <a:gd name="connsiteX11" fmla="*/ 944 w 10000"/>
              <a:gd name="connsiteY11" fmla="*/ 7102 h 10000"/>
              <a:gd name="connsiteX12" fmla="*/ 1005 w 10000"/>
              <a:gd name="connsiteY12" fmla="*/ 6693 h 10000"/>
              <a:gd name="connsiteX13" fmla="*/ 1087 w 10000"/>
              <a:gd name="connsiteY13" fmla="*/ 6254 h 10000"/>
              <a:gd name="connsiteX14" fmla="*/ 1148 w 10000"/>
              <a:gd name="connsiteY14" fmla="*/ 5845 h 10000"/>
              <a:gd name="connsiteX15" fmla="*/ 1228 w 10000"/>
              <a:gd name="connsiteY15" fmla="*/ 5244 h 10000"/>
              <a:gd name="connsiteX16" fmla="*/ 1306 w 10000"/>
              <a:gd name="connsiteY16" fmla="*/ 4431 h 10000"/>
              <a:gd name="connsiteX17" fmla="*/ 1405 w 10000"/>
              <a:gd name="connsiteY17" fmla="*/ 3830 h 10000"/>
              <a:gd name="connsiteX18" fmla="*/ 1462 w 10000"/>
              <a:gd name="connsiteY18" fmla="*/ 3216 h 10000"/>
              <a:gd name="connsiteX19" fmla="*/ 1544 w 10000"/>
              <a:gd name="connsiteY19" fmla="*/ 2792 h 10000"/>
              <a:gd name="connsiteX20" fmla="*/ 1605 w 10000"/>
              <a:gd name="connsiteY20" fmla="*/ 2205 h 10000"/>
              <a:gd name="connsiteX21" fmla="*/ 1685 w 10000"/>
              <a:gd name="connsiteY21" fmla="*/ 1746 h 10000"/>
              <a:gd name="connsiteX22" fmla="*/ 1768 w 10000"/>
              <a:gd name="connsiteY22" fmla="*/ 1357 h 10000"/>
              <a:gd name="connsiteX23" fmla="*/ 1845 w 10000"/>
              <a:gd name="connsiteY23" fmla="*/ 919 h 10000"/>
              <a:gd name="connsiteX24" fmla="*/ 1951 w 10000"/>
              <a:gd name="connsiteY24" fmla="*/ 898 h 10000"/>
              <a:gd name="connsiteX25" fmla="*/ 2031 w 10000"/>
              <a:gd name="connsiteY25" fmla="*/ 459 h 10000"/>
              <a:gd name="connsiteX26" fmla="*/ 2111 w 10000"/>
              <a:gd name="connsiteY26" fmla="*/ 49 h 10000"/>
              <a:gd name="connsiteX27" fmla="*/ 2193 w 10000"/>
              <a:gd name="connsiteY27" fmla="*/ 0 h 10000"/>
              <a:gd name="connsiteX28" fmla="*/ 2281 w 10000"/>
              <a:gd name="connsiteY28" fmla="*/ 332 h 10000"/>
              <a:gd name="connsiteX29" fmla="*/ 2347 w 10000"/>
              <a:gd name="connsiteY29" fmla="*/ 686 h 10000"/>
              <a:gd name="connsiteX30" fmla="*/ 2410 w 10000"/>
              <a:gd name="connsiteY30" fmla="*/ 1251 h 10000"/>
              <a:gd name="connsiteX31" fmla="*/ 2476 w 10000"/>
              <a:gd name="connsiteY31" fmla="*/ 1943 h 10000"/>
              <a:gd name="connsiteX32" fmla="*/ 2540 w 10000"/>
              <a:gd name="connsiteY32" fmla="*/ 2509 h 10000"/>
              <a:gd name="connsiteX33" fmla="*/ 2624 w 10000"/>
              <a:gd name="connsiteY33" fmla="*/ 3053 h 10000"/>
              <a:gd name="connsiteX34" fmla="*/ 2734 w 10000"/>
              <a:gd name="connsiteY34" fmla="*/ 3583 h 10000"/>
              <a:gd name="connsiteX35" fmla="*/ 2819 w 10000"/>
              <a:gd name="connsiteY35" fmla="*/ 3887 h 10000"/>
              <a:gd name="connsiteX36" fmla="*/ 2885 w 10000"/>
              <a:gd name="connsiteY36" fmla="*/ 4042 h 10000"/>
              <a:gd name="connsiteX37" fmla="*/ 2987 w 10000"/>
              <a:gd name="connsiteY37" fmla="*/ 4184 h 10000"/>
              <a:gd name="connsiteX38" fmla="*/ 3048 w 10000"/>
              <a:gd name="connsiteY38" fmla="*/ 4148 h 10000"/>
              <a:gd name="connsiteX39" fmla="*/ 3111 w 10000"/>
              <a:gd name="connsiteY39" fmla="*/ 4113 h 10000"/>
              <a:gd name="connsiteX40" fmla="*/ 3196 w 10000"/>
              <a:gd name="connsiteY40" fmla="*/ 4099 h 10000"/>
              <a:gd name="connsiteX41" fmla="*/ 3302 w 10000"/>
              <a:gd name="connsiteY41" fmla="*/ 4608 h 10000"/>
              <a:gd name="connsiteX42" fmla="*/ 3389 w 10000"/>
              <a:gd name="connsiteY42" fmla="*/ 4961 h 10000"/>
              <a:gd name="connsiteX43" fmla="*/ 3476 w 10000"/>
              <a:gd name="connsiteY43" fmla="*/ 5491 h 10000"/>
              <a:gd name="connsiteX44" fmla="*/ 3520 w 10000"/>
              <a:gd name="connsiteY44" fmla="*/ 6057 h 10000"/>
              <a:gd name="connsiteX45" fmla="*/ 3849 w 10000"/>
              <a:gd name="connsiteY45" fmla="*/ 5858 h 10000"/>
              <a:gd name="connsiteX46" fmla="*/ 5174 w 10000"/>
              <a:gd name="connsiteY46" fmla="*/ 5333 h 10000"/>
              <a:gd name="connsiteX47" fmla="*/ 6909 w 10000"/>
              <a:gd name="connsiteY47" fmla="*/ 5510 h 10000"/>
              <a:gd name="connsiteX48" fmla="*/ 7682 w 10000"/>
              <a:gd name="connsiteY48" fmla="*/ 6250 h 10000"/>
              <a:gd name="connsiteX49" fmla="*/ 8581 w 10000"/>
              <a:gd name="connsiteY49" fmla="*/ 8101 h 10000"/>
              <a:gd name="connsiteX50" fmla="*/ 10000 w 10000"/>
              <a:gd name="connsiteY50" fmla="*/ 9046 h 10000"/>
              <a:gd name="connsiteX51" fmla="*/ 9986 w 10000"/>
              <a:gd name="connsiteY51" fmla="*/ 10000 h 10000"/>
              <a:gd name="connsiteX0" fmla="*/ 0 w 10000"/>
              <a:gd name="connsiteY0" fmla="*/ 9894 h 10000"/>
              <a:gd name="connsiteX1" fmla="*/ 165 w 10000"/>
              <a:gd name="connsiteY1" fmla="*/ 8989 h 10000"/>
              <a:gd name="connsiteX2" fmla="*/ 226 w 10000"/>
              <a:gd name="connsiteY2" fmla="*/ 8940 h 10000"/>
              <a:gd name="connsiteX3" fmla="*/ 311 w 10000"/>
              <a:gd name="connsiteY3" fmla="*/ 8905 h 10000"/>
              <a:gd name="connsiteX4" fmla="*/ 372 w 10000"/>
              <a:gd name="connsiteY4" fmla="*/ 8869 h 10000"/>
              <a:gd name="connsiteX5" fmla="*/ 457 w 10000"/>
              <a:gd name="connsiteY5" fmla="*/ 8834 h 10000"/>
              <a:gd name="connsiteX6" fmla="*/ 539 w 10000"/>
              <a:gd name="connsiteY6" fmla="*/ 8799 h 10000"/>
              <a:gd name="connsiteX7" fmla="*/ 621 w 10000"/>
              <a:gd name="connsiteY7" fmla="*/ 8763 h 10000"/>
              <a:gd name="connsiteX8" fmla="*/ 728 w 10000"/>
              <a:gd name="connsiteY8" fmla="*/ 8530 h 10000"/>
              <a:gd name="connsiteX9" fmla="*/ 784 w 10000"/>
              <a:gd name="connsiteY9" fmla="*/ 7929 h 10000"/>
              <a:gd name="connsiteX10" fmla="*/ 842 w 10000"/>
              <a:gd name="connsiteY10" fmla="*/ 7717 h 10000"/>
              <a:gd name="connsiteX11" fmla="*/ 944 w 10000"/>
              <a:gd name="connsiteY11" fmla="*/ 7102 h 10000"/>
              <a:gd name="connsiteX12" fmla="*/ 1005 w 10000"/>
              <a:gd name="connsiteY12" fmla="*/ 6693 h 10000"/>
              <a:gd name="connsiteX13" fmla="*/ 1087 w 10000"/>
              <a:gd name="connsiteY13" fmla="*/ 6254 h 10000"/>
              <a:gd name="connsiteX14" fmla="*/ 1148 w 10000"/>
              <a:gd name="connsiteY14" fmla="*/ 5845 h 10000"/>
              <a:gd name="connsiteX15" fmla="*/ 1228 w 10000"/>
              <a:gd name="connsiteY15" fmla="*/ 5244 h 10000"/>
              <a:gd name="connsiteX16" fmla="*/ 1306 w 10000"/>
              <a:gd name="connsiteY16" fmla="*/ 4431 h 10000"/>
              <a:gd name="connsiteX17" fmla="*/ 1405 w 10000"/>
              <a:gd name="connsiteY17" fmla="*/ 3830 h 10000"/>
              <a:gd name="connsiteX18" fmla="*/ 1462 w 10000"/>
              <a:gd name="connsiteY18" fmla="*/ 3216 h 10000"/>
              <a:gd name="connsiteX19" fmla="*/ 1544 w 10000"/>
              <a:gd name="connsiteY19" fmla="*/ 2792 h 10000"/>
              <a:gd name="connsiteX20" fmla="*/ 1605 w 10000"/>
              <a:gd name="connsiteY20" fmla="*/ 2205 h 10000"/>
              <a:gd name="connsiteX21" fmla="*/ 1685 w 10000"/>
              <a:gd name="connsiteY21" fmla="*/ 1746 h 10000"/>
              <a:gd name="connsiteX22" fmla="*/ 1768 w 10000"/>
              <a:gd name="connsiteY22" fmla="*/ 1357 h 10000"/>
              <a:gd name="connsiteX23" fmla="*/ 1845 w 10000"/>
              <a:gd name="connsiteY23" fmla="*/ 919 h 10000"/>
              <a:gd name="connsiteX24" fmla="*/ 1951 w 10000"/>
              <a:gd name="connsiteY24" fmla="*/ 898 h 10000"/>
              <a:gd name="connsiteX25" fmla="*/ 2031 w 10000"/>
              <a:gd name="connsiteY25" fmla="*/ 459 h 10000"/>
              <a:gd name="connsiteX26" fmla="*/ 2111 w 10000"/>
              <a:gd name="connsiteY26" fmla="*/ 49 h 10000"/>
              <a:gd name="connsiteX27" fmla="*/ 2193 w 10000"/>
              <a:gd name="connsiteY27" fmla="*/ 0 h 10000"/>
              <a:gd name="connsiteX28" fmla="*/ 2281 w 10000"/>
              <a:gd name="connsiteY28" fmla="*/ 332 h 10000"/>
              <a:gd name="connsiteX29" fmla="*/ 2347 w 10000"/>
              <a:gd name="connsiteY29" fmla="*/ 686 h 10000"/>
              <a:gd name="connsiteX30" fmla="*/ 2410 w 10000"/>
              <a:gd name="connsiteY30" fmla="*/ 1251 h 10000"/>
              <a:gd name="connsiteX31" fmla="*/ 2476 w 10000"/>
              <a:gd name="connsiteY31" fmla="*/ 1943 h 10000"/>
              <a:gd name="connsiteX32" fmla="*/ 2540 w 10000"/>
              <a:gd name="connsiteY32" fmla="*/ 2509 h 10000"/>
              <a:gd name="connsiteX33" fmla="*/ 2624 w 10000"/>
              <a:gd name="connsiteY33" fmla="*/ 3053 h 10000"/>
              <a:gd name="connsiteX34" fmla="*/ 2734 w 10000"/>
              <a:gd name="connsiteY34" fmla="*/ 3583 h 10000"/>
              <a:gd name="connsiteX35" fmla="*/ 2819 w 10000"/>
              <a:gd name="connsiteY35" fmla="*/ 3887 h 10000"/>
              <a:gd name="connsiteX36" fmla="*/ 2885 w 10000"/>
              <a:gd name="connsiteY36" fmla="*/ 4042 h 10000"/>
              <a:gd name="connsiteX37" fmla="*/ 2987 w 10000"/>
              <a:gd name="connsiteY37" fmla="*/ 4184 h 10000"/>
              <a:gd name="connsiteX38" fmla="*/ 3048 w 10000"/>
              <a:gd name="connsiteY38" fmla="*/ 4148 h 10000"/>
              <a:gd name="connsiteX39" fmla="*/ 3111 w 10000"/>
              <a:gd name="connsiteY39" fmla="*/ 4113 h 10000"/>
              <a:gd name="connsiteX40" fmla="*/ 3196 w 10000"/>
              <a:gd name="connsiteY40" fmla="*/ 4099 h 10000"/>
              <a:gd name="connsiteX41" fmla="*/ 3302 w 10000"/>
              <a:gd name="connsiteY41" fmla="*/ 4608 h 10000"/>
              <a:gd name="connsiteX42" fmla="*/ 3389 w 10000"/>
              <a:gd name="connsiteY42" fmla="*/ 4961 h 10000"/>
              <a:gd name="connsiteX43" fmla="*/ 3476 w 10000"/>
              <a:gd name="connsiteY43" fmla="*/ 5491 h 10000"/>
              <a:gd name="connsiteX44" fmla="*/ 3641 w 10000"/>
              <a:gd name="connsiteY44" fmla="*/ 5317 h 10000"/>
              <a:gd name="connsiteX45" fmla="*/ 3849 w 10000"/>
              <a:gd name="connsiteY45" fmla="*/ 5858 h 10000"/>
              <a:gd name="connsiteX46" fmla="*/ 5174 w 10000"/>
              <a:gd name="connsiteY46" fmla="*/ 5333 h 10000"/>
              <a:gd name="connsiteX47" fmla="*/ 6909 w 10000"/>
              <a:gd name="connsiteY47" fmla="*/ 5510 h 10000"/>
              <a:gd name="connsiteX48" fmla="*/ 7682 w 10000"/>
              <a:gd name="connsiteY48" fmla="*/ 6250 h 10000"/>
              <a:gd name="connsiteX49" fmla="*/ 8581 w 10000"/>
              <a:gd name="connsiteY49" fmla="*/ 8101 h 10000"/>
              <a:gd name="connsiteX50" fmla="*/ 10000 w 10000"/>
              <a:gd name="connsiteY50" fmla="*/ 9046 h 10000"/>
              <a:gd name="connsiteX51" fmla="*/ 9986 w 10000"/>
              <a:gd name="connsiteY51" fmla="*/ 10000 h 10000"/>
              <a:gd name="connsiteX0" fmla="*/ 0 w 10000"/>
              <a:gd name="connsiteY0" fmla="*/ 9894 h 10000"/>
              <a:gd name="connsiteX1" fmla="*/ 165 w 10000"/>
              <a:gd name="connsiteY1" fmla="*/ 8989 h 10000"/>
              <a:gd name="connsiteX2" fmla="*/ 226 w 10000"/>
              <a:gd name="connsiteY2" fmla="*/ 8940 h 10000"/>
              <a:gd name="connsiteX3" fmla="*/ 311 w 10000"/>
              <a:gd name="connsiteY3" fmla="*/ 8905 h 10000"/>
              <a:gd name="connsiteX4" fmla="*/ 372 w 10000"/>
              <a:gd name="connsiteY4" fmla="*/ 8869 h 10000"/>
              <a:gd name="connsiteX5" fmla="*/ 457 w 10000"/>
              <a:gd name="connsiteY5" fmla="*/ 8834 h 10000"/>
              <a:gd name="connsiteX6" fmla="*/ 539 w 10000"/>
              <a:gd name="connsiteY6" fmla="*/ 8799 h 10000"/>
              <a:gd name="connsiteX7" fmla="*/ 621 w 10000"/>
              <a:gd name="connsiteY7" fmla="*/ 8763 h 10000"/>
              <a:gd name="connsiteX8" fmla="*/ 728 w 10000"/>
              <a:gd name="connsiteY8" fmla="*/ 8530 h 10000"/>
              <a:gd name="connsiteX9" fmla="*/ 784 w 10000"/>
              <a:gd name="connsiteY9" fmla="*/ 7929 h 10000"/>
              <a:gd name="connsiteX10" fmla="*/ 842 w 10000"/>
              <a:gd name="connsiteY10" fmla="*/ 7717 h 10000"/>
              <a:gd name="connsiteX11" fmla="*/ 944 w 10000"/>
              <a:gd name="connsiteY11" fmla="*/ 7102 h 10000"/>
              <a:gd name="connsiteX12" fmla="*/ 1005 w 10000"/>
              <a:gd name="connsiteY12" fmla="*/ 6693 h 10000"/>
              <a:gd name="connsiteX13" fmla="*/ 1087 w 10000"/>
              <a:gd name="connsiteY13" fmla="*/ 6254 h 10000"/>
              <a:gd name="connsiteX14" fmla="*/ 1148 w 10000"/>
              <a:gd name="connsiteY14" fmla="*/ 5845 h 10000"/>
              <a:gd name="connsiteX15" fmla="*/ 1228 w 10000"/>
              <a:gd name="connsiteY15" fmla="*/ 5244 h 10000"/>
              <a:gd name="connsiteX16" fmla="*/ 1306 w 10000"/>
              <a:gd name="connsiteY16" fmla="*/ 4431 h 10000"/>
              <a:gd name="connsiteX17" fmla="*/ 1405 w 10000"/>
              <a:gd name="connsiteY17" fmla="*/ 3830 h 10000"/>
              <a:gd name="connsiteX18" fmla="*/ 1462 w 10000"/>
              <a:gd name="connsiteY18" fmla="*/ 3216 h 10000"/>
              <a:gd name="connsiteX19" fmla="*/ 1544 w 10000"/>
              <a:gd name="connsiteY19" fmla="*/ 2792 h 10000"/>
              <a:gd name="connsiteX20" fmla="*/ 1605 w 10000"/>
              <a:gd name="connsiteY20" fmla="*/ 2205 h 10000"/>
              <a:gd name="connsiteX21" fmla="*/ 1685 w 10000"/>
              <a:gd name="connsiteY21" fmla="*/ 1746 h 10000"/>
              <a:gd name="connsiteX22" fmla="*/ 1768 w 10000"/>
              <a:gd name="connsiteY22" fmla="*/ 1357 h 10000"/>
              <a:gd name="connsiteX23" fmla="*/ 1845 w 10000"/>
              <a:gd name="connsiteY23" fmla="*/ 919 h 10000"/>
              <a:gd name="connsiteX24" fmla="*/ 1951 w 10000"/>
              <a:gd name="connsiteY24" fmla="*/ 898 h 10000"/>
              <a:gd name="connsiteX25" fmla="*/ 2031 w 10000"/>
              <a:gd name="connsiteY25" fmla="*/ 459 h 10000"/>
              <a:gd name="connsiteX26" fmla="*/ 2111 w 10000"/>
              <a:gd name="connsiteY26" fmla="*/ 49 h 10000"/>
              <a:gd name="connsiteX27" fmla="*/ 2193 w 10000"/>
              <a:gd name="connsiteY27" fmla="*/ 0 h 10000"/>
              <a:gd name="connsiteX28" fmla="*/ 2281 w 10000"/>
              <a:gd name="connsiteY28" fmla="*/ 332 h 10000"/>
              <a:gd name="connsiteX29" fmla="*/ 2347 w 10000"/>
              <a:gd name="connsiteY29" fmla="*/ 686 h 10000"/>
              <a:gd name="connsiteX30" fmla="*/ 2410 w 10000"/>
              <a:gd name="connsiteY30" fmla="*/ 1251 h 10000"/>
              <a:gd name="connsiteX31" fmla="*/ 2476 w 10000"/>
              <a:gd name="connsiteY31" fmla="*/ 1943 h 10000"/>
              <a:gd name="connsiteX32" fmla="*/ 2540 w 10000"/>
              <a:gd name="connsiteY32" fmla="*/ 2509 h 10000"/>
              <a:gd name="connsiteX33" fmla="*/ 2624 w 10000"/>
              <a:gd name="connsiteY33" fmla="*/ 3053 h 10000"/>
              <a:gd name="connsiteX34" fmla="*/ 2734 w 10000"/>
              <a:gd name="connsiteY34" fmla="*/ 3583 h 10000"/>
              <a:gd name="connsiteX35" fmla="*/ 2819 w 10000"/>
              <a:gd name="connsiteY35" fmla="*/ 3887 h 10000"/>
              <a:gd name="connsiteX36" fmla="*/ 2885 w 10000"/>
              <a:gd name="connsiteY36" fmla="*/ 4042 h 10000"/>
              <a:gd name="connsiteX37" fmla="*/ 2987 w 10000"/>
              <a:gd name="connsiteY37" fmla="*/ 4184 h 10000"/>
              <a:gd name="connsiteX38" fmla="*/ 3048 w 10000"/>
              <a:gd name="connsiteY38" fmla="*/ 4148 h 10000"/>
              <a:gd name="connsiteX39" fmla="*/ 3111 w 10000"/>
              <a:gd name="connsiteY39" fmla="*/ 4113 h 10000"/>
              <a:gd name="connsiteX40" fmla="*/ 3196 w 10000"/>
              <a:gd name="connsiteY40" fmla="*/ 4099 h 10000"/>
              <a:gd name="connsiteX41" fmla="*/ 3302 w 10000"/>
              <a:gd name="connsiteY41" fmla="*/ 4608 h 10000"/>
              <a:gd name="connsiteX42" fmla="*/ 3389 w 10000"/>
              <a:gd name="connsiteY42" fmla="*/ 4961 h 10000"/>
              <a:gd name="connsiteX43" fmla="*/ 3476 w 10000"/>
              <a:gd name="connsiteY43" fmla="*/ 5491 h 10000"/>
              <a:gd name="connsiteX44" fmla="*/ 3641 w 10000"/>
              <a:gd name="connsiteY44" fmla="*/ 5317 h 10000"/>
              <a:gd name="connsiteX45" fmla="*/ 4212 w 10000"/>
              <a:gd name="connsiteY45" fmla="*/ 4809 h 10000"/>
              <a:gd name="connsiteX46" fmla="*/ 5174 w 10000"/>
              <a:gd name="connsiteY46" fmla="*/ 5333 h 10000"/>
              <a:gd name="connsiteX47" fmla="*/ 6909 w 10000"/>
              <a:gd name="connsiteY47" fmla="*/ 5510 h 10000"/>
              <a:gd name="connsiteX48" fmla="*/ 7682 w 10000"/>
              <a:gd name="connsiteY48" fmla="*/ 6250 h 10000"/>
              <a:gd name="connsiteX49" fmla="*/ 8581 w 10000"/>
              <a:gd name="connsiteY49" fmla="*/ 8101 h 10000"/>
              <a:gd name="connsiteX50" fmla="*/ 10000 w 10000"/>
              <a:gd name="connsiteY50" fmla="*/ 9046 h 10000"/>
              <a:gd name="connsiteX51" fmla="*/ 9986 w 10000"/>
              <a:gd name="connsiteY51" fmla="*/ 10000 h 10000"/>
              <a:gd name="connsiteX0" fmla="*/ 0 w 10000"/>
              <a:gd name="connsiteY0" fmla="*/ 9894 h 10000"/>
              <a:gd name="connsiteX1" fmla="*/ 165 w 10000"/>
              <a:gd name="connsiteY1" fmla="*/ 8989 h 10000"/>
              <a:gd name="connsiteX2" fmla="*/ 226 w 10000"/>
              <a:gd name="connsiteY2" fmla="*/ 8940 h 10000"/>
              <a:gd name="connsiteX3" fmla="*/ 311 w 10000"/>
              <a:gd name="connsiteY3" fmla="*/ 8905 h 10000"/>
              <a:gd name="connsiteX4" fmla="*/ 372 w 10000"/>
              <a:gd name="connsiteY4" fmla="*/ 8869 h 10000"/>
              <a:gd name="connsiteX5" fmla="*/ 457 w 10000"/>
              <a:gd name="connsiteY5" fmla="*/ 8834 h 10000"/>
              <a:gd name="connsiteX6" fmla="*/ 539 w 10000"/>
              <a:gd name="connsiteY6" fmla="*/ 8799 h 10000"/>
              <a:gd name="connsiteX7" fmla="*/ 621 w 10000"/>
              <a:gd name="connsiteY7" fmla="*/ 8763 h 10000"/>
              <a:gd name="connsiteX8" fmla="*/ 728 w 10000"/>
              <a:gd name="connsiteY8" fmla="*/ 8530 h 10000"/>
              <a:gd name="connsiteX9" fmla="*/ 784 w 10000"/>
              <a:gd name="connsiteY9" fmla="*/ 7929 h 10000"/>
              <a:gd name="connsiteX10" fmla="*/ 842 w 10000"/>
              <a:gd name="connsiteY10" fmla="*/ 7717 h 10000"/>
              <a:gd name="connsiteX11" fmla="*/ 944 w 10000"/>
              <a:gd name="connsiteY11" fmla="*/ 7102 h 10000"/>
              <a:gd name="connsiteX12" fmla="*/ 1005 w 10000"/>
              <a:gd name="connsiteY12" fmla="*/ 6693 h 10000"/>
              <a:gd name="connsiteX13" fmla="*/ 1087 w 10000"/>
              <a:gd name="connsiteY13" fmla="*/ 6254 h 10000"/>
              <a:gd name="connsiteX14" fmla="*/ 1148 w 10000"/>
              <a:gd name="connsiteY14" fmla="*/ 5845 h 10000"/>
              <a:gd name="connsiteX15" fmla="*/ 1228 w 10000"/>
              <a:gd name="connsiteY15" fmla="*/ 5244 h 10000"/>
              <a:gd name="connsiteX16" fmla="*/ 1306 w 10000"/>
              <a:gd name="connsiteY16" fmla="*/ 4431 h 10000"/>
              <a:gd name="connsiteX17" fmla="*/ 1405 w 10000"/>
              <a:gd name="connsiteY17" fmla="*/ 3830 h 10000"/>
              <a:gd name="connsiteX18" fmla="*/ 1462 w 10000"/>
              <a:gd name="connsiteY18" fmla="*/ 3216 h 10000"/>
              <a:gd name="connsiteX19" fmla="*/ 1544 w 10000"/>
              <a:gd name="connsiteY19" fmla="*/ 2792 h 10000"/>
              <a:gd name="connsiteX20" fmla="*/ 1605 w 10000"/>
              <a:gd name="connsiteY20" fmla="*/ 2205 h 10000"/>
              <a:gd name="connsiteX21" fmla="*/ 1685 w 10000"/>
              <a:gd name="connsiteY21" fmla="*/ 1746 h 10000"/>
              <a:gd name="connsiteX22" fmla="*/ 1768 w 10000"/>
              <a:gd name="connsiteY22" fmla="*/ 1357 h 10000"/>
              <a:gd name="connsiteX23" fmla="*/ 1845 w 10000"/>
              <a:gd name="connsiteY23" fmla="*/ 919 h 10000"/>
              <a:gd name="connsiteX24" fmla="*/ 1951 w 10000"/>
              <a:gd name="connsiteY24" fmla="*/ 898 h 10000"/>
              <a:gd name="connsiteX25" fmla="*/ 2031 w 10000"/>
              <a:gd name="connsiteY25" fmla="*/ 459 h 10000"/>
              <a:gd name="connsiteX26" fmla="*/ 2111 w 10000"/>
              <a:gd name="connsiteY26" fmla="*/ 49 h 10000"/>
              <a:gd name="connsiteX27" fmla="*/ 2193 w 10000"/>
              <a:gd name="connsiteY27" fmla="*/ 0 h 10000"/>
              <a:gd name="connsiteX28" fmla="*/ 2281 w 10000"/>
              <a:gd name="connsiteY28" fmla="*/ 332 h 10000"/>
              <a:gd name="connsiteX29" fmla="*/ 2347 w 10000"/>
              <a:gd name="connsiteY29" fmla="*/ 686 h 10000"/>
              <a:gd name="connsiteX30" fmla="*/ 2410 w 10000"/>
              <a:gd name="connsiteY30" fmla="*/ 1251 h 10000"/>
              <a:gd name="connsiteX31" fmla="*/ 2476 w 10000"/>
              <a:gd name="connsiteY31" fmla="*/ 1943 h 10000"/>
              <a:gd name="connsiteX32" fmla="*/ 2540 w 10000"/>
              <a:gd name="connsiteY32" fmla="*/ 2509 h 10000"/>
              <a:gd name="connsiteX33" fmla="*/ 2624 w 10000"/>
              <a:gd name="connsiteY33" fmla="*/ 3053 h 10000"/>
              <a:gd name="connsiteX34" fmla="*/ 2734 w 10000"/>
              <a:gd name="connsiteY34" fmla="*/ 3583 h 10000"/>
              <a:gd name="connsiteX35" fmla="*/ 2819 w 10000"/>
              <a:gd name="connsiteY35" fmla="*/ 3887 h 10000"/>
              <a:gd name="connsiteX36" fmla="*/ 2885 w 10000"/>
              <a:gd name="connsiteY36" fmla="*/ 4042 h 10000"/>
              <a:gd name="connsiteX37" fmla="*/ 2987 w 10000"/>
              <a:gd name="connsiteY37" fmla="*/ 4184 h 10000"/>
              <a:gd name="connsiteX38" fmla="*/ 3048 w 10000"/>
              <a:gd name="connsiteY38" fmla="*/ 4148 h 10000"/>
              <a:gd name="connsiteX39" fmla="*/ 3111 w 10000"/>
              <a:gd name="connsiteY39" fmla="*/ 4113 h 10000"/>
              <a:gd name="connsiteX40" fmla="*/ 3196 w 10000"/>
              <a:gd name="connsiteY40" fmla="*/ 4099 h 10000"/>
              <a:gd name="connsiteX41" fmla="*/ 3302 w 10000"/>
              <a:gd name="connsiteY41" fmla="*/ 4608 h 10000"/>
              <a:gd name="connsiteX42" fmla="*/ 3389 w 10000"/>
              <a:gd name="connsiteY42" fmla="*/ 4961 h 10000"/>
              <a:gd name="connsiteX43" fmla="*/ 3476 w 10000"/>
              <a:gd name="connsiteY43" fmla="*/ 5491 h 10000"/>
              <a:gd name="connsiteX44" fmla="*/ 3831 w 10000"/>
              <a:gd name="connsiteY44" fmla="*/ 5194 h 10000"/>
              <a:gd name="connsiteX45" fmla="*/ 4212 w 10000"/>
              <a:gd name="connsiteY45" fmla="*/ 4809 h 10000"/>
              <a:gd name="connsiteX46" fmla="*/ 5174 w 10000"/>
              <a:gd name="connsiteY46" fmla="*/ 5333 h 10000"/>
              <a:gd name="connsiteX47" fmla="*/ 6909 w 10000"/>
              <a:gd name="connsiteY47" fmla="*/ 5510 h 10000"/>
              <a:gd name="connsiteX48" fmla="*/ 7682 w 10000"/>
              <a:gd name="connsiteY48" fmla="*/ 6250 h 10000"/>
              <a:gd name="connsiteX49" fmla="*/ 8581 w 10000"/>
              <a:gd name="connsiteY49" fmla="*/ 8101 h 10000"/>
              <a:gd name="connsiteX50" fmla="*/ 10000 w 10000"/>
              <a:gd name="connsiteY50" fmla="*/ 9046 h 10000"/>
              <a:gd name="connsiteX51" fmla="*/ 9986 w 10000"/>
              <a:gd name="connsiteY51" fmla="*/ 10000 h 10000"/>
              <a:gd name="connsiteX0" fmla="*/ 0 w 10000"/>
              <a:gd name="connsiteY0" fmla="*/ 9894 h 10000"/>
              <a:gd name="connsiteX1" fmla="*/ 165 w 10000"/>
              <a:gd name="connsiteY1" fmla="*/ 8989 h 10000"/>
              <a:gd name="connsiteX2" fmla="*/ 226 w 10000"/>
              <a:gd name="connsiteY2" fmla="*/ 8940 h 10000"/>
              <a:gd name="connsiteX3" fmla="*/ 311 w 10000"/>
              <a:gd name="connsiteY3" fmla="*/ 8905 h 10000"/>
              <a:gd name="connsiteX4" fmla="*/ 372 w 10000"/>
              <a:gd name="connsiteY4" fmla="*/ 8869 h 10000"/>
              <a:gd name="connsiteX5" fmla="*/ 457 w 10000"/>
              <a:gd name="connsiteY5" fmla="*/ 8834 h 10000"/>
              <a:gd name="connsiteX6" fmla="*/ 539 w 10000"/>
              <a:gd name="connsiteY6" fmla="*/ 8799 h 10000"/>
              <a:gd name="connsiteX7" fmla="*/ 621 w 10000"/>
              <a:gd name="connsiteY7" fmla="*/ 8763 h 10000"/>
              <a:gd name="connsiteX8" fmla="*/ 728 w 10000"/>
              <a:gd name="connsiteY8" fmla="*/ 8530 h 10000"/>
              <a:gd name="connsiteX9" fmla="*/ 784 w 10000"/>
              <a:gd name="connsiteY9" fmla="*/ 7929 h 10000"/>
              <a:gd name="connsiteX10" fmla="*/ 842 w 10000"/>
              <a:gd name="connsiteY10" fmla="*/ 7717 h 10000"/>
              <a:gd name="connsiteX11" fmla="*/ 944 w 10000"/>
              <a:gd name="connsiteY11" fmla="*/ 7102 h 10000"/>
              <a:gd name="connsiteX12" fmla="*/ 1005 w 10000"/>
              <a:gd name="connsiteY12" fmla="*/ 6693 h 10000"/>
              <a:gd name="connsiteX13" fmla="*/ 1087 w 10000"/>
              <a:gd name="connsiteY13" fmla="*/ 6254 h 10000"/>
              <a:gd name="connsiteX14" fmla="*/ 1148 w 10000"/>
              <a:gd name="connsiteY14" fmla="*/ 5845 h 10000"/>
              <a:gd name="connsiteX15" fmla="*/ 1228 w 10000"/>
              <a:gd name="connsiteY15" fmla="*/ 5244 h 10000"/>
              <a:gd name="connsiteX16" fmla="*/ 1306 w 10000"/>
              <a:gd name="connsiteY16" fmla="*/ 4431 h 10000"/>
              <a:gd name="connsiteX17" fmla="*/ 1405 w 10000"/>
              <a:gd name="connsiteY17" fmla="*/ 3830 h 10000"/>
              <a:gd name="connsiteX18" fmla="*/ 1462 w 10000"/>
              <a:gd name="connsiteY18" fmla="*/ 3216 h 10000"/>
              <a:gd name="connsiteX19" fmla="*/ 1544 w 10000"/>
              <a:gd name="connsiteY19" fmla="*/ 2792 h 10000"/>
              <a:gd name="connsiteX20" fmla="*/ 1605 w 10000"/>
              <a:gd name="connsiteY20" fmla="*/ 2205 h 10000"/>
              <a:gd name="connsiteX21" fmla="*/ 1685 w 10000"/>
              <a:gd name="connsiteY21" fmla="*/ 1746 h 10000"/>
              <a:gd name="connsiteX22" fmla="*/ 1768 w 10000"/>
              <a:gd name="connsiteY22" fmla="*/ 1357 h 10000"/>
              <a:gd name="connsiteX23" fmla="*/ 1845 w 10000"/>
              <a:gd name="connsiteY23" fmla="*/ 919 h 10000"/>
              <a:gd name="connsiteX24" fmla="*/ 1951 w 10000"/>
              <a:gd name="connsiteY24" fmla="*/ 898 h 10000"/>
              <a:gd name="connsiteX25" fmla="*/ 2031 w 10000"/>
              <a:gd name="connsiteY25" fmla="*/ 459 h 10000"/>
              <a:gd name="connsiteX26" fmla="*/ 2111 w 10000"/>
              <a:gd name="connsiteY26" fmla="*/ 49 h 10000"/>
              <a:gd name="connsiteX27" fmla="*/ 2193 w 10000"/>
              <a:gd name="connsiteY27" fmla="*/ 0 h 10000"/>
              <a:gd name="connsiteX28" fmla="*/ 2281 w 10000"/>
              <a:gd name="connsiteY28" fmla="*/ 332 h 10000"/>
              <a:gd name="connsiteX29" fmla="*/ 2347 w 10000"/>
              <a:gd name="connsiteY29" fmla="*/ 686 h 10000"/>
              <a:gd name="connsiteX30" fmla="*/ 2410 w 10000"/>
              <a:gd name="connsiteY30" fmla="*/ 1251 h 10000"/>
              <a:gd name="connsiteX31" fmla="*/ 2476 w 10000"/>
              <a:gd name="connsiteY31" fmla="*/ 1943 h 10000"/>
              <a:gd name="connsiteX32" fmla="*/ 2540 w 10000"/>
              <a:gd name="connsiteY32" fmla="*/ 2509 h 10000"/>
              <a:gd name="connsiteX33" fmla="*/ 2624 w 10000"/>
              <a:gd name="connsiteY33" fmla="*/ 3053 h 10000"/>
              <a:gd name="connsiteX34" fmla="*/ 2734 w 10000"/>
              <a:gd name="connsiteY34" fmla="*/ 3583 h 10000"/>
              <a:gd name="connsiteX35" fmla="*/ 2819 w 10000"/>
              <a:gd name="connsiteY35" fmla="*/ 3887 h 10000"/>
              <a:gd name="connsiteX36" fmla="*/ 2885 w 10000"/>
              <a:gd name="connsiteY36" fmla="*/ 4042 h 10000"/>
              <a:gd name="connsiteX37" fmla="*/ 2987 w 10000"/>
              <a:gd name="connsiteY37" fmla="*/ 4184 h 10000"/>
              <a:gd name="connsiteX38" fmla="*/ 3048 w 10000"/>
              <a:gd name="connsiteY38" fmla="*/ 4148 h 10000"/>
              <a:gd name="connsiteX39" fmla="*/ 3111 w 10000"/>
              <a:gd name="connsiteY39" fmla="*/ 4113 h 10000"/>
              <a:gd name="connsiteX40" fmla="*/ 3196 w 10000"/>
              <a:gd name="connsiteY40" fmla="*/ 4099 h 10000"/>
              <a:gd name="connsiteX41" fmla="*/ 3302 w 10000"/>
              <a:gd name="connsiteY41" fmla="*/ 4608 h 10000"/>
              <a:gd name="connsiteX42" fmla="*/ 3389 w 10000"/>
              <a:gd name="connsiteY42" fmla="*/ 4961 h 10000"/>
              <a:gd name="connsiteX43" fmla="*/ 3614 w 10000"/>
              <a:gd name="connsiteY43" fmla="*/ 5121 h 10000"/>
              <a:gd name="connsiteX44" fmla="*/ 3831 w 10000"/>
              <a:gd name="connsiteY44" fmla="*/ 5194 h 10000"/>
              <a:gd name="connsiteX45" fmla="*/ 4212 w 10000"/>
              <a:gd name="connsiteY45" fmla="*/ 4809 h 10000"/>
              <a:gd name="connsiteX46" fmla="*/ 5174 w 10000"/>
              <a:gd name="connsiteY46" fmla="*/ 5333 h 10000"/>
              <a:gd name="connsiteX47" fmla="*/ 6909 w 10000"/>
              <a:gd name="connsiteY47" fmla="*/ 5510 h 10000"/>
              <a:gd name="connsiteX48" fmla="*/ 7682 w 10000"/>
              <a:gd name="connsiteY48" fmla="*/ 6250 h 10000"/>
              <a:gd name="connsiteX49" fmla="*/ 8581 w 10000"/>
              <a:gd name="connsiteY49" fmla="*/ 8101 h 10000"/>
              <a:gd name="connsiteX50" fmla="*/ 10000 w 10000"/>
              <a:gd name="connsiteY50" fmla="*/ 9046 h 10000"/>
              <a:gd name="connsiteX51" fmla="*/ 9986 w 10000"/>
              <a:gd name="connsiteY51" fmla="*/ 10000 h 10000"/>
              <a:gd name="connsiteX0" fmla="*/ 0 w 10000"/>
              <a:gd name="connsiteY0" fmla="*/ 9894 h 10000"/>
              <a:gd name="connsiteX1" fmla="*/ 165 w 10000"/>
              <a:gd name="connsiteY1" fmla="*/ 8989 h 10000"/>
              <a:gd name="connsiteX2" fmla="*/ 226 w 10000"/>
              <a:gd name="connsiteY2" fmla="*/ 8940 h 10000"/>
              <a:gd name="connsiteX3" fmla="*/ 311 w 10000"/>
              <a:gd name="connsiteY3" fmla="*/ 8905 h 10000"/>
              <a:gd name="connsiteX4" fmla="*/ 372 w 10000"/>
              <a:gd name="connsiteY4" fmla="*/ 8869 h 10000"/>
              <a:gd name="connsiteX5" fmla="*/ 457 w 10000"/>
              <a:gd name="connsiteY5" fmla="*/ 8834 h 10000"/>
              <a:gd name="connsiteX6" fmla="*/ 539 w 10000"/>
              <a:gd name="connsiteY6" fmla="*/ 8799 h 10000"/>
              <a:gd name="connsiteX7" fmla="*/ 621 w 10000"/>
              <a:gd name="connsiteY7" fmla="*/ 8763 h 10000"/>
              <a:gd name="connsiteX8" fmla="*/ 728 w 10000"/>
              <a:gd name="connsiteY8" fmla="*/ 8530 h 10000"/>
              <a:gd name="connsiteX9" fmla="*/ 784 w 10000"/>
              <a:gd name="connsiteY9" fmla="*/ 7929 h 10000"/>
              <a:gd name="connsiteX10" fmla="*/ 842 w 10000"/>
              <a:gd name="connsiteY10" fmla="*/ 7717 h 10000"/>
              <a:gd name="connsiteX11" fmla="*/ 944 w 10000"/>
              <a:gd name="connsiteY11" fmla="*/ 7102 h 10000"/>
              <a:gd name="connsiteX12" fmla="*/ 1005 w 10000"/>
              <a:gd name="connsiteY12" fmla="*/ 6693 h 10000"/>
              <a:gd name="connsiteX13" fmla="*/ 1087 w 10000"/>
              <a:gd name="connsiteY13" fmla="*/ 6254 h 10000"/>
              <a:gd name="connsiteX14" fmla="*/ 1148 w 10000"/>
              <a:gd name="connsiteY14" fmla="*/ 5845 h 10000"/>
              <a:gd name="connsiteX15" fmla="*/ 1228 w 10000"/>
              <a:gd name="connsiteY15" fmla="*/ 5244 h 10000"/>
              <a:gd name="connsiteX16" fmla="*/ 1306 w 10000"/>
              <a:gd name="connsiteY16" fmla="*/ 4431 h 10000"/>
              <a:gd name="connsiteX17" fmla="*/ 1405 w 10000"/>
              <a:gd name="connsiteY17" fmla="*/ 3830 h 10000"/>
              <a:gd name="connsiteX18" fmla="*/ 1462 w 10000"/>
              <a:gd name="connsiteY18" fmla="*/ 3216 h 10000"/>
              <a:gd name="connsiteX19" fmla="*/ 1544 w 10000"/>
              <a:gd name="connsiteY19" fmla="*/ 2792 h 10000"/>
              <a:gd name="connsiteX20" fmla="*/ 1605 w 10000"/>
              <a:gd name="connsiteY20" fmla="*/ 2205 h 10000"/>
              <a:gd name="connsiteX21" fmla="*/ 1685 w 10000"/>
              <a:gd name="connsiteY21" fmla="*/ 1746 h 10000"/>
              <a:gd name="connsiteX22" fmla="*/ 1768 w 10000"/>
              <a:gd name="connsiteY22" fmla="*/ 1357 h 10000"/>
              <a:gd name="connsiteX23" fmla="*/ 1845 w 10000"/>
              <a:gd name="connsiteY23" fmla="*/ 919 h 10000"/>
              <a:gd name="connsiteX24" fmla="*/ 1951 w 10000"/>
              <a:gd name="connsiteY24" fmla="*/ 898 h 10000"/>
              <a:gd name="connsiteX25" fmla="*/ 2031 w 10000"/>
              <a:gd name="connsiteY25" fmla="*/ 459 h 10000"/>
              <a:gd name="connsiteX26" fmla="*/ 2111 w 10000"/>
              <a:gd name="connsiteY26" fmla="*/ 49 h 10000"/>
              <a:gd name="connsiteX27" fmla="*/ 2193 w 10000"/>
              <a:gd name="connsiteY27" fmla="*/ 0 h 10000"/>
              <a:gd name="connsiteX28" fmla="*/ 2281 w 10000"/>
              <a:gd name="connsiteY28" fmla="*/ 332 h 10000"/>
              <a:gd name="connsiteX29" fmla="*/ 2347 w 10000"/>
              <a:gd name="connsiteY29" fmla="*/ 686 h 10000"/>
              <a:gd name="connsiteX30" fmla="*/ 2410 w 10000"/>
              <a:gd name="connsiteY30" fmla="*/ 1251 h 10000"/>
              <a:gd name="connsiteX31" fmla="*/ 2476 w 10000"/>
              <a:gd name="connsiteY31" fmla="*/ 1943 h 10000"/>
              <a:gd name="connsiteX32" fmla="*/ 2540 w 10000"/>
              <a:gd name="connsiteY32" fmla="*/ 2509 h 10000"/>
              <a:gd name="connsiteX33" fmla="*/ 2624 w 10000"/>
              <a:gd name="connsiteY33" fmla="*/ 3053 h 10000"/>
              <a:gd name="connsiteX34" fmla="*/ 2734 w 10000"/>
              <a:gd name="connsiteY34" fmla="*/ 3583 h 10000"/>
              <a:gd name="connsiteX35" fmla="*/ 2819 w 10000"/>
              <a:gd name="connsiteY35" fmla="*/ 3887 h 10000"/>
              <a:gd name="connsiteX36" fmla="*/ 2885 w 10000"/>
              <a:gd name="connsiteY36" fmla="*/ 4042 h 10000"/>
              <a:gd name="connsiteX37" fmla="*/ 2987 w 10000"/>
              <a:gd name="connsiteY37" fmla="*/ 4184 h 10000"/>
              <a:gd name="connsiteX38" fmla="*/ 3048 w 10000"/>
              <a:gd name="connsiteY38" fmla="*/ 4148 h 10000"/>
              <a:gd name="connsiteX39" fmla="*/ 3111 w 10000"/>
              <a:gd name="connsiteY39" fmla="*/ 4113 h 10000"/>
              <a:gd name="connsiteX40" fmla="*/ 3196 w 10000"/>
              <a:gd name="connsiteY40" fmla="*/ 4099 h 10000"/>
              <a:gd name="connsiteX41" fmla="*/ 3302 w 10000"/>
              <a:gd name="connsiteY41" fmla="*/ 4608 h 10000"/>
              <a:gd name="connsiteX42" fmla="*/ 3389 w 10000"/>
              <a:gd name="connsiteY42" fmla="*/ 4961 h 10000"/>
              <a:gd name="connsiteX43" fmla="*/ 3614 w 10000"/>
              <a:gd name="connsiteY43" fmla="*/ 5121 h 10000"/>
              <a:gd name="connsiteX44" fmla="*/ 3831 w 10000"/>
              <a:gd name="connsiteY44" fmla="*/ 5194 h 10000"/>
              <a:gd name="connsiteX45" fmla="*/ 4212 w 10000"/>
              <a:gd name="connsiteY45" fmla="*/ 4809 h 10000"/>
              <a:gd name="connsiteX46" fmla="*/ 5157 w 10000"/>
              <a:gd name="connsiteY46" fmla="*/ 5641 h 10000"/>
              <a:gd name="connsiteX47" fmla="*/ 6909 w 10000"/>
              <a:gd name="connsiteY47" fmla="*/ 5510 h 10000"/>
              <a:gd name="connsiteX48" fmla="*/ 7682 w 10000"/>
              <a:gd name="connsiteY48" fmla="*/ 6250 h 10000"/>
              <a:gd name="connsiteX49" fmla="*/ 8581 w 10000"/>
              <a:gd name="connsiteY49" fmla="*/ 8101 h 10000"/>
              <a:gd name="connsiteX50" fmla="*/ 10000 w 10000"/>
              <a:gd name="connsiteY50" fmla="*/ 9046 h 10000"/>
              <a:gd name="connsiteX51" fmla="*/ 9986 w 10000"/>
              <a:gd name="connsiteY51" fmla="*/ 10000 h 10000"/>
              <a:gd name="connsiteX0" fmla="*/ 57 w 9843"/>
              <a:gd name="connsiteY0" fmla="*/ 10134 h 10134"/>
              <a:gd name="connsiteX1" fmla="*/ 8 w 9843"/>
              <a:gd name="connsiteY1" fmla="*/ 8989 h 10134"/>
              <a:gd name="connsiteX2" fmla="*/ 69 w 9843"/>
              <a:gd name="connsiteY2" fmla="*/ 8940 h 10134"/>
              <a:gd name="connsiteX3" fmla="*/ 154 w 9843"/>
              <a:gd name="connsiteY3" fmla="*/ 8905 h 10134"/>
              <a:gd name="connsiteX4" fmla="*/ 215 w 9843"/>
              <a:gd name="connsiteY4" fmla="*/ 8869 h 10134"/>
              <a:gd name="connsiteX5" fmla="*/ 300 w 9843"/>
              <a:gd name="connsiteY5" fmla="*/ 8834 h 10134"/>
              <a:gd name="connsiteX6" fmla="*/ 382 w 9843"/>
              <a:gd name="connsiteY6" fmla="*/ 8799 h 10134"/>
              <a:gd name="connsiteX7" fmla="*/ 464 w 9843"/>
              <a:gd name="connsiteY7" fmla="*/ 8763 h 10134"/>
              <a:gd name="connsiteX8" fmla="*/ 571 w 9843"/>
              <a:gd name="connsiteY8" fmla="*/ 8530 h 10134"/>
              <a:gd name="connsiteX9" fmla="*/ 627 w 9843"/>
              <a:gd name="connsiteY9" fmla="*/ 7929 h 10134"/>
              <a:gd name="connsiteX10" fmla="*/ 685 w 9843"/>
              <a:gd name="connsiteY10" fmla="*/ 7717 h 10134"/>
              <a:gd name="connsiteX11" fmla="*/ 787 w 9843"/>
              <a:gd name="connsiteY11" fmla="*/ 7102 h 10134"/>
              <a:gd name="connsiteX12" fmla="*/ 848 w 9843"/>
              <a:gd name="connsiteY12" fmla="*/ 6693 h 10134"/>
              <a:gd name="connsiteX13" fmla="*/ 930 w 9843"/>
              <a:gd name="connsiteY13" fmla="*/ 6254 h 10134"/>
              <a:gd name="connsiteX14" fmla="*/ 991 w 9843"/>
              <a:gd name="connsiteY14" fmla="*/ 5845 h 10134"/>
              <a:gd name="connsiteX15" fmla="*/ 1071 w 9843"/>
              <a:gd name="connsiteY15" fmla="*/ 5244 h 10134"/>
              <a:gd name="connsiteX16" fmla="*/ 1149 w 9843"/>
              <a:gd name="connsiteY16" fmla="*/ 4431 h 10134"/>
              <a:gd name="connsiteX17" fmla="*/ 1248 w 9843"/>
              <a:gd name="connsiteY17" fmla="*/ 3830 h 10134"/>
              <a:gd name="connsiteX18" fmla="*/ 1305 w 9843"/>
              <a:gd name="connsiteY18" fmla="*/ 3216 h 10134"/>
              <a:gd name="connsiteX19" fmla="*/ 1387 w 9843"/>
              <a:gd name="connsiteY19" fmla="*/ 2792 h 10134"/>
              <a:gd name="connsiteX20" fmla="*/ 1448 w 9843"/>
              <a:gd name="connsiteY20" fmla="*/ 2205 h 10134"/>
              <a:gd name="connsiteX21" fmla="*/ 1528 w 9843"/>
              <a:gd name="connsiteY21" fmla="*/ 1746 h 10134"/>
              <a:gd name="connsiteX22" fmla="*/ 1611 w 9843"/>
              <a:gd name="connsiteY22" fmla="*/ 1357 h 10134"/>
              <a:gd name="connsiteX23" fmla="*/ 1688 w 9843"/>
              <a:gd name="connsiteY23" fmla="*/ 919 h 10134"/>
              <a:gd name="connsiteX24" fmla="*/ 1794 w 9843"/>
              <a:gd name="connsiteY24" fmla="*/ 898 h 10134"/>
              <a:gd name="connsiteX25" fmla="*/ 1874 w 9843"/>
              <a:gd name="connsiteY25" fmla="*/ 459 h 10134"/>
              <a:gd name="connsiteX26" fmla="*/ 1954 w 9843"/>
              <a:gd name="connsiteY26" fmla="*/ 49 h 10134"/>
              <a:gd name="connsiteX27" fmla="*/ 2036 w 9843"/>
              <a:gd name="connsiteY27" fmla="*/ 0 h 10134"/>
              <a:gd name="connsiteX28" fmla="*/ 2124 w 9843"/>
              <a:gd name="connsiteY28" fmla="*/ 332 h 10134"/>
              <a:gd name="connsiteX29" fmla="*/ 2190 w 9843"/>
              <a:gd name="connsiteY29" fmla="*/ 686 h 10134"/>
              <a:gd name="connsiteX30" fmla="*/ 2253 w 9843"/>
              <a:gd name="connsiteY30" fmla="*/ 1251 h 10134"/>
              <a:gd name="connsiteX31" fmla="*/ 2319 w 9843"/>
              <a:gd name="connsiteY31" fmla="*/ 1943 h 10134"/>
              <a:gd name="connsiteX32" fmla="*/ 2383 w 9843"/>
              <a:gd name="connsiteY32" fmla="*/ 2509 h 10134"/>
              <a:gd name="connsiteX33" fmla="*/ 2467 w 9843"/>
              <a:gd name="connsiteY33" fmla="*/ 3053 h 10134"/>
              <a:gd name="connsiteX34" fmla="*/ 2577 w 9843"/>
              <a:gd name="connsiteY34" fmla="*/ 3583 h 10134"/>
              <a:gd name="connsiteX35" fmla="*/ 2662 w 9843"/>
              <a:gd name="connsiteY35" fmla="*/ 3887 h 10134"/>
              <a:gd name="connsiteX36" fmla="*/ 2728 w 9843"/>
              <a:gd name="connsiteY36" fmla="*/ 4042 h 10134"/>
              <a:gd name="connsiteX37" fmla="*/ 2830 w 9843"/>
              <a:gd name="connsiteY37" fmla="*/ 4184 h 10134"/>
              <a:gd name="connsiteX38" fmla="*/ 2891 w 9843"/>
              <a:gd name="connsiteY38" fmla="*/ 4148 h 10134"/>
              <a:gd name="connsiteX39" fmla="*/ 2954 w 9843"/>
              <a:gd name="connsiteY39" fmla="*/ 4113 h 10134"/>
              <a:gd name="connsiteX40" fmla="*/ 3039 w 9843"/>
              <a:gd name="connsiteY40" fmla="*/ 4099 h 10134"/>
              <a:gd name="connsiteX41" fmla="*/ 3145 w 9843"/>
              <a:gd name="connsiteY41" fmla="*/ 4608 h 10134"/>
              <a:gd name="connsiteX42" fmla="*/ 3232 w 9843"/>
              <a:gd name="connsiteY42" fmla="*/ 4961 h 10134"/>
              <a:gd name="connsiteX43" fmla="*/ 3457 w 9843"/>
              <a:gd name="connsiteY43" fmla="*/ 5121 h 10134"/>
              <a:gd name="connsiteX44" fmla="*/ 3674 w 9843"/>
              <a:gd name="connsiteY44" fmla="*/ 5194 h 10134"/>
              <a:gd name="connsiteX45" fmla="*/ 4055 w 9843"/>
              <a:gd name="connsiteY45" fmla="*/ 4809 h 10134"/>
              <a:gd name="connsiteX46" fmla="*/ 5000 w 9843"/>
              <a:gd name="connsiteY46" fmla="*/ 5641 h 10134"/>
              <a:gd name="connsiteX47" fmla="*/ 6752 w 9843"/>
              <a:gd name="connsiteY47" fmla="*/ 5510 h 10134"/>
              <a:gd name="connsiteX48" fmla="*/ 7525 w 9843"/>
              <a:gd name="connsiteY48" fmla="*/ 6250 h 10134"/>
              <a:gd name="connsiteX49" fmla="*/ 8424 w 9843"/>
              <a:gd name="connsiteY49" fmla="*/ 8101 h 10134"/>
              <a:gd name="connsiteX50" fmla="*/ 9843 w 9843"/>
              <a:gd name="connsiteY50" fmla="*/ 9046 h 10134"/>
              <a:gd name="connsiteX51" fmla="*/ 9829 w 9843"/>
              <a:gd name="connsiteY51" fmla="*/ 10000 h 10134"/>
              <a:gd name="connsiteX0" fmla="*/ 58 w 10000"/>
              <a:gd name="connsiteY0" fmla="*/ 10000 h 10000"/>
              <a:gd name="connsiteX1" fmla="*/ 8 w 10000"/>
              <a:gd name="connsiteY1" fmla="*/ 8870 h 10000"/>
              <a:gd name="connsiteX2" fmla="*/ 156 w 10000"/>
              <a:gd name="connsiteY2" fmla="*/ 8787 h 10000"/>
              <a:gd name="connsiteX3" fmla="*/ 218 w 10000"/>
              <a:gd name="connsiteY3" fmla="*/ 8752 h 10000"/>
              <a:gd name="connsiteX4" fmla="*/ 305 w 10000"/>
              <a:gd name="connsiteY4" fmla="*/ 8717 h 10000"/>
              <a:gd name="connsiteX5" fmla="*/ 388 w 10000"/>
              <a:gd name="connsiteY5" fmla="*/ 8683 h 10000"/>
              <a:gd name="connsiteX6" fmla="*/ 471 w 10000"/>
              <a:gd name="connsiteY6" fmla="*/ 8647 h 10000"/>
              <a:gd name="connsiteX7" fmla="*/ 580 w 10000"/>
              <a:gd name="connsiteY7" fmla="*/ 8417 h 10000"/>
              <a:gd name="connsiteX8" fmla="*/ 637 w 10000"/>
              <a:gd name="connsiteY8" fmla="*/ 7824 h 10000"/>
              <a:gd name="connsiteX9" fmla="*/ 696 w 10000"/>
              <a:gd name="connsiteY9" fmla="*/ 7615 h 10000"/>
              <a:gd name="connsiteX10" fmla="*/ 800 w 10000"/>
              <a:gd name="connsiteY10" fmla="*/ 7008 h 10000"/>
              <a:gd name="connsiteX11" fmla="*/ 862 w 10000"/>
              <a:gd name="connsiteY11" fmla="*/ 6604 h 10000"/>
              <a:gd name="connsiteX12" fmla="*/ 945 w 10000"/>
              <a:gd name="connsiteY12" fmla="*/ 6171 h 10000"/>
              <a:gd name="connsiteX13" fmla="*/ 1007 w 10000"/>
              <a:gd name="connsiteY13" fmla="*/ 5768 h 10000"/>
              <a:gd name="connsiteX14" fmla="*/ 1088 w 10000"/>
              <a:gd name="connsiteY14" fmla="*/ 5175 h 10000"/>
              <a:gd name="connsiteX15" fmla="*/ 1167 w 10000"/>
              <a:gd name="connsiteY15" fmla="*/ 4372 h 10000"/>
              <a:gd name="connsiteX16" fmla="*/ 1268 w 10000"/>
              <a:gd name="connsiteY16" fmla="*/ 3779 h 10000"/>
              <a:gd name="connsiteX17" fmla="*/ 1326 w 10000"/>
              <a:gd name="connsiteY17" fmla="*/ 3173 h 10000"/>
              <a:gd name="connsiteX18" fmla="*/ 1409 w 10000"/>
              <a:gd name="connsiteY18" fmla="*/ 2755 h 10000"/>
              <a:gd name="connsiteX19" fmla="*/ 1471 w 10000"/>
              <a:gd name="connsiteY19" fmla="*/ 2176 h 10000"/>
              <a:gd name="connsiteX20" fmla="*/ 1552 w 10000"/>
              <a:gd name="connsiteY20" fmla="*/ 1723 h 10000"/>
              <a:gd name="connsiteX21" fmla="*/ 1637 w 10000"/>
              <a:gd name="connsiteY21" fmla="*/ 1339 h 10000"/>
              <a:gd name="connsiteX22" fmla="*/ 1715 w 10000"/>
              <a:gd name="connsiteY22" fmla="*/ 907 h 10000"/>
              <a:gd name="connsiteX23" fmla="*/ 1823 w 10000"/>
              <a:gd name="connsiteY23" fmla="*/ 886 h 10000"/>
              <a:gd name="connsiteX24" fmla="*/ 1904 w 10000"/>
              <a:gd name="connsiteY24" fmla="*/ 453 h 10000"/>
              <a:gd name="connsiteX25" fmla="*/ 1985 w 10000"/>
              <a:gd name="connsiteY25" fmla="*/ 48 h 10000"/>
              <a:gd name="connsiteX26" fmla="*/ 2068 w 10000"/>
              <a:gd name="connsiteY26" fmla="*/ 0 h 10000"/>
              <a:gd name="connsiteX27" fmla="*/ 2158 w 10000"/>
              <a:gd name="connsiteY27" fmla="*/ 328 h 10000"/>
              <a:gd name="connsiteX28" fmla="*/ 2225 w 10000"/>
              <a:gd name="connsiteY28" fmla="*/ 677 h 10000"/>
              <a:gd name="connsiteX29" fmla="*/ 2289 w 10000"/>
              <a:gd name="connsiteY29" fmla="*/ 1234 h 10000"/>
              <a:gd name="connsiteX30" fmla="*/ 2356 w 10000"/>
              <a:gd name="connsiteY30" fmla="*/ 1917 h 10000"/>
              <a:gd name="connsiteX31" fmla="*/ 2421 w 10000"/>
              <a:gd name="connsiteY31" fmla="*/ 2476 h 10000"/>
              <a:gd name="connsiteX32" fmla="*/ 2506 w 10000"/>
              <a:gd name="connsiteY32" fmla="*/ 3013 h 10000"/>
              <a:gd name="connsiteX33" fmla="*/ 2618 w 10000"/>
              <a:gd name="connsiteY33" fmla="*/ 3536 h 10000"/>
              <a:gd name="connsiteX34" fmla="*/ 2704 w 10000"/>
              <a:gd name="connsiteY34" fmla="*/ 3836 h 10000"/>
              <a:gd name="connsiteX35" fmla="*/ 2772 w 10000"/>
              <a:gd name="connsiteY35" fmla="*/ 3989 h 10000"/>
              <a:gd name="connsiteX36" fmla="*/ 2875 w 10000"/>
              <a:gd name="connsiteY36" fmla="*/ 4129 h 10000"/>
              <a:gd name="connsiteX37" fmla="*/ 2937 w 10000"/>
              <a:gd name="connsiteY37" fmla="*/ 4093 h 10000"/>
              <a:gd name="connsiteX38" fmla="*/ 3001 w 10000"/>
              <a:gd name="connsiteY38" fmla="*/ 4059 h 10000"/>
              <a:gd name="connsiteX39" fmla="*/ 3087 w 10000"/>
              <a:gd name="connsiteY39" fmla="*/ 4045 h 10000"/>
              <a:gd name="connsiteX40" fmla="*/ 3195 w 10000"/>
              <a:gd name="connsiteY40" fmla="*/ 4547 h 10000"/>
              <a:gd name="connsiteX41" fmla="*/ 3284 w 10000"/>
              <a:gd name="connsiteY41" fmla="*/ 4895 h 10000"/>
              <a:gd name="connsiteX42" fmla="*/ 3512 w 10000"/>
              <a:gd name="connsiteY42" fmla="*/ 5053 h 10000"/>
              <a:gd name="connsiteX43" fmla="*/ 3733 w 10000"/>
              <a:gd name="connsiteY43" fmla="*/ 5125 h 10000"/>
              <a:gd name="connsiteX44" fmla="*/ 4120 w 10000"/>
              <a:gd name="connsiteY44" fmla="*/ 4745 h 10000"/>
              <a:gd name="connsiteX45" fmla="*/ 5080 w 10000"/>
              <a:gd name="connsiteY45" fmla="*/ 5566 h 10000"/>
              <a:gd name="connsiteX46" fmla="*/ 6860 w 10000"/>
              <a:gd name="connsiteY46" fmla="*/ 5437 h 10000"/>
              <a:gd name="connsiteX47" fmla="*/ 7645 w 10000"/>
              <a:gd name="connsiteY47" fmla="*/ 6167 h 10000"/>
              <a:gd name="connsiteX48" fmla="*/ 8558 w 10000"/>
              <a:gd name="connsiteY48" fmla="*/ 7994 h 10000"/>
              <a:gd name="connsiteX49" fmla="*/ 10000 w 10000"/>
              <a:gd name="connsiteY49" fmla="*/ 8926 h 10000"/>
              <a:gd name="connsiteX50" fmla="*/ 9986 w 10000"/>
              <a:gd name="connsiteY50" fmla="*/ 9868 h 10000"/>
              <a:gd name="connsiteX0" fmla="*/ 0 w 9942"/>
              <a:gd name="connsiteY0" fmla="*/ 10000 h 10000"/>
              <a:gd name="connsiteX1" fmla="*/ 98 w 9942"/>
              <a:gd name="connsiteY1" fmla="*/ 8787 h 10000"/>
              <a:gd name="connsiteX2" fmla="*/ 160 w 9942"/>
              <a:gd name="connsiteY2" fmla="*/ 8752 h 10000"/>
              <a:gd name="connsiteX3" fmla="*/ 247 w 9942"/>
              <a:gd name="connsiteY3" fmla="*/ 8717 h 10000"/>
              <a:gd name="connsiteX4" fmla="*/ 330 w 9942"/>
              <a:gd name="connsiteY4" fmla="*/ 8683 h 10000"/>
              <a:gd name="connsiteX5" fmla="*/ 413 w 9942"/>
              <a:gd name="connsiteY5" fmla="*/ 8647 h 10000"/>
              <a:gd name="connsiteX6" fmla="*/ 522 w 9942"/>
              <a:gd name="connsiteY6" fmla="*/ 8417 h 10000"/>
              <a:gd name="connsiteX7" fmla="*/ 579 w 9942"/>
              <a:gd name="connsiteY7" fmla="*/ 7824 h 10000"/>
              <a:gd name="connsiteX8" fmla="*/ 638 w 9942"/>
              <a:gd name="connsiteY8" fmla="*/ 7615 h 10000"/>
              <a:gd name="connsiteX9" fmla="*/ 742 w 9942"/>
              <a:gd name="connsiteY9" fmla="*/ 7008 h 10000"/>
              <a:gd name="connsiteX10" fmla="*/ 804 w 9942"/>
              <a:gd name="connsiteY10" fmla="*/ 6604 h 10000"/>
              <a:gd name="connsiteX11" fmla="*/ 887 w 9942"/>
              <a:gd name="connsiteY11" fmla="*/ 6171 h 10000"/>
              <a:gd name="connsiteX12" fmla="*/ 949 w 9942"/>
              <a:gd name="connsiteY12" fmla="*/ 5768 h 10000"/>
              <a:gd name="connsiteX13" fmla="*/ 1030 w 9942"/>
              <a:gd name="connsiteY13" fmla="*/ 5175 h 10000"/>
              <a:gd name="connsiteX14" fmla="*/ 1109 w 9942"/>
              <a:gd name="connsiteY14" fmla="*/ 4372 h 10000"/>
              <a:gd name="connsiteX15" fmla="*/ 1210 w 9942"/>
              <a:gd name="connsiteY15" fmla="*/ 3779 h 10000"/>
              <a:gd name="connsiteX16" fmla="*/ 1268 w 9942"/>
              <a:gd name="connsiteY16" fmla="*/ 3173 h 10000"/>
              <a:gd name="connsiteX17" fmla="*/ 1351 w 9942"/>
              <a:gd name="connsiteY17" fmla="*/ 2755 h 10000"/>
              <a:gd name="connsiteX18" fmla="*/ 1413 w 9942"/>
              <a:gd name="connsiteY18" fmla="*/ 2176 h 10000"/>
              <a:gd name="connsiteX19" fmla="*/ 1494 w 9942"/>
              <a:gd name="connsiteY19" fmla="*/ 1723 h 10000"/>
              <a:gd name="connsiteX20" fmla="*/ 1579 w 9942"/>
              <a:gd name="connsiteY20" fmla="*/ 1339 h 10000"/>
              <a:gd name="connsiteX21" fmla="*/ 1657 w 9942"/>
              <a:gd name="connsiteY21" fmla="*/ 907 h 10000"/>
              <a:gd name="connsiteX22" fmla="*/ 1765 w 9942"/>
              <a:gd name="connsiteY22" fmla="*/ 886 h 10000"/>
              <a:gd name="connsiteX23" fmla="*/ 1846 w 9942"/>
              <a:gd name="connsiteY23" fmla="*/ 453 h 10000"/>
              <a:gd name="connsiteX24" fmla="*/ 1927 w 9942"/>
              <a:gd name="connsiteY24" fmla="*/ 48 h 10000"/>
              <a:gd name="connsiteX25" fmla="*/ 2010 w 9942"/>
              <a:gd name="connsiteY25" fmla="*/ 0 h 10000"/>
              <a:gd name="connsiteX26" fmla="*/ 2100 w 9942"/>
              <a:gd name="connsiteY26" fmla="*/ 328 h 10000"/>
              <a:gd name="connsiteX27" fmla="*/ 2167 w 9942"/>
              <a:gd name="connsiteY27" fmla="*/ 677 h 10000"/>
              <a:gd name="connsiteX28" fmla="*/ 2231 w 9942"/>
              <a:gd name="connsiteY28" fmla="*/ 1234 h 10000"/>
              <a:gd name="connsiteX29" fmla="*/ 2298 w 9942"/>
              <a:gd name="connsiteY29" fmla="*/ 1917 h 10000"/>
              <a:gd name="connsiteX30" fmla="*/ 2363 w 9942"/>
              <a:gd name="connsiteY30" fmla="*/ 2476 h 10000"/>
              <a:gd name="connsiteX31" fmla="*/ 2448 w 9942"/>
              <a:gd name="connsiteY31" fmla="*/ 3013 h 10000"/>
              <a:gd name="connsiteX32" fmla="*/ 2560 w 9942"/>
              <a:gd name="connsiteY32" fmla="*/ 3536 h 10000"/>
              <a:gd name="connsiteX33" fmla="*/ 2646 w 9942"/>
              <a:gd name="connsiteY33" fmla="*/ 3836 h 10000"/>
              <a:gd name="connsiteX34" fmla="*/ 2714 w 9942"/>
              <a:gd name="connsiteY34" fmla="*/ 3989 h 10000"/>
              <a:gd name="connsiteX35" fmla="*/ 2817 w 9942"/>
              <a:gd name="connsiteY35" fmla="*/ 4129 h 10000"/>
              <a:gd name="connsiteX36" fmla="*/ 2879 w 9942"/>
              <a:gd name="connsiteY36" fmla="*/ 4093 h 10000"/>
              <a:gd name="connsiteX37" fmla="*/ 2943 w 9942"/>
              <a:gd name="connsiteY37" fmla="*/ 4059 h 10000"/>
              <a:gd name="connsiteX38" fmla="*/ 3029 w 9942"/>
              <a:gd name="connsiteY38" fmla="*/ 4045 h 10000"/>
              <a:gd name="connsiteX39" fmla="*/ 3137 w 9942"/>
              <a:gd name="connsiteY39" fmla="*/ 4547 h 10000"/>
              <a:gd name="connsiteX40" fmla="*/ 3226 w 9942"/>
              <a:gd name="connsiteY40" fmla="*/ 4895 h 10000"/>
              <a:gd name="connsiteX41" fmla="*/ 3454 w 9942"/>
              <a:gd name="connsiteY41" fmla="*/ 5053 h 10000"/>
              <a:gd name="connsiteX42" fmla="*/ 3675 w 9942"/>
              <a:gd name="connsiteY42" fmla="*/ 5125 h 10000"/>
              <a:gd name="connsiteX43" fmla="*/ 4062 w 9942"/>
              <a:gd name="connsiteY43" fmla="*/ 4745 h 10000"/>
              <a:gd name="connsiteX44" fmla="*/ 5022 w 9942"/>
              <a:gd name="connsiteY44" fmla="*/ 5566 h 10000"/>
              <a:gd name="connsiteX45" fmla="*/ 6802 w 9942"/>
              <a:gd name="connsiteY45" fmla="*/ 5437 h 10000"/>
              <a:gd name="connsiteX46" fmla="*/ 7587 w 9942"/>
              <a:gd name="connsiteY46" fmla="*/ 6167 h 10000"/>
              <a:gd name="connsiteX47" fmla="*/ 8500 w 9942"/>
              <a:gd name="connsiteY47" fmla="*/ 7994 h 10000"/>
              <a:gd name="connsiteX48" fmla="*/ 9942 w 9942"/>
              <a:gd name="connsiteY48" fmla="*/ 8926 h 10000"/>
              <a:gd name="connsiteX49" fmla="*/ 9928 w 9942"/>
              <a:gd name="connsiteY49" fmla="*/ 9868 h 10000"/>
              <a:gd name="connsiteX0" fmla="*/ 0 w 9916"/>
              <a:gd name="connsiteY0" fmla="*/ 10119 h 10119"/>
              <a:gd name="connsiteX1" fmla="*/ 15 w 9916"/>
              <a:gd name="connsiteY1" fmla="*/ 8787 h 10119"/>
              <a:gd name="connsiteX2" fmla="*/ 77 w 9916"/>
              <a:gd name="connsiteY2" fmla="*/ 8752 h 10119"/>
              <a:gd name="connsiteX3" fmla="*/ 164 w 9916"/>
              <a:gd name="connsiteY3" fmla="*/ 8717 h 10119"/>
              <a:gd name="connsiteX4" fmla="*/ 248 w 9916"/>
              <a:gd name="connsiteY4" fmla="*/ 8683 h 10119"/>
              <a:gd name="connsiteX5" fmla="*/ 331 w 9916"/>
              <a:gd name="connsiteY5" fmla="*/ 8647 h 10119"/>
              <a:gd name="connsiteX6" fmla="*/ 441 w 9916"/>
              <a:gd name="connsiteY6" fmla="*/ 8417 h 10119"/>
              <a:gd name="connsiteX7" fmla="*/ 498 w 9916"/>
              <a:gd name="connsiteY7" fmla="*/ 7824 h 10119"/>
              <a:gd name="connsiteX8" fmla="*/ 558 w 9916"/>
              <a:gd name="connsiteY8" fmla="*/ 7615 h 10119"/>
              <a:gd name="connsiteX9" fmla="*/ 662 w 9916"/>
              <a:gd name="connsiteY9" fmla="*/ 7008 h 10119"/>
              <a:gd name="connsiteX10" fmla="*/ 725 w 9916"/>
              <a:gd name="connsiteY10" fmla="*/ 6604 h 10119"/>
              <a:gd name="connsiteX11" fmla="*/ 808 w 9916"/>
              <a:gd name="connsiteY11" fmla="*/ 6171 h 10119"/>
              <a:gd name="connsiteX12" fmla="*/ 871 w 9916"/>
              <a:gd name="connsiteY12" fmla="*/ 5768 h 10119"/>
              <a:gd name="connsiteX13" fmla="*/ 952 w 9916"/>
              <a:gd name="connsiteY13" fmla="*/ 5175 h 10119"/>
              <a:gd name="connsiteX14" fmla="*/ 1031 w 9916"/>
              <a:gd name="connsiteY14" fmla="*/ 4372 h 10119"/>
              <a:gd name="connsiteX15" fmla="*/ 1133 w 9916"/>
              <a:gd name="connsiteY15" fmla="*/ 3779 h 10119"/>
              <a:gd name="connsiteX16" fmla="*/ 1191 w 9916"/>
              <a:gd name="connsiteY16" fmla="*/ 3173 h 10119"/>
              <a:gd name="connsiteX17" fmla="*/ 1275 w 9916"/>
              <a:gd name="connsiteY17" fmla="*/ 2755 h 10119"/>
              <a:gd name="connsiteX18" fmla="*/ 1337 w 9916"/>
              <a:gd name="connsiteY18" fmla="*/ 2176 h 10119"/>
              <a:gd name="connsiteX19" fmla="*/ 1419 w 9916"/>
              <a:gd name="connsiteY19" fmla="*/ 1723 h 10119"/>
              <a:gd name="connsiteX20" fmla="*/ 1504 w 9916"/>
              <a:gd name="connsiteY20" fmla="*/ 1339 h 10119"/>
              <a:gd name="connsiteX21" fmla="*/ 1583 w 9916"/>
              <a:gd name="connsiteY21" fmla="*/ 907 h 10119"/>
              <a:gd name="connsiteX22" fmla="*/ 1691 w 9916"/>
              <a:gd name="connsiteY22" fmla="*/ 886 h 10119"/>
              <a:gd name="connsiteX23" fmla="*/ 1773 w 9916"/>
              <a:gd name="connsiteY23" fmla="*/ 453 h 10119"/>
              <a:gd name="connsiteX24" fmla="*/ 1854 w 9916"/>
              <a:gd name="connsiteY24" fmla="*/ 48 h 10119"/>
              <a:gd name="connsiteX25" fmla="*/ 1938 w 9916"/>
              <a:gd name="connsiteY25" fmla="*/ 0 h 10119"/>
              <a:gd name="connsiteX26" fmla="*/ 2028 w 9916"/>
              <a:gd name="connsiteY26" fmla="*/ 328 h 10119"/>
              <a:gd name="connsiteX27" fmla="*/ 2096 w 9916"/>
              <a:gd name="connsiteY27" fmla="*/ 677 h 10119"/>
              <a:gd name="connsiteX28" fmla="*/ 2160 w 9916"/>
              <a:gd name="connsiteY28" fmla="*/ 1234 h 10119"/>
              <a:gd name="connsiteX29" fmla="*/ 2227 w 9916"/>
              <a:gd name="connsiteY29" fmla="*/ 1917 h 10119"/>
              <a:gd name="connsiteX30" fmla="*/ 2293 w 9916"/>
              <a:gd name="connsiteY30" fmla="*/ 2476 h 10119"/>
              <a:gd name="connsiteX31" fmla="*/ 2378 w 9916"/>
              <a:gd name="connsiteY31" fmla="*/ 3013 h 10119"/>
              <a:gd name="connsiteX32" fmla="*/ 2491 w 9916"/>
              <a:gd name="connsiteY32" fmla="*/ 3536 h 10119"/>
              <a:gd name="connsiteX33" fmla="*/ 2577 w 9916"/>
              <a:gd name="connsiteY33" fmla="*/ 3836 h 10119"/>
              <a:gd name="connsiteX34" fmla="*/ 2646 w 9916"/>
              <a:gd name="connsiteY34" fmla="*/ 3989 h 10119"/>
              <a:gd name="connsiteX35" fmla="*/ 2749 w 9916"/>
              <a:gd name="connsiteY35" fmla="*/ 4129 h 10119"/>
              <a:gd name="connsiteX36" fmla="*/ 2812 w 9916"/>
              <a:gd name="connsiteY36" fmla="*/ 4093 h 10119"/>
              <a:gd name="connsiteX37" fmla="*/ 2876 w 9916"/>
              <a:gd name="connsiteY37" fmla="*/ 4059 h 10119"/>
              <a:gd name="connsiteX38" fmla="*/ 2963 w 9916"/>
              <a:gd name="connsiteY38" fmla="*/ 4045 h 10119"/>
              <a:gd name="connsiteX39" fmla="*/ 3071 w 9916"/>
              <a:gd name="connsiteY39" fmla="*/ 4547 h 10119"/>
              <a:gd name="connsiteX40" fmla="*/ 3161 w 9916"/>
              <a:gd name="connsiteY40" fmla="*/ 4895 h 10119"/>
              <a:gd name="connsiteX41" fmla="*/ 3390 w 9916"/>
              <a:gd name="connsiteY41" fmla="*/ 5053 h 10119"/>
              <a:gd name="connsiteX42" fmla="*/ 3612 w 9916"/>
              <a:gd name="connsiteY42" fmla="*/ 5125 h 10119"/>
              <a:gd name="connsiteX43" fmla="*/ 4002 w 9916"/>
              <a:gd name="connsiteY43" fmla="*/ 4745 h 10119"/>
              <a:gd name="connsiteX44" fmla="*/ 4967 w 9916"/>
              <a:gd name="connsiteY44" fmla="*/ 5566 h 10119"/>
              <a:gd name="connsiteX45" fmla="*/ 6758 w 9916"/>
              <a:gd name="connsiteY45" fmla="*/ 5437 h 10119"/>
              <a:gd name="connsiteX46" fmla="*/ 7547 w 9916"/>
              <a:gd name="connsiteY46" fmla="*/ 6167 h 10119"/>
              <a:gd name="connsiteX47" fmla="*/ 8466 w 9916"/>
              <a:gd name="connsiteY47" fmla="*/ 7994 h 10119"/>
              <a:gd name="connsiteX48" fmla="*/ 9916 w 9916"/>
              <a:gd name="connsiteY48" fmla="*/ 8926 h 10119"/>
              <a:gd name="connsiteX49" fmla="*/ 9902 w 9916"/>
              <a:gd name="connsiteY49" fmla="*/ 9868 h 10119"/>
              <a:gd name="connsiteX0" fmla="*/ 0 w 10000"/>
              <a:gd name="connsiteY0" fmla="*/ 10000 h 10000"/>
              <a:gd name="connsiteX1" fmla="*/ 15 w 10000"/>
              <a:gd name="connsiteY1" fmla="*/ 8684 h 10000"/>
              <a:gd name="connsiteX2" fmla="*/ 78 w 10000"/>
              <a:gd name="connsiteY2" fmla="*/ 8649 h 10000"/>
              <a:gd name="connsiteX3" fmla="*/ 165 w 10000"/>
              <a:gd name="connsiteY3" fmla="*/ 8614 h 10000"/>
              <a:gd name="connsiteX4" fmla="*/ 250 w 10000"/>
              <a:gd name="connsiteY4" fmla="*/ 8581 h 10000"/>
              <a:gd name="connsiteX5" fmla="*/ 334 w 10000"/>
              <a:gd name="connsiteY5" fmla="*/ 8545 h 10000"/>
              <a:gd name="connsiteX6" fmla="*/ 445 w 10000"/>
              <a:gd name="connsiteY6" fmla="*/ 8318 h 10000"/>
              <a:gd name="connsiteX7" fmla="*/ 502 w 10000"/>
              <a:gd name="connsiteY7" fmla="*/ 7732 h 10000"/>
              <a:gd name="connsiteX8" fmla="*/ 563 w 10000"/>
              <a:gd name="connsiteY8" fmla="*/ 7525 h 10000"/>
              <a:gd name="connsiteX9" fmla="*/ 668 w 10000"/>
              <a:gd name="connsiteY9" fmla="*/ 6926 h 10000"/>
              <a:gd name="connsiteX10" fmla="*/ 731 w 10000"/>
              <a:gd name="connsiteY10" fmla="*/ 6526 h 10000"/>
              <a:gd name="connsiteX11" fmla="*/ 815 w 10000"/>
              <a:gd name="connsiteY11" fmla="*/ 6098 h 10000"/>
              <a:gd name="connsiteX12" fmla="*/ 878 w 10000"/>
              <a:gd name="connsiteY12" fmla="*/ 5700 h 10000"/>
              <a:gd name="connsiteX13" fmla="*/ 960 w 10000"/>
              <a:gd name="connsiteY13" fmla="*/ 5114 h 10000"/>
              <a:gd name="connsiteX14" fmla="*/ 1040 w 10000"/>
              <a:gd name="connsiteY14" fmla="*/ 4321 h 10000"/>
              <a:gd name="connsiteX15" fmla="*/ 1143 w 10000"/>
              <a:gd name="connsiteY15" fmla="*/ 3735 h 10000"/>
              <a:gd name="connsiteX16" fmla="*/ 1201 w 10000"/>
              <a:gd name="connsiteY16" fmla="*/ 3136 h 10000"/>
              <a:gd name="connsiteX17" fmla="*/ 1286 w 10000"/>
              <a:gd name="connsiteY17" fmla="*/ 2723 h 10000"/>
              <a:gd name="connsiteX18" fmla="*/ 1348 w 10000"/>
              <a:gd name="connsiteY18" fmla="*/ 2150 h 10000"/>
              <a:gd name="connsiteX19" fmla="*/ 1431 w 10000"/>
              <a:gd name="connsiteY19" fmla="*/ 1703 h 10000"/>
              <a:gd name="connsiteX20" fmla="*/ 1517 w 10000"/>
              <a:gd name="connsiteY20" fmla="*/ 1323 h 10000"/>
              <a:gd name="connsiteX21" fmla="*/ 1596 w 10000"/>
              <a:gd name="connsiteY21" fmla="*/ 896 h 10000"/>
              <a:gd name="connsiteX22" fmla="*/ 1705 w 10000"/>
              <a:gd name="connsiteY22" fmla="*/ 876 h 10000"/>
              <a:gd name="connsiteX23" fmla="*/ 1788 w 10000"/>
              <a:gd name="connsiteY23" fmla="*/ 448 h 10000"/>
              <a:gd name="connsiteX24" fmla="*/ 1870 w 10000"/>
              <a:gd name="connsiteY24" fmla="*/ 47 h 10000"/>
              <a:gd name="connsiteX25" fmla="*/ 1954 w 10000"/>
              <a:gd name="connsiteY25" fmla="*/ 0 h 10000"/>
              <a:gd name="connsiteX26" fmla="*/ 2045 w 10000"/>
              <a:gd name="connsiteY26" fmla="*/ 324 h 10000"/>
              <a:gd name="connsiteX27" fmla="*/ 2114 w 10000"/>
              <a:gd name="connsiteY27" fmla="*/ 669 h 10000"/>
              <a:gd name="connsiteX28" fmla="*/ 2178 w 10000"/>
              <a:gd name="connsiteY28" fmla="*/ 1219 h 10000"/>
              <a:gd name="connsiteX29" fmla="*/ 2246 w 10000"/>
              <a:gd name="connsiteY29" fmla="*/ 1894 h 10000"/>
              <a:gd name="connsiteX30" fmla="*/ 2312 w 10000"/>
              <a:gd name="connsiteY30" fmla="*/ 2447 h 10000"/>
              <a:gd name="connsiteX31" fmla="*/ 2398 w 10000"/>
              <a:gd name="connsiteY31" fmla="*/ 2978 h 10000"/>
              <a:gd name="connsiteX32" fmla="*/ 2512 w 10000"/>
              <a:gd name="connsiteY32" fmla="*/ 3494 h 10000"/>
              <a:gd name="connsiteX33" fmla="*/ 2599 w 10000"/>
              <a:gd name="connsiteY33" fmla="*/ 3791 h 10000"/>
              <a:gd name="connsiteX34" fmla="*/ 2668 w 10000"/>
              <a:gd name="connsiteY34" fmla="*/ 3942 h 10000"/>
              <a:gd name="connsiteX35" fmla="*/ 2772 w 10000"/>
              <a:gd name="connsiteY35" fmla="*/ 4080 h 10000"/>
              <a:gd name="connsiteX36" fmla="*/ 2836 w 10000"/>
              <a:gd name="connsiteY36" fmla="*/ 4045 h 10000"/>
              <a:gd name="connsiteX37" fmla="*/ 2900 w 10000"/>
              <a:gd name="connsiteY37" fmla="*/ 4011 h 10000"/>
              <a:gd name="connsiteX38" fmla="*/ 2988 w 10000"/>
              <a:gd name="connsiteY38" fmla="*/ 3997 h 10000"/>
              <a:gd name="connsiteX39" fmla="*/ 3097 w 10000"/>
              <a:gd name="connsiteY39" fmla="*/ 4494 h 10000"/>
              <a:gd name="connsiteX40" fmla="*/ 3188 w 10000"/>
              <a:gd name="connsiteY40" fmla="*/ 4837 h 10000"/>
              <a:gd name="connsiteX41" fmla="*/ 3419 w 10000"/>
              <a:gd name="connsiteY41" fmla="*/ 4994 h 10000"/>
              <a:gd name="connsiteX42" fmla="*/ 3643 w 10000"/>
              <a:gd name="connsiteY42" fmla="*/ 5065 h 10000"/>
              <a:gd name="connsiteX43" fmla="*/ 4036 w 10000"/>
              <a:gd name="connsiteY43" fmla="*/ 4689 h 10000"/>
              <a:gd name="connsiteX44" fmla="*/ 5009 w 10000"/>
              <a:gd name="connsiteY44" fmla="*/ 5501 h 10000"/>
              <a:gd name="connsiteX45" fmla="*/ 6815 w 10000"/>
              <a:gd name="connsiteY45" fmla="*/ 5373 h 10000"/>
              <a:gd name="connsiteX46" fmla="*/ 7611 w 10000"/>
              <a:gd name="connsiteY46" fmla="*/ 6094 h 10000"/>
              <a:gd name="connsiteX47" fmla="*/ 8538 w 10000"/>
              <a:gd name="connsiteY47" fmla="*/ 7900 h 10000"/>
              <a:gd name="connsiteX48" fmla="*/ 10000 w 10000"/>
              <a:gd name="connsiteY48" fmla="*/ 8821 h 10000"/>
              <a:gd name="connsiteX49" fmla="*/ 9986 w 10000"/>
              <a:gd name="connsiteY49" fmla="*/ 9752 h 10000"/>
              <a:gd name="connsiteX0" fmla="*/ 0 w 10020"/>
              <a:gd name="connsiteY0" fmla="*/ 10000 h 10045"/>
              <a:gd name="connsiteX1" fmla="*/ 15 w 10020"/>
              <a:gd name="connsiteY1" fmla="*/ 8684 h 10045"/>
              <a:gd name="connsiteX2" fmla="*/ 78 w 10020"/>
              <a:gd name="connsiteY2" fmla="*/ 8649 h 10045"/>
              <a:gd name="connsiteX3" fmla="*/ 165 w 10020"/>
              <a:gd name="connsiteY3" fmla="*/ 8614 h 10045"/>
              <a:gd name="connsiteX4" fmla="*/ 250 w 10020"/>
              <a:gd name="connsiteY4" fmla="*/ 8581 h 10045"/>
              <a:gd name="connsiteX5" fmla="*/ 334 w 10020"/>
              <a:gd name="connsiteY5" fmla="*/ 8545 h 10045"/>
              <a:gd name="connsiteX6" fmla="*/ 445 w 10020"/>
              <a:gd name="connsiteY6" fmla="*/ 8318 h 10045"/>
              <a:gd name="connsiteX7" fmla="*/ 502 w 10020"/>
              <a:gd name="connsiteY7" fmla="*/ 7732 h 10045"/>
              <a:gd name="connsiteX8" fmla="*/ 563 w 10020"/>
              <a:gd name="connsiteY8" fmla="*/ 7525 h 10045"/>
              <a:gd name="connsiteX9" fmla="*/ 668 w 10020"/>
              <a:gd name="connsiteY9" fmla="*/ 6926 h 10045"/>
              <a:gd name="connsiteX10" fmla="*/ 731 w 10020"/>
              <a:gd name="connsiteY10" fmla="*/ 6526 h 10045"/>
              <a:gd name="connsiteX11" fmla="*/ 815 w 10020"/>
              <a:gd name="connsiteY11" fmla="*/ 6098 h 10045"/>
              <a:gd name="connsiteX12" fmla="*/ 878 w 10020"/>
              <a:gd name="connsiteY12" fmla="*/ 5700 h 10045"/>
              <a:gd name="connsiteX13" fmla="*/ 960 w 10020"/>
              <a:gd name="connsiteY13" fmla="*/ 5114 h 10045"/>
              <a:gd name="connsiteX14" fmla="*/ 1040 w 10020"/>
              <a:gd name="connsiteY14" fmla="*/ 4321 h 10045"/>
              <a:gd name="connsiteX15" fmla="*/ 1143 w 10020"/>
              <a:gd name="connsiteY15" fmla="*/ 3735 h 10045"/>
              <a:gd name="connsiteX16" fmla="*/ 1201 w 10020"/>
              <a:gd name="connsiteY16" fmla="*/ 3136 h 10045"/>
              <a:gd name="connsiteX17" fmla="*/ 1286 w 10020"/>
              <a:gd name="connsiteY17" fmla="*/ 2723 h 10045"/>
              <a:gd name="connsiteX18" fmla="*/ 1348 w 10020"/>
              <a:gd name="connsiteY18" fmla="*/ 2150 h 10045"/>
              <a:gd name="connsiteX19" fmla="*/ 1431 w 10020"/>
              <a:gd name="connsiteY19" fmla="*/ 1703 h 10045"/>
              <a:gd name="connsiteX20" fmla="*/ 1517 w 10020"/>
              <a:gd name="connsiteY20" fmla="*/ 1323 h 10045"/>
              <a:gd name="connsiteX21" fmla="*/ 1596 w 10020"/>
              <a:gd name="connsiteY21" fmla="*/ 896 h 10045"/>
              <a:gd name="connsiteX22" fmla="*/ 1705 w 10020"/>
              <a:gd name="connsiteY22" fmla="*/ 876 h 10045"/>
              <a:gd name="connsiteX23" fmla="*/ 1788 w 10020"/>
              <a:gd name="connsiteY23" fmla="*/ 448 h 10045"/>
              <a:gd name="connsiteX24" fmla="*/ 1870 w 10020"/>
              <a:gd name="connsiteY24" fmla="*/ 47 h 10045"/>
              <a:gd name="connsiteX25" fmla="*/ 1954 w 10020"/>
              <a:gd name="connsiteY25" fmla="*/ 0 h 10045"/>
              <a:gd name="connsiteX26" fmla="*/ 2045 w 10020"/>
              <a:gd name="connsiteY26" fmla="*/ 324 h 10045"/>
              <a:gd name="connsiteX27" fmla="*/ 2114 w 10020"/>
              <a:gd name="connsiteY27" fmla="*/ 669 h 10045"/>
              <a:gd name="connsiteX28" fmla="*/ 2178 w 10020"/>
              <a:gd name="connsiteY28" fmla="*/ 1219 h 10045"/>
              <a:gd name="connsiteX29" fmla="*/ 2246 w 10020"/>
              <a:gd name="connsiteY29" fmla="*/ 1894 h 10045"/>
              <a:gd name="connsiteX30" fmla="*/ 2312 w 10020"/>
              <a:gd name="connsiteY30" fmla="*/ 2447 h 10045"/>
              <a:gd name="connsiteX31" fmla="*/ 2398 w 10020"/>
              <a:gd name="connsiteY31" fmla="*/ 2978 h 10045"/>
              <a:gd name="connsiteX32" fmla="*/ 2512 w 10020"/>
              <a:gd name="connsiteY32" fmla="*/ 3494 h 10045"/>
              <a:gd name="connsiteX33" fmla="*/ 2599 w 10020"/>
              <a:gd name="connsiteY33" fmla="*/ 3791 h 10045"/>
              <a:gd name="connsiteX34" fmla="*/ 2668 w 10020"/>
              <a:gd name="connsiteY34" fmla="*/ 3942 h 10045"/>
              <a:gd name="connsiteX35" fmla="*/ 2772 w 10020"/>
              <a:gd name="connsiteY35" fmla="*/ 4080 h 10045"/>
              <a:gd name="connsiteX36" fmla="*/ 2836 w 10020"/>
              <a:gd name="connsiteY36" fmla="*/ 4045 h 10045"/>
              <a:gd name="connsiteX37" fmla="*/ 2900 w 10020"/>
              <a:gd name="connsiteY37" fmla="*/ 4011 h 10045"/>
              <a:gd name="connsiteX38" fmla="*/ 2988 w 10020"/>
              <a:gd name="connsiteY38" fmla="*/ 3997 h 10045"/>
              <a:gd name="connsiteX39" fmla="*/ 3097 w 10020"/>
              <a:gd name="connsiteY39" fmla="*/ 4494 h 10045"/>
              <a:gd name="connsiteX40" fmla="*/ 3188 w 10020"/>
              <a:gd name="connsiteY40" fmla="*/ 4837 h 10045"/>
              <a:gd name="connsiteX41" fmla="*/ 3419 w 10020"/>
              <a:gd name="connsiteY41" fmla="*/ 4994 h 10045"/>
              <a:gd name="connsiteX42" fmla="*/ 3643 w 10020"/>
              <a:gd name="connsiteY42" fmla="*/ 5065 h 10045"/>
              <a:gd name="connsiteX43" fmla="*/ 4036 w 10020"/>
              <a:gd name="connsiteY43" fmla="*/ 4689 h 10045"/>
              <a:gd name="connsiteX44" fmla="*/ 5009 w 10020"/>
              <a:gd name="connsiteY44" fmla="*/ 5501 h 10045"/>
              <a:gd name="connsiteX45" fmla="*/ 6815 w 10020"/>
              <a:gd name="connsiteY45" fmla="*/ 5373 h 10045"/>
              <a:gd name="connsiteX46" fmla="*/ 7611 w 10020"/>
              <a:gd name="connsiteY46" fmla="*/ 6094 h 10045"/>
              <a:gd name="connsiteX47" fmla="*/ 8538 w 10020"/>
              <a:gd name="connsiteY47" fmla="*/ 7900 h 10045"/>
              <a:gd name="connsiteX48" fmla="*/ 10000 w 10020"/>
              <a:gd name="connsiteY48" fmla="*/ 8821 h 10045"/>
              <a:gd name="connsiteX49" fmla="*/ 10020 w 10020"/>
              <a:gd name="connsiteY49" fmla="*/ 10045 h 10045"/>
              <a:gd name="connsiteX0" fmla="*/ 0 w 10020"/>
              <a:gd name="connsiteY0" fmla="*/ 10000 h 10045"/>
              <a:gd name="connsiteX1" fmla="*/ 15 w 10020"/>
              <a:gd name="connsiteY1" fmla="*/ 8684 h 10045"/>
              <a:gd name="connsiteX2" fmla="*/ 78 w 10020"/>
              <a:gd name="connsiteY2" fmla="*/ 8649 h 10045"/>
              <a:gd name="connsiteX3" fmla="*/ 165 w 10020"/>
              <a:gd name="connsiteY3" fmla="*/ 8614 h 10045"/>
              <a:gd name="connsiteX4" fmla="*/ 250 w 10020"/>
              <a:gd name="connsiteY4" fmla="*/ 8581 h 10045"/>
              <a:gd name="connsiteX5" fmla="*/ 334 w 10020"/>
              <a:gd name="connsiteY5" fmla="*/ 8545 h 10045"/>
              <a:gd name="connsiteX6" fmla="*/ 445 w 10020"/>
              <a:gd name="connsiteY6" fmla="*/ 8318 h 10045"/>
              <a:gd name="connsiteX7" fmla="*/ 502 w 10020"/>
              <a:gd name="connsiteY7" fmla="*/ 7732 h 10045"/>
              <a:gd name="connsiteX8" fmla="*/ 563 w 10020"/>
              <a:gd name="connsiteY8" fmla="*/ 7525 h 10045"/>
              <a:gd name="connsiteX9" fmla="*/ 668 w 10020"/>
              <a:gd name="connsiteY9" fmla="*/ 6926 h 10045"/>
              <a:gd name="connsiteX10" fmla="*/ 731 w 10020"/>
              <a:gd name="connsiteY10" fmla="*/ 6526 h 10045"/>
              <a:gd name="connsiteX11" fmla="*/ 815 w 10020"/>
              <a:gd name="connsiteY11" fmla="*/ 6098 h 10045"/>
              <a:gd name="connsiteX12" fmla="*/ 878 w 10020"/>
              <a:gd name="connsiteY12" fmla="*/ 5700 h 10045"/>
              <a:gd name="connsiteX13" fmla="*/ 960 w 10020"/>
              <a:gd name="connsiteY13" fmla="*/ 5114 h 10045"/>
              <a:gd name="connsiteX14" fmla="*/ 1040 w 10020"/>
              <a:gd name="connsiteY14" fmla="*/ 4321 h 10045"/>
              <a:gd name="connsiteX15" fmla="*/ 1143 w 10020"/>
              <a:gd name="connsiteY15" fmla="*/ 3735 h 10045"/>
              <a:gd name="connsiteX16" fmla="*/ 1201 w 10020"/>
              <a:gd name="connsiteY16" fmla="*/ 3136 h 10045"/>
              <a:gd name="connsiteX17" fmla="*/ 1286 w 10020"/>
              <a:gd name="connsiteY17" fmla="*/ 2723 h 10045"/>
              <a:gd name="connsiteX18" fmla="*/ 1348 w 10020"/>
              <a:gd name="connsiteY18" fmla="*/ 2150 h 10045"/>
              <a:gd name="connsiteX19" fmla="*/ 1431 w 10020"/>
              <a:gd name="connsiteY19" fmla="*/ 1703 h 10045"/>
              <a:gd name="connsiteX20" fmla="*/ 1517 w 10020"/>
              <a:gd name="connsiteY20" fmla="*/ 1323 h 10045"/>
              <a:gd name="connsiteX21" fmla="*/ 1596 w 10020"/>
              <a:gd name="connsiteY21" fmla="*/ 896 h 10045"/>
              <a:gd name="connsiteX22" fmla="*/ 1705 w 10020"/>
              <a:gd name="connsiteY22" fmla="*/ 876 h 10045"/>
              <a:gd name="connsiteX23" fmla="*/ 1788 w 10020"/>
              <a:gd name="connsiteY23" fmla="*/ 448 h 10045"/>
              <a:gd name="connsiteX24" fmla="*/ 1870 w 10020"/>
              <a:gd name="connsiteY24" fmla="*/ 47 h 10045"/>
              <a:gd name="connsiteX25" fmla="*/ 1954 w 10020"/>
              <a:gd name="connsiteY25" fmla="*/ 0 h 10045"/>
              <a:gd name="connsiteX26" fmla="*/ 2045 w 10020"/>
              <a:gd name="connsiteY26" fmla="*/ 324 h 10045"/>
              <a:gd name="connsiteX27" fmla="*/ 2114 w 10020"/>
              <a:gd name="connsiteY27" fmla="*/ 669 h 10045"/>
              <a:gd name="connsiteX28" fmla="*/ 2178 w 10020"/>
              <a:gd name="connsiteY28" fmla="*/ 1219 h 10045"/>
              <a:gd name="connsiteX29" fmla="*/ 2246 w 10020"/>
              <a:gd name="connsiteY29" fmla="*/ 1894 h 10045"/>
              <a:gd name="connsiteX30" fmla="*/ 2312 w 10020"/>
              <a:gd name="connsiteY30" fmla="*/ 2447 h 10045"/>
              <a:gd name="connsiteX31" fmla="*/ 2398 w 10020"/>
              <a:gd name="connsiteY31" fmla="*/ 2978 h 10045"/>
              <a:gd name="connsiteX32" fmla="*/ 2512 w 10020"/>
              <a:gd name="connsiteY32" fmla="*/ 3494 h 10045"/>
              <a:gd name="connsiteX33" fmla="*/ 2599 w 10020"/>
              <a:gd name="connsiteY33" fmla="*/ 3791 h 10045"/>
              <a:gd name="connsiteX34" fmla="*/ 2668 w 10020"/>
              <a:gd name="connsiteY34" fmla="*/ 3942 h 10045"/>
              <a:gd name="connsiteX35" fmla="*/ 2772 w 10020"/>
              <a:gd name="connsiteY35" fmla="*/ 4080 h 10045"/>
              <a:gd name="connsiteX36" fmla="*/ 2836 w 10020"/>
              <a:gd name="connsiteY36" fmla="*/ 4045 h 10045"/>
              <a:gd name="connsiteX37" fmla="*/ 2900 w 10020"/>
              <a:gd name="connsiteY37" fmla="*/ 4011 h 10045"/>
              <a:gd name="connsiteX38" fmla="*/ 2988 w 10020"/>
              <a:gd name="connsiteY38" fmla="*/ 3997 h 10045"/>
              <a:gd name="connsiteX39" fmla="*/ 3097 w 10020"/>
              <a:gd name="connsiteY39" fmla="*/ 4494 h 10045"/>
              <a:gd name="connsiteX40" fmla="*/ 3188 w 10020"/>
              <a:gd name="connsiteY40" fmla="*/ 4837 h 10045"/>
              <a:gd name="connsiteX41" fmla="*/ 3419 w 10020"/>
              <a:gd name="connsiteY41" fmla="*/ 4994 h 10045"/>
              <a:gd name="connsiteX42" fmla="*/ 3643 w 10020"/>
              <a:gd name="connsiteY42" fmla="*/ 5065 h 10045"/>
              <a:gd name="connsiteX43" fmla="*/ 4036 w 10020"/>
              <a:gd name="connsiteY43" fmla="*/ 4689 h 10045"/>
              <a:gd name="connsiteX44" fmla="*/ 5009 w 10020"/>
              <a:gd name="connsiteY44" fmla="*/ 5501 h 10045"/>
              <a:gd name="connsiteX45" fmla="*/ 6815 w 10020"/>
              <a:gd name="connsiteY45" fmla="*/ 5373 h 10045"/>
              <a:gd name="connsiteX46" fmla="*/ 7611 w 10020"/>
              <a:gd name="connsiteY46" fmla="*/ 6094 h 10045"/>
              <a:gd name="connsiteX47" fmla="*/ 8538 w 10020"/>
              <a:gd name="connsiteY47" fmla="*/ 7900 h 10045"/>
              <a:gd name="connsiteX48" fmla="*/ 9915 w 10020"/>
              <a:gd name="connsiteY48" fmla="*/ 8880 h 10045"/>
              <a:gd name="connsiteX49" fmla="*/ 10020 w 10020"/>
              <a:gd name="connsiteY49" fmla="*/ 10045 h 10045"/>
              <a:gd name="connsiteX0" fmla="*/ 0 w 10020"/>
              <a:gd name="connsiteY0" fmla="*/ 10000 h 10045"/>
              <a:gd name="connsiteX1" fmla="*/ 15 w 10020"/>
              <a:gd name="connsiteY1" fmla="*/ 8684 h 10045"/>
              <a:gd name="connsiteX2" fmla="*/ 78 w 10020"/>
              <a:gd name="connsiteY2" fmla="*/ 8649 h 10045"/>
              <a:gd name="connsiteX3" fmla="*/ 165 w 10020"/>
              <a:gd name="connsiteY3" fmla="*/ 8614 h 10045"/>
              <a:gd name="connsiteX4" fmla="*/ 250 w 10020"/>
              <a:gd name="connsiteY4" fmla="*/ 8581 h 10045"/>
              <a:gd name="connsiteX5" fmla="*/ 334 w 10020"/>
              <a:gd name="connsiteY5" fmla="*/ 8545 h 10045"/>
              <a:gd name="connsiteX6" fmla="*/ 445 w 10020"/>
              <a:gd name="connsiteY6" fmla="*/ 8318 h 10045"/>
              <a:gd name="connsiteX7" fmla="*/ 502 w 10020"/>
              <a:gd name="connsiteY7" fmla="*/ 7732 h 10045"/>
              <a:gd name="connsiteX8" fmla="*/ 563 w 10020"/>
              <a:gd name="connsiteY8" fmla="*/ 7525 h 10045"/>
              <a:gd name="connsiteX9" fmla="*/ 668 w 10020"/>
              <a:gd name="connsiteY9" fmla="*/ 6926 h 10045"/>
              <a:gd name="connsiteX10" fmla="*/ 731 w 10020"/>
              <a:gd name="connsiteY10" fmla="*/ 6526 h 10045"/>
              <a:gd name="connsiteX11" fmla="*/ 815 w 10020"/>
              <a:gd name="connsiteY11" fmla="*/ 6098 h 10045"/>
              <a:gd name="connsiteX12" fmla="*/ 878 w 10020"/>
              <a:gd name="connsiteY12" fmla="*/ 5700 h 10045"/>
              <a:gd name="connsiteX13" fmla="*/ 960 w 10020"/>
              <a:gd name="connsiteY13" fmla="*/ 5114 h 10045"/>
              <a:gd name="connsiteX14" fmla="*/ 1040 w 10020"/>
              <a:gd name="connsiteY14" fmla="*/ 4321 h 10045"/>
              <a:gd name="connsiteX15" fmla="*/ 1143 w 10020"/>
              <a:gd name="connsiteY15" fmla="*/ 3735 h 10045"/>
              <a:gd name="connsiteX16" fmla="*/ 1201 w 10020"/>
              <a:gd name="connsiteY16" fmla="*/ 3136 h 10045"/>
              <a:gd name="connsiteX17" fmla="*/ 1286 w 10020"/>
              <a:gd name="connsiteY17" fmla="*/ 2723 h 10045"/>
              <a:gd name="connsiteX18" fmla="*/ 1348 w 10020"/>
              <a:gd name="connsiteY18" fmla="*/ 2150 h 10045"/>
              <a:gd name="connsiteX19" fmla="*/ 1431 w 10020"/>
              <a:gd name="connsiteY19" fmla="*/ 1703 h 10045"/>
              <a:gd name="connsiteX20" fmla="*/ 1517 w 10020"/>
              <a:gd name="connsiteY20" fmla="*/ 1323 h 10045"/>
              <a:gd name="connsiteX21" fmla="*/ 1596 w 10020"/>
              <a:gd name="connsiteY21" fmla="*/ 896 h 10045"/>
              <a:gd name="connsiteX22" fmla="*/ 1705 w 10020"/>
              <a:gd name="connsiteY22" fmla="*/ 876 h 10045"/>
              <a:gd name="connsiteX23" fmla="*/ 1788 w 10020"/>
              <a:gd name="connsiteY23" fmla="*/ 448 h 10045"/>
              <a:gd name="connsiteX24" fmla="*/ 1870 w 10020"/>
              <a:gd name="connsiteY24" fmla="*/ 47 h 10045"/>
              <a:gd name="connsiteX25" fmla="*/ 1954 w 10020"/>
              <a:gd name="connsiteY25" fmla="*/ 0 h 10045"/>
              <a:gd name="connsiteX26" fmla="*/ 2045 w 10020"/>
              <a:gd name="connsiteY26" fmla="*/ 324 h 10045"/>
              <a:gd name="connsiteX27" fmla="*/ 2114 w 10020"/>
              <a:gd name="connsiteY27" fmla="*/ 669 h 10045"/>
              <a:gd name="connsiteX28" fmla="*/ 2178 w 10020"/>
              <a:gd name="connsiteY28" fmla="*/ 1219 h 10045"/>
              <a:gd name="connsiteX29" fmla="*/ 2246 w 10020"/>
              <a:gd name="connsiteY29" fmla="*/ 1894 h 10045"/>
              <a:gd name="connsiteX30" fmla="*/ 2312 w 10020"/>
              <a:gd name="connsiteY30" fmla="*/ 2447 h 10045"/>
              <a:gd name="connsiteX31" fmla="*/ 2398 w 10020"/>
              <a:gd name="connsiteY31" fmla="*/ 2978 h 10045"/>
              <a:gd name="connsiteX32" fmla="*/ 2512 w 10020"/>
              <a:gd name="connsiteY32" fmla="*/ 3494 h 10045"/>
              <a:gd name="connsiteX33" fmla="*/ 2599 w 10020"/>
              <a:gd name="connsiteY33" fmla="*/ 3791 h 10045"/>
              <a:gd name="connsiteX34" fmla="*/ 2668 w 10020"/>
              <a:gd name="connsiteY34" fmla="*/ 3942 h 10045"/>
              <a:gd name="connsiteX35" fmla="*/ 2772 w 10020"/>
              <a:gd name="connsiteY35" fmla="*/ 4080 h 10045"/>
              <a:gd name="connsiteX36" fmla="*/ 2836 w 10020"/>
              <a:gd name="connsiteY36" fmla="*/ 4045 h 10045"/>
              <a:gd name="connsiteX37" fmla="*/ 2900 w 10020"/>
              <a:gd name="connsiteY37" fmla="*/ 4011 h 10045"/>
              <a:gd name="connsiteX38" fmla="*/ 2988 w 10020"/>
              <a:gd name="connsiteY38" fmla="*/ 3997 h 10045"/>
              <a:gd name="connsiteX39" fmla="*/ 3097 w 10020"/>
              <a:gd name="connsiteY39" fmla="*/ 4494 h 10045"/>
              <a:gd name="connsiteX40" fmla="*/ 3188 w 10020"/>
              <a:gd name="connsiteY40" fmla="*/ 4837 h 10045"/>
              <a:gd name="connsiteX41" fmla="*/ 3419 w 10020"/>
              <a:gd name="connsiteY41" fmla="*/ 4994 h 10045"/>
              <a:gd name="connsiteX42" fmla="*/ 3643 w 10020"/>
              <a:gd name="connsiteY42" fmla="*/ 5065 h 10045"/>
              <a:gd name="connsiteX43" fmla="*/ 4036 w 10020"/>
              <a:gd name="connsiteY43" fmla="*/ 4689 h 10045"/>
              <a:gd name="connsiteX44" fmla="*/ 5009 w 10020"/>
              <a:gd name="connsiteY44" fmla="*/ 5501 h 10045"/>
              <a:gd name="connsiteX45" fmla="*/ 6815 w 10020"/>
              <a:gd name="connsiteY45" fmla="*/ 5373 h 10045"/>
              <a:gd name="connsiteX46" fmla="*/ 7611 w 10020"/>
              <a:gd name="connsiteY46" fmla="*/ 6094 h 10045"/>
              <a:gd name="connsiteX47" fmla="*/ 8538 w 10020"/>
              <a:gd name="connsiteY47" fmla="*/ 7900 h 10045"/>
              <a:gd name="connsiteX48" fmla="*/ 9915 w 10020"/>
              <a:gd name="connsiteY48" fmla="*/ 8880 h 10045"/>
              <a:gd name="connsiteX49" fmla="*/ 10020 w 10020"/>
              <a:gd name="connsiteY49" fmla="*/ 10045 h 10045"/>
              <a:gd name="connsiteX0" fmla="*/ 0 w 10020"/>
              <a:gd name="connsiteY0" fmla="*/ 10000 h 10045"/>
              <a:gd name="connsiteX1" fmla="*/ 15 w 10020"/>
              <a:gd name="connsiteY1" fmla="*/ 8684 h 10045"/>
              <a:gd name="connsiteX2" fmla="*/ 78 w 10020"/>
              <a:gd name="connsiteY2" fmla="*/ 8649 h 10045"/>
              <a:gd name="connsiteX3" fmla="*/ 165 w 10020"/>
              <a:gd name="connsiteY3" fmla="*/ 8614 h 10045"/>
              <a:gd name="connsiteX4" fmla="*/ 250 w 10020"/>
              <a:gd name="connsiteY4" fmla="*/ 8581 h 10045"/>
              <a:gd name="connsiteX5" fmla="*/ 334 w 10020"/>
              <a:gd name="connsiteY5" fmla="*/ 8545 h 10045"/>
              <a:gd name="connsiteX6" fmla="*/ 445 w 10020"/>
              <a:gd name="connsiteY6" fmla="*/ 8318 h 10045"/>
              <a:gd name="connsiteX7" fmla="*/ 502 w 10020"/>
              <a:gd name="connsiteY7" fmla="*/ 7732 h 10045"/>
              <a:gd name="connsiteX8" fmla="*/ 563 w 10020"/>
              <a:gd name="connsiteY8" fmla="*/ 7525 h 10045"/>
              <a:gd name="connsiteX9" fmla="*/ 668 w 10020"/>
              <a:gd name="connsiteY9" fmla="*/ 6926 h 10045"/>
              <a:gd name="connsiteX10" fmla="*/ 731 w 10020"/>
              <a:gd name="connsiteY10" fmla="*/ 6526 h 10045"/>
              <a:gd name="connsiteX11" fmla="*/ 815 w 10020"/>
              <a:gd name="connsiteY11" fmla="*/ 6098 h 10045"/>
              <a:gd name="connsiteX12" fmla="*/ 878 w 10020"/>
              <a:gd name="connsiteY12" fmla="*/ 5700 h 10045"/>
              <a:gd name="connsiteX13" fmla="*/ 960 w 10020"/>
              <a:gd name="connsiteY13" fmla="*/ 5114 h 10045"/>
              <a:gd name="connsiteX14" fmla="*/ 1040 w 10020"/>
              <a:gd name="connsiteY14" fmla="*/ 4321 h 10045"/>
              <a:gd name="connsiteX15" fmla="*/ 1143 w 10020"/>
              <a:gd name="connsiteY15" fmla="*/ 3735 h 10045"/>
              <a:gd name="connsiteX16" fmla="*/ 1201 w 10020"/>
              <a:gd name="connsiteY16" fmla="*/ 3136 h 10045"/>
              <a:gd name="connsiteX17" fmla="*/ 1286 w 10020"/>
              <a:gd name="connsiteY17" fmla="*/ 2723 h 10045"/>
              <a:gd name="connsiteX18" fmla="*/ 1348 w 10020"/>
              <a:gd name="connsiteY18" fmla="*/ 2150 h 10045"/>
              <a:gd name="connsiteX19" fmla="*/ 1431 w 10020"/>
              <a:gd name="connsiteY19" fmla="*/ 1703 h 10045"/>
              <a:gd name="connsiteX20" fmla="*/ 1517 w 10020"/>
              <a:gd name="connsiteY20" fmla="*/ 1323 h 10045"/>
              <a:gd name="connsiteX21" fmla="*/ 1596 w 10020"/>
              <a:gd name="connsiteY21" fmla="*/ 896 h 10045"/>
              <a:gd name="connsiteX22" fmla="*/ 1705 w 10020"/>
              <a:gd name="connsiteY22" fmla="*/ 876 h 10045"/>
              <a:gd name="connsiteX23" fmla="*/ 1788 w 10020"/>
              <a:gd name="connsiteY23" fmla="*/ 448 h 10045"/>
              <a:gd name="connsiteX24" fmla="*/ 1870 w 10020"/>
              <a:gd name="connsiteY24" fmla="*/ 47 h 10045"/>
              <a:gd name="connsiteX25" fmla="*/ 1954 w 10020"/>
              <a:gd name="connsiteY25" fmla="*/ 0 h 10045"/>
              <a:gd name="connsiteX26" fmla="*/ 2045 w 10020"/>
              <a:gd name="connsiteY26" fmla="*/ 324 h 10045"/>
              <a:gd name="connsiteX27" fmla="*/ 2114 w 10020"/>
              <a:gd name="connsiteY27" fmla="*/ 669 h 10045"/>
              <a:gd name="connsiteX28" fmla="*/ 2178 w 10020"/>
              <a:gd name="connsiteY28" fmla="*/ 1219 h 10045"/>
              <a:gd name="connsiteX29" fmla="*/ 2246 w 10020"/>
              <a:gd name="connsiteY29" fmla="*/ 1894 h 10045"/>
              <a:gd name="connsiteX30" fmla="*/ 2312 w 10020"/>
              <a:gd name="connsiteY30" fmla="*/ 2447 h 10045"/>
              <a:gd name="connsiteX31" fmla="*/ 2398 w 10020"/>
              <a:gd name="connsiteY31" fmla="*/ 2978 h 10045"/>
              <a:gd name="connsiteX32" fmla="*/ 2512 w 10020"/>
              <a:gd name="connsiteY32" fmla="*/ 3494 h 10045"/>
              <a:gd name="connsiteX33" fmla="*/ 2599 w 10020"/>
              <a:gd name="connsiteY33" fmla="*/ 3791 h 10045"/>
              <a:gd name="connsiteX34" fmla="*/ 2668 w 10020"/>
              <a:gd name="connsiteY34" fmla="*/ 3942 h 10045"/>
              <a:gd name="connsiteX35" fmla="*/ 2772 w 10020"/>
              <a:gd name="connsiteY35" fmla="*/ 4080 h 10045"/>
              <a:gd name="connsiteX36" fmla="*/ 2836 w 10020"/>
              <a:gd name="connsiteY36" fmla="*/ 4045 h 10045"/>
              <a:gd name="connsiteX37" fmla="*/ 2900 w 10020"/>
              <a:gd name="connsiteY37" fmla="*/ 4011 h 10045"/>
              <a:gd name="connsiteX38" fmla="*/ 2988 w 10020"/>
              <a:gd name="connsiteY38" fmla="*/ 3997 h 10045"/>
              <a:gd name="connsiteX39" fmla="*/ 3097 w 10020"/>
              <a:gd name="connsiteY39" fmla="*/ 4494 h 10045"/>
              <a:gd name="connsiteX40" fmla="*/ 3188 w 10020"/>
              <a:gd name="connsiteY40" fmla="*/ 4837 h 10045"/>
              <a:gd name="connsiteX41" fmla="*/ 3419 w 10020"/>
              <a:gd name="connsiteY41" fmla="*/ 4994 h 10045"/>
              <a:gd name="connsiteX42" fmla="*/ 3643 w 10020"/>
              <a:gd name="connsiteY42" fmla="*/ 5065 h 10045"/>
              <a:gd name="connsiteX43" fmla="*/ 4036 w 10020"/>
              <a:gd name="connsiteY43" fmla="*/ 4689 h 10045"/>
              <a:gd name="connsiteX44" fmla="*/ 5009 w 10020"/>
              <a:gd name="connsiteY44" fmla="*/ 5501 h 10045"/>
              <a:gd name="connsiteX45" fmla="*/ 6815 w 10020"/>
              <a:gd name="connsiteY45" fmla="*/ 5373 h 10045"/>
              <a:gd name="connsiteX46" fmla="*/ 7611 w 10020"/>
              <a:gd name="connsiteY46" fmla="*/ 6094 h 10045"/>
              <a:gd name="connsiteX47" fmla="*/ 8538 w 10020"/>
              <a:gd name="connsiteY47" fmla="*/ 7900 h 10045"/>
              <a:gd name="connsiteX48" fmla="*/ 9746 w 10020"/>
              <a:gd name="connsiteY48" fmla="*/ 8821 h 10045"/>
              <a:gd name="connsiteX49" fmla="*/ 10020 w 10020"/>
              <a:gd name="connsiteY49" fmla="*/ 10045 h 10045"/>
              <a:gd name="connsiteX0" fmla="*/ 0 w 10020"/>
              <a:gd name="connsiteY0" fmla="*/ 10000 h 10045"/>
              <a:gd name="connsiteX1" fmla="*/ 15 w 10020"/>
              <a:gd name="connsiteY1" fmla="*/ 8684 h 10045"/>
              <a:gd name="connsiteX2" fmla="*/ 78 w 10020"/>
              <a:gd name="connsiteY2" fmla="*/ 8649 h 10045"/>
              <a:gd name="connsiteX3" fmla="*/ 165 w 10020"/>
              <a:gd name="connsiteY3" fmla="*/ 8614 h 10045"/>
              <a:gd name="connsiteX4" fmla="*/ 250 w 10020"/>
              <a:gd name="connsiteY4" fmla="*/ 8581 h 10045"/>
              <a:gd name="connsiteX5" fmla="*/ 334 w 10020"/>
              <a:gd name="connsiteY5" fmla="*/ 8545 h 10045"/>
              <a:gd name="connsiteX6" fmla="*/ 445 w 10020"/>
              <a:gd name="connsiteY6" fmla="*/ 8318 h 10045"/>
              <a:gd name="connsiteX7" fmla="*/ 502 w 10020"/>
              <a:gd name="connsiteY7" fmla="*/ 7732 h 10045"/>
              <a:gd name="connsiteX8" fmla="*/ 563 w 10020"/>
              <a:gd name="connsiteY8" fmla="*/ 7525 h 10045"/>
              <a:gd name="connsiteX9" fmla="*/ 668 w 10020"/>
              <a:gd name="connsiteY9" fmla="*/ 6926 h 10045"/>
              <a:gd name="connsiteX10" fmla="*/ 731 w 10020"/>
              <a:gd name="connsiteY10" fmla="*/ 6526 h 10045"/>
              <a:gd name="connsiteX11" fmla="*/ 815 w 10020"/>
              <a:gd name="connsiteY11" fmla="*/ 6098 h 10045"/>
              <a:gd name="connsiteX12" fmla="*/ 878 w 10020"/>
              <a:gd name="connsiteY12" fmla="*/ 5700 h 10045"/>
              <a:gd name="connsiteX13" fmla="*/ 960 w 10020"/>
              <a:gd name="connsiteY13" fmla="*/ 5114 h 10045"/>
              <a:gd name="connsiteX14" fmla="*/ 1040 w 10020"/>
              <a:gd name="connsiteY14" fmla="*/ 4321 h 10045"/>
              <a:gd name="connsiteX15" fmla="*/ 1143 w 10020"/>
              <a:gd name="connsiteY15" fmla="*/ 3735 h 10045"/>
              <a:gd name="connsiteX16" fmla="*/ 1201 w 10020"/>
              <a:gd name="connsiteY16" fmla="*/ 3136 h 10045"/>
              <a:gd name="connsiteX17" fmla="*/ 1286 w 10020"/>
              <a:gd name="connsiteY17" fmla="*/ 2723 h 10045"/>
              <a:gd name="connsiteX18" fmla="*/ 1348 w 10020"/>
              <a:gd name="connsiteY18" fmla="*/ 2150 h 10045"/>
              <a:gd name="connsiteX19" fmla="*/ 1431 w 10020"/>
              <a:gd name="connsiteY19" fmla="*/ 1703 h 10045"/>
              <a:gd name="connsiteX20" fmla="*/ 1517 w 10020"/>
              <a:gd name="connsiteY20" fmla="*/ 1323 h 10045"/>
              <a:gd name="connsiteX21" fmla="*/ 1596 w 10020"/>
              <a:gd name="connsiteY21" fmla="*/ 896 h 10045"/>
              <a:gd name="connsiteX22" fmla="*/ 1705 w 10020"/>
              <a:gd name="connsiteY22" fmla="*/ 876 h 10045"/>
              <a:gd name="connsiteX23" fmla="*/ 1788 w 10020"/>
              <a:gd name="connsiteY23" fmla="*/ 448 h 10045"/>
              <a:gd name="connsiteX24" fmla="*/ 1870 w 10020"/>
              <a:gd name="connsiteY24" fmla="*/ 47 h 10045"/>
              <a:gd name="connsiteX25" fmla="*/ 1954 w 10020"/>
              <a:gd name="connsiteY25" fmla="*/ 0 h 10045"/>
              <a:gd name="connsiteX26" fmla="*/ 2045 w 10020"/>
              <a:gd name="connsiteY26" fmla="*/ 324 h 10045"/>
              <a:gd name="connsiteX27" fmla="*/ 2114 w 10020"/>
              <a:gd name="connsiteY27" fmla="*/ 669 h 10045"/>
              <a:gd name="connsiteX28" fmla="*/ 2178 w 10020"/>
              <a:gd name="connsiteY28" fmla="*/ 1219 h 10045"/>
              <a:gd name="connsiteX29" fmla="*/ 2246 w 10020"/>
              <a:gd name="connsiteY29" fmla="*/ 1894 h 10045"/>
              <a:gd name="connsiteX30" fmla="*/ 2312 w 10020"/>
              <a:gd name="connsiteY30" fmla="*/ 2447 h 10045"/>
              <a:gd name="connsiteX31" fmla="*/ 2398 w 10020"/>
              <a:gd name="connsiteY31" fmla="*/ 2978 h 10045"/>
              <a:gd name="connsiteX32" fmla="*/ 2512 w 10020"/>
              <a:gd name="connsiteY32" fmla="*/ 3494 h 10045"/>
              <a:gd name="connsiteX33" fmla="*/ 2599 w 10020"/>
              <a:gd name="connsiteY33" fmla="*/ 3791 h 10045"/>
              <a:gd name="connsiteX34" fmla="*/ 2668 w 10020"/>
              <a:gd name="connsiteY34" fmla="*/ 3942 h 10045"/>
              <a:gd name="connsiteX35" fmla="*/ 2772 w 10020"/>
              <a:gd name="connsiteY35" fmla="*/ 4080 h 10045"/>
              <a:gd name="connsiteX36" fmla="*/ 2836 w 10020"/>
              <a:gd name="connsiteY36" fmla="*/ 4045 h 10045"/>
              <a:gd name="connsiteX37" fmla="*/ 2900 w 10020"/>
              <a:gd name="connsiteY37" fmla="*/ 4011 h 10045"/>
              <a:gd name="connsiteX38" fmla="*/ 2988 w 10020"/>
              <a:gd name="connsiteY38" fmla="*/ 3997 h 10045"/>
              <a:gd name="connsiteX39" fmla="*/ 3097 w 10020"/>
              <a:gd name="connsiteY39" fmla="*/ 4494 h 10045"/>
              <a:gd name="connsiteX40" fmla="*/ 3188 w 10020"/>
              <a:gd name="connsiteY40" fmla="*/ 4837 h 10045"/>
              <a:gd name="connsiteX41" fmla="*/ 3419 w 10020"/>
              <a:gd name="connsiteY41" fmla="*/ 4994 h 10045"/>
              <a:gd name="connsiteX42" fmla="*/ 3643 w 10020"/>
              <a:gd name="connsiteY42" fmla="*/ 5065 h 10045"/>
              <a:gd name="connsiteX43" fmla="*/ 4036 w 10020"/>
              <a:gd name="connsiteY43" fmla="*/ 4689 h 10045"/>
              <a:gd name="connsiteX44" fmla="*/ 5009 w 10020"/>
              <a:gd name="connsiteY44" fmla="*/ 5501 h 10045"/>
              <a:gd name="connsiteX45" fmla="*/ 6815 w 10020"/>
              <a:gd name="connsiteY45" fmla="*/ 5373 h 10045"/>
              <a:gd name="connsiteX46" fmla="*/ 7611 w 10020"/>
              <a:gd name="connsiteY46" fmla="*/ 6094 h 10045"/>
              <a:gd name="connsiteX47" fmla="*/ 8538 w 10020"/>
              <a:gd name="connsiteY47" fmla="*/ 7900 h 10045"/>
              <a:gd name="connsiteX48" fmla="*/ 9746 w 10020"/>
              <a:gd name="connsiteY48" fmla="*/ 8821 h 10045"/>
              <a:gd name="connsiteX49" fmla="*/ 10020 w 10020"/>
              <a:gd name="connsiteY49" fmla="*/ 10045 h 10045"/>
              <a:gd name="connsiteX0" fmla="*/ 0 w 10020"/>
              <a:gd name="connsiteY0" fmla="*/ 10000 h 10045"/>
              <a:gd name="connsiteX1" fmla="*/ 15 w 10020"/>
              <a:gd name="connsiteY1" fmla="*/ 8684 h 10045"/>
              <a:gd name="connsiteX2" fmla="*/ 78 w 10020"/>
              <a:gd name="connsiteY2" fmla="*/ 8649 h 10045"/>
              <a:gd name="connsiteX3" fmla="*/ 165 w 10020"/>
              <a:gd name="connsiteY3" fmla="*/ 8614 h 10045"/>
              <a:gd name="connsiteX4" fmla="*/ 250 w 10020"/>
              <a:gd name="connsiteY4" fmla="*/ 8581 h 10045"/>
              <a:gd name="connsiteX5" fmla="*/ 334 w 10020"/>
              <a:gd name="connsiteY5" fmla="*/ 8545 h 10045"/>
              <a:gd name="connsiteX6" fmla="*/ 502 w 10020"/>
              <a:gd name="connsiteY6" fmla="*/ 7732 h 10045"/>
              <a:gd name="connsiteX7" fmla="*/ 563 w 10020"/>
              <a:gd name="connsiteY7" fmla="*/ 7525 h 10045"/>
              <a:gd name="connsiteX8" fmla="*/ 668 w 10020"/>
              <a:gd name="connsiteY8" fmla="*/ 6926 h 10045"/>
              <a:gd name="connsiteX9" fmla="*/ 731 w 10020"/>
              <a:gd name="connsiteY9" fmla="*/ 6526 h 10045"/>
              <a:gd name="connsiteX10" fmla="*/ 815 w 10020"/>
              <a:gd name="connsiteY10" fmla="*/ 6098 h 10045"/>
              <a:gd name="connsiteX11" fmla="*/ 878 w 10020"/>
              <a:gd name="connsiteY11" fmla="*/ 5700 h 10045"/>
              <a:gd name="connsiteX12" fmla="*/ 960 w 10020"/>
              <a:gd name="connsiteY12" fmla="*/ 5114 h 10045"/>
              <a:gd name="connsiteX13" fmla="*/ 1040 w 10020"/>
              <a:gd name="connsiteY13" fmla="*/ 4321 h 10045"/>
              <a:gd name="connsiteX14" fmla="*/ 1143 w 10020"/>
              <a:gd name="connsiteY14" fmla="*/ 3735 h 10045"/>
              <a:gd name="connsiteX15" fmla="*/ 1201 w 10020"/>
              <a:gd name="connsiteY15" fmla="*/ 3136 h 10045"/>
              <a:gd name="connsiteX16" fmla="*/ 1286 w 10020"/>
              <a:gd name="connsiteY16" fmla="*/ 2723 h 10045"/>
              <a:gd name="connsiteX17" fmla="*/ 1348 w 10020"/>
              <a:gd name="connsiteY17" fmla="*/ 2150 h 10045"/>
              <a:gd name="connsiteX18" fmla="*/ 1431 w 10020"/>
              <a:gd name="connsiteY18" fmla="*/ 1703 h 10045"/>
              <a:gd name="connsiteX19" fmla="*/ 1517 w 10020"/>
              <a:gd name="connsiteY19" fmla="*/ 1323 h 10045"/>
              <a:gd name="connsiteX20" fmla="*/ 1596 w 10020"/>
              <a:gd name="connsiteY20" fmla="*/ 896 h 10045"/>
              <a:gd name="connsiteX21" fmla="*/ 1705 w 10020"/>
              <a:gd name="connsiteY21" fmla="*/ 876 h 10045"/>
              <a:gd name="connsiteX22" fmla="*/ 1788 w 10020"/>
              <a:gd name="connsiteY22" fmla="*/ 448 h 10045"/>
              <a:gd name="connsiteX23" fmla="*/ 1870 w 10020"/>
              <a:gd name="connsiteY23" fmla="*/ 47 h 10045"/>
              <a:gd name="connsiteX24" fmla="*/ 1954 w 10020"/>
              <a:gd name="connsiteY24" fmla="*/ 0 h 10045"/>
              <a:gd name="connsiteX25" fmla="*/ 2045 w 10020"/>
              <a:gd name="connsiteY25" fmla="*/ 324 h 10045"/>
              <a:gd name="connsiteX26" fmla="*/ 2114 w 10020"/>
              <a:gd name="connsiteY26" fmla="*/ 669 h 10045"/>
              <a:gd name="connsiteX27" fmla="*/ 2178 w 10020"/>
              <a:gd name="connsiteY27" fmla="*/ 1219 h 10045"/>
              <a:gd name="connsiteX28" fmla="*/ 2246 w 10020"/>
              <a:gd name="connsiteY28" fmla="*/ 1894 h 10045"/>
              <a:gd name="connsiteX29" fmla="*/ 2312 w 10020"/>
              <a:gd name="connsiteY29" fmla="*/ 2447 h 10045"/>
              <a:gd name="connsiteX30" fmla="*/ 2398 w 10020"/>
              <a:gd name="connsiteY30" fmla="*/ 2978 h 10045"/>
              <a:gd name="connsiteX31" fmla="*/ 2512 w 10020"/>
              <a:gd name="connsiteY31" fmla="*/ 3494 h 10045"/>
              <a:gd name="connsiteX32" fmla="*/ 2599 w 10020"/>
              <a:gd name="connsiteY32" fmla="*/ 3791 h 10045"/>
              <a:gd name="connsiteX33" fmla="*/ 2668 w 10020"/>
              <a:gd name="connsiteY33" fmla="*/ 3942 h 10045"/>
              <a:gd name="connsiteX34" fmla="*/ 2772 w 10020"/>
              <a:gd name="connsiteY34" fmla="*/ 4080 h 10045"/>
              <a:gd name="connsiteX35" fmla="*/ 2836 w 10020"/>
              <a:gd name="connsiteY35" fmla="*/ 4045 h 10045"/>
              <a:gd name="connsiteX36" fmla="*/ 2900 w 10020"/>
              <a:gd name="connsiteY36" fmla="*/ 4011 h 10045"/>
              <a:gd name="connsiteX37" fmla="*/ 2988 w 10020"/>
              <a:gd name="connsiteY37" fmla="*/ 3997 h 10045"/>
              <a:gd name="connsiteX38" fmla="*/ 3097 w 10020"/>
              <a:gd name="connsiteY38" fmla="*/ 4494 h 10045"/>
              <a:gd name="connsiteX39" fmla="*/ 3188 w 10020"/>
              <a:gd name="connsiteY39" fmla="*/ 4837 h 10045"/>
              <a:gd name="connsiteX40" fmla="*/ 3419 w 10020"/>
              <a:gd name="connsiteY40" fmla="*/ 4994 h 10045"/>
              <a:gd name="connsiteX41" fmla="*/ 3643 w 10020"/>
              <a:gd name="connsiteY41" fmla="*/ 5065 h 10045"/>
              <a:gd name="connsiteX42" fmla="*/ 4036 w 10020"/>
              <a:gd name="connsiteY42" fmla="*/ 4689 h 10045"/>
              <a:gd name="connsiteX43" fmla="*/ 5009 w 10020"/>
              <a:gd name="connsiteY43" fmla="*/ 5501 h 10045"/>
              <a:gd name="connsiteX44" fmla="*/ 6815 w 10020"/>
              <a:gd name="connsiteY44" fmla="*/ 5373 h 10045"/>
              <a:gd name="connsiteX45" fmla="*/ 7611 w 10020"/>
              <a:gd name="connsiteY45" fmla="*/ 6094 h 10045"/>
              <a:gd name="connsiteX46" fmla="*/ 8538 w 10020"/>
              <a:gd name="connsiteY46" fmla="*/ 7900 h 10045"/>
              <a:gd name="connsiteX47" fmla="*/ 9746 w 10020"/>
              <a:gd name="connsiteY47" fmla="*/ 8821 h 10045"/>
              <a:gd name="connsiteX48" fmla="*/ 10020 w 10020"/>
              <a:gd name="connsiteY48" fmla="*/ 10045 h 10045"/>
              <a:gd name="connsiteX0" fmla="*/ 0 w 10020"/>
              <a:gd name="connsiteY0" fmla="*/ 10000 h 10045"/>
              <a:gd name="connsiteX1" fmla="*/ 15 w 10020"/>
              <a:gd name="connsiteY1" fmla="*/ 8684 h 10045"/>
              <a:gd name="connsiteX2" fmla="*/ 78 w 10020"/>
              <a:gd name="connsiteY2" fmla="*/ 8649 h 10045"/>
              <a:gd name="connsiteX3" fmla="*/ 165 w 10020"/>
              <a:gd name="connsiteY3" fmla="*/ 8614 h 10045"/>
              <a:gd name="connsiteX4" fmla="*/ 250 w 10020"/>
              <a:gd name="connsiteY4" fmla="*/ 8581 h 10045"/>
              <a:gd name="connsiteX5" fmla="*/ 334 w 10020"/>
              <a:gd name="connsiteY5" fmla="*/ 8545 h 10045"/>
              <a:gd name="connsiteX6" fmla="*/ 502 w 10020"/>
              <a:gd name="connsiteY6" fmla="*/ 7732 h 10045"/>
              <a:gd name="connsiteX7" fmla="*/ 668 w 10020"/>
              <a:gd name="connsiteY7" fmla="*/ 6926 h 10045"/>
              <a:gd name="connsiteX8" fmla="*/ 731 w 10020"/>
              <a:gd name="connsiteY8" fmla="*/ 6526 h 10045"/>
              <a:gd name="connsiteX9" fmla="*/ 815 w 10020"/>
              <a:gd name="connsiteY9" fmla="*/ 6098 h 10045"/>
              <a:gd name="connsiteX10" fmla="*/ 878 w 10020"/>
              <a:gd name="connsiteY10" fmla="*/ 5700 h 10045"/>
              <a:gd name="connsiteX11" fmla="*/ 960 w 10020"/>
              <a:gd name="connsiteY11" fmla="*/ 5114 h 10045"/>
              <a:gd name="connsiteX12" fmla="*/ 1040 w 10020"/>
              <a:gd name="connsiteY12" fmla="*/ 4321 h 10045"/>
              <a:gd name="connsiteX13" fmla="*/ 1143 w 10020"/>
              <a:gd name="connsiteY13" fmla="*/ 3735 h 10045"/>
              <a:gd name="connsiteX14" fmla="*/ 1201 w 10020"/>
              <a:gd name="connsiteY14" fmla="*/ 3136 h 10045"/>
              <a:gd name="connsiteX15" fmla="*/ 1286 w 10020"/>
              <a:gd name="connsiteY15" fmla="*/ 2723 h 10045"/>
              <a:gd name="connsiteX16" fmla="*/ 1348 w 10020"/>
              <a:gd name="connsiteY16" fmla="*/ 2150 h 10045"/>
              <a:gd name="connsiteX17" fmla="*/ 1431 w 10020"/>
              <a:gd name="connsiteY17" fmla="*/ 1703 h 10045"/>
              <a:gd name="connsiteX18" fmla="*/ 1517 w 10020"/>
              <a:gd name="connsiteY18" fmla="*/ 1323 h 10045"/>
              <a:gd name="connsiteX19" fmla="*/ 1596 w 10020"/>
              <a:gd name="connsiteY19" fmla="*/ 896 h 10045"/>
              <a:gd name="connsiteX20" fmla="*/ 1705 w 10020"/>
              <a:gd name="connsiteY20" fmla="*/ 876 h 10045"/>
              <a:gd name="connsiteX21" fmla="*/ 1788 w 10020"/>
              <a:gd name="connsiteY21" fmla="*/ 448 h 10045"/>
              <a:gd name="connsiteX22" fmla="*/ 1870 w 10020"/>
              <a:gd name="connsiteY22" fmla="*/ 47 h 10045"/>
              <a:gd name="connsiteX23" fmla="*/ 1954 w 10020"/>
              <a:gd name="connsiteY23" fmla="*/ 0 h 10045"/>
              <a:gd name="connsiteX24" fmla="*/ 2045 w 10020"/>
              <a:gd name="connsiteY24" fmla="*/ 324 h 10045"/>
              <a:gd name="connsiteX25" fmla="*/ 2114 w 10020"/>
              <a:gd name="connsiteY25" fmla="*/ 669 h 10045"/>
              <a:gd name="connsiteX26" fmla="*/ 2178 w 10020"/>
              <a:gd name="connsiteY26" fmla="*/ 1219 h 10045"/>
              <a:gd name="connsiteX27" fmla="*/ 2246 w 10020"/>
              <a:gd name="connsiteY27" fmla="*/ 1894 h 10045"/>
              <a:gd name="connsiteX28" fmla="*/ 2312 w 10020"/>
              <a:gd name="connsiteY28" fmla="*/ 2447 h 10045"/>
              <a:gd name="connsiteX29" fmla="*/ 2398 w 10020"/>
              <a:gd name="connsiteY29" fmla="*/ 2978 h 10045"/>
              <a:gd name="connsiteX30" fmla="*/ 2512 w 10020"/>
              <a:gd name="connsiteY30" fmla="*/ 3494 h 10045"/>
              <a:gd name="connsiteX31" fmla="*/ 2599 w 10020"/>
              <a:gd name="connsiteY31" fmla="*/ 3791 h 10045"/>
              <a:gd name="connsiteX32" fmla="*/ 2668 w 10020"/>
              <a:gd name="connsiteY32" fmla="*/ 3942 h 10045"/>
              <a:gd name="connsiteX33" fmla="*/ 2772 w 10020"/>
              <a:gd name="connsiteY33" fmla="*/ 4080 h 10045"/>
              <a:gd name="connsiteX34" fmla="*/ 2836 w 10020"/>
              <a:gd name="connsiteY34" fmla="*/ 4045 h 10045"/>
              <a:gd name="connsiteX35" fmla="*/ 2900 w 10020"/>
              <a:gd name="connsiteY35" fmla="*/ 4011 h 10045"/>
              <a:gd name="connsiteX36" fmla="*/ 2988 w 10020"/>
              <a:gd name="connsiteY36" fmla="*/ 3997 h 10045"/>
              <a:gd name="connsiteX37" fmla="*/ 3097 w 10020"/>
              <a:gd name="connsiteY37" fmla="*/ 4494 h 10045"/>
              <a:gd name="connsiteX38" fmla="*/ 3188 w 10020"/>
              <a:gd name="connsiteY38" fmla="*/ 4837 h 10045"/>
              <a:gd name="connsiteX39" fmla="*/ 3419 w 10020"/>
              <a:gd name="connsiteY39" fmla="*/ 4994 h 10045"/>
              <a:gd name="connsiteX40" fmla="*/ 3643 w 10020"/>
              <a:gd name="connsiteY40" fmla="*/ 5065 h 10045"/>
              <a:gd name="connsiteX41" fmla="*/ 4036 w 10020"/>
              <a:gd name="connsiteY41" fmla="*/ 4689 h 10045"/>
              <a:gd name="connsiteX42" fmla="*/ 5009 w 10020"/>
              <a:gd name="connsiteY42" fmla="*/ 5501 h 10045"/>
              <a:gd name="connsiteX43" fmla="*/ 6815 w 10020"/>
              <a:gd name="connsiteY43" fmla="*/ 5373 h 10045"/>
              <a:gd name="connsiteX44" fmla="*/ 7611 w 10020"/>
              <a:gd name="connsiteY44" fmla="*/ 6094 h 10045"/>
              <a:gd name="connsiteX45" fmla="*/ 8538 w 10020"/>
              <a:gd name="connsiteY45" fmla="*/ 7900 h 10045"/>
              <a:gd name="connsiteX46" fmla="*/ 9746 w 10020"/>
              <a:gd name="connsiteY46" fmla="*/ 8821 h 10045"/>
              <a:gd name="connsiteX47" fmla="*/ 10020 w 10020"/>
              <a:gd name="connsiteY47" fmla="*/ 10045 h 10045"/>
              <a:gd name="connsiteX0" fmla="*/ 0 w 10020"/>
              <a:gd name="connsiteY0" fmla="*/ 10000 h 10045"/>
              <a:gd name="connsiteX1" fmla="*/ 15 w 10020"/>
              <a:gd name="connsiteY1" fmla="*/ 8684 h 10045"/>
              <a:gd name="connsiteX2" fmla="*/ 78 w 10020"/>
              <a:gd name="connsiteY2" fmla="*/ 8649 h 10045"/>
              <a:gd name="connsiteX3" fmla="*/ 165 w 10020"/>
              <a:gd name="connsiteY3" fmla="*/ 8614 h 10045"/>
              <a:gd name="connsiteX4" fmla="*/ 250 w 10020"/>
              <a:gd name="connsiteY4" fmla="*/ 8581 h 10045"/>
              <a:gd name="connsiteX5" fmla="*/ 334 w 10020"/>
              <a:gd name="connsiteY5" fmla="*/ 8545 h 10045"/>
              <a:gd name="connsiteX6" fmla="*/ 502 w 10020"/>
              <a:gd name="connsiteY6" fmla="*/ 7732 h 10045"/>
              <a:gd name="connsiteX7" fmla="*/ 668 w 10020"/>
              <a:gd name="connsiteY7" fmla="*/ 6926 h 10045"/>
              <a:gd name="connsiteX8" fmla="*/ 815 w 10020"/>
              <a:gd name="connsiteY8" fmla="*/ 6098 h 10045"/>
              <a:gd name="connsiteX9" fmla="*/ 878 w 10020"/>
              <a:gd name="connsiteY9" fmla="*/ 5700 h 10045"/>
              <a:gd name="connsiteX10" fmla="*/ 960 w 10020"/>
              <a:gd name="connsiteY10" fmla="*/ 5114 h 10045"/>
              <a:gd name="connsiteX11" fmla="*/ 1040 w 10020"/>
              <a:gd name="connsiteY11" fmla="*/ 4321 h 10045"/>
              <a:gd name="connsiteX12" fmla="*/ 1143 w 10020"/>
              <a:gd name="connsiteY12" fmla="*/ 3735 h 10045"/>
              <a:gd name="connsiteX13" fmla="*/ 1201 w 10020"/>
              <a:gd name="connsiteY13" fmla="*/ 3136 h 10045"/>
              <a:gd name="connsiteX14" fmla="*/ 1286 w 10020"/>
              <a:gd name="connsiteY14" fmla="*/ 2723 h 10045"/>
              <a:gd name="connsiteX15" fmla="*/ 1348 w 10020"/>
              <a:gd name="connsiteY15" fmla="*/ 2150 h 10045"/>
              <a:gd name="connsiteX16" fmla="*/ 1431 w 10020"/>
              <a:gd name="connsiteY16" fmla="*/ 1703 h 10045"/>
              <a:gd name="connsiteX17" fmla="*/ 1517 w 10020"/>
              <a:gd name="connsiteY17" fmla="*/ 1323 h 10045"/>
              <a:gd name="connsiteX18" fmla="*/ 1596 w 10020"/>
              <a:gd name="connsiteY18" fmla="*/ 896 h 10045"/>
              <a:gd name="connsiteX19" fmla="*/ 1705 w 10020"/>
              <a:gd name="connsiteY19" fmla="*/ 876 h 10045"/>
              <a:gd name="connsiteX20" fmla="*/ 1788 w 10020"/>
              <a:gd name="connsiteY20" fmla="*/ 448 h 10045"/>
              <a:gd name="connsiteX21" fmla="*/ 1870 w 10020"/>
              <a:gd name="connsiteY21" fmla="*/ 47 h 10045"/>
              <a:gd name="connsiteX22" fmla="*/ 1954 w 10020"/>
              <a:gd name="connsiteY22" fmla="*/ 0 h 10045"/>
              <a:gd name="connsiteX23" fmla="*/ 2045 w 10020"/>
              <a:gd name="connsiteY23" fmla="*/ 324 h 10045"/>
              <a:gd name="connsiteX24" fmla="*/ 2114 w 10020"/>
              <a:gd name="connsiteY24" fmla="*/ 669 h 10045"/>
              <a:gd name="connsiteX25" fmla="*/ 2178 w 10020"/>
              <a:gd name="connsiteY25" fmla="*/ 1219 h 10045"/>
              <a:gd name="connsiteX26" fmla="*/ 2246 w 10020"/>
              <a:gd name="connsiteY26" fmla="*/ 1894 h 10045"/>
              <a:gd name="connsiteX27" fmla="*/ 2312 w 10020"/>
              <a:gd name="connsiteY27" fmla="*/ 2447 h 10045"/>
              <a:gd name="connsiteX28" fmla="*/ 2398 w 10020"/>
              <a:gd name="connsiteY28" fmla="*/ 2978 h 10045"/>
              <a:gd name="connsiteX29" fmla="*/ 2512 w 10020"/>
              <a:gd name="connsiteY29" fmla="*/ 3494 h 10045"/>
              <a:gd name="connsiteX30" fmla="*/ 2599 w 10020"/>
              <a:gd name="connsiteY30" fmla="*/ 3791 h 10045"/>
              <a:gd name="connsiteX31" fmla="*/ 2668 w 10020"/>
              <a:gd name="connsiteY31" fmla="*/ 3942 h 10045"/>
              <a:gd name="connsiteX32" fmla="*/ 2772 w 10020"/>
              <a:gd name="connsiteY32" fmla="*/ 4080 h 10045"/>
              <a:gd name="connsiteX33" fmla="*/ 2836 w 10020"/>
              <a:gd name="connsiteY33" fmla="*/ 4045 h 10045"/>
              <a:gd name="connsiteX34" fmla="*/ 2900 w 10020"/>
              <a:gd name="connsiteY34" fmla="*/ 4011 h 10045"/>
              <a:gd name="connsiteX35" fmla="*/ 2988 w 10020"/>
              <a:gd name="connsiteY35" fmla="*/ 3997 h 10045"/>
              <a:gd name="connsiteX36" fmla="*/ 3097 w 10020"/>
              <a:gd name="connsiteY36" fmla="*/ 4494 h 10045"/>
              <a:gd name="connsiteX37" fmla="*/ 3188 w 10020"/>
              <a:gd name="connsiteY37" fmla="*/ 4837 h 10045"/>
              <a:gd name="connsiteX38" fmla="*/ 3419 w 10020"/>
              <a:gd name="connsiteY38" fmla="*/ 4994 h 10045"/>
              <a:gd name="connsiteX39" fmla="*/ 3643 w 10020"/>
              <a:gd name="connsiteY39" fmla="*/ 5065 h 10045"/>
              <a:gd name="connsiteX40" fmla="*/ 4036 w 10020"/>
              <a:gd name="connsiteY40" fmla="*/ 4689 h 10045"/>
              <a:gd name="connsiteX41" fmla="*/ 5009 w 10020"/>
              <a:gd name="connsiteY41" fmla="*/ 5501 h 10045"/>
              <a:gd name="connsiteX42" fmla="*/ 6815 w 10020"/>
              <a:gd name="connsiteY42" fmla="*/ 5373 h 10045"/>
              <a:gd name="connsiteX43" fmla="*/ 7611 w 10020"/>
              <a:gd name="connsiteY43" fmla="*/ 6094 h 10045"/>
              <a:gd name="connsiteX44" fmla="*/ 8538 w 10020"/>
              <a:gd name="connsiteY44" fmla="*/ 7900 h 10045"/>
              <a:gd name="connsiteX45" fmla="*/ 9746 w 10020"/>
              <a:gd name="connsiteY45" fmla="*/ 8821 h 10045"/>
              <a:gd name="connsiteX46" fmla="*/ 10020 w 10020"/>
              <a:gd name="connsiteY46" fmla="*/ 10045 h 10045"/>
              <a:gd name="connsiteX0" fmla="*/ 0 w 10020"/>
              <a:gd name="connsiteY0" fmla="*/ 10000 h 10045"/>
              <a:gd name="connsiteX1" fmla="*/ 15 w 10020"/>
              <a:gd name="connsiteY1" fmla="*/ 8684 h 10045"/>
              <a:gd name="connsiteX2" fmla="*/ 78 w 10020"/>
              <a:gd name="connsiteY2" fmla="*/ 8649 h 10045"/>
              <a:gd name="connsiteX3" fmla="*/ 165 w 10020"/>
              <a:gd name="connsiteY3" fmla="*/ 8614 h 10045"/>
              <a:gd name="connsiteX4" fmla="*/ 250 w 10020"/>
              <a:gd name="connsiteY4" fmla="*/ 8581 h 10045"/>
              <a:gd name="connsiteX5" fmla="*/ 334 w 10020"/>
              <a:gd name="connsiteY5" fmla="*/ 8545 h 10045"/>
              <a:gd name="connsiteX6" fmla="*/ 502 w 10020"/>
              <a:gd name="connsiteY6" fmla="*/ 7732 h 10045"/>
              <a:gd name="connsiteX7" fmla="*/ 815 w 10020"/>
              <a:gd name="connsiteY7" fmla="*/ 6098 h 10045"/>
              <a:gd name="connsiteX8" fmla="*/ 878 w 10020"/>
              <a:gd name="connsiteY8" fmla="*/ 5700 h 10045"/>
              <a:gd name="connsiteX9" fmla="*/ 960 w 10020"/>
              <a:gd name="connsiteY9" fmla="*/ 5114 h 10045"/>
              <a:gd name="connsiteX10" fmla="*/ 1040 w 10020"/>
              <a:gd name="connsiteY10" fmla="*/ 4321 h 10045"/>
              <a:gd name="connsiteX11" fmla="*/ 1143 w 10020"/>
              <a:gd name="connsiteY11" fmla="*/ 3735 h 10045"/>
              <a:gd name="connsiteX12" fmla="*/ 1201 w 10020"/>
              <a:gd name="connsiteY12" fmla="*/ 3136 h 10045"/>
              <a:gd name="connsiteX13" fmla="*/ 1286 w 10020"/>
              <a:gd name="connsiteY13" fmla="*/ 2723 h 10045"/>
              <a:gd name="connsiteX14" fmla="*/ 1348 w 10020"/>
              <a:gd name="connsiteY14" fmla="*/ 2150 h 10045"/>
              <a:gd name="connsiteX15" fmla="*/ 1431 w 10020"/>
              <a:gd name="connsiteY15" fmla="*/ 1703 h 10045"/>
              <a:gd name="connsiteX16" fmla="*/ 1517 w 10020"/>
              <a:gd name="connsiteY16" fmla="*/ 1323 h 10045"/>
              <a:gd name="connsiteX17" fmla="*/ 1596 w 10020"/>
              <a:gd name="connsiteY17" fmla="*/ 896 h 10045"/>
              <a:gd name="connsiteX18" fmla="*/ 1705 w 10020"/>
              <a:gd name="connsiteY18" fmla="*/ 876 h 10045"/>
              <a:gd name="connsiteX19" fmla="*/ 1788 w 10020"/>
              <a:gd name="connsiteY19" fmla="*/ 448 h 10045"/>
              <a:gd name="connsiteX20" fmla="*/ 1870 w 10020"/>
              <a:gd name="connsiteY20" fmla="*/ 47 h 10045"/>
              <a:gd name="connsiteX21" fmla="*/ 1954 w 10020"/>
              <a:gd name="connsiteY21" fmla="*/ 0 h 10045"/>
              <a:gd name="connsiteX22" fmla="*/ 2045 w 10020"/>
              <a:gd name="connsiteY22" fmla="*/ 324 h 10045"/>
              <a:gd name="connsiteX23" fmla="*/ 2114 w 10020"/>
              <a:gd name="connsiteY23" fmla="*/ 669 h 10045"/>
              <a:gd name="connsiteX24" fmla="*/ 2178 w 10020"/>
              <a:gd name="connsiteY24" fmla="*/ 1219 h 10045"/>
              <a:gd name="connsiteX25" fmla="*/ 2246 w 10020"/>
              <a:gd name="connsiteY25" fmla="*/ 1894 h 10045"/>
              <a:gd name="connsiteX26" fmla="*/ 2312 w 10020"/>
              <a:gd name="connsiteY26" fmla="*/ 2447 h 10045"/>
              <a:gd name="connsiteX27" fmla="*/ 2398 w 10020"/>
              <a:gd name="connsiteY27" fmla="*/ 2978 h 10045"/>
              <a:gd name="connsiteX28" fmla="*/ 2512 w 10020"/>
              <a:gd name="connsiteY28" fmla="*/ 3494 h 10045"/>
              <a:gd name="connsiteX29" fmla="*/ 2599 w 10020"/>
              <a:gd name="connsiteY29" fmla="*/ 3791 h 10045"/>
              <a:gd name="connsiteX30" fmla="*/ 2668 w 10020"/>
              <a:gd name="connsiteY30" fmla="*/ 3942 h 10045"/>
              <a:gd name="connsiteX31" fmla="*/ 2772 w 10020"/>
              <a:gd name="connsiteY31" fmla="*/ 4080 h 10045"/>
              <a:gd name="connsiteX32" fmla="*/ 2836 w 10020"/>
              <a:gd name="connsiteY32" fmla="*/ 4045 h 10045"/>
              <a:gd name="connsiteX33" fmla="*/ 2900 w 10020"/>
              <a:gd name="connsiteY33" fmla="*/ 4011 h 10045"/>
              <a:gd name="connsiteX34" fmla="*/ 2988 w 10020"/>
              <a:gd name="connsiteY34" fmla="*/ 3997 h 10045"/>
              <a:gd name="connsiteX35" fmla="*/ 3097 w 10020"/>
              <a:gd name="connsiteY35" fmla="*/ 4494 h 10045"/>
              <a:gd name="connsiteX36" fmla="*/ 3188 w 10020"/>
              <a:gd name="connsiteY36" fmla="*/ 4837 h 10045"/>
              <a:gd name="connsiteX37" fmla="*/ 3419 w 10020"/>
              <a:gd name="connsiteY37" fmla="*/ 4994 h 10045"/>
              <a:gd name="connsiteX38" fmla="*/ 3643 w 10020"/>
              <a:gd name="connsiteY38" fmla="*/ 5065 h 10045"/>
              <a:gd name="connsiteX39" fmla="*/ 4036 w 10020"/>
              <a:gd name="connsiteY39" fmla="*/ 4689 h 10045"/>
              <a:gd name="connsiteX40" fmla="*/ 5009 w 10020"/>
              <a:gd name="connsiteY40" fmla="*/ 5501 h 10045"/>
              <a:gd name="connsiteX41" fmla="*/ 6815 w 10020"/>
              <a:gd name="connsiteY41" fmla="*/ 5373 h 10045"/>
              <a:gd name="connsiteX42" fmla="*/ 7611 w 10020"/>
              <a:gd name="connsiteY42" fmla="*/ 6094 h 10045"/>
              <a:gd name="connsiteX43" fmla="*/ 8538 w 10020"/>
              <a:gd name="connsiteY43" fmla="*/ 7900 h 10045"/>
              <a:gd name="connsiteX44" fmla="*/ 9746 w 10020"/>
              <a:gd name="connsiteY44" fmla="*/ 8821 h 10045"/>
              <a:gd name="connsiteX45" fmla="*/ 10020 w 10020"/>
              <a:gd name="connsiteY45" fmla="*/ 10045 h 10045"/>
              <a:gd name="connsiteX0" fmla="*/ 0 w 10020"/>
              <a:gd name="connsiteY0" fmla="*/ 10000 h 10045"/>
              <a:gd name="connsiteX1" fmla="*/ 15 w 10020"/>
              <a:gd name="connsiteY1" fmla="*/ 8684 h 10045"/>
              <a:gd name="connsiteX2" fmla="*/ 78 w 10020"/>
              <a:gd name="connsiteY2" fmla="*/ 8649 h 10045"/>
              <a:gd name="connsiteX3" fmla="*/ 165 w 10020"/>
              <a:gd name="connsiteY3" fmla="*/ 8614 h 10045"/>
              <a:gd name="connsiteX4" fmla="*/ 250 w 10020"/>
              <a:gd name="connsiteY4" fmla="*/ 8581 h 10045"/>
              <a:gd name="connsiteX5" fmla="*/ 334 w 10020"/>
              <a:gd name="connsiteY5" fmla="*/ 8545 h 10045"/>
              <a:gd name="connsiteX6" fmla="*/ 502 w 10020"/>
              <a:gd name="connsiteY6" fmla="*/ 7732 h 10045"/>
              <a:gd name="connsiteX7" fmla="*/ 878 w 10020"/>
              <a:gd name="connsiteY7" fmla="*/ 5700 h 10045"/>
              <a:gd name="connsiteX8" fmla="*/ 960 w 10020"/>
              <a:gd name="connsiteY8" fmla="*/ 5114 h 10045"/>
              <a:gd name="connsiteX9" fmla="*/ 1040 w 10020"/>
              <a:gd name="connsiteY9" fmla="*/ 4321 h 10045"/>
              <a:gd name="connsiteX10" fmla="*/ 1143 w 10020"/>
              <a:gd name="connsiteY10" fmla="*/ 3735 h 10045"/>
              <a:gd name="connsiteX11" fmla="*/ 1201 w 10020"/>
              <a:gd name="connsiteY11" fmla="*/ 3136 h 10045"/>
              <a:gd name="connsiteX12" fmla="*/ 1286 w 10020"/>
              <a:gd name="connsiteY12" fmla="*/ 2723 h 10045"/>
              <a:gd name="connsiteX13" fmla="*/ 1348 w 10020"/>
              <a:gd name="connsiteY13" fmla="*/ 2150 h 10045"/>
              <a:gd name="connsiteX14" fmla="*/ 1431 w 10020"/>
              <a:gd name="connsiteY14" fmla="*/ 1703 h 10045"/>
              <a:gd name="connsiteX15" fmla="*/ 1517 w 10020"/>
              <a:gd name="connsiteY15" fmla="*/ 1323 h 10045"/>
              <a:gd name="connsiteX16" fmla="*/ 1596 w 10020"/>
              <a:gd name="connsiteY16" fmla="*/ 896 h 10045"/>
              <a:gd name="connsiteX17" fmla="*/ 1705 w 10020"/>
              <a:gd name="connsiteY17" fmla="*/ 876 h 10045"/>
              <a:gd name="connsiteX18" fmla="*/ 1788 w 10020"/>
              <a:gd name="connsiteY18" fmla="*/ 448 h 10045"/>
              <a:gd name="connsiteX19" fmla="*/ 1870 w 10020"/>
              <a:gd name="connsiteY19" fmla="*/ 47 h 10045"/>
              <a:gd name="connsiteX20" fmla="*/ 1954 w 10020"/>
              <a:gd name="connsiteY20" fmla="*/ 0 h 10045"/>
              <a:gd name="connsiteX21" fmla="*/ 2045 w 10020"/>
              <a:gd name="connsiteY21" fmla="*/ 324 h 10045"/>
              <a:gd name="connsiteX22" fmla="*/ 2114 w 10020"/>
              <a:gd name="connsiteY22" fmla="*/ 669 h 10045"/>
              <a:gd name="connsiteX23" fmla="*/ 2178 w 10020"/>
              <a:gd name="connsiteY23" fmla="*/ 1219 h 10045"/>
              <a:gd name="connsiteX24" fmla="*/ 2246 w 10020"/>
              <a:gd name="connsiteY24" fmla="*/ 1894 h 10045"/>
              <a:gd name="connsiteX25" fmla="*/ 2312 w 10020"/>
              <a:gd name="connsiteY25" fmla="*/ 2447 h 10045"/>
              <a:gd name="connsiteX26" fmla="*/ 2398 w 10020"/>
              <a:gd name="connsiteY26" fmla="*/ 2978 h 10045"/>
              <a:gd name="connsiteX27" fmla="*/ 2512 w 10020"/>
              <a:gd name="connsiteY27" fmla="*/ 3494 h 10045"/>
              <a:gd name="connsiteX28" fmla="*/ 2599 w 10020"/>
              <a:gd name="connsiteY28" fmla="*/ 3791 h 10045"/>
              <a:gd name="connsiteX29" fmla="*/ 2668 w 10020"/>
              <a:gd name="connsiteY29" fmla="*/ 3942 h 10045"/>
              <a:gd name="connsiteX30" fmla="*/ 2772 w 10020"/>
              <a:gd name="connsiteY30" fmla="*/ 4080 h 10045"/>
              <a:gd name="connsiteX31" fmla="*/ 2836 w 10020"/>
              <a:gd name="connsiteY31" fmla="*/ 4045 h 10045"/>
              <a:gd name="connsiteX32" fmla="*/ 2900 w 10020"/>
              <a:gd name="connsiteY32" fmla="*/ 4011 h 10045"/>
              <a:gd name="connsiteX33" fmla="*/ 2988 w 10020"/>
              <a:gd name="connsiteY33" fmla="*/ 3997 h 10045"/>
              <a:gd name="connsiteX34" fmla="*/ 3097 w 10020"/>
              <a:gd name="connsiteY34" fmla="*/ 4494 h 10045"/>
              <a:gd name="connsiteX35" fmla="*/ 3188 w 10020"/>
              <a:gd name="connsiteY35" fmla="*/ 4837 h 10045"/>
              <a:gd name="connsiteX36" fmla="*/ 3419 w 10020"/>
              <a:gd name="connsiteY36" fmla="*/ 4994 h 10045"/>
              <a:gd name="connsiteX37" fmla="*/ 3643 w 10020"/>
              <a:gd name="connsiteY37" fmla="*/ 5065 h 10045"/>
              <a:gd name="connsiteX38" fmla="*/ 4036 w 10020"/>
              <a:gd name="connsiteY38" fmla="*/ 4689 h 10045"/>
              <a:gd name="connsiteX39" fmla="*/ 5009 w 10020"/>
              <a:gd name="connsiteY39" fmla="*/ 5501 h 10045"/>
              <a:gd name="connsiteX40" fmla="*/ 6815 w 10020"/>
              <a:gd name="connsiteY40" fmla="*/ 5373 h 10045"/>
              <a:gd name="connsiteX41" fmla="*/ 7611 w 10020"/>
              <a:gd name="connsiteY41" fmla="*/ 6094 h 10045"/>
              <a:gd name="connsiteX42" fmla="*/ 8538 w 10020"/>
              <a:gd name="connsiteY42" fmla="*/ 7900 h 10045"/>
              <a:gd name="connsiteX43" fmla="*/ 9746 w 10020"/>
              <a:gd name="connsiteY43" fmla="*/ 8821 h 10045"/>
              <a:gd name="connsiteX44" fmla="*/ 10020 w 10020"/>
              <a:gd name="connsiteY44" fmla="*/ 10045 h 10045"/>
              <a:gd name="connsiteX0" fmla="*/ 0 w 10020"/>
              <a:gd name="connsiteY0" fmla="*/ 10000 h 10045"/>
              <a:gd name="connsiteX1" fmla="*/ 15 w 10020"/>
              <a:gd name="connsiteY1" fmla="*/ 8684 h 10045"/>
              <a:gd name="connsiteX2" fmla="*/ 78 w 10020"/>
              <a:gd name="connsiteY2" fmla="*/ 8649 h 10045"/>
              <a:gd name="connsiteX3" fmla="*/ 165 w 10020"/>
              <a:gd name="connsiteY3" fmla="*/ 8614 h 10045"/>
              <a:gd name="connsiteX4" fmla="*/ 250 w 10020"/>
              <a:gd name="connsiteY4" fmla="*/ 8581 h 10045"/>
              <a:gd name="connsiteX5" fmla="*/ 334 w 10020"/>
              <a:gd name="connsiteY5" fmla="*/ 8545 h 10045"/>
              <a:gd name="connsiteX6" fmla="*/ 502 w 10020"/>
              <a:gd name="connsiteY6" fmla="*/ 7732 h 10045"/>
              <a:gd name="connsiteX7" fmla="*/ 960 w 10020"/>
              <a:gd name="connsiteY7" fmla="*/ 5114 h 10045"/>
              <a:gd name="connsiteX8" fmla="*/ 1040 w 10020"/>
              <a:gd name="connsiteY8" fmla="*/ 4321 h 10045"/>
              <a:gd name="connsiteX9" fmla="*/ 1143 w 10020"/>
              <a:gd name="connsiteY9" fmla="*/ 3735 h 10045"/>
              <a:gd name="connsiteX10" fmla="*/ 1201 w 10020"/>
              <a:gd name="connsiteY10" fmla="*/ 3136 h 10045"/>
              <a:gd name="connsiteX11" fmla="*/ 1286 w 10020"/>
              <a:gd name="connsiteY11" fmla="*/ 2723 h 10045"/>
              <a:gd name="connsiteX12" fmla="*/ 1348 w 10020"/>
              <a:gd name="connsiteY12" fmla="*/ 2150 h 10045"/>
              <a:gd name="connsiteX13" fmla="*/ 1431 w 10020"/>
              <a:gd name="connsiteY13" fmla="*/ 1703 h 10045"/>
              <a:gd name="connsiteX14" fmla="*/ 1517 w 10020"/>
              <a:gd name="connsiteY14" fmla="*/ 1323 h 10045"/>
              <a:gd name="connsiteX15" fmla="*/ 1596 w 10020"/>
              <a:gd name="connsiteY15" fmla="*/ 896 h 10045"/>
              <a:gd name="connsiteX16" fmla="*/ 1705 w 10020"/>
              <a:gd name="connsiteY16" fmla="*/ 876 h 10045"/>
              <a:gd name="connsiteX17" fmla="*/ 1788 w 10020"/>
              <a:gd name="connsiteY17" fmla="*/ 448 h 10045"/>
              <a:gd name="connsiteX18" fmla="*/ 1870 w 10020"/>
              <a:gd name="connsiteY18" fmla="*/ 47 h 10045"/>
              <a:gd name="connsiteX19" fmla="*/ 1954 w 10020"/>
              <a:gd name="connsiteY19" fmla="*/ 0 h 10045"/>
              <a:gd name="connsiteX20" fmla="*/ 2045 w 10020"/>
              <a:gd name="connsiteY20" fmla="*/ 324 h 10045"/>
              <a:gd name="connsiteX21" fmla="*/ 2114 w 10020"/>
              <a:gd name="connsiteY21" fmla="*/ 669 h 10045"/>
              <a:gd name="connsiteX22" fmla="*/ 2178 w 10020"/>
              <a:gd name="connsiteY22" fmla="*/ 1219 h 10045"/>
              <a:gd name="connsiteX23" fmla="*/ 2246 w 10020"/>
              <a:gd name="connsiteY23" fmla="*/ 1894 h 10045"/>
              <a:gd name="connsiteX24" fmla="*/ 2312 w 10020"/>
              <a:gd name="connsiteY24" fmla="*/ 2447 h 10045"/>
              <a:gd name="connsiteX25" fmla="*/ 2398 w 10020"/>
              <a:gd name="connsiteY25" fmla="*/ 2978 h 10045"/>
              <a:gd name="connsiteX26" fmla="*/ 2512 w 10020"/>
              <a:gd name="connsiteY26" fmla="*/ 3494 h 10045"/>
              <a:gd name="connsiteX27" fmla="*/ 2599 w 10020"/>
              <a:gd name="connsiteY27" fmla="*/ 3791 h 10045"/>
              <a:gd name="connsiteX28" fmla="*/ 2668 w 10020"/>
              <a:gd name="connsiteY28" fmla="*/ 3942 h 10045"/>
              <a:gd name="connsiteX29" fmla="*/ 2772 w 10020"/>
              <a:gd name="connsiteY29" fmla="*/ 4080 h 10045"/>
              <a:gd name="connsiteX30" fmla="*/ 2836 w 10020"/>
              <a:gd name="connsiteY30" fmla="*/ 4045 h 10045"/>
              <a:gd name="connsiteX31" fmla="*/ 2900 w 10020"/>
              <a:gd name="connsiteY31" fmla="*/ 4011 h 10045"/>
              <a:gd name="connsiteX32" fmla="*/ 2988 w 10020"/>
              <a:gd name="connsiteY32" fmla="*/ 3997 h 10045"/>
              <a:gd name="connsiteX33" fmla="*/ 3097 w 10020"/>
              <a:gd name="connsiteY33" fmla="*/ 4494 h 10045"/>
              <a:gd name="connsiteX34" fmla="*/ 3188 w 10020"/>
              <a:gd name="connsiteY34" fmla="*/ 4837 h 10045"/>
              <a:gd name="connsiteX35" fmla="*/ 3419 w 10020"/>
              <a:gd name="connsiteY35" fmla="*/ 4994 h 10045"/>
              <a:gd name="connsiteX36" fmla="*/ 3643 w 10020"/>
              <a:gd name="connsiteY36" fmla="*/ 5065 h 10045"/>
              <a:gd name="connsiteX37" fmla="*/ 4036 w 10020"/>
              <a:gd name="connsiteY37" fmla="*/ 4689 h 10045"/>
              <a:gd name="connsiteX38" fmla="*/ 5009 w 10020"/>
              <a:gd name="connsiteY38" fmla="*/ 5501 h 10045"/>
              <a:gd name="connsiteX39" fmla="*/ 6815 w 10020"/>
              <a:gd name="connsiteY39" fmla="*/ 5373 h 10045"/>
              <a:gd name="connsiteX40" fmla="*/ 7611 w 10020"/>
              <a:gd name="connsiteY40" fmla="*/ 6094 h 10045"/>
              <a:gd name="connsiteX41" fmla="*/ 8538 w 10020"/>
              <a:gd name="connsiteY41" fmla="*/ 7900 h 10045"/>
              <a:gd name="connsiteX42" fmla="*/ 9746 w 10020"/>
              <a:gd name="connsiteY42" fmla="*/ 8821 h 10045"/>
              <a:gd name="connsiteX43" fmla="*/ 10020 w 10020"/>
              <a:gd name="connsiteY43" fmla="*/ 10045 h 10045"/>
              <a:gd name="connsiteX0" fmla="*/ 0 w 10020"/>
              <a:gd name="connsiteY0" fmla="*/ 10000 h 10045"/>
              <a:gd name="connsiteX1" fmla="*/ 15 w 10020"/>
              <a:gd name="connsiteY1" fmla="*/ 8684 h 10045"/>
              <a:gd name="connsiteX2" fmla="*/ 78 w 10020"/>
              <a:gd name="connsiteY2" fmla="*/ 8649 h 10045"/>
              <a:gd name="connsiteX3" fmla="*/ 165 w 10020"/>
              <a:gd name="connsiteY3" fmla="*/ 8614 h 10045"/>
              <a:gd name="connsiteX4" fmla="*/ 250 w 10020"/>
              <a:gd name="connsiteY4" fmla="*/ 8581 h 10045"/>
              <a:gd name="connsiteX5" fmla="*/ 334 w 10020"/>
              <a:gd name="connsiteY5" fmla="*/ 8545 h 10045"/>
              <a:gd name="connsiteX6" fmla="*/ 502 w 10020"/>
              <a:gd name="connsiteY6" fmla="*/ 7732 h 10045"/>
              <a:gd name="connsiteX7" fmla="*/ 1040 w 10020"/>
              <a:gd name="connsiteY7" fmla="*/ 4321 h 10045"/>
              <a:gd name="connsiteX8" fmla="*/ 1143 w 10020"/>
              <a:gd name="connsiteY8" fmla="*/ 3735 h 10045"/>
              <a:gd name="connsiteX9" fmla="*/ 1201 w 10020"/>
              <a:gd name="connsiteY9" fmla="*/ 3136 h 10045"/>
              <a:gd name="connsiteX10" fmla="*/ 1286 w 10020"/>
              <a:gd name="connsiteY10" fmla="*/ 2723 h 10045"/>
              <a:gd name="connsiteX11" fmla="*/ 1348 w 10020"/>
              <a:gd name="connsiteY11" fmla="*/ 2150 h 10045"/>
              <a:gd name="connsiteX12" fmla="*/ 1431 w 10020"/>
              <a:gd name="connsiteY12" fmla="*/ 1703 h 10045"/>
              <a:gd name="connsiteX13" fmla="*/ 1517 w 10020"/>
              <a:gd name="connsiteY13" fmla="*/ 1323 h 10045"/>
              <a:gd name="connsiteX14" fmla="*/ 1596 w 10020"/>
              <a:gd name="connsiteY14" fmla="*/ 896 h 10045"/>
              <a:gd name="connsiteX15" fmla="*/ 1705 w 10020"/>
              <a:gd name="connsiteY15" fmla="*/ 876 h 10045"/>
              <a:gd name="connsiteX16" fmla="*/ 1788 w 10020"/>
              <a:gd name="connsiteY16" fmla="*/ 448 h 10045"/>
              <a:gd name="connsiteX17" fmla="*/ 1870 w 10020"/>
              <a:gd name="connsiteY17" fmla="*/ 47 h 10045"/>
              <a:gd name="connsiteX18" fmla="*/ 1954 w 10020"/>
              <a:gd name="connsiteY18" fmla="*/ 0 h 10045"/>
              <a:gd name="connsiteX19" fmla="*/ 2045 w 10020"/>
              <a:gd name="connsiteY19" fmla="*/ 324 h 10045"/>
              <a:gd name="connsiteX20" fmla="*/ 2114 w 10020"/>
              <a:gd name="connsiteY20" fmla="*/ 669 h 10045"/>
              <a:gd name="connsiteX21" fmla="*/ 2178 w 10020"/>
              <a:gd name="connsiteY21" fmla="*/ 1219 h 10045"/>
              <a:gd name="connsiteX22" fmla="*/ 2246 w 10020"/>
              <a:gd name="connsiteY22" fmla="*/ 1894 h 10045"/>
              <a:gd name="connsiteX23" fmla="*/ 2312 w 10020"/>
              <a:gd name="connsiteY23" fmla="*/ 2447 h 10045"/>
              <a:gd name="connsiteX24" fmla="*/ 2398 w 10020"/>
              <a:gd name="connsiteY24" fmla="*/ 2978 h 10045"/>
              <a:gd name="connsiteX25" fmla="*/ 2512 w 10020"/>
              <a:gd name="connsiteY25" fmla="*/ 3494 h 10045"/>
              <a:gd name="connsiteX26" fmla="*/ 2599 w 10020"/>
              <a:gd name="connsiteY26" fmla="*/ 3791 h 10045"/>
              <a:gd name="connsiteX27" fmla="*/ 2668 w 10020"/>
              <a:gd name="connsiteY27" fmla="*/ 3942 h 10045"/>
              <a:gd name="connsiteX28" fmla="*/ 2772 w 10020"/>
              <a:gd name="connsiteY28" fmla="*/ 4080 h 10045"/>
              <a:gd name="connsiteX29" fmla="*/ 2836 w 10020"/>
              <a:gd name="connsiteY29" fmla="*/ 4045 h 10045"/>
              <a:gd name="connsiteX30" fmla="*/ 2900 w 10020"/>
              <a:gd name="connsiteY30" fmla="*/ 4011 h 10045"/>
              <a:gd name="connsiteX31" fmla="*/ 2988 w 10020"/>
              <a:gd name="connsiteY31" fmla="*/ 3997 h 10045"/>
              <a:gd name="connsiteX32" fmla="*/ 3097 w 10020"/>
              <a:gd name="connsiteY32" fmla="*/ 4494 h 10045"/>
              <a:gd name="connsiteX33" fmla="*/ 3188 w 10020"/>
              <a:gd name="connsiteY33" fmla="*/ 4837 h 10045"/>
              <a:gd name="connsiteX34" fmla="*/ 3419 w 10020"/>
              <a:gd name="connsiteY34" fmla="*/ 4994 h 10045"/>
              <a:gd name="connsiteX35" fmla="*/ 3643 w 10020"/>
              <a:gd name="connsiteY35" fmla="*/ 5065 h 10045"/>
              <a:gd name="connsiteX36" fmla="*/ 4036 w 10020"/>
              <a:gd name="connsiteY36" fmla="*/ 4689 h 10045"/>
              <a:gd name="connsiteX37" fmla="*/ 5009 w 10020"/>
              <a:gd name="connsiteY37" fmla="*/ 5501 h 10045"/>
              <a:gd name="connsiteX38" fmla="*/ 6815 w 10020"/>
              <a:gd name="connsiteY38" fmla="*/ 5373 h 10045"/>
              <a:gd name="connsiteX39" fmla="*/ 7611 w 10020"/>
              <a:gd name="connsiteY39" fmla="*/ 6094 h 10045"/>
              <a:gd name="connsiteX40" fmla="*/ 8538 w 10020"/>
              <a:gd name="connsiteY40" fmla="*/ 7900 h 10045"/>
              <a:gd name="connsiteX41" fmla="*/ 9746 w 10020"/>
              <a:gd name="connsiteY41" fmla="*/ 8821 h 10045"/>
              <a:gd name="connsiteX42" fmla="*/ 10020 w 10020"/>
              <a:gd name="connsiteY42" fmla="*/ 10045 h 10045"/>
              <a:gd name="connsiteX0" fmla="*/ 0 w 10020"/>
              <a:gd name="connsiteY0" fmla="*/ 10000 h 10045"/>
              <a:gd name="connsiteX1" fmla="*/ 15 w 10020"/>
              <a:gd name="connsiteY1" fmla="*/ 8684 h 10045"/>
              <a:gd name="connsiteX2" fmla="*/ 78 w 10020"/>
              <a:gd name="connsiteY2" fmla="*/ 8649 h 10045"/>
              <a:gd name="connsiteX3" fmla="*/ 165 w 10020"/>
              <a:gd name="connsiteY3" fmla="*/ 8614 h 10045"/>
              <a:gd name="connsiteX4" fmla="*/ 250 w 10020"/>
              <a:gd name="connsiteY4" fmla="*/ 8581 h 10045"/>
              <a:gd name="connsiteX5" fmla="*/ 334 w 10020"/>
              <a:gd name="connsiteY5" fmla="*/ 8545 h 10045"/>
              <a:gd name="connsiteX6" fmla="*/ 502 w 10020"/>
              <a:gd name="connsiteY6" fmla="*/ 7732 h 10045"/>
              <a:gd name="connsiteX7" fmla="*/ 1143 w 10020"/>
              <a:gd name="connsiteY7" fmla="*/ 3735 h 10045"/>
              <a:gd name="connsiteX8" fmla="*/ 1201 w 10020"/>
              <a:gd name="connsiteY8" fmla="*/ 3136 h 10045"/>
              <a:gd name="connsiteX9" fmla="*/ 1286 w 10020"/>
              <a:gd name="connsiteY9" fmla="*/ 2723 h 10045"/>
              <a:gd name="connsiteX10" fmla="*/ 1348 w 10020"/>
              <a:gd name="connsiteY10" fmla="*/ 2150 h 10045"/>
              <a:gd name="connsiteX11" fmla="*/ 1431 w 10020"/>
              <a:gd name="connsiteY11" fmla="*/ 1703 h 10045"/>
              <a:gd name="connsiteX12" fmla="*/ 1517 w 10020"/>
              <a:gd name="connsiteY12" fmla="*/ 1323 h 10045"/>
              <a:gd name="connsiteX13" fmla="*/ 1596 w 10020"/>
              <a:gd name="connsiteY13" fmla="*/ 896 h 10045"/>
              <a:gd name="connsiteX14" fmla="*/ 1705 w 10020"/>
              <a:gd name="connsiteY14" fmla="*/ 876 h 10045"/>
              <a:gd name="connsiteX15" fmla="*/ 1788 w 10020"/>
              <a:gd name="connsiteY15" fmla="*/ 448 h 10045"/>
              <a:gd name="connsiteX16" fmla="*/ 1870 w 10020"/>
              <a:gd name="connsiteY16" fmla="*/ 47 h 10045"/>
              <a:gd name="connsiteX17" fmla="*/ 1954 w 10020"/>
              <a:gd name="connsiteY17" fmla="*/ 0 h 10045"/>
              <a:gd name="connsiteX18" fmla="*/ 2045 w 10020"/>
              <a:gd name="connsiteY18" fmla="*/ 324 h 10045"/>
              <a:gd name="connsiteX19" fmla="*/ 2114 w 10020"/>
              <a:gd name="connsiteY19" fmla="*/ 669 h 10045"/>
              <a:gd name="connsiteX20" fmla="*/ 2178 w 10020"/>
              <a:gd name="connsiteY20" fmla="*/ 1219 h 10045"/>
              <a:gd name="connsiteX21" fmla="*/ 2246 w 10020"/>
              <a:gd name="connsiteY21" fmla="*/ 1894 h 10045"/>
              <a:gd name="connsiteX22" fmla="*/ 2312 w 10020"/>
              <a:gd name="connsiteY22" fmla="*/ 2447 h 10045"/>
              <a:gd name="connsiteX23" fmla="*/ 2398 w 10020"/>
              <a:gd name="connsiteY23" fmla="*/ 2978 h 10045"/>
              <a:gd name="connsiteX24" fmla="*/ 2512 w 10020"/>
              <a:gd name="connsiteY24" fmla="*/ 3494 h 10045"/>
              <a:gd name="connsiteX25" fmla="*/ 2599 w 10020"/>
              <a:gd name="connsiteY25" fmla="*/ 3791 h 10045"/>
              <a:gd name="connsiteX26" fmla="*/ 2668 w 10020"/>
              <a:gd name="connsiteY26" fmla="*/ 3942 h 10045"/>
              <a:gd name="connsiteX27" fmla="*/ 2772 w 10020"/>
              <a:gd name="connsiteY27" fmla="*/ 4080 h 10045"/>
              <a:gd name="connsiteX28" fmla="*/ 2836 w 10020"/>
              <a:gd name="connsiteY28" fmla="*/ 4045 h 10045"/>
              <a:gd name="connsiteX29" fmla="*/ 2900 w 10020"/>
              <a:gd name="connsiteY29" fmla="*/ 4011 h 10045"/>
              <a:gd name="connsiteX30" fmla="*/ 2988 w 10020"/>
              <a:gd name="connsiteY30" fmla="*/ 3997 h 10045"/>
              <a:gd name="connsiteX31" fmla="*/ 3097 w 10020"/>
              <a:gd name="connsiteY31" fmla="*/ 4494 h 10045"/>
              <a:gd name="connsiteX32" fmla="*/ 3188 w 10020"/>
              <a:gd name="connsiteY32" fmla="*/ 4837 h 10045"/>
              <a:gd name="connsiteX33" fmla="*/ 3419 w 10020"/>
              <a:gd name="connsiteY33" fmla="*/ 4994 h 10045"/>
              <a:gd name="connsiteX34" fmla="*/ 3643 w 10020"/>
              <a:gd name="connsiteY34" fmla="*/ 5065 h 10045"/>
              <a:gd name="connsiteX35" fmla="*/ 4036 w 10020"/>
              <a:gd name="connsiteY35" fmla="*/ 4689 h 10045"/>
              <a:gd name="connsiteX36" fmla="*/ 5009 w 10020"/>
              <a:gd name="connsiteY36" fmla="*/ 5501 h 10045"/>
              <a:gd name="connsiteX37" fmla="*/ 6815 w 10020"/>
              <a:gd name="connsiteY37" fmla="*/ 5373 h 10045"/>
              <a:gd name="connsiteX38" fmla="*/ 7611 w 10020"/>
              <a:gd name="connsiteY38" fmla="*/ 6094 h 10045"/>
              <a:gd name="connsiteX39" fmla="*/ 8538 w 10020"/>
              <a:gd name="connsiteY39" fmla="*/ 7900 h 10045"/>
              <a:gd name="connsiteX40" fmla="*/ 9746 w 10020"/>
              <a:gd name="connsiteY40" fmla="*/ 8821 h 10045"/>
              <a:gd name="connsiteX41" fmla="*/ 10020 w 10020"/>
              <a:gd name="connsiteY41" fmla="*/ 10045 h 10045"/>
              <a:gd name="connsiteX0" fmla="*/ 0 w 10020"/>
              <a:gd name="connsiteY0" fmla="*/ 10000 h 10045"/>
              <a:gd name="connsiteX1" fmla="*/ 15 w 10020"/>
              <a:gd name="connsiteY1" fmla="*/ 8684 h 10045"/>
              <a:gd name="connsiteX2" fmla="*/ 78 w 10020"/>
              <a:gd name="connsiteY2" fmla="*/ 8649 h 10045"/>
              <a:gd name="connsiteX3" fmla="*/ 165 w 10020"/>
              <a:gd name="connsiteY3" fmla="*/ 8614 h 10045"/>
              <a:gd name="connsiteX4" fmla="*/ 250 w 10020"/>
              <a:gd name="connsiteY4" fmla="*/ 8581 h 10045"/>
              <a:gd name="connsiteX5" fmla="*/ 334 w 10020"/>
              <a:gd name="connsiteY5" fmla="*/ 8545 h 10045"/>
              <a:gd name="connsiteX6" fmla="*/ 502 w 10020"/>
              <a:gd name="connsiteY6" fmla="*/ 7732 h 10045"/>
              <a:gd name="connsiteX7" fmla="*/ 1201 w 10020"/>
              <a:gd name="connsiteY7" fmla="*/ 3136 h 10045"/>
              <a:gd name="connsiteX8" fmla="*/ 1286 w 10020"/>
              <a:gd name="connsiteY8" fmla="*/ 2723 h 10045"/>
              <a:gd name="connsiteX9" fmla="*/ 1348 w 10020"/>
              <a:gd name="connsiteY9" fmla="*/ 2150 h 10045"/>
              <a:gd name="connsiteX10" fmla="*/ 1431 w 10020"/>
              <a:gd name="connsiteY10" fmla="*/ 1703 h 10045"/>
              <a:gd name="connsiteX11" fmla="*/ 1517 w 10020"/>
              <a:gd name="connsiteY11" fmla="*/ 1323 h 10045"/>
              <a:gd name="connsiteX12" fmla="*/ 1596 w 10020"/>
              <a:gd name="connsiteY12" fmla="*/ 896 h 10045"/>
              <a:gd name="connsiteX13" fmla="*/ 1705 w 10020"/>
              <a:gd name="connsiteY13" fmla="*/ 876 h 10045"/>
              <a:gd name="connsiteX14" fmla="*/ 1788 w 10020"/>
              <a:gd name="connsiteY14" fmla="*/ 448 h 10045"/>
              <a:gd name="connsiteX15" fmla="*/ 1870 w 10020"/>
              <a:gd name="connsiteY15" fmla="*/ 47 h 10045"/>
              <a:gd name="connsiteX16" fmla="*/ 1954 w 10020"/>
              <a:gd name="connsiteY16" fmla="*/ 0 h 10045"/>
              <a:gd name="connsiteX17" fmla="*/ 2045 w 10020"/>
              <a:gd name="connsiteY17" fmla="*/ 324 h 10045"/>
              <a:gd name="connsiteX18" fmla="*/ 2114 w 10020"/>
              <a:gd name="connsiteY18" fmla="*/ 669 h 10045"/>
              <a:gd name="connsiteX19" fmla="*/ 2178 w 10020"/>
              <a:gd name="connsiteY19" fmla="*/ 1219 h 10045"/>
              <a:gd name="connsiteX20" fmla="*/ 2246 w 10020"/>
              <a:gd name="connsiteY20" fmla="*/ 1894 h 10045"/>
              <a:gd name="connsiteX21" fmla="*/ 2312 w 10020"/>
              <a:gd name="connsiteY21" fmla="*/ 2447 h 10045"/>
              <a:gd name="connsiteX22" fmla="*/ 2398 w 10020"/>
              <a:gd name="connsiteY22" fmla="*/ 2978 h 10045"/>
              <a:gd name="connsiteX23" fmla="*/ 2512 w 10020"/>
              <a:gd name="connsiteY23" fmla="*/ 3494 h 10045"/>
              <a:gd name="connsiteX24" fmla="*/ 2599 w 10020"/>
              <a:gd name="connsiteY24" fmla="*/ 3791 h 10045"/>
              <a:gd name="connsiteX25" fmla="*/ 2668 w 10020"/>
              <a:gd name="connsiteY25" fmla="*/ 3942 h 10045"/>
              <a:gd name="connsiteX26" fmla="*/ 2772 w 10020"/>
              <a:gd name="connsiteY26" fmla="*/ 4080 h 10045"/>
              <a:gd name="connsiteX27" fmla="*/ 2836 w 10020"/>
              <a:gd name="connsiteY27" fmla="*/ 4045 h 10045"/>
              <a:gd name="connsiteX28" fmla="*/ 2900 w 10020"/>
              <a:gd name="connsiteY28" fmla="*/ 4011 h 10045"/>
              <a:gd name="connsiteX29" fmla="*/ 2988 w 10020"/>
              <a:gd name="connsiteY29" fmla="*/ 3997 h 10045"/>
              <a:gd name="connsiteX30" fmla="*/ 3097 w 10020"/>
              <a:gd name="connsiteY30" fmla="*/ 4494 h 10045"/>
              <a:gd name="connsiteX31" fmla="*/ 3188 w 10020"/>
              <a:gd name="connsiteY31" fmla="*/ 4837 h 10045"/>
              <a:gd name="connsiteX32" fmla="*/ 3419 w 10020"/>
              <a:gd name="connsiteY32" fmla="*/ 4994 h 10045"/>
              <a:gd name="connsiteX33" fmla="*/ 3643 w 10020"/>
              <a:gd name="connsiteY33" fmla="*/ 5065 h 10045"/>
              <a:gd name="connsiteX34" fmla="*/ 4036 w 10020"/>
              <a:gd name="connsiteY34" fmla="*/ 4689 h 10045"/>
              <a:gd name="connsiteX35" fmla="*/ 5009 w 10020"/>
              <a:gd name="connsiteY35" fmla="*/ 5501 h 10045"/>
              <a:gd name="connsiteX36" fmla="*/ 6815 w 10020"/>
              <a:gd name="connsiteY36" fmla="*/ 5373 h 10045"/>
              <a:gd name="connsiteX37" fmla="*/ 7611 w 10020"/>
              <a:gd name="connsiteY37" fmla="*/ 6094 h 10045"/>
              <a:gd name="connsiteX38" fmla="*/ 8538 w 10020"/>
              <a:gd name="connsiteY38" fmla="*/ 7900 h 10045"/>
              <a:gd name="connsiteX39" fmla="*/ 9746 w 10020"/>
              <a:gd name="connsiteY39" fmla="*/ 8821 h 10045"/>
              <a:gd name="connsiteX40" fmla="*/ 10020 w 10020"/>
              <a:gd name="connsiteY40" fmla="*/ 10045 h 10045"/>
              <a:gd name="connsiteX0" fmla="*/ 0 w 10020"/>
              <a:gd name="connsiteY0" fmla="*/ 10000 h 10045"/>
              <a:gd name="connsiteX1" fmla="*/ 15 w 10020"/>
              <a:gd name="connsiteY1" fmla="*/ 8684 h 10045"/>
              <a:gd name="connsiteX2" fmla="*/ 78 w 10020"/>
              <a:gd name="connsiteY2" fmla="*/ 8649 h 10045"/>
              <a:gd name="connsiteX3" fmla="*/ 165 w 10020"/>
              <a:gd name="connsiteY3" fmla="*/ 8614 h 10045"/>
              <a:gd name="connsiteX4" fmla="*/ 250 w 10020"/>
              <a:gd name="connsiteY4" fmla="*/ 8581 h 10045"/>
              <a:gd name="connsiteX5" fmla="*/ 502 w 10020"/>
              <a:gd name="connsiteY5" fmla="*/ 7732 h 10045"/>
              <a:gd name="connsiteX6" fmla="*/ 1201 w 10020"/>
              <a:gd name="connsiteY6" fmla="*/ 3136 h 10045"/>
              <a:gd name="connsiteX7" fmla="*/ 1286 w 10020"/>
              <a:gd name="connsiteY7" fmla="*/ 2723 h 10045"/>
              <a:gd name="connsiteX8" fmla="*/ 1348 w 10020"/>
              <a:gd name="connsiteY8" fmla="*/ 2150 h 10045"/>
              <a:gd name="connsiteX9" fmla="*/ 1431 w 10020"/>
              <a:gd name="connsiteY9" fmla="*/ 1703 h 10045"/>
              <a:gd name="connsiteX10" fmla="*/ 1517 w 10020"/>
              <a:gd name="connsiteY10" fmla="*/ 1323 h 10045"/>
              <a:gd name="connsiteX11" fmla="*/ 1596 w 10020"/>
              <a:gd name="connsiteY11" fmla="*/ 896 h 10045"/>
              <a:gd name="connsiteX12" fmla="*/ 1705 w 10020"/>
              <a:gd name="connsiteY12" fmla="*/ 876 h 10045"/>
              <a:gd name="connsiteX13" fmla="*/ 1788 w 10020"/>
              <a:gd name="connsiteY13" fmla="*/ 448 h 10045"/>
              <a:gd name="connsiteX14" fmla="*/ 1870 w 10020"/>
              <a:gd name="connsiteY14" fmla="*/ 47 h 10045"/>
              <a:gd name="connsiteX15" fmla="*/ 1954 w 10020"/>
              <a:gd name="connsiteY15" fmla="*/ 0 h 10045"/>
              <a:gd name="connsiteX16" fmla="*/ 2045 w 10020"/>
              <a:gd name="connsiteY16" fmla="*/ 324 h 10045"/>
              <a:gd name="connsiteX17" fmla="*/ 2114 w 10020"/>
              <a:gd name="connsiteY17" fmla="*/ 669 h 10045"/>
              <a:gd name="connsiteX18" fmla="*/ 2178 w 10020"/>
              <a:gd name="connsiteY18" fmla="*/ 1219 h 10045"/>
              <a:gd name="connsiteX19" fmla="*/ 2246 w 10020"/>
              <a:gd name="connsiteY19" fmla="*/ 1894 h 10045"/>
              <a:gd name="connsiteX20" fmla="*/ 2312 w 10020"/>
              <a:gd name="connsiteY20" fmla="*/ 2447 h 10045"/>
              <a:gd name="connsiteX21" fmla="*/ 2398 w 10020"/>
              <a:gd name="connsiteY21" fmla="*/ 2978 h 10045"/>
              <a:gd name="connsiteX22" fmla="*/ 2512 w 10020"/>
              <a:gd name="connsiteY22" fmla="*/ 3494 h 10045"/>
              <a:gd name="connsiteX23" fmla="*/ 2599 w 10020"/>
              <a:gd name="connsiteY23" fmla="*/ 3791 h 10045"/>
              <a:gd name="connsiteX24" fmla="*/ 2668 w 10020"/>
              <a:gd name="connsiteY24" fmla="*/ 3942 h 10045"/>
              <a:gd name="connsiteX25" fmla="*/ 2772 w 10020"/>
              <a:gd name="connsiteY25" fmla="*/ 4080 h 10045"/>
              <a:gd name="connsiteX26" fmla="*/ 2836 w 10020"/>
              <a:gd name="connsiteY26" fmla="*/ 4045 h 10045"/>
              <a:gd name="connsiteX27" fmla="*/ 2900 w 10020"/>
              <a:gd name="connsiteY27" fmla="*/ 4011 h 10045"/>
              <a:gd name="connsiteX28" fmla="*/ 2988 w 10020"/>
              <a:gd name="connsiteY28" fmla="*/ 3997 h 10045"/>
              <a:gd name="connsiteX29" fmla="*/ 3097 w 10020"/>
              <a:gd name="connsiteY29" fmla="*/ 4494 h 10045"/>
              <a:gd name="connsiteX30" fmla="*/ 3188 w 10020"/>
              <a:gd name="connsiteY30" fmla="*/ 4837 h 10045"/>
              <a:gd name="connsiteX31" fmla="*/ 3419 w 10020"/>
              <a:gd name="connsiteY31" fmla="*/ 4994 h 10045"/>
              <a:gd name="connsiteX32" fmla="*/ 3643 w 10020"/>
              <a:gd name="connsiteY32" fmla="*/ 5065 h 10045"/>
              <a:gd name="connsiteX33" fmla="*/ 4036 w 10020"/>
              <a:gd name="connsiteY33" fmla="*/ 4689 h 10045"/>
              <a:gd name="connsiteX34" fmla="*/ 5009 w 10020"/>
              <a:gd name="connsiteY34" fmla="*/ 5501 h 10045"/>
              <a:gd name="connsiteX35" fmla="*/ 6815 w 10020"/>
              <a:gd name="connsiteY35" fmla="*/ 5373 h 10045"/>
              <a:gd name="connsiteX36" fmla="*/ 7611 w 10020"/>
              <a:gd name="connsiteY36" fmla="*/ 6094 h 10045"/>
              <a:gd name="connsiteX37" fmla="*/ 8538 w 10020"/>
              <a:gd name="connsiteY37" fmla="*/ 7900 h 10045"/>
              <a:gd name="connsiteX38" fmla="*/ 9746 w 10020"/>
              <a:gd name="connsiteY38" fmla="*/ 8821 h 10045"/>
              <a:gd name="connsiteX39" fmla="*/ 10020 w 10020"/>
              <a:gd name="connsiteY39" fmla="*/ 10045 h 10045"/>
              <a:gd name="connsiteX0" fmla="*/ 0 w 10020"/>
              <a:gd name="connsiteY0" fmla="*/ 10000 h 10045"/>
              <a:gd name="connsiteX1" fmla="*/ 15 w 10020"/>
              <a:gd name="connsiteY1" fmla="*/ 8684 h 10045"/>
              <a:gd name="connsiteX2" fmla="*/ 78 w 10020"/>
              <a:gd name="connsiteY2" fmla="*/ 8649 h 10045"/>
              <a:gd name="connsiteX3" fmla="*/ 165 w 10020"/>
              <a:gd name="connsiteY3" fmla="*/ 8614 h 10045"/>
              <a:gd name="connsiteX4" fmla="*/ 502 w 10020"/>
              <a:gd name="connsiteY4" fmla="*/ 7732 h 10045"/>
              <a:gd name="connsiteX5" fmla="*/ 1201 w 10020"/>
              <a:gd name="connsiteY5" fmla="*/ 3136 h 10045"/>
              <a:gd name="connsiteX6" fmla="*/ 1286 w 10020"/>
              <a:gd name="connsiteY6" fmla="*/ 2723 h 10045"/>
              <a:gd name="connsiteX7" fmla="*/ 1348 w 10020"/>
              <a:gd name="connsiteY7" fmla="*/ 2150 h 10045"/>
              <a:gd name="connsiteX8" fmla="*/ 1431 w 10020"/>
              <a:gd name="connsiteY8" fmla="*/ 1703 h 10045"/>
              <a:gd name="connsiteX9" fmla="*/ 1517 w 10020"/>
              <a:gd name="connsiteY9" fmla="*/ 1323 h 10045"/>
              <a:gd name="connsiteX10" fmla="*/ 1596 w 10020"/>
              <a:gd name="connsiteY10" fmla="*/ 896 h 10045"/>
              <a:gd name="connsiteX11" fmla="*/ 1705 w 10020"/>
              <a:gd name="connsiteY11" fmla="*/ 876 h 10045"/>
              <a:gd name="connsiteX12" fmla="*/ 1788 w 10020"/>
              <a:gd name="connsiteY12" fmla="*/ 448 h 10045"/>
              <a:gd name="connsiteX13" fmla="*/ 1870 w 10020"/>
              <a:gd name="connsiteY13" fmla="*/ 47 h 10045"/>
              <a:gd name="connsiteX14" fmla="*/ 1954 w 10020"/>
              <a:gd name="connsiteY14" fmla="*/ 0 h 10045"/>
              <a:gd name="connsiteX15" fmla="*/ 2045 w 10020"/>
              <a:gd name="connsiteY15" fmla="*/ 324 h 10045"/>
              <a:gd name="connsiteX16" fmla="*/ 2114 w 10020"/>
              <a:gd name="connsiteY16" fmla="*/ 669 h 10045"/>
              <a:gd name="connsiteX17" fmla="*/ 2178 w 10020"/>
              <a:gd name="connsiteY17" fmla="*/ 1219 h 10045"/>
              <a:gd name="connsiteX18" fmla="*/ 2246 w 10020"/>
              <a:gd name="connsiteY18" fmla="*/ 1894 h 10045"/>
              <a:gd name="connsiteX19" fmla="*/ 2312 w 10020"/>
              <a:gd name="connsiteY19" fmla="*/ 2447 h 10045"/>
              <a:gd name="connsiteX20" fmla="*/ 2398 w 10020"/>
              <a:gd name="connsiteY20" fmla="*/ 2978 h 10045"/>
              <a:gd name="connsiteX21" fmla="*/ 2512 w 10020"/>
              <a:gd name="connsiteY21" fmla="*/ 3494 h 10045"/>
              <a:gd name="connsiteX22" fmla="*/ 2599 w 10020"/>
              <a:gd name="connsiteY22" fmla="*/ 3791 h 10045"/>
              <a:gd name="connsiteX23" fmla="*/ 2668 w 10020"/>
              <a:gd name="connsiteY23" fmla="*/ 3942 h 10045"/>
              <a:gd name="connsiteX24" fmla="*/ 2772 w 10020"/>
              <a:gd name="connsiteY24" fmla="*/ 4080 h 10045"/>
              <a:gd name="connsiteX25" fmla="*/ 2836 w 10020"/>
              <a:gd name="connsiteY25" fmla="*/ 4045 h 10045"/>
              <a:gd name="connsiteX26" fmla="*/ 2900 w 10020"/>
              <a:gd name="connsiteY26" fmla="*/ 4011 h 10045"/>
              <a:gd name="connsiteX27" fmla="*/ 2988 w 10020"/>
              <a:gd name="connsiteY27" fmla="*/ 3997 h 10045"/>
              <a:gd name="connsiteX28" fmla="*/ 3097 w 10020"/>
              <a:gd name="connsiteY28" fmla="*/ 4494 h 10045"/>
              <a:gd name="connsiteX29" fmla="*/ 3188 w 10020"/>
              <a:gd name="connsiteY29" fmla="*/ 4837 h 10045"/>
              <a:gd name="connsiteX30" fmla="*/ 3419 w 10020"/>
              <a:gd name="connsiteY30" fmla="*/ 4994 h 10045"/>
              <a:gd name="connsiteX31" fmla="*/ 3643 w 10020"/>
              <a:gd name="connsiteY31" fmla="*/ 5065 h 10045"/>
              <a:gd name="connsiteX32" fmla="*/ 4036 w 10020"/>
              <a:gd name="connsiteY32" fmla="*/ 4689 h 10045"/>
              <a:gd name="connsiteX33" fmla="*/ 5009 w 10020"/>
              <a:gd name="connsiteY33" fmla="*/ 5501 h 10045"/>
              <a:gd name="connsiteX34" fmla="*/ 6815 w 10020"/>
              <a:gd name="connsiteY34" fmla="*/ 5373 h 10045"/>
              <a:gd name="connsiteX35" fmla="*/ 7611 w 10020"/>
              <a:gd name="connsiteY35" fmla="*/ 6094 h 10045"/>
              <a:gd name="connsiteX36" fmla="*/ 8538 w 10020"/>
              <a:gd name="connsiteY36" fmla="*/ 7900 h 10045"/>
              <a:gd name="connsiteX37" fmla="*/ 9746 w 10020"/>
              <a:gd name="connsiteY37" fmla="*/ 8821 h 10045"/>
              <a:gd name="connsiteX38" fmla="*/ 10020 w 10020"/>
              <a:gd name="connsiteY38" fmla="*/ 10045 h 10045"/>
              <a:gd name="connsiteX0" fmla="*/ 0 w 10020"/>
              <a:gd name="connsiteY0" fmla="*/ 10000 h 10045"/>
              <a:gd name="connsiteX1" fmla="*/ 15 w 10020"/>
              <a:gd name="connsiteY1" fmla="*/ 8684 h 10045"/>
              <a:gd name="connsiteX2" fmla="*/ 78 w 10020"/>
              <a:gd name="connsiteY2" fmla="*/ 8649 h 10045"/>
              <a:gd name="connsiteX3" fmla="*/ 436 w 10020"/>
              <a:gd name="connsiteY3" fmla="*/ 7442 h 10045"/>
              <a:gd name="connsiteX4" fmla="*/ 502 w 10020"/>
              <a:gd name="connsiteY4" fmla="*/ 7732 h 10045"/>
              <a:gd name="connsiteX5" fmla="*/ 1201 w 10020"/>
              <a:gd name="connsiteY5" fmla="*/ 3136 h 10045"/>
              <a:gd name="connsiteX6" fmla="*/ 1286 w 10020"/>
              <a:gd name="connsiteY6" fmla="*/ 2723 h 10045"/>
              <a:gd name="connsiteX7" fmla="*/ 1348 w 10020"/>
              <a:gd name="connsiteY7" fmla="*/ 2150 h 10045"/>
              <a:gd name="connsiteX8" fmla="*/ 1431 w 10020"/>
              <a:gd name="connsiteY8" fmla="*/ 1703 h 10045"/>
              <a:gd name="connsiteX9" fmla="*/ 1517 w 10020"/>
              <a:gd name="connsiteY9" fmla="*/ 1323 h 10045"/>
              <a:gd name="connsiteX10" fmla="*/ 1596 w 10020"/>
              <a:gd name="connsiteY10" fmla="*/ 896 h 10045"/>
              <a:gd name="connsiteX11" fmla="*/ 1705 w 10020"/>
              <a:gd name="connsiteY11" fmla="*/ 876 h 10045"/>
              <a:gd name="connsiteX12" fmla="*/ 1788 w 10020"/>
              <a:gd name="connsiteY12" fmla="*/ 448 h 10045"/>
              <a:gd name="connsiteX13" fmla="*/ 1870 w 10020"/>
              <a:gd name="connsiteY13" fmla="*/ 47 h 10045"/>
              <a:gd name="connsiteX14" fmla="*/ 1954 w 10020"/>
              <a:gd name="connsiteY14" fmla="*/ 0 h 10045"/>
              <a:gd name="connsiteX15" fmla="*/ 2045 w 10020"/>
              <a:gd name="connsiteY15" fmla="*/ 324 h 10045"/>
              <a:gd name="connsiteX16" fmla="*/ 2114 w 10020"/>
              <a:gd name="connsiteY16" fmla="*/ 669 h 10045"/>
              <a:gd name="connsiteX17" fmla="*/ 2178 w 10020"/>
              <a:gd name="connsiteY17" fmla="*/ 1219 h 10045"/>
              <a:gd name="connsiteX18" fmla="*/ 2246 w 10020"/>
              <a:gd name="connsiteY18" fmla="*/ 1894 h 10045"/>
              <a:gd name="connsiteX19" fmla="*/ 2312 w 10020"/>
              <a:gd name="connsiteY19" fmla="*/ 2447 h 10045"/>
              <a:gd name="connsiteX20" fmla="*/ 2398 w 10020"/>
              <a:gd name="connsiteY20" fmla="*/ 2978 h 10045"/>
              <a:gd name="connsiteX21" fmla="*/ 2512 w 10020"/>
              <a:gd name="connsiteY21" fmla="*/ 3494 h 10045"/>
              <a:gd name="connsiteX22" fmla="*/ 2599 w 10020"/>
              <a:gd name="connsiteY22" fmla="*/ 3791 h 10045"/>
              <a:gd name="connsiteX23" fmla="*/ 2668 w 10020"/>
              <a:gd name="connsiteY23" fmla="*/ 3942 h 10045"/>
              <a:gd name="connsiteX24" fmla="*/ 2772 w 10020"/>
              <a:gd name="connsiteY24" fmla="*/ 4080 h 10045"/>
              <a:gd name="connsiteX25" fmla="*/ 2836 w 10020"/>
              <a:gd name="connsiteY25" fmla="*/ 4045 h 10045"/>
              <a:gd name="connsiteX26" fmla="*/ 2900 w 10020"/>
              <a:gd name="connsiteY26" fmla="*/ 4011 h 10045"/>
              <a:gd name="connsiteX27" fmla="*/ 2988 w 10020"/>
              <a:gd name="connsiteY27" fmla="*/ 3997 h 10045"/>
              <a:gd name="connsiteX28" fmla="*/ 3097 w 10020"/>
              <a:gd name="connsiteY28" fmla="*/ 4494 h 10045"/>
              <a:gd name="connsiteX29" fmla="*/ 3188 w 10020"/>
              <a:gd name="connsiteY29" fmla="*/ 4837 h 10045"/>
              <a:gd name="connsiteX30" fmla="*/ 3419 w 10020"/>
              <a:gd name="connsiteY30" fmla="*/ 4994 h 10045"/>
              <a:gd name="connsiteX31" fmla="*/ 3643 w 10020"/>
              <a:gd name="connsiteY31" fmla="*/ 5065 h 10045"/>
              <a:gd name="connsiteX32" fmla="*/ 4036 w 10020"/>
              <a:gd name="connsiteY32" fmla="*/ 4689 h 10045"/>
              <a:gd name="connsiteX33" fmla="*/ 5009 w 10020"/>
              <a:gd name="connsiteY33" fmla="*/ 5501 h 10045"/>
              <a:gd name="connsiteX34" fmla="*/ 6815 w 10020"/>
              <a:gd name="connsiteY34" fmla="*/ 5373 h 10045"/>
              <a:gd name="connsiteX35" fmla="*/ 7611 w 10020"/>
              <a:gd name="connsiteY35" fmla="*/ 6094 h 10045"/>
              <a:gd name="connsiteX36" fmla="*/ 8538 w 10020"/>
              <a:gd name="connsiteY36" fmla="*/ 7900 h 10045"/>
              <a:gd name="connsiteX37" fmla="*/ 9746 w 10020"/>
              <a:gd name="connsiteY37" fmla="*/ 8821 h 10045"/>
              <a:gd name="connsiteX38" fmla="*/ 10020 w 10020"/>
              <a:gd name="connsiteY38" fmla="*/ 10045 h 10045"/>
              <a:gd name="connsiteX0" fmla="*/ 0 w 10020"/>
              <a:gd name="connsiteY0" fmla="*/ 10000 h 10045"/>
              <a:gd name="connsiteX1" fmla="*/ 15 w 10020"/>
              <a:gd name="connsiteY1" fmla="*/ 8684 h 10045"/>
              <a:gd name="connsiteX2" fmla="*/ 78 w 10020"/>
              <a:gd name="connsiteY2" fmla="*/ 8649 h 10045"/>
              <a:gd name="connsiteX3" fmla="*/ 436 w 10020"/>
              <a:gd name="connsiteY3" fmla="*/ 7442 h 10045"/>
              <a:gd name="connsiteX4" fmla="*/ 841 w 10020"/>
              <a:gd name="connsiteY4" fmla="*/ 5388 h 10045"/>
              <a:gd name="connsiteX5" fmla="*/ 1201 w 10020"/>
              <a:gd name="connsiteY5" fmla="*/ 3136 h 10045"/>
              <a:gd name="connsiteX6" fmla="*/ 1286 w 10020"/>
              <a:gd name="connsiteY6" fmla="*/ 2723 h 10045"/>
              <a:gd name="connsiteX7" fmla="*/ 1348 w 10020"/>
              <a:gd name="connsiteY7" fmla="*/ 2150 h 10045"/>
              <a:gd name="connsiteX8" fmla="*/ 1431 w 10020"/>
              <a:gd name="connsiteY8" fmla="*/ 1703 h 10045"/>
              <a:gd name="connsiteX9" fmla="*/ 1517 w 10020"/>
              <a:gd name="connsiteY9" fmla="*/ 1323 h 10045"/>
              <a:gd name="connsiteX10" fmla="*/ 1596 w 10020"/>
              <a:gd name="connsiteY10" fmla="*/ 896 h 10045"/>
              <a:gd name="connsiteX11" fmla="*/ 1705 w 10020"/>
              <a:gd name="connsiteY11" fmla="*/ 876 h 10045"/>
              <a:gd name="connsiteX12" fmla="*/ 1788 w 10020"/>
              <a:gd name="connsiteY12" fmla="*/ 448 h 10045"/>
              <a:gd name="connsiteX13" fmla="*/ 1870 w 10020"/>
              <a:gd name="connsiteY13" fmla="*/ 47 h 10045"/>
              <a:gd name="connsiteX14" fmla="*/ 1954 w 10020"/>
              <a:gd name="connsiteY14" fmla="*/ 0 h 10045"/>
              <a:gd name="connsiteX15" fmla="*/ 2045 w 10020"/>
              <a:gd name="connsiteY15" fmla="*/ 324 h 10045"/>
              <a:gd name="connsiteX16" fmla="*/ 2114 w 10020"/>
              <a:gd name="connsiteY16" fmla="*/ 669 h 10045"/>
              <a:gd name="connsiteX17" fmla="*/ 2178 w 10020"/>
              <a:gd name="connsiteY17" fmla="*/ 1219 h 10045"/>
              <a:gd name="connsiteX18" fmla="*/ 2246 w 10020"/>
              <a:gd name="connsiteY18" fmla="*/ 1894 h 10045"/>
              <a:gd name="connsiteX19" fmla="*/ 2312 w 10020"/>
              <a:gd name="connsiteY19" fmla="*/ 2447 h 10045"/>
              <a:gd name="connsiteX20" fmla="*/ 2398 w 10020"/>
              <a:gd name="connsiteY20" fmla="*/ 2978 h 10045"/>
              <a:gd name="connsiteX21" fmla="*/ 2512 w 10020"/>
              <a:gd name="connsiteY21" fmla="*/ 3494 h 10045"/>
              <a:gd name="connsiteX22" fmla="*/ 2599 w 10020"/>
              <a:gd name="connsiteY22" fmla="*/ 3791 h 10045"/>
              <a:gd name="connsiteX23" fmla="*/ 2668 w 10020"/>
              <a:gd name="connsiteY23" fmla="*/ 3942 h 10045"/>
              <a:gd name="connsiteX24" fmla="*/ 2772 w 10020"/>
              <a:gd name="connsiteY24" fmla="*/ 4080 h 10045"/>
              <a:gd name="connsiteX25" fmla="*/ 2836 w 10020"/>
              <a:gd name="connsiteY25" fmla="*/ 4045 h 10045"/>
              <a:gd name="connsiteX26" fmla="*/ 2900 w 10020"/>
              <a:gd name="connsiteY26" fmla="*/ 4011 h 10045"/>
              <a:gd name="connsiteX27" fmla="*/ 2988 w 10020"/>
              <a:gd name="connsiteY27" fmla="*/ 3997 h 10045"/>
              <a:gd name="connsiteX28" fmla="*/ 3097 w 10020"/>
              <a:gd name="connsiteY28" fmla="*/ 4494 h 10045"/>
              <a:gd name="connsiteX29" fmla="*/ 3188 w 10020"/>
              <a:gd name="connsiteY29" fmla="*/ 4837 h 10045"/>
              <a:gd name="connsiteX30" fmla="*/ 3419 w 10020"/>
              <a:gd name="connsiteY30" fmla="*/ 4994 h 10045"/>
              <a:gd name="connsiteX31" fmla="*/ 3643 w 10020"/>
              <a:gd name="connsiteY31" fmla="*/ 5065 h 10045"/>
              <a:gd name="connsiteX32" fmla="*/ 4036 w 10020"/>
              <a:gd name="connsiteY32" fmla="*/ 4689 h 10045"/>
              <a:gd name="connsiteX33" fmla="*/ 5009 w 10020"/>
              <a:gd name="connsiteY33" fmla="*/ 5501 h 10045"/>
              <a:gd name="connsiteX34" fmla="*/ 6815 w 10020"/>
              <a:gd name="connsiteY34" fmla="*/ 5373 h 10045"/>
              <a:gd name="connsiteX35" fmla="*/ 7611 w 10020"/>
              <a:gd name="connsiteY35" fmla="*/ 6094 h 10045"/>
              <a:gd name="connsiteX36" fmla="*/ 8538 w 10020"/>
              <a:gd name="connsiteY36" fmla="*/ 7900 h 10045"/>
              <a:gd name="connsiteX37" fmla="*/ 9746 w 10020"/>
              <a:gd name="connsiteY37" fmla="*/ 8821 h 10045"/>
              <a:gd name="connsiteX38" fmla="*/ 10020 w 10020"/>
              <a:gd name="connsiteY38" fmla="*/ 10045 h 10045"/>
              <a:gd name="connsiteX0" fmla="*/ 0 w 10020"/>
              <a:gd name="connsiteY0" fmla="*/ 10000 h 10045"/>
              <a:gd name="connsiteX1" fmla="*/ 15 w 10020"/>
              <a:gd name="connsiteY1" fmla="*/ 8684 h 10045"/>
              <a:gd name="connsiteX2" fmla="*/ 247 w 10020"/>
              <a:gd name="connsiteY2" fmla="*/ 8415 h 10045"/>
              <a:gd name="connsiteX3" fmla="*/ 436 w 10020"/>
              <a:gd name="connsiteY3" fmla="*/ 7442 h 10045"/>
              <a:gd name="connsiteX4" fmla="*/ 841 w 10020"/>
              <a:gd name="connsiteY4" fmla="*/ 5388 h 10045"/>
              <a:gd name="connsiteX5" fmla="*/ 1201 w 10020"/>
              <a:gd name="connsiteY5" fmla="*/ 3136 h 10045"/>
              <a:gd name="connsiteX6" fmla="*/ 1286 w 10020"/>
              <a:gd name="connsiteY6" fmla="*/ 2723 h 10045"/>
              <a:gd name="connsiteX7" fmla="*/ 1348 w 10020"/>
              <a:gd name="connsiteY7" fmla="*/ 2150 h 10045"/>
              <a:gd name="connsiteX8" fmla="*/ 1431 w 10020"/>
              <a:gd name="connsiteY8" fmla="*/ 1703 h 10045"/>
              <a:gd name="connsiteX9" fmla="*/ 1517 w 10020"/>
              <a:gd name="connsiteY9" fmla="*/ 1323 h 10045"/>
              <a:gd name="connsiteX10" fmla="*/ 1596 w 10020"/>
              <a:gd name="connsiteY10" fmla="*/ 896 h 10045"/>
              <a:gd name="connsiteX11" fmla="*/ 1705 w 10020"/>
              <a:gd name="connsiteY11" fmla="*/ 876 h 10045"/>
              <a:gd name="connsiteX12" fmla="*/ 1788 w 10020"/>
              <a:gd name="connsiteY12" fmla="*/ 448 h 10045"/>
              <a:gd name="connsiteX13" fmla="*/ 1870 w 10020"/>
              <a:gd name="connsiteY13" fmla="*/ 47 h 10045"/>
              <a:gd name="connsiteX14" fmla="*/ 1954 w 10020"/>
              <a:gd name="connsiteY14" fmla="*/ 0 h 10045"/>
              <a:gd name="connsiteX15" fmla="*/ 2045 w 10020"/>
              <a:gd name="connsiteY15" fmla="*/ 324 h 10045"/>
              <a:gd name="connsiteX16" fmla="*/ 2114 w 10020"/>
              <a:gd name="connsiteY16" fmla="*/ 669 h 10045"/>
              <a:gd name="connsiteX17" fmla="*/ 2178 w 10020"/>
              <a:gd name="connsiteY17" fmla="*/ 1219 h 10045"/>
              <a:gd name="connsiteX18" fmla="*/ 2246 w 10020"/>
              <a:gd name="connsiteY18" fmla="*/ 1894 h 10045"/>
              <a:gd name="connsiteX19" fmla="*/ 2312 w 10020"/>
              <a:gd name="connsiteY19" fmla="*/ 2447 h 10045"/>
              <a:gd name="connsiteX20" fmla="*/ 2398 w 10020"/>
              <a:gd name="connsiteY20" fmla="*/ 2978 h 10045"/>
              <a:gd name="connsiteX21" fmla="*/ 2512 w 10020"/>
              <a:gd name="connsiteY21" fmla="*/ 3494 h 10045"/>
              <a:gd name="connsiteX22" fmla="*/ 2599 w 10020"/>
              <a:gd name="connsiteY22" fmla="*/ 3791 h 10045"/>
              <a:gd name="connsiteX23" fmla="*/ 2668 w 10020"/>
              <a:gd name="connsiteY23" fmla="*/ 3942 h 10045"/>
              <a:gd name="connsiteX24" fmla="*/ 2772 w 10020"/>
              <a:gd name="connsiteY24" fmla="*/ 4080 h 10045"/>
              <a:gd name="connsiteX25" fmla="*/ 2836 w 10020"/>
              <a:gd name="connsiteY25" fmla="*/ 4045 h 10045"/>
              <a:gd name="connsiteX26" fmla="*/ 2900 w 10020"/>
              <a:gd name="connsiteY26" fmla="*/ 4011 h 10045"/>
              <a:gd name="connsiteX27" fmla="*/ 2988 w 10020"/>
              <a:gd name="connsiteY27" fmla="*/ 3997 h 10045"/>
              <a:gd name="connsiteX28" fmla="*/ 3097 w 10020"/>
              <a:gd name="connsiteY28" fmla="*/ 4494 h 10045"/>
              <a:gd name="connsiteX29" fmla="*/ 3188 w 10020"/>
              <a:gd name="connsiteY29" fmla="*/ 4837 h 10045"/>
              <a:gd name="connsiteX30" fmla="*/ 3419 w 10020"/>
              <a:gd name="connsiteY30" fmla="*/ 4994 h 10045"/>
              <a:gd name="connsiteX31" fmla="*/ 3643 w 10020"/>
              <a:gd name="connsiteY31" fmla="*/ 5065 h 10045"/>
              <a:gd name="connsiteX32" fmla="*/ 4036 w 10020"/>
              <a:gd name="connsiteY32" fmla="*/ 4689 h 10045"/>
              <a:gd name="connsiteX33" fmla="*/ 5009 w 10020"/>
              <a:gd name="connsiteY33" fmla="*/ 5501 h 10045"/>
              <a:gd name="connsiteX34" fmla="*/ 6815 w 10020"/>
              <a:gd name="connsiteY34" fmla="*/ 5373 h 10045"/>
              <a:gd name="connsiteX35" fmla="*/ 7611 w 10020"/>
              <a:gd name="connsiteY35" fmla="*/ 6094 h 10045"/>
              <a:gd name="connsiteX36" fmla="*/ 8538 w 10020"/>
              <a:gd name="connsiteY36" fmla="*/ 7900 h 10045"/>
              <a:gd name="connsiteX37" fmla="*/ 9746 w 10020"/>
              <a:gd name="connsiteY37" fmla="*/ 8821 h 10045"/>
              <a:gd name="connsiteX38" fmla="*/ 10020 w 10020"/>
              <a:gd name="connsiteY38" fmla="*/ 10045 h 10045"/>
              <a:gd name="connsiteX0" fmla="*/ 10 w 10030"/>
              <a:gd name="connsiteY0" fmla="*/ 11514 h 11559"/>
              <a:gd name="connsiteX1" fmla="*/ 8 w 10030"/>
              <a:gd name="connsiteY1" fmla="*/ 0 h 11559"/>
              <a:gd name="connsiteX2" fmla="*/ 257 w 10030"/>
              <a:gd name="connsiteY2" fmla="*/ 9929 h 11559"/>
              <a:gd name="connsiteX3" fmla="*/ 446 w 10030"/>
              <a:gd name="connsiteY3" fmla="*/ 8956 h 11559"/>
              <a:gd name="connsiteX4" fmla="*/ 851 w 10030"/>
              <a:gd name="connsiteY4" fmla="*/ 6902 h 11559"/>
              <a:gd name="connsiteX5" fmla="*/ 1211 w 10030"/>
              <a:gd name="connsiteY5" fmla="*/ 4650 h 11559"/>
              <a:gd name="connsiteX6" fmla="*/ 1296 w 10030"/>
              <a:gd name="connsiteY6" fmla="*/ 4237 h 11559"/>
              <a:gd name="connsiteX7" fmla="*/ 1358 w 10030"/>
              <a:gd name="connsiteY7" fmla="*/ 3664 h 11559"/>
              <a:gd name="connsiteX8" fmla="*/ 1441 w 10030"/>
              <a:gd name="connsiteY8" fmla="*/ 3217 h 11559"/>
              <a:gd name="connsiteX9" fmla="*/ 1527 w 10030"/>
              <a:gd name="connsiteY9" fmla="*/ 2837 h 11559"/>
              <a:gd name="connsiteX10" fmla="*/ 1606 w 10030"/>
              <a:gd name="connsiteY10" fmla="*/ 2410 h 11559"/>
              <a:gd name="connsiteX11" fmla="*/ 1715 w 10030"/>
              <a:gd name="connsiteY11" fmla="*/ 2390 h 11559"/>
              <a:gd name="connsiteX12" fmla="*/ 1798 w 10030"/>
              <a:gd name="connsiteY12" fmla="*/ 1962 h 11559"/>
              <a:gd name="connsiteX13" fmla="*/ 1880 w 10030"/>
              <a:gd name="connsiteY13" fmla="*/ 1561 h 11559"/>
              <a:gd name="connsiteX14" fmla="*/ 1964 w 10030"/>
              <a:gd name="connsiteY14" fmla="*/ 1514 h 11559"/>
              <a:gd name="connsiteX15" fmla="*/ 2055 w 10030"/>
              <a:gd name="connsiteY15" fmla="*/ 1838 h 11559"/>
              <a:gd name="connsiteX16" fmla="*/ 2124 w 10030"/>
              <a:gd name="connsiteY16" fmla="*/ 2183 h 11559"/>
              <a:gd name="connsiteX17" fmla="*/ 2188 w 10030"/>
              <a:gd name="connsiteY17" fmla="*/ 2733 h 11559"/>
              <a:gd name="connsiteX18" fmla="*/ 2256 w 10030"/>
              <a:gd name="connsiteY18" fmla="*/ 3408 h 11559"/>
              <a:gd name="connsiteX19" fmla="*/ 2322 w 10030"/>
              <a:gd name="connsiteY19" fmla="*/ 3961 h 11559"/>
              <a:gd name="connsiteX20" fmla="*/ 2408 w 10030"/>
              <a:gd name="connsiteY20" fmla="*/ 4492 h 11559"/>
              <a:gd name="connsiteX21" fmla="*/ 2522 w 10030"/>
              <a:gd name="connsiteY21" fmla="*/ 5008 h 11559"/>
              <a:gd name="connsiteX22" fmla="*/ 2609 w 10030"/>
              <a:gd name="connsiteY22" fmla="*/ 5305 h 11559"/>
              <a:gd name="connsiteX23" fmla="*/ 2678 w 10030"/>
              <a:gd name="connsiteY23" fmla="*/ 5456 h 11559"/>
              <a:gd name="connsiteX24" fmla="*/ 2782 w 10030"/>
              <a:gd name="connsiteY24" fmla="*/ 5594 h 11559"/>
              <a:gd name="connsiteX25" fmla="*/ 2846 w 10030"/>
              <a:gd name="connsiteY25" fmla="*/ 5559 h 11559"/>
              <a:gd name="connsiteX26" fmla="*/ 2910 w 10030"/>
              <a:gd name="connsiteY26" fmla="*/ 5525 h 11559"/>
              <a:gd name="connsiteX27" fmla="*/ 2998 w 10030"/>
              <a:gd name="connsiteY27" fmla="*/ 5511 h 11559"/>
              <a:gd name="connsiteX28" fmla="*/ 3107 w 10030"/>
              <a:gd name="connsiteY28" fmla="*/ 6008 h 11559"/>
              <a:gd name="connsiteX29" fmla="*/ 3198 w 10030"/>
              <a:gd name="connsiteY29" fmla="*/ 6351 h 11559"/>
              <a:gd name="connsiteX30" fmla="*/ 3429 w 10030"/>
              <a:gd name="connsiteY30" fmla="*/ 6508 h 11559"/>
              <a:gd name="connsiteX31" fmla="*/ 3653 w 10030"/>
              <a:gd name="connsiteY31" fmla="*/ 6579 h 11559"/>
              <a:gd name="connsiteX32" fmla="*/ 4046 w 10030"/>
              <a:gd name="connsiteY32" fmla="*/ 6203 h 11559"/>
              <a:gd name="connsiteX33" fmla="*/ 5019 w 10030"/>
              <a:gd name="connsiteY33" fmla="*/ 7015 h 11559"/>
              <a:gd name="connsiteX34" fmla="*/ 6825 w 10030"/>
              <a:gd name="connsiteY34" fmla="*/ 6887 h 11559"/>
              <a:gd name="connsiteX35" fmla="*/ 7621 w 10030"/>
              <a:gd name="connsiteY35" fmla="*/ 7608 h 11559"/>
              <a:gd name="connsiteX36" fmla="*/ 8548 w 10030"/>
              <a:gd name="connsiteY36" fmla="*/ 9414 h 11559"/>
              <a:gd name="connsiteX37" fmla="*/ 9756 w 10030"/>
              <a:gd name="connsiteY37" fmla="*/ 10335 h 11559"/>
              <a:gd name="connsiteX38" fmla="*/ 10030 w 10030"/>
              <a:gd name="connsiteY38" fmla="*/ 11559 h 11559"/>
              <a:gd name="connsiteX0" fmla="*/ 10 w 10030"/>
              <a:gd name="connsiteY0" fmla="*/ 11529 h 11574"/>
              <a:gd name="connsiteX1" fmla="*/ 8 w 10030"/>
              <a:gd name="connsiteY1" fmla="*/ 15 h 11574"/>
              <a:gd name="connsiteX2" fmla="*/ 446 w 10030"/>
              <a:gd name="connsiteY2" fmla="*/ 8971 h 11574"/>
              <a:gd name="connsiteX3" fmla="*/ 851 w 10030"/>
              <a:gd name="connsiteY3" fmla="*/ 6917 h 11574"/>
              <a:gd name="connsiteX4" fmla="*/ 1211 w 10030"/>
              <a:gd name="connsiteY4" fmla="*/ 4665 h 11574"/>
              <a:gd name="connsiteX5" fmla="*/ 1296 w 10030"/>
              <a:gd name="connsiteY5" fmla="*/ 4252 h 11574"/>
              <a:gd name="connsiteX6" fmla="*/ 1358 w 10030"/>
              <a:gd name="connsiteY6" fmla="*/ 3679 h 11574"/>
              <a:gd name="connsiteX7" fmla="*/ 1441 w 10030"/>
              <a:gd name="connsiteY7" fmla="*/ 3232 h 11574"/>
              <a:gd name="connsiteX8" fmla="*/ 1527 w 10030"/>
              <a:gd name="connsiteY8" fmla="*/ 2852 h 11574"/>
              <a:gd name="connsiteX9" fmla="*/ 1606 w 10030"/>
              <a:gd name="connsiteY9" fmla="*/ 2425 h 11574"/>
              <a:gd name="connsiteX10" fmla="*/ 1715 w 10030"/>
              <a:gd name="connsiteY10" fmla="*/ 2405 h 11574"/>
              <a:gd name="connsiteX11" fmla="*/ 1798 w 10030"/>
              <a:gd name="connsiteY11" fmla="*/ 1977 h 11574"/>
              <a:gd name="connsiteX12" fmla="*/ 1880 w 10030"/>
              <a:gd name="connsiteY12" fmla="*/ 1576 h 11574"/>
              <a:gd name="connsiteX13" fmla="*/ 1964 w 10030"/>
              <a:gd name="connsiteY13" fmla="*/ 1529 h 11574"/>
              <a:gd name="connsiteX14" fmla="*/ 2055 w 10030"/>
              <a:gd name="connsiteY14" fmla="*/ 1853 h 11574"/>
              <a:gd name="connsiteX15" fmla="*/ 2124 w 10030"/>
              <a:gd name="connsiteY15" fmla="*/ 2198 h 11574"/>
              <a:gd name="connsiteX16" fmla="*/ 2188 w 10030"/>
              <a:gd name="connsiteY16" fmla="*/ 2748 h 11574"/>
              <a:gd name="connsiteX17" fmla="*/ 2256 w 10030"/>
              <a:gd name="connsiteY17" fmla="*/ 3423 h 11574"/>
              <a:gd name="connsiteX18" fmla="*/ 2322 w 10030"/>
              <a:gd name="connsiteY18" fmla="*/ 3976 h 11574"/>
              <a:gd name="connsiteX19" fmla="*/ 2408 w 10030"/>
              <a:gd name="connsiteY19" fmla="*/ 4507 h 11574"/>
              <a:gd name="connsiteX20" fmla="*/ 2522 w 10030"/>
              <a:gd name="connsiteY20" fmla="*/ 5023 h 11574"/>
              <a:gd name="connsiteX21" fmla="*/ 2609 w 10030"/>
              <a:gd name="connsiteY21" fmla="*/ 5320 h 11574"/>
              <a:gd name="connsiteX22" fmla="*/ 2678 w 10030"/>
              <a:gd name="connsiteY22" fmla="*/ 5471 h 11574"/>
              <a:gd name="connsiteX23" fmla="*/ 2782 w 10030"/>
              <a:gd name="connsiteY23" fmla="*/ 5609 h 11574"/>
              <a:gd name="connsiteX24" fmla="*/ 2846 w 10030"/>
              <a:gd name="connsiteY24" fmla="*/ 5574 h 11574"/>
              <a:gd name="connsiteX25" fmla="*/ 2910 w 10030"/>
              <a:gd name="connsiteY25" fmla="*/ 5540 h 11574"/>
              <a:gd name="connsiteX26" fmla="*/ 2998 w 10030"/>
              <a:gd name="connsiteY26" fmla="*/ 5526 h 11574"/>
              <a:gd name="connsiteX27" fmla="*/ 3107 w 10030"/>
              <a:gd name="connsiteY27" fmla="*/ 6023 h 11574"/>
              <a:gd name="connsiteX28" fmla="*/ 3198 w 10030"/>
              <a:gd name="connsiteY28" fmla="*/ 6366 h 11574"/>
              <a:gd name="connsiteX29" fmla="*/ 3429 w 10030"/>
              <a:gd name="connsiteY29" fmla="*/ 6523 h 11574"/>
              <a:gd name="connsiteX30" fmla="*/ 3653 w 10030"/>
              <a:gd name="connsiteY30" fmla="*/ 6594 h 11574"/>
              <a:gd name="connsiteX31" fmla="*/ 4046 w 10030"/>
              <a:gd name="connsiteY31" fmla="*/ 6218 h 11574"/>
              <a:gd name="connsiteX32" fmla="*/ 5019 w 10030"/>
              <a:gd name="connsiteY32" fmla="*/ 7030 h 11574"/>
              <a:gd name="connsiteX33" fmla="*/ 6825 w 10030"/>
              <a:gd name="connsiteY33" fmla="*/ 6902 h 11574"/>
              <a:gd name="connsiteX34" fmla="*/ 7621 w 10030"/>
              <a:gd name="connsiteY34" fmla="*/ 7623 h 11574"/>
              <a:gd name="connsiteX35" fmla="*/ 8548 w 10030"/>
              <a:gd name="connsiteY35" fmla="*/ 9429 h 11574"/>
              <a:gd name="connsiteX36" fmla="*/ 9756 w 10030"/>
              <a:gd name="connsiteY36" fmla="*/ 10350 h 11574"/>
              <a:gd name="connsiteX37" fmla="*/ 10030 w 10030"/>
              <a:gd name="connsiteY37" fmla="*/ 11574 h 11574"/>
              <a:gd name="connsiteX0" fmla="*/ 10 w 10030"/>
              <a:gd name="connsiteY0" fmla="*/ 11529 h 11574"/>
              <a:gd name="connsiteX1" fmla="*/ 8 w 10030"/>
              <a:gd name="connsiteY1" fmla="*/ 15 h 11574"/>
              <a:gd name="connsiteX2" fmla="*/ 446 w 10030"/>
              <a:gd name="connsiteY2" fmla="*/ 8971 h 11574"/>
              <a:gd name="connsiteX3" fmla="*/ 1211 w 10030"/>
              <a:gd name="connsiteY3" fmla="*/ 4665 h 11574"/>
              <a:gd name="connsiteX4" fmla="*/ 1296 w 10030"/>
              <a:gd name="connsiteY4" fmla="*/ 4252 h 11574"/>
              <a:gd name="connsiteX5" fmla="*/ 1358 w 10030"/>
              <a:gd name="connsiteY5" fmla="*/ 3679 h 11574"/>
              <a:gd name="connsiteX6" fmla="*/ 1441 w 10030"/>
              <a:gd name="connsiteY6" fmla="*/ 3232 h 11574"/>
              <a:gd name="connsiteX7" fmla="*/ 1527 w 10030"/>
              <a:gd name="connsiteY7" fmla="*/ 2852 h 11574"/>
              <a:gd name="connsiteX8" fmla="*/ 1606 w 10030"/>
              <a:gd name="connsiteY8" fmla="*/ 2425 h 11574"/>
              <a:gd name="connsiteX9" fmla="*/ 1715 w 10030"/>
              <a:gd name="connsiteY9" fmla="*/ 2405 h 11574"/>
              <a:gd name="connsiteX10" fmla="*/ 1798 w 10030"/>
              <a:gd name="connsiteY10" fmla="*/ 1977 h 11574"/>
              <a:gd name="connsiteX11" fmla="*/ 1880 w 10030"/>
              <a:gd name="connsiteY11" fmla="*/ 1576 h 11574"/>
              <a:gd name="connsiteX12" fmla="*/ 1964 w 10030"/>
              <a:gd name="connsiteY12" fmla="*/ 1529 h 11574"/>
              <a:gd name="connsiteX13" fmla="*/ 2055 w 10030"/>
              <a:gd name="connsiteY13" fmla="*/ 1853 h 11574"/>
              <a:gd name="connsiteX14" fmla="*/ 2124 w 10030"/>
              <a:gd name="connsiteY14" fmla="*/ 2198 h 11574"/>
              <a:gd name="connsiteX15" fmla="*/ 2188 w 10030"/>
              <a:gd name="connsiteY15" fmla="*/ 2748 h 11574"/>
              <a:gd name="connsiteX16" fmla="*/ 2256 w 10030"/>
              <a:gd name="connsiteY16" fmla="*/ 3423 h 11574"/>
              <a:gd name="connsiteX17" fmla="*/ 2322 w 10030"/>
              <a:gd name="connsiteY17" fmla="*/ 3976 h 11574"/>
              <a:gd name="connsiteX18" fmla="*/ 2408 w 10030"/>
              <a:gd name="connsiteY18" fmla="*/ 4507 h 11574"/>
              <a:gd name="connsiteX19" fmla="*/ 2522 w 10030"/>
              <a:gd name="connsiteY19" fmla="*/ 5023 h 11574"/>
              <a:gd name="connsiteX20" fmla="*/ 2609 w 10030"/>
              <a:gd name="connsiteY20" fmla="*/ 5320 h 11574"/>
              <a:gd name="connsiteX21" fmla="*/ 2678 w 10030"/>
              <a:gd name="connsiteY21" fmla="*/ 5471 h 11574"/>
              <a:gd name="connsiteX22" fmla="*/ 2782 w 10030"/>
              <a:gd name="connsiteY22" fmla="*/ 5609 h 11574"/>
              <a:gd name="connsiteX23" fmla="*/ 2846 w 10030"/>
              <a:gd name="connsiteY23" fmla="*/ 5574 h 11574"/>
              <a:gd name="connsiteX24" fmla="*/ 2910 w 10030"/>
              <a:gd name="connsiteY24" fmla="*/ 5540 h 11574"/>
              <a:gd name="connsiteX25" fmla="*/ 2998 w 10030"/>
              <a:gd name="connsiteY25" fmla="*/ 5526 h 11574"/>
              <a:gd name="connsiteX26" fmla="*/ 3107 w 10030"/>
              <a:gd name="connsiteY26" fmla="*/ 6023 h 11574"/>
              <a:gd name="connsiteX27" fmla="*/ 3198 w 10030"/>
              <a:gd name="connsiteY27" fmla="*/ 6366 h 11574"/>
              <a:gd name="connsiteX28" fmla="*/ 3429 w 10030"/>
              <a:gd name="connsiteY28" fmla="*/ 6523 h 11574"/>
              <a:gd name="connsiteX29" fmla="*/ 3653 w 10030"/>
              <a:gd name="connsiteY29" fmla="*/ 6594 h 11574"/>
              <a:gd name="connsiteX30" fmla="*/ 4046 w 10030"/>
              <a:gd name="connsiteY30" fmla="*/ 6218 h 11574"/>
              <a:gd name="connsiteX31" fmla="*/ 5019 w 10030"/>
              <a:gd name="connsiteY31" fmla="*/ 7030 h 11574"/>
              <a:gd name="connsiteX32" fmla="*/ 6825 w 10030"/>
              <a:gd name="connsiteY32" fmla="*/ 6902 h 11574"/>
              <a:gd name="connsiteX33" fmla="*/ 7621 w 10030"/>
              <a:gd name="connsiteY33" fmla="*/ 7623 h 11574"/>
              <a:gd name="connsiteX34" fmla="*/ 8548 w 10030"/>
              <a:gd name="connsiteY34" fmla="*/ 9429 h 11574"/>
              <a:gd name="connsiteX35" fmla="*/ 9756 w 10030"/>
              <a:gd name="connsiteY35" fmla="*/ 10350 h 11574"/>
              <a:gd name="connsiteX36" fmla="*/ 10030 w 10030"/>
              <a:gd name="connsiteY36" fmla="*/ 11574 h 11574"/>
              <a:gd name="connsiteX0" fmla="*/ 10 w 10030"/>
              <a:gd name="connsiteY0" fmla="*/ 11680 h 11725"/>
              <a:gd name="connsiteX1" fmla="*/ 8 w 10030"/>
              <a:gd name="connsiteY1" fmla="*/ 166 h 11725"/>
              <a:gd name="connsiteX2" fmla="*/ 1211 w 10030"/>
              <a:gd name="connsiteY2" fmla="*/ 4816 h 11725"/>
              <a:gd name="connsiteX3" fmla="*/ 1296 w 10030"/>
              <a:gd name="connsiteY3" fmla="*/ 4403 h 11725"/>
              <a:gd name="connsiteX4" fmla="*/ 1358 w 10030"/>
              <a:gd name="connsiteY4" fmla="*/ 3830 h 11725"/>
              <a:gd name="connsiteX5" fmla="*/ 1441 w 10030"/>
              <a:gd name="connsiteY5" fmla="*/ 3383 h 11725"/>
              <a:gd name="connsiteX6" fmla="*/ 1527 w 10030"/>
              <a:gd name="connsiteY6" fmla="*/ 3003 h 11725"/>
              <a:gd name="connsiteX7" fmla="*/ 1606 w 10030"/>
              <a:gd name="connsiteY7" fmla="*/ 2576 h 11725"/>
              <a:gd name="connsiteX8" fmla="*/ 1715 w 10030"/>
              <a:gd name="connsiteY8" fmla="*/ 2556 h 11725"/>
              <a:gd name="connsiteX9" fmla="*/ 1798 w 10030"/>
              <a:gd name="connsiteY9" fmla="*/ 2128 h 11725"/>
              <a:gd name="connsiteX10" fmla="*/ 1880 w 10030"/>
              <a:gd name="connsiteY10" fmla="*/ 1727 h 11725"/>
              <a:gd name="connsiteX11" fmla="*/ 1964 w 10030"/>
              <a:gd name="connsiteY11" fmla="*/ 1680 h 11725"/>
              <a:gd name="connsiteX12" fmla="*/ 2055 w 10030"/>
              <a:gd name="connsiteY12" fmla="*/ 2004 h 11725"/>
              <a:gd name="connsiteX13" fmla="*/ 2124 w 10030"/>
              <a:gd name="connsiteY13" fmla="*/ 2349 h 11725"/>
              <a:gd name="connsiteX14" fmla="*/ 2188 w 10030"/>
              <a:gd name="connsiteY14" fmla="*/ 2899 h 11725"/>
              <a:gd name="connsiteX15" fmla="*/ 2256 w 10030"/>
              <a:gd name="connsiteY15" fmla="*/ 3574 h 11725"/>
              <a:gd name="connsiteX16" fmla="*/ 2322 w 10030"/>
              <a:gd name="connsiteY16" fmla="*/ 4127 h 11725"/>
              <a:gd name="connsiteX17" fmla="*/ 2408 w 10030"/>
              <a:gd name="connsiteY17" fmla="*/ 4658 h 11725"/>
              <a:gd name="connsiteX18" fmla="*/ 2522 w 10030"/>
              <a:gd name="connsiteY18" fmla="*/ 5174 h 11725"/>
              <a:gd name="connsiteX19" fmla="*/ 2609 w 10030"/>
              <a:gd name="connsiteY19" fmla="*/ 5471 h 11725"/>
              <a:gd name="connsiteX20" fmla="*/ 2678 w 10030"/>
              <a:gd name="connsiteY20" fmla="*/ 5622 h 11725"/>
              <a:gd name="connsiteX21" fmla="*/ 2782 w 10030"/>
              <a:gd name="connsiteY21" fmla="*/ 5760 h 11725"/>
              <a:gd name="connsiteX22" fmla="*/ 2846 w 10030"/>
              <a:gd name="connsiteY22" fmla="*/ 5725 h 11725"/>
              <a:gd name="connsiteX23" fmla="*/ 2910 w 10030"/>
              <a:gd name="connsiteY23" fmla="*/ 5691 h 11725"/>
              <a:gd name="connsiteX24" fmla="*/ 2998 w 10030"/>
              <a:gd name="connsiteY24" fmla="*/ 5677 h 11725"/>
              <a:gd name="connsiteX25" fmla="*/ 3107 w 10030"/>
              <a:gd name="connsiteY25" fmla="*/ 6174 h 11725"/>
              <a:gd name="connsiteX26" fmla="*/ 3198 w 10030"/>
              <a:gd name="connsiteY26" fmla="*/ 6517 h 11725"/>
              <a:gd name="connsiteX27" fmla="*/ 3429 w 10030"/>
              <a:gd name="connsiteY27" fmla="*/ 6674 h 11725"/>
              <a:gd name="connsiteX28" fmla="*/ 3653 w 10030"/>
              <a:gd name="connsiteY28" fmla="*/ 6745 h 11725"/>
              <a:gd name="connsiteX29" fmla="*/ 4046 w 10030"/>
              <a:gd name="connsiteY29" fmla="*/ 6369 h 11725"/>
              <a:gd name="connsiteX30" fmla="*/ 5019 w 10030"/>
              <a:gd name="connsiteY30" fmla="*/ 7181 h 11725"/>
              <a:gd name="connsiteX31" fmla="*/ 6825 w 10030"/>
              <a:gd name="connsiteY31" fmla="*/ 7053 h 11725"/>
              <a:gd name="connsiteX32" fmla="*/ 7621 w 10030"/>
              <a:gd name="connsiteY32" fmla="*/ 7774 h 11725"/>
              <a:gd name="connsiteX33" fmla="*/ 8548 w 10030"/>
              <a:gd name="connsiteY33" fmla="*/ 9580 h 11725"/>
              <a:gd name="connsiteX34" fmla="*/ 9756 w 10030"/>
              <a:gd name="connsiteY34" fmla="*/ 10501 h 11725"/>
              <a:gd name="connsiteX35" fmla="*/ 10030 w 10030"/>
              <a:gd name="connsiteY35" fmla="*/ 11725 h 11725"/>
              <a:gd name="connsiteX0" fmla="*/ 10 w 10030"/>
              <a:gd name="connsiteY0" fmla="*/ 11708 h 11753"/>
              <a:gd name="connsiteX1" fmla="*/ 8 w 10030"/>
              <a:gd name="connsiteY1" fmla="*/ 194 h 11753"/>
              <a:gd name="connsiteX2" fmla="*/ 1296 w 10030"/>
              <a:gd name="connsiteY2" fmla="*/ 4431 h 11753"/>
              <a:gd name="connsiteX3" fmla="*/ 1358 w 10030"/>
              <a:gd name="connsiteY3" fmla="*/ 3858 h 11753"/>
              <a:gd name="connsiteX4" fmla="*/ 1441 w 10030"/>
              <a:gd name="connsiteY4" fmla="*/ 3411 h 11753"/>
              <a:gd name="connsiteX5" fmla="*/ 1527 w 10030"/>
              <a:gd name="connsiteY5" fmla="*/ 3031 h 11753"/>
              <a:gd name="connsiteX6" fmla="*/ 1606 w 10030"/>
              <a:gd name="connsiteY6" fmla="*/ 2604 h 11753"/>
              <a:gd name="connsiteX7" fmla="*/ 1715 w 10030"/>
              <a:gd name="connsiteY7" fmla="*/ 2584 h 11753"/>
              <a:gd name="connsiteX8" fmla="*/ 1798 w 10030"/>
              <a:gd name="connsiteY8" fmla="*/ 2156 h 11753"/>
              <a:gd name="connsiteX9" fmla="*/ 1880 w 10030"/>
              <a:gd name="connsiteY9" fmla="*/ 1755 h 11753"/>
              <a:gd name="connsiteX10" fmla="*/ 1964 w 10030"/>
              <a:gd name="connsiteY10" fmla="*/ 1708 h 11753"/>
              <a:gd name="connsiteX11" fmla="*/ 2055 w 10030"/>
              <a:gd name="connsiteY11" fmla="*/ 2032 h 11753"/>
              <a:gd name="connsiteX12" fmla="*/ 2124 w 10030"/>
              <a:gd name="connsiteY12" fmla="*/ 2377 h 11753"/>
              <a:gd name="connsiteX13" fmla="*/ 2188 w 10030"/>
              <a:gd name="connsiteY13" fmla="*/ 2927 h 11753"/>
              <a:gd name="connsiteX14" fmla="*/ 2256 w 10030"/>
              <a:gd name="connsiteY14" fmla="*/ 3602 h 11753"/>
              <a:gd name="connsiteX15" fmla="*/ 2322 w 10030"/>
              <a:gd name="connsiteY15" fmla="*/ 4155 h 11753"/>
              <a:gd name="connsiteX16" fmla="*/ 2408 w 10030"/>
              <a:gd name="connsiteY16" fmla="*/ 4686 h 11753"/>
              <a:gd name="connsiteX17" fmla="*/ 2522 w 10030"/>
              <a:gd name="connsiteY17" fmla="*/ 5202 h 11753"/>
              <a:gd name="connsiteX18" fmla="*/ 2609 w 10030"/>
              <a:gd name="connsiteY18" fmla="*/ 5499 h 11753"/>
              <a:gd name="connsiteX19" fmla="*/ 2678 w 10030"/>
              <a:gd name="connsiteY19" fmla="*/ 5650 h 11753"/>
              <a:gd name="connsiteX20" fmla="*/ 2782 w 10030"/>
              <a:gd name="connsiteY20" fmla="*/ 5788 h 11753"/>
              <a:gd name="connsiteX21" fmla="*/ 2846 w 10030"/>
              <a:gd name="connsiteY21" fmla="*/ 5753 h 11753"/>
              <a:gd name="connsiteX22" fmla="*/ 2910 w 10030"/>
              <a:gd name="connsiteY22" fmla="*/ 5719 h 11753"/>
              <a:gd name="connsiteX23" fmla="*/ 2998 w 10030"/>
              <a:gd name="connsiteY23" fmla="*/ 5705 h 11753"/>
              <a:gd name="connsiteX24" fmla="*/ 3107 w 10030"/>
              <a:gd name="connsiteY24" fmla="*/ 6202 h 11753"/>
              <a:gd name="connsiteX25" fmla="*/ 3198 w 10030"/>
              <a:gd name="connsiteY25" fmla="*/ 6545 h 11753"/>
              <a:gd name="connsiteX26" fmla="*/ 3429 w 10030"/>
              <a:gd name="connsiteY26" fmla="*/ 6702 h 11753"/>
              <a:gd name="connsiteX27" fmla="*/ 3653 w 10030"/>
              <a:gd name="connsiteY27" fmla="*/ 6773 h 11753"/>
              <a:gd name="connsiteX28" fmla="*/ 4046 w 10030"/>
              <a:gd name="connsiteY28" fmla="*/ 6397 h 11753"/>
              <a:gd name="connsiteX29" fmla="*/ 5019 w 10030"/>
              <a:gd name="connsiteY29" fmla="*/ 7209 h 11753"/>
              <a:gd name="connsiteX30" fmla="*/ 6825 w 10030"/>
              <a:gd name="connsiteY30" fmla="*/ 7081 h 11753"/>
              <a:gd name="connsiteX31" fmla="*/ 7621 w 10030"/>
              <a:gd name="connsiteY31" fmla="*/ 7802 h 11753"/>
              <a:gd name="connsiteX32" fmla="*/ 8548 w 10030"/>
              <a:gd name="connsiteY32" fmla="*/ 9608 h 11753"/>
              <a:gd name="connsiteX33" fmla="*/ 9756 w 10030"/>
              <a:gd name="connsiteY33" fmla="*/ 10529 h 11753"/>
              <a:gd name="connsiteX34" fmla="*/ 10030 w 10030"/>
              <a:gd name="connsiteY34" fmla="*/ 11753 h 11753"/>
              <a:gd name="connsiteX0" fmla="*/ 10 w 10030"/>
              <a:gd name="connsiteY0" fmla="*/ 10000 h 10045"/>
              <a:gd name="connsiteX1" fmla="*/ 8 w 10030"/>
              <a:gd name="connsiteY1" fmla="*/ 2882 h 10045"/>
              <a:gd name="connsiteX2" fmla="*/ 1296 w 10030"/>
              <a:gd name="connsiteY2" fmla="*/ 2723 h 10045"/>
              <a:gd name="connsiteX3" fmla="*/ 1358 w 10030"/>
              <a:gd name="connsiteY3" fmla="*/ 2150 h 10045"/>
              <a:gd name="connsiteX4" fmla="*/ 1441 w 10030"/>
              <a:gd name="connsiteY4" fmla="*/ 1703 h 10045"/>
              <a:gd name="connsiteX5" fmla="*/ 1527 w 10030"/>
              <a:gd name="connsiteY5" fmla="*/ 1323 h 10045"/>
              <a:gd name="connsiteX6" fmla="*/ 1606 w 10030"/>
              <a:gd name="connsiteY6" fmla="*/ 896 h 10045"/>
              <a:gd name="connsiteX7" fmla="*/ 1715 w 10030"/>
              <a:gd name="connsiteY7" fmla="*/ 876 h 10045"/>
              <a:gd name="connsiteX8" fmla="*/ 1798 w 10030"/>
              <a:gd name="connsiteY8" fmla="*/ 448 h 10045"/>
              <a:gd name="connsiteX9" fmla="*/ 1880 w 10030"/>
              <a:gd name="connsiteY9" fmla="*/ 47 h 10045"/>
              <a:gd name="connsiteX10" fmla="*/ 1964 w 10030"/>
              <a:gd name="connsiteY10" fmla="*/ 0 h 10045"/>
              <a:gd name="connsiteX11" fmla="*/ 2055 w 10030"/>
              <a:gd name="connsiteY11" fmla="*/ 324 h 10045"/>
              <a:gd name="connsiteX12" fmla="*/ 2124 w 10030"/>
              <a:gd name="connsiteY12" fmla="*/ 669 h 10045"/>
              <a:gd name="connsiteX13" fmla="*/ 2188 w 10030"/>
              <a:gd name="connsiteY13" fmla="*/ 1219 h 10045"/>
              <a:gd name="connsiteX14" fmla="*/ 2256 w 10030"/>
              <a:gd name="connsiteY14" fmla="*/ 1894 h 10045"/>
              <a:gd name="connsiteX15" fmla="*/ 2322 w 10030"/>
              <a:gd name="connsiteY15" fmla="*/ 2447 h 10045"/>
              <a:gd name="connsiteX16" fmla="*/ 2408 w 10030"/>
              <a:gd name="connsiteY16" fmla="*/ 2978 h 10045"/>
              <a:gd name="connsiteX17" fmla="*/ 2522 w 10030"/>
              <a:gd name="connsiteY17" fmla="*/ 3494 h 10045"/>
              <a:gd name="connsiteX18" fmla="*/ 2609 w 10030"/>
              <a:gd name="connsiteY18" fmla="*/ 3791 h 10045"/>
              <a:gd name="connsiteX19" fmla="*/ 2678 w 10030"/>
              <a:gd name="connsiteY19" fmla="*/ 3942 h 10045"/>
              <a:gd name="connsiteX20" fmla="*/ 2782 w 10030"/>
              <a:gd name="connsiteY20" fmla="*/ 4080 h 10045"/>
              <a:gd name="connsiteX21" fmla="*/ 2846 w 10030"/>
              <a:gd name="connsiteY21" fmla="*/ 4045 h 10045"/>
              <a:gd name="connsiteX22" fmla="*/ 2910 w 10030"/>
              <a:gd name="connsiteY22" fmla="*/ 4011 h 10045"/>
              <a:gd name="connsiteX23" fmla="*/ 2998 w 10030"/>
              <a:gd name="connsiteY23" fmla="*/ 3997 h 10045"/>
              <a:gd name="connsiteX24" fmla="*/ 3107 w 10030"/>
              <a:gd name="connsiteY24" fmla="*/ 4494 h 10045"/>
              <a:gd name="connsiteX25" fmla="*/ 3198 w 10030"/>
              <a:gd name="connsiteY25" fmla="*/ 4837 h 10045"/>
              <a:gd name="connsiteX26" fmla="*/ 3429 w 10030"/>
              <a:gd name="connsiteY26" fmla="*/ 4994 h 10045"/>
              <a:gd name="connsiteX27" fmla="*/ 3653 w 10030"/>
              <a:gd name="connsiteY27" fmla="*/ 5065 h 10045"/>
              <a:gd name="connsiteX28" fmla="*/ 4046 w 10030"/>
              <a:gd name="connsiteY28" fmla="*/ 4689 h 10045"/>
              <a:gd name="connsiteX29" fmla="*/ 5019 w 10030"/>
              <a:gd name="connsiteY29" fmla="*/ 5501 h 10045"/>
              <a:gd name="connsiteX30" fmla="*/ 6825 w 10030"/>
              <a:gd name="connsiteY30" fmla="*/ 5373 h 10045"/>
              <a:gd name="connsiteX31" fmla="*/ 7621 w 10030"/>
              <a:gd name="connsiteY31" fmla="*/ 6094 h 10045"/>
              <a:gd name="connsiteX32" fmla="*/ 8548 w 10030"/>
              <a:gd name="connsiteY32" fmla="*/ 7900 h 10045"/>
              <a:gd name="connsiteX33" fmla="*/ 9756 w 10030"/>
              <a:gd name="connsiteY33" fmla="*/ 8821 h 10045"/>
              <a:gd name="connsiteX34" fmla="*/ 10030 w 10030"/>
              <a:gd name="connsiteY34" fmla="*/ 10045 h 10045"/>
              <a:gd name="connsiteX0" fmla="*/ 10 w 10030"/>
              <a:gd name="connsiteY0" fmla="*/ 10000 h 10045"/>
              <a:gd name="connsiteX1" fmla="*/ 8 w 10030"/>
              <a:gd name="connsiteY1" fmla="*/ 2882 h 10045"/>
              <a:gd name="connsiteX2" fmla="*/ 809 w 10030"/>
              <a:gd name="connsiteY2" fmla="*/ 2137 h 10045"/>
              <a:gd name="connsiteX3" fmla="*/ 1296 w 10030"/>
              <a:gd name="connsiteY3" fmla="*/ 2723 h 10045"/>
              <a:gd name="connsiteX4" fmla="*/ 1358 w 10030"/>
              <a:gd name="connsiteY4" fmla="*/ 2150 h 10045"/>
              <a:gd name="connsiteX5" fmla="*/ 1441 w 10030"/>
              <a:gd name="connsiteY5" fmla="*/ 1703 h 10045"/>
              <a:gd name="connsiteX6" fmla="*/ 1527 w 10030"/>
              <a:gd name="connsiteY6" fmla="*/ 1323 h 10045"/>
              <a:gd name="connsiteX7" fmla="*/ 1606 w 10030"/>
              <a:gd name="connsiteY7" fmla="*/ 896 h 10045"/>
              <a:gd name="connsiteX8" fmla="*/ 1715 w 10030"/>
              <a:gd name="connsiteY8" fmla="*/ 876 h 10045"/>
              <a:gd name="connsiteX9" fmla="*/ 1798 w 10030"/>
              <a:gd name="connsiteY9" fmla="*/ 448 h 10045"/>
              <a:gd name="connsiteX10" fmla="*/ 1880 w 10030"/>
              <a:gd name="connsiteY10" fmla="*/ 47 h 10045"/>
              <a:gd name="connsiteX11" fmla="*/ 1964 w 10030"/>
              <a:gd name="connsiteY11" fmla="*/ 0 h 10045"/>
              <a:gd name="connsiteX12" fmla="*/ 2055 w 10030"/>
              <a:gd name="connsiteY12" fmla="*/ 324 h 10045"/>
              <a:gd name="connsiteX13" fmla="*/ 2124 w 10030"/>
              <a:gd name="connsiteY13" fmla="*/ 669 h 10045"/>
              <a:gd name="connsiteX14" fmla="*/ 2188 w 10030"/>
              <a:gd name="connsiteY14" fmla="*/ 1219 h 10045"/>
              <a:gd name="connsiteX15" fmla="*/ 2256 w 10030"/>
              <a:gd name="connsiteY15" fmla="*/ 1894 h 10045"/>
              <a:gd name="connsiteX16" fmla="*/ 2322 w 10030"/>
              <a:gd name="connsiteY16" fmla="*/ 2447 h 10045"/>
              <a:gd name="connsiteX17" fmla="*/ 2408 w 10030"/>
              <a:gd name="connsiteY17" fmla="*/ 2978 h 10045"/>
              <a:gd name="connsiteX18" fmla="*/ 2522 w 10030"/>
              <a:gd name="connsiteY18" fmla="*/ 3494 h 10045"/>
              <a:gd name="connsiteX19" fmla="*/ 2609 w 10030"/>
              <a:gd name="connsiteY19" fmla="*/ 3791 h 10045"/>
              <a:gd name="connsiteX20" fmla="*/ 2678 w 10030"/>
              <a:gd name="connsiteY20" fmla="*/ 3942 h 10045"/>
              <a:gd name="connsiteX21" fmla="*/ 2782 w 10030"/>
              <a:gd name="connsiteY21" fmla="*/ 4080 h 10045"/>
              <a:gd name="connsiteX22" fmla="*/ 2846 w 10030"/>
              <a:gd name="connsiteY22" fmla="*/ 4045 h 10045"/>
              <a:gd name="connsiteX23" fmla="*/ 2910 w 10030"/>
              <a:gd name="connsiteY23" fmla="*/ 4011 h 10045"/>
              <a:gd name="connsiteX24" fmla="*/ 2998 w 10030"/>
              <a:gd name="connsiteY24" fmla="*/ 3997 h 10045"/>
              <a:gd name="connsiteX25" fmla="*/ 3107 w 10030"/>
              <a:gd name="connsiteY25" fmla="*/ 4494 h 10045"/>
              <a:gd name="connsiteX26" fmla="*/ 3198 w 10030"/>
              <a:gd name="connsiteY26" fmla="*/ 4837 h 10045"/>
              <a:gd name="connsiteX27" fmla="*/ 3429 w 10030"/>
              <a:gd name="connsiteY27" fmla="*/ 4994 h 10045"/>
              <a:gd name="connsiteX28" fmla="*/ 3653 w 10030"/>
              <a:gd name="connsiteY28" fmla="*/ 5065 h 10045"/>
              <a:gd name="connsiteX29" fmla="*/ 4046 w 10030"/>
              <a:gd name="connsiteY29" fmla="*/ 4689 h 10045"/>
              <a:gd name="connsiteX30" fmla="*/ 5019 w 10030"/>
              <a:gd name="connsiteY30" fmla="*/ 5501 h 10045"/>
              <a:gd name="connsiteX31" fmla="*/ 6825 w 10030"/>
              <a:gd name="connsiteY31" fmla="*/ 5373 h 10045"/>
              <a:gd name="connsiteX32" fmla="*/ 7621 w 10030"/>
              <a:gd name="connsiteY32" fmla="*/ 6094 h 10045"/>
              <a:gd name="connsiteX33" fmla="*/ 8548 w 10030"/>
              <a:gd name="connsiteY33" fmla="*/ 7900 h 10045"/>
              <a:gd name="connsiteX34" fmla="*/ 9756 w 10030"/>
              <a:gd name="connsiteY34" fmla="*/ 8821 h 10045"/>
              <a:gd name="connsiteX35" fmla="*/ 10030 w 10030"/>
              <a:gd name="connsiteY35" fmla="*/ 10045 h 10045"/>
              <a:gd name="connsiteX0" fmla="*/ 10 w 10030"/>
              <a:gd name="connsiteY0" fmla="*/ 10000 h 10045"/>
              <a:gd name="connsiteX1" fmla="*/ 8 w 10030"/>
              <a:gd name="connsiteY1" fmla="*/ 2882 h 10045"/>
              <a:gd name="connsiteX2" fmla="*/ 809 w 10030"/>
              <a:gd name="connsiteY2" fmla="*/ 2137 h 10045"/>
              <a:gd name="connsiteX3" fmla="*/ 1296 w 10030"/>
              <a:gd name="connsiteY3" fmla="*/ 2723 h 10045"/>
              <a:gd name="connsiteX4" fmla="*/ 1358 w 10030"/>
              <a:gd name="connsiteY4" fmla="*/ 2150 h 10045"/>
              <a:gd name="connsiteX5" fmla="*/ 1441 w 10030"/>
              <a:gd name="connsiteY5" fmla="*/ 1703 h 10045"/>
              <a:gd name="connsiteX6" fmla="*/ 1527 w 10030"/>
              <a:gd name="connsiteY6" fmla="*/ 1323 h 10045"/>
              <a:gd name="connsiteX7" fmla="*/ 1606 w 10030"/>
              <a:gd name="connsiteY7" fmla="*/ 896 h 10045"/>
              <a:gd name="connsiteX8" fmla="*/ 1715 w 10030"/>
              <a:gd name="connsiteY8" fmla="*/ 876 h 10045"/>
              <a:gd name="connsiteX9" fmla="*/ 1798 w 10030"/>
              <a:gd name="connsiteY9" fmla="*/ 448 h 10045"/>
              <a:gd name="connsiteX10" fmla="*/ 1880 w 10030"/>
              <a:gd name="connsiteY10" fmla="*/ 47 h 10045"/>
              <a:gd name="connsiteX11" fmla="*/ 1964 w 10030"/>
              <a:gd name="connsiteY11" fmla="*/ 0 h 10045"/>
              <a:gd name="connsiteX12" fmla="*/ 2055 w 10030"/>
              <a:gd name="connsiteY12" fmla="*/ 324 h 10045"/>
              <a:gd name="connsiteX13" fmla="*/ 2124 w 10030"/>
              <a:gd name="connsiteY13" fmla="*/ 669 h 10045"/>
              <a:gd name="connsiteX14" fmla="*/ 2188 w 10030"/>
              <a:gd name="connsiteY14" fmla="*/ 1219 h 10045"/>
              <a:gd name="connsiteX15" fmla="*/ 2256 w 10030"/>
              <a:gd name="connsiteY15" fmla="*/ 1894 h 10045"/>
              <a:gd name="connsiteX16" fmla="*/ 2322 w 10030"/>
              <a:gd name="connsiteY16" fmla="*/ 2447 h 10045"/>
              <a:gd name="connsiteX17" fmla="*/ 2408 w 10030"/>
              <a:gd name="connsiteY17" fmla="*/ 2978 h 10045"/>
              <a:gd name="connsiteX18" fmla="*/ 2522 w 10030"/>
              <a:gd name="connsiteY18" fmla="*/ 3494 h 10045"/>
              <a:gd name="connsiteX19" fmla="*/ 2609 w 10030"/>
              <a:gd name="connsiteY19" fmla="*/ 3791 h 10045"/>
              <a:gd name="connsiteX20" fmla="*/ 2678 w 10030"/>
              <a:gd name="connsiteY20" fmla="*/ 3942 h 10045"/>
              <a:gd name="connsiteX21" fmla="*/ 2782 w 10030"/>
              <a:gd name="connsiteY21" fmla="*/ 4080 h 10045"/>
              <a:gd name="connsiteX22" fmla="*/ 2846 w 10030"/>
              <a:gd name="connsiteY22" fmla="*/ 4045 h 10045"/>
              <a:gd name="connsiteX23" fmla="*/ 2910 w 10030"/>
              <a:gd name="connsiteY23" fmla="*/ 4011 h 10045"/>
              <a:gd name="connsiteX24" fmla="*/ 2998 w 10030"/>
              <a:gd name="connsiteY24" fmla="*/ 3997 h 10045"/>
              <a:gd name="connsiteX25" fmla="*/ 3107 w 10030"/>
              <a:gd name="connsiteY25" fmla="*/ 4494 h 10045"/>
              <a:gd name="connsiteX26" fmla="*/ 3198 w 10030"/>
              <a:gd name="connsiteY26" fmla="*/ 4837 h 10045"/>
              <a:gd name="connsiteX27" fmla="*/ 3429 w 10030"/>
              <a:gd name="connsiteY27" fmla="*/ 4994 h 10045"/>
              <a:gd name="connsiteX28" fmla="*/ 3653 w 10030"/>
              <a:gd name="connsiteY28" fmla="*/ 5065 h 10045"/>
              <a:gd name="connsiteX29" fmla="*/ 4046 w 10030"/>
              <a:gd name="connsiteY29" fmla="*/ 4689 h 10045"/>
              <a:gd name="connsiteX30" fmla="*/ 5019 w 10030"/>
              <a:gd name="connsiteY30" fmla="*/ 5501 h 10045"/>
              <a:gd name="connsiteX31" fmla="*/ 6825 w 10030"/>
              <a:gd name="connsiteY31" fmla="*/ 5373 h 10045"/>
              <a:gd name="connsiteX32" fmla="*/ 7621 w 10030"/>
              <a:gd name="connsiteY32" fmla="*/ 6094 h 10045"/>
              <a:gd name="connsiteX33" fmla="*/ 8548 w 10030"/>
              <a:gd name="connsiteY33" fmla="*/ 7900 h 10045"/>
              <a:gd name="connsiteX34" fmla="*/ 9756 w 10030"/>
              <a:gd name="connsiteY34" fmla="*/ 8821 h 10045"/>
              <a:gd name="connsiteX35" fmla="*/ 10030 w 10030"/>
              <a:gd name="connsiteY35" fmla="*/ 10045 h 10045"/>
              <a:gd name="connsiteX0" fmla="*/ 10 w 10030"/>
              <a:gd name="connsiteY0" fmla="*/ 10000 h 10045"/>
              <a:gd name="connsiteX1" fmla="*/ 8 w 10030"/>
              <a:gd name="connsiteY1" fmla="*/ 2882 h 10045"/>
              <a:gd name="connsiteX2" fmla="*/ 809 w 10030"/>
              <a:gd name="connsiteY2" fmla="*/ 2137 h 10045"/>
              <a:gd name="connsiteX3" fmla="*/ 1358 w 10030"/>
              <a:gd name="connsiteY3" fmla="*/ 2150 h 10045"/>
              <a:gd name="connsiteX4" fmla="*/ 1441 w 10030"/>
              <a:gd name="connsiteY4" fmla="*/ 1703 h 10045"/>
              <a:gd name="connsiteX5" fmla="*/ 1527 w 10030"/>
              <a:gd name="connsiteY5" fmla="*/ 1323 h 10045"/>
              <a:gd name="connsiteX6" fmla="*/ 1606 w 10030"/>
              <a:gd name="connsiteY6" fmla="*/ 896 h 10045"/>
              <a:gd name="connsiteX7" fmla="*/ 1715 w 10030"/>
              <a:gd name="connsiteY7" fmla="*/ 876 h 10045"/>
              <a:gd name="connsiteX8" fmla="*/ 1798 w 10030"/>
              <a:gd name="connsiteY8" fmla="*/ 448 h 10045"/>
              <a:gd name="connsiteX9" fmla="*/ 1880 w 10030"/>
              <a:gd name="connsiteY9" fmla="*/ 47 h 10045"/>
              <a:gd name="connsiteX10" fmla="*/ 1964 w 10030"/>
              <a:gd name="connsiteY10" fmla="*/ 0 h 10045"/>
              <a:gd name="connsiteX11" fmla="*/ 2055 w 10030"/>
              <a:gd name="connsiteY11" fmla="*/ 324 h 10045"/>
              <a:gd name="connsiteX12" fmla="*/ 2124 w 10030"/>
              <a:gd name="connsiteY12" fmla="*/ 669 h 10045"/>
              <a:gd name="connsiteX13" fmla="*/ 2188 w 10030"/>
              <a:gd name="connsiteY13" fmla="*/ 1219 h 10045"/>
              <a:gd name="connsiteX14" fmla="*/ 2256 w 10030"/>
              <a:gd name="connsiteY14" fmla="*/ 1894 h 10045"/>
              <a:gd name="connsiteX15" fmla="*/ 2322 w 10030"/>
              <a:gd name="connsiteY15" fmla="*/ 2447 h 10045"/>
              <a:gd name="connsiteX16" fmla="*/ 2408 w 10030"/>
              <a:gd name="connsiteY16" fmla="*/ 2978 h 10045"/>
              <a:gd name="connsiteX17" fmla="*/ 2522 w 10030"/>
              <a:gd name="connsiteY17" fmla="*/ 3494 h 10045"/>
              <a:gd name="connsiteX18" fmla="*/ 2609 w 10030"/>
              <a:gd name="connsiteY18" fmla="*/ 3791 h 10045"/>
              <a:gd name="connsiteX19" fmla="*/ 2678 w 10030"/>
              <a:gd name="connsiteY19" fmla="*/ 3942 h 10045"/>
              <a:gd name="connsiteX20" fmla="*/ 2782 w 10030"/>
              <a:gd name="connsiteY20" fmla="*/ 4080 h 10045"/>
              <a:gd name="connsiteX21" fmla="*/ 2846 w 10030"/>
              <a:gd name="connsiteY21" fmla="*/ 4045 h 10045"/>
              <a:gd name="connsiteX22" fmla="*/ 2910 w 10030"/>
              <a:gd name="connsiteY22" fmla="*/ 4011 h 10045"/>
              <a:gd name="connsiteX23" fmla="*/ 2998 w 10030"/>
              <a:gd name="connsiteY23" fmla="*/ 3997 h 10045"/>
              <a:gd name="connsiteX24" fmla="*/ 3107 w 10030"/>
              <a:gd name="connsiteY24" fmla="*/ 4494 h 10045"/>
              <a:gd name="connsiteX25" fmla="*/ 3198 w 10030"/>
              <a:gd name="connsiteY25" fmla="*/ 4837 h 10045"/>
              <a:gd name="connsiteX26" fmla="*/ 3429 w 10030"/>
              <a:gd name="connsiteY26" fmla="*/ 4994 h 10045"/>
              <a:gd name="connsiteX27" fmla="*/ 3653 w 10030"/>
              <a:gd name="connsiteY27" fmla="*/ 5065 h 10045"/>
              <a:gd name="connsiteX28" fmla="*/ 4046 w 10030"/>
              <a:gd name="connsiteY28" fmla="*/ 4689 h 10045"/>
              <a:gd name="connsiteX29" fmla="*/ 5019 w 10030"/>
              <a:gd name="connsiteY29" fmla="*/ 5501 h 10045"/>
              <a:gd name="connsiteX30" fmla="*/ 6825 w 10030"/>
              <a:gd name="connsiteY30" fmla="*/ 5373 h 10045"/>
              <a:gd name="connsiteX31" fmla="*/ 7621 w 10030"/>
              <a:gd name="connsiteY31" fmla="*/ 6094 h 10045"/>
              <a:gd name="connsiteX32" fmla="*/ 8548 w 10030"/>
              <a:gd name="connsiteY32" fmla="*/ 7900 h 10045"/>
              <a:gd name="connsiteX33" fmla="*/ 9756 w 10030"/>
              <a:gd name="connsiteY33" fmla="*/ 8821 h 10045"/>
              <a:gd name="connsiteX34" fmla="*/ 10030 w 10030"/>
              <a:gd name="connsiteY34" fmla="*/ 10045 h 10045"/>
              <a:gd name="connsiteX0" fmla="*/ 10 w 10030"/>
              <a:gd name="connsiteY0" fmla="*/ 10000 h 10045"/>
              <a:gd name="connsiteX1" fmla="*/ 8 w 10030"/>
              <a:gd name="connsiteY1" fmla="*/ 2882 h 10045"/>
              <a:gd name="connsiteX2" fmla="*/ 809 w 10030"/>
              <a:gd name="connsiteY2" fmla="*/ 2137 h 10045"/>
              <a:gd name="connsiteX3" fmla="*/ 1441 w 10030"/>
              <a:gd name="connsiteY3" fmla="*/ 1703 h 10045"/>
              <a:gd name="connsiteX4" fmla="*/ 1527 w 10030"/>
              <a:gd name="connsiteY4" fmla="*/ 1323 h 10045"/>
              <a:gd name="connsiteX5" fmla="*/ 1606 w 10030"/>
              <a:gd name="connsiteY5" fmla="*/ 896 h 10045"/>
              <a:gd name="connsiteX6" fmla="*/ 1715 w 10030"/>
              <a:gd name="connsiteY6" fmla="*/ 876 h 10045"/>
              <a:gd name="connsiteX7" fmla="*/ 1798 w 10030"/>
              <a:gd name="connsiteY7" fmla="*/ 448 h 10045"/>
              <a:gd name="connsiteX8" fmla="*/ 1880 w 10030"/>
              <a:gd name="connsiteY8" fmla="*/ 47 h 10045"/>
              <a:gd name="connsiteX9" fmla="*/ 1964 w 10030"/>
              <a:gd name="connsiteY9" fmla="*/ 0 h 10045"/>
              <a:gd name="connsiteX10" fmla="*/ 2055 w 10030"/>
              <a:gd name="connsiteY10" fmla="*/ 324 h 10045"/>
              <a:gd name="connsiteX11" fmla="*/ 2124 w 10030"/>
              <a:gd name="connsiteY11" fmla="*/ 669 h 10045"/>
              <a:gd name="connsiteX12" fmla="*/ 2188 w 10030"/>
              <a:gd name="connsiteY12" fmla="*/ 1219 h 10045"/>
              <a:gd name="connsiteX13" fmla="*/ 2256 w 10030"/>
              <a:gd name="connsiteY13" fmla="*/ 1894 h 10045"/>
              <a:gd name="connsiteX14" fmla="*/ 2322 w 10030"/>
              <a:gd name="connsiteY14" fmla="*/ 2447 h 10045"/>
              <a:gd name="connsiteX15" fmla="*/ 2408 w 10030"/>
              <a:gd name="connsiteY15" fmla="*/ 2978 h 10045"/>
              <a:gd name="connsiteX16" fmla="*/ 2522 w 10030"/>
              <a:gd name="connsiteY16" fmla="*/ 3494 h 10045"/>
              <a:gd name="connsiteX17" fmla="*/ 2609 w 10030"/>
              <a:gd name="connsiteY17" fmla="*/ 3791 h 10045"/>
              <a:gd name="connsiteX18" fmla="*/ 2678 w 10030"/>
              <a:gd name="connsiteY18" fmla="*/ 3942 h 10045"/>
              <a:gd name="connsiteX19" fmla="*/ 2782 w 10030"/>
              <a:gd name="connsiteY19" fmla="*/ 4080 h 10045"/>
              <a:gd name="connsiteX20" fmla="*/ 2846 w 10030"/>
              <a:gd name="connsiteY20" fmla="*/ 4045 h 10045"/>
              <a:gd name="connsiteX21" fmla="*/ 2910 w 10030"/>
              <a:gd name="connsiteY21" fmla="*/ 4011 h 10045"/>
              <a:gd name="connsiteX22" fmla="*/ 2998 w 10030"/>
              <a:gd name="connsiteY22" fmla="*/ 3997 h 10045"/>
              <a:gd name="connsiteX23" fmla="*/ 3107 w 10030"/>
              <a:gd name="connsiteY23" fmla="*/ 4494 h 10045"/>
              <a:gd name="connsiteX24" fmla="*/ 3198 w 10030"/>
              <a:gd name="connsiteY24" fmla="*/ 4837 h 10045"/>
              <a:gd name="connsiteX25" fmla="*/ 3429 w 10030"/>
              <a:gd name="connsiteY25" fmla="*/ 4994 h 10045"/>
              <a:gd name="connsiteX26" fmla="*/ 3653 w 10030"/>
              <a:gd name="connsiteY26" fmla="*/ 5065 h 10045"/>
              <a:gd name="connsiteX27" fmla="*/ 4046 w 10030"/>
              <a:gd name="connsiteY27" fmla="*/ 4689 h 10045"/>
              <a:gd name="connsiteX28" fmla="*/ 5019 w 10030"/>
              <a:gd name="connsiteY28" fmla="*/ 5501 h 10045"/>
              <a:gd name="connsiteX29" fmla="*/ 6825 w 10030"/>
              <a:gd name="connsiteY29" fmla="*/ 5373 h 10045"/>
              <a:gd name="connsiteX30" fmla="*/ 7621 w 10030"/>
              <a:gd name="connsiteY30" fmla="*/ 6094 h 10045"/>
              <a:gd name="connsiteX31" fmla="*/ 8548 w 10030"/>
              <a:gd name="connsiteY31" fmla="*/ 7900 h 10045"/>
              <a:gd name="connsiteX32" fmla="*/ 9756 w 10030"/>
              <a:gd name="connsiteY32" fmla="*/ 8821 h 10045"/>
              <a:gd name="connsiteX33" fmla="*/ 10030 w 10030"/>
              <a:gd name="connsiteY33" fmla="*/ 10045 h 10045"/>
              <a:gd name="connsiteX0" fmla="*/ 10 w 10030"/>
              <a:gd name="connsiteY0" fmla="*/ 10000 h 10045"/>
              <a:gd name="connsiteX1" fmla="*/ 8 w 10030"/>
              <a:gd name="connsiteY1" fmla="*/ 2882 h 10045"/>
              <a:gd name="connsiteX2" fmla="*/ 809 w 10030"/>
              <a:gd name="connsiteY2" fmla="*/ 2137 h 10045"/>
              <a:gd name="connsiteX3" fmla="*/ 1441 w 10030"/>
              <a:gd name="connsiteY3" fmla="*/ 1703 h 10045"/>
              <a:gd name="connsiteX4" fmla="*/ 1527 w 10030"/>
              <a:gd name="connsiteY4" fmla="*/ 1323 h 10045"/>
              <a:gd name="connsiteX5" fmla="*/ 1606 w 10030"/>
              <a:gd name="connsiteY5" fmla="*/ 896 h 10045"/>
              <a:gd name="connsiteX6" fmla="*/ 1715 w 10030"/>
              <a:gd name="connsiteY6" fmla="*/ 876 h 10045"/>
              <a:gd name="connsiteX7" fmla="*/ 1798 w 10030"/>
              <a:gd name="connsiteY7" fmla="*/ 448 h 10045"/>
              <a:gd name="connsiteX8" fmla="*/ 1880 w 10030"/>
              <a:gd name="connsiteY8" fmla="*/ 47 h 10045"/>
              <a:gd name="connsiteX9" fmla="*/ 1964 w 10030"/>
              <a:gd name="connsiteY9" fmla="*/ 0 h 10045"/>
              <a:gd name="connsiteX10" fmla="*/ 2055 w 10030"/>
              <a:gd name="connsiteY10" fmla="*/ 324 h 10045"/>
              <a:gd name="connsiteX11" fmla="*/ 2124 w 10030"/>
              <a:gd name="connsiteY11" fmla="*/ 669 h 10045"/>
              <a:gd name="connsiteX12" fmla="*/ 2188 w 10030"/>
              <a:gd name="connsiteY12" fmla="*/ 1219 h 10045"/>
              <a:gd name="connsiteX13" fmla="*/ 2256 w 10030"/>
              <a:gd name="connsiteY13" fmla="*/ 1894 h 10045"/>
              <a:gd name="connsiteX14" fmla="*/ 2322 w 10030"/>
              <a:gd name="connsiteY14" fmla="*/ 2447 h 10045"/>
              <a:gd name="connsiteX15" fmla="*/ 2408 w 10030"/>
              <a:gd name="connsiteY15" fmla="*/ 2978 h 10045"/>
              <a:gd name="connsiteX16" fmla="*/ 2522 w 10030"/>
              <a:gd name="connsiteY16" fmla="*/ 3494 h 10045"/>
              <a:gd name="connsiteX17" fmla="*/ 2609 w 10030"/>
              <a:gd name="connsiteY17" fmla="*/ 3791 h 10045"/>
              <a:gd name="connsiteX18" fmla="*/ 2678 w 10030"/>
              <a:gd name="connsiteY18" fmla="*/ 3942 h 10045"/>
              <a:gd name="connsiteX19" fmla="*/ 2782 w 10030"/>
              <a:gd name="connsiteY19" fmla="*/ 4080 h 10045"/>
              <a:gd name="connsiteX20" fmla="*/ 2846 w 10030"/>
              <a:gd name="connsiteY20" fmla="*/ 4045 h 10045"/>
              <a:gd name="connsiteX21" fmla="*/ 2910 w 10030"/>
              <a:gd name="connsiteY21" fmla="*/ 4011 h 10045"/>
              <a:gd name="connsiteX22" fmla="*/ 2998 w 10030"/>
              <a:gd name="connsiteY22" fmla="*/ 3997 h 10045"/>
              <a:gd name="connsiteX23" fmla="*/ 3107 w 10030"/>
              <a:gd name="connsiteY23" fmla="*/ 4494 h 10045"/>
              <a:gd name="connsiteX24" fmla="*/ 3198 w 10030"/>
              <a:gd name="connsiteY24" fmla="*/ 4837 h 10045"/>
              <a:gd name="connsiteX25" fmla="*/ 3429 w 10030"/>
              <a:gd name="connsiteY25" fmla="*/ 4994 h 10045"/>
              <a:gd name="connsiteX26" fmla="*/ 3653 w 10030"/>
              <a:gd name="connsiteY26" fmla="*/ 5065 h 10045"/>
              <a:gd name="connsiteX27" fmla="*/ 4046 w 10030"/>
              <a:gd name="connsiteY27" fmla="*/ 4689 h 10045"/>
              <a:gd name="connsiteX28" fmla="*/ 5019 w 10030"/>
              <a:gd name="connsiteY28" fmla="*/ 5501 h 10045"/>
              <a:gd name="connsiteX29" fmla="*/ 6825 w 10030"/>
              <a:gd name="connsiteY29" fmla="*/ 5373 h 10045"/>
              <a:gd name="connsiteX30" fmla="*/ 7621 w 10030"/>
              <a:gd name="connsiteY30" fmla="*/ 6094 h 10045"/>
              <a:gd name="connsiteX31" fmla="*/ 8548 w 10030"/>
              <a:gd name="connsiteY31" fmla="*/ 7900 h 10045"/>
              <a:gd name="connsiteX32" fmla="*/ 9756 w 10030"/>
              <a:gd name="connsiteY32" fmla="*/ 8821 h 10045"/>
              <a:gd name="connsiteX33" fmla="*/ 10030 w 10030"/>
              <a:gd name="connsiteY33" fmla="*/ 10045 h 10045"/>
              <a:gd name="connsiteX0" fmla="*/ 10 w 10030"/>
              <a:gd name="connsiteY0" fmla="*/ 10000 h 10045"/>
              <a:gd name="connsiteX1" fmla="*/ 8 w 10030"/>
              <a:gd name="connsiteY1" fmla="*/ 2882 h 10045"/>
              <a:gd name="connsiteX2" fmla="*/ 809 w 10030"/>
              <a:gd name="connsiteY2" fmla="*/ 2137 h 10045"/>
              <a:gd name="connsiteX3" fmla="*/ 1441 w 10030"/>
              <a:gd name="connsiteY3" fmla="*/ 1703 h 10045"/>
              <a:gd name="connsiteX4" fmla="*/ 1527 w 10030"/>
              <a:gd name="connsiteY4" fmla="*/ 1323 h 10045"/>
              <a:gd name="connsiteX5" fmla="*/ 1606 w 10030"/>
              <a:gd name="connsiteY5" fmla="*/ 896 h 10045"/>
              <a:gd name="connsiteX6" fmla="*/ 1715 w 10030"/>
              <a:gd name="connsiteY6" fmla="*/ 876 h 10045"/>
              <a:gd name="connsiteX7" fmla="*/ 1798 w 10030"/>
              <a:gd name="connsiteY7" fmla="*/ 448 h 10045"/>
              <a:gd name="connsiteX8" fmla="*/ 1880 w 10030"/>
              <a:gd name="connsiteY8" fmla="*/ 47 h 10045"/>
              <a:gd name="connsiteX9" fmla="*/ 1964 w 10030"/>
              <a:gd name="connsiteY9" fmla="*/ 0 h 10045"/>
              <a:gd name="connsiteX10" fmla="*/ 2055 w 10030"/>
              <a:gd name="connsiteY10" fmla="*/ 324 h 10045"/>
              <a:gd name="connsiteX11" fmla="*/ 2124 w 10030"/>
              <a:gd name="connsiteY11" fmla="*/ 669 h 10045"/>
              <a:gd name="connsiteX12" fmla="*/ 2188 w 10030"/>
              <a:gd name="connsiteY12" fmla="*/ 1219 h 10045"/>
              <a:gd name="connsiteX13" fmla="*/ 2256 w 10030"/>
              <a:gd name="connsiteY13" fmla="*/ 1894 h 10045"/>
              <a:gd name="connsiteX14" fmla="*/ 2322 w 10030"/>
              <a:gd name="connsiteY14" fmla="*/ 2447 h 10045"/>
              <a:gd name="connsiteX15" fmla="*/ 2408 w 10030"/>
              <a:gd name="connsiteY15" fmla="*/ 2978 h 10045"/>
              <a:gd name="connsiteX16" fmla="*/ 2522 w 10030"/>
              <a:gd name="connsiteY16" fmla="*/ 3494 h 10045"/>
              <a:gd name="connsiteX17" fmla="*/ 2609 w 10030"/>
              <a:gd name="connsiteY17" fmla="*/ 3791 h 10045"/>
              <a:gd name="connsiteX18" fmla="*/ 2678 w 10030"/>
              <a:gd name="connsiteY18" fmla="*/ 3942 h 10045"/>
              <a:gd name="connsiteX19" fmla="*/ 2782 w 10030"/>
              <a:gd name="connsiteY19" fmla="*/ 4080 h 10045"/>
              <a:gd name="connsiteX20" fmla="*/ 2846 w 10030"/>
              <a:gd name="connsiteY20" fmla="*/ 4045 h 10045"/>
              <a:gd name="connsiteX21" fmla="*/ 2910 w 10030"/>
              <a:gd name="connsiteY21" fmla="*/ 4011 h 10045"/>
              <a:gd name="connsiteX22" fmla="*/ 2998 w 10030"/>
              <a:gd name="connsiteY22" fmla="*/ 3997 h 10045"/>
              <a:gd name="connsiteX23" fmla="*/ 3107 w 10030"/>
              <a:gd name="connsiteY23" fmla="*/ 4494 h 10045"/>
              <a:gd name="connsiteX24" fmla="*/ 3198 w 10030"/>
              <a:gd name="connsiteY24" fmla="*/ 4837 h 10045"/>
              <a:gd name="connsiteX25" fmla="*/ 3429 w 10030"/>
              <a:gd name="connsiteY25" fmla="*/ 4994 h 10045"/>
              <a:gd name="connsiteX26" fmla="*/ 3653 w 10030"/>
              <a:gd name="connsiteY26" fmla="*/ 5065 h 10045"/>
              <a:gd name="connsiteX27" fmla="*/ 4046 w 10030"/>
              <a:gd name="connsiteY27" fmla="*/ 4689 h 10045"/>
              <a:gd name="connsiteX28" fmla="*/ 5019 w 10030"/>
              <a:gd name="connsiteY28" fmla="*/ 5501 h 10045"/>
              <a:gd name="connsiteX29" fmla="*/ 6825 w 10030"/>
              <a:gd name="connsiteY29" fmla="*/ 5373 h 10045"/>
              <a:gd name="connsiteX30" fmla="*/ 7621 w 10030"/>
              <a:gd name="connsiteY30" fmla="*/ 6094 h 10045"/>
              <a:gd name="connsiteX31" fmla="*/ 8548 w 10030"/>
              <a:gd name="connsiteY31" fmla="*/ 7900 h 10045"/>
              <a:gd name="connsiteX32" fmla="*/ 9756 w 10030"/>
              <a:gd name="connsiteY32" fmla="*/ 8821 h 10045"/>
              <a:gd name="connsiteX33" fmla="*/ 10030 w 10030"/>
              <a:gd name="connsiteY33" fmla="*/ 10045 h 10045"/>
              <a:gd name="connsiteX0" fmla="*/ 10 w 10030"/>
              <a:gd name="connsiteY0" fmla="*/ 10000 h 10045"/>
              <a:gd name="connsiteX1" fmla="*/ 8 w 10030"/>
              <a:gd name="connsiteY1" fmla="*/ 2882 h 10045"/>
              <a:gd name="connsiteX2" fmla="*/ 809 w 10030"/>
              <a:gd name="connsiteY2" fmla="*/ 2137 h 10045"/>
              <a:gd name="connsiteX3" fmla="*/ 1441 w 10030"/>
              <a:gd name="connsiteY3" fmla="*/ 1703 h 10045"/>
              <a:gd name="connsiteX4" fmla="*/ 1606 w 10030"/>
              <a:gd name="connsiteY4" fmla="*/ 896 h 10045"/>
              <a:gd name="connsiteX5" fmla="*/ 1715 w 10030"/>
              <a:gd name="connsiteY5" fmla="*/ 876 h 10045"/>
              <a:gd name="connsiteX6" fmla="*/ 1798 w 10030"/>
              <a:gd name="connsiteY6" fmla="*/ 448 h 10045"/>
              <a:gd name="connsiteX7" fmla="*/ 1880 w 10030"/>
              <a:gd name="connsiteY7" fmla="*/ 47 h 10045"/>
              <a:gd name="connsiteX8" fmla="*/ 1964 w 10030"/>
              <a:gd name="connsiteY8" fmla="*/ 0 h 10045"/>
              <a:gd name="connsiteX9" fmla="*/ 2055 w 10030"/>
              <a:gd name="connsiteY9" fmla="*/ 324 h 10045"/>
              <a:gd name="connsiteX10" fmla="*/ 2124 w 10030"/>
              <a:gd name="connsiteY10" fmla="*/ 669 h 10045"/>
              <a:gd name="connsiteX11" fmla="*/ 2188 w 10030"/>
              <a:gd name="connsiteY11" fmla="*/ 1219 h 10045"/>
              <a:gd name="connsiteX12" fmla="*/ 2256 w 10030"/>
              <a:gd name="connsiteY12" fmla="*/ 1894 h 10045"/>
              <a:gd name="connsiteX13" fmla="*/ 2322 w 10030"/>
              <a:gd name="connsiteY13" fmla="*/ 2447 h 10045"/>
              <a:gd name="connsiteX14" fmla="*/ 2408 w 10030"/>
              <a:gd name="connsiteY14" fmla="*/ 2978 h 10045"/>
              <a:gd name="connsiteX15" fmla="*/ 2522 w 10030"/>
              <a:gd name="connsiteY15" fmla="*/ 3494 h 10045"/>
              <a:gd name="connsiteX16" fmla="*/ 2609 w 10030"/>
              <a:gd name="connsiteY16" fmla="*/ 3791 h 10045"/>
              <a:gd name="connsiteX17" fmla="*/ 2678 w 10030"/>
              <a:gd name="connsiteY17" fmla="*/ 3942 h 10045"/>
              <a:gd name="connsiteX18" fmla="*/ 2782 w 10030"/>
              <a:gd name="connsiteY18" fmla="*/ 4080 h 10045"/>
              <a:gd name="connsiteX19" fmla="*/ 2846 w 10030"/>
              <a:gd name="connsiteY19" fmla="*/ 4045 h 10045"/>
              <a:gd name="connsiteX20" fmla="*/ 2910 w 10030"/>
              <a:gd name="connsiteY20" fmla="*/ 4011 h 10045"/>
              <a:gd name="connsiteX21" fmla="*/ 2998 w 10030"/>
              <a:gd name="connsiteY21" fmla="*/ 3997 h 10045"/>
              <a:gd name="connsiteX22" fmla="*/ 3107 w 10030"/>
              <a:gd name="connsiteY22" fmla="*/ 4494 h 10045"/>
              <a:gd name="connsiteX23" fmla="*/ 3198 w 10030"/>
              <a:gd name="connsiteY23" fmla="*/ 4837 h 10045"/>
              <a:gd name="connsiteX24" fmla="*/ 3429 w 10030"/>
              <a:gd name="connsiteY24" fmla="*/ 4994 h 10045"/>
              <a:gd name="connsiteX25" fmla="*/ 3653 w 10030"/>
              <a:gd name="connsiteY25" fmla="*/ 5065 h 10045"/>
              <a:gd name="connsiteX26" fmla="*/ 4046 w 10030"/>
              <a:gd name="connsiteY26" fmla="*/ 4689 h 10045"/>
              <a:gd name="connsiteX27" fmla="*/ 5019 w 10030"/>
              <a:gd name="connsiteY27" fmla="*/ 5501 h 10045"/>
              <a:gd name="connsiteX28" fmla="*/ 6825 w 10030"/>
              <a:gd name="connsiteY28" fmla="*/ 5373 h 10045"/>
              <a:gd name="connsiteX29" fmla="*/ 7621 w 10030"/>
              <a:gd name="connsiteY29" fmla="*/ 6094 h 10045"/>
              <a:gd name="connsiteX30" fmla="*/ 8548 w 10030"/>
              <a:gd name="connsiteY30" fmla="*/ 7900 h 10045"/>
              <a:gd name="connsiteX31" fmla="*/ 9756 w 10030"/>
              <a:gd name="connsiteY31" fmla="*/ 8821 h 10045"/>
              <a:gd name="connsiteX32" fmla="*/ 10030 w 10030"/>
              <a:gd name="connsiteY32" fmla="*/ 10045 h 10045"/>
              <a:gd name="connsiteX0" fmla="*/ 10 w 10030"/>
              <a:gd name="connsiteY0" fmla="*/ 10000 h 10045"/>
              <a:gd name="connsiteX1" fmla="*/ 8 w 10030"/>
              <a:gd name="connsiteY1" fmla="*/ 2882 h 10045"/>
              <a:gd name="connsiteX2" fmla="*/ 420 w 10030"/>
              <a:gd name="connsiteY2" fmla="*/ 1902 h 10045"/>
              <a:gd name="connsiteX3" fmla="*/ 809 w 10030"/>
              <a:gd name="connsiteY3" fmla="*/ 2137 h 10045"/>
              <a:gd name="connsiteX4" fmla="*/ 1441 w 10030"/>
              <a:gd name="connsiteY4" fmla="*/ 1703 h 10045"/>
              <a:gd name="connsiteX5" fmla="*/ 1606 w 10030"/>
              <a:gd name="connsiteY5" fmla="*/ 896 h 10045"/>
              <a:gd name="connsiteX6" fmla="*/ 1715 w 10030"/>
              <a:gd name="connsiteY6" fmla="*/ 876 h 10045"/>
              <a:gd name="connsiteX7" fmla="*/ 1798 w 10030"/>
              <a:gd name="connsiteY7" fmla="*/ 448 h 10045"/>
              <a:gd name="connsiteX8" fmla="*/ 1880 w 10030"/>
              <a:gd name="connsiteY8" fmla="*/ 47 h 10045"/>
              <a:gd name="connsiteX9" fmla="*/ 1964 w 10030"/>
              <a:gd name="connsiteY9" fmla="*/ 0 h 10045"/>
              <a:gd name="connsiteX10" fmla="*/ 2055 w 10030"/>
              <a:gd name="connsiteY10" fmla="*/ 324 h 10045"/>
              <a:gd name="connsiteX11" fmla="*/ 2124 w 10030"/>
              <a:gd name="connsiteY11" fmla="*/ 669 h 10045"/>
              <a:gd name="connsiteX12" fmla="*/ 2188 w 10030"/>
              <a:gd name="connsiteY12" fmla="*/ 1219 h 10045"/>
              <a:gd name="connsiteX13" fmla="*/ 2256 w 10030"/>
              <a:gd name="connsiteY13" fmla="*/ 1894 h 10045"/>
              <a:gd name="connsiteX14" fmla="*/ 2322 w 10030"/>
              <a:gd name="connsiteY14" fmla="*/ 2447 h 10045"/>
              <a:gd name="connsiteX15" fmla="*/ 2408 w 10030"/>
              <a:gd name="connsiteY15" fmla="*/ 2978 h 10045"/>
              <a:gd name="connsiteX16" fmla="*/ 2522 w 10030"/>
              <a:gd name="connsiteY16" fmla="*/ 3494 h 10045"/>
              <a:gd name="connsiteX17" fmla="*/ 2609 w 10030"/>
              <a:gd name="connsiteY17" fmla="*/ 3791 h 10045"/>
              <a:gd name="connsiteX18" fmla="*/ 2678 w 10030"/>
              <a:gd name="connsiteY18" fmla="*/ 3942 h 10045"/>
              <a:gd name="connsiteX19" fmla="*/ 2782 w 10030"/>
              <a:gd name="connsiteY19" fmla="*/ 4080 h 10045"/>
              <a:gd name="connsiteX20" fmla="*/ 2846 w 10030"/>
              <a:gd name="connsiteY20" fmla="*/ 4045 h 10045"/>
              <a:gd name="connsiteX21" fmla="*/ 2910 w 10030"/>
              <a:gd name="connsiteY21" fmla="*/ 4011 h 10045"/>
              <a:gd name="connsiteX22" fmla="*/ 2998 w 10030"/>
              <a:gd name="connsiteY22" fmla="*/ 3997 h 10045"/>
              <a:gd name="connsiteX23" fmla="*/ 3107 w 10030"/>
              <a:gd name="connsiteY23" fmla="*/ 4494 h 10045"/>
              <a:gd name="connsiteX24" fmla="*/ 3198 w 10030"/>
              <a:gd name="connsiteY24" fmla="*/ 4837 h 10045"/>
              <a:gd name="connsiteX25" fmla="*/ 3429 w 10030"/>
              <a:gd name="connsiteY25" fmla="*/ 4994 h 10045"/>
              <a:gd name="connsiteX26" fmla="*/ 3653 w 10030"/>
              <a:gd name="connsiteY26" fmla="*/ 5065 h 10045"/>
              <a:gd name="connsiteX27" fmla="*/ 4046 w 10030"/>
              <a:gd name="connsiteY27" fmla="*/ 4689 h 10045"/>
              <a:gd name="connsiteX28" fmla="*/ 5019 w 10030"/>
              <a:gd name="connsiteY28" fmla="*/ 5501 h 10045"/>
              <a:gd name="connsiteX29" fmla="*/ 6825 w 10030"/>
              <a:gd name="connsiteY29" fmla="*/ 5373 h 10045"/>
              <a:gd name="connsiteX30" fmla="*/ 7621 w 10030"/>
              <a:gd name="connsiteY30" fmla="*/ 6094 h 10045"/>
              <a:gd name="connsiteX31" fmla="*/ 8548 w 10030"/>
              <a:gd name="connsiteY31" fmla="*/ 7900 h 10045"/>
              <a:gd name="connsiteX32" fmla="*/ 9756 w 10030"/>
              <a:gd name="connsiteY32" fmla="*/ 8821 h 10045"/>
              <a:gd name="connsiteX33" fmla="*/ 10030 w 10030"/>
              <a:gd name="connsiteY33" fmla="*/ 10045 h 10045"/>
              <a:gd name="connsiteX0" fmla="*/ 10 w 10030"/>
              <a:gd name="connsiteY0" fmla="*/ 10000 h 10045"/>
              <a:gd name="connsiteX1" fmla="*/ 8 w 10030"/>
              <a:gd name="connsiteY1" fmla="*/ 2882 h 10045"/>
              <a:gd name="connsiteX2" fmla="*/ 420 w 10030"/>
              <a:gd name="connsiteY2" fmla="*/ 1902 h 10045"/>
              <a:gd name="connsiteX3" fmla="*/ 809 w 10030"/>
              <a:gd name="connsiteY3" fmla="*/ 2137 h 10045"/>
              <a:gd name="connsiteX4" fmla="*/ 1441 w 10030"/>
              <a:gd name="connsiteY4" fmla="*/ 1703 h 10045"/>
              <a:gd name="connsiteX5" fmla="*/ 1606 w 10030"/>
              <a:gd name="connsiteY5" fmla="*/ 896 h 10045"/>
              <a:gd name="connsiteX6" fmla="*/ 1715 w 10030"/>
              <a:gd name="connsiteY6" fmla="*/ 876 h 10045"/>
              <a:gd name="connsiteX7" fmla="*/ 1798 w 10030"/>
              <a:gd name="connsiteY7" fmla="*/ 448 h 10045"/>
              <a:gd name="connsiteX8" fmla="*/ 1880 w 10030"/>
              <a:gd name="connsiteY8" fmla="*/ 47 h 10045"/>
              <a:gd name="connsiteX9" fmla="*/ 1964 w 10030"/>
              <a:gd name="connsiteY9" fmla="*/ 0 h 10045"/>
              <a:gd name="connsiteX10" fmla="*/ 2055 w 10030"/>
              <a:gd name="connsiteY10" fmla="*/ 324 h 10045"/>
              <a:gd name="connsiteX11" fmla="*/ 2124 w 10030"/>
              <a:gd name="connsiteY11" fmla="*/ 669 h 10045"/>
              <a:gd name="connsiteX12" fmla="*/ 2188 w 10030"/>
              <a:gd name="connsiteY12" fmla="*/ 1219 h 10045"/>
              <a:gd name="connsiteX13" fmla="*/ 2256 w 10030"/>
              <a:gd name="connsiteY13" fmla="*/ 1894 h 10045"/>
              <a:gd name="connsiteX14" fmla="*/ 2322 w 10030"/>
              <a:gd name="connsiteY14" fmla="*/ 2447 h 10045"/>
              <a:gd name="connsiteX15" fmla="*/ 2408 w 10030"/>
              <a:gd name="connsiteY15" fmla="*/ 2978 h 10045"/>
              <a:gd name="connsiteX16" fmla="*/ 2522 w 10030"/>
              <a:gd name="connsiteY16" fmla="*/ 3494 h 10045"/>
              <a:gd name="connsiteX17" fmla="*/ 2609 w 10030"/>
              <a:gd name="connsiteY17" fmla="*/ 3791 h 10045"/>
              <a:gd name="connsiteX18" fmla="*/ 2678 w 10030"/>
              <a:gd name="connsiteY18" fmla="*/ 3942 h 10045"/>
              <a:gd name="connsiteX19" fmla="*/ 2782 w 10030"/>
              <a:gd name="connsiteY19" fmla="*/ 4080 h 10045"/>
              <a:gd name="connsiteX20" fmla="*/ 2846 w 10030"/>
              <a:gd name="connsiteY20" fmla="*/ 4045 h 10045"/>
              <a:gd name="connsiteX21" fmla="*/ 2910 w 10030"/>
              <a:gd name="connsiteY21" fmla="*/ 4011 h 10045"/>
              <a:gd name="connsiteX22" fmla="*/ 2998 w 10030"/>
              <a:gd name="connsiteY22" fmla="*/ 3997 h 10045"/>
              <a:gd name="connsiteX23" fmla="*/ 3107 w 10030"/>
              <a:gd name="connsiteY23" fmla="*/ 4494 h 10045"/>
              <a:gd name="connsiteX24" fmla="*/ 3198 w 10030"/>
              <a:gd name="connsiteY24" fmla="*/ 4837 h 10045"/>
              <a:gd name="connsiteX25" fmla="*/ 3429 w 10030"/>
              <a:gd name="connsiteY25" fmla="*/ 4994 h 10045"/>
              <a:gd name="connsiteX26" fmla="*/ 3653 w 10030"/>
              <a:gd name="connsiteY26" fmla="*/ 5065 h 10045"/>
              <a:gd name="connsiteX27" fmla="*/ 4046 w 10030"/>
              <a:gd name="connsiteY27" fmla="*/ 4689 h 10045"/>
              <a:gd name="connsiteX28" fmla="*/ 5019 w 10030"/>
              <a:gd name="connsiteY28" fmla="*/ 5501 h 10045"/>
              <a:gd name="connsiteX29" fmla="*/ 6825 w 10030"/>
              <a:gd name="connsiteY29" fmla="*/ 5373 h 10045"/>
              <a:gd name="connsiteX30" fmla="*/ 7621 w 10030"/>
              <a:gd name="connsiteY30" fmla="*/ 6094 h 10045"/>
              <a:gd name="connsiteX31" fmla="*/ 8548 w 10030"/>
              <a:gd name="connsiteY31" fmla="*/ 7900 h 10045"/>
              <a:gd name="connsiteX32" fmla="*/ 9756 w 10030"/>
              <a:gd name="connsiteY32" fmla="*/ 8821 h 10045"/>
              <a:gd name="connsiteX33" fmla="*/ 10030 w 10030"/>
              <a:gd name="connsiteY33" fmla="*/ 10045 h 10045"/>
              <a:gd name="connsiteX0" fmla="*/ 10 w 10030"/>
              <a:gd name="connsiteY0" fmla="*/ 10000 h 10045"/>
              <a:gd name="connsiteX1" fmla="*/ 8 w 10030"/>
              <a:gd name="connsiteY1" fmla="*/ 2882 h 10045"/>
              <a:gd name="connsiteX2" fmla="*/ 420 w 10030"/>
              <a:gd name="connsiteY2" fmla="*/ 1902 h 10045"/>
              <a:gd name="connsiteX3" fmla="*/ 961 w 10030"/>
              <a:gd name="connsiteY3" fmla="*/ 2078 h 10045"/>
              <a:gd name="connsiteX4" fmla="*/ 1441 w 10030"/>
              <a:gd name="connsiteY4" fmla="*/ 1703 h 10045"/>
              <a:gd name="connsiteX5" fmla="*/ 1606 w 10030"/>
              <a:gd name="connsiteY5" fmla="*/ 896 h 10045"/>
              <a:gd name="connsiteX6" fmla="*/ 1715 w 10030"/>
              <a:gd name="connsiteY6" fmla="*/ 876 h 10045"/>
              <a:gd name="connsiteX7" fmla="*/ 1798 w 10030"/>
              <a:gd name="connsiteY7" fmla="*/ 448 h 10045"/>
              <a:gd name="connsiteX8" fmla="*/ 1880 w 10030"/>
              <a:gd name="connsiteY8" fmla="*/ 47 h 10045"/>
              <a:gd name="connsiteX9" fmla="*/ 1964 w 10030"/>
              <a:gd name="connsiteY9" fmla="*/ 0 h 10045"/>
              <a:gd name="connsiteX10" fmla="*/ 2055 w 10030"/>
              <a:gd name="connsiteY10" fmla="*/ 324 h 10045"/>
              <a:gd name="connsiteX11" fmla="*/ 2124 w 10030"/>
              <a:gd name="connsiteY11" fmla="*/ 669 h 10045"/>
              <a:gd name="connsiteX12" fmla="*/ 2188 w 10030"/>
              <a:gd name="connsiteY12" fmla="*/ 1219 h 10045"/>
              <a:gd name="connsiteX13" fmla="*/ 2256 w 10030"/>
              <a:gd name="connsiteY13" fmla="*/ 1894 h 10045"/>
              <a:gd name="connsiteX14" fmla="*/ 2322 w 10030"/>
              <a:gd name="connsiteY14" fmla="*/ 2447 h 10045"/>
              <a:gd name="connsiteX15" fmla="*/ 2408 w 10030"/>
              <a:gd name="connsiteY15" fmla="*/ 2978 h 10045"/>
              <a:gd name="connsiteX16" fmla="*/ 2522 w 10030"/>
              <a:gd name="connsiteY16" fmla="*/ 3494 h 10045"/>
              <a:gd name="connsiteX17" fmla="*/ 2609 w 10030"/>
              <a:gd name="connsiteY17" fmla="*/ 3791 h 10045"/>
              <a:gd name="connsiteX18" fmla="*/ 2678 w 10030"/>
              <a:gd name="connsiteY18" fmla="*/ 3942 h 10045"/>
              <a:gd name="connsiteX19" fmla="*/ 2782 w 10030"/>
              <a:gd name="connsiteY19" fmla="*/ 4080 h 10045"/>
              <a:gd name="connsiteX20" fmla="*/ 2846 w 10030"/>
              <a:gd name="connsiteY20" fmla="*/ 4045 h 10045"/>
              <a:gd name="connsiteX21" fmla="*/ 2910 w 10030"/>
              <a:gd name="connsiteY21" fmla="*/ 4011 h 10045"/>
              <a:gd name="connsiteX22" fmla="*/ 2998 w 10030"/>
              <a:gd name="connsiteY22" fmla="*/ 3997 h 10045"/>
              <a:gd name="connsiteX23" fmla="*/ 3107 w 10030"/>
              <a:gd name="connsiteY23" fmla="*/ 4494 h 10045"/>
              <a:gd name="connsiteX24" fmla="*/ 3198 w 10030"/>
              <a:gd name="connsiteY24" fmla="*/ 4837 h 10045"/>
              <a:gd name="connsiteX25" fmla="*/ 3429 w 10030"/>
              <a:gd name="connsiteY25" fmla="*/ 4994 h 10045"/>
              <a:gd name="connsiteX26" fmla="*/ 3653 w 10030"/>
              <a:gd name="connsiteY26" fmla="*/ 5065 h 10045"/>
              <a:gd name="connsiteX27" fmla="*/ 4046 w 10030"/>
              <a:gd name="connsiteY27" fmla="*/ 4689 h 10045"/>
              <a:gd name="connsiteX28" fmla="*/ 5019 w 10030"/>
              <a:gd name="connsiteY28" fmla="*/ 5501 h 10045"/>
              <a:gd name="connsiteX29" fmla="*/ 6825 w 10030"/>
              <a:gd name="connsiteY29" fmla="*/ 5373 h 10045"/>
              <a:gd name="connsiteX30" fmla="*/ 7621 w 10030"/>
              <a:gd name="connsiteY30" fmla="*/ 6094 h 10045"/>
              <a:gd name="connsiteX31" fmla="*/ 8548 w 10030"/>
              <a:gd name="connsiteY31" fmla="*/ 7900 h 10045"/>
              <a:gd name="connsiteX32" fmla="*/ 9756 w 10030"/>
              <a:gd name="connsiteY32" fmla="*/ 8821 h 10045"/>
              <a:gd name="connsiteX33" fmla="*/ 10030 w 10030"/>
              <a:gd name="connsiteY33" fmla="*/ 10045 h 10045"/>
              <a:gd name="connsiteX0" fmla="*/ 10 w 10030"/>
              <a:gd name="connsiteY0" fmla="*/ 10000 h 10045"/>
              <a:gd name="connsiteX1" fmla="*/ 8 w 10030"/>
              <a:gd name="connsiteY1" fmla="*/ 2882 h 10045"/>
              <a:gd name="connsiteX2" fmla="*/ 420 w 10030"/>
              <a:gd name="connsiteY2" fmla="*/ 1902 h 10045"/>
              <a:gd name="connsiteX3" fmla="*/ 961 w 10030"/>
              <a:gd name="connsiteY3" fmla="*/ 2078 h 10045"/>
              <a:gd name="connsiteX4" fmla="*/ 1441 w 10030"/>
              <a:gd name="connsiteY4" fmla="*/ 1703 h 10045"/>
              <a:gd name="connsiteX5" fmla="*/ 1606 w 10030"/>
              <a:gd name="connsiteY5" fmla="*/ 896 h 10045"/>
              <a:gd name="connsiteX6" fmla="*/ 1715 w 10030"/>
              <a:gd name="connsiteY6" fmla="*/ 876 h 10045"/>
              <a:gd name="connsiteX7" fmla="*/ 1798 w 10030"/>
              <a:gd name="connsiteY7" fmla="*/ 448 h 10045"/>
              <a:gd name="connsiteX8" fmla="*/ 1880 w 10030"/>
              <a:gd name="connsiteY8" fmla="*/ 47 h 10045"/>
              <a:gd name="connsiteX9" fmla="*/ 1964 w 10030"/>
              <a:gd name="connsiteY9" fmla="*/ 0 h 10045"/>
              <a:gd name="connsiteX10" fmla="*/ 2055 w 10030"/>
              <a:gd name="connsiteY10" fmla="*/ 324 h 10045"/>
              <a:gd name="connsiteX11" fmla="*/ 2124 w 10030"/>
              <a:gd name="connsiteY11" fmla="*/ 669 h 10045"/>
              <a:gd name="connsiteX12" fmla="*/ 2188 w 10030"/>
              <a:gd name="connsiteY12" fmla="*/ 1219 h 10045"/>
              <a:gd name="connsiteX13" fmla="*/ 2256 w 10030"/>
              <a:gd name="connsiteY13" fmla="*/ 1894 h 10045"/>
              <a:gd name="connsiteX14" fmla="*/ 2322 w 10030"/>
              <a:gd name="connsiteY14" fmla="*/ 2447 h 10045"/>
              <a:gd name="connsiteX15" fmla="*/ 2408 w 10030"/>
              <a:gd name="connsiteY15" fmla="*/ 2978 h 10045"/>
              <a:gd name="connsiteX16" fmla="*/ 2522 w 10030"/>
              <a:gd name="connsiteY16" fmla="*/ 3494 h 10045"/>
              <a:gd name="connsiteX17" fmla="*/ 2609 w 10030"/>
              <a:gd name="connsiteY17" fmla="*/ 3791 h 10045"/>
              <a:gd name="connsiteX18" fmla="*/ 2678 w 10030"/>
              <a:gd name="connsiteY18" fmla="*/ 3942 h 10045"/>
              <a:gd name="connsiteX19" fmla="*/ 2782 w 10030"/>
              <a:gd name="connsiteY19" fmla="*/ 4080 h 10045"/>
              <a:gd name="connsiteX20" fmla="*/ 2846 w 10030"/>
              <a:gd name="connsiteY20" fmla="*/ 4045 h 10045"/>
              <a:gd name="connsiteX21" fmla="*/ 2910 w 10030"/>
              <a:gd name="connsiteY21" fmla="*/ 4011 h 10045"/>
              <a:gd name="connsiteX22" fmla="*/ 2998 w 10030"/>
              <a:gd name="connsiteY22" fmla="*/ 3997 h 10045"/>
              <a:gd name="connsiteX23" fmla="*/ 3107 w 10030"/>
              <a:gd name="connsiteY23" fmla="*/ 4494 h 10045"/>
              <a:gd name="connsiteX24" fmla="*/ 3198 w 10030"/>
              <a:gd name="connsiteY24" fmla="*/ 4837 h 10045"/>
              <a:gd name="connsiteX25" fmla="*/ 3429 w 10030"/>
              <a:gd name="connsiteY25" fmla="*/ 4994 h 10045"/>
              <a:gd name="connsiteX26" fmla="*/ 3653 w 10030"/>
              <a:gd name="connsiteY26" fmla="*/ 5065 h 10045"/>
              <a:gd name="connsiteX27" fmla="*/ 4046 w 10030"/>
              <a:gd name="connsiteY27" fmla="*/ 4689 h 10045"/>
              <a:gd name="connsiteX28" fmla="*/ 5019 w 10030"/>
              <a:gd name="connsiteY28" fmla="*/ 5501 h 10045"/>
              <a:gd name="connsiteX29" fmla="*/ 6825 w 10030"/>
              <a:gd name="connsiteY29" fmla="*/ 5373 h 10045"/>
              <a:gd name="connsiteX30" fmla="*/ 7621 w 10030"/>
              <a:gd name="connsiteY30" fmla="*/ 6094 h 10045"/>
              <a:gd name="connsiteX31" fmla="*/ 8548 w 10030"/>
              <a:gd name="connsiteY31" fmla="*/ 7900 h 10045"/>
              <a:gd name="connsiteX32" fmla="*/ 9756 w 10030"/>
              <a:gd name="connsiteY32" fmla="*/ 8821 h 10045"/>
              <a:gd name="connsiteX33" fmla="*/ 10030 w 10030"/>
              <a:gd name="connsiteY33" fmla="*/ 10045 h 10045"/>
              <a:gd name="connsiteX0" fmla="*/ 10 w 10030"/>
              <a:gd name="connsiteY0" fmla="*/ 10000 h 10045"/>
              <a:gd name="connsiteX1" fmla="*/ 8 w 10030"/>
              <a:gd name="connsiteY1" fmla="*/ 2882 h 10045"/>
              <a:gd name="connsiteX2" fmla="*/ 115 w 10030"/>
              <a:gd name="connsiteY2" fmla="*/ 2313 h 10045"/>
              <a:gd name="connsiteX3" fmla="*/ 420 w 10030"/>
              <a:gd name="connsiteY3" fmla="*/ 1902 h 10045"/>
              <a:gd name="connsiteX4" fmla="*/ 961 w 10030"/>
              <a:gd name="connsiteY4" fmla="*/ 2078 h 10045"/>
              <a:gd name="connsiteX5" fmla="*/ 1441 w 10030"/>
              <a:gd name="connsiteY5" fmla="*/ 1703 h 10045"/>
              <a:gd name="connsiteX6" fmla="*/ 1606 w 10030"/>
              <a:gd name="connsiteY6" fmla="*/ 896 h 10045"/>
              <a:gd name="connsiteX7" fmla="*/ 1715 w 10030"/>
              <a:gd name="connsiteY7" fmla="*/ 876 h 10045"/>
              <a:gd name="connsiteX8" fmla="*/ 1798 w 10030"/>
              <a:gd name="connsiteY8" fmla="*/ 448 h 10045"/>
              <a:gd name="connsiteX9" fmla="*/ 1880 w 10030"/>
              <a:gd name="connsiteY9" fmla="*/ 47 h 10045"/>
              <a:gd name="connsiteX10" fmla="*/ 1964 w 10030"/>
              <a:gd name="connsiteY10" fmla="*/ 0 h 10045"/>
              <a:gd name="connsiteX11" fmla="*/ 2055 w 10030"/>
              <a:gd name="connsiteY11" fmla="*/ 324 h 10045"/>
              <a:gd name="connsiteX12" fmla="*/ 2124 w 10030"/>
              <a:gd name="connsiteY12" fmla="*/ 669 h 10045"/>
              <a:gd name="connsiteX13" fmla="*/ 2188 w 10030"/>
              <a:gd name="connsiteY13" fmla="*/ 1219 h 10045"/>
              <a:gd name="connsiteX14" fmla="*/ 2256 w 10030"/>
              <a:gd name="connsiteY14" fmla="*/ 1894 h 10045"/>
              <a:gd name="connsiteX15" fmla="*/ 2322 w 10030"/>
              <a:gd name="connsiteY15" fmla="*/ 2447 h 10045"/>
              <a:gd name="connsiteX16" fmla="*/ 2408 w 10030"/>
              <a:gd name="connsiteY16" fmla="*/ 2978 h 10045"/>
              <a:gd name="connsiteX17" fmla="*/ 2522 w 10030"/>
              <a:gd name="connsiteY17" fmla="*/ 3494 h 10045"/>
              <a:gd name="connsiteX18" fmla="*/ 2609 w 10030"/>
              <a:gd name="connsiteY18" fmla="*/ 3791 h 10045"/>
              <a:gd name="connsiteX19" fmla="*/ 2678 w 10030"/>
              <a:gd name="connsiteY19" fmla="*/ 3942 h 10045"/>
              <a:gd name="connsiteX20" fmla="*/ 2782 w 10030"/>
              <a:gd name="connsiteY20" fmla="*/ 4080 h 10045"/>
              <a:gd name="connsiteX21" fmla="*/ 2846 w 10030"/>
              <a:gd name="connsiteY21" fmla="*/ 4045 h 10045"/>
              <a:gd name="connsiteX22" fmla="*/ 2910 w 10030"/>
              <a:gd name="connsiteY22" fmla="*/ 4011 h 10045"/>
              <a:gd name="connsiteX23" fmla="*/ 2998 w 10030"/>
              <a:gd name="connsiteY23" fmla="*/ 3997 h 10045"/>
              <a:gd name="connsiteX24" fmla="*/ 3107 w 10030"/>
              <a:gd name="connsiteY24" fmla="*/ 4494 h 10045"/>
              <a:gd name="connsiteX25" fmla="*/ 3198 w 10030"/>
              <a:gd name="connsiteY25" fmla="*/ 4837 h 10045"/>
              <a:gd name="connsiteX26" fmla="*/ 3429 w 10030"/>
              <a:gd name="connsiteY26" fmla="*/ 4994 h 10045"/>
              <a:gd name="connsiteX27" fmla="*/ 3653 w 10030"/>
              <a:gd name="connsiteY27" fmla="*/ 5065 h 10045"/>
              <a:gd name="connsiteX28" fmla="*/ 4046 w 10030"/>
              <a:gd name="connsiteY28" fmla="*/ 4689 h 10045"/>
              <a:gd name="connsiteX29" fmla="*/ 5019 w 10030"/>
              <a:gd name="connsiteY29" fmla="*/ 5501 h 10045"/>
              <a:gd name="connsiteX30" fmla="*/ 6825 w 10030"/>
              <a:gd name="connsiteY30" fmla="*/ 5373 h 10045"/>
              <a:gd name="connsiteX31" fmla="*/ 7621 w 10030"/>
              <a:gd name="connsiteY31" fmla="*/ 6094 h 10045"/>
              <a:gd name="connsiteX32" fmla="*/ 8548 w 10030"/>
              <a:gd name="connsiteY32" fmla="*/ 7900 h 10045"/>
              <a:gd name="connsiteX33" fmla="*/ 9756 w 10030"/>
              <a:gd name="connsiteY33" fmla="*/ 8821 h 10045"/>
              <a:gd name="connsiteX34" fmla="*/ 10030 w 10030"/>
              <a:gd name="connsiteY34" fmla="*/ 10045 h 10045"/>
              <a:gd name="connsiteX0" fmla="*/ 10 w 10030"/>
              <a:gd name="connsiteY0" fmla="*/ 10000 h 10045"/>
              <a:gd name="connsiteX1" fmla="*/ 8 w 10030"/>
              <a:gd name="connsiteY1" fmla="*/ 2882 h 10045"/>
              <a:gd name="connsiteX2" fmla="*/ 420 w 10030"/>
              <a:gd name="connsiteY2" fmla="*/ 1902 h 10045"/>
              <a:gd name="connsiteX3" fmla="*/ 961 w 10030"/>
              <a:gd name="connsiteY3" fmla="*/ 2078 h 10045"/>
              <a:gd name="connsiteX4" fmla="*/ 1441 w 10030"/>
              <a:gd name="connsiteY4" fmla="*/ 1703 h 10045"/>
              <a:gd name="connsiteX5" fmla="*/ 1606 w 10030"/>
              <a:gd name="connsiteY5" fmla="*/ 896 h 10045"/>
              <a:gd name="connsiteX6" fmla="*/ 1715 w 10030"/>
              <a:gd name="connsiteY6" fmla="*/ 876 h 10045"/>
              <a:gd name="connsiteX7" fmla="*/ 1798 w 10030"/>
              <a:gd name="connsiteY7" fmla="*/ 448 h 10045"/>
              <a:gd name="connsiteX8" fmla="*/ 1880 w 10030"/>
              <a:gd name="connsiteY8" fmla="*/ 47 h 10045"/>
              <a:gd name="connsiteX9" fmla="*/ 1964 w 10030"/>
              <a:gd name="connsiteY9" fmla="*/ 0 h 10045"/>
              <a:gd name="connsiteX10" fmla="*/ 2055 w 10030"/>
              <a:gd name="connsiteY10" fmla="*/ 324 h 10045"/>
              <a:gd name="connsiteX11" fmla="*/ 2124 w 10030"/>
              <a:gd name="connsiteY11" fmla="*/ 669 h 10045"/>
              <a:gd name="connsiteX12" fmla="*/ 2188 w 10030"/>
              <a:gd name="connsiteY12" fmla="*/ 1219 h 10045"/>
              <a:gd name="connsiteX13" fmla="*/ 2256 w 10030"/>
              <a:gd name="connsiteY13" fmla="*/ 1894 h 10045"/>
              <a:gd name="connsiteX14" fmla="*/ 2322 w 10030"/>
              <a:gd name="connsiteY14" fmla="*/ 2447 h 10045"/>
              <a:gd name="connsiteX15" fmla="*/ 2408 w 10030"/>
              <a:gd name="connsiteY15" fmla="*/ 2978 h 10045"/>
              <a:gd name="connsiteX16" fmla="*/ 2522 w 10030"/>
              <a:gd name="connsiteY16" fmla="*/ 3494 h 10045"/>
              <a:gd name="connsiteX17" fmla="*/ 2609 w 10030"/>
              <a:gd name="connsiteY17" fmla="*/ 3791 h 10045"/>
              <a:gd name="connsiteX18" fmla="*/ 2678 w 10030"/>
              <a:gd name="connsiteY18" fmla="*/ 3942 h 10045"/>
              <a:gd name="connsiteX19" fmla="*/ 2782 w 10030"/>
              <a:gd name="connsiteY19" fmla="*/ 4080 h 10045"/>
              <a:gd name="connsiteX20" fmla="*/ 2846 w 10030"/>
              <a:gd name="connsiteY20" fmla="*/ 4045 h 10045"/>
              <a:gd name="connsiteX21" fmla="*/ 2910 w 10030"/>
              <a:gd name="connsiteY21" fmla="*/ 4011 h 10045"/>
              <a:gd name="connsiteX22" fmla="*/ 2998 w 10030"/>
              <a:gd name="connsiteY22" fmla="*/ 3997 h 10045"/>
              <a:gd name="connsiteX23" fmla="*/ 3107 w 10030"/>
              <a:gd name="connsiteY23" fmla="*/ 4494 h 10045"/>
              <a:gd name="connsiteX24" fmla="*/ 3198 w 10030"/>
              <a:gd name="connsiteY24" fmla="*/ 4837 h 10045"/>
              <a:gd name="connsiteX25" fmla="*/ 3429 w 10030"/>
              <a:gd name="connsiteY25" fmla="*/ 4994 h 10045"/>
              <a:gd name="connsiteX26" fmla="*/ 3653 w 10030"/>
              <a:gd name="connsiteY26" fmla="*/ 5065 h 10045"/>
              <a:gd name="connsiteX27" fmla="*/ 4046 w 10030"/>
              <a:gd name="connsiteY27" fmla="*/ 4689 h 10045"/>
              <a:gd name="connsiteX28" fmla="*/ 5019 w 10030"/>
              <a:gd name="connsiteY28" fmla="*/ 5501 h 10045"/>
              <a:gd name="connsiteX29" fmla="*/ 6825 w 10030"/>
              <a:gd name="connsiteY29" fmla="*/ 5373 h 10045"/>
              <a:gd name="connsiteX30" fmla="*/ 7621 w 10030"/>
              <a:gd name="connsiteY30" fmla="*/ 6094 h 10045"/>
              <a:gd name="connsiteX31" fmla="*/ 8548 w 10030"/>
              <a:gd name="connsiteY31" fmla="*/ 7900 h 10045"/>
              <a:gd name="connsiteX32" fmla="*/ 9756 w 10030"/>
              <a:gd name="connsiteY32" fmla="*/ 8821 h 10045"/>
              <a:gd name="connsiteX33" fmla="*/ 10030 w 10030"/>
              <a:gd name="connsiteY33" fmla="*/ 10045 h 10045"/>
              <a:gd name="connsiteX0" fmla="*/ 57 w 10077"/>
              <a:gd name="connsiteY0" fmla="*/ 10000 h 10045"/>
              <a:gd name="connsiteX1" fmla="*/ 4 w 10077"/>
              <a:gd name="connsiteY1" fmla="*/ 4054 h 10045"/>
              <a:gd name="connsiteX2" fmla="*/ 467 w 10077"/>
              <a:gd name="connsiteY2" fmla="*/ 1902 h 10045"/>
              <a:gd name="connsiteX3" fmla="*/ 1008 w 10077"/>
              <a:gd name="connsiteY3" fmla="*/ 2078 h 10045"/>
              <a:gd name="connsiteX4" fmla="*/ 1488 w 10077"/>
              <a:gd name="connsiteY4" fmla="*/ 1703 h 10045"/>
              <a:gd name="connsiteX5" fmla="*/ 1653 w 10077"/>
              <a:gd name="connsiteY5" fmla="*/ 896 h 10045"/>
              <a:gd name="connsiteX6" fmla="*/ 1762 w 10077"/>
              <a:gd name="connsiteY6" fmla="*/ 876 h 10045"/>
              <a:gd name="connsiteX7" fmla="*/ 1845 w 10077"/>
              <a:gd name="connsiteY7" fmla="*/ 448 h 10045"/>
              <a:gd name="connsiteX8" fmla="*/ 1927 w 10077"/>
              <a:gd name="connsiteY8" fmla="*/ 47 h 10045"/>
              <a:gd name="connsiteX9" fmla="*/ 2011 w 10077"/>
              <a:gd name="connsiteY9" fmla="*/ 0 h 10045"/>
              <a:gd name="connsiteX10" fmla="*/ 2102 w 10077"/>
              <a:gd name="connsiteY10" fmla="*/ 324 h 10045"/>
              <a:gd name="connsiteX11" fmla="*/ 2171 w 10077"/>
              <a:gd name="connsiteY11" fmla="*/ 669 h 10045"/>
              <a:gd name="connsiteX12" fmla="*/ 2235 w 10077"/>
              <a:gd name="connsiteY12" fmla="*/ 1219 h 10045"/>
              <a:gd name="connsiteX13" fmla="*/ 2303 w 10077"/>
              <a:gd name="connsiteY13" fmla="*/ 1894 h 10045"/>
              <a:gd name="connsiteX14" fmla="*/ 2369 w 10077"/>
              <a:gd name="connsiteY14" fmla="*/ 2447 h 10045"/>
              <a:gd name="connsiteX15" fmla="*/ 2455 w 10077"/>
              <a:gd name="connsiteY15" fmla="*/ 2978 h 10045"/>
              <a:gd name="connsiteX16" fmla="*/ 2569 w 10077"/>
              <a:gd name="connsiteY16" fmla="*/ 3494 h 10045"/>
              <a:gd name="connsiteX17" fmla="*/ 2656 w 10077"/>
              <a:gd name="connsiteY17" fmla="*/ 3791 h 10045"/>
              <a:gd name="connsiteX18" fmla="*/ 2725 w 10077"/>
              <a:gd name="connsiteY18" fmla="*/ 3942 h 10045"/>
              <a:gd name="connsiteX19" fmla="*/ 2829 w 10077"/>
              <a:gd name="connsiteY19" fmla="*/ 4080 h 10045"/>
              <a:gd name="connsiteX20" fmla="*/ 2893 w 10077"/>
              <a:gd name="connsiteY20" fmla="*/ 4045 h 10045"/>
              <a:gd name="connsiteX21" fmla="*/ 2957 w 10077"/>
              <a:gd name="connsiteY21" fmla="*/ 4011 h 10045"/>
              <a:gd name="connsiteX22" fmla="*/ 3045 w 10077"/>
              <a:gd name="connsiteY22" fmla="*/ 3997 h 10045"/>
              <a:gd name="connsiteX23" fmla="*/ 3154 w 10077"/>
              <a:gd name="connsiteY23" fmla="*/ 4494 h 10045"/>
              <a:gd name="connsiteX24" fmla="*/ 3245 w 10077"/>
              <a:gd name="connsiteY24" fmla="*/ 4837 h 10045"/>
              <a:gd name="connsiteX25" fmla="*/ 3476 w 10077"/>
              <a:gd name="connsiteY25" fmla="*/ 4994 h 10045"/>
              <a:gd name="connsiteX26" fmla="*/ 3700 w 10077"/>
              <a:gd name="connsiteY26" fmla="*/ 5065 h 10045"/>
              <a:gd name="connsiteX27" fmla="*/ 4093 w 10077"/>
              <a:gd name="connsiteY27" fmla="*/ 4689 h 10045"/>
              <a:gd name="connsiteX28" fmla="*/ 5066 w 10077"/>
              <a:gd name="connsiteY28" fmla="*/ 5501 h 10045"/>
              <a:gd name="connsiteX29" fmla="*/ 6872 w 10077"/>
              <a:gd name="connsiteY29" fmla="*/ 5373 h 10045"/>
              <a:gd name="connsiteX30" fmla="*/ 7668 w 10077"/>
              <a:gd name="connsiteY30" fmla="*/ 6094 h 10045"/>
              <a:gd name="connsiteX31" fmla="*/ 8595 w 10077"/>
              <a:gd name="connsiteY31" fmla="*/ 7900 h 10045"/>
              <a:gd name="connsiteX32" fmla="*/ 9803 w 10077"/>
              <a:gd name="connsiteY32" fmla="*/ 8821 h 10045"/>
              <a:gd name="connsiteX33" fmla="*/ 10077 w 10077"/>
              <a:gd name="connsiteY33" fmla="*/ 10045 h 10045"/>
              <a:gd name="connsiteX0" fmla="*/ 57 w 10077"/>
              <a:gd name="connsiteY0" fmla="*/ 10000 h 10045"/>
              <a:gd name="connsiteX1" fmla="*/ 4 w 10077"/>
              <a:gd name="connsiteY1" fmla="*/ 4054 h 10045"/>
              <a:gd name="connsiteX2" fmla="*/ 467 w 10077"/>
              <a:gd name="connsiteY2" fmla="*/ 1902 h 10045"/>
              <a:gd name="connsiteX3" fmla="*/ 1008 w 10077"/>
              <a:gd name="connsiteY3" fmla="*/ 2078 h 10045"/>
              <a:gd name="connsiteX4" fmla="*/ 1488 w 10077"/>
              <a:gd name="connsiteY4" fmla="*/ 1703 h 10045"/>
              <a:gd name="connsiteX5" fmla="*/ 1653 w 10077"/>
              <a:gd name="connsiteY5" fmla="*/ 896 h 10045"/>
              <a:gd name="connsiteX6" fmla="*/ 1762 w 10077"/>
              <a:gd name="connsiteY6" fmla="*/ 876 h 10045"/>
              <a:gd name="connsiteX7" fmla="*/ 1845 w 10077"/>
              <a:gd name="connsiteY7" fmla="*/ 448 h 10045"/>
              <a:gd name="connsiteX8" fmla="*/ 1927 w 10077"/>
              <a:gd name="connsiteY8" fmla="*/ 47 h 10045"/>
              <a:gd name="connsiteX9" fmla="*/ 2011 w 10077"/>
              <a:gd name="connsiteY9" fmla="*/ 0 h 10045"/>
              <a:gd name="connsiteX10" fmla="*/ 2102 w 10077"/>
              <a:gd name="connsiteY10" fmla="*/ 324 h 10045"/>
              <a:gd name="connsiteX11" fmla="*/ 2171 w 10077"/>
              <a:gd name="connsiteY11" fmla="*/ 669 h 10045"/>
              <a:gd name="connsiteX12" fmla="*/ 2235 w 10077"/>
              <a:gd name="connsiteY12" fmla="*/ 1219 h 10045"/>
              <a:gd name="connsiteX13" fmla="*/ 2303 w 10077"/>
              <a:gd name="connsiteY13" fmla="*/ 1894 h 10045"/>
              <a:gd name="connsiteX14" fmla="*/ 2369 w 10077"/>
              <a:gd name="connsiteY14" fmla="*/ 2447 h 10045"/>
              <a:gd name="connsiteX15" fmla="*/ 2455 w 10077"/>
              <a:gd name="connsiteY15" fmla="*/ 2978 h 10045"/>
              <a:gd name="connsiteX16" fmla="*/ 2569 w 10077"/>
              <a:gd name="connsiteY16" fmla="*/ 3494 h 10045"/>
              <a:gd name="connsiteX17" fmla="*/ 2656 w 10077"/>
              <a:gd name="connsiteY17" fmla="*/ 3791 h 10045"/>
              <a:gd name="connsiteX18" fmla="*/ 2725 w 10077"/>
              <a:gd name="connsiteY18" fmla="*/ 3942 h 10045"/>
              <a:gd name="connsiteX19" fmla="*/ 2829 w 10077"/>
              <a:gd name="connsiteY19" fmla="*/ 4080 h 10045"/>
              <a:gd name="connsiteX20" fmla="*/ 2893 w 10077"/>
              <a:gd name="connsiteY20" fmla="*/ 4045 h 10045"/>
              <a:gd name="connsiteX21" fmla="*/ 2957 w 10077"/>
              <a:gd name="connsiteY21" fmla="*/ 4011 h 10045"/>
              <a:gd name="connsiteX22" fmla="*/ 3045 w 10077"/>
              <a:gd name="connsiteY22" fmla="*/ 3997 h 10045"/>
              <a:gd name="connsiteX23" fmla="*/ 3154 w 10077"/>
              <a:gd name="connsiteY23" fmla="*/ 4494 h 10045"/>
              <a:gd name="connsiteX24" fmla="*/ 3245 w 10077"/>
              <a:gd name="connsiteY24" fmla="*/ 4837 h 10045"/>
              <a:gd name="connsiteX25" fmla="*/ 3476 w 10077"/>
              <a:gd name="connsiteY25" fmla="*/ 4994 h 10045"/>
              <a:gd name="connsiteX26" fmla="*/ 3700 w 10077"/>
              <a:gd name="connsiteY26" fmla="*/ 5065 h 10045"/>
              <a:gd name="connsiteX27" fmla="*/ 4093 w 10077"/>
              <a:gd name="connsiteY27" fmla="*/ 4689 h 10045"/>
              <a:gd name="connsiteX28" fmla="*/ 5066 w 10077"/>
              <a:gd name="connsiteY28" fmla="*/ 5501 h 10045"/>
              <a:gd name="connsiteX29" fmla="*/ 6872 w 10077"/>
              <a:gd name="connsiteY29" fmla="*/ 5373 h 10045"/>
              <a:gd name="connsiteX30" fmla="*/ 7668 w 10077"/>
              <a:gd name="connsiteY30" fmla="*/ 6094 h 10045"/>
              <a:gd name="connsiteX31" fmla="*/ 8595 w 10077"/>
              <a:gd name="connsiteY31" fmla="*/ 7900 h 10045"/>
              <a:gd name="connsiteX32" fmla="*/ 9803 w 10077"/>
              <a:gd name="connsiteY32" fmla="*/ 8821 h 10045"/>
              <a:gd name="connsiteX33" fmla="*/ 10077 w 10077"/>
              <a:gd name="connsiteY33" fmla="*/ 10045 h 10045"/>
              <a:gd name="connsiteX0" fmla="*/ 57 w 10077"/>
              <a:gd name="connsiteY0" fmla="*/ 10000 h 10045"/>
              <a:gd name="connsiteX1" fmla="*/ 4 w 10077"/>
              <a:gd name="connsiteY1" fmla="*/ 4054 h 10045"/>
              <a:gd name="connsiteX2" fmla="*/ 518 w 10077"/>
              <a:gd name="connsiteY2" fmla="*/ 2312 h 10045"/>
              <a:gd name="connsiteX3" fmla="*/ 1008 w 10077"/>
              <a:gd name="connsiteY3" fmla="*/ 2078 h 10045"/>
              <a:gd name="connsiteX4" fmla="*/ 1488 w 10077"/>
              <a:gd name="connsiteY4" fmla="*/ 1703 h 10045"/>
              <a:gd name="connsiteX5" fmla="*/ 1653 w 10077"/>
              <a:gd name="connsiteY5" fmla="*/ 896 h 10045"/>
              <a:gd name="connsiteX6" fmla="*/ 1762 w 10077"/>
              <a:gd name="connsiteY6" fmla="*/ 876 h 10045"/>
              <a:gd name="connsiteX7" fmla="*/ 1845 w 10077"/>
              <a:gd name="connsiteY7" fmla="*/ 448 h 10045"/>
              <a:gd name="connsiteX8" fmla="*/ 1927 w 10077"/>
              <a:gd name="connsiteY8" fmla="*/ 47 h 10045"/>
              <a:gd name="connsiteX9" fmla="*/ 2011 w 10077"/>
              <a:gd name="connsiteY9" fmla="*/ 0 h 10045"/>
              <a:gd name="connsiteX10" fmla="*/ 2102 w 10077"/>
              <a:gd name="connsiteY10" fmla="*/ 324 h 10045"/>
              <a:gd name="connsiteX11" fmla="*/ 2171 w 10077"/>
              <a:gd name="connsiteY11" fmla="*/ 669 h 10045"/>
              <a:gd name="connsiteX12" fmla="*/ 2235 w 10077"/>
              <a:gd name="connsiteY12" fmla="*/ 1219 h 10045"/>
              <a:gd name="connsiteX13" fmla="*/ 2303 w 10077"/>
              <a:gd name="connsiteY13" fmla="*/ 1894 h 10045"/>
              <a:gd name="connsiteX14" fmla="*/ 2369 w 10077"/>
              <a:gd name="connsiteY14" fmla="*/ 2447 h 10045"/>
              <a:gd name="connsiteX15" fmla="*/ 2455 w 10077"/>
              <a:gd name="connsiteY15" fmla="*/ 2978 h 10045"/>
              <a:gd name="connsiteX16" fmla="*/ 2569 w 10077"/>
              <a:gd name="connsiteY16" fmla="*/ 3494 h 10045"/>
              <a:gd name="connsiteX17" fmla="*/ 2656 w 10077"/>
              <a:gd name="connsiteY17" fmla="*/ 3791 h 10045"/>
              <a:gd name="connsiteX18" fmla="*/ 2725 w 10077"/>
              <a:gd name="connsiteY18" fmla="*/ 3942 h 10045"/>
              <a:gd name="connsiteX19" fmla="*/ 2829 w 10077"/>
              <a:gd name="connsiteY19" fmla="*/ 4080 h 10045"/>
              <a:gd name="connsiteX20" fmla="*/ 2893 w 10077"/>
              <a:gd name="connsiteY20" fmla="*/ 4045 h 10045"/>
              <a:gd name="connsiteX21" fmla="*/ 2957 w 10077"/>
              <a:gd name="connsiteY21" fmla="*/ 4011 h 10045"/>
              <a:gd name="connsiteX22" fmla="*/ 3045 w 10077"/>
              <a:gd name="connsiteY22" fmla="*/ 3997 h 10045"/>
              <a:gd name="connsiteX23" fmla="*/ 3154 w 10077"/>
              <a:gd name="connsiteY23" fmla="*/ 4494 h 10045"/>
              <a:gd name="connsiteX24" fmla="*/ 3245 w 10077"/>
              <a:gd name="connsiteY24" fmla="*/ 4837 h 10045"/>
              <a:gd name="connsiteX25" fmla="*/ 3476 w 10077"/>
              <a:gd name="connsiteY25" fmla="*/ 4994 h 10045"/>
              <a:gd name="connsiteX26" fmla="*/ 3700 w 10077"/>
              <a:gd name="connsiteY26" fmla="*/ 5065 h 10045"/>
              <a:gd name="connsiteX27" fmla="*/ 4093 w 10077"/>
              <a:gd name="connsiteY27" fmla="*/ 4689 h 10045"/>
              <a:gd name="connsiteX28" fmla="*/ 5066 w 10077"/>
              <a:gd name="connsiteY28" fmla="*/ 5501 h 10045"/>
              <a:gd name="connsiteX29" fmla="*/ 6872 w 10077"/>
              <a:gd name="connsiteY29" fmla="*/ 5373 h 10045"/>
              <a:gd name="connsiteX30" fmla="*/ 7668 w 10077"/>
              <a:gd name="connsiteY30" fmla="*/ 6094 h 10045"/>
              <a:gd name="connsiteX31" fmla="*/ 8595 w 10077"/>
              <a:gd name="connsiteY31" fmla="*/ 7900 h 10045"/>
              <a:gd name="connsiteX32" fmla="*/ 9803 w 10077"/>
              <a:gd name="connsiteY32" fmla="*/ 8821 h 10045"/>
              <a:gd name="connsiteX33" fmla="*/ 10077 w 10077"/>
              <a:gd name="connsiteY33" fmla="*/ 10045 h 10045"/>
              <a:gd name="connsiteX0" fmla="*/ 57 w 10077"/>
              <a:gd name="connsiteY0" fmla="*/ 10000 h 10045"/>
              <a:gd name="connsiteX1" fmla="*/ 4 w 10077"/>
              <a:gd name="connsiteY1" fmla="*/ 4054 h 10045"/>
              <a:gd name="connsiteX2" fmla="*/ 518 w 10077"/>
              <a:gd name="connsiteY2" fmla="*/ 2312 h 10045"/>
              <a:gd name="connsiteX3" fmla="*/ 1194 w 10077"/>
              <a:gd name="connsiteY3" fmla="*/ 2019 h 10045"/>
              <a:gd name="connsiteX4" fmla="*/ 1488 w 10077"/>
              <a:gd name="connsiteY4" fmla="*/ 1703 h 10045"/>
              <a:gd name="connsiteX5" fmla="*/ 1653 w 10077"/>
              <a:gd name="connsiteY5" fmla="*/ 896 h 10045"/>
              <a:gd name="connsiteX6" fmla="*/ 1762 w 10077"/>
              <a:gd name="connsiteY6" fmla="*/ 876 h 10045"/>
              <a:gd name="connsiteX7" fmla="*/ 1845 w 10077"/>
              <a:gd name="connsiteY7" fmla="*/ 448 h 10045"/>
              <a:gd name="connsiteX8" fmla="*/ 1927 w 10077"/>
              <a:gd name="connsiteY8" fmla="*/ 47 h 10045"/>
              <a:gd name="connsiteX9" fmla="*/ 2011 w 10077"/>
              <a:gd name="connsiteY9" fmla="*/ 0 h 10045"/>
              <a:gd name="connsiteX10" fmla="*/ 2102 w 10077"/>
              <a:gd name="connsiteY10" fmla="*/ 324 h 10045"/>
              <a:gd name="connsiteX11" fmla="*/ 2171 w 10077"/>
              <a:gd name="connsiteY11" fmla="*/ 669 h 10045"/>
              <a:gd name="connsiteX12" fmla="*/ 2235 w 10077"/>
              <a:gd name="connsiteY12" fmla="*/ 1219 h 10045"/>
              <a:gd name="connsiteX13" fmla="*/ 2303 w 10077"/>
              <a:gd name="connsiteY13" fmla="*/ 1894 h 10045"/>
              <a:gd name="connsiteX14" fmla="*/ 2369 w 10077"/>
              <a:gd name="connsiteY14" fmla="*/ 2447 h 10045"/>
              <a:gd name="connsiteX15" fmla="*/ 2455 w 10077"/>
              <a:gd name="connsiteY15" fmla="*/ 2978 h 10045"/>
              <a:gd name="connsiteX16" fmla="*/ 2569 w 10077"/>
              <a:gd name="connsiteY16" fmla="*/ 3494 h 10045"/>
              <a:gd name="connsiteX17" fmla="*/ 2656 w 10077"/>
              <a:gd name="connsiteY17" fmla="*/ 3791 h 10045"/>
              <a:gd name="connsiteX18" fmla="*/ 2725 w 10077"/>
              <a:gd name="connsiteY18" fmla="*/ 3942 h 10045"/>
              <a:gd name="connsiteX19" fmla="*/ 2829 w 10077"/>
              <a:gd name="connsiteY19" fmla="*/ 4080 h 10045"/>
              <a:gd name="connsiteX20" fmla="*/ 2893 w 10077"/>
              <a:gd name="connsiteY20" fmla="*/ 4045 h 10045"/>
              <a:gd name="connsiteX21" fmla="*/ 2957 w 10077"/>
              <a:gd name="connsiteY21" fmla="*/ 4011 h 10045"/>
              <a:gd name="connsiteX22" fmla="*/ 3045 w 10077"/>
              <a:gd name="connsiteY22" fmla="*/ 3997 h 10045"/>
              <a:gd name="connsiteX23" fmla="*/ 3154 w 10077"/>
              <a:gd name="connsiteY23" fmla="*/ 4494 h 10045"/>
              <a:gd name="connsiteX24" fmla="*/ 3245 w 10077"/>
              <a:gd name="connsiteY24" fmla="*/ 4837 h 10045"/>
              <a:gd name="connsiteX25" fmla="*/ 3476 w 10077"/>
              <a:gd name="connsiteY25" fmla="*/ 4994 h 10045"/>
              <a:gd name="connsiteX26" fmla="*/ 3700 w 10077"/>
              <a:gd name="connsiteY26" fmla="*/ 5065 h 10045"/>
              <a:gd name="connsiteX27" fmla="*/ 4093 w 10077"/>
              <a:gd name="connsiteY27" fmla="*/ 4689 h 10045"/>
              <a:gd name="connsiteX28" fmla="*/ 5066 w 10077"/>
              <a:gd name="connsiteY28" fmla="*/ 5501 h 10045"/>
              <a:gd name="connsiteX29" fmla="*/ 6872 w 10077"/>
              <a:gd name="connsiteY29" fmla="*/ 5373 h 10045"/>
              <a:gd name="connsiteX30" fmla="*/ 7668 w 10077"/>
              <a:gd name="connsiteY30" fmla="*/ 6094 h 10045"/>
              <a:gd name="connsiteX31" fmla="*/ 8595 w 10077"/>
              <a:gd name="connsiteY31" fmla="*/ 7900 h 10045"/>
              <a:gd name="connsiteX32" fmla="*/ 9803 w 10077"/>
              <a:gd name="connsiteY32" fmla="*/ 8821 h 10045"/>
              <a:gd name="connsiteX33" fmla="*/ 10077 w 10077"/>
              <a:gd name="connsiteY33" fmla="*/ 10045 h 10045"/>
              <a:gd name="connsiteX0" fmla="*/ 57 w 10077"/>
              <a:gd name="connsiteY0" fmla="*/ 10000 h 10045"/>
              <a:gd name="connsiteX1" fmla="*/ 4 w 10077"/>
              <a:gd name="connsiteY1" fmla="*/ 4054 h 10045"/>
              <a:gd name="connsiteX2" fmla="*/ 518 w 10077"/>
              <a:gd name="connsiteY2" fmla="*/ 2312 h 10045"/>
              <a:gd name="connsiteX3" fmla="*/ 1194 w 10077"/>
              <a:gd name="connsiteY3" fmla="*/ 2019 h 10045"/>
              <a:gd name="connsiteX4" fmla="*/ 1488 w 10077"/>
              <a:gd name="connsiteY4" fmla="*/ 1703 h 10045"/>
              <a:gd name="connsiteX5" fmla="*/ 1653 w 10077"/>
              <a:gd name="connsiteY5" fmla="*/ 896 h 10045"/>
              <a:gd name="connsiteX6" fmla="*/ 1762 w 10077"/>
              <a:gd name="connsiteY6" fmla="*/ 876 h 10045"/>
              <a:gd name="connsiteX7" fmla="*/ 1845 w 10077"/>
              <a:gd name="connsiteY7" fmla="*/ 448 h 10045"/>
              <a:gd name="connsiteX8" fmla="*/ 1927 w 10077"/>
              <a:gd name="connsiteY8" fmla="*/ 47 h 10045"/>
              <a:gd name="connsiteX9" fmla="*/ 2011 w 10077"/>
              <a:gd name="connsiteY9" fmla="*/ 0 h 10045"/>
              <a:gd name="connsiteX10" fmla="*/ 2102 w 10077"/>
              <a:gd name="connsiteY10" fmla="*/ 324 h 10045"/>
              <a:gd name="connsiteX11" fmla="*/ 2171 w 10077"/>
              <a:gd name="connsiteY11" fmla="*/ 669 h 10045"/>
              <a:gd name="connsiteX12" fmla="*/ 2235 w 10077"/>
              <a:gd name="connsiteY12" fmla="*/ 1219 h 10045"/>
              <a:gd name="connsiteX13" fmla="*/ 2303 w 10077"/>
              <a:gd name="connsiteY13" fmla="*/ 1894 h 10045"/>
              <a:gd name="connsiteX14" fmla="*/ 2369 w 10077"/>
              <a:gd name="connsiteY14" fmla="*/ 2447 h 10045"/>
              <a:gd name="connsiteX15" fmla="*/ 2455 w 10077"/>
              <a:gd name="connsiteY15" fmla="*/ 2978 h 10045"/>
              <a:gd name="connsiteX16" fmla="*/ 2569 w 10077"/>
              <a:gd name="connsiteY16" fmla="*/ 3494 h 10045"/>
              <a:gd name="connsiteX17" fmla="*/ 2656 w 10077"/>
              <a:gd name="connsiteY17" fmla="*/ 3791 h 10045"/>
              <a:gd name="connsiteX18" fmla="*/ 2725 w 10077"/>
              <a:gd name="connsiteY18" fmla="*/ 3942 h 10045"/>
              <a:gd name="connsiteX19" fmla="*/ 2829 w 10077"/>
              <a:gd name="connsiteY19" fmla="*/ 4080 h 10045"/>
              <a:gd name="connsiteX20" fmla="*/ 2893 w 10077"/>
              <a:gd name="connsiteY20" fmla="*/ 4045 h 10045"/>
              <a:gd name="connsiteX21" fmla="*/ 2957 w 10077"/>
              <a:gd name="connsiteY21" fmla="*/ 4011 h 10045"/>
              <a:gd name="connsiteX22" fmla="*/ 3045 w 10077"/>
              <a:gd name="connsiteY22" fmla="*/ 3997 h 10045"/>
              <a:gd name="connsiteX23" fmla="*/ 3154 w 10077"/>
              <a:gd name="connsiteY23" fmla="*/ 4494 h 10045"/>
              <a:gd name="connsiteX24" fmla="*/ 3245 w 10077"/>
              <a:gd name="connsiteY24" fmla="*/ 4837 h 10045"/>
              <a:gd name="connsiteX25" fmla="*/ 3476 w 10077"/>
              <a:gd name="connsiteY25" fmla="*/ 4994 h 10045"/>
              <a:gd name="connsiteX26" fmla="*/ 3700 w 10077"/>
              <a:gd name="connsiteY26" fmla="*/ 5065 h 10045"/>
              <a:gd name="connsiteX27" fmla="*/ 4093 w 10077"/>
              <a:gd name="connsiteY27" fmla="*/ 4689 h 10045"/>
              <a:gd name="connsiteX28" fmla="*/ 5066 w 10077"/>
              <a:gd name="connsiteY28" fmla="*/ 5501 h 10045"/>
              <a:gd name="connsiteX29" fmla="*/ 6872 w 10077"/>
              <a:gd name="connsiteY29" fmla="*/ 5373 h 10045"/>
              <a:gd name="connsiteX30" fmla="*/ 7668 w 10077"/>
              <a:gd name="connsiteY30" fmla="*/ 6094 h 10045"/>
              <a:gd name="connsiteX31" fmla="*/ 8595 w 10077"/>
              <a:gd name="connsiteY31" fmla="*/ 7900 h 10045"/>
              <a:gd name="connsiteX32" fmla="*/ 9803 w 10077"/>
              <a:gd name="connsiteY32" fmla="*/ 8821 h 10045"/>
              <a:gd name="connsiteX33" fmla="*/ 10077 w 10077"/>
              <a:gd name="connsiteY33" fmla="*/ 10045 h 10045"/>
              <a:gd name="connsiteX0" fmla="*/ 11 w 10031"/>
              <a:gd name="connsiteY0" fmla="*/ 10000 h 10045"/>
              <a:gd name="connsiteX1" fmla="*/ 9 w 10031"/>
              <a:gd name="connsiteY1" fmla="*/ 4054 h 10045"/>
              <a:gd name="connsiteX2" fmla="*/ 472 w 10031"/>
              <a:gd name="connsiteY2" fmla="*/ 2312 h 10045"/>
              <a:gd name="connsiteX3" fmla="*/ 1148 w 10031"/>
              <a:gd name="connsiteY3" fmla="*/ 2019 h 10045"/>
              <a:gd name="connsiteX4" fmla="*/ 1442 w 10031"/>
              <a:gd name="connsiteY4" fmla="*/ 1703 h 10045"/>
              <a:gd name="connsiteX5" fmla="*/ 1607 w 10031"/>
              <a:gd name="connsiteY5" fmla="*/ 896 h 10045"/>
              <a:gd name="connsiteX6" fmla="*/ 1716 w 10031"/>
              <a:gd name="connsiteY6" fmla="*/ 876 h 10045"/>
              <a:gd name="connsiteX7" fmla="*/ 1799 w 10031"/>
              <a:gd name="connsiteY7" fmla="*/ 448 h 10045"/>
              <a:gd name="connsiteX8" fmla="*/ 1881 w 10031"/>
              <a:gd name="connsiteY8" fmla="*/ 47 h 10045"/>
              <a:gd name="connsiteX9" fmla="*/ 1965 w 10031"/>
              <a:gd name="connsiteY9" fmla="*/ 0 h 10045"/>
              <a:gd name="connsiteX10" fmla="*/ 2056 w 10031"/>
              <a:gd name="connsiteY10" fmla="*/ 324 h 10045"/>
              <a:gd name="connsiteX11" fmla="*/ 2125 w 10031"/>
              <a:gd name="connsiteY11" fmla="*/ 669 h 10045"/>
              <a:gd name="connsiteX12" fmla="*/ 2189 w 10031"/>
              <a:gd name="connsiteY12" fmla="*/ 1219 h 10045"/>
              <a:gd name="connsiteX13" fmla="*/ 2257 w 10031"/>
              <a:gd name="connsiteY13" fmla="*/ 1894 h 10045"/>
              <a:gd name="connsiteX14" fmla="*/ 2323 w 10031"/>
              <a:gd name="connsiteY14" fmla="*/ 2447 h 10045"/>
              <a:gd name="connsiteX15" fmla="*/ 2409 w 10031"/>
              <a:gd name="connsiteY15" fmla="*/ 2978 h 10045"/>
              <a:gd name="connsiteX16" fmla="*/ 2523 w 10031"/>
              <a:gd name="connsiteY16" fmla="*/ 3494 h 10045"/>
              <a:gd name="connsiteX17" fmla="*/ 2610 w 10031"/>
              <a:gd name="connsiteY17" fmla="*/ 3791 h 10045"/>
              <a:gd name="connsiteX18" fmla="*/ 2679 w 10031"/>
              <a:gd name="connsiteY18" fmla="*/ 3942 h 10045"/>
              <a:gd name="connsiteX19" fmla="*/ 2783 w 10031"/>
              <a:gd name="connsiteY19" fmla="*/ 4080 h 10045"/>
              <a:gd name="connsiteX20" fmla="*/ 2847 w 10031"/>
              <a:gd name="connsiteY20" fmla="*/ 4045 h 10045"/>
              <a:gd name="connsiteX21" fmla="*/ 2911 w 10031"/>
              <a:gd name="connsiteY21" fmla="*/ 4011 h 10045"/>
              <a:gd name="connsiteX22" fmla="*/ 2999 w 10031"/>
              <a:gd name="connsiteY22" fmla="*/ 3997 h 10045"/>
              <a:gd name="connsiteX23" fmla="*/ 3108 w 10031"/>
              <a:gd name="connsiteY23" fmla="*/ 4494 h 10045"/>
              <a:gd name="connsiteX24" fmla="*/ 3199 w 10031"/>
              <a:gd name="connsiteY24" fmla="*/ 4837 h 10045"/>
              <a:gd name="connsiteX25" fmla="*/ 3430 w 10031"/>
              <a:gd name="connsiteY25" fmla="*/ 4994 h 10045"/>
              <a:gd name="connsiteX26" fmla="*/ 3654 w 10031"/>
              <a:gd name="connsiteY26" fmla="*/ 5065 h 10045"/>
              <a:gd name="connsiteX27" fmla="*/ 4047 w 10031"/>
              <a:gd name="connsiteY27" fmla="*/ 4689 h 10045"/>
              <a:gd name="connsiteX28" fmla="*/ 5020 w 10031"/>
              <a:gd name="connsiteY28" fmla="*/ 5501 h 10045"/>
              <a:gd name="connsiteX29" fmla="*/ 6826 w 10031"/>
              <a:gd name="connsiteY29" fmla="*/ 5373 h 10045"/>
              <a:gd name="connsiteX30" fmla="*/ 7622 w 10031"/>
              <a:gd name="connsiteY30" fmla="*/ 6094 h 10045"/>
              <a:gd name="connsiteX31" fmla="*/ 8549 w 10031"/>
              <a:gd name="connsiteY31" fmla="*/ 7900 h 10045"/>
              <a:gd name="connsiteX32" fmla="*/ 9757 w 10031"/>
              <a:gd name="connsiteY32" fmla="*/ 8821 h 10045"/>
              <a:gd name="connsiteX33" fmla="*/ 10031 w 10031"/>
              <a:gd name="connsiteY33" fmla="*/ 10045 h 10045"/>
              <a:gd name="connsiteX0" fmla="*/ 11 w 10031"/>
              <a:gd name="connsiteY0" fmla="*/ 10000 h 10045"/>
              <a:gd name="connsiteX1" fmla="*/ 9 w 10031"/>
              <a:gd name="connsiteY1" fmla="*/ 4054 h 10045"/>
              <a:gd name="connsiteX2" fmla="*/ 472 w 10031"/>
              <a:gd name="connsiteY2" fmla="*/ 2312 h 10045"/>
              <a:gd name="connsiteX3" fmla="*/ 1148 w 10031"/>
              <a:gd name="connsiteY3" fmla="*/ 2019 h 10045"/>
              <a:gd name="connsiteX4" fmla="*/ 1442 w 10031"/>
              <a:gd name="connsiteY4" fmla="*/ 1703 h 10045"/>
              <a:gd name="connsiteX5" fmla="*/ 1607 w 10031"/>
              <a:gd name="connsiteY5" fmla="*/ 896 h 10045"/>
              <a:gd name="connsiteX6" fmla="*/ 1716 w 10031"/>
              <a:gd name="connsiteY6" fmla="*/ 876 h 10045"/>
              <a:gd name="connsiteX7" fmla="*/ 1799 w 10031"/>
              <a:gd name="connsiteY7" fmla="*/ 448 h 10045"/>
              <a:gd name="connsiteX8" fmla="*/ 1881 w 10031"/>
              <a:gd name="connsiteY8" fmla="*/ 47 h 10045"/>
              <a:gd name="connsiteX9" fmla="*/ 1965 w 10031"/>
              <a:gd name="connsiteY9" fmla="*/ 0 h 10045"/>
              <a:gd name="connsiteX10" fmla="*/ 2056 w 10031"/>
              <a:gd name="connsiteY10" fmla="*/ 324 h 10045"/>
              <a:gd name="connsiteX11" fmla="*/ 2125 w 10031"/>
              <a:gd name="connsiteY11" fmla="*/ 669 h 10045"/>
              <a:gd name="connsiteX12" fmla="*/ 2189 w 10031"/>
              <a:gd name="connsiteY12" fmla="*/ 1219 h 10045"/>
              <a:gd name="connsiteX13" fmla="*/ 2257 w 10031"/>
              <a:gd name="connsiteY13" fmla="*/ 1894 h 10045"/>
              <a:gd name="connsiteX14" fmla="*/ 2323 w 10031"/>
              <a:gd name="connsiteY14" fmla="*/ 2447 h 10045"/>
              <a:gd name="connsiteX15" fmla="*/ 2409 w 10031"/>
              <a:gd name="connsiteY15" fmla="*/ 2978 h 10045"/>
              <a:gd name="connsiteX16" fmla="*/ 2523 w 10031"/>
              <a:gd name="connsiteY16" fmla="*/ 3494 h 10045"/>
              <a:gd name="connsiteX17" fmla="*/ 2610 w 10031"/>
              <a:gd name="connsiteY17" fmla="*/ 3791 h 10045"/>
              <a:gd name="connsiteX18" fmla="*/ 2679 w 10031"/>
              <a:gd name="connsiteY18" fmla="*/ 3942 h 10045"/>
              <a:gd name="connsiteX19" fmla="*/ 2783 w 10031"/>
              <a:gd name="connsiteY19" fmla="*/ 4080 h 10045"/>
              <a:gd name="connsiteX20" fmla="*/ 2847 w 10031"/>
              <a:gd name="connsiteY20" fmla="*/ 4045 h 10045"/>
              <a:gd name="connsiteX21" fmla="*/ 2911 w 10031"/>
              <a:gd name="connsiteY21" fmla="*/ 4011 h 10045"/>
              <a:gd name="connsiteX22" fmla="*/ 2999 w 10031"/>
              <a:gd name="connsiteY22" fmla="*/ 3997 h 10045"/>
              <a:gd name="connsiteX23" fmla="*/ 3108 w 10031"/>
              <a:gd name="connsiteY23" fmla="*/ 4494 h 10045"/>
              <a:gd name="connsiteX24" fmla="*/ 3199 w 10031"/>
              <a:gd name="connsiteY24" fmla="*/ 4837 h 10045"/>
              <a:gd name="connsiteX25" fmla="*/ 3430 w 10031"/>
              <a:gd name="connsiteY25" fmla="*/ 4994 h 10045"/>
              <a:gd name="connsiteX26" fmla="*/ 3654 w 10031"/>
              <a:gd name="connsiteY26" fmla="*/ 5065 h 10045"/>
              <a:gd name="connsiteX27" fmla="*/ 4047 w 10031"/>
              <a:gd name="connsiteY27" fmla="*/ 4689 h 10045"/>
              <a:gd name="connsiteX28" fmla="*/ 5020 w 10031"/>
              <a:gd name="connsiteY28" fmla="*/ 5501 h 10045"/>
              <a:gd name="connsiteX29" fmla="*/ 7605 w 10031"/>
              <a:gd name="connsiteY29" fmla="*/ 5432 h 10045"/>
              <a:gd name="connsiteX30" fmla="*/ 7622 w 10031"/>
              <a:gd name="connsiteY30" fmla="*/ 6094 h 10045"/>
              <a:gd name="connsiteX31" fmla="*/ 8549 w 10031"/>
              <a:gd name="connsiteY31" fmla="*/ 7900 h 10045"/>
              <a:gd name="connsiteX32" fmla="*/ 9757 w 10031"/>
              <a:gd name="connsiteY32" fmla="*/ 8821 h 10045"/>
              <a:gd name="connsiteX33" fmla="*/ 10031 w 10031"/>
              <a:gd name="connsiteY33" fmla="*/ 10045 h 10045"/>
              <a:gd name="connsiteX0" fmla="*/ 11 w 10031"/>
              <a:gd name="connsiteY0" fmla="*/ 10000 h 10045"/>
              <a:gd name="connsiteX1" fmla="*/ 9 w 10031"/>
              <a:gd name="connsiteY1" fmla="*/ 4054 h 10045"/>
              <a:gd name="connsiteX2" fmla="*/ 472 w 10031"/>
              <a:gd name="connsiteY2" fmla="*/ 2312 h 10045"/>
              <a:gd name="connsiteX3" fmla="*/ 1148 w 10031"/>
              <a:gd name="connsiteY3" fmla="*/ 2019 h 10045"/>
              <a:gd name="connsiteX4" fmla="*/ 1442 w 10031"/>
              <a:gd name="connsiteY4" fmla="*/ 1703 h 10045"/>
              <a:gd name="connsiteX5" fmla="*/ 1607 w 10031"/>
              <a:gd name="connsiteY5" fmla="*/ 896 h 10045"/>
              <a:gd name="connsiteX6" fmla="*/ 1716 w 10031"/>
              <a:gd name="connsiteY6" fmla="*/ 876 h 10045"/>
              <a:gd name="connsiteX7" fmla="*/ 1799 w 10031"/>
              <a:gd name="connsiteY7" fmla="*/ 448 h 10045"/>
              <a:gd name="connsiteX8" fmla="*/ 1881 w 10031"/>
              <a:gd name="connsiteY8" fmla="*/ 47 h 10045"/>
              <a:gd name="connsiteX9" fmla="*/ 1965 w 10031"/>
              <a:gd name="connsiteY9" fmla="*/ 0 h 10045"/>
              <a:gd name="connsiteX10" fmla="*/ 2056 w 10031"/>
              <a:gd name="connsiteY10" fmla="*/ 324 h 10045"/>
              <a:gd name="connsiteX11" fmla="*/ 2125 w 10031"/>
              <a:gd name="connsiteY11" fmla="*/ 669 h 10045"/>
              <a:gd name="connsiteX12" fmla="*/ 2189 w 10031"/>
              <a:gd name="connsiteY12" fmla="*/ 1219 h 10045"/>
              <a:gd name="connsiteX13" fmla="*/ 2257 w 10031"/>
              <a:gd name="connsiteY13" fmla="*/ 1894 h 10045"/>
              <a:gd name="connsiteX14" fmla="*/ 2323 w 10031"/>
              <a:gd name="connsiteY14" fmla="*/ 2447 h 10045"/>
              <a:gd name="connsiteX15" fmla="*/ 2409 w 10031"/>
              <a:gd name="connsiteY15" fmla="*/ 2978 h 10045"/>
              <a:gd name="connsiteX16" fmla="*/ 2523 w 10031"/>
              <a:gd name="connsiteY16" fmla="*/ 3494 h 10045"/>
              <a:gd name="connsiteX17" fmla="*/ 2610 w 10031"/>
              <a:gd name="connsiteY17" fmla="*/ 3791 h 10045"/>
              <a:gd name="connsiteX18" fmla="*/ 2679 w 10031"/>
              <a:gd name="connsiteY18" fmla="*/ 3942 h 10045"/>
              <a:gd name="connsiteX19" fmla="*/ 2783 w 10031"/>
              <a:gd name="connsiteY19" fmla="*/ 4080 h 10045"/>
              <a:gd name="connsiteX20" fmla="*/ 2847 w 10031"/>
              <a:gd name="connsiteY20" fmla="*/ 4045 h 10045"/>
              <a:gd name="connsiteX21" fmla="*/ 2911 w 10031"/>
              <a:gd name="connsiteY21" fmla="*/ 4011 h 10045"/>
              <a:gd name="connsiteX22" fmla="*/ 2999 w 10031"/>
              <a:gd name="connsiteY22" fmla="*/ 3997 h 10045"/>
              <a:gd name="connsiteX23" fmla="*/ 3108 w 10031"/>
              <a:gd name="connsiteY23" fmla="*/ 4494 h 10045"/>
              <a:gd name="connsiteX24" fmla="*/ 3199 w 10031"/>
              <a:gd name="connsiteY24" fmla="*/ 4837 h 10045"/>
              <a:gd name="connsiteX25" fmla="*/ 3430 w 10031"/>
              <a:gd name="connsiteY25" fmla="*/ 4994 h 10045"/>
              <a:gd name="connsiteX26" fmla="*/ 3654 w 10031"/>
              <a:gd name="connsiteY26" fmla="*/ 5065 h 10045"/>
              <a:gd name="connsiteX27" fmla="*/ 4047 w 10031"/>
              <a:gd name="connsiteY27" fmla="*/ 4689 h 10045"/>
              <a:gd name="connsiteX28" fmla="*/ 5020 w 10031"/>
              <a:gd name="connsiteY28" fmla="*/ 5501 h 10045"/>
              <a:gd name="connsiteX29" fmla="*/ 7605 w 10031"/>
              <a:gd name="connsiteY29" fmla="*/ 5432 h 10045"/>
              <a:gd name="connsiteX30" fmla="*/ 8282 w 10031"/>
              <a:gd name="connsiteY30" fmla="*/ 7266 h 10045"/>
              <a:gd name="connsiteX31" fmla="*/ 8549 w 10031"/>
              <a:gd name="connsiteY31" fmla="*/ 7900 h 10045"/>
              <a:gd name="connsiteX32" fmla="*/ 9757 w 10031"/>
              <a:gd name="connsiteY32" fmla="*/ 8821 h 10045"/>
              <a:gd name="connsiteX33" fmla="*/ 10031 w 10031"/>
              <a:gd name="connsiteY33" fmla="*/ 10045 h 10045"/>
              <a:gd name="connsiteX0" fmla="*/ 11 w 10031"/>
              <a:gd name="connsiteY0" fmla="*/ 10000 h 10045"/>
              <a:gd name="connsiteX1" fmla="*/ 9 w 10031"/>
              <a:gd name="connsiteY1" fmla="*/ 4054 h 10045"/>
              <a:gd name="connsiteX2" fmla="*/ 472 w 10031"/>
              <a:gd name="connsiteY2" fmla="*/ 2312 h 10045"/>
              <a:gd name="connsiteX3" fmla="*/ 1148 w 10031"/>
              <a:gd name="connsiteY3" fmla="*/ 2019 h 10045"/>
              <a:gd name="connsiteX4" fmla="*/ 1442 w 10031"/>
              <a:gd name="connsiteY4" fmla="*/ 1703 h 10045"/>
              <a:gd name="connsiteX5" fmla="*/ 1607 w 10031"/>
              <a:gd name="connsiteY5" fmla="*/ 896 h 10045"/>
              <a:gd name="connsiteX6" fmla="*/ 1716 w 10031"/>
              <a:gd name="connsiteY6" fmla="*/ 876 h 10045"/>
              <a:gd name="connsiteX7" fmla="*/ 1799 w 10031"/>
              <a:gd name="connsiteY7" fmla="*/ 448 h 10045"/>
              <a:gd name="connsiteX8" fmla="*/ 1881 w 10031"/>
              <a:gd name="connsiteY8" fmla="*/ 47 h 10045"/>
              <a:gd name="connsiteX9" fmla="*/ 1965 w 10031"/>
              <a:gd name="connsiteY9" fmla="*/ 0 h 10045"/>
              <a:gd name="connsiteX10" fmla="*/ 2056 w 10031"/>
              <a:gd name="connsiteY10" fmla="*/ 324 h 10045"/>
              <a:gd name="connsiteX11" fmla="*/ 2125 w 10031"/>
              <a:gd name="connsiteY11" fmla="*/ 669 h 10045"/>
              <a:gd name="connsiteX12" fmla="*/ 2189 w 10031"/>
              <a:gd name="connsiteY12" fmla="*/ 1219 h 10045"/>
              <a:gd name="connsiteX13" fmla="*/ 2257 w 10031"/>
              <a:gd name="connsiteY13" fmla="*/ 1894 h 10045"/>
              <a:gd name="connsiteX14" fmla="*/ 2323 w 10031"/>
              <a:gd name="connsiteY14" fmla="*/ 2447 h 10045"/>
              <a:gd name="connsiteX15" fmla="*/ 2409 w 10031"/>
              <a:gd name="connsiteY15" fmla="*/ 2978 h 10045"/>
              <a:gd name="connsiteX16" fmla="*/ 2523 w 10031"/>
              <a:gd name="connsiteY16" fmla="*/ 3494 h 10045"/>
              <a:gd name="connsiteX17" fmla="*/ 2610 w 10031"/>
              <a:gd name="connsiteY17" fmla="*/ 3791 h 10045"/>
              <a:gd name="connsiteX18" fmla="*/ 2679 w 10031"/>
              <a:gd name="connsiteY18" fmla="*/ 3942 h 10045"/>
              <a:gd name="connsiteX19" fmla="*/ 2783 w 10031"/>
              <a:gd name="connsiteY19" fmla="*/ 4080 h 10045"/>
              <a:gd name="connsiteX20" fmla="*/ 2847 w 10031"/>
              <a:gd name="connsiteY20" fmla="*/ 4045 h 10045"/>
              <a:gd name="connsiteX21" fmla="*/ 2911 w 10031"/>
              <a:gd name="connsiteY21" fmla="*/ 4011 h 10045"/>
              <a:gd name="connsiteX22" fmla="*/ 2999 w 10031"/>
              <a:gd name="connsiteY22" fmla="*/ 3997 h 10045"/>
              <a:gd name="connsiteX23" fmla="*/ 3108 w 10031"/>
              <a:gd name="connsiteY23" fmla="*/ 4494 h 10045"/>
              <a:gd name="connsiteX24" fmla="*/ 3199 w 10031"/>
              <a:gd name="connsiteY24" fmla="*/ 4837 h 10045"/>
              <a:gd name="connsiteX25" fmla="*/ 3430 w 10031"/>
              <a:gd name="connsiteY25" fmla="*/ 4994 h 10045"/>
              <a:gd name="connsiteX26" fmla="*/ 3654 w 10031"/>
              <a:gd name="connsiteY26" fmla="*/ 5065 h 10045"/>
              <a:gd name="connsiteX27" fmla="*/ 4047 w 10031"/>
              <a:gd name="connsiteY27" fmla="*/ 4689 h 10045"/>
              <a:gd name="connsiteX28" fmla="*/ 5020 w 10031"/>
              <a:gd name="connsiteY28" fmla="*/ 5501 h 10045"/>
              <a:gd name="connsiteX29" fmla="*/ 7605 w 10031"/>
              <a:gd name="connsiteY29" fmla="*/ 5432 h 10045"/>
              <a:gd name="connsiteX30" fmla="*/ 8282 w 10031"/>
              <a:gd name="connsiteY30" fmla="*/ 7266 h 10045"/>
              <a:gd name="connsiteX31" fmla="*/ 9091 w 10031"/>
              <a:gd name="connsiteY31" fmla="*/ 8193 h 10045"/>
              <a:gd name="connsiteX32" fmla="*/ 9757 w 10031"/>
              <a:gd name="connsiteY32" fmla="*/ 8821 h 10045"/>
              <a:gd name="connsiteX33" fmla="*/ 10031 w 10031"/>
              <a:gd name="connsiteY33" fmla="*/ 10045 h 10045"/>
              <a:gd name="connsiteX0" fmla="*/ 11 w 10031"/>
              <a:gd name="connsiteY0" fmla="*/ 10000 h 10045"/>
              <a:gd name="connsiteX1" fmla="*/ 9 w 10031"/>
              <a:gd name="connsiteY1" fmla="*/ 4054 h 10045"/>
              <a:gd name="connsiteX2" fmla="*/ 472 w 10031"/>
              <a:gd name="connsiteY2" fmla="*/ 2312 h 10045"/>
              <a:gd name="connsiteX3" fmla="*/ 1148 w 10031"/>
              <a:gd name="connsiteY3" fmla="*/ 2019 h 10045"/>
              <a:gd name="connsiteX4" fmla="*/ 1442 w 10031"/>
              <a:gd name="connsiteY4" fmla="*/ 1703 h 10045"/>
              <a:gd name="connsiteX5" fmla="*/ 1607 w 10031"/>
              <a:gd name="connsiteY5" fmla="*/ 896 h 10045"/>
              <a:gd name="connsiteX6" fmla="*/ 1716 w 10031"/>
              <a:gd name="connsiteY6" fmla="*/ 876 h 10045"/>
              <a:gd name="connsiteX7" fmla="*/ 1799 w 10031"/>
              <a:gd name="connsiteY7" fmla="*/ 448 h 10045"/>
              <a:gd name="connsiteX8" fmla="*/ 1881 w 10031"/>
              <a:gd name="connsiteY8" fmla="*/ 47 h 10045"/>
              <a:gd name="connsiteX9" fmla="*/ 1965 w 10031"/>
              <a:gd name="connsiteY9" fmla="*/ 0 h 10045"/>
              <a:gd name="connsiteX10" fmla="*/ 2056 w 10031"/>
              <a:gd name="connsiteY10" fmla="*/ 324 h 10045"/>
              <a:gd name="connsiteX11" fmla="*/ 2125 w 10031"/>
              <a:gd name="connsiteY11" fmla="*/ 669 h 10045"/>
              <a:gd name="connsiteX12" fmla="*/ 2189 w 10031"/>
              <a:gd name="connsiteY12" fmla="*/ 1219 h 10045"/>
              <a:gd name="connsiteX13" fmla="*/ 2257 w 10031"/>
              <a:gd name="connsiteY13" fmla="*/ 1894 h 10045"/>
              <a:gd name="connsiteX14" fmla="*/ 2323 w 10031"/>
              <a:gd name="connsiteY14" fmla="*/ 2447 h 10045"/>
              <a:gd name="connsiteX15" fmla="*/ 2409 w 10031"/>
              <a:gd name="connsiteY15" fmla="*/ 2978 h 10045"/>
              <a:gd name="connsiteX16" fmla="*/ 2523 w 10031"/>
              <a:gd name="connsiteY16" fmla="*/ 3494 h 10045"/>
              <a:gd name="connsiteX17" fmla="*/ 2610 w 10031"/>
              <a:gd name="connsiteY17" fmla="*/ 3791 h 10045"/>
              <a:gd name="connsiteX18" fmla="*/ 2679 w 10031"/>
              <a:gd name="connsiteY18" fmla="*/ 3942 h 10045"/>
              <a:gd name="connsiteX19" fmla="*/ 2783 w 10031"/>
              <a:gd name="connsiteY19" fmla="*/ 4080 h 10045"/>
              <a:gd name="connsiteX20" fmla="*/ 2847 w 10031"/>
              <a:gd name="connsiteY20" fmla="*/ 4045 h 10045"/>
              <a:gd name="connsiteX21" fmla="*/ 2911 w 10031"/>
              <a:gd name="connsiteY21" fmla="*/ 4011 h 10045"/>
              <a:gd name="connsiteX22" fmla="*/ 2999 w 10031"/>
              <a:gd name="connsiteY22" fmla="*/ 3997 h 10045"/>
              <a:gd name="connsiteX23" fmla="*/ 3108 w 10031"/>
              <a:gd name="connsiteY23" fmla="*/ 4494 h 10045"/>
              <a:gd name="connsiteX24" fmla="*/ 3199 w 10031"/>
              <a:gd name="connsiteY24" fmla="*/ 4837 h 10045"/>
              <a:gd name="connsiteX25" fmla="*/ 3430 w 10031"/>
              <a:gd name="connsiteY25" fmla="*/ 4994 h 10045"/>
              <a:gd name="connsiteX26" fmla="*/ 3654 w 10031"/>
              <a:gd name="connsiteY26" fmla="*/ 5065 h 10045"/>
              <a:gd name="connsiteX27" fmla="*/ 4047 w 10031"/>
              <a:gd name="connsiteY27" fmla="*/ 4689 h 10045"/>
              <a:gd name="connsiteX28" fmla="*/ 5020 w 10031"/>
              <a:gd name="connsiteY28" fmla="*/ 5501 h 10045"/>
              <a:gd name="connsiteX29" fmla="*/ 7605 w 10031"/>
              <a:gd name="connsiteY29" fmla="*/ 5432 h 10045"/>
              <a:gd name="connsiteX30" fmla="*/ 8282 w 10031"/>
              <a:gd name="connsiteY30" fmla="*/ 7266 h 10045"/>
              <a:gd name="connsiteX31" fmla="*/ 9091 w 10031"/>
              <a:gd name="connsiteY31" fmla="*/ 8193 h 10045"/>
              <a:gd name="connsiteX32" fmla="*/ 9757 w 10031"/>
              <a:gd name="connsiteY32" fmla="*/ 8821 h 10045"/>
              <a:gd name="connsiteX33" fmla="*/ 10031 w 10031"/>
              <a:gd name="connsiteY33" fmla="*/ 10045 h 10045"/>
              <a:gd name="connsiteX0" fmla="*/ 11 w 10031"/>
              <a:gd name="connsiteY0" fmla="*/ 10000 h 10045"/>
              <a:gd name="connsiteX1" fmla="*/ 9 w 10031"/>
              <a:gd name="connsiteY1" fmla="*/ 4054 h 10045"/>
              <a:gd name="connsiteX2" fmla="*/ 472 w 10031"/>
              <a:gd name="connsiteY2" fmla="*/ 2312 h 10045"/>
              <a:gd name="connsiteX3" fmla="*/ 1148 w 10031"/>
              <a:gd name="connsiteY3" fmla="*/ 2019 h 10045"/>
              <a:gd name="connsiteX4" fmla="*/ 1442 w 10031"/>
              <a:gd name="connsiteY4" fmla="*/ 1703 h 10045"/>
              <a:gd name="connsiteX5" fmla="*/ 1607 w 10031"/>
              <a:gd name="connsiteY5" fmla="*/ 896 h 10045"/>
              <a:gd name="connsiteX6" fmla="*/ 1716 w 10031"/>
              <a:gd name="connsiteY6" fmla="*/ 876 h 10045"/>
              <a:gd name="connsiteX7" fmla="*/ 1799 w 10031"/>
              <a:gd name="connsiteY7" fmla="*/ 448 h 10045"/>
              <a:gd name="connsiteX8" fmla="*/ 1881 w 10031"/>
              <a:gd name="connsiteY8" fmla="*/ 47 h 10045"/>
              <a:gd name="connsiteX9" fmla="*/ 1965 w 10031"/>
              <a:gd name="connsiteY9" fmla="*/ 0 h 10045"/>
              <a:gd name="connsiteX10" fmla="*/ 2056 w 10031"/>
              <a:gd name="connsiteY10" fmla="*/ 324 h 10045"/>
              <a:gd name="connsiteX11" fmla="*/ 2125 w 10031"/>
              <a:gd name="connsiteY11" fmla="*/ 669 h 10045"/>
              <a:gd name="connsiteX12" fmla="*/ 2189 w 10031"/>
              <a:gd name="connsiteY12" fmla="*/ 1219 h 10045"/>
              <a:gd name="connsiteX13" fmla="*/ 2257 w 10031"/>
              <a:gd name="connsiteY13" fmla="*/ 1894 h 10045"/>
              <a:gd name="connsiteX14" fmla="*/ 2323 w 10031"/>
              <a:gd name="connsiteY14" fmla="*/ 2447 h 10045"/>
              <a:gd name="connsiteX15" fmla="*/ 2409 w 10031"/>
              <a:gd name="connsiteY15" fmla="*/ 2978 h 10045"/>
              <a:gd name="connsiteX16" fmla="*/ 2523 w 10031"/>
              <a:gd name="connsiteY16" fmla="*/ 3494 h 10045"/>
              <a:gd name="connsiteX17" fmla="*/ 2610 w 10031"/>
              <a:gd name="connsiteY17" fmla="*/ 3791 h 10045"/>
              <a:gd name="connsiteX18" fmla="*/ 2679 w 10031"/>
              <a:gd name="connsiteY18" fmla="*/ 3942 h 10045"/>
              <a:gd name="connsiteX19" fmla="*/ 2783 w 10031"/>
              <a:gd name="connsiteY19" fmla="*/ 4080 h 10045"/>
              <a:gd name="connsiteX20" fmla="*/ 2847 w 10031"/>
              <a:gd name="connsiteY20" fmla="*/ 4045 h 10045"/>
              <a:gd name="connsiteX21" fmla="*/ 2911 w 10031"/>
              <a:gd name="connsiteY21" fmla="*/ 4011 h 10045"/>
              <a:gd name="connsiteX22" fmla="*/ 2999 w 10031"/>
              <a:gd name="connsiteY22" fmla="*/ 3997 h 10045"/>
              <a:gd name="connsiteX23" fmla="*/ 3108 w 10031"/>
              <a:gd name="connsiteY23" fmla="*/ 4494 h 10045"/>
              <a:gd name="connsiteX24" fmla="*/ 3199 w 10031"/>
              <a:gd name="connsiteY24" fmla="*/ 4837 h 10045"/>
              <a:gd name="connsiteX25" fmla="*/ 3430 w 10031"/>
              <a:gd name="connsiteY25" fmla="*/ 4994 h 10045"/>
              <a:gd name="connsiteX26" fmla="*/ 3654 w 10031"/>
              <a:gd name="connsiteY26" fmla="*/ 5065 h 10045"/>
              <a:gd name="connsiteX27" fmla="*/ 4047 w 10031"/>
              <a:gd name="connsiteY27" fmla="*/ 4689 h 10045"/>
              <a:gd name="connsiteX28" fmla="*/ 5020 w 10031"/>
              <a:gd name="connsiteY28" fmla="*/ 5501 h 10045"/>
              <a:gd name="connsiteX29" fmla="*/ 7673 w 10031"/>
              <a:gd name="connsiteY29" fmla="*/ 5784 h 10045"/>
              <a:gd name="connsiteX30" fmla="*/ 8282 w 10031"/>
              <a:gd name="connsiteY30" fmla="*/ 7266 h 10045"/>
              <a:gd name="connsiteX31" fmla="*/ 9091 w 10031"/>
              <a:gd name="connsiteY31" fmla="*/ 8193 h 10045"/>
              <a:gd name="connsiteX32" fmla="*/ 9757 w 10031"/>
              <a:gd name="connsiteY32" fmla="*/ 8821 h 10045"/>
              <a:gd name="connsiteX33" fmla="*/ 10031 w 10031"/>
              <a:gd name="connsiteY33" fmla="*/ 10045 h 10045"/>
              <a:gd name="connsiteX0" fmla="*/ 11 w 10031"/>
              <a:gd name="connsiteY0" fmla="*/ 10000 h 10045"/>
              <a:gd name="connsiteX1" fmla="*/ 9 w 10031"/>
              <a:gd name="connsiteY1" fmla="*/ 4054 h 10045"/>
              <a:gd name="connsiteX2" fmla="*/ 472 w 10031"/>
              <a:gd name="connsiteY2" fmla="*/ 2312 h 10045"/>
              <a:gd name="connsiteX3" fmla="*/ 1148 w 10031"/>
              <a:gd name="connsiteY3" fmla="*/ 2019 h 10045"/>
              <a:gd name="connsiteX4" fmla="*/ 1442 w 10031"/>
              <a:gd name="connsiteY4" fmla="*/ 1703 h 10045"/>
              <a:gd name="connsiteX5" fmla="*/ 1607 w 10031"/>
              <a:gd name="connsiteY5" fmla="*/ 896 h 10045"/>
              <a:gd name="connsiteX6" fmla="*/ 1716 w 10031"/>
              <a:gd name="connsiteY6" fmla="*/ 876 h 10045"/>
              <a:gd name="connsiteX7" fmla="*/ 1799 w 10031"/>
              <a:gd name="connsiteY7" fmla="*/ 448 h 10045"/>
              <a:gd name="connsiteX8" fmla="*/ 1881 w 10031"/>
              <a:gd name="connsiteY8" fmla="*/ 47 h 10045"/>
              <a:gd name="connsiteX9" fmla="*/ 1965 w 10031"/>
              <a:gd name="connsiteY9" fmla="*/ 0 h 10045"/>
              <a:gd name="connsiteX10" fmla="*/ 2056 w 10031"/>
              <a:gd name="connsiteY10" fmla="*/ 324 h 10045"/>
              <a:gd name="connsiteX11" fmla="*/ 2125 w 10031"/>
              <a:gd name="connsiteY11" fmla="*/ 669 h 10045"/>
              <a:gd name="connsiteX12" fmla="*/ 2189 w 10031"/>
              <a:gd name="connsiteY12" fmla="*/ 1219 h 10045"/>
              <a:gd name="connsiteX13" fmla="*/ 2257 w 10031"/>
              <a:gd name="connsiteY13" fmla="*/ 1894 h 10045"/>
              <a:gd name="connsiteX14" fmla="*/ 2323 w 10031"/>
              <a:gd name="connsiteY14" fmla="*/ 2447 h 10045"/>
              <a:gd name="connsiteX15" fmla="*/ 2409 w 10031"/>
              <a:gd name="connsiteY15" fmla="*/ 2978 h 10045"/>
              <a:gd name="connsiteX16" fmla="*/ 2523 w 10031"/>
              <a:gd name="connsiteY16" fmla="*/ 3494 h 10045"/>
              <a:gd name="connsiteX17" fmla="*/ 2610 w 10031"/>
              <a:gd name="connsiteY17" fmla="*/ 3791 h 10045"/>
              <a:gd name="connsiteX18" fmla="*/ 2679 w 10031"/>
              <a:gd name="connsiteY18" fmla="*/ 3942 h 10045"/>
              <a:gd name="connsiteX19" fmla="*/ 2783 w 10031"/>
              <a:gd name="connsiteY19" fmla="*/ 4080 h 10045"/>
              <a:gd name="connsiteX20" fmla="*/ 2847 w 10031"/>
              <a:gd name="connsiteY20" fmla="*/ 4045 h 10045"/>
              <a:gd name="connsiteX21" fmla="*/ 2911 w 10031"/>
              <a:gd name="connsiteY21" fmla="*/ 4011 h 10045"/>
              <a:gd name="connsiteX22" fmla="*/ 2999 w 10031"/>
              <a:gd name="connsiteY22" fmla="*/ 3997 h 10045"/>
              <a:gd name="connsiteX23" fmla="*/ 3108 w 10031"/>
              <a:gd name="connsiteY23" fmla="*/ 4494 h 10045"/>
              <a:gd name="connsiteX24" fmla="*/ 3199 w 10031"/>
              <a:gd name="connsiteY24" fmla="*/ 4837 h 10045"/>
              <a:gd name="connsiteX25" fmla="*/ 3430 w 10031"/>
              <a:gd name="connsiteY25" fmla="*/ 4994 h 10045"/>
              <a:gd name="connsiteX26" fmla="*/ 3654 w 10031"/>
              <a:gd name="connsiteY26" fmla="*/ 5065 h 10045"/>
              <a:gd name="connsiteX27" fmla="*/ 4047 w 10031"/>
              <a:gd name="connsiteY27" fmla="*/ 4689 h 10045"/>
              <a:gd name="connsiteX28" fmla="*/ 5020 w 10031"/>
              <a:gd name="connsiteY28" fmla="*/ 5501 h 10045"/>
              <a:gd name="connsiteX29" fmla="*/ 7673 w 10031"/>
              <a:gd name="connsiteY29" fmla="*/ 5784 h 10045"/>
              <a:gd name="connsiteX30" fmla="*/ 8282 w 10031"/>
              <a:gd name="connsiteY30" fmla="*/ 7266 h 10045"/>
              <a:gd name="connsiteX31" fmla="*/ 9091 w 10031"/>
              <a:gd name="connsiteY31" fmla="*/ 8193 h 10045"/>
              <a:gd name="connsiteX32" fmla="*/ 9757 w 10031"/>
              <a:gd name="connsiteY32" fmla="*/ 8821 h 10045"/>
              <a:gd name="connsiteX33" fmla="*/ 10031 w 10031"/>
              <a:gd name="connsiteY33" fmla="*/ 10045 h 10045"/>
              <a:gd name="connsiteX0" fmla="*/ 11 w 10031"/>
              <a:gd name="connsiteY0" fmla="*/ 10000 h 10045"/>
              <a:gd name="connsiteX1" fmla="*/ 9 w 10031"/>
              <a:gd name="connsiteY1" fmla="*/ 4054 h 10045"/>
              <a:gd name="connsiteX2" fmla="*/ 472 w 10031"/>
              <a:gd name="connsiteY2" fmla="*/ 2312 h 10045"/>
              <a:gd name="connsiteX3" fmla="*/ 1148 w 10031"/>
              <a:gd name="connsiteY3" fmla="*/ 2019 h 10045"/>
              <a:gd name="connsiteX4" fmla="*/ 1442 w 10031"/>
              <a:gd name="connsiteY4" fmla="*/ 1703 h 10045"/>
              <a:gd name="connsiteX5" fmla="*/ 1607 w 10031"/>
              <a:gd name="connsiteY5" fmla="*/ 896 h 10045"/>
              <a:gd name="connsiteX6" fmla="*/ 1716 w 10031"/>
              <a:gd name="connsiteY6" fmla="*/ 876 h 10045"/>
              <a:gd name="connsiteX7" fmla="*/ 1799 w 10031"/>
              <a:gd name="connsiteY7" fmla="*/ 448 h 10045"/>
              <a:gd name="connsiteX8" fmla="*/ 1881 w 10031"/>
              <a:gd name="connsiteY8" fmla="*/ 47 h 10045"/>
              <a:gd name="connsiteX9" fmla="*/ 1965 w 10031"/>
              <a:gd name="connsiteY9" fmla="*/ 0 h 10045"/>
              <a:gd name="connsiteX10" fmla="*/ 2056 w 10031"/>
              <a:gd name="connsiteY10" fmla="*/ 324 h 10045"/>
              <a:gd name="connsiteX11" fmla="*/ 2125 w 10031"/>
              <a:gd name="connsiteY11" fmla="*/ 669 h 10045"/>
              <a:gd name="connsiteX12" fmla="*/ 2189 w 10031"/>
              <a:gd name="connsiteY12" fmla="*/ 1219 h 10045"/>
              <a:gd name="connsiteX13" fmla="*/ 2257 w 10031"/>
              <a:gd name="connsiteY13" fmla="*/ 1894 h 10045"/>
              <a:gd name="connsiteX14" fmla="*/ 2323 w 10031"/>
              <a:gd name="connsiteY14" fmla="*/ 2447 h 10045"/>
              <a:gd name="connsiteX15" fmla="*/ 2409 w 10031"/>
              <a:gd name="connsiteY15" fmla="*/ 2978 h 10045"/>
              <a:gd name="connsiteX16" fmla="*/ 2523 w 10031"/>
              <a:gd name="connsiteY16" fmla="*/ 3494 h 10045"/>
              <a:gd name="connsiteX17" fmla="*/ 2610 w 10031"/>
              <a:gd name="connsiteY17" fmla="*/ 3791 h 10045"/>
              <a:gd name="connsiteX18" fmla="*/ 2679 w 10031"/>
              <a:gd name="connsiteY18" fmla="*/ 3942 h 10045"/>
              <a:gd name="connsiteX19" fmla="*/ 2783 w 10031"/>
              <a:gd name="connsiteY19" fmla="*/ 4080 h 10045"/>
              <a:gd name="connsiteX20" fmla="*/ 2847 w 10031"/>
              <a:gd name="connsiteY20" fmla="*/ 4045 h 10045"/>
              <a:gd name="connsiteX21" fmla="*/ 2911 w 10031"/>
              <a:gd name="connsiteY21" fmla="*/ 4011 h 10045"/>
              <a:gd name="connsiteX22" fmla="*/ 2999 w 10031"/>
              <a:gd name="connsiteY22" fmla="*/ 3997 h 10045"/>
              <a:gd name="connsiteX23" fmla="*/ 3108 w 10031"/>
              <a:gd name="connsiteY23" fmla="*/ 4494 h 10045"/>
              <a:gd name="connsiteX24" fmla="*/ 3199 w 10031"/>
              <a:gd name="connsiteY24" fmla="*/ 4837 h 10045"/>
              <a:gd name="connsiteX25" fmla="*/ 3430 w 10031"/>
              <a:gd name="connsiteY25" fmla="*/ 4994 h 10045"/>
              <a:gd name="connsiteX26" fmla="*/ 3654 w 10031"/>
              <a:gd name="connsiteY26" fmla="*/ 5065 h 10045"/>
              <a:gd name="connsiteX27" fmla="*/ 4047 w 10031"/>
              <a:gd name="connsiteY27" fmla="*/ 4689 h 10045"/>
              <a:gd name="connsiteX28" fmla="*/ 5020 w 10031"/>
              <a:gd name="connsiteY28" fmla="*/ 5501 h 10045"/>
              <a:gd name="connsiteX29" fmla="*/ 7673 w 10031"/>
              <a:gd name="connsiteY29" fmla="*/ 5784 h 10045"/>
              <a:gd name="connsiteX30" fmla="*/ 8282 w 10031"/>
              <a:gd name="connsiteY30" fmla="*/ 7266 h 10045"/>
              <a:gd name="connsiteX31" fmla="*/ 9091 w 10031"/>
              <a:gd name="connsiteY31" fmla="*/ 8193 h 10045"/>
              <a:gd name="connsiteX32" fmla="*/ 9757 w 10031"/>
              <a:gd name="connsiteY32" fmla="*/ 8821 h 10045"/>
              <a:gd name="connsiteX33" fmla="*/ 10031 w 10031"/>
              <a:gd name="connsiteY33" fmla="*/ 10045 h 10045"/>
              <a:gd name="connsiteX0" fmla="*/ 11 w 10031"/>
              <a:gd name="connsiteY0" fmla="*/ 10000 h 10045"/>
              <a:gd name="connsiteX1" fmla="*/ 9 w 10031"/>
              <a:gd name="connsiteY1" fmla="*/ 4054 h 10045"/>
              <a:gd name="connsiteX2" fmla="*/ 472 w 10031"/>
              <a:gd name="connsiteY2" fmla="*/ 2312 h 10045"/>
              <a:gd name="connsiteX3" fmla="*/ 1148 w 10031"/>
              <a:gd name="connsiteY3" fmla="*/ 2019 h 10045"/>
              <a:gd name="connsiteX4" fmla="*/ 1442 w 10031"/>
              <a:gd name="connsiteY4" fmla="*/ 1703 h 10045"/>
              <a:gd name="connsiteX5" fmla="*/ 1607 w 10031"/>
              <a:gd name="connsiteY5" fmla="*/ 896 h 10045"/>
              <a:gd name="connsiteX6" fmla="*/ 1716 w 10031"/>
              <a:gd name="connsiteY6" fmla="*/ 876 h 10045"/>
              <a:gd name="connsiteX7" fmla="*/ 1799 w 10031"/>
              <a:gd name="connsiteY7" fmla="*/ 448 h 10045"/>
              <a:gd name="connsiteX8" fmla="*/ 1881 w 10031"/>
              <a:gd name="connsiteY8" fmla="*/ 47 h 10045"/>
              <a:gd name="connsiteX9" fmla="*/ 1965 w 10031"/>
              <a:gd name="connsiteY9" fmla="*/ 0 h 10045"/>
              <a:gd name="connsiteX10" fmla="*/ 2056 w 10031"/>
              <a:gd name="connsiteY10" fmla="*/ 324 h 10045"/>
              <a:gd name="connsiteX11" fmla="*/ 2125 w 10031"/>
              <a:gd name="connsiteY11" fmla="*/ 669 h 10045"/>
              <a:gd name="connsiteX12" fmla="*/ 2189 w 10031"/>
              <a:gd name="connsiteY12" fmla="*/ 1219 h 10045"/>
              <a:gd name="connsiteX13" fmla="*/ 2257 w 10031"/>
              <a:gd name="connsiteY13" fmla="*/ 1894 h 10045"/>
              <a:gd name="connsiteX14" fmla="*/ 2323 w 10031"/>
              <a:gd name="connsiteY14" fmla="*/ 2447 h 10045"/>
              <a:gd name="connsiteX15" fmla="*/ 2409 w 10031"/>
              <a:gd name="connsiteY15" fmla="*/ 2978 h 10045"/>
              <a:gd name="connsiteX16" fmla="*/ 2523 w 10031"/>
              <a:gd name="connsiteY16" fmla="*/ 3494 h 10045"/>
              <a:gd name="connsiteX17" fmla="*/ 2610 w 10031"/>
              <a:gd name="connsiteY17" fmla="*/ 3791 h 10045"/>
              <a:gd name="connsiteX18" fmla="*/ 2679 w 10031"/>
              <a:gd name="connsiteY18" fmla="*/ 3942 h 10045"/>
              <a:gd name="connsiteX19" fmla="*/ 2783 w 10031"/>
              <a:gd name="connsiteY19" fmla="*/ 4080 h 10045"/>
              <a:gd name="connsiteX20" fmla="*/ 2847 w 10031"/>
              <a:gd name="connsiteY20" fmla="*/ 4045 h 10045"/>
              <a:gd name="connsiteX21" fmla="*/ 2911 w 10031"/>
              <a:gd name="connsiteY21" fmla="*/ 4011 h 10045"/>
              <a:gd name="connsiteX22" fmla="*/ 2999 w 10031"/>
              <a:gd name="connsiteY22" fmla="*/ 3997 h 10045"/>
              <a:gd name="connsiteX23" fmla="*/ 3108 w 10031"/>
              <a:gd name="connsiteY23" fmla="*/ 4494 h 10045"/>
              <a:gd name="connsiteX24" fmla="*/ 3199 w 10031"/>
              <a:gd name="connsiteY24" fmla="*/ 4837 h 10045"/>
              <a:gd name="connsiteX25" fmla="*/ 3430 w 10031"/>
              <a:gd name="connsiteY25" fmla="*/ 4994 h 10045"/>
              <a:gd name="connsiteX26" fmla="*/ 3654 w 10031"/>
              <a:gd name="connsiteY26" fmla="*/ 5065 h 10045"/>
              <a:gd name="connsiteX27" fmla="*/ 4047 w 10031"/>
              <a:gd name="connsiteY27" fmla="*/ 4689 h 10045"/>
              <a:gd name="connsiteX28" fmla="*/ 5020 w 10031"/>
              <a:gd name="connsiteY28" fmla="*/ 5501 h 10045"/>
              <a:gd name="connsiteX29" fmla="*/ 7673 w 10031"/>
              <a:gd name="connsiteY29" fmla="*/ 5784 h 10045"/>
              <a:gd name="connsiteX30" fmla="*/ 8282 w 10031"/>
              <a:gd name="connsiteY30" fmla="*/ 7266 h 10045"/>
              <a:gd name="connsiteX31" fmla="*/ 9091 w 10031"/>
              <a:gd name="connsiteY31" fmla="*/ 8193 h 10045"/>
              <a:gd name="connsiteX32" fmla="*/ 9757 w 10031"/>
              <a:gd name="connsiteY32" fmla="*/ 8821 h 10045"/>
              <a:gd name="connsiteX33" fmla="*/ 10031 w 10031"/>
              <a:gd name="connsiteY33" fmla="*/ 10045 h 10045"/>
              <a:gd name="connsiteX0" fmla="*/ 11 w 10031"/>
              <a:gd name="connsiteY0" fmla="*/ 10000 h 10045"/>
              <a:gd name="connsiteX1" fmla="*/ 9 w 10031"/>
              <a:gd name="connsiteY1" fmla="*/ 4054 h 10045"/>
              <a:gd name="connsiteX2" fmla="*/ 472 w 10031"/>
              <a:gd name="connsiteY2" fmla="*/ 2312 h 10045"/>
              <a:gd name="connsiteX3" fmla="*/ 1148 w 10031"/>
              <a:gd name="connsiteY3" fmla="*/ 2019 h 10045"/>
              <a:gd name="connsiteX4" fmla="*/ 1442 w 10031"/>
              <a:gd name="connsiteY4" fmla="*/ 1703 h 10045"/>
              <a:gd name="connsiteX5" fmla="*/ 1607 w 10031"/>
              <a:gd name="connsiteY5" fmla="*/ 896 h 10045"/>
              <a:gd name="connsiteX6" fmla="*/ 1716 w 10031"/>
              <a:gd name="connsiteY6" fmla="*/ 876 h 10045"/>
              <a:gd name="connsiteX7" fmla="*/ 1799 w 10031"/>
              <a:gd name="connsiteY7" fmla="*/ 448 h 10045"/>
              <a:gd name="connsiteX8" fmla="*/ 1881 w 10031"/>
              <a:gd name="connsiteY8" fmla="*/ 47 h 10045"/>
              <a:gd name="connsiteX9" fmla="*/ 1965 w 10031"/>
              <a:gd name="connsiteY9" fmla="*/ 0 h 10045"/>
              <a:gd name="connsiteX10" fmla="*/ 2056 w 10031"/>
              <a:gd name="connsiteY10" fmla="*/ 324 h 10045"/>
              <a:gd name="connsiteX11" fmla="*/ 2125 w 10031"/>
              <a:gd name="connsiteY11" fmla="*/ 669 h 10045"/>
              <a:gd name="connsiteX12" fmla="*/ 2189 w 10031"/>
              <a:gd name="connsiteY12" fmla="*/ 1219 h 10045"/>
              <a:gd name="connsiteX13" fmla="*/ 2257 w 10031"/>
              <a:gd name="connsiteY13" fmla="*/ 1894 h 10045"/>
              <a:gd name="connsiteX14" fmla="*/ 2323 w 10031"/>
              <a:gd name="connsiteY14" fmla="*/ 2447 h 10045"/>
              <a:gd name="connsiteX15" fmla="*/ 2409 w 10031"/>
              <a:gd name="connsiteY15" fmla="*/ 2978 h 10045"/>
              <a:gd name="connsiteX16" fmla="*/ 2523 w 10031"/>
              <a:gd name="connsiteY16" fmla="*/ 3494 h 10045"/>
              <a:gd name="connsiteX17" fmla="*/ 2610 w 10031"/>
              <a:gd name="connsiteY17" fmla="*/ 3791 h 10045"/>
              <a:gd name="connsiteX18" fmla="*/ 2679 w 10031"/>
              <a:gd name="connsiteY18" fmla="*/ 3942 h 10045"/>
              <a:gd name="connsiteX19" fmla="*/ 2783 w 10031"/>
              <a:gd name="connsiteY19" fmla="*/ 4080 h 10045"/>
              <a:gd name="connsiteX20" fmla="*/ 2847 w 10031"/>
              <a:gd name="connsiteY20" fmla="*/ 4045 h 10045"/>
              <a:gd name="connsiteX21" fmla="*/ 2911 w 10031"/>
              <a:gd name="connsiteY21" fmla="*/ 4011 h 10045"/>
              <a:gd name="connsiteX22" fmla="*/ 2999 w 10031"/>
              <a:gd name="connsiteY22" fmla="*/ 3997 h 10045"/>
              <a:gd name="connsiteX23" fmla="*/ 3108 w 10031"/>
              <a:gd name="connsiteY23" fmla="*/ 4494 h 10045"/>
              <a:gd name="connsiteX24" fmla="*/ 3199 w 10031"/>
              <a:gd name="connsiteY24" fmla="*/ 4837 h 10045"/>
              <a:gd name="connsiteX25" fmla="*/ 3430 w 10031"/>
              <a:gd name="connsiteY25" fmla="*/ 4994 h 10045"/>
              <a:gd name="connsiteX26" fmla="*/ 3654 w 10031"/>
              <a:gd name="connsiteY26" fmla="*/ 5065 h 10045"/>
              <a:gd name="connsiteX27" fmla="*/ 4047 w 10031"/>
              <a:gd name="connsiteY27" fmla="*/ 4689 h 10045"/>
              <a:gd name="connsiteX28" fmla="*/ 5020 w 10031"/>
              <a:gd name="connsiteY28" fmla="*/ 5501 h 10045"/>
              <a:gd name="connsiteX29" fmla="*/ 7673 w 10031"/>
              <a:gd name="connsiteY29" fmla="*/ 5784 h 10045"/>
              <a:gd name="connsiteX30" fmla="*/ 8282 w 10031"/>
              <a:gd name="connsiteY30" fmla="*/ 7266 h 10045"/>
              <a:gd name="connsiteX31" fmla="*/ 9091 w 10031"/>
              <a:gd name="connsiteY31" fmla="*/ 8193 h 10045"/>
              <a:gd name="connsiteX32" fmla="*/ 9757 w 10031"/>
              <a:gd name="connsiteY32" fmla="*/ 8821 h 10045"/>
              <a:gd name="connsiteX33" fmla="*/ 10031 w 10031"/>
              <a:gd name="connsiteY33" fmla="*/ 10045 h 10045"/>
              <a:gd name="connsiteX0" fmla="*/ 11 w 10031"/>
              <a:gd name="connsiteY0" fmla="*/ 10000 h 10045"/>
              <a:gd name="connsiteX1" fmla="*/ 9 w 10031"/>
              <a:gd name="connsiteY1" fmla="*/ 4054 h 10045"/>
              <a:gd name="connsiteX2" fmla="*/ 472 w 10031"/>
              <a:gd name="connsiteY2" fmla="*/ 2312 h 10045"/>
              <a:gd name="connsiteX3" fmla="*/ 1148 w 10031"/>
              <a:gd name="connsiteY3" fmla="*/ 2019 h 10045"/>
              <a:gd name="connsiteX4" fmla="*/ 1442 w 10031"/>
              <a:gd name="connsiteY4" fmla="*/ 1703 h 10045"/>
              <a:gd name="connsiteX5" fmla="*/ 1607 w 10031"/>
              <a:gd name="connsiteY5" fmla="*/ 896 h 10045"/>
              <a:gd name="connsiteX6" fmla="*/ 1716 w 10031"/>
              <a:gd name="connsiteY6" fmla="*/ 876 h 10045"/>
              <a:gd name="connsiteX7" fmla="*/ 1799 w 10031"/>
              <a:gd name="connsiteY7" fmla="*/ 448 h 10045"/>
              <a:gd name="connsiteX8" fmla="*/ 1881 w 10031"/>
              <a:gd name="connsiteY8" fmla="*/ 47 h 10045"/>
              <a:gd name="connsiteX9" fmla="*/ 1965 w 10031"/>
              <a:gd name="connsiteY9" fmla="*/ 0 h 10045"/>
              <a:gd name="connsiteX10" fmla="*/ 2056 w 10031"/>
              <a:gd name="connsiteY10" fmla="*/ 324 h 10045"/>
              <a:gd name="connsiteX11" fmla="*/ 2125 w 10031"/>
              <a:gd name="connsiteY11" fmla="*/ 669 h 10045"/>
              <a:gd name="connsiteX12" fmla="*/ 2189 w 10031"/>
              <a:gd name="connsiteY12" fmla="*/ 1219 h 10045"/>
              <a:gd name="connsiteX13" fmla="*/ 2257 w 10031"/>
              <a:gd name="connsiteY13" fmla="*/ 1894 h 10045"/>
              <a:gd name="connsiteX14" fmla="*/ 2323 w 10031"/>
              <a:gd name="connsiteY14" fmla="*/ 2447 h 10045"/>
              <a:gd name="connsiteX15" fmla="*/ 2409 w 10031"/>
              <a:gd name="connsiteY15" fmla="*/ 2978 h 10045"/>
              <a:gd name="connsiteX16" fmla="*/ 2523 w 10031"/>
              <a:gd name="connsiteY16" fmla="*/ 3494 h 10045"/>
              <a:gd name="connsiteX17" fmla="*/ 2610 w 10031"/>
              <a:gd name="connsiteY17" fmla="*/ 3791 h 10045"/>
              <a:gd name="connsiteX18" fmla="*/ 2679 w 10031"/>
              <a:gd name="connsiteY18" fmla="*/ 3942 h 10045"/>
              <a:gd name="connsiteX19" fmla="*/ 2783 w 10031"/>
              <a:gd name="connsiteY19" fmla="*/ 4080 h 10045"/>
              <a:gd name="connsiteX20" fmla="*/ 2847 w 10031"/>
              <a:gd name="connsiteY20" fmla="*/ 4045 h 10045"/>
              <a:gd name="connsiteX21" fmla="*/ 2911 w 10031"/>
              <a:gd name="connsiteY21" fmla="*/ 4011 h 10045"/>
              <a:gd name="connsiteX22" fmla="*/ 2999 w 10031"/>
              <a:gd name="connsiteY22" fmla="*/ 3997 h 10045"/>
              <a:gd name="connsiteX23" fmla="*/ 3108 w 10031"/>
              <a:gd name="connsiteY23" fmla="*/ 4494 h 10045"/>
              <a:gd name="connsiteX24" fmla="*/ 3199 w 10031"/>
              <a:gd name="connsiteY24" fmla="*/ 4837 h 10045"/>
              <a:gd name="connsiteX25" fmla="*/ 3430 w 10031"/>
              <a:gd name="connsiteY25" fmla="*/ 4994 h 10045"/>
              <a:gd name="connsiteX26" fmla="*/ 3654 w 10031"/>
              <a:gd name="connsiteY26" fmla="*/ 5065 h 10045"/>
              <a:gd name="connsiteX27" fmla="*/ 4047 w 10031"/>
              <a:gd name="connsiteY27" fmla="*/ 4689 h 10045"/>
              <a:gd name="connsiteX28" fmla="*/ 5020 w 10031"/>
              <a:gd name="connsiteY28" fmla="*/ 5501 h 10045"/>
              <a:gd name="connsiteX29" fmla="*/ 7673 w 10031"/>
              <a:gd name="connsiteY29" fmla="*/ 5784 h 10045"/>
              <a:gd name="connsiteX30" fmla="*/ 8282 w 10031"/>
              <a:gd name="connsiteY30" fmla="*/ 7266 h 10045"/>
              <a:gd name="connsiteX31" fmla="*/ 9091 w 10031"/>
              <a:gd name="connsiteY31" fmla="*/ 8193 h 10045"/>
              <a:gd name="connsiteX32" fmla="*/ 9757 w 10031"/>
              <a:gd name="connsiteY32" fmla="*/ 8821 h 10045"/>
              <a:gd name="connsiteX33" fmla="*/ 10031 w 10031"/>
              <a:gd name="connsiteY33" fmla="*/ 10045 h 10045"/>
              <a:gd name="connsiteX0" fmla="*/ 11 w 10031"/>
              <a:gd name="connsiteY0" fmla="*/ 10000 h 10045"/>
              <a:gd name="connsiteX1" fmla="*/ 9 w 10031"/>
              <a:gd name="connsiteY1" fmla="*/ 4054 h 10045"/>
              <a:gd name="connsiteX2" fmla="*/ 472 w 10031"/>
              <a:gd name="connsiteY2" fmla="*/ 2312 h 10045"/>
              <a:gd name="connsiteX3" fmla="*/ 1148 w 10031"/>
              <a:gd name="connsiteY3" fmla="*/ 2019 h 10045"/>
              <a:gd name="connsiteX4" fmla="*/ 1442 w 10031"/>
              <a:gd name="connsiteY4" fmla="*/ 1703 h 10045"/>
              <a:gd name="connsiteX5" fmla="*/ 1607 w 10031"/>
              <a:gd name="connsiteY5" fmla="*/ 896 h 10045"/>
              <a:gd name="connsiteX6" fmla="*/ 1716 w 10031"/>
              <a:gd name="connsiteY6" fmla="*/ 876 h 10045"/>
              <a:gd name="connsiteX7" fmla="*/ 1799 w 10031"/>
              <a:gd name="connsiteY7" fmla="*/ 448 h 10045"/>
              <a:gd name="connsiteX8" fmla="*/ 1881 w 10031"/>
              <a:gd name="connsiteY8" fmla="*/ 47 h 10045"/>
              <a:gd name="connsiteX9" fmla="*/ 1965 w 10031"/>
              <a:gd name="connsiteY9" fmla="*/ 0 h 10045"/>
              <a:gd name="connsiteX10" fmla="*/ 2056 w 10031"/>
              <a:gd name="connsiteY10" fmla="*/ 324 h 10045"/>
              <a:gd name="connsiteX11" fmla="*/ 2125 w 10031"/>
              <a:gd name="connsiteY11" fmla="*/ 669 h 10045"/>
              <a:gd name="connsiteX12" fmla="*/ 2189 w 10031"/>
              <a:gd name="connsiteY12" fmla="*/ 1219 h 10045"/>
              <a:gd name="connsiteX13" fmla="*/ 2257 w 10031"/>
              <a:gd name="connsiteY13" fmla="*/ 1894 h 10045"/>
              <a:gd name="connsiteX14" fmla="*/ 2323 w 10031"/>
              <a:gd name="connsiteY14" fmla="*/ 2447 h 10045"/>
              <a:gd name="connsiteX15" fmla="*/ 2409 w 10031"/>
              <a:gd name="connsiteY15" fmla="*/ 2978 h 10045"/>
              <a:gd name="connsiteX16" fmla="*/ 2523 w 10031"/>
              <a:gd name="connsiteY16" fmla="*/ 3494 h 10045"/>
              <a:gd name="connsiteX17" fmla="*/ 2610 w 10031"/>
              <a:gd name="connsiteY17" fmla="*/ 3791 h 10045"/>
              <a:gd name="connsiteX18" fmla="*/ 2679 w 10031"/>
              <a:gd name="connsiteY18" fmla="*/ 3942 h 10045"/>
              <a:gd name="connsiteX19" fmla="*/ 2783 w 10031"/>
              <a:gd name="connsiteY19" fmla="*/ 4080 h 10045"/>
              <a:gd name="connsiteX20" fmla="*/ 2847 w 10031"/>
              <a:gd name="connsiteY20" fmla="*/ 4045 h 10045"/>
              <a:gd name="connsiteX21" fmla="*/ 2911 w 10031"/>
              <a:gd name="connsiteY21" fmla="*/ 4011 h 10045"/>
              <a:gd name="connsiteX22" fmla="*/ 2999 w 10031"/>
              <a:gd name="connsiteY22" fmla="*/ 3997 h 10045"/>
              <a:gd name="connsiteX23" fmla="*/ 3108 w 10031"/>
              <a:gd name="connsiteY23" fmla="*/ 4494 h 10045"/>
              <a:gd name="connsiteX24" fmla="*/ 3199 w 10031"/>
              <a:gd name="connsiteY24" fmla="*/ 4837 h 10045"/>
              <a:gd name="connsiteX25" fmla="*/ 3430 w 10031"/>
              <a:gd name="connsiteY25" fmla="*/ 4994 h 10045"/>
              <a:gd name="connsiteX26" fmla="*/ 3654 w 10031"/>
              <a:gd name="connsiteY26" fmla="*/ 5065 h 10045"/>
              <a:gd name="connsiteX27" fmla="*/ 4047 w 10031"/>
              <a:gd name="connsiteY27" fmla="*/ 4689 h 10045"/>
              <a:gd name="connsiteX28" fmla="*/ 5020 w 10031"/>
              <a:gd name="connsiteY28" fmla="*/ 5501 h 10045"/>
              <a:gd name="connsiteX29" fmla="*/ 7673 w 10031"/>
              <a:gd name="connsiteY29" fmla="*/ 5784 h 10045"/>
              <a:gd name="connsiteX30" fmla="*/ 8282 w 10031"/>
              <a:gd name="connsiteY30" fmla="*/ 7266 h 10045"/>
              <a:gd name="connsiteX31" fmla="*/ 9091 w 10031"/>
              <a:gd name="connsiteY31" fmla="*/ 8193 h 10045"/>
              <a:gd name="connsiteX32" fmla="*/ 9757 w 10031"/>
              <a:gd name="connsiteY32" fmla="*/ 8821 h 10045"/>
              <a:gd name="connsiteX33" fmla="*/ 10031 w 10031"/>
              <a:gd name="connsiteY33" fmla="*/ 10045 h 10045"/>
              <a:gd name="connsiteX0" fmla="*/ 11 w 10031"/>
              <a:gd name="connsiteY0" fmla="*/ 10000 h 10045"/>
              <a:gd name="connsiteX1" fmla="*/ 9 w 10031"/>
              <a:gd name="connsiteY1" fmla="*/ 4054 h 10045"/>
              <a:gd name="connsiteX2" fmla="*/ 472 w 10031"/>
              <a:gd name="connsiteY2" fmla="*/ 2312 h 10045"/>
              <a:gd name="connsiteX3" fmla="*/ 1148 w 10031"/>
              <a:gd name="connsiteY3" fmla="*/ 2019 h 10045"/>
              <a:gd name="connsiteX4" fmla="*/ 1442 w 10031"/>
              <a:gd name="connsiteY4" fmla="*/ 1703 h 10045"/>
              <a:gd name="connsiteX5" fmla="*/ 1607 w 10031"/>
              <a:gd name="connsiteY5" fmla="*/ 896 h 10045"/>
              <a:gd name="connsiteX6" fmla="*/ 1716 w 10031"/>
              <a:gd name="connsiteY6" fmla="*/ 876 h 10045"/>
              <a:gd name="connsiteX7" fmla="*/ 1799 w 10031"/>
              <a:gd name="connsiteY7" fmla="*/ 448 h 10045"/>
              <a:gd name="connsiteX8" fmla="*/ 1881 w 10031"/>
              <a:gd name="connsiteY8" fmla="*/ 47 h 10045"/>
              <a:gd name="connsiteX9" fmla="*/ 1965 w 10031"/>
              <a:gd name="connsiteY9" fmla="*/ 0 h 10045"/>
              <a:gd name="connsiteX10" fmla="*/ 2056 w 10031"/>
              <a:gd name="connsiteY10" fmla="*/ 324 h 10045"/>
              <a:gd name="connsiteX11" fmla="*/ 2125 w 10031"/>
              <a:gd name="connsiteY11" fmla="*/ 669 h 10045"/>
              <a:gd name="connsiteX12" fmla="*/ 2189 w 10031"/>
              <a:gd name="connsiteY12" fmla="*/ 1219 h 10045"/>
              <a:gd name="connsiteX13" fmla="*/ 2257 w 10031"/>
              <a:gd name="connsiteY13" fmla="*/ 1894 h 10045"/>
              <a:gd name="connsiteX14" fmla="*/ 2323 w 10031"/>
              <a:gd name="connsiteY14" fmla="*/ 2447 h 10045"/>
              <a:gd name="connsiteX15" fmla="*/ 2409 w 10031"/>
              <a:gd name="connsiteY15" fmla="*/ 2978 h 10045"/>
              <a:gd name="connsiteX16" fmla="*/ 2523 w 10031"/>
              <a:gd name="connsiteY16" fmla="*/ 3494 h 10045"/>
              <a:gd name="connsiteX17" fmla="*/ 2610 w 10031"/>
              <a:gd name="connsiteY17" fmla="*/ 3791 h 10045"/>
              <a:gd name="connsiteX18" fmla="*/ 2679 w 10031"/>
              <a:gd name="connsiteY18" fmla="*/ 3942 h 10045"/>
              <a:gd name="connsiteX19" fmla="*/ 2783 w 10031"/>
              <a:gd name="connsiteY19" fmla="*/ 4080 h 10045"/>
              <a:gd name="connsiteX20" fmla="*/ 2847 w 10031"/>
              <a:gd name="connsiteY20" fmla="*/ 4045 h 10045"/>
              <a:gd name="connsiteX21" fmla="*/ 2911 w 10031"/>
              <a:gd name="connsiteY21" fmla="*/ 4011 h 10045"/>
              <a:gd name="connsiteX22" fmla="*/ 2999 w 10031"/>
              <a:gd name="connsiteY22" fmla="*/ 3997 h 10045"/>
              <a:gd name="connsiteX23" fmla="*/ 3108 w 10031"/>
              <a:gd name="connsiteY23" fmla="*/ 4494 h 10045"/>
              <a:gd name="connsiteX24" fmla="*/ 3199 w 10031"/>
              <a:gd name="connsiteY24" fmla="*/ 4837 h 10045"/>
              <a:gd name="connsiteX25" fmla="*/ 3430 w 10031"/>
              <a:gd name="connsiteY25" fmla="*/ 4994 h 10045"/>
              <a:gd name="connsiteX26" fmla="*/ 3654 w 10031"/>
              <a:gd name="connsiteY26" fmla="*/ 5065 h 10045"/>
              <a:gd name="connsiteX27" fmla="*/ 4047 w 10031"/>
              <a:gd name="connsiteY27" fmla="*/ 4689 h 10045"/>
              <a:gd name="connsiteX28" fmla="*/ 5020 w 10031"/>
              <a:gd name="connsiteY28" fmla="*/ 5501 h 10045"/>
              <a:gd name="connsiteX29" fmla="*/ 7673 w 10031"/>
              <a:gd name="connsiteY29" fmla="*/ 5784 h 10045"/>
              <a:gd name="connsiteX30" fmla="*/ 8282 w 10031"/>
              <a:gd name="connsiteY30" fmla="*/ 7266 h 10045"/>
              <a:gd name="connsiteX31" fmla="*/ 9091 w 10031"/>
              <a:gd name="connsiteY31" fmla="*/ 8193 h 10045"/>
              <a:gd name="connsiteX32" fmla="*/ 9757 w 10031"/>
              <a:gd name="connsiteY32" fmla="*/ 8821 h 10045"/>
              <a:gd name="connsiteX33" fmla="*/ 10031 w 10031"/>
              <a:gd name="connsiteY33" fmla="*/ 10045 h 10045"/>
              <a:gd name="connsiteX0" fmla="*/ 11 w 10031"/>
              <a:gd name="connsiteY0" fmla="*/ 10000 h 10045"/>
              <a:gd name="connsiteX1" fmla="*/ 9 w 10031"/>
              <a:gd name="connsiteY1" fmla="*/ 4054 h 10045"/>
              <a:gd name="connsiteX2" fmla="*/ 472 w 10031"/>
              <a:gd name="connsiteY2" fmla="*/ 2312 h 10045"/>
              <a:gd name="connsiteX3" fmla="*/ 1148 w 10031"/>
              <a:gd name="connsiteY3" fmla="*/ 2019 h 10045"/>
              <a:gd name="connsiteX4" fmla="*/ 1442 w 10031"/>
              <a:gd name="connsiteY4" fmla="*/ 1703 h 10045"/>
              <a:gd name="connsiteX5" fmla="*/ 1607 w 10031"/>
              <a:gd name="connsiteY5" fmla="*/ 896 h 10045"/>
              <a:gd name="connsiteX6" fmla="*/ 1716 w 10031"/>
              <a:gd name="connsiteY6" fmla="*/ 876 h 10045"/>
              <a:gd name="connsiteX7" fmla="*/ 1799 w 10031"/>
              <a:gd name="connsiteY7" fmla="*/ 448 h 10045"/>
              <a:gd name="connsiteX8" fmla="*/ 1881 w 10031"/>
              <a:gd name="connsiteY8" fmla="*/ 47 h 10045"/>
              <a:gd name="connsiteX9" fmla="*/ 1965 w 10031"/>
              <a:gd name="connsiteY9" fmla="*/ 0 h 10045"/>
              <a:gd name="connsiteX10" fmla="*/ 2056 w 10031"/>
              <a:gd name="connsiteY10" fmla="*/ 324 h 10045"/>
              <a:gd name="connsiteX11" fmla="*/ 2125 w 10031"/>
              <a:gd name="connsiteY11" fmla="*/ 669 h 10045"/>
              <a:gd name="connsiteX12" fmla="*/ 2189 w 10031"/>
              <a:gd name="connsiteY12" fmla="*/ 1219 h 10045"/>
              <a:gd name="connsiteX13" fmla="*/ 2257 w 10031"/>
              <a:gd name="connsiteY13" fmla="*/ 1894 h 10045"/>
              <a:gd name="connsiteX14" fmla="*/ 2323 w 10031"/>
              <a:gd name="connsiteY14" fmla="*/ 2447 h 10045"/>
              <a:gd name="connsiteX15" fmla="*/ 2409 w 10031"/>
              <a:gd name="connsiteY15" fmla="*/ 2978 h 10045"/>
              <a:gd name="connsiteX16" fmla="*/ 2523 w 10031"/>
              <a:gd name="connsiteY16" fmla="*/ 3494 h 10045"/>
              <a:gd name="connsiteX17" fmla="*/ 2610 w 10031"/>
              <a:gd name="connsiteY17" fmla="*/ 3791 h 10045"/>
              <a:gd name="connsiteX18" fmla="*/ 2679 w 10031"/>
              <a:gd name="connsiteY18" fmla="*/ 3942 h 10045"/>
              <a:gd name="connsiteX19" fmla="*/ 2783 w 10031"/>
              <a:gd name="connsiteY19" fmla="*/ 4080 h 10045"/>
              <a:gd name="connsiteX20" fmla="*/ 2847 w 10031"/>
              <a:gd name="connsiteY20" fmla="*/ 4045 h 10045"/>
              <a:gd name="connsiteX21" fmla="*/ 2911 w 10031"/>
              <a:gd name="connsiteY21" fmla="*/ 4011 h 10045"/>
              <a:gd name="connsiteX22" fmla="*/ 2999 w 10031"/>
              <a:gd name="connsiteY22" fmla="*/ 3997 h 10045"/>
              <a:gd name="connsiteX23" fmla="*/ 3108 w 10031"/>
              <a:gd name="connsiteY23" fmla="*/ 4494 h 10045"/>
              <a:gd name="connsiteX24" fmla="*/ 3199 w 10031"/>
              <a:gd name="connsiteY24" fmla="*/ 4837 h 10045"/>
              <a:gd name="connsiteX25" fmla="*/ 3430 w 10031"/>
              <a:gd name="connsiteY25" fmla="*/ 4994 h 10045"/>
              <a:gd name="connsiteX26" fmla="*/ 3654 w 10031"/>
              <a:gd name="connsiteY26" fmla="*/ 5065 h 10045"/>
              <a:gd name="connsiteX27" fmla="*/ 4047 w 10031"/>
              <a:gd name="connsiteY27" fmla="*/ 4689 h 10045"/>
              <a:gd name="connsiteX28" fmla="*/ 5020 w 10031"/>
              <a:gd name="connsiteY28" fmla="*/ 5501 h 10045"/>
              <a:gd name="connsiteX29" fmla="*/ 7673 w 10031"/>
              <a:gd name="connsiteY29" fmla="*/ 5784 h 10045"/>
              <a:gd name="connsiteX30" fmla="*/ 8282 w 10031"/>
              <a:gd name="connsiteY30" fmla="*/ 7266 h 10045"/>
              <a:gd name="connsiteX31" fmla="*/ 9091 w 10031"/>
              <a:gd name="connsiteY31" fmla="*/ 8193 h 10045"/>
              <a:gd name="connsiteX32" fmla="*/ 9757 w 10031"/>
              <a:gd name="connsiteY32" fmla="*/ 8821 h 10045"/>
              <a:gd name="connsiteX33" fmla="*/ 10031 w 10031"/>
              <a:gd name="connsiteY33" fmla="*/ 10045 h 10045"/>
              <a:gd name="connsiteX0" fmla="*/ 11 w 10031"/>
              <a:gd name="connsiteY0" fmla="*/ 10000 h 10045"/>
              <a:gd name="connsiteX1" fmla="*/ 9 w 10031"/>
              <a:gd name="connsiteY1" fmla="*/ 4054 h 10045"/>
              <a:gd name="connsiteX2" fmla="*/ 472 w 10031"/>
              <a:gd name="connsiteY2" fmla="*/ 2312 h 10045"/>
              <a:gd name="connsiteX3" fmla="*/ 1148 w 10031"/>
              <a:gd name="connsiteY3" fmla="*/ 2019 h 10045"/>
              <a:gd name="connsiteX4" fmla="*/ 1442 w 10031"/>
              <a:gd name="connsiteY4" fmla="*/ 1703 h 10045"/>
              <a:gd name="connsiteX5" fmla="*/ 1607 w 10031"/>
              <a:gd name="connsiteY5" fmla="*/ 896 h 10045"/>
              <a:gd name="connsiteX6" fmla="*/ 1716 w 10031"/>
              <a:gd name="connsiteY6" fmla="*/ 876 h 10045"/>
              <a:gd name="connsiteX7" fmla="*/ 1799 w 10031"/>
              <a:gd name="connsiteY7" fmla="*/ 448 h 10045"/>
              <a:gd name="connsiteX8" fmla="*/ 1881 w 10031"/>
              <a:gd name="connsiteY8" fmla="*/ 47 h 10045"/>
              <a:gd name="connsiteX9" fmla="*/ 1965 w 10031"/>
              <a:gd name="connsiteY9" fmla="*/ 0 h 10045"/>
              <a:gd name="connsiteX10" fmla="*/ 2056 w 10031"/>
              <a:gd name="connsiteY10" fmla="*/ 324 h 10045"/>
              <a:gd name="connsiteX11" fmla="*/ 2125 w 10031"/>
              <a:gd name="connsiteY11" fmla="*/ 669 h 10045"/>
              <a:gd name="connsiteX12" fmla="*/ 2189 w 10031"/>
              <a:gd name="connsiteY12" fmla="*/ 1219 h 10045"/>
              <a:gd name="connsiteX13" fmla="*/ 2257 w 10031"/>
              <a:gd name="connsiteY13" fmla="*/ 1894 h 10045"/>
              <a:gd name="connsiteX14" fmla="*/ 2323 w 10031"/>
              <a:gd name="connsiteY14" fmla="*/ 2447 h 10045"/>
              <a:gd name="connsiteX15" fmla="*/ 2409 w 10031"/>
              <a:gd name="connsiteY15" fmla="*/ 2978 h 10045"/>
              <a:gd name="connsiteX16" fmla="*/ 2523 w 10031"/>
              <a:gd name="connsiteY16" fmla="*/ 3494 h 10045"/>
              <a:gd name="connsiteX17" fmla="*/ 2610 w 10031"/>
              <a:gd name="connsiteY17" fmla="*/ 3791 h 10045"/>
              <a:gd name="connsiteX18" fmla="*/ 2679 w 10031"/>
              <a:gd name="connsiteY18" fmla="*/ 3942 h 10045"/>
              <a:gd name="connsiteX19" fmla="*/ 2783 w 10031"/>
              <a:gd name="connsiteY19" fmla="*/ 4080 h 10045"/>
              <a:gd name="connsiteX20" fmla="*/ 2847 w 10031"/>
              <a:gd name="connsiteY20" fmla="*/ 4045 h 10045"/>
              <a:gd name="connsiteX21" fmla="*/ 2911 w 10031"/>
              <a:gd name="connsiteY21" fmla="*/ 4011 h 10045"/>
              <a:gd name="connsiteX22" fmla="*/ 2999 w 10031"/>
              <a:gd name="connsiteY22" fmla="*/ 3997 h 10045"/>
              <a:gd name="connsiteX23" fmla="*/ 3108 w 10031"/>
              <a:gd name="connsiteY23" fmla="*/ 4494 h 10045"/>
              <a:gd name="connsiteX24" fmla="*/ 3199 w 10031"/>
              <a:gd name="connsiteY24" fmla="*/ 4837 h 10045"/>
              <a:gd name="connsiteX25" fmla="*/ 3430 w 10031"/>
              <a:gd name="connsiteY25" fmla="*/ 4994 h 10045"/>
              <a:gd name="connsiteX26" fmla="*/ 3654 w 10031"/>
              <a:gd name="connsiteY26" fmla="*/ 5065 h 10045"/>
              <a:gd name="connsiteX27" fmla="*/ 4047 w 10031"/>
              <a:gd name="connsiteY27" fmla="*/ 4689 h 10045"/>
              <a:gd name="connsiteX28" fmla="*/ 5020 w 10031"/>
              <a:gd name="connsiteY28" fmla="*/ 5501 h 10045"/>
              <a:gd name="connsiteX29" fmla="*/ 7673 w 10031"/>
              <a:gd name="connsiteY29" fmla="*/ 5784 h 10045"/>
              <a:gd name="connsiteX30" fmla="*/ 8282 w 10031"/>
              <a:gd name="connsiteY30" fmla="*/ 7266 h 10045"/>
              <a:gd name="connsiteX31" fmla="*/ 9091 w 10031"/>
              <a:gd name="connsiteY31" fmla="*/ 8193 h 10045"/>
              <a:gd name="connsiteX32" fmla="*/ 9520 w 10031"/>
              <a:gd name="connsiteY32" fmla="*/ 8704 h 10045"/>
              <a:gd name="connsiteX33" fmla="*/ 10031 w 10031"/>
              <a:gd name="connsiteY33" fmla="*/ 10045 h 10045"/>
              <a:gd name="connsiteX0" fmla="*/ 11 w 10031"/>
              <a:gd name="connsiteY0" fmla="*/ 10000 h 10045"/>
              <a:gd name="connsiteX1" fmla="*/ 9 w 10031"/>
              <a:gd name="connsiteY1" fmla="*/ 4054 h 10045"/>
              <a:gd name="connsiteX2" fmla="*/ 472 w 10031"/>
              <a:gd name="connsiteY2" fmla="*/ 2312 h 10045"/>
              <a:gd name="connsiteX3" fmla="*/ 1148 w 10031"/>
              <a:gd name="connsiteY3" fmla="*/ 2019 h 10045"/>
              <a:gd name="connsiteX4" fmla="*/ 1442 w 10031"/>
              <a:gd name="connsiteY4" fmla="*/ 1703 h 10045"/>
              <a:gd name="connsiteX5" fmla="*/ 1607 w 10031"/>
              <a:gd name="connsiteY5" fmla="*/ 896 h 10045"/>
              <a:gd name="connsiteX6" fmla="*/ 1716 w 10031"/>
              <a:gd name="connsiteY6" fmla="*/ 876 h 10045"/>
              <a:gd name="connsiteX7" fmla="*/ 1799 w 10031"/>
              <a:gd name="connsiteY7" fmla="*/ 448 h 10045"/>
              <a:gd name="connsiteX8" fmla="*/ 1881 w 10031"/>
              <a:gd name="connsiteY8" fmla="*/ 47 h 10045"/>
              <a:gd name="connsiteX9" fmla="*/ 1965 w 10031"/>
              <a:gd name="connsiteY9" fmla="*/ 0 h 10045"/>
              <a:gd name="connsiteX10" fmla="*/ 2056 w 10031"/>
              <a:gd name="connsiteY10" fmla="*/ 324 h 10045"/>
              <a:gd name="connsiteX11" fmla="*/ 2125 w 10031"/>
              <a:gd name="connsiteY11" fmla="*/ 669 h 10045"/>
              <a:gd name="connsiteX12" fmla="*/ 2189 w 10031"/>
              <a:gd name="connsiteY12" fmla="*/ 1219 h 10045"/>
              <a:gd name="connsiteX13" fmla="*/ 2257 w 10031"/>
              <a:gd name="connsiteY13" fmla="*/ 1894 h 10045"/>
              <a:gd name="connsiteX14" fmla="*/ 2323 w 10031"/>
              <a:gd name="connsiteY14" fmla="*/ 2447 h 10045"/>
              <a:gd name="connsiteX15" fmla="*/ 2409 w 10031"/>
              <a:gd name="connsiteY15" fmla="*/ 2978 h 10045"/>
              <a:gd name="connsiteX16" fmla="*/ 2523 w 10031"/>
              <a:gd name="connsiteY16" fmla="*/ 3494 h 10045"/>
              <a:gd name="connsiteX17" fmla="*/ 2610 w 10031"/>
              <a:gd name="connsiteY17" fmla="*/ 3791 h 10045"/>
              <a:gd name="connsiteX18" fmla="*/ 2679 w 10031"/>
              <a:gd name="connsiteY18" fmla="*/ 3942 h 10045"/>
              <a:gd name="connsiteX19" fmla="*/ 2783 w 10031"/>
              <a:gd name="connsiteY19" fmla="*/ 4080 h 10045"/>
              <a:gd name="connsiteX20" fmla="*/ 2847 w 10031"/>
              <a:gd name="connsiteY20" fmla="*/ 4045 h 10045"/>
              <a:gd name="connsiteX21" fmla="*/ 2911 w 10031"/>
              <a:gd name="connsiteY21" fmla="*/ 4011 h 10045"/>
              <a:gd name="connsiteX22" fmla="*/ 2999 w 10031"/>
              <a:gd name="connsiteY22" fmla="*/ 3997 h 10045"/>
              <a:gd name="connsiteX23" fmla="*/ 3108 w 10031"/>
              <a:gd name="connsiteY23" fmla="*/ 4494 h 10045"/>
              <a:gd name="connsiteX24" fmla="*/ 3199 w 10031"/>
              <a:gd name="connsiteY24" fmla="*/ 4837 h 10045"/>
              <a:gd name="connsiteX25" fmla="*/ 3430 w 10031"/>
              <a:gd name="connsiteY25" fmla="*/ 4994 h 10045"/>
              <a:gd name="connsiteX26" fmla="*/ 3654 w 10031"/>
              <a:gd name="connsiteY26" fmla="*/ 5065 h 10045"/>
              <a:gd name="connsiteX27" fmla="*/ 4047 w 10031"/>
              <a:gd name="connsiteY27" fmla="*/ 4689 h 10045"/>
              <a:gd name="connsiteX28" fmla="*/ 5020 w 10031"/>
              <a:gd name="connsiteY28" fmla="*/ 5501 h 10045"/>
              <a:gd name="connsiteX29" fmla="*/ 7673 w 10031"/>
              <a:gd name="connsiteY29" fmla="*/ 5784 h 10045"/>
              <a:gd name="connsiteX30" fmla="*/ 8282 w 10031"/>
              <a:gd name="connsiteY30" fmla="*/ 7266 h 10045"/>
              <a:gd name="connsiteX31" fmla="*/ 9023 w 10031"/>
              <a:gd name="connsiteY31" fmla="*/ 8017 h 10045"/>
              <a:gd name="connsiteX32" fmla="*/ 9520 w 10031"/>
              <a:gd name="connsiteY32" fmla="*/ 8704 h 10045"/>
              <a:gd name="connsiteX33" fmla="*/ 10031 w 10031"/>
              <a:gd name="connsiteY33" fmla="*/ 10045 h 10045"/>
              <a:gd name="connsiteX0" fmla="*/ 11 w 10031"/>
              <a:gd name="connsiteY0" fmla="*/ 10000 h 10045"/>
              <a:gd name="connsiteX1" fmla="*/ 9 w 10031"/>
              <a:gd name="connsiteY1" fmla="*/ 4054 h 10045"/>
              <a:gd name="connsiteX2" fmla="*/ 472 w 10031"/>
              <a:gd name="connsiteY2" fmla="*/ 2312 h 10045"/>
              <a:gd name="connsiteX3" fmla="*/ 1148 w 10031"/>
              <a:gd name="connsiteY3" fmla="*/ 2019 h 10045"/>
              <a:gd name="connsiteX4" fmla="*/ 1442 w 10031"/>
              <a:gd name="connsiteY4" fmla="*/ 1703 h 10045"/>
              <a:gd name="connsiteX5" fmla="*/ 1607 w 10031"/>
              <a:gd name="connsiteY5" fmla="*/ 896 h 10045"/>
              <a:gd name="connsiteX6" fmla="*/ 1716 w 10031"/>
              <a:gd name="connsiteY6" fmla="*/ 876 h 10045"/>
              <a:gd name="connsiteX7" fmla="*/ 1799 w 10031"/>
              <a:gd name="connsiteY7" fmla="*/ 448 h 10045"/>
              <a:gd name="connsiteX8" fmla="*/ 1881 w 10031"/>
              <a:gd name="connsiteY8" fmla="*/ 47 h 10045"/>
              <a:gd name="connsiteX9" fmla="*/ 1965 w 10031"/>
              <a:gd name="connsiteY9" fmla="*/ 0 h 10045"/>
              <a:gd name="connsiteX10" fmla="*/ 2056 w 10031"/>
              <a:gd name="connsiteY10" fmla="*/ 324 h 10045"/>
              <a:gd name="connsiteX11" fmla="*/ 2125 w 10031"/>
              <a:gd name="connsiteY11" fmla="*/ 669 h 10045"/>
              <a:gd name="connsiteX12" fmla="*/ 2189 w 10031"/>
              <a:gd name="connsiteY12" fmla="*/ 1219 h 10045"/>
              <a:gd name="connsiteX13" fmla="*/ 2257 w 10031"/>
              <a:gd name="connsiteY13" fmla="*/ 1894 h 10045"/>
              <a:gd name="connsiteX14" fmla="*/ 2323 w 10031"/>
              <a:gd name="connsiteY14" fmla="*/ 2447 h 10045"/>
              <a:gd name="connsiteX15" fmla="*/ 2409 w 10031"/>
              <a:gd name="connsiteY15" fmla="*/ 2978 h 10045"/>
              <a:gd name="connsiteX16" fmla="*/ 2523 w 10031"/>
              <a:gd name="connsiteY16" fmla="*/ 3494 h 10045"/>
              <a:gd name="connsiteX17" fmla="*/ 2610 w 10031"/>
              <a:gd name="connsiteY17" fmla="*/ 3791 h 10045"/>
              <a:gd name="connsiteX18" fmla="*/ 2679 w 10031"/>
              <a:gd name="connsiteY18" fmla="*/ 3942 h 10045"/>
              <a:gd name="connsiteX19" fmla="*/ 2783 w 10031"/>
              <a:gd name="connsiteY19" fmla="*/ 4080 h 10045"/>
              <a:gd name="connsiteX20" fmla="*/ 2847 w 10031"/>
              <a:gd name="connsiteY20" fmla="*/ 4045 h 10045"/>
              <a:gd name="connsiteX21" fmla="*/ 2911 w 10031"/>
              <a:gd name="connsiteY21" fmla="*/ 4011 h 10045"/>
              <a:gd name="connsiteX22" fmla="*/ 2999 w 10031"/>
              <a:gd name="connsiteY22" fmla="*/ 3997 h 10045"/>
              <a:gd name="connsiteX23" fmla="*/ 3108 w 10031"/>
              <a:gd name="connsiteY23" fmla="*/ 4494 h 10045"/>
              <a:gd name="connsiteX24" fmla="*/ 3199 w 10031"/>
              <a:gd name="connsiteY24" fmla="*/ 4837 h 10045"/>
              <a:gd name="connsiteX25" fmla="*/ 3430 w 10031"/>
              <a:gd name="connsiteY25" fmla="*/ 4994 h 10045"/>
              <a:gd name="connsiteX26" fmla="*/ 3654 w 10031"/>
              <a:gd name="connsiteY26" fmla="*/ 5065 h 10045"/>
              <a:gd name="connsiteX27" fmla="*/ 4047 w 10031"/>
              <a:gd name="connsiteY27" fmla="*/ 4689 h 10045"/>
              <a:gd name="connsiteX28" fmla="*/ 5020 w 10031"/>
              <a:gd name="connsiteY28" fmla="*/ 5501 h 10045"/>
              <a:gd name="connsiteX29" fmla="*/ 7673 w 10031"/>
              <a:gd name="connsiteY29" fmla="*/ 5784 h 10045"/>
              <a:gd name="connsiteX30" fmla="*/ 8282 w 10031"/>
              <a:gd name="connsiteY30" fmla="*/ 7266 h 10045"/>
              <a:gd name="connsiteX31" fmla="*/ 9023 w 10031"/>
              <a:gd name="connsiteY31" fmla="*/ 8017 h 10045"/>
              <a:gd name="connsiteX32" fmla="*/ 9520 w 10031"/>
              <a:gd name="connsiteY32" fmla="*/ 8704 h 10045"/>
              <a:gd name="connsiteX33" fmla="*/ 10031 w 10031"/>
              <a:gd name="connsiteY33" fmla="*/ 10045 h 10045"/>
              <a:gd name="connsiteX0" fmla="*/ 11 w 10031"/>
              <a:gd name="connsiteY0" fmla="*/ 10000 h 10045"/>
              <a:gd name="connsiteX1" fmla="*/ 9 w 10031"/>
              <a:gd name="connsiteY1" fmla="*/ 4054 h 10045"/>
              <a:gd name="connsiteX2" fmla="*/ 472 w 10031"/>
              <a:gd name="connsiteY2" fmla="*/ 2312 h 10045"/>
              <a:gd name="connsiteX3" fmla="*/ 1148 w 10031"/>
              <a:gd name="connsiteY3" fmla="*/ 2019 h 10045"/>
              <a:gd name="connsiteX4" fmla="*/ 1442 w 10031"/>
              <a:gd name="connsiteY4" fmla="*/ 1703 h 10045"/>
              <a:gd name="connsiteX5" fmla="*/ 1607 w 10031"/>
              <a:gd name="connsiteY5" fmla="*/ 896 h 10045"/>
              <a:gd name="connsiteX6" fmla="*/ 1716 w 10031"/>
              <a:gd name="connsiteY6" fmla="*/ 876 h 10045"/>
              <a:gd name="connsiteX7" fmla="*/ 1799 w 10031"/>
              <a:gd name="connsiteY7" fmla="*/ 448 h 10045"/>
              <a:gd name="connsiteX8" fmla="*/ 1881 w 10031"/>
              <a:gd name="connsiteY8" fmla="*/ 47 h 10045"/>
              <a:gd name="connsiteX9" fmla="*/ 1965 w 10031"/>
              <a:gd name="connsiteY9" fmla="*/ 0 h 10045"/>
              <a:gd name="connsiteX10" fmla="*/ 2056 w 10031"/>
              <a:gd name="connsiteY10" fmla="*/ 324 h 10045"/>
              <a:gd name="connsiteX11" fmla="*/ 2125 w 10031"/>
              <a:gd name="connsiteY11" fmla="*/ 669 h 10045"/>
              <a:gd name="connsiteX12" fmla="*/ 2189 w 10031"/>
              <a:gd name="connsiteY12" fmla="*/ 1219 h 10045"/>
              <a:gd name="connsiteX13" fmla="*/ 2257 w 10031"/>
              <a:gd name="connsiteY13" fmla="*/ 1894 h 10045"/>
              <a:gd name="connsiteX14" fmla="*/ 2323 w 10031"/>
              <a:gd name="connsiteY14" fmla="*/ 2447 h 10045"/>
              <a:gd name="connsiteX15" fmla="*/ 2409 w 10031"/>
              <a:gd name="connsiteY15" fmla="*/ 2978 h 10045"/>
              <a:gd name="connsiteX16" fmla="*/ 2523 w 10031"/>
              <a:gd name="connsiteY16" fmla="*/ 3494 h 10045"/>
              <a:gd name="connsiteX17" fmla="*/ 2610 w 10031"/>
              <a:gd name="connsiteY17" fmla="*/ 3791 h 10045"/>
              <a:gd name="connsiteX18" fmla="*/ 2679 w 10031"/>
              <a:gd name="connsiteY18" fmla="*/ 3942 h 10045"/>
              <a:gd name="connsiteX19" fmla="*/ 2783 w 10031"/>
              <a:gd name="connsiteY19" fmla="*/ 4080 h 10045"/>
              <a:gd name="connsiteX20" fmla="*/ 2847 w 10031"/>
              <a:gd name="connsiteY20" fmla="*/ 4045 h 10045"/>
              <a:gd name="connsiteX21" fmla="*/ 2911 w 10031"/>
              <a:gd name="connsiteY21" fmla="*/ 4011 h 10045"/>
              <a:gd name="connsiteX22" fmla="*/ 2999 w 10031"/>
              <a:gd name="connsiteY22" fmla="*/ 3997 h 10045"/>
              <a:gd name="connsiteX23" fmla="*/ 3108 w 10031"/>
              <a:gd name="connsiteY23" fmla="*/ 4494 h 10045"/>
              <a:gd name="connsiteX24" fmla="*/ 3199 w 10031"/>
              <a:gd name="connsiteY24" fmla="*/ 4837 h 10045"/>
              <a:gd name="connsiteX25" fmla="*/ 3430 w 10031"/>
              <a:gd name="connsiteY25" fmla="*/ 4994 h 10045"/>
              <a:gd name="connsiteX26" fmla="*/ 3654 w 10031"/>
              <a:gd name="connsiteY26" fmla="*/ 5065 h 10045"/>
              <a:gd name="connsiteX27" fmla="*/ 4047 w 10031"/>
              <a:gd name="connsiteY27" fmla="*/ 4689 h 10045"/>
              <a:gd name="connsiteX28" fmla="*/ 5020 w 10031"/>
              <a:gd name="connsiteY28" fmla="*/ 5501 h 10045"/>
              <a:gd name="connsiteX29" fmla="*/ 7673 w 10031"/>
              <a:gd name="connsiteY29" fmla="*/ 5784 h 10045"/>
              <a:gd name="connsiteX30" fmla="*/ 8282 w 10031"/>
              <a:gd name="connsiteY30" fmla="*/ 7266 h 10045"/>
              <a:gd name="connsiteX31" fmla="*/ 9023 w 10031"/>
              <a:gd name="connsiteY31" fmla="*/ 8017 h 10045"/>
              <a:gd name="connsiteX32" fmla="*/ 9520 w 10031"/>
              <a:gd name="connsiteY32" fmla="*/ 8704 h 10045"/>
              <a:gd name="connsiteX33" fmla="*/ 10031 w 10031"/>
              <a:gd name="connsiteY33" fmla="*/ 10045 h 10045"/>
              <a:gd name="connsiteX0" fmla="*/ 11 w 10031"/>
              <a:gd name="connsiteY0" fmla="*/ 10000 h 10045"/>
              <a:gd name="connsiteX1" fmla="*/ 9 w 10031"/>
              <a:gd name="connsiteY1" fmla="*/ 4054 h 10045"/>
              <a:gd name="connsiteX2" fmla="*/ 472 w 10031"/>
              <a:gd name="connsiteY2" fmla="*/ 2312 h 10045"/>
              <a:gd name="connsiteX3" fmla="*/ 1148 w 10031"/>
              <a:gd name="connsiteY3" fmla="*/ 2019 h 10045"/>
              <a:gd name="connsiteX4" fmla="*/ 1442 w 10031"/>
              <a:gd name="connsiteY4" fmla="*/ 1703 h 10045"/>
              <a:gd name="connsiteX5" fmla="*/ 1607 w 10031"/>
              <a:gd name="connsiteY5" fmla="*/ 896 h 10045"/>
              <a:gd name="connsiteX6" fmla="*/ 1716 w 10031"/>
              <a:gd name="connsiteY6" fmla="*/ 876 h 10045"/>
              <a:gd name="connsiteX7" fmla="*/ 1799 w 10031"/>
              <a:gd name="connsiteY7" fmla="*/ 448 h 10045"/>
              <a:gd name="connsiteX8" fmla="*/ 1881 w 10031"/>
              <a:gd name="connsiteY8" fmla="*/ 47 h 10045"/>
              <a:gd name="connsiteX9" fmla="*/ 1965 w 10031"/>
              <a:gd name="connsiteY9" fmla="*/ 0 h 10045"/>
              <a:gd name="connsiteX10" fmla="*/ 2056 w 10031"/>
              <a:gd name="connsiteY10" fmla="*/ 324 h 10045"/>
              <a:gd name="connsiteX11" fmla="*/ 2125 w 10031"/>
              <a:gd name="connsiteY11" fmla="*/ 669 h 10045"/>
              <a:gd name="connsiteX12" fmla="*/ 2189 w 10031"/>
              <a:gd name="connsiteY12" fmla="*/ 1219 h 10045"/>
              <a:gd name="connsiteX13" fmla="*/ 2257 w 10031"/>
              <a:gd name="connsiteY13" fmla="*/ 1894 h 10045"/>
              <a:gd name="connsiteX14" fmla="*/ 2323 w 10031"/>
              <a:gd name="connsiteY14" fmla="*/ 2447 h 10045"/>
              <a:gd name="connsiteX15" fmla="*/ 2409 w 10031"/>
              <a:gd name="connsiteY15" fmla="*/ 2978 h 10045"/>
              <a:gd name="connsiteX16" fmla="*/ 2523 w 10031"/>
              <a:gd name="connsiteY16" fmla="*/ 3494 h 10045"/>
              <a:gd name="connsiteX17" fmla="*/ 2610 w 10031"/>
              <a:gd name="connsiteY17" fmla="*/ 3791 h 10045"/>
              <a:gd name="connsiteX18" fmla="*/ 2679 w 10031"/>
              <a:gd name="connsiteY18" fmla="*/ 3942 h 10045"/>
              <a:gd name="connsiteX19" fmla="*/ 2783 w 10031"/>
              <a:gd name="connsiteY19" fmla="*/ 4080 h 10045"/>
              <a:gd name="connsiteX20" fmla="*/ 2847 w 10031"/>
              <a:gd name="connsiteY20" fmla="*/ 4045 h 10045"/>
              <a:gd name="connsiteX21" fmla="*/ 2911 w 10031"/>
              <a:gd name="connsiteY21" fmla="*/ 4011 h 10045"/>
              <a:gd name="connsiteX22" fmla="*/ 2999 w 10031"/>
              <a:gd name="connsiteY22" fmla="*/ 3997 h 10045"/>
              <a:gd name="connsiteX23" fmla="*/ 3108 w 10031"/>
              <a:gd name="connsiteY23" fmla="*/ 4494 h 10045"/>
              <a:gd name="connsiteX24" fmla="*/ 3199 w 10031"/>
              <a:gd name="connsiteY24" fmla="*/ 4837 h 10045"/>
              <a:gd name="connsiteX25" fmla="*/ 3430 w 10031"/>
              <a:gd name="connsiteY25" fmla="*/ 4994 h 10045"/>
              <a:gd name="connsiteX26" fmla="*/ 3654 w 10031"/>
              <a:gd name="connsiteY26" fmla="*/ 5065 h 10045"/>
              <a:gd name="connsiteX27" fmla="*/ 4047 w 10031"/>
              <a:gd name="connsiteY27" fmla="*/ 4689 h 10045"/>
              <a:gd name="connsiteX28" fmla="*/ 5020 w 10031"/>
              <a:gd name="connsiteY28" fmla="*/ 5501 h 10045"/>
              <a:gd name="connsiteX29" fmla="*/ 7673 w 10031"/>
              <a:gd name="connsiteY29" fmla="*/ 5784 h 10045"/>
              <a:gd name="connsiteX30" fmla="*/ 8367 w 10031"/>
              <a:gd name="connsiteY30" fmla="*/ 6973 h 10045"/>
              <a:gd name="connsiteX31" fmla="*/ 9023 w 10031"/>
              <a:gd name="connsiteY31" fmla="*/ 8017 h 10045"/>
              <a:gd name="connsiteX32" fmla="*/ 9520 w 10031"/>
              <a:gd name="connsiteY32" fmla="*/ 8704 h 10045"/>
              <a:gd name="connsiteX33" fmla="*/ 10031 w 10031"/>
              <a:gd name="connsiteY33" fmla="*/ 10045 h 10045"/>
              <a:gd name="connsiteX0" fmla="*/ 11 w 10031"/>
              <a:gd name="connsiteY0" fmla="*/ 9955 h 10000"/>
              <a:gd name="connsiteX1" fmla="*/ 9 w 10031"/>
              <a:gd name="connsiteY1" fmla="*/ 4009 h 10000"/>
              <a:gd name="connsiteX2" fmla="*/ 472 w 10031"/>
              <a:gd name="connsiteY2" fmla="*/ 2267 h 10000"/>
              <a:gd name="connsiteX3" fmla="*/ 1148 w 10031"/>
              <a:gd name="connsiteY3" fmla="*/ 1974 h 10000"/>
              <a:gd name="connsiteX4" fmla="*/ 1442 w 10031"/>
              <a:gd name="connsiteY4" fmla="*/ 1658 h 10000"/>
              <a:gd name="connsiteX5" fmla="*/ 1607 w 10031"/>
              <a:gd name="connsiteY5" fmla="*/ 851 h 10000"/>
              <a:gd name="connsiteX6" fmla="*/ 1716 w 10031"/>
              <a:gd name="connsiteY6" fmla="*/ 831 h 10000"/>
              <a:gd name="connsiteX7" fmla="*/ 1799 w 10031"/>
              <a:gd name="connsiteY7" fmla="*/ 403 h 10000"/>
              <a:gd name="connsiteX8" fmla="*/ 1881 w 10031"/>
              <a:gd name="connsiteY8" fmla="*/ 2 h 10000"/>
              <a:gd name="connsiteX9" fmla="*/ 2056 w 10031"/>
              <a:gd name="connsiteY9" fmla="*/ 279 h 10000"/>
              <a:gd name="connsiteX10" fmla="*/ 2125 w 10031"/>
              <a:gd name="connsiteY10" fmla="*/ 624 h 10000"/>
              <a:gd name="connsiteX11" fmla="*/ 2189 w 10031"/>
              <a:gd name="connsiteY11" fmla="*/ 1174 h 10000"/>
              <a:gd name="connsiteX12" fmla="*/ 2257 w 10031"/>
              <a:gd name="connsiteY12" fmla="*/ 1849 h 10000"/>
              <a:gd name="connsiteX13" fmla="*/ 2323 w 10031"/>
              <a:gd name="connsiteY13" fmla="*/ 2402 h 10000"/>
              <a:gd name="connsiteX14" fmla="*/ 2409 w 10031"/>
              <a:gd name="connsiteY14" fmla="*/ 2933 h 10000"/>
              <a:gd name="connsiteX15" fmla="*/ 2523 w 10031"/>
              <a:gd name="connsiteY15" fmla="*/ 3449 h 10000"/>
              <a:gd name="connsiteX16" fmla="*/ 2610 w 10031"/>
              <a:gd name="connsiteY16" fmla="*/ 3746 h 10000"/>
              <a:gd name="connsiteX17" fmla="*/ 2679 w 10031"/>
              <a:gd name="connsiteY17" fmla="*/ 3897 h 10000"/>
              <a:gd name="connsiteX18" fmla="*/ 2783 w 10031"/>
              <a:gd name="connsiteY18" fmla="*/ 4035 h 10000"/>
              <a:gd name="connsiteX19" fmla="*/ 2847 w 10031"/>
              <a:gd name="connsiteY19" fmla="*/ 4000 h 10000"/>
              <a:gd name="connsiteX20" fmla="*/ 2911 w 10031"/>
              <a:gd name="connsiteY20" fmla="*/ 3966 h 10000"/>
              <a:gd name="connsiteX21" fmla="*/ 2999 w 10031"/>
              <a:gd name="connsiteY21" fmla="*/ 3952 h 10000"/>
              <a:gd name="connsiteX22" fmla="*/ 3108 w 10031"/>
              <a:gd name="connsiteY22" fmla="*/ 4449 h 10000"/>
              <a:gd name="connsiteX23" fmla="*/ 3199 w 10031"/>
              <a:gd name="connsiteY23" fmla="*/ 4792 h 10000"/>
              <a:gd name="connsiteX24" fmla="*/ 3430 w 10031"/>
              <a:gd name="connsiteY24" fmla="*/ 4949 h 10000"/>
              <a:gd name="connsiteX25" fmla="*/ 3654 w 10031"/>
              <a:gd name="connsiteY25" fmla="*/ 5020 h 10000"/>
              <a:gd name="connsiteX26" fmla="*/ 4047 w 10031"/>
              <a:gd name="connsiteY26" fmla="*/ 4644 h 10000"/>
              <a:gd name="connsiteX27" fmla="*/ 5020 w 10031"/>
              <a:gd name="connsiteY27" fmla="*/ 5456 h 10000"/>
              <a:gd name="connsiteX28" fmla="*/ 7673 w 10031"/>
              <a:gd name="connsiteY28" fmla="*/ 5739 h 10000"/>
              <a:gd name="connsiteX29" fmla="*/ 8367 w 10031"/>
              <a:gd name="connsiteY29" fmla="*/ 6928 h 10000"/>
              <a:gd name="connsiteX30" fmla="*/ 9023 w 10031"/>
              <a:gd name="connsiteY30" fmla="*/ 7972 h 10000"/>
              <a:gd name="connsiteX31" fmla="*/ 9520 w 10031"/>
              <a:gd name="connsiteY31" fmla="*/ 8659 h 10000"/>
              <a:gd name="connsiteX32" fmla="*/ 10031 w 10031"/>
              <a:gd name="connsiteY32" fmla="*/ 10000 h 10000"/>
              <a:gd name="connsiteX0" fmla="*/ 11 w 10031"/>
              <a:gd name="connsiteY0" fmla="*/ 9687 h 9732"/>
              <a:gd name="connsiteX1" fmla="*/ 9 w 10031"/>
              <a:gd name="connsiteY1" fmla="*/ 3741 h 9732"/>
              <a:gd name="connsiteX2" fmla="*/ 472 w 10031"/>
              <a:gd name="connsiteY2" fmla="*/ 1999 h 9732"/>
              <a:gd name="connsiteX3" fmla="*/ 1148 w 10031"/>
              <a:gd name="connsiteY3" fmla="*/ 1706 h 9732"/>
              <a:gd name="connsiteX4" fmla="*/ 1442 w 10031"/>
              <a:gd name="connsiteY4" fmla="*/ 1390 h 9732"/>
              <a:gd name="connsiteX5" fmla="*/ 1607 w 10031"/>
              <a:gd name="connsiteY5" fmla="*/ 583 h 9732"/>
              <a:gd name="connsiteX6" fmla="*/ 1716 w 10031"/>
              <a:gd name="connsiteY6" fmla="*/ 563 h 9732"/>
              <a:gd name="connsiteX7" fmla="*/ 1799 w 10031"/>
              <a:gd name="connsiteY7" fmla="*/ 135 h 9732"/>
              <a:gd name="connsiteX8" fmla="*/ 2056 w 10031"/>
              <a:gd name="connsiteY8" fmla="*/ 11 h 9732"/>
              <a:gd name="connsiteX9" fmla="*/ 2125 w 10031"/>
              <a:gd name="connsiteY9" fmla="*/ 356 h 9732"/>
              <a:gd name="connsiteX10" fmla="*/ 2189 w 10031"/>
              <a:gd name="connsiteY10" fmla="*/ 906 h 9732"/>
              <a:gd name="connsiteX11" fmla="*/ 2257 w 10031"/>
              <a:gd name="connsiteY11" fmla="*/ 1581 h 9732"/>
              <a:gd name="connsiteX12" fmla="*/ 2323 w 10031"/>
              <a:gd name="connsiteY12" fmla="*/ 2134 h 9732"/>
              <a:gd name="connsiteX13" fmla="*/ 2409 w 10031"/>
              <a:gd name="connsiteY13" fmla="*/ 2665 h 9732"/>
              <a:gd name="connsiteX14" fmla="*/ 2523 w 10031"/>
              <a:gd name="connsiteY14" fmla="*/ 3181 h 9732"/>
              <a:gd name="connsiteX15" fmla="*/ 2610 w 10031"/>
              <a:gd name="connsiteY15" fmla="*/ 3478 h 9732"/>
              <a:gd name="connsiteX16" fmla="*/ 2679 w 10031"/>
              <a:gd name="connsiteY16" fmla="*/ 3629 h 9732"/>
              <a:gd name="connsiteX17" fmla="*/ 2783 w 10031"/>
              <a:gd name="connsiteY17" fmla="*/ 3767 h 9732"/>
              <a:gd name="connsiteX18" fmla="*/ 2847 w 10031"/>
              <a:gd name="connsiteY18" fmla="*/ 3732 h 9732"/>
              <a:gd name="connsiteX19" fmla="*/ 2911 w 10031"/>
              <a:gd name="connsiteY19" fmla="*/ 3698 h 9732"/>
              <a:gd name="connsiteX20" fmla="*/ 2999 w 10031"/>
              <a:gd name="connsiteY20" fmla="*/ 3684 h 9732"/>
              <a:gd name="connsiteX21" fmla="*/ 3108 w 10031"/>
              <a:gd name="connsiteY21" fmla="*/ 4181 h 9732"/>
              <a:gd name="connsiteX22" fmla="*/ 3199 w 10031"/>
              <a:gd name="connsiteY22" fmla="*/ 4524 h 9732"/>
              <a:gd name="connsiteX23" fmla="*/ 3430 w 10031"/>
              <a:gd name="connsiteY23" fmla="*/ 4681 h 9732"/>
              <a:gd name="connsiteX24" fmla="*/ 3654 w 10031"/>
              <a:gd name="connsiteY24" fmla="*/ 4752 h 9732"/>
              <a:gd name="connsiteX25" fmla="*/ 4047 w 10031"/>
              <a:gd name="connsiteY25" fmla="*/ 4376 h 9732"/>
              <a:gd name="connsiteX26" fmla="*/ 5020 w 10031"/>
              <a:gd name="connsiteY26" fmla="*/ 5188 h 9732"/>
              <a:gd name="connsiteX27" fmla="*/ 7673 w 10031"/>
              <a:gd name="connsiteY27" fmla="*/ 5471 h 9732"/>
              <a:gd name="connsiteX28" fmla="*/ 8367 w 10031"/>
              <a:gd name="connsiteY28" fmla="*/ 6660 h 9732"/>
              <a:gd name="connsiteX29" fmla="*/ 9023 w 10031"/>
              <a:gd name="connsiteY29" fmla="*/ 7704 h 9732"/>
              <a:gd name="connsiteX30" fmla="*/ 9520 w 10031"/>
              <a:gd name="connsiteY30" fmla="*/ 8391 h 9732"/>
              <a:gd name="connsiteX31" fmla="*/ 10031 w 10031"/>
              <a:gd name="connsiteY31" fmla="*/ 9732 h 9732"/>
              <a:gd name="connsiteX0" fmla="*/ 11 w 10000"/>
              <a:gd name="connsiteY0" fmla="*/ 9821 h 9867"/>
              <a:gd name="connsiteX1" fmla="*/ 9 w 10000"/>
              <a:gd name="connsiteY1" fmla="*/ 3711 h 9867"/>
              <a:gd name="connsiteX2" fmla="*/ 471 w 10000"/>
              <a:gd name="connsiteY2" fmla="*/ 1921 h 9867"/>
              <a:gd name="connsiteX3" fmla="*/ 1144 w 10000"/>
              <a:gd name="connsiteY3" fmla="*/ 1620 h 9867"/>
              <a:gd name="connsiteX4" fmla="*/ 1438 w 10000"/>
              <a:gd name="connsiteY4" fmla="*/ 1295 h 9867"/>
              <a:gd name="connsiteX5" fmla="*/ 1602 w 10000"/>
              <a:gd name="connsiteY5" fmla="*/ 466 h 9867"/>
              <a:gd name="connsiteX6" fmla="*/ 1711 w 10000"/>
              <a:gd name="connsiteY6" fmla="*/ 446 h 9867"/>
              <a:gd name="connsiteX7" fmla="*/ 1793 w 10000"/>
              <a:gd name="connsiteY7" fmla="*/ 6 h 9867"/>
              <a:gd name="connsiteX8" fmla="*/ 2118 w 10000"/>
              <a:gd name="connsiteY8" fmla="*/ 233 h 9867"/>
              <a:gd name="connsiteX9" fmla="*/ 2182 w 10000"/>
              <a:gd name="connsiteY9" fmla="*/ 798 h 9867"/>
              <a:gd name="connsiteX10" fmla="*/ 2250 w 10000"/>
              <a:gd name="connsiteY10" fmla="*/ 1492 h 9867"/>
              <a:gd name="connsiteX11" fmla="*/ 2316 w 10000"/>
              <a:gd name="connsiteY11" fmla="*/ 2060 h 9867"/>
              <a:gd name="connsiteX12" fmla="*/ 2402 w 10000"/>
              <a:gd name="connsiteY12" fmla="*/ 2605 h 9867"/>
              <a:gd name="connsiteX13" fmla="*/ 2515 w 10000"/>
              <a:gd name="connsiteY13" fmla="*/ 3136 h 9867"/>
              <a:gd name="connsiteX14" fmla="*/ 2602 w 10000"/>
              <a:gd name="connsiteY14" fmla="*/ 3441 h 9867"/>
              <a:gd name="connsiteX15" fmla="*/ 2671 w 10000"/>
              <a:gd name="connsiteY15" fmla="*/ 3596 h 9867"/>
              <a:gd name="connsiteX16" fmla="*/ 2774 w 10000"/>
              <a:gd name="connsiteY16" fmla="*/ 3738 h 9867"/>
              <a:gd name="connsiteX17" fmla="*/ 2838 w 10000"/>
              <a:gd name="connsiteY17" fmla="*/ 3702 h 9867"/>
              <a:gd name="connsiteX18" fmla="*/ 2902 w 10000"/>
              <a:gd name="connsiteY18" fmla="*/ 3667 h 9867"/>
              <a:gd name="connsiteX19" fmla="*/ 2990 w 10000"/>
              <a:gd name="connsiteY19" fmla="*/ 3652 h 9867"/>
              <a:gd name="connsiteX20" fmla="*/ 3098 w 10000"/>
              <a:gd name="connsiteY20" fmla="*/ 4163 h 9867"/>
              <a:gd name="connsiteX21" fmla="*/ 3189 w 10000"/>
              <a:gd name="connsiteY21" fmla="*/ 4516 h 9867"/>
              <a:gd name="connsiteX22" fmla="*/ 3419 w 10000"/>
              <a:gd name="connsiteY22" fmla="*/ 4677 h 9867"/>
              <a:gd name="connsiteX23" fmla="*/ 3643 w 10000"/>
              <a:gd name="connsiteY23" fmla="*/ 4750 h 9867"/>
              <a:gd name="connsiteX24" fmla="*/ 4034 w 10000"/>
              <a:gd name="connsiteY24" fmla="*/ 4364 h 9867"/>
              <a:gd name="connsiteX25" fmla="*/ 5004 w 10000"/>
              <a:gd name="connsiteY25" fmla="*/ 5198 h 9867"/>
              <a:gd name="connsiteX26" fmla="*/ 7649 w 10000"/>
              <a:gd name="connsiteY26" fmla="*/ 5489 h 9867"/>
              <a:gd name="connsiteX27" fmla="*/ 8341 w 10000"/>
              <a:gd name="connsiteY27" fmla="*/ 6710 h 9867"/>
              <a:gd name="connsiteX28" fmla="*/ 8995 w 10000"/>
              <a:gd name="connsiteY28" fmla="*/ 7783 h 9867"/>
              <a:gd name="connsiteX29" fmla="*/ 9491 w 10000"/>
              <a:gd name="connsiteY29" fmla="*/ 8489 h 9867"/>
              <a:gd name="connsiteX30" fmla="*/ 10000 w 10000"/>
              <a:gd name="connsiteY30" fmla="*/ 9867 h 9867"/>
              <a:gd name="connsiteX0" fmla="*/ 11 w 10000"/>
              <a:gd name="connsiteY0" fmla="*/ 9953 h 10000"/>
              <a:gd name="connsiteX1" fmla="*/ 9 w 10000"/>
              <a:gd name="connsiteY1" fmla="*/ 3761 h 10000"/>
              <a:gd name="connsiteX2" fmla="*/ 471 w 10000"/>
              <a:gd name="connsiteY2" fmla="*/ 1947 h 10000"/>
              <a:gd name="connsiteX3" fmla="*/ 1144 w 10000"/>
              <a:gd name="connsiteY3" fmla="*/ 1642 h 10000"/>
              <a:gd name="connsiteX4" fmla="*/ 1438 w 10000"/>
              <a:gd name="connsiteY4" fmla="*/ 1312 h 10000"/>
              <a:gd name="connsiteX5" fmla="*/ 1602 w 10000"/>
              <a:gd name="connsiteY5" fmla="*/ 472 h 10000"/>
              <a:gd name="connsiteX6" fmla="*/ 1711 w 10000"/>
              <a:gd name="connsiteY6" fmla="*/ 452 h 10000"/>
              <a:gd name="connsiteX7" fmla="*/ 1793 w 10000"/>
              <a:gd name="connsiteY7" fmla="*/ 6 h 10000"/>
              <a:gd name="connsiteX8" fmla="*/ 2118 w 10000"/>
              <a:gd name="connsiteY8" fmla="*/ 236 h 10000"/>
              <a:gd name="connsiteX9" fmla="*/ 2182 w 10000"/>
              <a:gd name="connsiteY9" fmla="*/ 809 h 10000"/>
              <a:gd name="connsiteX10" fmla="*/ 2250 w 10000"/>
              <a:gd name="connsiteY10" fmla="*/ 1512 h 10000"/>
              <a:gd name="connsiteX11" fmla="*/ 2316 w 10000"/>
              <a:gd name="connsiteY11" fmla="*/ 2088 h 10000"/>
              <a:gd name="connsiteX12" fmla="*/ 2402 w 10000"/>
              <a:gd name="connsiteY12" fmla="*/ 2640 h 10000"/>
              <a:gd name="connsiteX13" fmla="*/ 2515 w 10000"/>
              <a:gd name="connsiteY13" fmla="*/ 3178 h 10000"/>
              <a:gd name="connsiteX14" fmla="*/ 2602 w 10000"/>
              <a:gd name="connsiteY14" fmla="*/ 3487 h 10000"/>
              <a:gd name="connsiteX15" fmla="*/ 2671 w 10000"/>
              <a:gd name="connsiteY15" fmla="*/ 3644 h 10000"/>
              <a:gd name="connsiteX16" fmla="*/ 2774 w 10000"/>
              <a:gd name="connsiteY16" fmla="*/ 3788 h 10000"/>
              <a:gd name="connsiteX17" fmla="*/ 2838 w 10000"/>
              <a:gd name="connsiteY17" fmla="*/ 3752 h 10000"/>
              <a:gd name="connsiteX18" fmla="*/ 2902 w 10000"/>
              <a:gd name="connsiteY18" fmla="*/ 3716 h 10000"/>
              <a:gd name="connsiteX19" fmla="*/ 3098 w 10000"/>
              <a:gd name="connsiteY19" fmla="*/ 4219 h 10000"/>
              <a:gd name="connsiteX20" fmla="*/ 3189 w 10000"/>
              <a:gd name="connsiteY20" fmla="*/ 4577 h 10000"/>
              <a:gd name="connsiteX21" fmla="*/ 3419 w 10000"/>
              <a:gd name="connsiteY21" fmla="*/ 4740 h 10000"/>
              <a:gd name="connsiteX22" fmla="*/ 3643 w 10000"/>
              <a:gd name="connsiteY22" fmla="*/ 4814 h 10000"/>
              <a:gd name="connsiteX23" fmla="*/ 4034 w 10000"/>
              <a:gd name="connsiteY23" fmla="*/ 4423 h 10000"/>
              <a:gd name="connsiteX24" fmla="*/ 5004 w 10000"/>
              <a:gd name="connsiteY24" fmla="*/ 5268 h 10000"/>
              <a:gd name="connsiteX25" fmla="*/ 7649 w 10000"/>
              <a:gd name="connsiteY25" fmla="*/ 5563 h 10000"/>
              <a:gd name="connsiteX26" fmla="*/ 8341 w 10000"/>
              <a:gd name="connsiteY26" fmla="*/ 6800 h 10000"/>
              <a:gd name="connsiteX27" fmla="*/ 8995 w 10000"/>
              <a:gd name="connsiteY27" fmla="*/ 7888 h 10000"/>
              <a:gd name="connsiteX28" fmla="*/ 9491 w 10000"/>
              <a:gd name="connsiteY28" fmla="*/ 8603 h 10000"/>
              <a:gd name="connsiteX29" fmla="*/ 10000 w 10000"/>
              <a:gd name="connsiteY29" fmla="*/ 10000 h 10000"/>
              <a:gd name="connsiteX0" fmla="*/ 11 w 10000"/>
              <a:gd name="connsiteY0" fmla="*/ 9953 h 10000"/>
              <a:gd name="connsiteX1" fmla="*/ 9 w 10000"/>
              <a:gd name="connsiteY1" fmla="*/ 3761 h 10000"/>
              <a:gd name="connsiteX2" fmla="*/ 471 w 10000"/>
              <a:gd name="connsiteY2" fmla="*/ 1947 h 10000"/>
              <a:gd name="connsiteX3" fmla="*/ 1144 w 10000"/>
              <a:gd name="connsiteY3" fmla="*/ 1642 h 10000"/>
              <a:gd name="connsiteX4" fmla="*/ 1438 w 10000"/>
              <a:gd name="connsiteY4" fmla="*/ 1312 h 10000"/>
              <a:gd name="connsiteX5" fmla="*/ 1602 w 10000"/>
              <a:gd name="connsiteY5" fmla="*/ 472 h 10000"/>
              <a:gd name="connsiteX6" fmla="*/ 1711 w 10000"/>
              <a:gd name="connsiteY6" fmla="*/ 452 h 10000"/>
              <a:gd name="connsiteX7" fmla="*/ 1793 w 10000"/>
              <a:gd name="connsiteY7" fmla="*/ 6 h 10000"/>
              <a:gd name="connsiteX8" fmla="*/ 2118 w 10000"/>
              <a:gd name="connsiteY8" fmla="*/ 236 h 10000"/>
              <a:gd name="connsiteX9" fmla="*/ 2182 w 10000"/>
              <a:gd name="connsiteY9" fmla="*/ 809 h 10000"/>
              <a:gd name="connsiteX10" fmla="*/ 2250 w 10000"/>
              <a:gd name="connsiteY10" fmla="*/ 1512 h 10000"/>
              <a:gd name="connsiteX11" fmla="*/ 2316 w 10000"/>
              <a:gd name="connsiteY11" fmla="*/ 2088 h 10000"/>
              <a:gd name="connsiteX12" fmla="*/ 2402 w 10000"/>
              <a:gd name="connsiteY12" fmla="*/ 2640 h 10000"/>
              <a:gd name="connsiteX13" fmla="*/ 2515 w 10000"/>
              <a:gd name="connsiteY13" fmla="*/ 3178 h 10000"/>
              <a:gd name="connsiteX14" fmla="*/ 2602 w 10000"/>
              <a:gd name="connsiteY14" fmla="*/ 3487 h 10000"/>
              <a:gd name="connsiteX15" fmla="*/ 2671 w 10000"/>
              <a:gd name="connsiteY15" fmla="*/ 3644 h 10000"/>
              <a:gd name="connsiteX16" fmla="*/ 2774 w 10000"/>
              <a:gd name="connsiteY16" fmla="*/ 3788 h 10000"/>
              <a:gd name="connsiteX17" fmla="*/ 2838 w 10000"/>
              <a:gd name="connsiteY17" fmla="*/ 3752 h 10000"/>
              <a:gd name="connsiteX18" fmla="*/ 2902 w 10000"/>
              <a:gd name="connsiteY18" fmla="*/ 3716 h 10000"/>
              <a:gd name="connsiteX19" fmla="*/ 3098 w 10000"/>
              <a:gd name="connsiteY19" fmla="*/ 4219 h 10000"/>
              <a:gd name="connsiteX20" fmla="*/ 3189 w 10000"/>
              <a:gd name="connsiteY20" fmla="*/ 4577 h 10000"/>
              <a:gd name="connsiteX21" fmla="*/ 3419 w 10000"/>
              <a:gd name="connsiteY21" fmla="*/ 4740 h 10000"/>
              <a:gd name="connsiteX22" fmla="*/ 4034 w 10000"/>
              <a:gd name="connsiteY22" fmla="*/ 4423 h 10000"/>
              <a:gd name="connsiteX23" fmla="*/ 5004 w 10000"/>
              <a:gd name="connsiteY23" fmla="*/ 5268 h 10000"/>
              <a:gd name="connsiteX24" fmla="*/ 7649 w 10000"/>
              <a:gd name="connsiteY24" fmla="*/ 5563 h 10000"/>
              <a:gd name="connsiteX25" fmla="*/ 8341 w 10000"/>
              <a:gd name="connsiteY25" fmla="*/ 6800 h 10000"/>
              <a:gd name="connsiteX26" fmla="*/ 8995 w 10000"/>
              <a:gd name="connsiteY26" fmla="*/ 7888 h 10000"/>
              <a:gd name="connsiteX27" fmla="*/ 9491 w 10000"/>
              <a:gd name="connsiteY27" fmla="*/ 8603 h 10000"/>
              <a:gd name="connsiteX28" fmla="*/ 10000 w 10000"/>
              <a:gd name="connsiteY28" fmla="*/ 10000 h 10000"/>
              <a:gd name="connsiteX0" fmla="*/ 11 w 10000"/>
              <a:gd name="connsiteY0" fmla="*/ 9953 h 10000"/>
              <a:gd name="connsiteX1" fmla="*/ 9 w 10000"/>
              <a:gd name="connsiteY1" fmla="*/ 3761 h 10000"/>
              <a:gd name="connsiteX2" fmla="*/ 471 w 10000"/>
              <a:gd name="connsiteY2" fmla="*/ 1947 h 10000"/>
              <a:gd name="connsiteX3" fmla="*/ 1144 w 10000"/>
              <a:gd name="connsiteY3" fmla="*/ 1642 h 10000"/>
              <a:gd name="connsiteX4" fmla="*/ 1438 w 10000"/>
              <a:gd name="connsiteY4" fmla="*/ 1312 h 10000"/>
              <a:gd name="connsiteX5" fmla="*/ 1602 w 10000"/>
              <a:gd name="connsiteY5" fmla="*/ 472 h 10000"/>
              <a:gd name="connsiteX6" fmla="*/ 1711 w 10000"/>
              <a:gd name="connsiteY6" fmla="*/ 452 h 10000"/>
              <a:gd name="connsiteX7" fmla="*/ 1793 w 10000"/>
              <a:gd name="connsiteY7" fmla="*/ 6 h 10000"/>
              <a:gd name="connsiteX8" fmla="*/ 2118 w 10000"/>
              <a:gd name="connsiteY8" fmla="*/ 236 h 10000"/>
              <a:gd name="connsiteX9" fmla="*/ 2182 w 10000"/>
              <a:gd name="connsiteY9" fmla="*/ 809 h 10000"/>
              <a:gd name="connsiteX10" fmla="*/ 2250 w 10000"/>
              <a:gd name="connsiteY10" fmla="*/ 1512 h 10000"/>
              <a:gd name="connsiteX11" fmla="*/ 2316 w 10000"/>
              <a:gd name="connsiteY11" fmla="*/ 2088 h 10000"/>
              <a:gd name="connsiteX12" fmla="*/ 2402 w 10000"/>
              <a:gd name="connsiteY12" fmla="*/ 2640 h 10000"/>
              <a:gd name="connsiteX13" fmla="*/ 2515 w 10000"/>
              <a:gd name="connsiteY13" fmla="*/ 3178 h 10000"/>
              <a:gd name="connsiteX14" fmla="*/ 2602 w 10000"/>
              <a:gd name="connsiteY14" fmla="*/ 3487 h 10000"/>
              <a:gd name="connsiteX15" fmla="*/ 2671 w 10000"/>
              <a:gd name="connsiteY15" fmla="*/ 3644 h 10000"/>
              <a:gd name="connsiteX16" fmla="*/ 2774 w 10000"/>
              <a:gd name="connsiteY16" fmla="*/ 3788 h 10000"/>
              <a:gd name="connsiteX17" fmla="*/ 2838 w 10000"/>
              <a:gd name="connsiteY17" fmla="*/ 3752 h 10000"/>
              <a:gd name="connsiteX18" fmla="*/ 2902 w 10000"/>
              <a:gd name="connsiteY18" fmla="*/ 3716 h 10000"/>
              <a:gd name="connsiteX19" fmla="*/ 3098 w 10000"/>
              <a:gd name="connsiteY19" fmla="*/ 4219 h 10000"/>
              <a:gd name="connsiteX20" fmla="*/ 3189 w 10000"/>
              <a:gd name="connsiteY20" fmla="*/ 4577 h 10000"/>
              <a:gd name="connsiteX21" fmla="*/ 3470 w 10000"/>
              <a:gd name="connsiteY21" fmla="*/ 4717 h 10000"/>
              <a:gd name="connsiteX22" fmla="*/ 4034 w 10000"/>
              <a:gd name="connsiteY22" fmla="*/ 4423 h 10000"/>
              <a:gd name="connsiteX23" fmla="*/ 5004 w 10000"/>
              <a:gd name="connsiteY23" fmla="*/ 5268 h 10000"/>
              <a:gd name="connsiteX24" fmla="*/ 7649 w 10000"/>
              <a:gd name="connsiteY24" fmla="*/ 5563 h 10000"/>
              <a:gd name="connsiteX25" fmla="*/ 8341 w 10000"/>
              <a:gd name="connsiteY25" fmla="*/ 6800 h 10000"/>
              <a:gd name="connsiteX26" fmla="*/ 8995 w 10000"/>
              <a:gd name="connsiteY26" fmla="*/ 7888 h 10000"/>
              <a:gd name="connsiteX27" fmla="*/ 9491 w 10000"/>
              <a:gd name="connsiteY27" fmla="*/ 8603 h 10000"/>
              <a:gd name="connsiteX28" fmla="*/ 10000 w 10000"/>
              <a:gd name="connsiteY28" fmla="*/ 10000 h 10000"/>
              <a:gd name="connsiteX0" fmla="*/ 11 w 10000"/>
              <a:gd name="connsiteY0" fmla="*/ 9953 h 10000"/>
              <a:gd name="connsiteX1" fmla="*/ 9 w 10000"/>
              <a:gd name="connsiteY1" fmla="*/ 3761 h 10000"/>
              <a:gd name="connsiteX2" fmla="*/ 471 w 10000"/>
              <a:gd name="connsiteY2" fmla="*/ 1947 h 10000"/>
              <a:gd name="connsiteX3" fmla="*/ 1144 w 10000"/>
              <a:gd name="connsiteY3" fmla="*/ 1642 h 10000"/>
              <a:gd name="connsiteX4" fmla="*/ 1438 w 10000"/>
              <a:gd name="connsiteY4" fmla="*/ 1312 h 10000"/>
              <a:gd name="connsiteX5" fmla="*/ 1602 w 10000"/>
              <a:gd name="connsiteY5" fmla="*/ 472 h 10000"/>
              <a:gd name="connsiteX6" fmla="*/ 1711 w 10000"/>
              <a:gd name="connsiteY6" fmla="*/ 452 h 10000"/>
              <a:gd name="connsiteX7" fmla="*/ 1793 w 10000"/>
              <a:gd name="connsiteY7" fmla="*/ 6 h 10000"/>
              <a:gd name="connsiteX8" fmla="*/ 2118 w 10000"/>
              <a:gd name="connsiteY8" fmla="*/ 236 h 10000"/>
              <a:gd name="connsiteX9" fmla="*/ 2182 w 10000"/>
              <a:gd name="connsiteY9" fmla="*/ 809 h 10000"/>
              <a:gd name="connsiteX10" fmla="*/ 2250 w 10000"/>
              <a:gd name="connsiteY10" fmla="*/ 1512 h 10000"/>
              <a:gd name="connsiteX11" fmla="*/ 2316 w 10000"/>
              <a:gd name="connsiteY11" fmla="*/ 2088 h 10000"/>
              <a:gd name="connsiteX12" fmla="*/ 2402 w 10000"/>
              <a:gd name="connsiteY12" fmla="*/ 2640 h 10000"/>
              <a:gd name="connsiteX13" fmla="*/ 2515 w 10000"/>
              <a:gd name="connsiteY13" fmla="*/ 3178 h 10000"/>
              <a:gd name="connsiteX14" fmla="*/ 2602 w 10000"/>
              <a:gd name="connsiteY14" fmla="*/ 3487 h 10000"/>
              <a:gd name="connsiteX15" fmla="*/ 2671 w 10000"/>
              <a:gd name="connsiteY15" fmla="*/ 3644 h 10000"/>
              <a:gd name="connsiteX16" fmla="*/ 2774 w 10000"/>
              <a:gd name="connsiteY16" fmla="*/ 3788 h 10000"/>
              <a:gd name="connsiteX17" fmla="*/ 2838 w 10000"/>
              <a:gd name="connsiteY17" fmla="*/ 3752 h 10000"/>
              <a:gd name="connsiteX18" fmla="*/ 2902 w 10000"/>
              <a:gd name="connsiteY18" fmla="*/ 3716 h 10000"/>
              <a:gd name="connsiteX19" fmla="*/ 3098 w 10000"/>
              <a:gd name="connsiteY19" fmla="*/ 4219 h 10000"/>
              <a:gd name="connsiteX20" fmla="*/ 3189 w 10000"/>
              <a:gd name="connsiteY20" fmla="*/ 4577 h 10000"/>
              <a:gd name="connsiteX21" fmla="*/ 3470 w 10000"/>
              <a:gd name="connsiteY21" fmla="*/ 4717 h 10000"/>
              <a:gd name="connsiteX22" fmla="*/ 4034 w 10000"/>
              <a:gd name="connsiteY22" fmla="*/ 4423 h 10000"/>
              <a:gd name="connsiteX23" fmla="*/ 5004 w 10000"/>
              <a:gd name="connsiteY23" fmla="*/ 5268 h 10000"/>
              <a:gd name="connsiteX24" fmla="*/ 7649 w 10000"/>
              <a:gd name="connsiteY24" fmla="*/ 5563 h 10000"/>
              <a:gd name="connsiteX25" fmla="*/ 8341 w 10000"/>
              <a:gd name="connsiteY25" fmla="*/ 6800 h 10000"/>
              <a:gd name="connsiteX26" fmla="*/ 8995 w 10000"/>
              <a:gd name="connsiteY26" fmla="*/ 7888 h 10000"/>
              <a:gd name="connsiteX27" fmla="*/ 9491 w 10000"/>
              <a:gd name="connsiteY27" fmla="*/ 8603 h 10000"/>
              <a:gd name="connsiteX28" fmla="*/ 10000 w 10000"/>
              <a:gd name="connsiteY28" fmla="*/ 10000 h 10000"/>
              <a:gd name="connsiteX0" fmla="*/ 11 w 10000"/>
              <a:gd name="connsiteY0" fmla="*/ 9947 h 9994"/>
              <a:gd name="connsiteX1" fmla="*/ 9 w 10000"/>
              <a:gd name="connsiteY1" fmla="*/ 3755 h 9994"/>
              <a:gd name="connsiteX2" fmla="*/ 471 w 10000"/>
              <a:gd name="connsiteY2" fmla="*/ 1941 h 9994"/>
              <a:gd name="connsiteX3" fmla="*/ 1144 w 10000"/>
              <a:gd name="connsiteY3" fmla="*/ 1636 h 9994"/>
              <a:gd name="connsiteX4" fmla="*/ 1438 w 10000"/>
              <a:gd name="connsiteY4" fmla="*/ 1306 h 9994"/>
              <a:gd name="connsiteX5" fmla="*/ 1602 w 10000"/>
              <a:gd name="connsiteY5" fmla="*/ 466 h 9994"/>
              <a:gd name="connsiteX6" fmla="*/ 1711 w 10000"/>
              <a:gd name="connsiteY6" fmla="*/ 446 h 9994"/>
              <a:gd name="connsiteX7" fmla="*/ 1793 w 10000"/>
              <a:gd name="connsiteY7" fmla="*/ 0 h 9994"/>
              <a:gd name="connsiteX8" fmla="*/ 2182 w 10000"/>
              <a:gd name="connsiteY8" fmla="*/ 803 h 9994"/>
              <a:gd name="connsiteX9" fmla="*/ 2250 w 10000"/>
              <a:gd name="connsiteY9" fmla="*/ 1506 h 9994"/>
              <a:gd name="connsiteX10" fmla="*/ 2316 w 10000"/>
              <a:gd name="connsiteY10" fmla="*/ 2082 h 9994"/>
              <a:gd name="connsiteX11" fmla="*/ 2402 w 10000"/>
              <a:gd name="connsiteY11" fmla="*/ 2634 h 9994"/>
              <a:gd name="connsiteX12" fmla="*/ 2515 w 10000"/>
              <a:gd name="connsiteY12" fmla="*/ 3172 h 9994"/>
              <a:gd name="connsiteX13" fmla="*/ 2602 w 10000"/>
              <a:gd name="connsiteY13" fmla="*/ 3481 h 9994"/>
              <a:gd name="connsiteX14" fmla="*/ 2671 w 10000"/>
              <a:gd name="connsiteY14" fmla="*/ 3638 h 9994"/>
              <a:gd name="connsiteX15" fmla="*/ 2774 w 10000"/>
              <a:gd name="connsiteY15" fmla="*/ 3782 h 9994"/>
              <a:gd name="connsiteX16" fmla="*/ 2838 w 10000"/>
              <a:gd name="connsiteY16" fmla="*/ 3746 h 9994"/>
              <a:gd name="connsiteX17" fmla="*/ 2902 w 10000"/>
              <a:gd name="connsiteY17" fmla="*/ 3710 h 9994"/>
              <a:gd name="connsiteX18" fmla="*/ 3098 w 10000"/>
              <a:gd name="connsiteY18" fmla="*/ 4213 h 9994"/>
              <a:gd name="connsiteX19" fmla="*/ 3189 w 10000"/>
              <a:gd name="connsiteY19" fmla="*/ 4571 h 9994"/>
              <a:gd name="connsiteX20" fmla="*/ 3470 w 10000"/>
              <a:gd name="connsiteY20" fmla="*/ 4711 h 9994"/>
              <a:gd name="connsiteX21" fmla="*/ 4034 w 10000"/>
              <a:gd name="connsiteY21" fmla="*/ 4417 h 9994"/>
              <a:gd name="connsiteX22" fmla="*/ 5004 w 10000"/>
              <a:gd name="connsiteY22" fmla="*/ 5262 h 9994"/>
              <a:gd name="connsiteX23" fmla="*/ 7649 w 10000"/>
              <a:gd name="connsiteY23" fmla="*/ 5557 h 9994"/>
              <a:gd name="connsiteX24" fmla="*/ 8341 w 10000"/>
              <a:gd name="connsiteY24" fmla="*/ 6794 h 9994"/>
              <a:gd name="connsiteX25" fmla="*/ 8995 w 10000"/>
              <a:gd name="connsiteY25" fmla="*/ 7882 h 9994"/>
              <a:gd name="connsiteX26" fmla="*/ 9491 w 10000"/>
              <a:gd name="connsiteY26" fmla="*/ 8597 h 9994"/>
              <a:gd name="connsiteX27" fmla="*/ 10000 w 10000"/>
              <a:gd name="connsiteY27" fmla="*/ 9994 h 9994"/>
              <a:gd name="connsiteX0" fmla="*/ 11 w 10000"/>
              <a:gd name="connsiteY0" fmla="*/ 9507 h 9554"/>
              <a:gd name="connsiteX1" fmla="*/ 9 w 10000"/>
              <a:gd name="connsiteY1" fmla="*/ 3311 h 9554"/>
              <a:gd name="connsiteX2" fmla="*/ 471 w 10000"/>
              <a:gd name="connsiteY2" fmla="*/ 1496 h 9554"/>
              <a:gd name="connsiteX3" fmla="*/ 1144 w 10000"/>
              <a:gd name="connsiteY3" fmla="*/ 1191 h 9554"/>
              <a:gd name="connsiteX4" fmla="*/ 1438 w 10000"/>
              <a:gd name="connsiteY4" fmla="*/ 861 h 9554"/>
              <a:gd name="connsiteX5" fmla="*/ 1602 w 10000"/>
              <a:gd name="connsiteY5" fmla="*/ 20 h 9554"/>
              <a:gd name="connsiteX6" fmla="*/ 1711 w 10000"/>
              <a:gd name="connsiteY6" fmla="*/ 0 h 9554"/>
              <a:gd name="connsiteX7" fmla="*/ 2182 w 10000"/>
              <a:gd name="connsiteY7" fmla="*/ 357 h 9554"/>
              <a:gd name="connsiteX8" fmla="*/ 2250 w 10000"/>
              <a:gd name="connsiteY8" fmla="*/ 1061 h 9554"/>
              <a:gd name="connsiteX9" fmla="*/ 2316 w 10000"/>
              <a:gd name="connsiteY9" fmla="*/ 1637 h 9554"/>
              <a:gd name="connsiteX10" fmla="*/ 2402 w 10000"/>
              <a:gd name="connsiteY10" fmla="*/ 2190 h 9554"/>
              <a:gd name="connsiteX11" fmla="*/ 2515 w 10000"/>
              <a:gd name="connsiteY11" fmla="*/ 2728 h 9554"/>
              <a:gd name="connsiteX12" fmla="*/ 2602 w 10000"/>
              <a:gd name="connsiteY12" fmla="*/ 3037 h 9554"/>
              <a:gd name="connsiteX13" fmla="*/ 2671 w 10000"/>
              <a:gd name="connsiteY13" fmla="*/ 3194 h 9554"/>
              <a:gd name="connsiteX14" fmla="*/ 2774 w 10000"/>
              <a:gd name="connsiteY14" fmla="*/ 3338 h 9554"/>
              <a:gd name="connsiteX15" fmla="*/ 2838 w 10000"/>
              <a:gd name="connsiteY15" fmla="*/ 3302 h 9554"/>
              <a:gd name="connsiteX16" fmla="*/ 2902 w 10000"/>
              <a:gd name="connsiteY16" fmla="*/ 3266 h 9554"/>
              <a:gd name="connsiteX17" fmla="*/ 3098 w 10000"/>
              <a:gd name="connsiteY17" fmla="*/ 3770 h 9554"/>
              <a:gd name="connsiteX18" fmla="*/ 3189 w 10000"/>
              <a:gd name="connsiteY18" fmla="*/ 4128 h 9554"/>
              <a:gd name="connsiteX19" fmla="*/ 3470 w 10000"/>
              <a:gd name="connsiteY19" fmla="*/ 4268 h 9554"/>
              <a:gd name="connsiteX20" fmla="*/ 4034 w 10000"/>
              <a:gd name="connsiteY20" fmla="*/ 3974 h 9554"/>
              <a:gd name="connsiteX21" fmla="*/ 5004 w 10000"/>
              <a:gd name="connsiteY21" fmla="*/ 4819 h 9554"/>
              <a:gd name="connsiteX22" fmla="*/ 7649 w 10000"/>
              <a:gd name="connsiteY22" fmla="*/ 5114 h 9554"/>
              <a:gd name="connsiteX23" fmla="*/ 8341 w 10000"/>
              <a:gd name="connsiteY23" fmla="*/ 6352 h 9554"/>
              <a:gd name="connsiteX24" fmla="*/ 8995 w 10000"/>
              <a:gd name="connsiteY24" fmla="*/ 7441 h 9554"/>
              <a:gd name="connsiteX25" fmla="*/ 9491 w 10000"/>
              <a:gd name="connsiteY25" fmla="*/ 8156 h 9554"/>
              <a:gd name="connsiteX26" fmla="*/ 10000 w 10000"/>
              <a:gd name="connsiteY26" fmla="*/ 9554 h 9554"/>
              <a:gd name="connsiteX0" fmla="*/ 11 w 10000"/>
              <a:gd name="connsiteY0" fmla="*/ 9931 h 9980"/>
              <a:gd name="connsiteX1" fmla="*/ 9 w 10000"/>
              <a:gd name="connsiteY1" fmla="*/ 3446 h 9980"/>
              <a:gd name="connsiteX2" fmla="*/ 471 w 10000"/>
              <a:gd name="connsiteY2" fmla="*/ 1546 h 9980"/>
              <a:gd name="connsiteX3" fmla="*/ 1144 w 10000"/>
              <a:gd name="connsiteY3" fmla="*/ 1227 h 9980"/>
              <a:gd name="connsiteX4" fmla="*/ 1438 w 10000"/>
              <a:gd name="connsiteY4" fmla="*/ 881 h 9980"/>
              <a:gd name="connsiteX5" fmla="*/ 1602 w 10000"/>
              <a:gd name="connsiteY5" fmla="*/ 1 h 9980"/>
              <a:gd name="connsiteX6" fmla="*/ 1940 w 10000"/>
              <a:gd name="connsiteY6" fmla="*/ 100 h 9980"/>
              <a:gd name="connsiteX7" fmla="*/ 2182 w 10000"/>
              <a:gd name="connsiteY7" fmla="*/ 354 h 9980"/>
              <a:gd name="connsiteX8" fmla="*/ 2250 w 10000"/>
              <a:gd name="connsiteY8" fmla="*/ 1091 h 9980"/>
              <a:gd name="connsiteX9" fmla="*/ 2316 w 10000"/>
              <a:gd name="connsiteY9" fmla="*/ 1693 h 9980"/>
              <a:gd name="connsiteX10" fmla="*/ 2402 w 10000"/>
              <a:gd name="connsiteY10" fmla="*/ 2272 h 9980"/>
              <a:gd name="connsiteX11" fmla="*/ 2515 w 10000"/>
              <a:gd name="connsiteY11" fmla="*/ 2835 h 9980"/>
              <a:gd name="connsiteX12" fmla="*/ 2602 w 10000"/>
              <a:gd name="connsiteY12" fmla="*/ 3159 h 9980"/>
              <a:gd name="connsiteX13" fmla="*/ 2671 w 10000"/>
              <a:gd name="connsiteY13" fmla="*/ 3323 h 9980"/>
              <a:gd name="connsiteX14" fmla="*/ 2774 w 10000"/>
              <a:gd name="connsiteY14" fmla="*/ 3474 h 9980"/>
              <a:gd name="connsiteX15" fmla="*/ 2838 w 10000"/>
              <a:gd name="connsiteY15" fmla="*/ 3436 h 9980"/>
              <a:gd name="connsiteX16" fmla="*/ 2902 w 10000"/>
              <a:gd name="connsiteY16" fmla="*/ 3398 h 9980"/>
              <a:gd name="connsiteX17" fmla="*/ 3098 w 10000"/>
              <a:gd name="connsiteY17" fmla="*/ 3926 h 9980"/>
              <a:gd name="connsiteX18" fmla="*/ 3189 w 10000"/>
              <a:gd name="connsiteY18" fmla="*/ 4301 h 9980"/>
              <a:gd name="connsiteX19" fmla="*/ 3470 w 10000"/>
              <a:gd name="connsiteY19" fmla="*/ 4447 h 9980"/>
              <a:gd name="connsiteX20" fmla="*/ 4034 w 10000"/>
              <a:gd name="connsiteY20" fmla="*/ 4140 h 9980"/>
              <a:gd name="connsiteX21" fmla="*/ 5004 w 10000"/>
              <a:gd name="connsiteY21" fmla="*/ 5024 h 9980"/>
              <a:gd name="connsiteX22" fmla="*/ 7649 w 10000"/>
              <a:gd name="connsiteY22" fmla="*/ 5333 h 9980"/>
              <a:gd name="connsiteX23" fmla="*/ 8341 w 10000"/>
              <a:gd name="connsiteY23" fmla="*/ 6629 h 9980"/>
              <a:gd name="connsiteX24" fmla="*/ 8995 w 10000"/>
              <a:gd name="connsiteY24" fmla="*/ 7768 h 9980"/>
              <a:gd name="connsiteX25" fmla="*/ 9491 w 10000"/>
              <a:gd name="connsiteY25" fmla="*/ 8517 h 9980"/>
              <a:gd name="connsiteX26" fmla="*/ 10000 w 10000"/>
              <a:gd name="connsiteY26" fmla="*/ 9980 h 9980"/>
              <a:gd name="connsiteX0" fmla="*/ 11 w 10000"/>
              <a:gd name="connsiteY0" fmla="*/ 9851 h 9900"/>
              <a:gd name="connsiteX1" fmla="*/ 9 w 10000"/>
              <a:gd name="connsiteY1" fmla="*/ 3353 h 9900"/>
              <a:gd name="connsiteX2" fmla="*/ 471 w 10000"/>
              <a:gd name="connsiteY2" fmla="*/ 1449 h 9900"/>
              <a:gd name="connsiteX3" fmla="*/ 1144 w 10000"/>
              <a:gd name="connsiteY3" fmla="*/ 1129 h 9900"/>
              <a:gd name="connsiteX4" fmla="*/ 1438 w 10000"/>
              <a:gd name="connsiteY4" fmla="*/ 783 h 9900"/>
              <a:gd name="connsiteX5" fmla="*/ 1940 w 10000"/>
              <a:gd name="connsiteY5" fmla="*/ 0 h 9900"/>
              <a:gd name="connsiteX6" fmla="*/ 2182 w 10000"/>
              <a:gd name="connsiteY6" fmla="*/ 255 h 9900"/>
              <a:gd name="connsiteX7" fmla="*/ 2250 w 10000"/>
              <a:gd name="connsiteY7" fmla="*/ 993 h 9900"/>
              <a:gd name="connsiteX8" fmla="*/ 2316 w 10000"/>
              <a:gd name="connsiteY8" fmla="*/ 1596 h 9900"/>
              <a:gd name="connsiteX9" fmla="*/ 2402 w 10000"/>
              <a:gd name="connsiteY9" fmla="*/ 2177 h 9900"/>
              <a:gd name="connsiteX10" fmla="*/ 2515 w 10000"/>
              <a:gd name="connsiteY10" fmla="*/ 2741 h 9900"/>
              <a:gd name="connsiteX11" fmla="*/ 2602 w 10000"/>
              <a:gd name="connsiteY11" fmla="*/ 3065 h 9900"/>
              <a:gd name="connsiteX12" fmla="*/ 2671 w 10000"/>
              <a:gd name="connsiteY12" fmla="*/ 3230 h 9900"/>
              <a:gd name="connsiteX13" fmla="*/ 2774 w 10000"/>
              <a:gd name="connsiteY13" fmla="*/ 3381 h 9900"/>
              <a:gd name="connsiteX14" fmla="*/ 2838 w 10000"/>
              <a:gd name="connsiteY14" fmla="*/ 3343 h 9900"/>
              <a:gd name="connsiteX15" fmla="*/ 2902 w 10000"/>
              <a:gd name="connsiteY15" fmla="*/ 3305 h 9900"/>
              <a:gd name="connsiteX16" fmla="*/ 3098 w 10000"/>
              <a:gd name="connsiteY16" fmla="*/ 3834 h 9900"/>
              <a:gd name="connsiteX17" fmla="*/ 3189 w 10000"/>
              <a:gd name="connsiteY17" fmla="*/ 4210 h 9900"/>
              <a:gd name="connsiteX18" fmla="*/ 3470 w 10000"/>
              <a:gd name="connsiteY18" fmla="*/ 4356 h 9900"/>
              <a:gd name="connsiteX19" fmla="*/ 4034 w 10000"/>
              <a:gd name="connsiteY19" fmla="*/ 4048 h 9900"/>
              <a:gd name="connsiteX20" fmla="*/ 5004 w 10000"/>
              <a:gd name="connsiteY20" fmla="*/ 4934 h 9900"/>
              <a:gd name="connsiteX21" fmla="*/ 7649 w 10000"/>
              <a:gd name="connsiteY21" fmla="*/ 5244 h 9900"/>
              <a:gd name="connsiteX22" fmla="*/ 8341 w 10000"/>
              <a:gd name="connsiteY22" fmla="*/ 6542 h 9900"/>
              <a:gd name="connsiteX23" fmla="*/ 8995 w 10000"/>
              <a:gd name="connsiteY23" fmla="*/ 7684 h 9900"/>
              <a:gd name="connsiteX24" fmla="*/ 9491 w 10000"/>
              <a:gd name="connsiteY24" fmla="*/ 8434 h 9900"/>
              <a:gd name="connsiteX25" fmla="*/ 10000 w 10000"/>
              <a:gd name="connsiteY25" fmla="*/ 9900 h 9900"/>
              <a:gd name="connsiteX0" fmla="*/ 27 w 10016"/>
              <a:gd name="connsiteY0" fmla="*/ 9951 h 10000"/>
              <a:gd name="connsiteX1" fmla="*/ 6 w 10016"/>
              <a:gd name="connsiteY1" fmla="*/ 2584 h 10000"/>
              <a:gd name="connsiteX2" fmla="*/ 487 w 10016"/>
              <a:gd name="connsiteY2" fmla="*/ 1464 h 10000"/>
              <a:gd name="connsiteX3" fmla="*/ 1160 w 10016"/>
              <a:gd name="connsiteY3" fmla="*/ 1140 h 10000"/>
              <a:gd name="connsiteX4" fmla="*/ 1454 w 10016"/>
              <a:gd name="connsiteY4" fmla="*/ 791 h 10000"/>
              <a:gd name="connsiteX5" fmla="*/ 1956 w 10016"/>
              <a:gd name="connsiteY5" fmla="*/ 0 h 10000"/>
              <a:gd name="connsiteX6" fmla="*/ 2198 w 10016"/>
              <a:gd name="connsiteY6" fmla="*/ 258 h 10000"/>
              <a:gd name="connsiteX7" fmla="*/ 2266 w 10016"/>
              <a:gd name="connsiteY7" fmla="*/ 1003 h 10000"/>
              <a:gd name="connsiteX8" fmla="*/ 2332 w 10016"/>
              <a:gd name="connsiteY8" fmla="*/ 1612 h 10000"/>
              <a:gd name="connsiteX9" fmla="*/ 2418 w 10016"/>
              <a:gd name="connsiteY9" fmla="*/ 2199 h 10000"/>
              <a:gd name="connsiteX10" fmla="*/ 2531 w 10016"/>
              <a:gd name="connsiteY10" fmla="*/ 2769 h 10000"/>
              <a:gd name="connsiteX11" fmla="*/ 2618 w 10016"/>
              <a:gd name="connsiteY11" fmla="*/ 3096 h 10000"/>
              <a:gd name="connsiteX12" fmla="*/ 2687 w 10016"/>
              <a:gd name="connsiteY12" fmla="*/ 3263 h 10000"/>
              <a:gd name="connsiteX13" fmla="*/ 2790 w 10016"/>
              <a:gd name="connsiteY13" fmla="*/ 3415 h 10000"/>
              <a:gd name="connsiteX14" fmla="*/ 2854 w 10016"/>
              <a:gd name="connsiteY14" fmla="*/ 3377 h 10000"/>
              <a:gd name="connsiteX15" fmla="*/ 2918 w 10016"/>
              <a:gd name="connsiteY15" fmla="*/ 3338 h 10000"/>
              <a:gd name="connsiteX16" fmla="*/ 3114 w 10016"/>
              <a:gd name="connsiteY16" fmla="*/ 3873 h 10000"/>
              <a:gd name="connsiteX17" fmla="*/ 3205 w 10016"/>
              <a:gd name="connsiteY17" fmla="*/ 4253 h 10000"/>
              <a:gd name="connsiteX18" fmla="*/ 3486 w 10016"/>
              <a:gd name="connsiteY18" fmla="*/ 4400 h 10000"/>
              <a:gd name="connsiteX19" fmla="*/ 4050 w 10016"/>
              <a:gd name="connsiteY19" fmla="*/ 4089 h 10000"/>
              <a:gd name="connsiteX20" fmla="*/ 5020 w 10016"/>
              <a:gd name="connsiteY20" fmla="*/ 4984 h 10000"/>
              <a:gd name="connsiteX21" fmla="*/ 7665 w 10016"/>
              <a:gd name="connsiteY21" fmla="*/ 5297 h 10000"/>
              <a:gd name="connsiteX22" fmla="*/ 8357 w 10016"/>
              <a:gd name="connsiteY22" fmla="*/ 6608 h 10000"/>
              <a:gd name="connsiteX23" fmla="*/ 9011 w 10016"/>
              <a:gd name="connsiteY23" fmla="*/ 7762 h 10000"/>
              <a:gd name="connsiteX24" fmla="*/ 9507 w 10016"/>
              <a:gd name="connsiteY24" fmla="*/ 8519 h 10000"/>
              <a:gd name="connsiteX25" fmla="*/ 10016 w 10016"/>
              <a:gd name="connsiteY25" fmla="*/ 10000 h 10000"/>
              <a:gd name="connsiteX0" fmla="*/ 27 w 10016"/>
              <a:gd name="connsiteY0" fmla="*/ 9951 h 10000"/>
              <a:gd name="connsiteX1" fmla="*/ 6 w 10016"/>
              <a:gd name="connsiteY1" fmla="*/ 2584 h 10000"/>
              <a:gd name="connsiteX2" fmla="*/ 487 w 10016"/>
              <a:gd name="connsiteY2" fmla="*/ 1464 h 10000"/>
              <a:gd name="connsiteX3" fmla="*/ 1160 w 10016"/>
              <a:gd name="connsiteY3" fmla="*/ 1140 h 10000"/>
              <a:gd name="connsiteX4" fmla="*/ 1454 w 10016"/>
              <a:gd name="connsiteY4" fmla="*/ 791 h 10000"/>
              <a:gd name="connsiteX5" fmla="*/ 1956 w 10016"/>
              <a:gd name="connsiteY5" fmla="*/ 0 h 10000"/>
              <a:gd name="connsiteX6" fmla="*/ 2198 w 10016"/>
              <a:gd name="connsiteY6" fmla="*/ 258 h 10000"/>
              <a:gd name="connsiteX7" fmla="*/ 2266 w 10016"/>
              <a:gd name="connsiteY7" fmla="*/ 1003 h 10000"/>
              <a:gd name="connsiteX8" fmla="*/ 2332 w 10016"/>
              <a:gd name="connsiteY8" fmla="*/ 1612 h 10000"/>
              <a:gd name="connsiteX9" fmla="*/ 2418 w 10016"/>
              <a:gd name="connsiteY9" fmla="*/ 2199 h 10000"/>
              <a:gd name="connsiteX10" fmla="*/ 2531 w 10016"/>
              <a:gd name="connsiteY10" fmla="*/ 2769 h 10000"/>
              <a:gd name="connsiteX11" fmla="*/ 2618 w 10016"/>
              <a:gd name="connsiteY11" fmla="*/ 3096 h 10000"/>
              <a:gd name="connsiteX12" fmla="*/ 2687 w 10016"/>
              <a:gd name="connsiteY12" fmla="*/ 3263 h 10000"/>
              <a:gd name="connsiteX13" fmla="*/ 2790 w 10016"/>
              <a:gd name="connsiteY13" fmla="*/ 3415 h 10000"/>
              <a:gd name="connsiteX14" fmla="*/ 2854 w 10016"/>
              <a:gd name="connsiteY14" fmla="*/ 3377 h 10000"/>
              <a:gd name="connsiteX15" fmla="*/ 2918 w 10016"/>
              <a:gd name="connsiteY15" fmla="*/ 3338 h 10000"/>
              <a:gd name="connsiteX16" fmla="*/ 3114 w 10016"/>
              <a:gd name="connsiteY16" fmla="*/ 3873 h 10000"/>
              <a:gd name="connsiteX17" fmla="*/ 3205 w 10016"/>
              <a:gd name="connsiteY17" fmla="*/ 4253 h 10000"/>
              <a:gd name="connsiteX18" fmla="*/ 3486 w 10016"/>
              <a:gd name="connsiteY18" fmla="*/ 4400 h 10000"/>
              <a:gd name="connsiteX19" fmla="*/ 4050 w 10016"/>
              <a:gd name="connsiteY19" fmla="*/ 4089 h 10000"/>
              <a:gd name="connsiteX20" fmla="*/ 5020 w 10016"/>
              <a:gd name="connsiteY20" fmla="*/ 4984 h 10000"/>
              <a:gd name="connsiteX21" fmla="*/ 7665 w 10016"/>
              <a:gd name="connsiteY21" fmla="*/ 5297 h 10000"/>
              <a:gd name="connsiteX22" fmla="*/ 8357 w 10016"/>
              <a:gd name="connsiteY22" fmla="*/ 6608 h 10000"/>
              <a:gd name="connsiteX23" fmla="*/ 9011 w 10016"/>
              <a:gd name="connsiteY23" fmla="*/ 7762 h 10000"/>
              <a:gd name="connsiteX24" fmla="*/ 9507 w 10016"/>
              <a:gd name="connsiteY24" fmla="*/ 8519 h 10000"/>
              <a:gd name="connsiteX25" fmla="*/ 10016 w 10016"/>
              <a:gd name="connsiteY25" fmla="*/ 10000 h 10000"/>
              <a:gd name="connsiteX0" fmla="*/ 27 w 10016"/>
              <a:gd name="connsiteY0" fmla="*/ 9749 h 9798"/>
              <a:gd name="connsiteX1" fmla="*/ 6 w 10016"/>
              <a:gd name="connsiteY1" fmla="*/ 2382 h 9798"/>
              <a:gd name="connsiteX2" fmla="*/ 487 w 10016"/>
              <a:gd name="connsiteY2" fmla="*/ 1262 h 9798"/>
              <a:gd name="connsiteX3" fmla="*/ 1160 w 10016"/>
              <a:gd name="connsiteY3" fmla="*/ 938 h 9798"/>
              <a:gd name="connsiteX4" fmla="*/ 1454 w 10016"/>
              <a:gd name="connsiteY4" fmla="*/ 589 h 9798"/>
              <a:gd name="connsiteX5" fmla="*/ 1766 w 10016"/>
              <a:gd name="connsiteY5" fmla="*/ 163 h 9798"/>
              <a:gd name="connsiteX6" fmla="*/ 2198 w 10016"/>
              <a:gd name="connsiteY6" fmla="*/ 56 h 9798"/>
              <a:gd name="connsiteX7" fmla="*/ 2266 w 10016"/>
              <a:gd name="connsiteY7" fmla="*/ 801 h 9798"/>
              <a:gd name="connsiteX8" fmla="*/ 2332 w 10016"/>
              <a:gd name="connsiteY8" fmla="*/ 1410 h 9798"/>
              <a:gd name="connsiteX9" fmla="*/ 2418 w 10016"/>
              <a:gd name="connsiteY9" fmla="*/ 1997 h 9798"/>
              <a:gd name="connsiteX10" fmla="*/ 2531 w 10016"/>
              <a:gd name="connsiteY10" fmla="*/ 2567 h 9798"/>
              <a:gd name="connsiteX11" fmla="*/ 2618 w 10016"/>
              <a:gd name="connsiteY11" fmla="*/ 2894 h 9798"/>
              <a:gd name="connsiteX12" fmla="*/ 2687 w 10016"/>
              <a:gd name="connsiteY12" fmla="*/ 3061 h 9798"/>
              <a:gd name="connsiteX13" fmla="*/ 2790 w 10016"/>
              <a:gd name="connsiteY13" fmla="*/ 3213 h 9798"/>
              <a:gd name="connsiteX14" fmla="*/ 2854 w 10016"/>
              <a:gd name="connsiteY14" fmla="*/ 3175 h 9798"/>
              <a:gd name="connsiteX15" fmla="*/ 2918 w 10016"/>
              <a:gd name="connsiteY15" fmla="*/ 3136 h 9798"/>
              <a:gd name="connsiteX16" fmla="*/ 3114 w 10016"/>
              <a:gd name="connsiteY16" fmla="*/ 3671 h 9798"/>
              <a:gd name="connsiteX17" fmla="*/ 3205 w 10016"/>
              <a:gd name="connsiteY17" fmla="*/ 4051 h 9798"/>
              <a:gd name="connsiteX18" fmla="*/ 3486 w 10016"/>
              <a:gd name="connsiteY18" fmla="*/ 4198 h 9798"/>
              <a:gd name="connsiteX19" fmla="*/ 4050 w 10016"/>
              <a:gd name="connsiteY19" fmla="*/ 3887 h 9798"/>
              <a:gd name="connsiteX20" fmla="*/ 5020 w 10016"/>
              <a:gd name="connsiteY20" fmla="*/ 4782 h 9798"/>
              <a:gd name="connsiteX21" fmla="*/ 7665 w 10016"/>
              <a:gd name="connsiteY21" fmla="*/ 5095 h 9798"/>
              <a:gd name="connsiteX22" fmla="*/ 8357 w 10016"/>
              <a:gd name="connsiteY22" fmla="*/ 6406 h 9798"/>
              <a:gd name="connsiteX23" fmla="*/ 9011 w 10016"/>
              <a:gd name="connsiteY23" fmla="*/ 7560 h 9798"/>
              <a:gd name="connsiteX24" fmla="*/ 9507 w 10016"/>
              <a:gd name="connsiteY24" fmla="*/ 8317 h 9798"/>
              <a:gd name="connsiteX25" fmla="*/ 10016 w 10016"/>
              <a:gd name="connsiteY25" fmla="*/ 9798 h 9798"/>
              <a:gd name="connsiteX0" fmla="*/ 27 w 10000"/>
              <a:gd name="connsiteY0" fmla="*/ 9928 h 9978"/>
              <a:gd name="connsiteX1" fmla="*/ 6 w 10000"/>
              <a:gd name="connsiteY1" fmla="*/ 2409 h 9978"/>
              <a:gd name="connsiteX2" fmla="*/ 486 w 10000"/>
              <a:gd name="connsiteY2" fmla="*/ 1266 h 9978"/>
              <a:gd name="connsiteX3" fmla="*/ 1158 w 10000"/>
              <a:gd name="connsiteY3" fmla="*/ 935 h 9978"/>
              <a:gd name="connsiteX4" fmla="*/ 1452 w 10000"/>
              <a:gd name="connsiteY4" fmla="*/ 579 h 9978"/>
              <a:gd name="connsiteX5" fmla="*/ 1763 w 10000"/>
              <a:gd name="connsiteY5" fmla="*/ 144 h 9978"/>
              <a:gd name="connsiteX6" fmla="*/ 2008 w 10000"/>
              <a:gd name="connsiteY6" fmla="*/ 239 h 9978"/>
              <a:gd name="connsiteX7" fmla="*/ 2194 w 10000"/>
              <a:gd name="connsiteY7" fmla="*/ 35 h 9978"/>
              <a:gd name="connsiteX8" fmla="*/ 2262 w 10000"/>
              <a:gd name="connsiteY8" fmla="*/ 796 h 9978"/>
              <a:gd name="connsiteX9" fmla="*/ 2328 w 10000"/>
              <a:gd name="connsiteY9" fmla="*/ 1417 h 9978"/>
              <a:gd name="connsiteX10" fmla="*/ 2414 w 10000"/>
              <a:gd name="connsiteY10" fmla="*/ 2016 h 9978"/>
              <a:gd name="connsiteX11" fmla="*/ 2527 w 10000"/>
              <a:gd name="connsiteY11" fmla="*/ 2598 h 9978"/>
              <a:gd name="connsiteX12" fmla="*/ 2614 w 10000"/>
              <a:gd name="connsiteY12" fmla="*/ 2932 h 9978"/>
              <a:gd name="connsiteX13" fmla="*/ 2683 w 10000"/>
              <a:gd name="connsiteY13" fmla="*/ 3102 h 9978"/>
              <a:gd name="connsiteX14" fmla="*/ 2786 w 10000"/>
              <a:gd name="connsiteY14" fmla="*/ 3257 h 9978"/>
              <a:gd name="connsiteX15" fmla="*/ 2849 w 10000"/>
              <a:gd name="connsiteY15" fmla="*/ 3218 h 9978"/>
              <a:gd name="connsiteX16" fmla="*/ 2913 w 10000"/>
              <a:gd name="connsiteY16" fmla="*/ 3179 h 9978"/>
              <a:gd name="connsiteX17" fmla="*/ 3109 w 10000"/>
              <a:gd name="connsiteY17" fmla="*/ 3725 h 9978"/>
              <a:gd name="connsiteX18" fmla="*/ 3200 w 10000"/>
              <a:gd name="connsiteY18" fmla="*/ 4113 h 9978"/>
              <a:gd name="connsiteX19" fmla="*/ 3480 w 10000"/>
              <a:gd name="connsiteY19" fmla="*/ 4263 h 9978"/>
              <a:gd name="connsiteX20" fmla="*/ 4044 w 10000"/>
              <a:gd name="connsiteY20" fmla="*/ 3945 h 9978"/>
              <a:gd name="connsiteX21" fmla="*/ 5012 w 10000"/>
              <a:gd name="connsiteY21" fmla="*/ 4859 h 9978"/>
              <a:gd name="connsiteX22" fmla="*/ 7653 w 10000"/>
              <a:gd name="connsiteY22" fmla="*/ 5178 h 9978"/>
              <a:gd name="connsiteX23" fmla="*/ 8344 w 10000"/>
              <a:gd name="connsiteY23" fmla="*/ 6516 h 9978"/>
              <a:gd name="connsiteX24" fmla="*/ 8997 w 10000"/>
              <a:gd name="connsiteY24" fmla="*/ 7694 h 9978"/>
              <a:gd name="connsiteX25" fmla="*/ 9492 w 10000"/>
              <a:gd name="connsiteY25" fmla="*/ 8466 h 9978"/>
              <a:gd name="connsiteX26" fmla="*/ 10000 w 10000"/>
              <a:gd name="connsiteY26" fmla="*/ 9978 h 9978"/>
              <a:gd name="connsiteX0" fmla="*/ 27 w 10000"/>
              <a:gd name="connsiteY0" fmla="*/ 9851 h 9901"/>
              <a:gd name="connsiteX1" fmla="*/ 6 w 10000"/>
              <a:gd name="connsiteY1" fmla="*/ 2315 h 9901"/>
              <a:gd name="connsiteX2" fmla="*/ 486 w 10000"/>
              <a:gd name="connsiteY2" fmla="*/ 1170 h 9901"/>
              <a:gd name="connsiteX3" fmla="*/ 1158 w 10000"/>
              <a:gd name="connsiteY3" fmla="*/ 838 h 9901"/>
              <a:gd name="connsiteX4" fmla="*/ 1452 w 10000"/>
              <a:gd name="connsiteY4" fmla="*/ 481 h 9901"/>
              <a:gd name="connsiteX5" fmla="*/ 1763 w 10000"/>
              <a:gd name="connsiteY5" fmla="*/ 45 h 9901"/>
              <a:gd name="connsiteX6" fmla="*/ 2008 w 10000"/>
              <a:gd name="connsiteY6" fmla="*/ 141 h 9901"/>
              <a:gd name="connsiteX7" fmla="*/ 2262 w 10000"/>
              <a:gd name="connsiteY7" fmla="*/ 699 h 9901"/>
              <a:gd name="connsiteX8" fmla="*/ 2328 w 10000"/>
              <a:gd name="connsiteY8" fmla="*/ 1321 h 9901"/>
              <a:gd name="connsiteX9" fmla="*/ 2414 w 10000"/>
              <a:gd name="connsiteY9" fmla="*/ 1921 h 9901"/>
              <a:gd name="connsiteX10" fmla="*/ 2527 w 10000"/>
              <a:gd name="connsiteY10" fmla="*/ 2505 h 9901"/>
              <a:gd name="connsiteX11" fmla="*/ 2614 w 10000"/>
              <a:gd name="connsiteY11" fmla="*/ 2839 h 9901"/>
              <a:gd name="connsiteX12" fmla="*/ 2683 w 10000"/>
              <a:gd name="connsiteY12" fmla="*/ 3010 h 9901"/>
              <a:gd name="connsiteX13" fmla="*/ 2786 w 10000"/>
              <a:gd name="connsiteY13" fmla="*/ 3165 h 9901"/>
              <a:gd name="connsiteX14" fmla="*/ 2849 w 10000"/>
              <a:gd name="connsiteY14" fmla="*/ 3126 h 9901"/>
              <a:gd name="connsiteX15" fmla="*/ 2913 w 10000"/>
              <a:gd name="connsiteY15" fmla="*/ 3087 h 9901"/>
              <a:gd name="connsiteX16" fmla="*/ 3109 w 10000"/>
              <a:gd name="connsiteY16" fmla="*/ 3634 h 9901"/>
              <a:gd name="connsiteX17" fmla="*/ 3200 w 10000"/>
              <a:gd name="connsiteY17" fmla="*/ 4023 h 9901"/>
              <a:gd name="connsiteX18" fmla="*/ 3480 w 10000"/>
              <a:gd name="connsiteY18" fmla="*/ 4173 h 9901"/>
              <a:gd name="connsiteX19" fmla="*/ 4044 w 10000"/>
              <a:gd name="connsiteY19" fmla="*/ 3855 h 9901"/>
              <a:gd name="connsiteX20" fmla="*/ 5012 w 10000"/>
              <a:gd name="connsiteY20" fmla="*/ 4771 h 9901"/>
              <a:gd name="connsiteX21" fmla="*/ 7653 w 10000"/>
              <a:gd name="connsiteY21" fmla="*/ 5090 h 9901"/>
              <a:gd name="connsiteX22" fmla="*/ 8344 w 10000"/>
              <a:gd name="connsiteY22" fmla="*/ 6431 h 9901"/>
              <a:gd name="connsiteX23" fmla="*/ 8997 w 10000"/>
              <a:gd name="connsiteY23" fmla="*/ 7612 h 9901"/>
              <a:gd name="connsiteX24" fmla="*/ 9492 w 10000"/>
              <a:gd name="connsiteY24" fmla="*/ 8386 h 9901"/>
              <a:gd name="connsiteX25" fmla="*/ 10000 w 10000"/>
              <a:gd name="connsiteY25" fmla="*/ 9901 h 9901"/>
              <a:gd name="connsiteX0" fmla="*/ 27 w 10000"/>
              <a:gd name="connsiteY0" fmla="*/ 9905 h 9955"/>
              <a:gd name="connsiteX1" fmla="*/ 6 w 10000"/>
              <a:gd name="connsiteY1" fmla="*/ 2293 h 9955"/>
              <a:gd name="connsiteX2" fmla="*/ 486 w 10000"/>
              <a:gd name="connsiteY2" fmla="*/ 1137 h 9955"/>
              <a:gd name="connsiteX3" fmla="*/ 1158 w 10000"/>
              <a:gd name="connsiteY3" fmla="*/ 801 h 9955"/>
              <a:gd name="connsiteX4" fmla="*/ 1452 w 10000"/>
              <a:gd name="connsiteY4" fmla="*/ 441 h 9955"/>
              <a:gd name="connsiteX5" fmla="*/ 1763 w 10000"/>
              <a:gd name="connsiteY5" fmla="*/ 0 h 9955"/>
              <a:gd name="connsiteX6" fmla="*/ 2262 w 10000"/>
              <a:gd name="connsiteY6" fmla="*/ 661 h 9955"/>
              <a:gd name="connsiteX7" fmla="*/ 2328 w 10000"/>
              <a:gd name="connsiteY7" fmla="*/ 1289 h 9955"/>
              <a:gd name="connsiteX8" fmla="*/ 2414 w 10000"/>
              <a:gd name="connsiteY8" fmla="*/ 1895 h 9955"/>
              <a:gd name="connsiteX9" fmla="*/ 2527 w 10000"/>
              <a:gd name="connsiteY9" fmla="*/ 2485 h 9955"/>
              <a:gd name="connsiteX10" fmla="*/ 2614 w 10000"/>
              <a:gd name="connsiteY10" fmla="*/ 2822 h 9955"/>
              <a:gd name="connsiteX11" fmla="*/ 2683 w 10000"/>
              <a:gd name="connsiteY11" fmla="*/ 2995 h 9955"/>
              <a:gd name="connsiteX12" fmla="*/ 2786 w 10000"/>
              <a:gd name="connsiteY12" fmla="*/ 3152 h 9955"/>
              <a:gd name="connsiteX13" fmla="*/ 2849 w 10000"/>
              <a:gd name="connsiteY13" fmla="*/ 3112 h 9955"/>
              <a:gd name="connsiteX14" fmla="*/ 2913 w 10000"/>
              <a:gd name="connsiteY14" fmla="*/ 3073 h 9955"/>
              <a:gd name="connsiteX15" fmla="*/ 3109 w 10000"/>
              <a:gd name="connsiteY15" fmla="*/ 3625 h 9955"/>
              <a:gd name="connsiteX16" fmla="*/ 3200 w 10000"/>
              <a:gd name="connsiteY16" fmla="*/ 4018 h 9955"/>
              <a:gd name="connsiteX17" fmla="*/ 3480 w 10000"/>
              <a:gd name="connsiteY17" fmla="*/ 4170 h 9955"/>
              <a:gd name="connsiteX18" fmla="*/ 4044 w 10000"/>
              <a:gd name="connsiteY18" fmla="*/ 3849 h 9955"/>
              <a:gd name="connsiteX19" fmla="*/ 5012 w 10000"/>
              <a:gd name="connsiteY19" fmla="*/ 4774 h 9955"/>
              <a:gd name="connsiteX20" fmla="*/ 7653 w 10000"/>
              <a:gd name="connsiteY20" fmla="*/ 5096 h 9955"/>
              <a:gd name="connsiteX21" fmla="*/ 8344 w 10000"/>
              <a:gd name="connsiteY21" fmla="*/ 6450 h 9955"/>
              <a:gd name="connsiteX22" fmla="*/ 8997 w 10000"/>
              <a:gd name="connsiteY22" fmla="*/ 7643 h 9955"/>
              <a:gd name="connsiteX23" fmla="*/ 9492 w 10000"/>
              <a:gd name="connsiteY23" fmla="*/ 8425 h 9955"/>
              <a:gd name="connsiteX24" fmla="*/ 10000 w 10000"/>
              <a:gd name="connsiteY24" fmla="*/ 9955 h 9955"/>
              <a:gd name="connsiteX0" fmla="*/ 27 w 10000"/>
              <a:gd name="connsiteY0" fmla="*/ 9950 h 10000"/>
              <a:gd name="connsiteX1" fmla="*/ 6 w 10000"/>
              <a:gd name="connsiteY1" fmla="*/ 2303 h 10000"/>
              <a:gd name="connsiteX2" fmla="*/ 486 w 10000"/>
              <a:gd name="connsiteY2" fmla="*/ 1142 h 10000"/>
              <a:gd name="connsiteX3" fmla="*/ 1158 w 10000"/>
              <a:gd name="connsiteY3" fmla="*/ 805 h 10000"/>
              <a:gd name="connsiteX4" fmla="*/ 1452 w 10000"/>
              <a:gd name="connsiteY4" fmla="*/ 443 h 10000"/>
              <a:gd name="connsiteX5" fmla="*/ 1763 w 10000"/>
              <a:gd name="connsiteY5" fmla="*/ 0 h 10000"/>
              <a:gd name="connsiteX6" fmla="*/ 2154 w 10000"/>
              <a:gd name="connsiteY6" fmla="*/ 512 h 10000"/>
              <a:gd name="connsiteX7" fmla="*/ 2328 w 10000"/>
              <a:gd name="connsiteY7" fmla="*/ 1295 h 10000"/>
              <a:gd name="connsiteX8" fmla="*/ 2414 w 10000"/>
              <a:gd name="connsiteY8" fmla="*/ 1904 h 10000"/>
              <a:gd name="connsiteX9" fmla="*/ 2527 w 10000"/>
              <a:gd name="connsiteY9" fmla="*/ 2496 h 10000"/>
              <a:gd name="connsiteX10" fmla="*/ 2614 w 10000"/>
              <a:gd name="connsiteY10" fmla="*/ 2835 h 10000"/>
              <a:gd name="connsiteX11" fmla="*/ 2683 w 10000"/>
              <a:gd name="connsiteY11" fmla="*/ 3009 h 10000"/>
              <a:gd name="connsiteX12" fmla="*/ 2786 w 10000"/>
              <a:gd name="connsiteY12" fmla="*/ 3166 h 10000"/>
              <a:gd name="connsiteX13" fmla="*/ 2849 w 10000"/>
              <a:gd name="connsiteY13" fmla="*/ 3126 h 10000"/>
              <a:gd name="connsiteX14" fmla="*/ 2913 w 10000"/>
              <a:gd name="connsiteY14" fmla="*/ 3087 h 10000"/>
              <a:gd name="connsiteX15" fmla="*/ 3109 w 10000"/>
              <a:gd name="connsiteY15" fmla="*/ 3641 h 10000"/>
              <a:gd name="connsiteX16" fmla="*/ 3200 w 10000"/>
              <a:gd name="connsiteY16" fmla="*/ 4036 h 10000"/>
              <a:gd name="connsiteX17" fmla="*/ 3480 w 10000"/>
              <a:gd name="connsiteY17" fmla="*/ 4189 h 10000"/>
              <a:gd name="connsiteX18" fmla="*/ 4044 w 10000"/>
              <a:gd name="connsiteY18" fmla="*/ 3866 h 10000"/>
              <a:gd name="connsiteX19" fmla="*/ 5012 w 10000"/>
              <a:gd name="connsiteY19" fmla="*/ 4796 h 10000"/>
              <a:gd name="connsiteX20" fmla="*/ 7653 w 10000"/>
              <a:gd name="connsiteY20" fmla="*/ 5119 h 10000"/>
              <a:gd name="connsiteX21" fmla="*/ 8344 w 10000"/>
              <a:gd name="connsiteY21" fmla="*/ 6479 h 10000"/>
              <a:gd name="connsiteX22" fmla="*/ 8997 w 10000"/>
              <a:gd name="connsiteY22" fmla="*/ 7678 h 10000"/>
              <a:gd name="connsiteX23" fmla="*/ 9492 w 10000"/>
              <a:gd name="connsiteY23" fmla="*/ 8463 h 10000"/>
              <a:gd name="connsiteX24" fmla="*/ 10000 w 10000"/>
              <a:gd name="connsiteY24" fmla="*/ 10000 h 10000"/>
              <a:gd name="connsiteX0" fmla="*/ 27 w 10000"/>
              <a:gd name="connsiteY0" fmla="*/ 9950 h 10000"/>
              <a:gd name="connsiteX1" fmla="*/ 6 w 10000"/>
              <a:gd name="connsiteY1" fmla="*/ 2303 h 10000"/>
              <a:gd name="connsiteX2" fmla="*/ 486 w 10000"/>
              <a:gd name="connsiteY2" fmla="*/ 1142 h 10000"/>
              <a:gd name="connsiteX3" fmla="*/ 1158 w 10000"/>
              <a:gd name="connsiteY3" fmla="*/ 805 h 10000"/>
              <a:gd name="connsiteX4" fmla="*/ 1452 w 10000"/>
              <a:gd name="connsiteY4" fmla="*/ 443 h 10000"/>
              <a:gd name="connsiteX5" fmla="*/ 1763 w 10000"/>
              <a:gd name="connsiteY5" fmla="*/ 0 h 10000"/>
              <a:gd name="connsiteX6" fmla="*/ 2154 w 10000"/>
              <a:gd name="connsiteY6" fmla="*/ 512 h 10000"/>
              <a:gd name="connsiteX7" fmla="*/ 2328 w 10000"/>
              <a:gd name="connsiteY7" fmla="*/ 1295 h 10000"/>
              <a:gd name="connsiteX8" fmla="*/ 2414 w 10000"/>
              <a:gd name="connsiteY8" fmla="*/ 1904 h 10000"/>
              <a:gd name="connsiteX9" fmla="*/ 2527 w 10000"/>
              <a:gd name="connsiteY9" fmla="*/ 2496 h 10000"/>
              <a:gd name="connsiteX10" fmla="*/ 2614 w 10000"/>
              <a:gd name="connsiteY10" fmla="*/ 2835 h 10000"/>
              <a:gd name="connsiteX11" fmla="*/ 2683 w 10000"/>
              <a:gd name="connsiteY11" fmla="*/ 3009 h 10000"/>
              <a:gd name="connsiteX12" fmla="*/ 2786 w 10000"/>
              <a:gd name="connsiteY12" fmla="*/ 3166 h 10000"/>
              <a:gd name="connsiteX13" fmla="*/ 2849 w 10000"/>
              <a:gd name="connsiteY13" fmla="*/ 3126 h 10000"/>
              <a:gd name="connsiteX14" fmla="*/ 2913 w 10000"/>
              <a:gd name="connsiteY14" fmla="*/ 3087 h 10000"/>
              <a:gd name="connsiteX15" fmla="*/ 3109 w 10000"/>
              <a:gd name="connsiteY15" fmla="*/ 3641 h 10000"/>
              <a:gd name="connsiteX16" fmla="*/ 3200 w 10000"/>
              <a:gd name="connsiteY16" fmla="*/ 4036 h 10000"/>
              <a:gd name="connsiteX17" fmla="*/ 3480 w 10000"/>
              <a:gd name="connsiteY17" fmla="*/ 4189 h 10000"/>
              <a:gd name="connsiteX18" fmla="*/ 4044 w 10000"/>
              <a:gd name="connsiteY18" fmla="*/ 3866 h 10000"/>
              <a:gd name="connsiteX19" fmla="*/ 5012 w 10000"/>
              <a:gd name="connsiteY19" fmla="*/ 4796 h 10000"/>
              <a:gd name="connsiteX20" fmla="*/ 7653 w 10000"/>
              <a:gd name="connsiteY20" fmla="*/ 5119 h 10000"/>
              <a:gd name="connsiteX21" fmla="*/ 8344 w 10000"/>
              <a:gd name="connsiteY21" fmla="*/ 6479 h 10000"/>
              <a:gd name="connsiteX22" fmla="*/ 8997 w 10000"/>
              <a:gd name="connsiteY22" fmla="*/ 7678 h 10000"/>
              <a:gd name="connsiteX23" fmla="*/ 9492 w 10000"/>
              <a:gd name="connsiteY23" fmla="*/ 8463 h 10000"/>
              <a:gd name="connsiteX24" fmla="*/ 10000 w 10000"/>
              <a:gd name="connsiteY24" fmla="*/ 10000 h 10000"/>
              <a:gd name="connsiteX0" fmla="*/ 27 w 10000"/>
              <a:gd name="connsiteY0" fmla="*/ 9748 h 9798"/>
              <a:gd name="connsiteX1" fmla="*/ 6 w 10000"/>
              <a:gd name="connsiteY1" fmla="*/ 2101 h 9798"/>
              <a:gd name="connsiteX2" fmla="*/ 486 w 10000"/>
              <a:gd name="connsiteY2" fmla="*/ 940 h 9798"/>
              <a:gd name="connsiteX3" fmla="*/ 1158 w 10000"/>
              <a:gd name="connsiteY3" fmla="*/ 603 h 9798"/>
              <a:gd name="connsiteX4" fmla="*/ 1452 w 10000"/>
              <a:gd name="connsiteY4" fmla="*/ 241 h 9798"/>
              <a:gd name="connsiteX5" fmla="*/ 1744 w 10000"/>
              <a:gd name="connsiteY5" fmla="*/ 0 h 9798"/>
              <a:gd name="connsiteX6" fmla="*/ 2154 w 10000"/>
              <a:gd name="connsiteY6" fmla="*/ 310 h 9798"/>
              <a:gd name="connsiteX7" fmla="*/ 2328 w 10000"/>
              <a:gd name="connsiteY7" fmla="*/ 1093 h 9798"/>
              <a:gd name="connsiteX8" fmla="*/ 2414 w 10000"/>
              <a:gd name="connsiteY8" fmla="*/ 1702 h 9798"/>
              <a:gd name="connsiteX9" fmla="*/ 2527 w 10000"/>
              <a:gd name="connsiteY9" fmla="*/ 2294 h 9798"/>
              <a:gd name="connsiteX10" fmla="*/ 2614 w 10000"/>
              <a:gd name="connsiteY10" fmla="*/ 2633 h 9798"/>
              <a:gd name="connsiteX11" fmla="*/ 2683 w 10000"/>
              <a:gd name="connsiteY11" fmla="*/ 2807 h 9798"/>
              <a:gd name="connsiteX12" fmla="*/ 2786 w 10000"/>
              <a:gd name="connsiteY12" fmla="*/ 2964 h 9798"/>
              <a:gd name="connsiteX13" fmla="*/ 2849 w 10000"/>
              <a:gd name="connsiteY13" fmla="*/ 2924 h 9798"/>
              <a:gd name="connsiteX14" fmla="*/ 2913 w 10000"/>
              <a:gd name="connsiteY14" fmla="*/ 2885 h 9798"/>
              <a:gd name="connsiteX15" fmla="*/ 3109 w 10000"/>
              <a:gd name="connsiteY15" fmla="*/ 3439 h 9798"/>
              <a:gd name="connsiteX16" fmla="*/ 3200 w 10000"/>
              <a:gd name="connsiteY16" fmla="*/ 3834 h 9798"/>
              <a:gd name="connsiteX17" fmla="*/ 3480 w 10000"/>
              <a:gd name="connsiteY17" fmla="*/ 3987 h 9798"/>
              <a:gd name="connsiteX18" fmla="*/ 4044 w 10000"/>
              <a:gd name="connsiteY18" fmla="*/ 3664 h 9798"/>
              <a:gd name="connsiteX19" fmla="*/ 5012 w 10000"/>
              <a:gd name="connsiteY19" fmla="*/ 4594 h 9798"/>
              <a:gd name="connsiteX20" fmla="*/ 7653 w 10000"/>
              <a:gd name="connsiteY20" fmla="*/ 4917 h 9798"/>
              <a:gd name="connsiteX21" fmla="*/ 8344 w 10000"/>
              <a:gd name="connsiteY21" fmla="*/ 6277 h 9798"/>
              <a:gd name="connsiteX22" fmla="*/ 8997 w 10000"/>
              <a:gd name="connsiteY22" fmla="*/ 7476 h 9798"/>
              <a:gd name="connsiteX23" fmla="*/ 9492 w 10000"/>
              <a:gd name="connsiteY23" fmla="*/ 8261 h 9798"/>
              <a:gd name="connsiteX24" fmla="*/ 10000 w 10000"/>
              <a:gd name="connsiteY24" fmla="*/ 9798 h 9798"/>
              <a:gd name="connsiteX0" fmla="*/ 27 w 10000"/>
              <a:gd name="connsiteY0" fmla="*/ 9949 h 10000"/>
              <a:gd name="connsiteX1" fmla="*/ 6 w 10000"/>
              <a:gd name="connsiteY1" fmla="*/ 2144 h 10000"/>
              <a:gd name="connsiteX2" fmla="*/ 486 w 10000"/>
              <a:gd name="connsiteY2" fmla="*/ 959 h 10000"/>
              <a:gd name="connsiteX3" fmla="*/ 1158 w 10000"/>
              <a:gd name="connsiteY3" fmla="*/ 615 h 10000"/>
              <a:gd name="connsiteX4" fmla="*/ 1452 w 10000"/>
              <a:gd name="connsiteY4" fmla="*/ 246 h 10000"/>
              <a:gd name="connsiteX5" fmla="*/ 1744 w 10000"/>
              <a:gd name="connsiteY5" fmla="*/ 0 h 10000"/>
              <a:gd name="connsiteX6" fmla="*/ 2154 w 10000"/>
              <a:gd name="connsiteY6" fmla="*/ 316 h 10000"/>
              <a:gd name="connsiteX7" fmla="*/ 2328 w 10000"/>
              <a:gd name="connsiteY7" fmla="*/ 1116 h 10000"/>
              <a:gd name="connsiteX8" fmla="*/ 2414 w 10000"/>
              <a:gd name="connsiteY8" fmla="*/ 1737 h 10000"/>
              <a:gd name="connsiteX9" fmla="*/ 2527 w 10000"/>
              <a:gd name="connsiteY9" fmla="*/ 2341 h 10000"/>
              <a:gd name="connsiteX10" fmla="*/ 2614 w 10000"/>
              <a:gd name="connsiteY10" fmla="*/ 2687 h 10000"/>
              <a:gd name="connsiteX11" fmla="*/ 2683 w 10000"/>
              <a:gd name="connsiteY11" fmla="*/ 2865 h 10000"/>
              <a:gd name="connsiteX12" fmla="*/ 2786 w 10000"/>
              <a:gd name="connsiteY12" fmla="*/ 3025 h 10000"/>
              <a:gd name="connsiteX13" fmla="*/ 2849 w 10000"/>
              <a:gd name="connsiteY13" fmla="*/ 2984 h 10000"/>
              <a:gd name="connsiteX14" fmla="*/ 2913 w 10000"/>
              <a:gd name="connsiteY14" fmla="*/ 2944 h 10000"/>
              <a:gd name="connsiteX15" fmla="*/ 3109 w 10000"/>
              <a:gd name="connsiteY15" fmla="*/ 3510 h 10000"/>
              <a:gd name="connsiteX16" fmla="*/ 3200 w 10000"/>
              <a:gd name="connsiteY16" fmla="*/ 3913 h 10000"/>
              <a:gd name="connsiteX17" fmla="*/ 3480 w 10000"/>
              <a:gd name="connsiteY17" fmla="*/ 4069 h 10000"/>
              <a:gd name="connsiteX18" fmla="*/ 4044 w 10000"/>
              <a:gd name="connsiteY18" fmla="*/ 3740 h 10000"/>
              <a:gd name="connsiteX19" fmla="*/ 5012 w 10000"/>
              <a:gd name="connsiteY19" fmla="*/ 4689 h 10000"/>
              <a:gd name="connsiteX20" fmla="*/ 7653 w 10000"/>
              <a:gd name="connsiteY20" fmla="*/ 5018 h 10000"/>
              <a:gd name="connsiteX21" fmla="*/ 8344 w 10000"/>
              <a:gd name="connsiteY21" fmla="*/ 6406 h 10000"/>
              <a:gd name="connsiteX22" fmla="*/ 8997 w 10000"/>
              <a:gd name="connsiteY22" fmla="*/ 7630 h 10000"/>
              <a:gd name="connsiteX23" fmla="*/ 9492 w 10000"/>
              <a:gd name="connsiteY23" fmla="*/ 8431 h 10000"/>
              <a:gd name="connsiteX24" fmla="*/ 10000 w 10000"/>
              <a:gd name="connsiteY24" fmla="*/ 10000 h 10000"/>
              <a:gd name="connsiteX0" fmla="*/ 27 w 10000"/>
              <a:gd name="connsiteY0" fmla="*/ 9949 h 10000"/>
              <a:gd name="connsiteX1" fmla="*/ 6 w 10000"/>
              <a:gd name="connsiteY1" fmla="*/ 2144 h 10000"/>
              <a:gd name="connsiteX2" fmla="*/ 486 w 10000"/>
              <a:gd name="connsiteY2" fmla="*/ 959 h 10000"/>
              <a:gd name="connsiteX3" fmla="*/ 1158 w 10000"/>
              <a:gd name="connsiteY3" fmla="*/ 615 h 10000"/>
              <a:gd name="connsiteX4" fmla="*/ 1452 w 10000"/>
              <a:gd name="connsiteY4" fmla="*/ 246 h 10000"/>
              <a:gd name="connsiteX5" fmla="*/ 1744 w 10000"/>
              <a:gd name="connsiteY5" fmla="*/ 0 h 10000"/>
              <a:gd name="connsiteX6" fmla="*/ 2154 w 10000"/>
              <a:gd name="connsiteY6" fmla="*/ 316 h 10000"/>
              <a:gd name="connsiteX7" fmla="*/ 2328 w 10000"/>
              <a:gd name="connsiteY7" fmla="*/ 1116 h 10000"/>
              <a:gd name="connsiteX8" fmla="*/ 2414 w 10000"/>
              <a:gd name="connsiteY8" fmla="*/ 1737 h 10000"/>
              <a:gd name="connsiteX9" fmla="*/ 2527 w 10000"/>
              <a:gd name="connsiteY9" fmla="*/ 2341 h 10000"/>
              <a:gd name="connsiteX10" fmla="*/ 2614 w 10000"/>
              <a:gd name="connsiteY10" fmla="*/ 2687 h 10000"/>
              <a:gd name="connsiteX11" fmla="*/ 2683 w 10000"/>
              <a:gd name="connsiteY11" fmla="*/ 2865 h 10000"/>
              <a:gd name="connsiteX12" fmla="*/ 2786 w 10000"/>
              <a:gd name="connsiteY12" fmla="*/ 3025 h 10000"/>
              <a:gd name="connsiteX13" fmla="*/ 2849 w 10000"/>
              <a:gd name="connsiteY13" fmla="*/ 2984 h 10000"/>
              <a:gd name="connsiteX14" fmla="*/ 2913 w 10000"/>
              <a:gd name="connsiteY14" fmla="*/ 2944 h 10000"/>
              <a:gd name="connsiteX15" fmla="*/ 3109 w 10000"/>
              <a:gd name="connsiteY15" fmla="*/ 3510 h 10000"/>
              <a:gd name="connsiteX16" fmla="*/ 3200 w 10000"/>
              <a:gd name="connsiteY16" fmla="*/ 3913 h 10000"/>
              <a:gd name="connsiteX17" fmla="*/ 3480 w 10000"/>
              <a:gd name="connsiteY17" fmla="*/ 4069 h 10000"/>
              <a:gd name="connsiteX18" fmla="*/ 4044 w 10000"/>
              <a:gd name="connsiteY18" fmla="*/ 3740 h 10000"/>
              <a:gd name="connsiteX19" fmla="*/ 5012 w 10000"/>
              <a:gd name="connsiteY19" fmla="*/ 4689 h 10000"/>
              <a:gd name="connsiteX20" fmla="*/ 7653 w 10000"/>
              <a:gd name="connsiteY20" fmla="*/ 5018 h 10000"/>
              <a:gd name="connsiteX21" fmla="*/ 8344 w 10000"/>
              <a:gd name="connsiteY21" fmla="*/ 6406 h 10000"/>
              <a:gd name="connsiteX22" fmla="*/ 8997 w 10000"/>
              <a:gd name="connsiteY22" fmla="*/ 7630 h 10000"/>
              <a:gd name="connsiteX23" fmla="*/ 9492 w 10000"/>
              <a:gd name="connsiteY23" fmla="*/ 8431 h 10000"/>
              <a:gd name="connsiteX24" fmla="*/ 10000 w 10000"/>
              <a:gd name="connsiteY24" fmla="*/ 10000 h 10000"/>
              <a:gd name="connsiteX0" fmla="*/ 27 w 10000"/>
              <a:gd name="connsiteY0" fmla="*/ 9949 h 10000"/>
              <a:gd name="connsiteX1" fmla="*/ 6 w 10000"/>
              <a:gd name="connsiteY1" fmla="*/ 2144 h 10000"/>
              <a:gd name="connsiteX2" fmla="*/ 473 w 10000"/>
              <a:gd name="connsiteY2" fmla="*/ 1165 h 10000"/>
              <a:gd name="connsiteX3" fmla="*/ 1158 w 10000"/>
              <a:gd name="connsiteY3" fmla="*/ 615 h 10000"/>
              <a:gd name="connsiteX4" fmla="*/ 1452 w 10000"/>
              <a:gd name="connsiteY4" fmla="*/ 246 h 10000"/>
              <a:gd name="connsiteX5" fmla="*/ 1744 w 10000"/>
              <a:gd name="connsiteY5" fmla="*/ 0 h 10000"/>
              <a:gd name="connsiteX6" fmla="*/ 2154 w 10000"/>
              <a:gd name="connsiteY6" fmla="*/ 316 h 10000"/>
              <a:gd name="connsiteX7" fmla="*/ 2328 w 10000"/>
              <a:gd name="connsiteY7" fmla="*/ 1116 h 10000"/>
              <a:gd name="connsiteX8" fmla="*/ 2414 w 10000"/>
              <a:gd name="connsiteY8" fmla="*/ 1737 h 10000"/>
              <a:gd name="connsiteX9" fmla="*/ 2527 w 10000"/>
              <a:gd name="connsiteY9" fmla="*/ 2341 h 10000"/>
              <a:gd name="connsiteX10" fmla="*/ 2614 w 10000"/>
              <a:gd name="connsiteY10" fmla="*/ 2687 h 10000"/>
              <a:gd name="connsiteX11" fmla="*/ 2683 w 10000"/>
              <a:gd name="connsiteY11" fmla="*/ 2865 h 10000"/>
              <a:gd name="connsiteX12" fmla="*/ 2786 w 10000"/>
              <a:gd name="connsiteY12" fmla="*/ 3025 h 10000"/>
              <a:gd name="connsiteX13" fmla="*/ 2849 w 10000"/>
              <a:gd name="connsiteY13" fmla="*/ 2984 h 10000"/>
              <a:gd name="connsiteX14" fmla="*/ 2913 w 10000"/>
              <a:gd name="connsiteY14" fmla="*/ 2944 h 10000"/>
              <a:gd name="connsiteX15" fmla="*/ 3109 w 10000"/>
              <a:gd name="connsiteY15" fmla="*/ 3510 h 10000"/>
              <a:gd name="connsiteX16" fmla="*/ 3200 w 10000"/>
              <a:gd name="connsiteY16" fmla="*/ 3913 h 10000"/>
              <a:gd name="connsiteX17" fmla="*/ 3480 w 10000"/>
              <a:gd name="connsiteY17" fmla="*/ 4069 h 10000"/>
              <a:gd name="connsiteX18" fmla="*/ 4044 w 10000"/>
              <a:gd name="connsiteY18" fmla="*/ 3740 h 10000"/>
              <a:gd name="connsiteX19" fmla="*/ 5012 w 10000"/>
              <a:gd name="connsiteY19" fmla="*/ 4689 h 10000"/>
              <a:gd name="connsiteX20" fmla="*/ 7653 w 10000"/>
              <a:gd name="connsiteY20" fmla="*/ 5018 h 10000"/>
              <a:gd name="connsiteX21" fmla="*/ 8344 w 10000"/>
              <a:gd name="connsiteY21" fmla="*/ 6406 h 10000"/>
              <a:gd name="connsiteX22" fmla="*/ 8997 w 10000"/>
              <a:gd name="connsiteY22" fmla="*/ 7630 h 10000"/>
              <a:gd name="connsiteX23" fmla="*/ 9492 w 10000"/>
              <a:gd name="connsiteY23" fmla="*/ 8431 h 10000"/>
              <a:gd name="connsiteX24" fmla="*/ 10000 w 10000"/>
              <a:gd name="connsiteY24" fmla="*/ 10000 h 10000"/>
              <a:gd name="connsiteX0" fmla="*/ 27 w 10000"/>
              <a:gd name="connsiteY0" fmla="*/ 9949 h 10000"/>
              <a:gd name="connsiteX1" fmla="*/ 6 w 10000"/>
              <a:gd name="connsiteY1" fmla="*/ 2144 h 10000"/>
              <a:gd name="connsiteX2" fmla="*/ 473 w 10000"/>
              <a:gd name="connsiteY2" fmla="*/ 1165 h 10000"/>
              <a:gd name="connsiteX3" fmla="*/ 1158 w 10000"/>
              <a:gd name="connsiteY3" fmla="*/ 615 h 10000"/>
              <a:gd name="connsiteX4" fmla="*/ 1452 w 10000"/>
              <a:gd name="connsiteY4" fmla="*/ 246 h 10000"/>
              <a:gd name="connsiteX5" fmla="*/ 1744 w 10000"/>
              <a:gd name="connsiteY5" fmla="*/ 0 h 10000"/>
              <a:gd name="connsiteX6" fmla="*/ 2097 w 10000"/>
              <a:gd name="connsiteY6" fmla="*/ 316 h 10000"/>
              <a:gd name="connsiteX7" fmla="*/ 2328 w 10000"/>
              <a:gd name="connsiteY7" fmla="*/ 1116 h 10000"/>
              <a:gd name="connsiteX8" fmla="*/ 2414 w 10000"/>
              <a:gd name="connsiteY8" fmla="*/ 1737 h 10000"/>
              <a:gd name="connsiteX9" fmla="*/ 2527 w 10000"/>
              <a:gd name="connsiteY9" fmla="*/ 2341 h 10000"/>
              <a:gd name="connsiteX10" fmla="*/ 2614 w 10000"/>
              <a:gd name="connsiteY10" fmla="*/ 2687 h 10000"/>
              <a:gd name="connsiteX11" fmla="*/ 2683 w 10000"/>
              <a:gd name="connsiteY11" fmla="*/ 2865 h 10000"/>
              <a:gd name="connsiteX12" fmla="*/ 2786 w 10000"/>
              <a:gd name="connsiteY12" fmla="*/ 3025 h 10000"/>
              <a:gd name="connsiteX13" fmla="*/ 2849 w 10000"/>
              <a:gd name="connsiteY13" fmla="*/ 2984 h 10000"/>
              <a:gd name="connsiteX14" fmla="*/ 2913 w 10000"/>
              <a:gd name="connsiteY14" fmla="*/ 2944 h 10000"/>
              <a:gd name="connsiteX15" fmla="*/ 3109 w 10000"/>
              <a:gd name="connsiteY15" fmla="*/ 3510 h 10000"/>
              <a:gd name="connsiteX16" fmla="*/ 3200 w 10000"/>
              <a:gd name="connsiteY16" fmla="*/ 3913 h 10000"/>
              <a:gd name="connsiteX17" fmla="*/ 3480 w 10000"/>
              <a:gd name="connsiteY17" fmla="*/ 4069 h 10000"/>
              <a:gd name="connsiteX18" fmla="*/ 4044 w 10000"/>
              <a:gd name="connsiteY18" fmla="*/ 3740 h 10000"/>
              <a:gd name="connsiteX19" fmla="*/ 5012 w 10000"/>
              <a:gd name="connsiteY19" fmla="*/ 4689 h 10000"/>
              <a:gd name="connsiteX20" fmla="*/ 7653 w 10000"/>
              <a:gd name="connsiteY20" fmla="*/ 5018 h 10000"/>
              <a:gd name="connsiteX21" fmla="*/ 8344 w 10000"/>
              <a:gd name="connsiteY21" fmla="*/ 6406 h 10000"/>
              <a:gd name="connsiteX22" fmla="*/ 8997 w 10000"/>
              <a:gd name="connsiteY22" fmla="*/ 7630 h 10000"/>
              <a:gd name="connsiteX23" fmla="*/ 9492 w 10000"/>
              <a:gd name="connsiteY23" fmla="*/ 8431 h 10000"/>
              <a:gd name="connsiteX24" fmla="*/ 10000 w 10000"/>
              <a:gd name="connsiteY24" fmla="*/ 10000 h 10000"/>
              <a:gd name="connsiteX0" fmla="*/ 27 w 10000"/>
              <a:gd name="connsiteY0" fmla="*/ 9949 h 10000"/>
              <a:gd name="connsiteX1" fmla="*/ 6 w 10000"/>
              <a:gd name="connsiteY1" fmla="*/ 2144 h 10000"/>
              <a:gd name="connsiteX2" fmla="*/ 473 w 10000"/>
              <a:gd name="connsiteY2" fmla="*/ 1165 h 10000"/>
              <a:gd name="connsiteX3" fmla="*/ 1158 w 10000"/>
              <a:gd name="connsiteY3" fmla="*/ 615 h 10000"/>
              <a:gd name="connsiteX4" fmla="*/ 1452 w 10000"/>
              <a:gd name="connsiteY4" fmla="*/ 246 h 10000"/>
              <a:gd name="connsiteX5" fmla="*/ 1744 w 10000"/>
              <a:gd name="connsiteY5" fmla="*/ 0 h 10000"/>
              <a:gd name="connsiteX6" fmla="*/ 2097 w 10000"/>
              <a:gd name="connsiteY6" fmla="*/ 316 h 10000"/>
              <a:gd name="connsiteX7" fmla="*/ 2328 w 10000"/>
              <a:gd name="connsiteY7" fmla="*/ 1116 h 10000"/>
              <a:gd name="connsiteX8" fmla="*/ 2414 w 10000"/>
              <a:gd name="connsiteY8" fmla="*/ 1737 h 10000"/>
              <a:gd name="connsiteX9" fmla="*/ 2527 w 10000"/>
              <a:gd name="connsiteY9" fmla="*/ 2341 h 10000"/>
              <a:gd name="connsiteX10" fmla="*/ 2614 w 10000"/>
              <a:gd name="connsiteY10" fmla="*/ 2687 h 10000"/>
              <a:gd name="connsiteX11" fmla="*/ 2683 w 10000"/>
              <a:gd name="connsiteY11" fmla="*/ 2865 h 10000"/>
              <a:gd name="connsiteX12" fmla="*/ 2786 w 10000"/>
              <a:gd name="connsiteY12" fmla="*/ 3025 h 10000"/>
              <a:gd name="connsiteX13" fmla="*/ 2849 w 10000"/>
              <a:gd name="connsiteY13" fmla="*/ 2984 h 10000"/>
              <a:gd name="connsiteX14" fmla="*/ 2913 w 10000"/>
              <a:gd name="connsiteY14" fmla="*/ 2944 h 10000"/>
              <a:gd name="connsiteX15" fmla="*/ 3109 w 10000"/>
              <a:gd name="connsiteY15" fmla="*/ 3510 h 10000"/>
              <a:gd name="connsiteX16" fmla="*/ 3200 w 10000"/>
              <a:gd name="connsiteY16" fmla="*/ 3913 h 10000"/>
              <a:gd name="connsiteX17" fmla="*/ 3480 w 10000"/>
              <a:gd name="connsiteY17" fmla="*/ 4069 h 10000"/>
              <a:gd name="connsiteX18" fmla="*/ 4044 w 10000"/>
              <a:gd name="connsiteY18" fmla="*/ 3740 h 10000"/>
              <a:gd name="connsiteX19" fmla="*/ 5012 w 10000"/>
              <a:gd name="connsiteY19" fmla="*/ 4689 h 10000"/>
              <a:gd name="connsiteX20" fmla="*/ 7653 w 10000"/>
              <a:gd name="connsiteY20" fmla="*/ 5018 h 10000"/>
              <a:gd name="connsiteX21" fmla="*/ 8344 w 10000"/>
              <a:gd name="connsiteY21" fmla="*/ 6406 h 10000"/>
              <a:gd name="connsiteX22" fmla="*/ 8997 w 10000"/>
              <a:gd name="connsiteY22" fmla="*/ 7630 h 10000"/>
              <a:gd name="connsiteX23" fmla="*/ 9492 w 10000"/>
              <a:gd name="connsiteY23" fmla="*/ 8431 h 10000"/>
              <a:gd name="connsiteX24" fmla="*/ 10000 w 10000"/>
              <a:gd name="connsiteY24" fmla="*/ 10000 h 10000"/>
              <a:gd name="connsiteX0" fmla="*/ 27 w 10000"/>
              <a:gd name="connsiteY0" fmla="*/ 9949 h 10000"/>
              <a:gd name="connsiteX1" fmla="*/ 6 w 10000"/>
              <a:gd name="connsiteY1" fmla="*/ 2144 h 10000"/>
              <a:gd name="connsiteX2" fmla="*/ 473 w 10000"/>
              <a:gd name="connsiteY2" fmla="*/ 1165 h 10000"/>
              <a:gd name="connsiteX3" fmla="*/ 1158 w 10000"/>
              <a:gd name="connsiteY3" fmla="*/ 615 h 10000"/>
              <a:gd name="connsiteX4" fmla="*/ 1452 w 10000"/>
              <a:gd name="connsiteY4" fmla="*/ 246 h 10000"/>
              <a:gd name="connsiteX5" fmla="*/ 1744 w 10000"/>
              <a:gd name="connsiteY5" fmla="*/ 0 h 10000"/>
              <a:gd name="connsiteX6" fmla="*/ 2097 w 10000"/>
              <a:gd name="connsiteY6" fmla="*/ 316 h 10000"/>
              <a:gd name="connsiteX7" fmla="*/ 2328 w 10000"/>
              <a:gd name="connsiteY7" fmla="*/ 1116 h 10000"/>
              <a:gd name="connsiteX8" fmla="*/ 2414 w 10000"/>
              <a:gd name="connsiteY8" fmla="*/ 1737 h 10000"/>
              <a:gd name="connsiteX9" fmla="*/ 2527 w 10000"/>
              <a:gd name="connsiteY9" fmla="*/ 2341 h 10000"/>
              <a:gd name="connsiteX10" fmla="*/ 2614 w 10000"/>
              <a:gd name="connsiteY10" fmla="*/ 2687 h 10000"/>
              <a:gd name="connsiteX11" fmla="*/ 2683 w 10000"/>
              <a:gd name="connsiteY11" fmla="*/ 2865 h 10000"/>
              <a:gd name="connsiteX12" fmla="*/ 2786 w 10000"/>
              <a:gd name="connsiteY12" fmla="*/ 3025 h 10000"/>
              <a:gd name="connsiteX13" fmla="*/ 2849 w 10000"/>
              <a:gd name="connsiteY13" fmla="*/ 2984 h 10000"/>
              <a:gd name="connsiteX14" fmla="*/ 2970 w 10000"/>
              <a:gd name="connsiteY14" fmla="*/ 3099 h 10000"/>
              <a:gd name="connsiteX15" fmla="*/ 3109 w 10000"/>
              <a:gd name="connsiteY15" fmla="*/ 3510 h 10000"/>
              <a:gd name="connsiteX16" fmla="*/ 3200 w 10000"/>
              <a:gd name="connsiteY16" fmla="*/ 3913 h 10000"/>
              <a:gd name="connsiteX17" fmla="*/ 3480 w 10000"/>
              <a:gd name="connsiteY17" fmla="*/ 4069 h 10000"/>
              <a:gd name="connsiteX18" fmla="*/ 4044 w 10000"/>
              <a:gd name="connsiteY18" fmla="*/ 3740 h 10000"/>
              <a:gd name="connsiteX19" fmla="*/ 5012 w 10000"/>
              <a:gd name="connsiteY19" fmla="*/ 4689 h 10000"/>
              <a:gd name="connsiteX20" fmla="*/ 7653 w 10000"/>
              <a:gd name="connsiteY20" fmla="*/ 5018 h 10000"/>
              <a:gd name="connsiteX21" fmla="*/ 8344 w 10000"/>
              <a:gd name="connsiteY21" fmla="*/ 6406 h 10000"/>
              <a:gd name="connsiteX22" fmla="*/ 8997 w 10000"/>
              <a:gd name="connsiteY22" fmla="*/ 7630 h 10000"/>
              <a:gd name="connsiteX23" fmla="*/ 9492 w 10000"/>
              <a:gd name="connsiteY23" fmla="*/ 8431 h 10000"/>
              <a:gd name="connsiteX24" fmla="*/ 10000 w 10000"/>
              <a:gd name="connsiteY24" fmla="*/ 10000 h 10000"/>
              <a:gd name="connsiteX0" fmla="*/ 27 w 10000"/>
              <a:gd name="connsiteY0" fmla="*/ 9949 h 10000"/>
              <a:gd name="connsiteX1" fmla="*/ 6 w 10000"/>
              <a:gd name="connsiteY1" fmla="*/ 2144 h 10000"/>
              <a:gd name="connsiteX2" fmla="*/ 473 w 10000"/>
              <a:gd name="connsiteY2" fmla="*/ 1165 h 10000"/>
              <a:gd name="connsiteX3" fmla="*/ 1114 w 10000"/>
              <a:gd name="connsiteY3" fmla="*/ 770 h 10000"/>
              <a:gd name="connsiteX4" fmla="*/ 1452 w 10000"/>
              <a:gd name="connsiteY4" fmla="*/ 246 h 10000"/>
              <a:gd name="connsiteX5" fmla="*/ 1744 w 10000"/>
              <a:gd name="connsiteY5" fmla="*/ 0 h 10000"/>
              <a:gd name="connsiteX6" fmla="*/ 2097 w 10000"/>
              <a:gd name="connsiteY6" fmla="*/ 316 h 10000"/>
              <a:gd name="connsiteX7" fmla="*/ 2328 w 10000"/>
              <a:gd name="connsiteY7" fmla="*/ 1116 h 10000"/>
              <a:gd name="connsiteX8" fmla="*/ 2414 w 10000"/>
              <a:gd name="connsiteY8" fmla="*/ 1737 h 10000"/>
              <a:gd name="connsiteX9" fmla="*/ 2527 w 10000"/>
              <a:gd name="connsiteY9" fmla="*/ 2341 h 10000"/>
              <a:gd name="connsiteX10" fmla="*/ 2614 w 10000"/>
              <a:gd name="connsiteY10" fmla="*/ 2687 h 10000"/>
              <a:gd name="connsiteX11" fmla="*/ 2683 w 10000"/>
              <a:gd name="connsiteY11" fmla="*/ 2865 h 10000"/>
              <a:gd name="connsiteX12" fmla="*/ 2786 w 10000"/>
              <a:gd name="connsiteY12" fmla="*/ 3025 h 10000"/>
              <a:gd name="connsiteX13" fmla="*/ 2849 w 10000"/>
              <a:gd name="connsiteY13" fmla="*/ 2984 h 10000"/>
              <a:gd name="connsiteX14" fmla="*/ 2970 w 10000"/>
              <a:gd name="connsiteY14" fmla="*/ 3099 h 10000"/>
              <a:gd name="connsiteX15" fmla="*/ 3109 w 10000"/>
              <a:gd name="connsiteY15" fmla="*/ 3510 h 10000"/>
              <a:gd name="connsiteX16" fmla="*/ 3200 w 10000"/>
              <a:gd name="connsiteY16" fmla="*/ 3913 h 10000"/>
              <a:gd name="connsiteX17" fmla="*/ 3480 w 10000"/>
              <a:gd name="connsiteY17" fmla="*/ 4069 h 10000"/>
              <a:gd name="connsiteX18" fmla="*/ 4044 w 10000"/>
              <a:gd name="connsiteY18" fmla="*/ 3740 h 10000"/>
              <a:gd name="connsiteX19" fmla="*/ 5012 w 10000"/>
              <a:gd name="connsiteY19" fmla="*/ 4689 h 10000"/>
              <a:gd name="connsiteX20" fmla="*/ 7653 w 10000"/>
              <a:gd name="connsiteY20" fmla="*/ 5018 h 10000"/>
              <a:gd name="connsiteX21" fmla="*/ 8344 w 10000"/>
              <a:gd name="connsiteY21" fmla="*/ 6406 h 10000"/>
              <a:gd name="connsiteX22" fmla="*/ 8997 w 10000"/>
              <a:gd name="connsiteY22" fmla="*/ 7630 h 10000"/>
              <a:gd name="connsiteX23" fmla="*/ 9492 w 10000"/>
              <a:gd name="connsiteY23" fmla="*/ 8431 h 10000"/>
              <a:gd name="connsiteX24" fmla="*/ 10000 w 10000"/>
              <a:gd name="connsiteY24" fmla="*/ 10000 h 10000"/>
              <a:gd name="connsiteX0" fmla="*/ 27 w 10000"/>
              <a:gd name="connsiteY0" fmla="*/ 9949 h 10000"/>
              <a:gd name="connsiteX1" fmla="*/ 6 w 10000"/>
              <a:gd name="connsiteY1" fmla="*/ 2144 h 10000"/>
              <a:gd name="connsiteX2" fmla="*/ 473 w 10000"/>
              <a:gd name="connsiteY2" fmla="*/ 1165 h 10000"/>
              <a:gd name="connsiteX3" fmla="*/ 1114 w 10000"/>
              <a:gd name="connsiteY3" fmla="*/ 770 h 10000"/>
              <a:gd name="connsiteX4" fmla="*/ 1452 w 10000"/>
              <a:gd name="connsiteY4" fmla="*/ 246 h 10000"/>
              <a:gd name="connsiteX5" fmla="*/ 1744 w 10000"/>
              <a:gd name="connsiteY5" fmla="*/ 0 h 10000"/>
              <a:gd name="connsiteX6" fmla="*/ 2097 w 10000"/>
              <a:gd name="connsiteY6" fmla="*/ 316 h 10000"/>
              <a:gd name="connsiteX7" fmla="*/ 2328 w 10000"/>
              <a:gd name="connsiteY7" fmla="*/ 1116 h 10000"/>
              <a:gd name="connsiteX8" fmla="*/ 2414 w 10000"/>
              <a:gd name="connsiteY8" fmla="*/ 1737 h 10000"/>
              <a:gd name="connsiteX9" fmla="*/ 2527 w 10000"/>
              <a:gd name="connsiteY9" fmla="*/ 2341 h 10000"/>
              <a:gd name="connsiteX10" fmla="*/ 2614 w 10000"/>
              <a:gd name="connsiteY10" fmla="*/ 2687 h 10000"/>
              <a:gd name="connsiteX11" fmla="*/ 2683 w 10000"/>
              <a:gd name="connsiteY11" fmla="*/ 2865 h 10000"/>
              <a:gd name="connsiteX12" fmla="*/ 2786 w 10000"/>
              <a:gd name="connsiteY12" fmla="*/ 3025 h 10000"/>
              <a:gd name="connsiteX13" fmla="*/ 2849 w 10000"/>
              <a:gd name="connsiteY13" fmla="*/ 2984 h 10000"/>
              <a:gd name="connsiteX14" fmla="*/ 2970 w 10000"/>
              <a:gd name="connsiteY14" fmla="*/ 3099 h 10000"/>
              <a:gd name="connsiteX15" fmla="*/ 3109 w 10000"/>
              <a:gd name="connsiteY15" fmla="*/ 3510 h 10000"/>
              <a:gd name="connsiteX16" fmla="*/ 3200 w 10000"/>
              <a:gd name="connsiteY16" fmla="*/ 3913 h 10000"/>
              <a:gd name="connsiteX17" fmla="*/ 3480 w 10000"/>
              <a:gd name="connsiteY17" fmla="*/ 4069 h 10000"/>
              <a:gd name="connsiteX18" fmla="*/ 4044 w 10000"/>
              <a:gd name="connsiteY18" fmla="*/ 3740 h 10000"/>
              <a:gd name="connsiteX19" fmla="*/ 5012 w 10000"/>
              <a:gd name="connsiteY19" fmla="*/ 4689 h 10000"/>
              <a:gd name="connsiteX20" fmla="*/ 7653 w 10000"/>
              <a:gd name="connsiteY20" fmla="*/ 5018 h 10000"/>
              <a:gd name="connsiteX21" fmla="*/ 8344 w 10000"/>
              <a:gd name="connsiteY21" fmla="*/ 6406 h 10000"/>
              <a:gd name="connsiteX22" fmla="*/ 8997 w 10000"/>
              <a:gd name="connsiteY22" fmla="*/ 7630 h 10000"/>
              <a:gd name="connsiteX23" fmla="*/ 9492 w 10000"/>
              <a:gd name="connsiteY23" fmla="*/ 8431 h 10000"/>
              <a:gd name="connsiteX24" fmla="*/ 10000 w 10000"/>
              <a:gd name="connsiteY24" fmla="*/ 10000 h 10000"/>
              <a:gd name="connsiteX0" fmla="*/ 27 w 10000"/>
              <a:gd name="connsiteY0" fmla="*/ 9949 h 10000"/>
              <a:gd name="connsiteX1" fmla="*/ 6 w 10000"/>
              <a:gd name="connsiteY1" fmla="*/ 2144 h 10000"/>
              <a:gd name="connsiteX2" fmla="*/ 473 w 10000"/>
              <a:gd name="connsiteY2" fmla="*/ 1165 h 10000"/>
              <a:gd name="connsiteX3" fmla="*/ 1114 w 10000"/>
              <a:gd name="connsiteY3" fmla="*/ 770 h 10000"/>
              <a:gd name="connsiteX4" fmla="*/ 1452 w 10000"/>
              <a:gd name="connsiteY4" fmla="*/ 246 h 10000"/>
              <a:gd name="connsiteX5" fmla="*/ 1744 w 10000"/>
              <a:gd name="connsiteY5" fmla="*/ 0 h 10000"/>
              <a:gd name="connsiteX6" fmla="*/ 2097 w 10000"/>
              <a:gd name="connsiteY6" fmla="*/ 316 h 10000"/>
              <a:gd name="connsiteX7" fmla="*/ 2328 w 10000"/>
              <a:gd name="connsiteY7" fmla="*/ 1116 h 10000"/>
              <a:gd name="connsiteX8" fmla="*/ 2414 w 10000"/>
              <a:gd name="connsiteY8" fmla="*/ 1737 h 10000"/>
              <a:gd name="connsiteX9" fmla="*/ 2527 w 10000"/>
              <a:gd name="connsiteY9" fmla="*/ 2341 h 10000"/>
              <a:gd name="connsiteX10" fmla="*/ 2614 w 10000"/>
              <a:gd name="connsiteY10" fmla="*/ 2687 h 10000"/>
              <a:gd name="connsiteX11" fmla="*/ 2683 w 10000"/>
              <a:gd name="connsiteY11" fmla="*/ 2865 h 10000"/>
              <a:gd name="connsiteX12" fmla="*/ 2786 w 10000"/>
              <a:gd name="connsiteY12" fmla="*/ 3025 h 10000"/>
              <a:gd name="connsiteX13" fmla="*/ 2970 w 10000"/>
              <a:gd name="connsiteY13" fmla="*/ 3099 h 10000"/>
              <a:gd name="connsiteX14" fmla="*/ 3109 w 10000"/>
              <a:gd name="connsiteY14" fmla="*/ 3510 h 10000"/>
              <a:gd name="connsiteX15" fmla="*/ 3200 w 10000"/>
              <a:gd name="connsiteY15" fmla="*/ 3913 h 10000"/>
              <a:gd name="connsiteX16" fmla="*/ 3480 w 10000"/>
              <a:gd name="connsiteY16" fmla="*/ 4069 h 10000"/>
              <a:gd name="connsiteX17" fmla="*/ 4044 w 10000"/>
              <a:gd name="connsiteY17" fmla="*/ 3740 h 10000"/>
              <a:gd name="connsiteX18" fmla="*/ 5012 w 10000"/>
              <a:gd name="connsiteY18" fmla="*/ 4689 h 10000"/>
              <a:gd name="connsiteX19" fmla="*/ 7653 w 10000"/>
              <a:gd name="connsiteY19" fmla="*/ 5018 h 10000"/>
              <a:gd name="connsiteX20" fmla="*/ 8344 w 10000"/>
              <a:gd name="connsiteY20" fmla="*/ 6406 h 10000"/>
              <a:gd name="connsiteX21" fmla="*/ 8997 w 10000"/>
              <a:gd name="connsiteY21" fmla="*/ 7630 h 10000"/>
              <a:gd name="connsiteX22" fmla="*/ 9492 w 10000"/>
              <a:gd name="connsiteY22" fmla="*/ 8431 h 10000"/>
              <a:gd name="connsiteX23" fmla="*/ 10000 w 10000"/>
              <a:gd name="connsiteY23" fmla="*/ 10000 h 10000"/>
              <a:gd name="connsiteX0" fmla="*/ 27 w 10000"/>
              <a:gd name="connsiteY0" fmla="*/ 9949 h 10000"/>
              <a:gd name="connsiteX1" fmla="*/ 6 w 10000"/>
              <a:gd name="connsiteY1" fmla="*/ 2144 h 10000"/>
              <a:gd name="connsiteX2" fmla="*/ 473 w 10000"/>
              <a:gd name="connsiteY2" fmla="*/ 1165 h 10000"/>
              <a:gd name="connsiteX3" fmla="*/ 1114 w 10000"/>
              <a:gd name="connsiteY3" fmla="*/ 770 h 10000"/>
              <a:gd name="connsiteX4" fmla="*/ 1452 w 10000"/>
              <a:gd name="connsiteY4" fmla="*/ 246 h 10000"/>
              <a:gd name="connsiteX5" fmla="*/ 1744 w 10000"/>
              <a:gd name="connsiteY5" fmla="*/ 0 h 10000"/>
              <a:gd name="connsiteX6" fmla="*/ 2097 w 10000"/>
              <a:gd name="connsiteY6" fmla="*/ 316 h 10000"/>
              <a:gd name="connsiteX7" fmla="*/ 2328 w 10000"/>
              <a:gd name="connsiteY7" fmla="*/ 1116 h 10000"/>
              <a:gd name="connsiteX8" fmla="*/ 2414 w 10000"/>
              <a:gd name="connsiteY8" fmla="*/ 1737 h 10000"/>
              <a:gd name="connsiteX9" fmla="*/ 2527 w 10000"/>
              <a:gd name="connsiteY9" fmla="*/ 2341 h 10000"/>
              <a:gd name="connsiteX10" fmla="*/ 2614 w 10000"/>
              <a:gd name="connsiteY10" fmla="*/ 2687 h 10000"/>
              <a:gd name="connsiteX11" fmla="*/ 2683 w 10000"/>
              <a:gd name="connsiteY11" fmla="*/ 2865 h 10000"/>
              <a:gd name="connsiteX12" fmla="*/ 2786 w 10000"/>
              <a:gd name="connsiteY12" fmla="*/ 3025 h 10000"/>
              <a:gd name="connsiteX13" fmla="*/ 3109 w 10000"/>
              <a:gd name="connsiteY13" fmla="*/ 3510 h 10000"/>
              <a:gd name="connsiteX14" fmla="*/ 3200 w 10000"/>
              <a:gd name="connsiteY14" fmla="*/ 3913 h 10000"/>
              <a:gd name="connsiteX15" fmla="*/ 3480 w 10000"/>
              <a:gd name="connsiteY15" fmla="*/ 4069 h 10000"/>
              <a:gd name="connsiteX16" fmla="*/ 4044 w 10000"/>
              <a:gd name="connsiteY16" fmla="*/ 3740 h 10000"/>
              <a:gd name="connsiteX17" fmla="*/ 5012 w 10000"/>
              <a:gd name="connsiteY17" fmla="*/ 4689 h 10000"/>
              <a:gd name="connsiteX18" fmla="*/ 7653 w 10000"/>
              <a:gd name="connsiteY18" fmla="*/ 5018 h 10000"/>
              <a:gd name="connsiteX19" fmla="*/ 8344 w 10000"/>
              <a:gd name="connsiteY19" fmla="*/ 6406 h 10000"/>
              <a:gd name="connsiteX20" fmla="*/ 8997 w 10000"/>
              <a:gd name="connsiteY20" fmla="*/ 7630 h 10000"/>
              <a:gd name="connsiteX21" fmla="*/ 9492 w 10000"/>
              <a:gd name="connsiteY21" fmla="*/ 8431 h 10000"/>
              <a:gd name="connsiteX22" fmla="*/ 10000 w 10000"/>
              <a:gd name="connsiteY22" fmla="*/ 10000 h 10000"/>
              <a:gd name="connsiteX0" fmla="*/ 27 w 10000"/>
              <a:gd name="connsiteY0" fmla="*/ 9949 h 10000"/>
              <a:gd name="connsiteX1" fmla="*/ 6 w 10000"/>
              <a:gd name="connsiteY1" fmla="*/ 2144 h 10000"/>
              <a:gd name="connsiteX2" fmla="*/ 473 w 10000"/>
              <a:gd name="connsiteY2" fmla="*/ 1165 h 10000"/>
              <a:gd name="connsiteX3" fmla="*/ 1114 w 10000"/>
              <a:gd name="connsiteY3" fmla="*/ 770 h 10000"/>
              <a:gd name="connsiteX4" fmla="*/ 1452 w 10000"/>
              <a:gd name="connsiteY4" fmla="*/ 246 h 10000"/>
              <a:gd name="connsiteX5" fmla="*/ 1744 w 10000"/>
              <a:gd name="connsiteY5" fmla="*/ 0 h 10000"/>
              <a:gd name="connsiteX6" fmla="*/ 2097 w 10000"/>
              <a:gd name="connsiteY6" fmla="*/ 316 h 10000"/>
              <a:gd name="connsiteX7" fmla="*/ 2328 w 10000"/>
              <a:gd name="connsiteY7" fmla="*/ 1116 h 10000"/>
              <a:gd name="connsiteX8" fmla="*/ 2414 w 10000"/>
              <a:gd name="connsiteY8" fmla="*/ 1737 h 10000"/>
              <a:gd name="connsiteX9" fmla="*/ 2527 w 10000"/>
              <a:gd name="connsiteY9" fmla="*/ 2341 h 10000"/>
              <a:gd name="connsiteX10" fmla="*/ 2614 w 10000"/>
              <a:gd name="connsiteY10" fmla="*/ 2687 h 10000"/>
              <a:gd name="connsiteX11" fmla="*/ 2683 w 10000"/>
              <a:gd name="connsiteY11" fmla="*/ 2865 h 10000"/>
              <a:gd name="connsiteX12" fmla="*/ 2786 w 10000"/>
              <a:gd name="connsiteY12" fmla="*/ 3025 h 10000"/>
              <a:gd name="connsiteX13" fmla="*/ 3027 w 10000"/>
              <a:gd name="connsiteY13" fmla="*/ 3381 h 10000"/>
              <a:gd name="connsiteX14" fmla="*/ 3200 w 10000"/>
              <a:gd name="connsiteY14" fmla="*/ 3913 h 10000"/>
              <a:gd name="connsiteX15" fmla="*/ 3480 w 10000"/>
              <a:gd name="connsiteY15" fmla="*/ 4069 h 10000"/>
              <a:gd name="connsiteX16" fmla="*/ 4044 w 10000"/>
              <a:gd name="connsiteY16" fmla="*/ 3740 h 10000"/>
              <a:gd name="connsiteX17" fmla="*/ 5012 w 10000"/>
              <a:gd name="connsiteY17" fmla="*/ 4689 h 10000"/>
              <a:gd name="connsiteX18" fmla="*/ 7653 w 10000"/>
              <a:gd name="connsiteY18" fmla="*/ 5018 h 10000"/>
              <a:gd name="connsiteX19" fmla="*/ 8344 w 10000"/>
              <a:gd name="connsiteY19" fmla="*/ 6406 h 10000"/>
              <a:gd name="connsiteX20" fmla="*/ 8997 w 10000"/>
              <a:gd name="connsiteY20" fmla="*/ 7630 h 10000"/>
              <a:gd name="connsiteX21" fmla="*/ 9492 w 10000"/>
              <a:gd name="connsiteY21" fmla="*/ 8431 h 10000"/>
              <a:gd name="connsiteX22" fmla="*/ 10000 w 10000"/>
              <a:gd name="connsiteY22" fmla="*/ 10000 h 10000"/>
              <a:gd name="connsiteX0" fmla="*/ 27 w 10000"/>
              <a:gd name="connsiteY0" fmla="*/ 9949 h 10000"/>
              <a:gd name="connsiteX1" fmla="*/ 6 w 10000"/>
              <a:gd name="connsiteY1" fmla="*/ 2144 h 10000"/>
              <a:gd name="connsiteX2" fmla="*/ 473 w 10000"/>
              <a:gd name="connsiteY2" fmla="*/ 1165 h 10000"/>
              <a:gd name="connsiteX3" fmla="*/ 1019 w 10000"/>
              <a:gd name="connsiteY3" fmla="*/ 950 h 10000"/>
              <a:gd name="connsiteX4" fmla="*/ 1452 w 10000"/>
              <a:gd name="connsiteY4" fmla="*/ 246 h 10000"/>
              <a:gd name="connsiteX5" fmla="*/ 1744 w 10000"/>
              <a:gd name="connsiteY5" fmla="*/ 0 h 10000"/>
              <a:gd name="connsiteX6" fmla="*/ 2097 w 10000"/>
              <a:gd name="connsiteY6" fmla="*/ 316 h 10000"/>
              <a:gd name="connsiteX7" fmla="*/ 2328 w 10000"/>
              <a:gd name="connsiteY7" fmla="*/ 1116 h 10000"/>
              <a:gd name="connsiteX8" fmla="*/ 2414 w 10000"/>
              <a:gd name="connsiteY8" fmla="*/ 1737 h 10000"/>
              <a:gd name="connsiteX9" fmla="*/ 2527 w 10000"/>
              <a:gd name="connsiteY9" fmla="*/ 2341 h 10000"/>
              <a:gd name="connsiteX10" fmla="*/ 2614 w 10000"/>
              <a:gd name="connsiteY10" fmla="*/ 2687 h 10000"/>
              <a:gd name="connsiteX11" fmla="*/ 2683 w 10000"/>
              <a:gd name="connsiteY11" fmla="*/ 2865 h 10000"/>
              <a:gd name="connsiteX12" fmla="*/ 2786 w 10000"/>
              <a:gd name="connsiteY12" fmla="*/ 3025 h 10000"/>
              <a:gd name="connsiteX13" fmla="*/ 3027 w 10000"/>
              <a:gd name="connsiteY13" fmla="*/ 3381 h 10000"/>
              <a:gd name="connsiteX14" fmla="*/ 3200 w 10000"/>
              <a:gd name="connsiteY14" fmla="*/ 3913 h 10000"/>
              <a:gd name="connsiteX15" fmla="*/ 3480 w 10000"/>
              <a:gd name="connsiteY15" fmla="*/ 4069 h 10000"/>
              <a:gd name="connsiteX16" fmla="*/ 4044 w 10000"/>
              <a:gd name="connsiteY16" fmla="*/ 3740 h 10000"/>
              <a:gd name="connsiteX17" fmla="*/ 5012 w 10000"/>
              <a:gd name="connsiteY17" fmla="*/ 4689 h 10000"/>
              <a:gd name="connsiteX18" fmla="*/ 7653 w 10000"/>
              <a:gd name="connsiteY18" fmla="*/ 5018 h 10000"/>
              <a:gd name="connsiteX19" fmla="*/ 8344 w 10000"/>
              <a:gd name="connsiteY19" fmla="*/ 6406 h 10000"/>
              <a:gd name="connsiteX20" fmla="*/ 8997 w 10000"/>
              <a:gd name="connsiteY20" fmla="*/ 7630 h 10000"/>
              <a:gd name="connsiteX21" fmla="*/ 9492 w 10000"/>
              <a:gd name="connsiteY21" fmla="*/ 8431 h 10000"/>
              <a:gd name="connsiteX22" fmla="*/ 10000 w 10000"/>
              <a:gd name="connsiteY22" fmla="*/ 10000 h 10000"/>
              <a:gd name="connsiteX0" fmla="*/ 27 w 10000"/>
              <a:gd name="connsiteY0" fmla="*/ 9949 h 10000"/>
              <a:gd name="connsiteX1" fmla="*/ 6 w 10000"/>
              <a:gd name="connsiteY1" fmla="*/ 2144 h 10000"/>
              <a:gd name="connsiteX2" fmla="*/ 473 w 10000"/>
              <a:gd name="connsiteY2" fmla="*/ 1165 h 10000"/>
              <a:gd name="connsiteX3" fmla="*/ 1019 w 10000"/>
              <a:gd name="connsiteY3" fmla="*/ 950 h 10000"/>
              <a:gd name="connsiteX4" fmla="*/ 1452 w 10000"/>
              <a:gd name="connsiteY4" fmla="*/ 246 h 10000"/>
              <a:gd name="connsiteX5" fmla="*/ 1744 w 10000"/>
              <a:gd name="connsiteY5" fmla="*/ 0 h 10000"/>
              <a:gd name="connsiteX6" fmla="*/ 2097 w 10000"/>
              <a:gd name="connsiteY6" fmla="*/ 316 h 10000"/>
              <a:gd name="connsiteX7" fmla="*/ 2328 w 10000"/>
              <a:gd name="connsiteY7" fmla="*/ 1116 h 10000"/>
              <a:gd name="connsiteX8" fmla="*/ 2414 w 10000"/>
              <a:gd name="connsiteY8" fmla="*/ 1737 h 10000"/>
              <a:gd name="connsiteX9" fmla="*/ 2527 w 10000"/>
              <a:gd name="connsiteY9" fmla="*/ 2341 h 10000"/>
              <a:gd name="connsiteX10" fmla="*/ 2614 w 10000"/>
              <a:gd name="connsiteY10" fmla="*/ 2687 h 10000"/>
              <a:gd name="connsiteX11" fmla="*/ 2683 w 10000"/>
              <a:gd name="connsiteY11" fmla="*/ 2865 h 10000"/>
              <a:gd name="connsiteX12" fmla="*/ 2786 w 10000"/>
              <a:gd name="connsiteY12" fmla="*/ 3025 h 10000"/>
              <a:gd name="connsiteX13" fmla="*/ 3027 w 10000"/>
              <a:gd name="connsiteY13" fmla="*/ 3381 h 10000"/>
              <a:gd name="connsiteX14" fmla="*/ 3200 w 10000"/>
              <a:gd name="connsiteY14" fmla="*/ 3913 h 10000"/>
              <a:gd name="connsiteX15" fmla="*/ 3480 w 10000"/>
              <a:gd name="connsiteY15" fmla="*/ 4069 h 10000"/>
              <a:gd name="connsiteX16" fmla="*/ 4044 w 10000"/>
              <a:gd name="connsiteY16" fmla="*/ 3740 h 10000"/>
              <a:gd name="connsiteX17" fmla="*/ 5012 w 10000"/>
              <a:gd name="connsiteY17" fmla="*/ 4689 h 10000"/>
              <a:gd name="connsiteX18" fmla="*/ 7653 w 10000"/>
              <a:gd name="connsiteY18" fmla="*/ 5018 h 10000"/>
              <a:gd name="connsiteX19" fmla="*/ 8344 w 10000"/>
              <a:gd name="connsiteY19" fmla="*/ 6406 h 10000"/>
              <a:gd name="connsiteX20" fmla="*/ 8997 w 10000"/>
              <a:gd name="connsiteY20" fmla="*/ 7630 h 10000"/>
              <a:gd name="connsiteX21" fmla="*/ 9492 w 10000"/>
              <a:gd name="connsiteY21" fmla="*/ 8431 h 10000"/>
              <a:gd name="connsiteX22" fmla="*/ 10000 w 10000"/>
              <a:gd name="connsiteY22" fmla="*/ 10000 h 10000"/>
              <a:gd name="connsiteX0" fmla="*/ 27 w 10000"/>
              <a:gd name="connsiteY0" fmla="*/ 9949 h 10000"/>
              <a:gd name="connsiteX1" fmla="*/ 6 w 10000"/>
              <a:gd name="connsiteY1" fmla="*/ 2144 h 10000"/>
              <a:gd name="connsiteX2" fmla="*/ 473 w 10000"/>
              <a:gd name="connsiteY2" fmla="*/ 1294 h 10000"/>
              <a:gd name="connsiteX3" fmla="*/ 1019 w 10000"/>
              <a:gd name="connsiteY3" fmla="*/ 950 h 10000"/>
              <a:gd name="connsiteX4" fmla="*/ 1452 w 10000"/>
              <a:gd name="connsiteY4" fmla="*/ 246 h 10000"/>
              <a:gd name="connsiteX5" fmla="*/ 1744 w 10000"/>
              <a:gd name="connsiteY5" fmla="*/ 0 h 10000"/>
              <a:gd name="connsiteX6" fmla="*/ 2097 w 10000"/>
              <a:gd name="connsiteY6" fmla="*/ 316 h 10000"/>
              <a:gd name="connsiteX7" fmla="*/ 2328 w 10000"/>
              <a:gd name="connsiteY7" fmla="*/ 1116 h 10000"/>
              <a:gd name="connsiteX8" fmla="*/ 2414 w 10000"/>
              <a:gd name="connsiteY8" fmla="*/ 1737 h 10000"/>
              <a:gd name="connsiteX9" fmla="*/ 2527 w 10000"/>
              <a:gd name="connsiteY9" fmla="*/ 2341 h 10000"/>
              <a:gd name="connsiteX10" fmla="*/ 2614 w 10000"/>
              <a:gd name="connsiteY10" fmla="*/ 2687 h 10000"/>
              <a:gd name="connsiteX11" fmla="*/ 2683 w 10000"/>
              <a:gd name="connsiteY11" fmla="*/ 2865 h 10000"/>
              <a:gd name="connsiteX12" fmla="*/ 2786 w 10000"/>
              <a:gd name="connsiteY12" fmla="*/ 3025 h 10000"/>
              <a:gd name="connsiteX13" fmla="*/ 3027 w 10000"/>
              <a:gd name="connsiteY13" fmla="*/ 3381 h 10000"/>
              <a:gd name="connsiteX14" fmla="*/ 3200 w 10000"/>
              <a:gd name="connsiteY14" fmla="*/ 3913 h 10000"/>
              <a:gd name="connsiteX15" fmla="*/ 3480 w 10000"/>
              <a:gd name="connsiteY15" fmla="*/ 4069 h 10000"/>
              <a:gd name="connsiteX16" fmla="*/ 4044 w 10000"/>
              <a:gd name="connsiteY16" fmla="*/ 3740 h 10000"/>
              <a:gd name="connsiteX17" fmla="*/ 5012 w 10000"/>
              <a:gd name="connsiteY17" fmla="*/ 4689 h 10000"/>
              <a:gd name="connsiteX18" fmla="*/ 7653 w 10000"/>
              <a:gd name="connsiteY18" fmla="*/ 5018 h 10000"/>
              <a:gd name="connsiteX19" fmla="*/ 8344 w 10000"/>
              <a:gd name="connsiteY19" fmla="*/ 6406 h 10000"/>
              <a:gd name="connsiteX20" fmla="*/ 8997 w 10000"/>
              <a:gd name="connsiteY20" fmla="*/ 7630 h 10000"/>
              <a:gd name="connsiteX21" fmla="*/ 9492 w 10000"/>
              <a:gd name="connsiteY21" fmla="*/ 8431 h 10000"/>
              <a:gd name="connsiteX22" fmla="*/ 10000 w 10000"/>
              <a:gd name="connsiteY22" fmla="*/ 10000 h 10000"/>
              <a:gd name="connsiteX0" fmla="*/ 27 w 10000"/>
              <a:gd name="connsiteY0" fmla="*/ 9949 h 10000"/>
              <a:gd name="connsiteX1" fmla="*/ 6 w 10000"/>
              <a:gd name="connsiteY1" fmla="*/ 2144 h 10000"/>
              <a:gd name="connsiteX2" fmla="*/ 473 w 10000"/>
              <a:gd name="connsiteY2" fmla="*/ 1294 h 10000"/>
              <a:gd name="connsiteX3" fmla="*/ 1019 w 10000"/>
              <a:gd name="connsiteY3" fmla="*/ 950 h 10000"/>
              <a:gd name="connsiteX4" fmla="*/ 1452 w 10000"/>
              <a:gd name="connsiteY4" fmla="*/ 246 h 10000"/>
              <a:gd name="connsiteX5" fmla="*/ 1744 w 10000"/>
              <a:gd name="connsiteY5" fmla="*/ 0 h 10000"/>
              <a:gd name="connsiteX6" fmla="*/ 2097 w 10000"/>
              <a:gd name="connsiteY6" fmla="*/ 316 h 10000"/>
              <a:gd name="connsiteX7" fmla="*/ 2328 w 10000"/>
              <a:gd name="connsiteY7" fmla="*/ 1116 h 10000"/>
              <a:gd name="connsiteX8" fmla="*/ 2414 w 10000"/>
              <a:gd name="connsiteY8" fmla="*/ 1737 h 10000"/>
              <a:gd name="connsiteX9" fmla="*/ 2527 w 10000"/>
              <a:gd name="connsiteY9" fmla="*/ 2341 h 10000"/>
              <a:gd name="connsiteX10" fmla="*/ 2614 w 10000"/>
              <a:gd name="connsiteY10" fmla="*/ 2687 h 10000"/>
              <a:gd name="connsiteX11" fmla="*/ 2683 w 10000"/>
              <a:gd name="connsiteY11" fmla="*/ 2865 h 10000"/>
              <a:gd name="connsiteX12" fmla="*/ 2786 w 10000"/>
              <a:gd name="connsiteY12" fmla="*/ 3025 h 10000"/>
              <a:gd name="connsiteX13" fmla="*/ 3027 w 10000"/>
              <a:gd name="connsiteY13" fmla="*/ 3381 h 10000"/>
              <a:gd name="connsiteX14" fmla="*/ 3200 w 10000"/>
              <a:gd name="connsiteY14" fmla="*/ 3913 h 10000"/>
              <a:gd name="connsiteX15" fmla="*/ 3480 w 10000"/>
              <a:gd name="connsiteY15" fmla="*/ 4069 h 10000"/>
              <a:gd name="connsiteX16" fmla="*/ 4044 w 10000"/>
              <a:gd name="connsiteY16" fmla="*/ 3740 h 10000"/>
              <a:gd name="connsiteX17" fmla="*/ 5012 w 10000"/>
              <a:gd name="connsiteY17" fmla="*/ 4689 h 10000"/>
              <a:gd name="connsiteX18" fmla="*/ 7653 w 10000"/>
              <a:gd name="connsiteY18" fmla="*/ 5018 h 10000"/>
              <a:gd name="connsiteX19" fmla="*/ 8344 w 10000"/>
              <a:gd name="connsiteY19" fmla="*/ 6406 h 10000"/>
              <a:gd name="connsiteX20" fmla="*/ 8997 w 10000"/>
              <a:gd name="connsiteY20" fmla="*/ 7630 h 10000"/>
              <a:gd name="connsiteX21" fmla="*/ 9492 w 10000"/>
              <a:gd name="connsiteY21" fmla="*/ 8431 h 10000"/>
              <a:gd name="connsiteX22" fmla="*/ 10000 w 10000"/>
              <a:gd name="connsiteY22" fmla="*/ 10000 h 10000"/>
              <a:gd name="connsiteX0" fmla="*/ 27 w 10000"/>
              <a:gd name="connsiteY0" fmla="*/ 9949 h 10000"/>
              <a:gd name="connsiteX1" fmla="*/ 6 w 10000"/>
              <a:gd name="connsiteY1" fmla="*/ 2144 h 10000"/>
              <a:gd name="connsiteX2" fmla="*/ 473 w 10000"/>
              <a:gd name="connsiteY2" fmla="*/ 1294 h 10000"/>
              <a:gd name="connsiteX3" fmla="*/ 1019 w 10000"/>
              <a:gd name="connsiteY3" fmla="*/ 950 h 10000"/>
              <a:gd name="connsiteX4" fmla="*/ 1452 w 10000"/>
              <a:gd name="connsiteY4" fmla="*/ 246 h 10000"/>
              <a:gd name="connsiteX5" fmla="*/ 1744 w 10000"/>
              <a:gd name="connsiteY5" fmla="*/ 0 h 10000"/>
              <a:gd name="connsiteX6" fmla="*/ 2097 w 10000"/>
              <a:gd name="connsiteY6" fmla="*/ 316 h 10000"/>
              <a:gd name="connsiteX7" fmla="*/ 2328 w 10000"/>
              <a:gd name="connsiteY7" fmla="*/ 1116 h 10000"/>
              <a:gd name="connsiteX8" fmla="*/ 2414 w 10000"/>
              <a:gd name="connsiteY8" fmla="*/ 1737 h 10000"/>
              <a:gd name="connsiteX9" fmla="*/ 2527 w 10000"/>
              <a:gd name="connsiteY9" fmla="*/ 2341 h 10000"/>
              <a:gd name="connsiteX10" fmla="*/ 2614 w 10000"/>
              <a:gd name="connsiteY10" fmla="*/ 2687 h 10000"/>
              <a:gd name="connsiteX11" fmla="*/ 2683 w 10000"/>
              <a:gd name="connsiteY11" fmla="*/ 2865 h 10000"/>
              <a:gd name="connsiteX12" fmla="*/ 2786 w 10000"/>
              <a:gd name="connsiteY12" fmla="*/ 3025 h 10000"/>
              <a:gd name="connsiteX13" fmla="*/ 3027 w 10000"/>
              <a:gd name="connsiteY13" fmla="*/ 3381 h 10000"/>
              <a:gd name="connsiteX14" fmla="*/ 3200 w 10000"/>
              <a:gd name="connsiteY14" fmla="*/ 3913 h 10000"/>
              <a:gd name="connsiteX15" fmla="*/ 3480 w 10000"/>
              <a:gd name="connsiteY15" fmla="*/ 4069 h 10000"/>
              <a:gd name="connsiteX16" fmla="*/ 4044 w 10000"/>
              <a:gd name="connsiteY16" fmla="*/ 3740 h 10000"/>
              <a:gd name="connsiteX17" fmla="*/ 5012 w 10000"/>
              <a:gd name="connsiteY17" fmla="*/ 4689 h 10000"/>
              <a:gd name="connsiteX18" fmla="*/ 7653 w 10000"/>
              <a:gd name="connsiteY18" fmla="*/ 5018 h 10000"/>
              <a:gd name="connsiteX19" fmla="*/ 8344 w 10000"/>
              <a:gd name="connsiteY19" fmla="*/ 6406 h 10000"/>
              <a:gd name="connsiteX20" fmla="*/ 8997 w 10000"/>
              <a:gd name="connsiteY20" fmla="*/ 7630 h 10000"/>
              <a:gd name="connsiteX21" fmla="*/ 9492 w 10000"/>
              <a:gd name="connsiteY21" fmla="*/ 8431 h 10000"/>
              <a:gd name="connsiteX22" fmla="*/ 10000 w 10000"/>
              <a:gd name="connsiteY22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0000" h="10000">
                <a:moveTo>
                  <a:pt x="27" y="9949"/>
                </a:moveTo>
                <a:cubicBezTo>
                  <a:pt x="47" y="9655"/>
                  <a:pt x="-22" y="2384"/>
                  <a:pt x="6" y="2144"/>
                </a:cubicBezTo>
                <a:cubicBezTo>
                  <a:pt x="312" y="1315"/>
                  <a:pt x="206" y="1630"/>
                  <a:pt x="473" y="1294"/>
                </a:cubicBezTo>
                <a:cubicBezTo>
                  <a:pt x="748" y="1501"/>
                  <a:pt x="831" y="1222"/>
                  <a:pt x="1019" y="950"/>
                </a:cubicBezTo>
                <a:cubicBezTo>
                  <a:pt x="1277" y="543"/>
                  <a:pt x="1332" y="405"/>
                  <a:pt x="1452" y="246"/>
                </a:cubicBezTo>
                <a:cubicBezTo>
                  <a:pt x="1584" y="45"/>
                  <a:pt x="1620" y="95"/>
                  <a:pt x="1744" y="0"/>
                </a:cubicBezTo>
                <a:cubicBezTo>
                  <a:pt x="1879" y="38"/>
                  <a:pt x="1927" y="70"/>
                  <a:pt x="2097" y="316"/>
                </a:cubicBezTo>
                <a:cubicBezTo>
                  <a:pt x="2195" y="559"/>
                  <a:pt x="2307" y="900"/>
                  <a:pt x="2328" y="1116"/>
                </a:cubicBezTo>
                <a:cubicBezTo>
                  <a:pt x="2357" y="1323"/>
                  <a:pt x="2386" y="1531"/>
                  <a:pt x="2414" y="1737"/>
                </a:cubicBezTo>
                <a:cubicBezTo>
                  <a:pt x="2452" y="1938"/>
                  <a:pt x="2490" y="2138"/>
                  <a:pt x="2527" y="2341"/>
                </a:cubicBezTo>
                <a:cubicBezTo>
                  <a:pt x="2556" y="2456"/>
                  <a:pt x="2586" y="2571"/>
                  <a:pt x="2614" y="2687"/>
                </a:cubicBezTo>
                <a:cubicBezTo>
                  <a:pt x="2638" y="2746"/>
                  <a:pt x="2660" y="2807"/>
                  <a:pt x="2683" y="2865"/>
                </a:cubicBezTo>
                <a:cubicBezTo>
                  <a:pt x="2718" y="2919"/>
                  <a:pt x="2753" y="2972"/>
                  <a:pt x="2786" y="3025"/>
                </a:cubicBezTo>
                <a:cubicBezTo>
                  <a:pt x="2857" y="3132"/>
                  <a:pt x="2958" y="3233"/>
                  <a:pt x="3027" y="3381"/>
                </a:cubicBezTo>
                <a:cubicBezTo>
                  <a:pt x="3057" y="3516"/>
                  <a:pt x="3170" y="3777"/>
                  <a:pt x="3200" y="3913"/>
                </a:cubicBezTo>
                <a:cubicBezTo>
                  <a:pt x="3362" y="4136"/>
                  <a:pt x="3324" y="4023"/>
                  <a:pt x="3480" y="4069"/>
                </a:cubicBezTo>
                <a:cubicBezTo>
                  <a:pt x="3621" y="4040"/>
                  <a:pt x="3780" y="3640"/>
                  <a:pt x="4044" y="3740"/>
                </a:cubicBezTo>
                <a:cubicBezTo>
                  <a:pt x="4307" y="3838"/>
                  <a:pt x="4411" y="4475"/>
                  <a:pt x="5012" y="4689"/>
                </a:cubicBezTo>
                <a:cubicBezTo>
                  <a:pt x="5614" y="4901"/>
                  <a:pt x="7098" y="4732"/>
                  <a:pt x="7653" y="5018"/>
                </a:cubicBezTo>
                <a:cubicBezTo>
                  <a:pt x="8209" y="5304"/>
                  <a:pt x="8120" y="5972"/>
                  <a:pt x="8344" y="6406"/>
                </a:cubicBezTo>
                <a:cubicBezTo>
                  <a:pt x="8567" y="6844"/>
                  <a:pt x="8806" y="7291"/>
                  <a:pt x="8997" y="7630"/>
                </a:cubicBezTo>
                <a:cubicBezTo>
                  <a:pt x="9188" y="7965"/>
                  <a:pt x="8803" y="7441"/>
                  <a:pt x="9492" y="8431"/>
                </a:cubicBezTo>
                <a:cubicBezTo>
                  <a:pt x="9605" y="9000"/>
                  <a:pt x="10005" y="9638"/>
                  <a:pt x="10000" y="10000"/>
                </a:cubicBezTo>
              </a:path>
            </a:pathLst>
          </a:custGeom>
          <a:gradFill flip="none" rotWithShape="0">
            <a:gsLst>
              <a:gs pos="4000">
                <a:srgbClr val="FFD579">
                  <a:lumMod val="22000"/>
                  <a:lumOff val="78000"/>
                </a:srgbClr>
              </a:gs>
              <a:gs pos="85000">
                <a:schemeClr val="bg2">
                  <a:lumMod val="69000"/>
                </a:schemeClr>
              </a:gs>
            </a:gsLst>
            <a:lin ang="18900000" scaled="1"/>
            <a:tileRect/>
          </a:gradFill>
          <a:ln>
            <a:noFill/>
          </a:ln>
          <a:effectLst>
            <a:innerShdw blurRad="749300" dist="139700" dir="17760000">
              <a:schemeClr val="accent3">
                <a:lumMod val="50000"/>
                <a:alpha val="78000"/>
              </a:schemeClr>
            </a:innerShdw>
          </a:effectLst>
          <a:extLst>
            <a:ext uri="{91240B29-F687-4f45-9708-019B960494DF}">
              <a14:hiddenLine xmlns:a14="http://schemas.microsoft.com/office/drawing/2010/main" xmlns="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fr-FR" dirty="0"/>
          </a:p>
        </p:txBody>
      </p:sp>
      <p:sp>
        <p:nvSpPr>
          <p:cNvPr id="94" name="Text Box 19"/>
          <p:cNvSpPr txBox="1">
            <a:spLocks noChangeArrowheads="1"/>
          </p:cNvSpPr>
          <p:nvPr/>
        </p:nvSpPr>
        <p:spPr bwMode="auto">
          <a:xfrm>
            <a:off x="708726" y="5821408"/>
            <a:ext cx="92234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200" b="1" dirty="0">
                <a:solidFill>
                  <a:schemeClr val="tx2"/>
                </a:solidFill>
                <a:latin typeface="Trebuchet MS"/>
                <a:ea typeface="Cambria" charset="0"/>
                <a:cs typeface="Trebuchet MS"/>
              </a:rPr>
              <a:t>1030 hPa</a:t>
            </a:r>
          </a:p>
        </p:txBody>
      </p:sp>
      <p:grpSp>
        <p:nvGrpSpPr>
          <p:cNvPr id="99" name="Group 2"/>
          <p:cNvGrpSpPr>
            <a:grpSpLocks noChangeAspect="1"/>
          </p:cNvGrpSpPr>
          <p:nvPr/>
        </p:nvGrpSpPr>
        <p:grpSpPr bwMode="auto">
          <a:xfrm>
            <a:off x="4022051" y="5003923"/>
            <a:ext cx="497034" cy="400054"/>
            <a:chOff x="5132" y="8412"/>
            <a:chExt cx="902" cy="582"/>
          </a:xfrm>
          <a:effectLst>
            <a:outerShdw blurRad="76200" dir="13500000" sy="23000" kx="1200000" algn="br">
              <a:srgbClr val="000000">
                <a:alpha val="15000"/>
              </a:srgbClr>
            </a:outerShdw>
          </a:effectLst>
        </p:grpSpPr>
        <p:sp>
          <p:nvSpPr>
            <p:cNvPr id="100" name="Freeform 3"/>
            <p:cNvSpPr>
              <a:spLocks noChangeAspect="1"/>
            </p:cNvSpPr>
            <p:nvPr/>
          </p:nvSpPr>
          <p:spPr bwMode="auto">
            <a:xfrm>
              <a:off x="5282" y="8517"/>
              <a:ext cx="167" cy="288"/>
            </a:xfrm>
            <a:custGeom>
              <a:avLst/>
              <a:gdLst/>
              <a:ahLst/>
              <a:cxnLst>
                <a:cxn ang="0">
                  <a:pos x="0" y="1185"/>
                </a:cxn>
                <a:cxn ang="0">
                  <a:pos x="0" y="424"/>
                </a:cxn>
                <a:cxn ang="0">
                  <a:pos x="182" y="424"/>
                </a:cxn>
                <a:cxn ang="0">
                  <a:pos x="0" y="133"/>
                </a:cxn>
                <a:cxn ang="0">
                  <a:pos x="0" y="0"/>
                </a:cxn>
                <a:cxn ang="0">
                  <a:pos x="574" y="0"/>
                </a:cxn>
                <a:cxn ang="0">
                  <a:pos x="574" y="133"/>
                </a:cxn>
                <a:cxn ang="0">
                  <a:pos x="400" y="424"/>
                </a:cxn>
                <a:cxn ang="0">
                  <a:pos x="574" y="424"/>
                </a:cxn>
                <a:cxn ang="0">
                  <a:pos x="574" y="1185"/>
                </a:cxn>
                <a:cxn ang="0">
                  <a:pos x="0" y="1185"/>
                </a:cxn>
                <a:cxn ang="0">
                  <a:pos x="0" y="1185"/>
                </a:cxn>
                <a:cxn ang="0">
                  <a:pos x="0" y="1185"/>
                </a:cxn>
              </a:cxnLst>
              <a:rect l="0" t="0" r="r" b="b"/>
              <a:pathLst>
                <a:path w="574" h="1185">
                  <a:moveTo>
                    <a:pt x="0" y="1185"/>
                  </a:moveTo>
                  <a:lnTo>
                    <a:pt x="0" y="424"/>
                  </a:lnTo>
                  <a:lnTo>
                    <a:pt x="182" y="424"/>
                  </a:lnTo>
                  <a:lnTo>
                    <a:pt x="0" y="133"/>
                  </a:lnTo>
                  <a:lnTo>
                    <a:pt x="0" y="0"/>
                  </a:lnTo>
                  <a:lnTo>
                    <a:pt x="574" y="0"/>
                  </a:lnTo>
                  <a:lnTo>
                    <a:pt x="574" y="133"/>
                  </a:lnTo>
                  <a:lnTo>
                    <a:pt x="400" y="424"/>
                  </a:lnTo>
                  <a:lnTo>
                    <a:pt x="574" y="424"/>
                  </a:lnTo>
                  <a:lnTo>
                    <a:pt x="574" y="1185"/>
                  </a:lnTo>
                  <a:lnTo>
                    <a:pt x="0" y="1185"/>
                  </a:lnTo>
                  <a:close/>
                </a:path>
              </a:pathLst>
            </a:custGeom>
            <a:solidFill>
              <a:srgbClr val="E8E6FF"/>
            </a:solidFill>
            <a:ln w="9525">
              <a:noFill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1" name="Freeform 4"/>
            <p:cNvSpPr>
              <a:spLocks noChangeAspect="1"/>
            </p:cNvSpPr>
            <p:nvPr/>
          </p:nvSpPr>
          <p:spPr bwMode="auto">
            <a:xfrm>
              <a:off x="5663" y="8768"/>
              <a:ext cx="215" cy="37"/>
            </a:xfrm>
            <a:custGeom>
              <a:avLst/>
              <a:gdLst/>
              <a:ahLst/>
              <a:cxnLst>
                <a:cxn ang="0">
                  <a:pos x="0" y="158"/>
                </a:cxn>
                <a:cxn ang="0">
                  <a:pos x="0" y="0"/>
                </a:cxn>
                <a:cxn ang="0">
                  <a:pos x="745" y="0"/>
                </a:cxn>
                <a:cxn ang="0">
                  <a:pos x="745" y="158"/>
                </a:cxn>
                <a:cxn ang="0">
                  <a:pos x="0" y="158"/>
                </a:cxn>
                <a:cxn ang="0">
                  <a:pos x="0" y="158"/>
                </a:cxn>
                <a:cxn ang="0">
                  <a:pos x="0" y="158"/>
                </a:cxn>
              </a:cxnLst>
              <a:rect l="0" t="0" r="r" b="b"/>
              <a:pathLst>
                <a:path w="745" h="158">
                  <a:moveTo>
                    <a:pt x="0" y="158"/>
                  </a:moveTo>
                  <a:lnTo>
                    <a:pt x="0" y="0"/>
                  </a:lnTo>
                  <a:lnTo>
                    <a:pt x="745" y="0"/>
                  </a:lnTo>
                  <a:lnTo>
                    <a:pt x="745" y="158"/>
                  </a:lnTo>
                  <a:lnTo>
                    <a:pt x="0" y="158"/>
                  </a:lnTo>
                  <a:close/>
                </a:path>
              </a:pathLst>
            </a:custGeom>
            <a:solidFill>
              <a:srgbClr val="E8E6FF"/>
            </a:solidFill>
            <a:ln w="9525">
              <a:noFill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2" name="Freeform 5"/>
            <p:cNvSpPr>
              <a:spLocks noChangeAspect="1"/>
            </p:cNvSpPr>
            <p:nvPr/>
          </p:nvSpPr>
          <p:spPr bwMode="auto">
            <a:xfrm>
              <a:off x="5187" y="8811"/>
              <a:ext cx="785" cy="171"/>
            </a:xfrm>
            <a:custGeom>
              <a:avLst/>
              <a:gdLst/>
              <a:ahLst/>
              <a:cxnLst>
                <a:cxn ang="0">
                  <a:pos x="0" y="700"/>
                </a:cxn>
                <a:cxn ang="0">
                  <a:pos x="0" y="0"/>
                </a:cxn>
                <a:cxn ang="0">
                  <a:pos x="2709" y="0"/>
                </a:cxn>
                <a:cxn ang="0">
                  <a:pos x="2709" y="700"/>
                </a:cxn>
                <a:cxn ang="0">
                  <a:pos x="0" y="700"/>
                </a:cxn>
                <a:cxn ang="0">
                  <a:pos x="0" y="700"/>
                </a:cxn>
                <a:cxn ang="0">
                  <a:pos x="0" y="700"/>
                </a:cxn>
              </a:cxnLst>
              <a:rect l="0" t="0" r="r" b="b"/>
              <a:pathLst>
                <a:path w="2709" h="700">
                  <a:moveTo>
                    <a:pt x="0" y="700"/>
                  </a:moveTo>
                  <a:lnTo>
                    <a:pt x="0" y="0"/>
                  </a:lnTo>
                  <a:lnTo>
                    <a:pt x="2709" y="0"/>
                  </a:lnTo>
                  <a:lnTo>
                    <a:pt x="2709" y="700"/>
                  </a:lnTo>
                  <a:lnTo>
                    <a:pt x="0" y="700"/>
                  </a:lnTo>
                  <a:close/>
                </a:path>
              </a:pathLst>
            </a:custGeom>
            <a:solidFill>
              <a:srgbClr val="C1C0DB"/>
            </a:solidFill>
            <a:ln w="9525">
              <a:noFill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3" name="Freeform 6"/>
            <p:cNvSpPr>
              <a:spLocks noChangeAspect="1"/>
            </p:cNvSpPr>
            <p:nvPr/>
          </p:nvSpPr>
          <p:spPr bwMode="auto">
            <a:xfrm>
              <a:off x="5178" y="8802"/>
              <a:ext cx="804" cy="177"/>
            </a:xfrm>
            <a:custGeom>
              <a:avLst/>
              <a:gdLst/>
              <a:ahLst/>
              <a:cxnLst>
                <a:cxn ang="0">
                  <a:pos x="0" y="734"/>
                </a:cxn>
                <a:cxn ang="0">
                  <a:pos x="0" y="0"/>
                </a:cxn>
                <a:cxn ang="0">
                  <a:pos x="2766" y="0"/>
                </a:cxn>
                <a:cxn ang="0">
                  <a:pos x="2766" y="734"/>
                </a:cxn>
                <a:cxn ang="0">
                  <a:pos x="2699" y="734"/>
                </a:cxn>
                <a:cxn ang="0">
                  <a:pos x="2699" y="83"/>
                </a:cxn>
                <a:cxn ang="0">
                  <a:pos x="68" y="83"/>
                </a:cxn>
                <a:cxn ang="0">
                  <a:pos x="68" y="734"/>
                </a:cxn>
                <a:cxn ang="0">
                  <a:pos x="0" y="734"/>
                </a:cxn>
                <a:cxn ang="0">
                  <a:pos x="0" y="734"/>
                </a:cxn>
                <a:cxn ang="0">
                  <a:pos x="0" y="734"/>
                </a:cxn>
              </a:cxnLst>
              <a:rect l="0" t="0" r="r" b="b"/>
              <a:pathLst>
                <a:path w="2766" h="734">
                  <a:moveTo>
                    <a:pt x="0" y="734"/>
                  </a:moveTo>
                  <a:lnTo>
                    <a:pt x="0" y="0"/>
                  </a:lnTo>
                  <a:lnTo>
                    <a:pt x="2766" y="0"/>
                  </a:lnTo>
                  <a:lnTo>
                    <a:pt x="2766" y="734"/>
                  </a:lnTo>
                  <a:lnTo>
                    <a:pt x="2699" y="734"/>
                  </a:lnTo>
                  <a:lnTo>
                    <a:pt x="2699" y="83"/>
                  </a:lnTo>
                  <a:lnTo>
                    <a:pt x="68" y="83"/>
                  </a:lnTo>
                  <a:lnTo>
                    <a:pt x="68" y="734"/>
                  </a:lnTo>
                  <a:lnTo>
                    <a:pt x="0" y="73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4" name="Freeform 7"/>
            <p:cNvSpPr>
              <a:spLocks noChangeAspect="1"/>
            </p:cNvSpPr>
            <p:nvPr/>
          </p:nvSpPr>
          <p:spPr bwMode="auto">
            <a:xfrm>
              <a:off x="5132" y="8894"/>
              <a:ext cx="902" cy="100"/>
            </a:xfrm>
            <a:custGeom>
              <a:avLst/>
              <a:gdLst/>
              <a:ahLst/>
              <a:cxnLst>
                <a:cxn ang="0">
                  <a:pos x="0" y="407"/>
                </a:cxn>
                <a:cxn ang="0">
                  <a:pos x="3108" y="407"/>
                </a:cxn>
                <a:cxn ang="0">
                  <a:pos x="3108" y="324"/>
                </a:cxn>
                <a:cxn ang="0">
                  <a:pos x="2450" y="324"/>
                </a:cxn>
                <a:cxn ang="0">
                  <a:pos x="2450" y="0"/>
                </a:cxn>
                <a:cxn ang="0">
                  <a:pos x="2224" y="0"/>
                </a:cxn>
                <a:cxn ang="0">
                  <a:pos x="2224" y="324"/>
                </a:cxn>
                <a:cxn ang="0">
                  <a:pos x="0" y="324"/>
                </a:cxn>
                <a:cxn ang="0">
                  <a:pos x="0" y="407"/>
                </a:cxn>
                <a:cxn ang="0">
                  <a:pos x="0" y="407"/>
                </a:cxn>
                <a:cxn ang="0">
                  <a:pos x="0" y="407"/>
                </a:cxn>
              </a:cxnLst>
              <a:rect l="0" t="0" r="r" b="b"/>
              <a:pathLst>
                <a:path w="3108" h="407">
                  <a:moveTo>
                    <a:pt x="0" y="407"/>
                  </a:moveTo>
                  <a:lnTo>
                    <a:pt x="3108" y="407"/>
                  </a:lnTo>
                  <a:lnTo>
                    <a:pt x="3108" y="324"/>
                  </a:lnTo>
                  <a:lnTo>
                    <a:pt x="2450" y="324"/>
                  </a:lnTo>
                  <a:lnTo>
                    <a:pt x="2450" y="0"/>
                  </a:lnTo>
                  <a:lnTo>
                    <a:pt x="2224" y="0"/>
                  </a:lnTo>
                  <a:lnTo>
                    <a:pt x="2224" y="324"/>
                  </a:lnTo>
                  <a:lnTo>
                    <a:pt x="0" y="324"/>
                  </a:lnTo>
                  <a:lnTo>
                    <a:pt x="0" y="40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5" name="Freeform 8"/>
            <p:cNvSpPr>
              <a:spLocks noChangeAspect="1"/>
            </p:cNvSpPr>
            <p:nvPr/>
          </p:nvSpPr>
          <p:spPr bwMode="auto">
            <a:xfrm>
              <a:off x="5225" y="8847"/>
              <a:ext cx="157" cy="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82"/>
                </a:cxn>
                <a:cxn ang="0">
                  <a:pos x="540" y="82"/>
                </a:cxn>
                <a:cxn ang="0">
                  <a:pos x="54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40" h="82">
                  <a:moveTo>
                    <a:pt x="0" y="0"/>
                  </a:moveTo>
                  <a:lnTo>
                    <a:pt x="0" y="82"/>
                  </a:lnTo>
                  <a:lnTo>
                    <a:pt x="540" y="82"/>
                  </a:lnTo>
                  <a:lnTo>
                    <a:pt x="54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6" name="Freeform 9"/>
            <p:cNvSpPr>
              <a:spLocks noChangeAspect="1"/>
            </p:cNvSpPr>
            <p:nvPr/>
          </p:nvSpPr>
          <p:spPr bwMode="auto">
            <a:xfrm>
              <a:off x="5409" y="8847"/>
              <a:ext cx="157" cy="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82"/>
                </a:cxn>
                <a:cxn ang="0">
                  <a:pos x="542" y="82"/>
                </a:cxn>
                <a:cxn ang="0">
                  <a:pos x="54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42" h="82">
                  <a:moveTo>
                    <a:pt x="0" y="0"/>
                  </a:moveTo>
                  <a:lnTo>
                    <a:pt x="0" y="82"/>
                  </a:lnTo>
                  <a:lnTo>
                    <a:pt x="542" y="82"/>
                  </a:lnTo>
                  <a:lnTo>
                    <a:pt x="54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7" name="Freeform 10"/>
            <p:cNvSpPr>
              <a:spLocks noChangeAspect="1"/>
            </p:cNvSpPr>
            <p:nvPr/>
          </p:nvSpPr>
          <p:spPr bwMode="auto">
            <a:xfrm>
              <a:off x="5593" y="8847"/>
              <a:ext cx="158" cy="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82"/>
                </a:cxn>
                <a:cxn ang="0">
                  <a:pos x="543" y="82"/>
                </a:cxn>
                <a:cxn ang="0">
                  <a:pos x="543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43" h="82">
                  <a:moveTo>
                    <a:pt x="0" y="0"/>
                  </a:moveTo>
                  <a:lnTo>
                    <a:pt x="0" y="82"/>
                  </a:lnTo>
                  <a:lnTo>
                    <a:pt x="543" y="82"/>
                  </a:lnTo>
                  <a:lnTo>
                    <a:pt x="54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8" name="Freeform 11"/>
            <p:cNvSpPr>
              <a:spLocks noChangeAspect="1"/>
            </p:cNvSpPr>
            <p:nvPr/>
          </p:nvSpPr>
          <p:spPr bwMode="auto">
            <a:xfrm>
              <a:off x="5870" y="8894"/>
              <a:ext cx="65" cy="5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8"/>
                </a:cxn>
                <a:cxn ang="0">
                  <a:pos x="226" y="218"/>
                </a:cxn>
                <a:cxn ang="0">
                  <a:pos x="226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26" h="218">
                  <a:moveTo>
                    <a:pt x="0" y="0"/>
                  </a:moveTo>
                  <a:lnTo>
                    <a:pt x="0" y="218"/>
                  </a:lnTo>
                  <a:lnTo>
                    <a:pt x="226" y="218"/>
                  </a:lnTo>
                  <a:lnTo>
                    <a:pt x="22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9" name="Freeform 12"/>
            <p:cNvSpPr>
              <a:spLocks noChangeAspect="1"/>
            </p:cNvSpPr>
            <p:nvPr/>
          </p:nvSpPr>
          <p:spPr bwMode="auto">
            <a:xfrm>
              <a:off x="5225" y="8894"/>
              <a:ext cx="157" cy="5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8"/>
                </a:cxn>
                <a:cxn ang="0">
                  <a:pos x="540" y="218"/>
                </a:cxn>
                <a:cxn ang="0">
                  <a:pos x="54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40" h="218">
                  <a:moveTo>
                    <a:pt x="0" y="0"/>
                  </a:moveTo>
                  <a:lnTo>
                    <a:pt x="0" y="218"/>
                  </a:lnTo>
                  <a:lnTo>
                    <a:pt x="540" y="218"/>
                  </a:lnTo>
                  <a:lnTo>
                    <a:pt x="54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0" name="Freeform 13"/>
            <p:cNvSpPr>
              <a:spLocks noChangeAspect="1"/>
            </p:cNvSpPr>
            <p:nvPr/>
          </p:nvSpPr>
          <p:spPr bwMode="auto">
            <a:xfrm>
              <a:off x="5409" y="8894"/>
              <a:ext cx="157" cy="5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8"/>
                </a:cxn>
                <a:cxn ang="0">
                  <a:pos x="542" y="218"/>
                </a:cxn>
                <a:cxn ang="0">
                  <a:pos x="54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42" h="218">
                  <a:moveTo>
                    <a:pt x="0" y="0"/>
                  </a:moveTo>
                  <a:lnTo>
                    <a:pt x="0" y="218"/>
                  </a:lnTo>
                  <a:lnTo>
                    <a:pt x="542" y="218"/>
                  </a:lnTo>
                  <a:lnTo>
                    <a:pt x="54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1" name="Freeform 14"/>
            <p:cNvSpPr>
              <a:spLocks noChangeAspect="1"/>
            </p:cNvSpPr>
            <p:nvPr/>
          </p:nvSpPr>
          <p:spPr bwMode="auto">
            <a:xfrm>
              <a:off x="5593" y="8894"/>
              <a:ext cx="158" cy="5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8"/>
                </a:cxn>
                <a:cxn ang="0">
                  <a:pos x="543" y="218"/>
                </a:cxn>
                <a:cxn ang="0">
                  <a:pos x="543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43" h="218">
                  <a:moveTo>
                    <a:pt x="0" y="0"/>
                  </a:moveTo>
                  <a:lnTo>
                    <a:pt x="0" y="218"/>
                  </a:lnTo>
                  <a:lnTo>
                    <a:pt x="543" y="218"/>
                  </a:lnTo>
                  <a:lnTo>
                    <a:pt x="54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2" name="Freeform 15"/>
            <p:cNvSpPr>
              <a:spLocks noChangeAspect="1"/>
            </p:cNvSpPr>
            <p:nvPr/>
          </p:nvSpPr>
          <p:spPr bwMode="auto">
            <a:xfrm>
              <a:off x="5777" y="8847"/>
              <a:ext cx="158" cy="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85"/>
                </a:cxn>
                <a:cxn ang="0">
                  <a:pos x="544" y="85"/>
                </a:cxn>
                <a:cxn ang="0">
                  <a:pos x="544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44" h="85">
                  <a:moveTo>
                    <a:pt x="0" y="0"/>
                  </a:moveTo>
                  <a:lnTo>
                    <a:pt x="0" y="85"/>
                  </a:lnTo>
                  <a:lnTo>
                    <a:pt x="544" y="85"/>
                  </a:lnTo>
                  <a:lnTo>
                    <a:pt x="54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3" name="Freeform 16"/>
            <p:cNvSpPr>
              <a:spLocks noChangeAspect="1"/>
            </p:cNvSpPr>
            <p:nvPr/>
          </p:nvSpPr>
          <p:spPr bwMode="auto">
            <a:xfrm>
              <a:off x="5652" y="8755"/>
              <a:ext cx="237" cy="47"/>
            </a:xfrm>
            <a:custGeom>
              <a:avLst/>
              <a:gdLst/>
              <a:ahLst/>
              <a:cxnLst>
                <a:cxn ang="0">
                  <a:pos x="0" y="188"/>
                </a:cxn>
                <a:cxn ang="0">
                  <a:pos x="0" y="0"/>
                </a:cxn>
                <a:cxn ang="0">
                  <a:pos x="816" y="0"/>
                </a:cxn>
                <a:cxn ang="0">
                  <a:pos x="816" y="188"/>
                </a:cxn>
                <a:cxn ang="0">
                  <a:pos x="747" y="188"/>
                </a:cxn>
                <a:cxn ang="0">
                  <a:pos x="747" y="80"/>
                </a:cxn>
                <a:cxn ang="0">
                  <a:pos x="68" y="80"/>
                </a:cxn>
                <a:cxn ang="0">
                  <a:pos x="68" y="188"/>
                </a:cxn>
                <a:cxn ang="0">
                  <a:pos x="0" y="188"/>
                </a:cxn>
                <a:cxn ang="0">
                  <a:pos x="0" y="188"/>
                </a:cxn>
                <a:cxn ang="0">
                  <a:pos x="0" y="188"/>
                </a:cxn>
              </a:cxnLst>
              <a:rect l="0" t="0" r="r" b="b"/>
              <a:pathLst>
                <a:path w="816" h="188">
                  <a:moveTo>
                    <a:pt x="0" y="188"/>
                  </a:moveTo>
                  <a:lnTo>
                    <a:pt x="0" y="0"/>
                  </a:lnTo>
                  <a:lnTo>
                    <a:pt x="816" y="0"/>
                  </a:lnTo>
                  <a:lnTo>
                    <a:pt x="816" y="188"/>
                  </a:lnTo>
                  <a:lnTo>
                    <a:pt x="747" y="188"/>
                  </a:lnTo>
                  <a:lnTo>
                    <a:pt x="747" y="80"/>
                  </a:lnTo>
                  <a:lnTo>
                    <a:pt x="68" y="80"/>
                  </a:lnTo>
                  <a:lnTo>
                    <a:pt x="68" y="188"/>
                  </a:lnTo>
                  <a:lnTo>
                    <a:pt x="0" y="18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4" name="Freeform 17"/>
            <p:cNvSpPr>
              <a:spLocks noChangeAspect="1"/>
            </p:cNvSpPr>
            <p:nvPr/>
          </p:nvSpPr>
          <p:spPr bwMode="auto">
            <a:xfrm>
              <a:off x="5270" y="8609"/>
              <a:ext cx="192" cy="199"/>
            </a:xfrm>
            <a:custGeom>
              <a:avLst/>
              <a:gdLst/>
              <a:ahLst/>
              <a:cxnLst>
                <a:cxn ang="0">
                  <a:pos x="0" y="816"/>
                </a:cxn>
                <a:cxn ang="0">
                  <a:pos x="0" y="0"/>
                </a:cxn>
                <a:cxn ang="0">
                  <a:pos x="657" y="0"/>
                </a:cxn>
                <a:cxn ang="0">
                  <a:pos x="657" y="816"/>
                </a:cxn>
                <a:cxn ang="0">
                  <a:pos x="588" y="816"/>
                </a:cxn>
                <a:cxn ang="0">
                  <a:pos x="588" y="81"/>
                </a:cxn>
                <a:cxn ang="0">
                  <a:pos x="68" y="81"/>
                </a:cxn>
                <a:cxn ang="0">
                  <a:pos x="68" y="816"/>
                </a:cxn>
                <a:cxn ang="0">
                  <a:pos x="0" y="816"/>
                </a:cxn>
                <a:cxn ang="0">
                  <a:pos x="0" y="816"/>
                </a:cxn>
                <a:cxn ang="0">
                  <a:pos x="0" y="816"/>
                </a:cxn>
              </a:cxnLst>
              <a:rect l="0" t="0" r="r" b="b"/>
              <a:pathLst>
                <a:path w="657" h="816">
                  <a:moveTo>
                    <a:pt x="0" y="816"/>
                  </a:moveTo>
                  <a:lnTo>
                    <a:pt x="0" y="0"/>
                  </a:lnTo>
                  <a:lnTo>
                    <a:pt x="657" y="0"/>
                  </a:lnTo>
                  <a:lnTo>
                    <a:pt x="657" y="816"/>
                  </a:lnTo>
                  <a:lnTo>
                    <a:pt x="588" y="816"/>
                  </a:lnTo>
                  <a:lnTo>
                    <a:pt x="588" y="81"/>
                  </a:lnTo>
                  <a:lnTo>
                    <a:pt x="68" y="81"/>
                  </a:lnTo>
                  <a:lnTo>
                    <a:pt x="68" y="816"/>
                  </a:lnTo>
                  <a:lnTo>
                    <a:pt x="0" y="8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5" name="Freeform 18"/>
            <p:cNvSpPr>
              <a:spLocks noChangeAspect="1"/>
            </p:cNvSpPr>
            <p:nvPr/>
          </p:nvSpPr>
          <p:spPr bwMode="auto">
            <a:xfrm>
              <a:off x="5270" y="8550"/>
              <a:ext cx="192" cy="5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59" y="245"/>
                </a:cxn>
                <a:cxn ang="0">
                  <a:pos x="499" y="245"/>
                </a:cxn>
                <a:cxn ang="0">
                  <a:pos x="657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657" h="245">
                  <a:moveTo>
                    <a:pt x="0" y="0"/>
                  </a:moveTo>
                  <a:lnTo>
                    <a:pt x="159" y="245"/>
                  </a:lnTo>
                  <a:lnTo>
                    <a:pt x="499" y="245"/>
                  </a:lnTo>
                  <a:lnTo>
                    <a:pt x="65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5" name="Freeform 19"/>
            <p:cNvSpPr>
              <a:spLocks noChangeAspect="1"/>
            </p:cNvSpPr>
            <p:nvPr/>
          </p:nvSpPr>
          <p:spPr bwMode="auto">
            <a:xfrm>
              <a:off x="5270" y="8505"/>
              <a:ext cx="192" cy="45"/>
            </a:xfrm>
            <a:custGeom>
              <a:avLst/>
              <a:gdLst/>
              <a:ahLst/>
              <a:cxnLst>
                <a:cxn ang="0">
                  <a:pos x="657" y="188"/>
                </a:cxn>
                <a:cxn ang="0">
                  <a:pos x="657" y="0"/>
                </a:cxn>
                <a:cxn ang="0">
                  <a:pos x="0" y="0"/>
                </a:cxn>
                <a:cxn ang="0">
                  <a:pos x="0" y="188"/>
                </a:cxn>
                <a:cxn ang="0">
                  <a:pos x="68" y="188"/>
                </a:cxn>
                <a:cxn ang="0">
                  <a:pos x="68" y="81"/>
                </a:cxn>
                <a:cxn ang="0">
                  <a:pos x="588" y="81"/>
                </a:cxn>
                <a:cxn ang="0">
                  <a:pos x="588" y="188"/>
                </a:cxn>
                <a:cxn ang="0">
                  <a:pos x="657" y="188"/>
                </a:cxn>
                <a:cxn ang="0">
                  <a:pos x="657" y="188"/>
                </a:cxn>
                <a:cxn ang="0">
                  <a:pos x="657" y="188"/>
                </a:cxn>
              </a:cxnLst>
              <a:rect l="0" t="0" r="r" b="b"/>
              <a:pathLst>
                <a:path w="657" h="188">
                  <a:moveTo>
                    <a:pt x="657" y="188"/>
                  </a:moveTo>
                  <a:lnTo>
                    <a:pt x="657" y="0"/>
                  </a:lnTo>
                  <a:lnTo>
                    <a:pt x="0" y="0"/>
                  </a:lnTo>
                  <a:lnTo>
                    <a:pt x="0" y="188"/>
                  </a:lnTo>
                  <a:lnTo>
                    <a:pt x="68" y="188"/>
                  </a:lnTo>
                  <a:lnTo>
                    <a:pt x="68" y="81"/>
                  </a:lnTo>
                  <a:lnTo>
                    <a:pt x="588" y="81"/>
                  </a:lnTo>
                  <a:lnTo>
                    <a:pt x="588" y="188"/>
                  </a:lnTo>
                  <a:lnTo>
                    <a:pt x="657" y="18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0" name="Freeform 20"/>
            <p:cNvSpPr>
              <a:spLocks noChangeAspect="1"/>
            </p:cNvSpPr>
            <p:nvPr/>
          </p:nvSpPr>
          <p:spPr bwMode="auto">
            <a:xfrm>
              <a:off x="5284" y="8656"/>
              <a:ext cx="164" cy="1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65" y="0"/>
                </a:cxn>
                <a:cxn ang="0">
                  <a:pos x="565" y="80"/>
                </a:cxn>
                <a:cxn ang="0">
                  <a:pos x="0" y="8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65" h="80">
                  <a:moveTo>
                    <a:pt x="0" y="0"/>
                  </a:moveTo>
                  <a:lnTo>
                    <a:pt x="565" y="0"/>
                  </a:lnTo>
                  <a:lnTo>
                    <a:pt x="565" y="80"/>
                  </a:lnTo>
                  <a:lnTo>
                    <a:pt x="0" y="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1" name="Freeform 21"/>
            <p:cNvSpPr>
              <a:spLocks noChangeAspect="1"/>
            </p:cNvSpPr>
            <p:nvPr/>
          </p:nvSpPr>
          <p:spPr bwMode="auto">
            <a:xfrm>
              <a:off x="5284" y="8702"/>
              <a:ext cx="164" cy="1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65" y="0"/>
                </a:cxn>
                <a:cxn ang="0">
                  <a:pos x="565" y="80"/>
                </a:cxn>
                <a:cxn ang="0">
                  <a:pos x="0" y="8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65" h="80">
                  <a:moveTo>
                    <a:pt x="0" y="0"/>
                  </a:moveTo>
                  <a:lnTo>
                    <a:pt x="565" y="0"/>
                  </a:lnTo>
                  <a:lnTo>
                    <a:pt x="565" y="80"/>
                  </a:lnTo>
                  <a:lnTo>
                    <a:pt x="0" y="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3" name="Freeform 22"/>
            <p:cNvSpPr>
              <a:spLocks noChangeAspect="1"/>
            </p:cNvSpPr>
            <p:nvPr/>
          </p:nvSpPr>
          <p:spPr bwMode="auto">
            <a:xfrm>
              <a:off x="5363" y="8412"/>
              <a:ext cx="13" cy="99"/>
            </a:xfrm>
            <a:custGeom>
              <a:avLst/>
              <a:gdLst/>
              <a:ahLst/>
              <a:cxnLst>
                <a:cxn ang="0">
                  <a:pos x="0" y="406"/>
                </a:cxn>
                <a:cxn ang="0">
                  <a:pos x="0" y="0"/>
                </a:cxn>
                <a:cxn ang="0">
                  <a:pos x="45" y="0"/>
                </a:cxn>
                <a:cxn ang="0">
                  <a:pos x="45" y="406"/>
                </a:cxn>
                <a:cxn ang="0">
                  <a:pos x="0" y="406"/>
                </a:cxn>
                <a:cxn ang="0">
                  <a:pos x="0" y="406"/>
                </a:cxn>
                <a:cxn ang="0">
                  <a:pos x="0" y="406"/>
                </a:cxn>
              </a:cxnLst>
              <a:rect l="0" t="0" r="r" b="b"/>
              <a:pathLst>
                <a:path w="45" h="406">
                  <a:moveTo>
                    <a:pt x="0" y="406"/>
                  </a:moveTo>
                  <a:lnTo>
                    <a:pt x="0" y="0"/>
                  </a:lnTo>
                  <a:lnTo>
                    <a:pt x="45" y="0"/>
                  </a:lnTo>
                  <a:lnTo>
                    <a:pt x="45" y="406"/>
                  </a:lnTo>
                  <a:lnTo>
                    <a:pt x="0" y="40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193" name="Line 24"/>
          <p:cNvSpPr>
            <a:spLocks noChangeShapeType="1"/>
          </p:cNvSpPr>
          <p:nvPr/>
        </p:nvSpPr>
        <p:spPr bwMode="auto">
          <a:xfrm flipV="1">
            <a:off x="1686753" y="2392417"/>
            <a:ext cx="12313" cy="3673408"/>
          </a:xfrm>
          <a:prstGeom prst="line">
            <a:avLst/>
          </a:prstGeom>
          <a:noFill/>
          <a:ln w="19050" cmpd="sng">
            <a:solidFill>
              <a:schemeClr val="tx2"/>
            </a:solidFill>
            <a:round/>
            <a:headEnd type="triangle" w="med" len="med"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8" name="Line 5">
            <a:extLst>
              <a:ext uri="{FF2B5EF4-FFF2-40B4-BE49-F238E27FC236}">
                <a16:creationId xmlns:a16="http://schemas.microsoft.com/office/drawing/2014/main" id="{DCE267C2-CE18-E94A-A865-2CABCEB1789F}"/>
              </a:ext>
            </a:extLst>
          </p:cNvPr>
          <p:cNvSpPr>
            <a:spLocks noChangeShapeType="1"/>
          </p:cNvSpPr>
          <p:nvPr/>
        </p:nvSpPr>
        <p:spPr bwMode="auto">
          <a:xfrm rot="-120000">
            <a:off x="3613194" y="5501710"/>
            <a:ext cx="2052000" cy="46353"/>
          </a:xfrm>
          <a:prstGeom prst="line">
            <a:avLst/>
          </a:prstGeom>
          <a:noFill/>
          <a:ln w="25400">
            <a:solidFill>
              <a:schemeClr val="accent3">
                <a:lumMod val="50000"/>
              </a:schemeClr>
            </a:solidFill>
            <a:round/>
            <a:headEnd/>
            <a:tailEnd/>
          </a:ln>
          <a:scene3d>
            <a:camera prst="legacyObliqueTopLeft"/>
            <a:lightRig rig="freezing" dir="b">
              <a:rot lat="0" lon="0" rev="7800000"/>
            </a:lightRig>
          </a:scene3d>
          <a:sp3d extrusionH="228600">
            <a:bevelT w="13500" h="13500" prst="angle"/>
            <a:bevelB w="13500" h="13500" prst="angle"/>
            <a:extrusionClr>
              <a:schemeClr val="accent3">
                <a:lumMod val="50000"/>
              </a:schemeClr>
            </a:extrusionClr>
          </a:sp3d>
        </p:spPr>
        <p:txBody>
          <a:bodyPr>
            <a:prstTxWarp prst="textNoShape">
              <a:avLst/>
            </a:prstTxWarp>
            <a:flatTx/>
          </a:bodyPr>
          <a:lstStyle/>
          <a:p>
            <a:endParaRPr lang="fr-FR" dirty="0"/>
          </a:p>
        </p:txBody>
      </p:sp>
      <p:sp>
        <p:nvSpPr>
          <p:cNvPr id="68" name="Bulle rectangulaire à coins arrondis 67">
            <a:extLst>
              <a:ext uri="{FF2B5EF4-FFF2-40B4-BE49-F238E27FC236}">
                <a16:creationId xmlns:a16="http://schemas.microsoft.com/office/drawing/2014/main" id="{B468A07C-5126-9643-9B7F-2CBFED60E46B}"/>
              </a:ext>
            </a:extLst>
          </p:cNvPr>
          <p:cNvSpPr/>
          <p:nvPr/>
        </p:nvSpPr>
        <p:spPr>
          <a:xfrm>
            <a:off x="865903" y="1631202"/>
            <a:ext cx="1728000" cy="396000"/>
          </a:xfrm>
          <a:prstGeom prst="wedgeRoundRectCallout">
            <a:avLst>
              <a:gd name="adj1" fmla="val -49562"/>
              <a:gd name="adj2" fmla="val 4088"/>
              <a:gd name="adj3" fmla="val 16667"/>
            </a:avLst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200" b="1" dirty="0">
                <a:solidFill>
                  <a:schemeClr val="tx2"/>
                </a:solidFill>
                <a:latin typeface="Trebuchet MS"/>
                <a:ea typeface="Cambria" charset="0"/>
                <a:cs typeface="Trebuchet MS"/>
              </a:rPr>
              <a:t>Altitude (Zi) </a:t>
            </a:r>
          </a:p>
          <a:p>
            <a:pPr algn="ctr"/>
            <a:r>
              <a:rPr lang="fr-FR" sz="1200" dirty="0">
                <a:solidFill>
                  <a:schemeClr val="tx2"/>
                </a:solidFill>
                <a:latin typeface="Trebuchet MS"/>
                <a:ea typeface="Cambria" charset="0"/>
                <a:cs typeface="Trebuchet MS"/>
              </a:rPr>
              <a:t>Exemple : </a:t>
            </a:r>
            <a:r>
              <a:rPr lang="fr-FR" sz="1200" dirty="0">
                <a:solidFill>
                  <a:schemeClr val="tx2"/>
                </a:solidFill>
                <a:latin typeface="Trebuchet MS" panose="020B0703020202090204" pitchFamily="34" charset="0"/>
                <a:cs typeface="Candara"/>
              </a:rPr>
              <a:t>5000 Ft</a:t>
            </a:r>
          </a:p>
        </p:txBody>
      </p:sp>
      <p:pic>
        <p:nvPicPr>
          <p:cNvPr id="52" name="Picture 74">
            <a:extLst>
              <a:ext uri="{FF2B5EF4-FFF2-40B4-BE49-F238E27FC236}">
                <a16:creationId xmlns:a16="http://schemas.microsoft.com/office/drawing/2014/main" id="{05409FE6-D310-E445-84A8-D9FBC8CD1E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 rot="21328825">
            <a:off x="1543234" y="2185929"/>
            <a:ext cx="687181" cy="262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25400" dir="8400000" algn="tl" rotWithShape="0">
              <a:prstClr val="black">
                <a:alpha val="77000"/>
              </a:prstClr>
            </a:outerShdw>
          </a:effectLst>
        </p:spPr>
      </p:pic>
      <p:sp>
        <p:nvSpPr>
          <p:cNvPr id="93" name="Line 13"/>
          <p:cNvSpPr>
            <a:spLocks noChangeShapeType="1"/>
          </p:cNvSpPr>
          <p:nvPr/>
        </p:nvSpPr>
        <p:spPr bwMode="auto">
          <a:xfrm>
            <a:off x="456964" y="6055506"/>
            <a:ext cx="8243928" cy="20638"/>
          </a:xfrm>
          <a:prstGeom prst="line">
            <a:avLst/>
          </a:prstGeom>
          <a:noFill/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grpSp>
        <p:nvGrpSpPr>
          <p:cNvPr id="13" name="Groupe 12">
            <a:extLst>
              <a:ext uri="{FF2B5EF4-FFF2-40B4-BE49-F238E27FC236}">
                <a16:creationId xmlns:a16="http://schemas.microsoft.com/office/drawing/2014/main" id="{DF6DA5EB-7519-8647-8ED4-804DEA5E6751}"/>
              </a:ext>
            </a:extLst>
          </p:cNvPr>
          <p:cNvGrpSpPr/>
          <p:nvPr/>
        </p:nvGrpSpPr>
        <p:grpSpPr>
          <a:xfrm>
            <a:off x="1175565" y="602375"/>
            <a:ext cx="1047002" cy="996853"/>
            <a:chOff x="1175565" y="602375"/>
            <a:chExt cx="1047002" cy="996853"/>
          </a:xfrm>
        </p:grpSpPr>
        <p:grpSp>
          <p:nvGrpSpPr>
            <p:cNvPr id="2" name="Groupe 1">
              <a:extLst>
                <a:ext uri="{FF2B5EF4-FFF2-40B4-BE49-F238E27FC236}">
                  <a16:creationId xmlns:a16="http://schemas.microsoft.com/office/drawing/2014/main" id="{55E96384-EE67-A346-A4A9-76D8F7DFCB88}"/>
                </a:ext>
              </a:extLst>
            </p:cNvPr>
            <p:cNvGrpSpPr/>
            <p:nvPr/>
          </p:nvGrpSpPr>
          <p:grpSpPr>
            <a:xfrm>
              <a:off x="1175565" y="602375"/>
              <a:ext cx="1047002" cy="996853"/>
              <a:chOff x="1240231" y="1138510"/>
              <a:chExt cx="1047002" cy="996853"/>
            </a:xfrm>
          </p:grpSpPr>
          <p:grpSp>
            <p:nvGrpSpPr>
              <p:cNvPr id="54" name="Groupe 53">
                <a:extLst>
                  <a:ext uri="{FF2B5EF4-FFF2-40B4-BE49-F238E27FC236}">
                    <a16:creationId xmlns:a16="http://schemas.microsoft.com/office/drawing/2014/main" id="{DD54C7B4-C7E4-5B46-B85F-ACC96F0412D0}"/>
                  </a:ext>
                </a:extLst>
              </p:cNvPr>
              <p:cNvGrpSpPr/>
              <p:nvPr/>
            </p:nvGrpSpPr>
            <p:grpSpPr>
              <a:xfrm>
                <a:off x="1240231" y="1138510"/>
                <a:ext cx="1047002" cy="996853"/>
                <a:chOff x="5662323" y="3290674"/>
                <a:chExt cx="1047002" cy="996853"/>
              </a:xfrm>
            </p:grpSpPr>
            <p:grpSp>
              <p:nvGrpSpPr>
                <p:cNvPr id="55" name="Groupe 54">
                  <a:extLst>
                    <a:ext uri="{FF2B5EF4-FFF2-40B4-BE49-F238E27FC236}">
                      <a16:creationId xmlns:a16="http://schemas.microsoft.com/office/drawing/2014/main" id="{A6B081AB-C902-1543-B9D7-4C3D521D7453}"/>
                    </a:ext>
                  </a:extLst>
                </p:cNvPr>
                <p:cNvGrpSpPr/>
                <p:nvPr/>
              </p:nvGrpSpPr>
              <p:grpSpPr>
                <a:xfrm>
                  <a:off x="5662323" y="3290674"/>
                  <a:ext cx="1047002" cy="996853"/>
                  <a:chOff x="5662323" y="2631528"/>
                  <a:chExt cx="1699644" cy="1656000"/>
                </a:xfrm>
              </p:grpSpPr>
              <p:grpSp>
                <p:nvGrpSpPr>
                  <p:cNvPr id="57" name="Groupe 56">
                    <a:extLst>
                      <a:ext uri="{FF2B5EF4-FFF2-40B4-BE49-F238E27FC236}">
                        <a16:creationId xmlns:a16="http://schemas.microsoft.com/office/drawing/2014/main" id="{5A2552FB-816F-814A-8F8A-5C1371D8A611}"/>
                      </a:ext>
                    </a:extLst>
                  </p:cNvPr>
                  <p:cNvGrpSpPr/>
                  <p:nvPr/>
                </p:nvGrpSpPr>
                <p:grpSpPr>
                  <a:xfrm>
                    <a:off x="5662323" y="2631528"/>
                    <a:ext cx="1699644" cy="1656000"/>
                    <a:chOff x="5662323" y="2631528"/>
                    <a:chExt cx="1699644" cy="1656000"/>
                  </a:xfrm>
                </p:grpSpPr>
                <p:grpSp>
                  <p:nvGrpSpPr>
                    <p:cNvPr id="60" name="Groupe 59">
                      <a:extLst>
                        <a:ext uri="{FF2B5EF4-FFF2-40B4-BE49-F238E27FC236}">
                          <a16:creationId xmlns:a16="http://schemas.microsoft.com/office/drawing/2014/main" id="{737A08E4-2D95-9045-807B-0A329754EB01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5662323" y="2631528"/>
                      <a:ext cx="1699644" cy="1656000"/>
                      <a:chOff x="5309259" y="2910693"/>
                      <a:chExt cx="1765162" cy="1722093"/>
                    </a:xfrm>
                  </p:grpSpPr>
                  <p:sp>
                    <p:nvSpPr>
                      <p:cNvPr id="64" name="Oval 19">
                        <a:extLst>
                          <a:ext uri="{FF2B5EF4-FFF2-40B4-BE49-F238E27FC236}">
                            <a16:creationId xmlns:a16="http://schemas.microsoft.com/office/drawing/2014/main" id="{FF03DEBA-5D8D-0E48-85BE-0367C2942C41}"/>
                          </a:ext>
                        </a:extLst>
                      </p:cNvPr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5369311" y="2921933"/>
                        <a:ext cx="1645059" cy="1647220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fr-FR"/>
                      </a:p>
                    </p:txBody>
                  </p:sp>
                  <p:pic>
                    <p:nvPicPr>
                      <p:cNvPr id="65" name="Image 64">
                        <a:extLst>
                          <a:ext uri="{FF2B5EF4-FFF2-40B4-BE49-F238E27FC236}">
                            <a16:creationId xmlns:a16="http://schemas.microsoft.com/office/drawing/2014/main" id="{A5DFA5A2-3B26-654D-B811-1203E7C9E68C}"/>
                          </a:ext>
                        </a:extLst>
                      </p:cNvPr>
                      <p:cNvPicPr>
                        <a:picLocks/>
                      </p:cNvPicPr>
                      <p:nvPr/>
                    </p:nvPicPr>
                    <p:blipFill>
                      <a:blip r:embed="rId7">
                        <a:extLst>
                          <a:ext uri="{BEBA8EAE-BF5A-486C-A8C5-ECC9F3942E4B}">
                            <a14:imgProps xmlns:a14="http://schemas.microsoft.com/office/drawing/2010/main">
                              <a14:imgLayer r:embed="rId8">
                                <a14:imgEffect>
                                  <a14:backgroundRemoval t="4867" b="89381" l="1794" r="89238">
                                    <a14:foregroundMark x1="21878" y1="14006" x2="38055" y2="7005"/>
                                    <a14:foregroundMark x1="79942" y1="14557" x2="89238" y2="29646"/>
                                    <a14:foregroundMark x1="89238" y1="29646" x2="91928" y2="57965"/>
                                    <a14:foregroundMark x1="91928" y1="57965" x2="76233" y2="83186"/>
                                    <a14:foregroundMark x1="76233" y1="83186" x2="49327" y2="92478"/>
                                    <a14:foregroundMark x1="49327" y1="92478" x2="27596" y2="86011"/>
                                    <a14:foregroundMark x1="22454" y1="14464" x2="34978" y2="10619"/>
                                    <a14:foregroundMark x1="32287" y1="9735" x2="24370" y2="15984"/>
                                    <a14:foregroundMark x1="25112" y1="13717" x2="25112" y2="13717"/>
                                    <a14:foregroundMark x1="27803" y1="11062" x2="18386" y2="43363"/>
                                    <a14:foregroundMark x1="18386" y1="43363" x2="18386" y2="56195"/>
                                    <a14:foregroundMark x1="18834" y1="44248" x2="39910" y2="46018"/>
                                    <a14:foregroundMark x1="35426" y1="34956" x2="51121" y2="36726"/>
                                    <a14:foregroundMark x1="36771" y1="22566" x2="51570" y2="25221"/>
                                    <a14:foregroundMark x1="34978" y1="10177" x2="48641" y2="9781"/>
                                    <a14:foregroundMark x1="35874" y1="7080" x2="38099" y2="7080"/>
                                    <a14:foregroundMark x1="76682" y1="14159" x2="86996" y2="27434"/>
                                    <a14:foregroundMark x1="87892" y1="34956" x2="89686" y2="48230"/>
                                    <a14:foregroundMark x1="82960" y1="38938" x2="78924" y2="61947"/>
                                    <a14:foregroundMark x1="78924" y1="41593" x2="73991" y2="57522"/>
                                    <a14:foregroundMark x1="79372" y1="36283" x2="67265" y2="55310"/>
                                    <a14:foregroundMark x1="48879" y1="15487" x2="75336" y2="24779"/>
                                    <a14:foregroundMark x1="75336" y1="24779" x2="79372" y2="31416"/>
                                    <a14:foregroundMark x1="50673" y1="23009" x2="73991" y2="40708"/>
                                    <a14:foregroundMark x1="56502" y1="32301" x2="82063" y2="50885"/>
                                    <a14:foregroundMark x1="22870" y1="48230" x2="30045" y2="71239"/>
                                    <a14:foregroundMark x1="18386" y1="53097" x2="41704" y2="66372"/>
                                    <a14:foregroundMark x1="41704" y1="66372" x2="44843" y2="65929"/>
                                    <a14:foregroundMark x1="32287" y1="43363" x2="36323" y2="54867"/>
                                    <a14:foregroundMark x1="21076" y1="14159" x2="17040" y2="18142"/>
                                    <a14:foregroundMark x1="17040" y1="18142" x2="13901" y2="23009"/>
                                    <a14:foregroundMark x1="13453" y1="23894" x2="11211" y2="28761"/>
                                    <a14:foregroundMark x1="10314" y1="30088" x2="10314" y2="34956"/>
                                    <a14:foregroundMark x1="10762" y1="33628" x2="9865" y2="39381"/>
                                    <a14:foregroundMark x1="9865" y1="39823" x2="10314" y2="46460"/>
                                    <a14:foregroundMark x1="10762" y1="46903" x2="11211" y2="53097"/>
                                    <a14:foregroundMark x1="11211" y1="53982" x2="12556" y2="59292"/>
                                    <a14:foregroundMark x1="12556" y1="59292" x2="13004" y2="66372"/>
                                    <a14:foregroundMark x1="11682" y1="67943" x2="11211" y2="62832"/>
                                    <a14:foregroundMark x1="74888" y1="79646" x2="85650" y2="69027"/>
                                    <a14:foregroundMark x1="86547" y1="64602" x2="83408" y2="69912"/>
                                    <a14:foregroundMark x1="13901" y1="28761" x2="8969" y2="49558"/>
                                    <a14:foregroundMark x1="14350" y1="27434" x2="9865" y2="53982"/>
                                    <a14:foregroundMark x1="9865" y1="53982" x2="10314" y2="54867"/>
                                    <a14:foregroundMark x1="9417" y1="50442" x2="11211" y2="61947"/>
                                    <a14:foregroundMark x1="34529" y1="5310" x2="52466" y2="6195"/>
                                    <a14:foregroundMark x1="53812" y1="7080" x2="60090" y2="9292"/>
                                    <a14:foregroundMark x1="47534" y1="5752" x2="56502" y2="9292"/>
                                    <a14:foregroundMark x1="43946" y1="5310" x2="60538" y2="10177"/>
                                    <a14:foregroundMark x1="60090" y1="10619" x2="73991" y2="17699"/>
                                    <a14:foregroundMark x1="60987" y1="9292" x2="71749" y2="15487"/>
                                    <a14:foregroundMark x1="72646" y1="14159" x2="60538" y2="9292"/>
                                    <a14:foregroundMark x1="72646" y1="13717" x2="46637" y2="4867"/>
                                    <a14:foregroundMark x1="46637" y1="4867" x2="45740" y2="4867"/>
                                    <a14:foregroundMark x1="52466" y1="5752" x2="74888" y2="13717"/>
                                    <a14:foregroundMark x1="72197" y1="11947" x2="64574" y2="7522"/>
                                    <a14:foregroundMark x1="60090" y1="5752" x2="73543" y2="11947"/>
                                    <a14:foregroundMark x1="61883" y1="5752" x2="78027" y2="15044"/>
                                    <a14:foregroundMark x1="21973" y1="57522" x2="34529" y2="81416"/>
                                    <a14:foregroundMark x1="34529" y1="81416" x2="34529" y2="80531"/>
                                    <a14:foregroundMark x1="16592" y1="64159" x2="28700" y2="79646"/>
                                    <a14:foregroundMark x1="14350" y1="66372" x2="29596" y2="79646"/>
                                    <a14:foregroundMark x1="13004" y1="65044" x2="28251" y2="79646"/>
                                    <a14:foregroundMark x1="14798" y1="65929" x2="29596" y2="79204"/>
                                    <a14:foregroundMark x1="12108" y1="64602" x2="27803" y2="79646"/>
                                    <a14:foregroundMark x1="10762" y1="65044" x2="26457" y2="80973"/>
                                    <a14:foregroundMark x1="26457" y1="83628" x2="11211" y2="62389"/>
                                    <a14:foregroundMark x1="27803" y1="84071" x2="15695" y2="69912"/>
                                    <a14:foregroundMark x1="18834" y1="76549" x2="13453" y2="69027"/>
                                    <a14:backgroundMark x1="7623" y1="11947" x2="1345" y2="19469"/>
                                    <a14:backgroundMark x1="8072" y1="15487" x2="3587" y2="25221"/>
                                    <a14:backgroundMark x1="9960" y1="20805" x2="8779" y2="21927"/>
                                    <a14:backgroundMark x1="14685" y1="16316" x2="14348" y2="16636"/>
                                    <a14:backgroundMark x1="19283" y1="11947" x2="18806" y2="12400"/>
                                    <a14:backgroundMark x1="2242" y1="26549" x2="2242" y2="42035"/>
                                    <a14:backgroundMark x1="3139" y1="38367" x2="3139" y2="40265"/>
                                    <a14:backgroundMark x1="2793" y1="57450" x2="3139" y2="67699"/>
                                    <a14:backgroundMark x1="2691" y1="68584" x2="2691" y2="73009"/>
                                    <a14:backgroundMark x1="1345" y1="41150" x2="448" y2="60177"/>
                                    <a14:backgroundMark x1="4626" y1="69714" x2="4933" y2="71681"/>
                                    <a14:backgroundMark x1="4036" y1="65929" x2="4594" y2="69509"/>
                                    <a14:backgroundMark x1="22097" y1="84587" x2="26457" y2="87168"/>
                                    <a14:backgroundMark x1="36712" y1="2035" x2="34978" y2="1770"/>
                                  </a14:backgroundRemoval>
                                </a14:imgEffect>
                              </a14:imgLayer>
                            </a14:imgProps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5309259" y="2910693"/>
                        <a:ext cx="1765162" cy="1722093"/>
                      </a:xfrm>
                      <a:prstGeom prst="rect">
                        <a:avLst/>
                      </a:prstGeom>
                    </p:spPr>
                  </p:pic>
                </p:grpSp>
                <p:sp>
                  <p:nvSpPr>
                    <p:cNvPr id="61" name="Rectangle 60">
                      <a:extLst>
                        <a:ext uri="{FF2B5EF4-FFF2-40B4-BE49-F238E27FC236}">
                          <a16:creationId xmlns:a16="http://schemas.microsoft.com/office/drawing/2014/main" id="{048FFAD6-BA42-C54A-BA87-01A3502EEA3F}"/>
                        </a:ext>
                      </a:extLst>
                    </p:cNvPr>
                    <p:cNvSpPr/>
                    <p:nvPr/>
                  </p:nvSpPr>
                  <p:spPr>
                    <a:xfrm rot="1783415">
                      <a:off x="6559294" y="3096979"/>
                      <a:ext cx="130447" cy="343220"/>
                    </a:xfrm>
                    <a:prstGeom prst="rect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fr-FR"/>
                    </a:p>
                  </p:txBody>
                </p:sp>
                <p:sp>
                  <p:nvSpPr>
                    <p:cNvPr id="62" name="Rectangle 61">
                      <a:extLst>
                        <a:ext uri="{FF2B5EF4-FFF2-40B4-BE49-F238E27FC236}">
                          <a16:creationId xmlns:a16="http://schemas.microsoft.com/office/drawing/2014/main" id="{A12ED7BB-9553-6347-BBAC-BEEF859A891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96982" y="3049865"/>
                      <a:ext cx="130447" cy="343220"/>
                    </a:xfrm>
                    <a:prstGeom prst="rect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fr-FR"/>
                    </a:p>
                  </p:txBody>
                </p:sp>
                <p:sp>
                  <p:nvSpPr>
                    <p:cNvPr id="63" name="Rectangle 62">
                      <a:extLst>
                        <a:ext uri="{FF2B5EF4-FFF2-40B4-BE49-F238E27FC236}">
                          <a16:creationId xmlns:a16="http://schemas.microsoft.com/office/drawing/2014/main" id="{5646356A-C7F9-A342-B2A1-7FD62F876B27}"/>
                        </a:ext>
                      </a:extLst>
                    </p:cNvPr>
                    <p:cNvSpPr/>
                    <p:nvPr/>
                  </p:nvSpPr>
                  <p:spPr>
                    <a:xfrm rot="16670878">
                      <a:off x="6141852" y="3096137"/>
                      <a:ext cx="72000" cy="576000"/>
                    </a:xfrm>
                    <a:prstGeom prst="rect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fr-FR"/>
                    </a:p>
                  </p:txBody>
                </p:sp>
              </p:grpSp>
              <p:sp>
                <p:nvSpPr>
                  <p:cNvPr id="59" name="AutoShape 20">
                    <a:extLst>
                      <a:ext uri="{FF2B5EF4-FFF2-40B4-BE49-F238E27FC236}">
                        <a16:creationId xmlns:a16="http://schemas.microsoft.com/office/drawing/2014/main" id="{7EFBAA91-4B52-4F42-A63F-4961FD55E6C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16320000">
                    <a:off x="6220386" y="3140259"/>
                    <a:ext cx="626283" cy="87661"/>
                  </a:xfrm>
                  <a:prstGeom prst="homePlate">
                    <a:avLst>
                      <a:gd name="adj" fmla="val 107134"/>
                    </a:avLst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fr-FR" dirty="0"/>
                  </a:p>
                </p:txBody>
              </p:sp>
            </p:grpSp>
            <p:sp>
              <p:nvSpPr>
                <p:cNvPr id="56" name="AutoShape 30">
                  <a:extLst>
                    <a:ext uri="{FF2B5EF4-FFF2-40B4-BE49-F238E27FC236}">
                      <a16:creationId xmlns:a16="http://schemas.microsoft.com/office/drawing/2014/main" id="{8E361F97-ABD6-9B48-B9DF-ADFFA887263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75399" y="3717619"/>
                  <a:ext cx="360000" cy="108000"/>
                </a:xfrm>
                <a:prstGeom prst="roundRect">
                  <a:avLst>
                    <a:gd name="adj" fmla="val 31327"/>
                  </a:avLst>
                </a:prstGeom>
                <a:solidFill>
                  <a:schemeClr val="tx1">
                    <a:lumMod val="65000"/>
                    <a:lumOff val="35000"/>
                  </a:schemeClr>
                </a:solidFill>
                <a:ln w="317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square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/>
                  <a:endParaRPr lang="fr-FR" sz="800" b="1" dirty="0">
                    <a:solidFill>
                      <a:srgbClr val="FFFFFF"/>
                    </a:solidFill>
                  </a:endParaRPr>
                </a:p>
              </p:txBody>
            </p:sp>
          </p:grpSp>
          <p:sp>
            <p:nvSpPr>
              <p:cNvPr id="66" name="AutoShape 30">
                <a:extLst>
                  <a:ext uri="{FF2B5EF4-FFF2-40B4-BE49-F238E27FC236}">
                    <a16:creationId xmlns:a16="http://schemas.microsoft.com/office/drawing/2014/main" id="{7148AC6F-AD70-AF41-A805-A6AAC5A80F1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69993" y="1502416"/>
                <a:ext cx="504344" cy="238363"/>
              </a:xfrm>
              <a:prstGeom prst="roundRect">
                <a:avLst>
                  <a:gd name="adj" fmla="val 16667"/>
                </a:avLst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square" anchor="ctr"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lang="fr-FR" sz="800" dirty="0">
                    <a:solidFill>
                      <a:srgbClr val="FFFF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1030</a:t>
                </a:r>
              </a:p>
            </p:txBody>
          </p:sp>
        </p:grpSp>
        <p:sp>
          <p:nvSpPr>
            <p:cNvPr id="71" name="Forme libre 70">
              <a:extLst>
                <a:ext uri="{FF2B5EF4-FFF2-40B4-BE49-F238E27FC236}">
                  <a16:creationId xmlns:a16="http://schemas.microsoft.com/office/drawing/2014/main" id="{32CF7D71-11FC-1A44-B803-F777E7134B2F}"/>
                </a:ext>
              </a:extLst>
            </p:cNvPr>
            <p:cNvSpPr/>
            <p:nvPr/>
          </p:nvSpPr>
          <p:spPr>
            <a:xfrm rot="10800000">
              <a:off x="1661490" y="1071812"/>
              <a:ext cx="90000" cy="312210"/>
            </a:xfrm>
            <a:custGeom>
              <a:avLst/>
              <a:gdLst>
                <a:gd name="connsiteX0" fmla="*/ 71967 w 296334"/>
                <a:gd name="connsiteY0" fmla="*/ 829733 h 833966"/>
                <a:gd name="connsiteX1" fmla="*/ 0 w 296334"/>
                <a:gd name="connsiteY1" fmla="*/ 419100 h 833966"/>
                <a:gd name="connsiteX2" fmla="*/ 148167 w 296334"/>
                <a:gd name="connsiteY2" fmla="*/ 0 h 833966"/>
                <a:gd name="connsiteX3" fmla="*/ 296334 w 296334"/>
                <a:gd name="connsiteY3" fmla="*/ 419100 h 833966"/>
                <a:gd name="connsiteX4" fmla="*/ 224367 w 296334"/>
                <a:gd name="connsiteY4" fmla="*/ 833966 h 833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6334" h="833966">
                  <a:moveTo>
                    <a:pt x="71967" y="829733"/>
                  </a:moveTo>
                  <a:lnTo>
                    <a:pt x="0" y="419100"/>
                  </a:lnTo>
                  <a:lnTo>
                    <a:pt x="148167" y="0"/>
                  </a:lnTo>
                  <a:lnTo>
                    <a:pt x="296334" y="419100"/>
                  </a:lnTo>
                  <a:lnTo>
                    <a:pt x="224367" y="833966"/>
                  </a:lnTo>
                </a:path>
              </a:pathLst>
            </a:custGeom>
            <a:solidFill>
              <a:srgbClr val="FFFFFF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lt1"/>
                </a:solidFill>
                <a:latin typeface="Arial"/>
                <a:cs typeface="Arial"/>
              </a:endParaRPr>
            </a:p>
          </p:txBody>
        </p:sp>
        <p:sp>
          <p:nvSpPr>
            <p:cNvPr id="12" name="Ellipse 11">
              <a:extLst>
                <a:ext uri="{FF2B5EF4-FFF2-40B4-BE49-F238E27FC236}">
                  <a16:creationId xmlns:a16="http://schemas.microsoft.com/office/drawing/2014/main" id="{7E84A447-98E8-0F47-B1BF-4707818630C6}"/>
                </a:ext>
              </a:extLst>
            </p:cNvPr>
            <p:cNvSpPr/>
            <p:nvPr/>
          </p:nvSpPr>
          <p:spPr>
            <a:xfrm>
              <a:off x="1667093" y="1045201"/>
              <a:ext cx="90000" cy="90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73" name="Text Box 19">
            <a:extLst>
              <a:ext uri="{FF2B5EF4-FFF2-40B4-BE49-F238E27FC236}">
                <a16:creationId xmlns:a16="http://schemas.microsoft.com/office/drawing/2014/main" id="{818337D3-3FCC-5148-A0A6-1DDC5C4A76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8848" y="5286533"/>
            <a:ext cx="92234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200" b="1" dirty="0">
                <a:solidFill>
                  <a:schemeClr val="accent3">
                    <a:lumMod val="50000"/>
                  </a:schemeClr>
                </a:solidFill>
                <a:latin typeface="Trebuchet MS"/>
                <a:ea typeface="Cambria" charset="0"/>
                <a:cs typeface="Trebuchet MS"/>
              </a:rPr>
              <a:t>1000 hPa</a:t>
            </a:r>
          </a:p>
        </p:txBody>
      </p:sp>
      <p:sp>
        <p:nvSpPr>
          <p:cNvPr id="74" name="Line 13">
            <a:extLst>
              <a:ext uri="{FF2B5EF4-FFF2-40B4-BE49-F238E27FC236}">
                <a16:creationId xmlns:a16="http://schemas.microsoft.com/office/drawing/2014/main" id="{B2253C80-658C-614D-956E-5847DFAEFE1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52716" y="5532441"/>
            <a:ext cx="3172866" cy="2121"/>
          </a:xfrm>
          <a:prstGeom prst="line">
            <a:avLst/>
          </a:prstGeom>
          <a:noFill/>
          <a:ln w="19050" cap="flat" cmpd="sng" algn="ctr">
            <a:solidFill>
              <a:schemeClr val="accent3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grpSp>
        <p:nvGrpSpPr>
          <p:cNvPr id="9" name="Grouper 8"/>
          <p:cNvGrpSpPr/>
          <p:nvPr/>
        </p:nvGrpSpPr>
        <p:grpSpPr>
          <a:xfrm>
            <a:off x="4217944" y="5519353"/>
            <a:ext cx="2607443" cy="540000"/>
            <a:chOff x="4278131" y="5504603"/>
            <a:chExt cx="2607443" cy="540000"/>
          </a:xfrm>
        </p:grpSpPr>
        <p:sp>
          <p:nvSpPr>
            <p:cNvPr id="257" name="Line 24"/>
            <p:cNvSpPr>
              <a:spLocks noChangeShapeType="1"/>
            </p:cNvSpPr>
            <p:nvPr/>
          </p:nvSpPr>
          <p:spPr bwMode="auto">
            <a:xfrm flipH="1" flipV="1">
              <a:off x="4318880" y="5504603"/>
              <a:ext cx="1" cy="540000"/>
            </a:xfrm>
            <a:prstGeom prst="line">
              <a:avLst/>
            </a:prstGeom>
            <a:noFill/>
            <a:ln w="19050" cmpd="sng">
              <a:solidFill>
                <a:schemeClr val="tx2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" name="ZoneTexte 7"/>
            <p:cNvSpPr txBox="1"/>
            <p:nvPr/>
          </p:nvSpPr>
          <p:spPr>
            <a:xfrm>
              <a:off x="4278131" y="5607649"/>
              <a:ext cx="260744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dirty="0">
                  <a:solidFill>
                    <a:schemeClr val="tx2"/>
                  </a:solidFill>
                  <a:latin typeface="Trebuchet MS"/>
                  <a:cs typeface="Trebuchet MS"/>
                </a:rPr>
                <a:t>Elévation terrain : 840 Ft (30 hPa) </a:t>
              </a:r>
            </a:p>
          </p:txBody>
        </p:sp>
      </p:grpSp>
      <p:grpSp>
        <p:nvGrpSpPr>
          <p:cNvPr id="77" name="Groupe 76">
            <a:extLst>
              <a:ext uri="{FF2B5EF4-FFF2-40B4-BE49-F238E27FC236}">
                <a16:creationId xmlns:a16="http://schemas.microsoft.com/office/drawing/2014/main" id="{ACB2FF0B-1550-6545-BEA1-E9F56C530C6B}"/>
              </a:ext>
            </a:extLst>
          </p:cNvPr>
          <p:cNvGrpSpPr/>
          <p:nvPr/>
        </p:nvGrpSpPr>
        <p:grpSpPr>
          <a:xfrm>
            <a:off x="3140972" y="4056851"/>
            <a:ext cx="1107857" cy="996853"/>
            <a:chOff x="3156891" y="3976400"/>
            <a:chExt cx="1107857" cy="996853"/>
          </a:xfrm>
        </p:grpSpPr>
        <p:sp>
          <p:nvSpPr>
            <p:cNvPr id="85" name="AutoShape 30">
              <a:extLst>
                <a:ext uri="{FF2B5EF4-FFF2-40B4-BE49-F238E27FC236}">
                  <a16:creationId xmlns:a16="http://schemas.microsoft.com/office/drawing/2014/main" id="{C3A732E2-CD0A-9444-A67B-DC00D6BD8A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60404" y="4304150"/>
              <a:ext cx="504344" cy="238363"/>
            </a:xfrm>
            <a:prstGeom prst="roundRect">
              <a:avLst>
                <a:gd name="adj" fmla="val 16667"/>
              </a:avLst>
            </a:prstGeom>
            <a:noFill/>
            <a:ln w="9525">
              <a:noFill/>
              <a:round/>
              <a:headEnd/>
              <a:tailEnd/>
            </a:ln>
          </p:spPr>
          <p:txBody>
            <a:bodyPr wrap="square" anchor="ctr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fr-FR" sz="800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1030</a:t>
              </a:r>
            </a:p>
          </p:txBody>
        </p:sp>
        <p:grpSp>
          <p:nvGrpSpPr>
            <p:cNvPr id="86" name="Groupe 85">
              <a:extLst>
                <a:ext uri="{FF2B5EF4-FFF2-40B4-BE49-F238E27FC236}">
                  <a16:creationId xmlns:a16="http://schemas.microsoft.com/office/drawing/2014/main" id="{FFE8186D-2422-3B46-B1FB-824EC2BB3185}"/>
                </a:ext>
              </a:extLst>
            </p:cNvPr>
            <p:cNvGrpSpPr/>
            <p:nvPr/>
          </p:nvGrpSpPr>
          <p:grpSpPr>
            <a:xfrm>
              <a:off x="3156891" y="3976400"/>
              <a:ext cx="1047002" cy="996853"/>
              <a:chOff x="5662323" y="3290674"/>
              <a:chExt cx="1047002" cy="996853"/>
            </a:xfrm>
          </p:grpSpPr>
          <p:grpSp>
            <p:nvGrpSpPr>
              <p:cNvPr id="89" name="Groupe 88">
                <a:extLst>
                  <a:ext uri="{FF2B5EF4-FFF2-40B4-BE49-F238E27FC236}">
                    <a16:creationId xmlns:a16="http://schemas.microsoft.com/office/drawing/2014/main" id="{EA474378-D160-164B-A42D-233C063E7C14}"/>
                  </a:ext>
                </a:extLst>
              </p:cNvPr>
              <p:cNvGrpSpPr/>
              <p:nvPr/>
            </p:nvGrpSpPr>
            <p:grpSpPr>
              <a:xfrm>
                <a:off x="5662323" y="3290674"/>
                <a:ext cx="1047002" cy="996853"/>
                <a:chOff x="5662323" y="2631528"/>
                <a:chExt cx="1699644" cy="1656000"/>
              </a:xfrm>
            </p:grpSpPr>
            <p:grpSp>
              <p:nvGrpSpPr>
                <p:cNvPr id="97" name="Groupe 96">
                  <a:extLst>
                    <a:ext uri="{FF2B5EF4-FFF2-40B4-BE49-F238E27FC236}">
                      <a16:creationId xmlns:a16="http://schemas.microsoft.com/office/drawing/2014/main" id="{4D6C2084-B5FE-4D40-870C-753F8145A9DB}"/>
                    </a:ext>
                  </a:extLst>
                </p:cNvPr>
                <p:cNvGrpSpPr/>
                <p:nvPr/>
              </p:nvGrpSpPr>
              <p:grpSpPr>
                <a:xfrm>
                  <a:off x="5662323" y="2631528"/>
                  <a:ext cx="1699644" cy="1656000"/>
                  <a:chOff x="5662323" y="2631528"/>
                  <a:chExt cx="1699644" cy="1656000"/>
                </a:xfrm>
              </p:grpSpPr>
              <p:grpSp>
                <p:nvGrpSpPr>
                  <p:cNvPr id="126" name="Groupe 125">
                    <a:extLst>
                      <a:ext uri="{FF2B5EF4-FFF2-40B4-BE49-F238E27FC236}">
                        <a16:creationId xmlns:a16="http://schemas.microsoft.com/office/drawing/2014/main" id="{2A4CA148-C58F-0249-9037-102DD209853D}"/>
                      </a:ext>
                    </a:extLst>
                  </p:cNvPr>
                  <p:cNvGrpSpPr/>
                  <p:nvPr/>
                </p:nvGrpSpPr>
                <p:grpSpPr>
                  <a:xfrm>
                    <a:off x="5662323" y="2631528"/>
                    <a:ext cx="1699644" cy="1656000"/>
                    <a:chOff x="5309259" y="2910693"/>
                    <a:chExt cx="1765162" cy="1722093"/>
                  </a:xfrm>
                </p:grpSpPr>
                <p:sp>
                  <p:nvSpPr>
                    <p:cNvPr id="130" name="Oval 19">
                      <a:extLst>
                        <a:ext uri="{FF2B5EF4-FFF2-40B4-BE49-F238E27FC236}">
                          <a16:creationId xmlns:a16="http://schemas.microsoft.com/office/drawing/2014/main" id="{30A6B62A-009A-9A49-B46E-20562DA71560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5369311" y="2921933"/>
                      <a:ext cx="1645059" cy="1647220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>
                      <a:prstTxWarp prst="textNoShape">
                        <a:avLst/>
                      </a:prstTxWarp>
                    </a:bodyPr>
                    <a:lstStyle/>
                    <a:p>
                      <a:endParaRPr lang="fr-FR"/>
                    </a:p>
                  </p:txBody>
                </p:sp>
                <p:pic>
                  <p:nvPicPr>
                    <p:cNvPr id="131" name="Image 130">
                      <a:extLst>
                        <a:ext uri="{FF2B5EF4-FFF2-40B4-BE49-F238E27FC236}">
                          <a16:creationId xmlns:a16="http://schemas.microsoft.com/office/drawing/2014/main" id="{65BAA0F0-3154-6F4E-9768-AC97426EA71A}"/>
                        </a:ext>
                      </a:extLst>
                    </p:cNvPr>
                    <p:cNvPicPr>
                      <a:picLocks/>
                    </p:cNvPicPr>
                    <p:nvPr/>
                  </p:nvPicPr>
                  <p:blipFill>
                    <a:blip r:embed="rId7">
                      <a:extLst>
                        <a:ext uri="{BEBA8EAE-BF5A-486C-A8C5-ECC9F3942E4B}">
                          <a14:imgProps xmlns:a14="http://schemas.microsoft.com/office/drawing/2010/main">
                            <a14:imgLayer r:embed="rId8">
                              <a14:imgEffect>
                                <a14:backgroundRemoval t="4867" b="89381" l="1794" r="89238">
                                  <a14:foregroundMark x1="21878" y1="14006" x2="38055" y2="7005"/>
                                  <a14:foregroundMark x1="79942" y1="14557" x2="89238" y2="29646"/>
                                  <a14:foregroundMark x1="89238" y1="29646" x2="91928" y2="57965"/>
                                  <a14:foregroundMark x1="91928" y1="57965" x2="76233" y2="83186"/>
                                  <a14:foregroundMark x1="76233" y1="83186" x2="49327" y2="92478"/>
                                  <a14:foregroundMark x1="49327" y1="92478" x2="27596" y2="86011"/>
                                  <a14:foregroundMark x1="22454" y1="14464" x2="34978" y2="10619"/>
                                  <a14:foregroundMark x1="32287" y1="9735" x2="24370" y2="15984"/>
                                  <a14:foregroundMark x1="25112" y1="13717" x2="25112" y2="13717"/>
                                  <a14:foregroundMark x1="27803" y1="11062" x2="18386" y2="43363"/>
                                  <a14:foregroundMark x1="18386" y1="43363" x2="18386" y2="56195"/>
                                  <a14:foregroundMark x1="18834" y1="44248" x2="39910" y2="46018"/>
                                  <a14:foregroundMark x1="35426" y1="34956" x2="51121" y2="36726"/>
                                  <a14:foregroundMark x1="36771" y1="22566" x2="51570" y2="25221"/>
                                  <a14:foregroundMark x1="34978" y1="10177" x2="48641" y2="9781"/>
                                  <a14:foregroundMark x1="35874" y1="7080" x2="38099" y2="7080"/>
                                  <a14:foregroundMark x1="76682" y1="14159" x2="86996" y2="27434"/>
                                  <a14:foregroundMark x1="87892" y1="34956" x2="89686" y2="48230"/>
                                  <a14:foregroundMark x1="82960" y1="38938" x2="78924" y2="61947"/>
                                  <a14:foregroundMark x1="78924" y1="41593" x2="73991" y2="57522"/>
                                  <a14:foregroundMark x1="79372" y1="36283" x2="67265" y2="55310"/>
                                  <a14:foregroundMark x1="48879" y1="15487" x2="75336" y2="24779"/>
                                  <a14:foregroundMark x1="75336" y1="24779" x2="79372" y2="31416"/>
                                  <a14:foregroundMark x1="50673" y1="23009" x2="73991" y2="40708"/>
                                  <a14:foregroundMark x1="56502" y1="32301" x2="82063" y2="50885"/>
                                  <a14:foregroundMark x1="22870" y1="48230" x2="30045" y2="71239"/>
                                  <a14:foregroundMark x1="18386" y1="53097" x2="41704" y2="66372"/>
                                  <a14:foregroundMark x1="41704" y1="66372" x2="44843" y2="65929"/>
                                  <a14:foregroundMark x1="32287" y1="43363" x2="36323" y2="54867"/>
                                  <a14:foregroundMark x1="21076" y1="14159" x2="17040" y2="18142"/>
                                  <a14:foregroundMark x1="17040" y1="18142" x2="13901" y2="23009"/>
                                  <a14:foregroundMark x1="13453" y1="23894" x2="11211" y2="28761"/>
                                  <a14:foregroundMark x1="10314" y1="30088" x2="10314" y2="34956"/>
                                  <a14:foregroundMark x1="10762" y1="33628" x2="9865" y2="39381"/>
                                  <a14:foregroundMark x1="9865" y1="39823" x2="10314" y2="46460"/>
                                  <a14:foregroundMark x1="10762" y1="46903" x2="11211" y2="53097"/>
                                  <a14:foregroundMark x1="11211" y1="53982" x2="12556" y2="59292"/>
                                  <a14:foregroundMark x1="12556" y1="59292" x2="13004" y2="66372"/>
                                  <a14:foregroundMark x1="11682" y1="67943" x2="11211" y2="62832"/>
                                  <a14:foregroundMark x1="74888" y1="79646" x2="85650" y2="69027"/>
                                  <a14:foregroundMark x1="86547" y1="64602" x2="83408" y2="69912"/>
                                  <a14:foregroundMark x1="13901" y1="28761" x2="8969" y2="49558"/>
                                  <a14:foregroundMark x1="14350" y1="27434" x2="9865" y2="53982"/>
                                  <a14:foregroundMark x1="9865" y1="53982" x2="10314" y2="54867"/>
                                  <a14:foregroundMark x1="9417" y1="50442" x2="11211" y2="61947"/>
                                  <a14:foregroundMark x1="34529" y1="5310" x2="52466" y2="6195"/>
                                  <a14:foregroundMark x1="53812" y1="7080" x2="60090" y2="9292"/>
                                  <a14:foregroundMark x1="47534" y1="5752" x2="56502" y2="9292"/>
                                  <a14:foregroundMark x1="43946" y1="5310" x2="60538" y2="10177"/>
                                  <a14:foregroundMark x1="60090" y1="10619" x2="73991" y2="17699"/>
                                  <a14:foregroundMark x1="60987" y1="9292" x2="71749" y2="15487"/>
                                  <a14:foregroundMark x1="72646" y1="14159" x2="60538" y2="9292"/>
                                  <a14:foregroundMark x1="72646" y1="13717" x2="46637" y2="4867"/>
                                  <a14:foregroundMark x1="46637" y1="4867" x2="45740" y2="4867"/>
                                  <a14:foregroundMark x1="52466" y1="5752" x2="74888" y2="13717"/>
                                  <a14:foregroundMark x1="72197" y1="11947" x2="64574" y2="7522"/>
                                  <a14:foregroundMark x1="60090" y1="5752" x2="73543" y2="11947"/>
                                  <a14:foregroundMark x1="61883" y1="5752" x2="78027" y2="15044"/>
                                  <a14:foregroundMark x1="21973" y1="57522" x2="34529" y2="81416"/>
                                  <a14:foregroundMark x1="34529" y1="81416" x2="34529" y2="80531"/>
                                  <a14:foregroundMark x1="16592" y1="64159" x2="28700" y2="79646"/>
                                  <a14:foregroundMark x1="14350" y1="66372" x2="29596" y2="79646"/>
                                  <a14:foregroundMark x1="13004" y1="65044" x2="28251" y2="79646"/>
                                  <a14:foregroundMark x1="14798" y1="65929" x2="29596" y2="79204"/>
                                  <a14:foregroundMark x1="12108" y1="64602" x2="27803" y2="79646"/>
                                  <a14:foregroundMark x1="10762" y1="65044" x2="26457" y2="80973"/>
                                  <a14:foregroundMark x1="26457" y1="83628" x2="11211" y2="62389"/>
                                  <a14:foregroundMark x1="27803" y1="84071" x2="15695" y2="69912"/>
                                  <a14:foregroundMark x1="18834" y1="76549" x2="13453" y2="69027"/>
                                  <a14:backgroundMark x1="7623" y1="11947" x2="1345" y2="19469"/>
                                  <a14:backgroundMark x1="8072" y1="15487" x2="3587" y2="25221"/>
                                  <a14:backgroundMark x1="9960" y1="20805" x2="8779" y2="21927"/>
                                  <a14:backgroundMark x1="14685" y1="16316" x2="14348" y2="16636"/>
                                  <a14:backgroundMark x1="19283" y1="11947" x2="18806" y2="12400"/>
                                  <a14:backgroundMark x1="2242" y1="26549" x2="2242" y2="42035"/>
                                  <a14:backgroundMark x1="3139" y1="38367" x2="3139" y2="40265"/>
                                  <a14:backgroundMark x1="2793" y1="57450" x2="3139" y2="67699"/>
                                  <a14:backgroundMark x1="2691" y1="68584" x2="2691" y2="73009"/>
                                  <a14:backgroundMark x1="1345" y1="41150" x2="448" y2="60177"/>
                                  <a14:backgroundMark x1="4626" y1="69714" x2="4933" y2="71681"/>
                                  <a14:backgroundMark x1="4036" y1="65929" x2="4594" y2="69509"/>
                                  <a14:backgroundMark x1="22097" y1="84587" x2="26457" y2="87168"/>
                                  <a14:backgroundMark x1="36712" y1="2035" x2="34978" y2="1770"/>
                                </a14:backgroundRemoval>
                              </a14:imgEffect>
                            </a14:imgLayer>
                          </a14:imgProps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5309259" y="2910693"/>
                      <a:ext cx="1765162" cy="1722093"/>
                    </a:xfrm>
                    <a:prstGeom prst="rect">
                      <a:avLst/>
                    </a:prstGeom>
                  </p:spPr>
                </p:pic>
              </p:grpSp>
              <p:sp>
                <p:nvSpPr>
                  <p:cNvPr id="127" name="Rectangle 126">
                    <a:extLst>
                      <a:ext uri="{FF2B5EF4-FFF2-40B4-BE49-F238E27FC236}">
                        <a16:creationId xmlns:a16="http://schemas.microsoft.com/office/drawing/2014/main" id="{16F2D3D1-78C4-A542-AEC1-9181D3675AFC}"/>
                      </a:ext>
                    </a:extLst>
                  </p:cNvPr>
                  <p:cNvSpPr/>
                  <p:nvPr/>
                </p:nvSpPr>
                <p:spPr>
                  <a:xfrm rot="1783415">
                    <a:off x="6559294" y="3096979"/>
                    <a:ext cx="130447" cy="34322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128" name="Rectangle 127">
                    <a:extLst>
                      <a:ext uri="{FF2B5EF4-FFF2-40B4-BE49-F238E27FC236}">
                        <a16:creationId xmlns:a16="http://schemas.microsoft.com/office/drawing/2014/main" id="{BF24371E-FD77-A745-A8A6-152428DB5097}"/>
                      </a:ext>
                    </a:extLst>
                  </p:cNvPr>
                  <p:cNvSpPr/>
                  <p:nvPr/>
                </p:nvSpPr>
                <p:spPr>
                  <a:xfrm>
                    <a:off x="6496982" y="3049865"/>
                    <a:ext cx="130447" cy="34322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129" name="Rectangle 128">
                    <a:extLst>
                      <a:ext uri="{FF2B5EF4-FFF2-40B4-BE49-F238E27FC236}">
                        <a16:creationId xmlns:a16="http://schemas.microsoft.com/office/drawing/2014/main" id="{3A6A9CB5-77C0-4B47-AC5B-840A0492CF30}"/>
                      </a:ext>
                    </a:extLst>
                  </p:cNvPr>
                  <p:cNvSpPr/>
                  <p:nvPr/>
                </p:nvSpPr>
                <p:spPr>
                  <a:xfrm rot="16670878">
                    <a:off x="6141852" y="3096137"/>
                    <a:ext cx="72000" cy="576000"/>
                  </a:xfrm>
                  <a:prstGeom prst="rect">
                    <a:avLst/>
                  </a:prstGeom>
                  <a:solidFill>
                    <a:schemeClr val="tx1"/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</p:grpSp>
            <p:sp>
              <p:nvSpPr>
                <p:cNvPr id="125" name="AutoShape 20">
                  <a:extLst>
                    <a:ext uri="{FF2B5EF4-FFF2-40B4-BE49-F238E27FC236}">
                      <a16:creationId xmlns:a16="http://schemas.microsoft.com/office/drawing/2014/main" id="{5C0290ED-541F-AD42-BA50-3975C6DFBBD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16200000">
                  <a:off x="6217136" y="3038965"/>
                  <a:ext cx="626283" cy="87661"/>
                </a:xfrm>
                <a:prstGeom prst="homePlate">
                  <a:avLst>
                    <a:gd name="adj" fmla="val 107134"/>
                  </a:avLst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fr-FR" dirty="0"/>
                </a:p>
              </p:txBody>
            </p:sp>
          </p:grpSp>
          <p:sp>
            <p:nvSpPr>
              <p:cNvPr id="96" name="AutoShape 30">
                <a:extLst>
                  <a:ext uri="{FF2B5EF4-FFF2-40B4-BE49-F238E27FC236}">
                    <a16:creationId xmlns:a16="http://schemas.microsoft.com/office/drawing/2014/main" id="{0AD33256-D021-0F4E-8CC8-9FD7C710616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75399" y="3717619"/>
                <a:ext cx="360000" cy="108000"/>
              </a:xfrm>
              <a:prstGeom prst="roundRect">
                <a:avLst>
                  <a:gd name="adj" fmla="val 31327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square" anchor="ctr">
                <a:prstTxWarp prst="textNoShape">
                  <a:avLst/>
                </a:prstTxWarp>
                <a:spAutoFit/>
              </a:bodyPr>
              <a:lstStyle/>
              <a:p>
                <a:pPr algn="ctr"/>
                <a:endParaRPr lang="fr-FR" sz="800" b="1" dirty="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87" name="Forme libre 86">
              <a:extLst>
                <a:ext uri="{FF2B5EF4-FFF2-40B4-BE49-F238E27FC236}">
                  <a16:creationId xmlns:a16="http://schemas.microsoft.com/office/drawing/2014/main" id="{4D4BE56B-6E5E-754E-BA85-0CFAAD536493}"/>
                </a:ext>
              </a:extLst>
            </p:cNvPr>
            <p:cNvSpPr/>
            <p:nvPr/>
          </p:nvSpPr>
          <p:spPr>
            <a:xfrm>
              <a:off x="3646562" y="4149979"/>
              <a:ext cx="90000" cy="312210"/>
            </a:xfrm>
            <a:custGeom>
              <a:avLst/>
              <a:gdLst>
                <a:gd name="connsiteX0" fmla="*/ 71967 w 296334"/>
                <a:gd name="connsiteY0" fmla="*/ 829733 h 833966"/>
                <a:gd name="connsiteX1" fmla="*/ 0 w 296334"/>
                <a:gd name="connsiteY1" fmla="*/ 419100 h 833966"/>
                <a:gd name="connsiteX2" fmla="*/ 148167 w 296334"/>
                <a:gd name="connsiteY2" fmla="*/ 0 h 833966"/>
                <a:gd name="connsiteX3" fmla="*/ 296334 w 296334"/>
                <a:gd name="connsiteY3" fmla="*/ 419100 h 833966"/>
                <a:gd name="connsiteX4" fmla="*/ 224367 w 296334"/>
                <a:gd name="connsiteY4" fmla="*/ 833966 h 833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6334" h="833966">
                  <a:moveTo>
                    <a:pt x="71967" y="829733"/>
                  </a:moveTo>
                  <a:lnTo>
                    <a:pt x="0" y="419100"/>
                  </a:lnTo>
                  <a:lnTo>
                    <a:pt x="148167" y="0"/>
                  </a:lnTo>
                  <a:lnTo>
                    <a:pt x="296334" y="419100"/>
                  </a:lnTo>
                  <a:lnTo>
                    <a:pt x="224367" y="833966"/>
                  </a:lnTo>
                </a:path>
              </a:pathLst>
            </a:custGeom>
            <a:solidFill>
              <a:srgbClr val="FFFFFF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lt1"/>
                </a:solidFill>
                <a:latin typeface="Arial"/>
                <a:cs typeface="Arial"/>
              </a:endParaRPr>
            </a:p>
          </p:txBody>
        </p:sp>
        <p:sp>
          <p:nvSpPr>
            <p:cNvPr id="88" name="Ellipse 87">
              <a:extLst>
                <a:ext uri="{FF2B5EF4-FFF2-40B4-BE49-F238E27FC236}">
                  <a16:creationId xmlns:a16="http://schemas.microsoft.com/office/drawing/2014/main" id="{56B7B0AE-824E-8A42-AD8F-06B7E01EC411}"/>
                </a:ext>
              </a:extLst>
            </p:cNvPr>
            <p:cNvSpPr/>
            <p:nvPr/>
          </p:nvSpPr>
          <p:spPr>
            <a:xfrm>
              <a:off x="3648419" y="4419226"/>
              <a:ext cx="90000" cy="90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32" name="AutoShape 30">
            <a:extLst>
              <a:ext uri="{FF2B5EF4-FFF2-40B4-BE49-F238E27FC236}">
                <a16:creationId xmlns:a16="http://schemas.microsoft.com/office/drawing/2014/main" id="{EE709371-AA0F-8B48-8223-6A18E9BD88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61647" y="4421737"/>
            <a:ext cx="504344" cy="238363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</p:spPr>
        <p:txBody>
          <a:bodyPr wrap="square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fr-FR" sz="8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1000</a:t>
            </a:r>
          </a:p>
        </p:txBody>
      </p:sp>
      <p:sp>
        <p:nvSpPr>
          <p:cNvPr id="133" name="Text Box 41">
            <a:extLst>
              <a:ext uri="{FF2B5EF4-FFF2-40B4-BE49-F238E27FC236}">
                <a16:creationId xmlns:a16="http://schemas.microsoft.com/office/drawing/2014/main" id="{EB4574E6-CDEB-734E-AC6B-BBA4E5C9F0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82615" y="3642228"/>
            <a:ext cx="87933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2000" b="1" dirty="0">
                <a:ln w="66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rebuchet MS"/>
                <a:ea typeface="Cambria" charset="0"/>
                <a:cs typeface="Trebuchet MS"/>
              </a:rPr>
              <a:t>QFE</a:t>
            </a:r>
          </a:p>
        </p:txBody>
      </p:sp>
      <p:pic>
        <p:nvPicPr>
          <p:cNvPr id="134" name="Picture 74">
            <a:extLst>
              <a:ext uri="{FF2B5EF4-FFF2-40B4-BE49-F238E27FC236}">
                <a16:creationId xmlns:a16="http://schemas.microsoft.com/office/drawing/2014/main" id="{14A38A84-F4DB-B84D-952B-1BA1FC7789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 rot="271175" flipH="1">
            <a:off x="3309114" y="5235244"/>
            <a:ext cx="687181" cy="262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12700" dir="11340000" sx="97000" sy="97000" algn="tl" rotWithShape="0">
              <a:prstClr val="black">
                <a:alpha val="82000"/>
              </a:prstClr>
            </a:outerShdw>
          </a:effectLst>
        </p:spPr>
      </p:pic>
      <p:pic>
        <p:nvPicPr>
          <p:cNvPr id="135" name="Picture 74">
            <a:extLst>
              <a:ext uri="{FF2B5EF4-FFF2-40B4-BE49-F238E27FC236}">
                <a16:creationId xmlns:a16="http://schemas.microsoft.com/office/drawing/2014/main" id="{A86557DC-49A7-F643-B6D8-9687DC60A7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 rot="21328825">
            <a:off x="4113154" y="2183087"/>
            <a:ext cx="687181" cy="262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25400" dir="8400000" algn="tl" rotWithShape="0">
              <a:prstClr val="black">
                <a:alpha val="77000"/>
              </a:prstClr>
            </a:outerShdw>
          </a:effectLst>
        </p:spPr>
      </p:pic>
      <p:sp>
        <p:nvSpPr>
          <p:cNvPr id="136" name="Line 24">
            <a:extLst>
              <a:ext uri="{FF2B5EF4-FFF2-40B4-BE49-F238E27FC236}">
                <a16:creationId xmlns:a16="http://schemas.microsoft.com/office/drawing/2014/main" id="{C5475F4E-78DE-C84C-9B4A-69779E6DC6A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254153" y="2402467"/>
            <a:ext cx="7163" cy="3129974"/>
          </a:xfrm>
          <a:prstGeom prst="line">
            <a:avLst/>
          </a:prstGeom>
          <a:noFill/>
          <a:ln w="19050" cmpd="sng">
            <a:solidFill>
              <a:schemeClr val="accent3">
                <a:lumMod val="50000"/>
              </a:schemeClr>
            </a:solidFill>
            <a:round/>
            <a:headEnd type="triangle" w="med" len="med"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37" name="Bulle rectangulaire à coins arrondis 136">
            <a:extLst>
              <a:ext uri="{FF2B5EF4-FFF2-40B4-BE49-F238E27FC236}">
                <a16:creationId xmlns:a16="http://schemas.microsoft.com/office/drawing/2014/main" id="{98F1DC90-D88F-ED43-9E60-6C1ED1CFF35C}"/>
              </a:ext>
            </a:extLst>
          </p:cNvPr>
          <p:cNvSpPr/>
          <p:nvPr/>
        </p:nvSpPr>
        <p:spPr>
          <a:xfrm>
            <a:off x="3413760" y="1635418"/>
            <a:ext cx="1728000" cy="396000"/>
          </a:xfrm>
          <a:prstGeom prst="wedgeRoundRectCallout">
            <a:avLst>
              <a:gd name="adj1" fmla="val -49562"/>
              <a:gd name="adj2" fmla="val 4088"/>
              <a:gd name="adj3" fmla="val 16667"/>
            </a:avLst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200" b="1" dirty="0">
                <a:solidFill>
                  <a:schemeClr val="accent3">
                    <a:lumMod val="50000"/>
                  </a:schemeClr>
                </a:solidFill>
                <a:latin typeface="Trebuchet MS"/>
                <a:ea typeface="Cambria" charset="0"/>
                <a:cs typeface="Trebuchet MS"/>
              </a:rPr>
              <a:t>Hauteur (h) </a:t>
            </a:r>
            <a:r>
              <a:rPr lang="fr-FR" sz="1200" dirty="0">
                <a:solidFill>
                  <a:schemeClr val="accent3">
                    <a:lumMod val="50000"/>
                  </a:schemeClr>
                </a:solidFill>
                <a:latin typeface="Trebuchet MS"/>
                <a:ea typeface="Cambria" charset="0"/>
                <a:cs typeface="Trebuchet MS"/>
              </a:rPr>
              <a:t>: </a:t>
            </a:r>
            <a:r>
              <a:rPr lang="fr-FR" sz="1200" dirty="0">
                <a:solidFill>
                  <a:schemeClr val="accent3">
                    <a:lumMod val="50000"/>
                  </a:schemeClr>
                </a:solidFill>
                <a:latin typeface="Trebuchet MS" panose="020B0703020202090204" pitchFamily="34" charset="0"/>
                <a:ea typeface="Cambria" charset="0"/>
                <a:cs typeface="Trebuchet MS"/>
              </a:rPr>
              <a:t>416</a:t>
            </a:r>
            <a:r>
              <a:rPr lang="fr-FR" sz="1200" dirty="0">
                <a:solidFill>
                  <a:schemeClr val="accent3">
                    <a:lumMod val="50000"/>
                  </a:schemeClr>
                </a:solidFill>
                <a:latin typeface="Trebuchet MS" panose="020B0703020202090204" pitchFamily="34" charset="0"/>
                <a:cs typeface="Candara"/>
              </a:rPr>
              <a:t>0 Ft</a:t>
            </a:r>
          </a:p>
        </p:txBody>
      </p:sp>
      <p:grpSp>
        <p:nvGrpSpPr>
          <p:cNvPr id="138" name="Groupe 137">
            <a:extLst>
              <a:ext uri="{FF2B5EF4-FFF2-40B4-BE49-F238E27FC236}">
                <a16:creationId xmlns:a16="http://schemas.microsoft.com/office/drawing/2014/main" id="{CA77F2AD-3A6C-C843-B463-3B9D4D91232C}"/>
              </a:ext>
            </a:extLst>
          </p:cNvPr>
          <p:cNvGrpSpPr/>
          <p:nvPr/>
        </p:nvGrpSpPr>
        <p:grpSpPr>
          <a:xfrm>
            <a:off x="3723422" y="606591"/>
            <a:ext cx="1047002" cy="996853"/>
            <a:chOff x="1175565" y="602375"/>
            <a:chExt cx="1047002" cy="996853"/>
          </a:xfrm>
        </p:grpSpPr>
        <p:grpSp>
          <p:nvGrpSpPr>
            <p:cNvPr id="139" name="Groupe 138">
              <a:extLst>
                <a:ext uri="{FF2B5EF4-FFF2-40B4-BE49-F238E27FC236}">
                  <a16:creationId xmlns:a16="http://schemas.microsoft.com/office/drawing/2014/main" id="{BC2FE6DD-8826-0B43-AD53-24E3198DB69D}"/>
                </a:ext>
              </a:extLst>
            </p:cNvPr>
            <p:cNvGrpSpPr/>
            <p:nvPr/>
          </p:nvGrpSpPr>
          <p:grpSpPr>
            <a:xfrm>
              <a:off x="1175565" y="602375"/>
              <a:ext cx="1047002" cy="996853"/>
              <a:chOff x="1240231" y="1138510"/>
              <a:chExt cx="1047002" cy="996853"/>
            </a:xfrm>
          </p:grpSpPr>
          <p:grpSp>
            <p:nvGrpSpPr>
              <p:cNvPr id="142" name="Groupe 141">
                <a:extLst>
                  <a:ext uri="{FF2B5EF4-FFF2-40B4-BE49-F238E27FC236}">
                    <a16:creationId xmlns:a16="http://schemas.microsoft.com/office/drawing/2014/main" id="{AF0A7849-BC3B-5F48-9B1D-E289DCF80C0A}"/>
                  </a:ext>
                </a:extLst>
              </p:cNvPr>
              <p:cNvGrpSpPr/>
              <p:nvPr/>
            </p:nvGrpSpPr>
            <p:grpSpPr>
              <a:xfrm>
                <a:off x="1240231" y="1138510"/>
                <a:ext cx="1047002" cy="996853"/>
                <a:chOff x="5662323" y="3290674"/>
                <a:chExt cx="1047002" cy="996853"/>
              </a:xfrm>
            </p:grpSpPr>
            <p:grpSp>
              <p:nvGrpSpPr>
                <p:cNvPr id="144" name="Groupe 143">
                  <a:extLst>
                    <a:ext uri="{FF2B5EF4-FFF2-40B4-BE49-F238E27FC236}">
                      <a16:creationId xmlns:a16="http://schemas.microsoft.com/office/drawing/2014/main" id="{DFEC9EED-31AA-CB42-858B-F8E4F3937FE7}"/>
                    </a:ext>
                  </a:extLst>
                </p:cNvPr>
                <p:cNvGrpSpPr/>
                <p:nvPr/>
              </p:nvGrpSpPr>
              <p:grpSpPr>
                <a:xfrm>
                  <a:off x="5662323" y="3290674"/>
                  <a:ext cx="1047002" cy="996853"/>
                  <a:chOff x="5662323" y="2631528"/>
                  <a:chExt cx="1699644" cy="1656000"/>
                </a:xfrm>
              </p:grpSpPr>
              <p:grpSp>
                <p:nvGrpSpPr>
                  <p:cNvPr id="146" name="Groupe 145">
                    <a:extLst>
                      <a:ext uri="{FF2B5EF4-FFF2-40B4-BE49-F238E27FC236}">
                        <a16:creationId xmlns:a16="http://schemas.microsoft.com/office/drawing/2014/main" id="{33A948BC-1B84-3A47-B175-6A03483B9F6A}"/>
                      </a:ext>
                    </a:extLst>
                  </p:cNvPr>
                  <p:cNvGrpSpPr/>
                  <p:nvPr/>
                </p:nvGrpSpPr>
                <p:grpSpPr>
                  <a:xfrm>
                    <a:off x="5662323" y="2631528"/>
                    <a:ext cx="1699644" cy="1656000"/>
                    <a:chOff x="5662323" y="2631528"/>
                    <a:chExt cx="1699644" cy="1656000"/>
                  </a:xfrm>
                </p:grpSpPr>
                <p:grpSp>
                  <p:nvGrpSpPr>
                    <p:cNvPr id="148" name="Groupe 147">
                      <a:extLst>
                        <a:ext uri="{FF2B5EF4-FFF2-40B4-BE49-F238E27FC236}">
                          <a16:creationId xmlns:a16="http://schemas.microsoft.com/office/drawing/2014/main" id="{9092F680-14DC-BC47-801F-93B66DFC57F7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5662323" y="2631528"/>
                      <a:ext cx="1699644" cy="1656000"/>
                      <a:chOff x="5309259" y="2910693"/>
                      <a:chExt cx="1765162" cy="1722093"/>
                    </a:xfrm>
                  </p:grpSpPr>
                  <p:sp>
                    <p:nvSpPr>
                      <p:cNvPr id="152" name="Oval 19">
                        <a:extLst>
                          <a:ext uri="{FF2B5EF4-FFF2-40B4-BE49-F238E27FC236}">
                            <a16:creationId xmlns:a16="http://schemas.microsoft.com/office/drawing/2014/main" id="{0C682205-E4F7-6443-850A-28323483493E}"/>
                          </a:ext>
                        </a:extLst>
                      </p:cNvPr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5369311" y="2921933"/>
                        <a:ext cx="1645059" cy="1647220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fr-FR"/>
                      </a:p>
                    </p:txBody>
                  </p:sp>
                  <p:pic>
                    <p:nvPicPr>
                      <p:cNvPr id="153" name="Image 152">
                        <a:extLst>
                          <a:ext uri="{FF2B5EF4-FFF2-40B4-BE49-F238E27FC236}">
                            <a16:creationId xmlns:a16="http://schemas.microsoft.com/office/drawing/2014/main" id="{ED5E4DDD-C447-C944-815C-519B842BF47B}"/>
                          </a:ext>
                        </a:extLst>
                      </p:cNvPr>
                      <p:cNvPicPr>
                        <a:picLocks/>
                      </p:cNvPicPr>
                      <p:nvPr/>
                    </p:nvPicPr>
                    <p:blipFill>
                      <a:blip r:embed="rId7">
                        <a:extLst>
                          <a:ext uri="{BEBA8EAE-BF5A-486C-A8C5-ECC9F3942E4B}">
                            <a14:imgProps xmlns:a14="http://schemas.microsoft.com/office/drawing/2010/main">
                              <a14:imgLayer r:embed="rId8">
                                <a14:imgEffect>
                                  <a14:backgroundRemoval t="4867" b="89381" l="1794" r="89238">
                                    <a14:foregroundMark x1="21878" y1="14006" x2="38055" y2="7005"/>
                                    <a14:foregroundMark x1="79942" y1="14557" x2="89238" y2="29646"/>
                                    <a14:foregroundMark x1="89238" y1="29646" x2="91928" y2="57965"/>
                                    <a14:foregroundMark x1="91928" y1="57965" x2="76233" y2="83186"/>
                                    <a14:foregroundMark x1="76233" y1="83186" x2="49327" y2="92478"/>
                                    <a14:foregroundMark x1="49327" y1="92478" x2="27596" y2="86011"/>
                                    <a14:foregroundMark x1="22454" y1="14464" x2="34978" y2="10619"/>
                                    <a14:foregroundMark x1="32287" y1="9735" x2="24370" y2="15984"/>
                                    <a14:foregroundMark x1="25112" y1="13717" x2="25112" y2="13717"/>
                                    <a14:foregroundMark x1="27803" y1="11062" x2="18386" y2="43363"/>
                                    <a14:foregroundMark x1="18386" y1="43363" x2="18386" y2="56195"/>
                                    <a14:foregroundMark x1="18834" y1="44248" x2="39910" y2="46018"/>
                                    <a14:foregroundMark x1="35426" y1="34956" x2="51121" y2="36726"/>
                                    <a14:foregroundMark x1="36771" y1="22566" x2="51570" y2="25221"/>
                                    <a14:foregroundMark x1="34978" y1="10177" x2="48641" y2="9781"/>
                                    <a14:foregroundMark x1="35874" y1="7080" x2="38099" y2="7080"/>
                                    <a14:foregroundMark x1="76682" y1="14159" x2="86996" y2="27434"/>
                                    <a14:foregroundMark x1="87892" y1="34956" x2="89686" y2="48230"/>
                                    <a14:foregroundMark x1="82960" y1="38938" x2="78924" y2="61947"/>
                                    <a14:foregroundMark x1="78924" y1="41593" x2="73991" y2="57522"/>
                                    <a14:foregroundMark x1="79372" y1="36283" x2="67265" y2="55310"/>
                                    <a14:foregroundMark x1="48879" y1="15487" x2="75336" y2="24779"/>
                                    <a14:foregroundMark x1="75336" y1="24779" x2="79372" y2="31416"/>
                                    <a14:foregroundMark x1="50673" y1="23009" x2="73991" y2="40708"/>
                                    <a14:foregroundMark x1="56502" y1="32301" x2="82063" y2="50885"/>
                                    <a14:foregroundMark x1="22870" y1="48230" x2="30045" y2="71239"/>
                                    <a14:foregroundMark x1="18386" y1="53097" x2="41704" y2="66372"/>
                                    <a14:foregroundMark x1="41704" y1="66372" x2="44843" y2="65929"/>
                                    <a14:foregroundMark x1="32287" y1="43363" x2="36323" y2="54867"/>
                                    <a14:foregroundMark x1="21076" y1="14159" x2="17040" y2="18142"/>
                                    <a14:foregroundMark x1="17040" y1="18142" x2="13901" y2="23009"/>
                                    <a14:foregroundMark x1="13453" y1="23894" x2="11211" y2="28761"/>
                                    <a14:foregroundMark x1="10314" y1="30088" x2="10314" y2="34956"/>
                                    <a14:foregroundMark x1="10762" y1="33628" x2="9865" y2="39381"/>
                                    <a14:foregroundMark x1="9865" y1="39823" x2="10314" y2="46460"/>
                                    <a14:foregroundMark x1="10762" y1="46903" x2="11211" y2="53097"/>
                                    <a14:foregroundMark x1="11211" y1="53982" x2="12556" y2="59292"/>
                                    <a14:foregroundMark x1="12556" y1="59292" x2="13004" y2="66372"/>
                                    <a14:foregroundMark x1="11682" y1="67943" x2="11211" y2="62832"/>
                                    <a14:foregroundMark x1="74888" y1="79646" x2="85650" y2="69027"/>
                                    <a14:foregroundMark x1="86547" y1="64602" x2="83408" y2="69912"/>
                                    <a14:foregroundMark x1="13901" y1="28761" x2="8969" y2="49558"/>
                                    <a14:foregroundMark x1="14350" y1="27434" x2="9865" y2="53982"/>
                                    <a14:foregroundMark x1="9865" y1="53982" x2="10314" y2="54867"/>
                                    <a14:foregroundMark x1="9417" y1="50442" x2="11211" y2="61947"/>
                                    <a14:foregroundMark x1="34529" y1="5310" x2="52466" y2="6195"/>
                                    <a14:foregroundMark x1="53812" y1="7080" x2="60090" y2="9292"/>
                                    <a14:foregroundMark x1="47534" y1="5752" x2="56502" y2="9292"/>
                                    <a14:foregroundMark x1="43946" y1="5310" x2="60538" y2="10177"/>
                                    <a14:foregroundMark x1="60090" y1="10619" x2="73991" y2="17699"/>
                                    <a14:foregroundMark x1="60987" y1="9292" x2="71749" y2="15487"/>
                                    <a14:foregroundMark x1="72646" y1="14159" x2="60538" y2="9292"/>
                                    <a14:foregroundMark x1="72646" y1="13717" x2="46637" y2="4867"/>
                                    <a14:foregroundMark x1="46637" y1="4867" x2="45740" y2="4867"/>
                                    <a14:foregroundMark x1="52466" y1="5752" x2="74888" y2="13717"/>
                                    <a14:foregroundMark x1="72197" y1="11947" x2="64574" y2="7522"/>
                                    <a14:foregroundMark x1="60090" y1="5752" x2="73543" y2="11947"/>
                                    <a14:foregroundMark x1="61883" y1="5752" x2="78027" y2="15044"/>
                                    <a14:foregroundMark x1="21973" y1="57522" x2="34529" y2="81416"/>
                                    <a14:foregroundMark x1="34529" y1="81416" x2="34529" y2="80531"/>
                                    <a14:foregroundMark x1="16592" y1="64159" x2="28700" y2="79646"/>
                                    <a14:foregroundMark x1="14350" y1="66372" x2="29596" y2="79646"/>
                                    <a14:foregroundMark x1="13004" y1="65044" x2="28251" y2="79646"/>
                                    <a14:foregroundMark x1="14798" y1="65929" x2="29596" y2="79204"/>
                                    <a14:foregroundMark x1="12108" y1="64602" x2="27803" y2="79646"/>
                                    <a14:foregroundMark x1="10762" y1="65044" x2="26457" y2="80973"/>
                                    <a14:foregroundMark x1="26457" y1="83628" x2="11211" y2="62389"/>
                                    <a14:foregroundMark x1="27803" y1="84071" x2="15695" y2="69912"/>
                                    <a14:foregroundMark x1="18834" y1="76549" x2="13453" y2="69027"/>
                                    <a14:backgroundMark x1="7623" y1="11947" x2="1345" y2="19469"/>
                                    <a14:backgroundMark x1="8072" y1="15487" x2="3587" y2="25221"/>
                                    <a14:backgroundMark x1="9960" y1="20805" x2="8779" y2="21927"/>
                                    <a14:backgroundMark x1="14685" y1="16316" x2="14348" y2="16636"/>
                                    <a14:backgroundMark x1="19283" y1="11947" x2="18806" y2="12400"/>
                                    <a14:backgroundMark x1="2242" y1="26549" x2="2242" y2="42035"/>
                                    <a14:backgroundMark x1="3139" y1="38367" x2="3139" y2="40265"/>
                                    <a14:backgroundMark x1="2793" y1="57450" x2="3139" y2="67699"/>
                                    <a14:backgroundMark x1="2691" y1="68584" x2="2691" y2="73009"/>
                                    <a14:backgroundMark x1="1345" y1="41150" x2="448" y2="60177"/>
                                    <a14:backgroundMark x1="4626" y1="69714" x2="4933" y2="71681"/>
                                    <a14:backgroundMark x1="4036" y1="65929" x2="4594" y2="69509"/>
                                    <a14:backgroundMark x1="22097" y1="84587" x2="26457" y2="87168"/>
                                    <a14:backgroundMark x1="36712" y1="2035" x2="34978" y2="1770"/>
                                  </a14:backgroundRemoval>
                                </a14:imgEffect>
                              </a14:imgLayer>
                            </a14:imgProps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5309259" y="2910693"/>
                        <a:ext cx="1765162" cy="1722093"/>
                      </a:xfrm>
                      <a:prstGeom prst="rect">
                        <a:avLst/>
                      </a:prstGeom>
                    </p:spPr>
                  </p:pic>
                </p:grpSp>
                <p:sp>
                  <p:nvSpPr>
                    <p:cNvPr id="149" name="Rectangle 148">
                      <a:extLst>
                        <a:ext uri="{FF2B5EF4-FFF2-40B4-BE49-F238E27FC236}">
                          <a16:creationId xmlns:a16="http://schemas.microsoft.com/office/drawing/2014/main" id="{B602DA0C-B9BE-1A40-93E6-60A881021F1A}"/>
                        </a:ext>
                      </a:extLst>
                    </p:cNvPr>
                    <p:cNvSpPr/>
                    <p:nvPr/>
                  </p:nvSpPr>
                  <p:spPr>
                    <a:xfrm rot="1783415">
                      <a:off x="6559294" y="3096979"/>
                      <a:ext cx="130447" cy="343220"/>
                    </a:xfrm>
                    <a:prstGeom prst="rect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fr-FR"/>
                    </a:p>
                  </p:txBody>
                </p:sp>
                <p:sp>
                  <p:nvSpPr>
                    <p:cNvPr id="150" name="Rectangle 149">
                      <a:extLst>
                        <a:ext uri="{FF2B5EF4-FFF2-40B4-BE49-F238E27FC236}">
                          <a16:creationId xmlns:a16="http://schemas.microsoft.com/office/drawing/2014/main" id="{19257B7A-7EF9-F14C-B0DF-2D35A56F489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96982" y="3049865"/>
                      <a:ext cx="130447" cy="343220"/>
                    </a:xfrm>
                    <a:prstGeom prst="rect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fr-FR"/>
                    </a:p>
                  </p:txBody>
                </p:sp>
                <p:sp>
                  <p:nvSpPr>
                    <p:cNvPr id="151" name="Rectangle 150">
                      <a:extLst>
                        <a:ext uri="{FF2B5EF4-FFF2-40B4-BE49-F238E27FC236}">
                          <a16:creationId xmlns:a16="http://schemas.microsoft.com/office/drawing/2014/main" id="{3DA83307-D941-7D4B-9D8E-E9FFF02125DD}"/>
                        </a:ext>
                      </a:extLst>
                    </p:cNvPr>
                    <p:cNvSpPr/>
                    <p:nvPr/>
                  </p:nvSpPr>
                  <p:spPr>
                    <a:xfrm rot="16670878">
                      <a:off x="6141852" y="3096137"/>
                      <a:ext cx="72000" cy="576000"/>
                    </a:xfrm>
                    <a:prstGeom prst="rect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fr-FR"/>
                    </a:p>
                  </p:txBody>
                </p:sp>
              </p:grpSp>
              <p:sp>
                <p:nvSpPr>
                  <p:cNvPr id="147" name="AutoShape 20">
                    <a:extLst>
                      <a:ext uri="{FF2B5EF4-FFF2-40B4-BE49-F238E27FC236}">
                        <a16:creationId xmlns:a16="http://schemas.microsoft.com/office/drawing/2014/main" id="{3D6F8F34-EFAB-754E-BCFF-AB5D20CEEEB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19567934">
                    <a:off x="6452055" y="3228590"/>
                    <a:ext cx="612001" cy="89706"/>
                  </a:xfrm>
                  <a:prstGeom prst="homePlate">
                    <a:avLst>
                      <a:gd name="adj" fmla="val 107134"/>
                    </a:avLst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fr-FR" dirty="0"/>
                  </a:p>
                </p:txBody>
              </p:sp>
            </p:grpSp>
            <p:sp>
              <p:nvSpPr>
                <p:cNvPr id="145" name="AutoShape 30">
                  <a:extLst>
                    <a:ext uri="{FF2B5EF4-FFF2-40B4-BE49-F238E27FC236}">
                      <a16:creationId xmlns:a16="http://schemas.microsoft.com/office/drawing/2014/main" id="{4D0F8514-9EBF-2141-ADBF-4B308C9412E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75399" y="3717619"/>
                  <a:ext cx="360000" cy="108000"/>
                </a:xfrm>
                <a:prstGeom prst="roundRect">
                  <a:avLst>
                    <a:gd name="adj" fmla="val 31327"/>
                  </a:avLst>
                </a:prstGeom>
                <a:solidFill>
                  <a:schemeClr val="tx1">
                    <a:lumMod val="65000"/>
                    <a:lumOff val="35000"/>
                  </a:schemeClr>
                </a:solidFill>
                <a:ln w="317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square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/>
                  <a:endParaRPr lang="fr-FR" sz="800" b="1" dirty="0">
                    <a:solidFill>
                      <a:srgbClr val="FFFFFF"/>
                    </a:solidFill>
                  </a:endParaRPr>
                </a:p>
              </p:txBody>
            </p:sp>
          </p:grpSp>
          <p:sp>
            <p:nvSpPr>
              <p:cNvPr id="143" name="AutoShape 30">
                <a:extLst>
                  <a:ext uri="{FF2B5EF4-FFF2-40B4-BE49-F238E27FC236}">
                    <a16:creationId xmlns:a16="http://schemas.microsoft.com/office/drawing/2014/main" id="{98D3E575-17C7-874B-8680-2D574F93A8C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69993" y="1502416"/>
                <a:ext cx="504344" cy="238363"/>
              </a:xfrm>
              <a:prstGeom prst="roundRect">
                <a:avLst>
                  <a:gd name="adj" fmla="val 16667"/>
                </a:avLst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square" anchor="ctr"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lang="fr-FR" sz="800" dirty="0">
                    <a:solidFill>
                      <a:srgbClr val="FFFF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1000</a:t>
                </a:r>
              </a:p>
            </p:txBody>
          </p:sp>
        </p:grpSp>
        <p:sp>
          <p:nvSpPr>
            <p:cNvPr id="140" name="Forme libre 139">
              <a:extLst>
                <a:ext uri="{FF2B5EF4-FFF2-40B4-BE49-F238E27FC236}">
                  <a16:creationId xmlns:a16="http://schemas.microsoft.com/office/drawing/2014/main" id="{615B08E0-D10D-B041-AFA5-9FDA121C27FA}"/>
                </a:ext>
              </a:extLst>
            </p:cNvPr>
            <p:cNvSpPr/>
            <p:nvPr/>
          </p:nvSpPr>
          <p:spPr>
            <a:xfrm rot="8760000">
              <a:off x="1746710" y="1082522"/>
              <a:ext cx="90000" cy="309024"/>
            </a:xfrm>
            <a:custGeom>
              <a:avLst/>
              <a:gdLst>
                <a:gd name="connsiteX0" fmla="*/ 71967 w 296334"/>
                <a:gd name="connsiteY0" fmla="*/ 829733 h 833966"/>
                <a:gd name="connsiteX1" fmla="*/ 0 w 296334"/>
                <a:gd name="connsiteY1" fmla="*/ 419100 h 833966"/>
                <a:gd name="connsiteX2" fmla="*/ 148167 w 296334"/>
                <a:gd name="connsiteY2" fmla="*/ 0 h 833966"/>
                <a:gd name="connsiteX3" fmla="*/ 296334 w 296334"/>
                <a:gd name="connsiteY3" fmla="*/ 419100 h 833966"/>
                <a:gd name="connsiteX4" fmla="*/ 224367 w 296334"/>
                <a:gd name="connsiteY4" fmla="*/ 833966 h 833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6334" h="833966">
                  <a:moveTo>
                    <a:pt x="71967" y="829733"/>
                  </a:moveTo>
                  <a:lnTo>
                    <a:pt x="0" y="419100"/>
                  </a:lnTo>
                  <a:lnTo>
                    <a:pt x="148167" y="0"/>
                  </a:lnTo>
                  <a:lnTo>
                    <a:pt x="296334" y="419100"/>
                  </a:lnTo>
                  <a:lnTo>
                    <a:pt x="224367" y="833966"/>
                  </a:lnTo>
                </a:path>
              </a:pathLst>
            </a:custGeom>
            <a:solidFill>
              <a:srgbClr val="FFFFFF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lt1"/>
                </a:solidFill>
                <a:latin typeface="Arial"/>
                <a:cs typeface="Arial"/>
              </a:endParaRPr>
            </a:p>
          </p:txBody>
        </p:sp>
        <p:sp>
          <p:nvSpPr>
            <p:cNvPr id="141" name="Ellipse 140">
              <a:extLst>
                <a:ext uri="{FF2B5EF4-FFF2-40B4-BE49-F238E27FC236}">
                  <a16:creationId xmlns:a16="http://schemas.microsoft.com/office/drawing/2014/main" id="{FD4F4E03-AEDC-F541-A23A-A6975755B01A}"/>
                </a:ext>
              </a:extLst>
            </p:cNvPr>
            <p:cNvSpPr/>
            <p:nvPr/>
          </p:nvSpPr>
          <p:spPr>
            <a:xfrm>
              <a:off x="1667093" y="1045201"/>
              <a:ext cx="90000" cy="90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55" name="Text Box 4">
            <a:extLst>
              <a:ext uri="{FF2B5EF4-FFF2-40B4-BE49-F238E27FC236}">
                <a16:creationId xmlns:a16="http://schemas.microsoft.com/office/drawing/2014/main" id="{F6FA85F6-466F-D44D-A3AA-F6CB7E689A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" y="27057"/>
            <a:ext cx="9144000" cy="493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/>
        </p:spPr>
        <p:txBody>
          <a:bodyPr anchor="ctr">
            <a:prstTxWarp prst="textNoShape">
              <a:avLst/>
            </a:prstTxWarp>
          </a:bodyPr>
          <a:lstStyle/>
          <a:p>
            <a:pPr algn="ctr">
              <a:lnSpc>
                <a:spcPct val="130000"/>
              </a:lnSpc>
              <a:spcBef>
                <a:spcPct val="50000"/>
              </a:spcBef>
              <a:defRPr/>
            </a:pPr>
            <a:r>
              <a:rPr lang="fr-FR" sz="2000" b="1" cap="all" dirty="0">
                <a:solidFill>
                  <a:srgbClr val="1F497D"/>
                </a:solidFill>
                <a:latin typeface="Calibri"/>
                <a:ea typeface="Apple Casual" charset="0"/>
                <a:cs typeface="Calibri"/>
              </a:rPr>
              <a:t>LES CALAGES ALTIMETRIQUES</a:t>
            </a:r>
          </a:p>
        </p:txBody>
      </p:sp>
      <p:sp>
        <p:nvSpPr>
          <p:cNvPr id="123" name="Bulle rectangulaire à coins arrondis 122">
            <a:extLst>
              <a:ext uri="{FF2B5EF4-FFF2-40B4-BE49-F238E27FC236}">
                <a16:creationId xmlns:a16="http://schemas.microsoft.com/office/drawing/2014/main" id="{C955CAAF-190F-3349-A3F4-CCB679EDAB68}"/>
              </a:ext>
            </a:extLst>
          </p:cNvPr>
          <p:cNvSpPr/>
          <p:nvPr/>
        </p:nvSpPr>
        <p:spPr>
          <a:xfrm>
            <a:off x="1418744" y="3802937"/>
            <a:ext cx="1728000" cy="396000"/>
          </a:xfrm>
          <a:prstGeom prst="wedgeRoundRectCallout">
            <a:avLst>
              <a:gd name="adj1" fmla="val 80783"/>
              <a:gd name="adj2" fmla="val 38316"/>
              <a:gd name="adj3" fmla="val 16667"/>
            </a:avLst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200" dirty="0">
                <a:solidFill>
                  <a:schemeClr val="accent3">
                    <a:lumMod val="50000"/>
                  </a:schemeClr>
                </a:solidFill>
                <a:latin typeface="Trebuchet MS"/>
                <a:ea typeface="Cambria" charset="0"/>
                <a:cs typeface="Trebuchet MS"/>
              </a:rPr>
              <a:t>Hauteur terrain (h) </a:t>
            </a:r>
          </a:p>
          <a:p>
            <a:pPr algn="ctr"/>
            <a:r>
              <a:rPr lang="fr-FR" sz="1200" dirty="0">
                <a:solidFill>
                  <a:schemeClr val="accent3">
                    <a:lumMod val="50000"/>
                  </a:schemeClr>
                </a:solidFill>
                <a:latin typeface="Trebuchet MS"/>
                <a:ea typeface="Cambria" charset="0"/>
                <a:cs typeface="Trebuchet MS"/>
              </a:rPr>
              <a:t>0 Ft</a:t>
            </a:r>
          </a:p>
        </p:txBody>
      </p:sp>
      <p:sp>
        <p:nvSpPr>
          <p:cNvPr id="95" name="Text Box 41">
            <a:extLst>
              <a:ext uri="{FF2B5EF4-FFF2-40B4-BE49-F238E27FC236}">
                <a16:creationId xmlns:a16="http://schemas.microsoft.com/office/drawing/2014/main" id="{B4F0126F-F503-6544-85EB-642270414F1E}"/>
              </a:ext>
            </a:extLst>
          </p:cNvPr>
          <p:cNvSpPr txBox="1">
            <a:spLocks noChangeArrowheads="1"/>
          </p:cNvSpPr>
          <p:nvPr/>
        </p:nvSpPr>
        <p:spPr bwMode="auto">
          <a:xfrm rot="19749604">
            <a:off x="2969470" y="1468543"/>
            <a:ext cx="87933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2000" b="1" dirty="0">
                <a:ln w="66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rebuchet MS"/>
                <a:ea typeface="Cambria" charset="0"/>
                <a:cs typeface="Trebuchet MS"/>
              </a:rPr>
              <a:t>QFE</a:t>
            </a:r>
          </a:p>
        </p:txBody>
      </p:sp>
      <p:sp>
        <p:nvSpPr>
          <p:cNvPr id="98" name="Text Box 41">
            <a:extLst>
              <a:ext uri="{FF2B5EF4-FFF2-40B4-BE49-F238E27FC236}">
                <a16:creationId xmlns:a16="http://schemas.microsoft.com/office/drawing/2014/main" id="{B2E83C90-5843-1C48-AF0C-37FB46336A43}"/>
              </a:ext>
            </a:extLst>
          </p:cNvPr>
          <p:cNvSpPr txBox="1">
            <a:spLocks noChangeArrowheads="1"/>
          </p:cNvSpPr>
          <p:nvPr/>
        </p:nvSpPr>
        <p:spPr bwMode="auto">
          <a:xfrm rot="19611435">
            <a:off x="426236" y="1450872"/>
            <a:ext cx="87933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2000" b="1" dirty="0">
                <a:ln w="66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rebuchet MS"/>
                <a:ea typeface="Cambria" charset="0"/>
                <a:cs typeface="Trebuchet MS"/>
              </a:rPr>
              <a:t>QNH</a:t>
            </a:r>
          </a:p>
        </p:txBody>
      </p:sp>
    </p:spTree>
    <p:extLst>
      <p:ext uri="{BB962C8B-B14F-4D97-AF65-F5344CB8AC3E}">
        <p14:creationId xmlns:p14="http://schemas.microsoft.com/office/powerpoint/2010/main" val="2483766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6" presetClass="emph" presetSubtype="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500" fill="hold"/>
                                        <p:tgtEl>
                                          <p:spTgt spid="73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0" presetClass="path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2.59259E-6 C 0.18038 -0.01019 0.36145 -0.01806 0.64375 -0.42755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188" y="-21389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8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-1800000">
                                      <p:cBhvr>
                                        <p:cTn id="37" dur="1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500"/>
                            </p:stCondLst>
                            <p:childTnLst>
                              <p:par>
                                <p:cTn id="4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500"/>
                            </p:stCondLst>
                            <p:childTnLst>
                              <p:par>
                                <p:cTn id="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/>
      <p:bldP spid="73" grpId="1"/>
      <p:bldP spid="74" grpId="0" animBg="1"/>
      <p:bldP spid="132" grpId="0"/>
      <p:bldP spid="133" grpId="0"/>
      <p:bldP spid="136" grpId="0" animBg="1"/>
      <p:bldP spid="137" grpId="0" animBg="1"/>
      <p:bldP spid="123" grpId="0" animBg="1"/>
      <p:bldP spid="9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Picture 87"/>
          <p:cNvPicPr>
            <a:picLocks noChangeAspect="1" noChangeArrowheads="1"/>
          </p:cNvPicPr>
          <p:nvPr/>
        </p:nvPicPr>
        <p:blipFill>
          <a:blip r:embed="rId3">
            <a:lum bright="22000" contrast="32000"/>
          </a:blip>
          <a:srcRect/>
          <a:stretch>
            <a:fillRect/>
          </a:stretch>
        </p:blipFill>
        <p:spPr bwMode="auto">
          <a:xfrm>
            <a:off x="462616" y="856524"/>
            <a:ext cx="8245200" cy="539910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16" name="Line 13">
            <a:extLst>
              <a:ext uri="{FF2B5EF4-FFF2-40B4-BE49-F238E27FC236}">
                <a16:creationId xmlns:a16="http://schemas.microsoft.com/office/drawing/2014/main" id="{259B2682-D2E6-574E-AF20-61787F9E5C5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699066" y="2331157"/>
            <a:ext cx="7001826" cy="0"/>
          </a:xfrm>
          <a:prstGeom prst="line">
            <a:avLst/>
          </a:prstGeom>
          <a:noFill/>
          <a:ln w="9525" cap="flat" cmpd="sng" algn="ctr">
            <a:solidFill>
              <a:schemeClr val="tx1">
                <a:lumMod val="50000"/>
                <a:lumOff val="50000"/>
              </a:schemeClr>
            </a:solidFill>
            <a:prstDash val="lgDash"/>
            <a:round/>
            <a:headEnd type="none" w="med" len="med"/>
            <a:tailEnd type="non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grpSp>
        <p:nvGrpSpPr>
          <p:cNvPr id="80" name="Group 9">
            <a:extLst>
              <a:ext uri="{FF2B5EF4-FFF2-40B4-BE49-F238E27FC236}">
                <a16:creationId xmlns:a16="http://schemas.microsoft.com/office/drawing/2014/main" id="{1EAC22D4-8495-9A40-AB69-9ECD573AE431}"/>
              </a:ext>
            </a:extLst>
          </p:cNvPr>
          <p:cNvGrpSpPr>
            <a:grpSpLocks/>
          </p:cNvGrpSpPr>
          <p:nvPr/>
        </p:nvGrpSpPr>
        <p:grpSpPr bwMode="auto">
          <a:xfrm>
            <a:off x="457404" y="6037510"/>
            <a:ext cx="1829829" cy="234000"/>
            <a:chOff x="0" y="2964"/>
            <a:chExt cx="5760" cy="1356"/>
          </a:xfrm>
        </p:grpSpPr>
        <p:sp>
          <p:nvSpPr>
            <p:cNvPr id="81" name="Rectangle 6">
              <a:extLst>
                <a:ext uri="{FF2B5EF4-FFF2-40B4-BE49-F238E27FC236}">
                  <a16:creationId xmlns:a16="http://schemas.microsoft.com/office/drawing/2014/main" id="{E6E09D4F-76E9-C249-B085-AE81AFB49C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3612"/>
              <a:ext cx="5760" cy="708"/>
            </a:xfrm>
            <a:prstGeom prst="rect">
              <a:avLst/>
            </a:prstGeom>
            <a:solidFill>
              <a:srgbClr val="59BB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prstDash val="sysDot"/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fr-FR" altLang="fr-FR" sz="1800"/>
            </a:p>
          </p:txBody>
        </p:sp>
        <p:pic>
          <p:nvPicPr>
            <p:cNvPr id="82" name="Picture 5" descr="AG00628_">
              <a:extLst>
                <a:ext uri="{FF2B5EF4-FFF2-40B4-BE49-F238E27FC236}">
                  <a16:creationId xmlns:a16="http://schemas.microsoft.com/office/drawing/2014/main" id="{232B034A-381C-8A44-A6F7-39223FC33156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964"/>
              <a:ext cx="5760" cy="6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5" name="Freeform 1763">
            <a:extLst>
              <a:ext uri="{FF2B5EF4-FFF2-40B4-BE49-F238E27FC236}">
                <a16:creationId xmlns:a16="http://schemas.microsoft.com/office/drawing/2014/main" id="{0EF379EE-6226-084E-8E66-DC1D1128C98D}"/>
              </a:ext>
            </a:extLst>
          </p:cNvPr>
          <p:cNvSpPr>
            <a:spLocks/>
          </p:cNvSpPr>
          <p:nvPr/>
        </p:nvSpPr>
        <p:spPr bwMode="auto">
          <a:xfrm flipH="1">
            <a:off x="1868922" y="4581392"/>
            <a:ext cx="6868742" cy="1689151"/>
          </a:xfrm>
          <a:custGeom>
            <a:avLst/>
            <a:gdLst>
              <a:gd name="T0" fmla="*/ 0 w 10624"/>
              <a:gd name="T1" fmla="*/ 1400 h 1415"/>
              <a:gd name="T2" fmla="*/ 90 w 10624"/>
              <a:gd name="T3" fmla="*/ 1330 h 1415"/>
              <a:gd name="T4" fmla="*/ 175 w 10624"/>
              <a:gd name="T5" fmla="*/ 1272 h 1415"/>
              <a:gd name="T6" fmla="*/ 240 w 10624"/>
              <a:gd name="T7" fmla="*/ 1265 h 1415"/>
              <a:gd name="T8" fmla="*/ 330 w 10624"/>
              <a:gd name="T9" fmla="*/ 1260 h 1415"/>
              <a:gd name="T10" fmla="*/ 395 w 10624"/>
              <a:gd name="T11" fmla="*/ 1255 h 1415"/>
              <a:gd name="T12" fmla="*/ 485 w 10624"/>
              <a:gd name="T13" fmla="*/ 1250 h 1415"/>
              <a:gd name="T14" fmla="*/ 573 w 10624"/>
              <a:gd name="T15" fmla="*/ 1245 h 1415"/>
              <a:gd name="T16" fmla="*/ 660 w 10624"/>
              <a:gd name="T17" fmla="*/ 1240 h 1415"/>
              <a:gd name="T18" fmla="*/ 773 w 10624"/>
              <a:gd name="T19" fmla="*/ 1207 h 1415"/>
              <a:gd name="T20" fmla="*/ 833 w 10624"/>
              <a:gd name="T21" fmla="*/ 1122 h 1415"/>
              <a:gd name="T22" fmla="*/ 895 w 10624"/>
              <a:gd name="T23" fmla="*/ 1092 h 1415"/>
              <a:gd name="T24" fmla="*/ 1003 w 10624"/>
              <a:gd name="T25" fmla="*/ 1005 h 1415"/>
              <a:gd name="T26" fmla="*/ 1068 w 10624"/>
              <a:gd name="T27" fmla="*/ 947 h 1415"/>
              <a:gd name="T28" fmla="*/ 1155 w 10624"/>
              <a:gd name="T29" fmla="*/ 885 h 1415"/>
              <a:gd name="T30" fmla="*/ 1220 w 10624"/>
              <a:gd name="T31" fmla="*/ 827 h 1415"/>
              <a:gd name="T32" fmla="*/ 1305 w 10624"/>
              <a:gd name="T33" fmla="*/ 742 h 1415"/>
              <a:gd name="T34" fmla="*/ 1388 w 10624"/>
              <a:gd name="T35" fmla="*/ 627 h 1415"/>
              <a:gd name="T36" fmla="*/ 1493 w 10624"/>
              <a:gd name="T37" fmla="*/ 542 h 1415"/>
              <a:gd name="T38" fmla="*/ 1553 w 10624"/>
              <a:gd name="T39" fmla="*/ 455 h 1415"/>
              <a:gd name="T40" fmla="*/ 1640 w 10624"/>
              <a:gd name="T41" fmla="*/ 395 h 1415"/>
              <a:gd name="T42" fmla="*/ 1705 w 10624"/>
              <a:gd name="T43" fmla="*/ 312 h 1415"/>
              <a:gd name="T44" fmla="*/ 1790 w 10624"/>
              <a:gd name="T45" fmla="*/ 247 h 1415"/>
              <a:gd name="T46" fmla="*/ 1878 w 10624"/>
              <a:gd name="T47" fmla="*/ 192 h 1415"/>
              <a:gd name="T48" fmla="*/ 1960 w 10624"/>
              <a:gd name="T49" fmla="*/ 130 h 1415"/>
              <a:gd name="T50" fmla="*/ 2073 w 10624"/>
              <a:gd name="T51" fmla="*/ 127 h 1415"/>
              <a:gd name="T52" fmla="*/ 2158 w 10624"/>
              <a:gd name="T53" fmla="*/ 65 h 1415"/>
              <a:gd name="T54" fmla="*/ 2243 w 10624"/>
              <a:gd name="T55" fmla="*/ 7 h 1415"/>
              <a:gd name="T56" fmla="*/ 2330 w 10624"/>
              <a:gd name="T57" fmla="*/ 0 h 1415"/>
              <a:gd name="T58" fmla="*/ 2423 w 10624"/>
              <a:gd name="T59" fmla="*/ 47 h 1415"/>
              <a:gd name="T60" fmla="*/ 2493 w 10624"/>
              <a:gd name="T61" fmla="*/ 97 h 1415"/>
              <a:gd name="T62" fmla="*/ 2560 w 10624"/>
              <a:gd name="T63" fmla="*/ 177 h 1415"/>
              <a:gd name="T64" fmla="*/ 2630 w 10624"/>
              <a:gd name="T65" fmla="*/ 275 h 1415"/>
              <a:gd name="T66" fmla="*/ 2698 w 10624"/>
              <a:gd name="T67" fmla="*/ 355 h 1415"/>
              <a:gd name="T68" fmla="*/ 2788 w 10624"/>
              <a:gd name="T69" fmla="*/ 432 h 1415"/>
              <a:gd name="T70" fmla="*/ 2905 w 10624"/>
              <a:gd name="T71" fmla="*/ 507 h 1415"/>
              <a:gd name="T72" fmla="*/ 2995 w 10624"/>
              <a:gd name="T73" fmla="*/ 550 h 1415"/>
              <a:gd name="T74" fmla="*/ 3065 w 10624"/>
              <a:gd name="T75" fmla="*/ 572 h 1415"/>
              <a:gd name="T76" fmla="*/ 3173 w 10624"/>
              <a:gd name="T77" fmla="*/ 592 h 1415"/>
              <a:gd name="T78" fmla="*/ 3238 w 10624"/>
              <a:gd name="T79" fmla="*/ 587 h 1415"/>
              <a:gd name="T80" fmla="*/ 3305 w 10624"/>
              <a:gd name="T81" fmla="*/ 582 h 1415"/>
              <a:gd name="T82" fmla="*/ 3395 w 10624"/>
              <a:gd name="T83" fmla="*/ 580 h 1415"/>
              <a:gd name="T84" fmla="*/ 3508 w 10624"/>
              <a:gd name="T85" fmla="*/ 652 h 1415"/>
              <a:gd name="T86" fmla="*/ 3600 w 10624"/>
              <a:gd name="T87" fmla="*/ 702 h 1415"/>
              <a:gd name="T88" fmla="*/ 3693 w 10624"/>
              <a:gd name="T89" fmla="*/ 777 h 1415"/>
              <a:gd name="T90" fmla="*/ 3740 w 10624"/>
              <a:gd name="T91" fmla="*/ 857 h 1415"/>
              <a:gd name="T92" fmla="*/ 3850 w 10624"/>
              <a:gd name="T93" fmla="*/ 925 h 1415"/>
              <a:gd name="T94" fmla="*/ 3923 w 10624"/>
              <a:gd name="T95" fmla="*/ 980 h 1415"/>
              <a:gd name="T96" fmla="*/ 4035 w 10624"/>
              <a:gd name="T97" fmla="*/ 1055 h 1415"/>
              <a:gd name="T98" fmla="*/ 4100 w 10624"/>
              <a:gd name="T99" fmla="*/ 1075 h 1415"/>
              <a:gd name="T100" fmla="*/ 4170 w 10624"/>
              <a:gd name="T101" fmla="*/ 1100 h 1415"/>
              <a:gd name="T102" fmla="*/ 4258 w 10624"/>
              <a:gd name="T103" fmla="*/ 1145 h 1415"/>
              <a:gd name="T104" fmla="*/ 4348 w 10624"/>
              <a:gd name="T105" fmla="*/ 1192 h 1415"/>
              <a:gd name="T106" fmla="*/ 4438 w 10624"/>
              <a:gd name="T107" fmla="*/ 1242 h 1415"/>
              <a:gd name="T108" fmla="*/ 4528 w 10624"/>
              <a:gd name="T109" fmla="*/ 1262 h 1415"/>
              <a:gd name="T110" fmla="*/ 4598 w 10624"/>
              <a:gd name="T111" fmla="*/ 1260 h 1415"/>
              <a:gd name="T112" fmla="*/ 4685 w 10624"/>
              <a:gd name="T113" fmla="*/ 1252 h 1415"/>
              <a:gd name="T114" fmla="*/ 4773 w 10624"/>
              <a:gd name="T115" fmla="*/ 1247 h 1415"/>
              <a:gd name="T116" fmla="*/ 4858 w 10624"/>
              <a:gd name="T117" fmla="*/ 1190 h 1415"/>
              <a:gd name="T118" fmla="*/ 4943 w 10624"/>
              <a:gd name="T119" fmla="*/ 1152 h 1415"/>
              <a:gd name="T120" fmla="*/ 10624 w 10624"/>
              <a:gd name="T121" fmla="*/ 1280 h 1415"/>
              <a:gd name="T122" fmla="*/ 10609 w 10624"/>
              <a:gd name="T123" fmla="*/ 1415 h 1415"/>
              <a:gd name="connsiteX0" fmla="*/ 0 w 10000"/>
              <a:gd name="connsiteY0" fmla="*/ 9894 h 10000"/>
              <a:gd name="connsiteX1" fmla="*/ 85 w 10000"/>
              <a:gd name="connsiteY1" fmla="*/ 9399 h 10000"/>
              <a:gd name="connsiteX2" fmla="*/ 165 w 10000"/>
              <a:gd name="connsiteY2" fmla="*/ 8989 h 10000"/>
              <a:gd name="connsiteX3" fmla="*/ 226 w 10000"/>
              <a:gd name="connsiteY3" fmla="*/ 8940 h 10000"/>
              <a:gd name="connsiteX4" fmla="*/ 311 w 10000"/>
              <a:gd name="connsiteY4" fmla="*/ 8905 h 10000"/>
              <a:gd name="connsiteX5" fmla="*/ 372 w 10000"/>
              <a:gd name="connsiteY5" fmla="*/ 8869 h 10000"/>
              <a:gd name="connsiteX6" fmla="*/ 457 w 10000"/>
              <a:gd name="connsiteY6" fmla="*/ 8834 h 10000"/>
              <a:gd name="connsiteX7" fmla="*/ 539 w 10000"/>
              <a:gd name="connsiteY7" fmla="*/ 8799 h 10000"/>
              <a:gd name="connsiteX8" fmla="*/ 621 w 10000"/>
              <a:gd name="connsiteY8" fmla="*/ 8763 h 10000"/>
              <a:gd name="connsiteX9" fmla="*/ 728 w 10000"/>
              <a:gd name="connsiteY9" fmla="*/ 8530 h 10000"/>
              <a:gd name="connsiteX10" fmla="*/ 784 w 10000"/>
              <a:gd name="connsiteY10" fmla="*/ 7929 h 10000"/>
              <a:gd name="connsiteX11" fmla="*/ 842 w 10000"/>
              <a:gd name="connsiteY11" fmla="*/ 7717 h 10000"/>
              <a:gd name="connsiteX12" fmla="*/ 944 w 10000"/>
              <a:gd name="connsiteY12" fmla="*/ 7102 h 10000"/>
              <a:gd name="connsiteX13" fmla="*/ 1005 w 10000"/>
              <a:gd name="connsiteY13" fmla="*/ 6693 h 10000"/>
              <a:gd name="connsiteX14" fmla="*/ 1087 w 10000"/>
              <a:gd name="connsiteY14" fmla="*/ 6254 h 10000"/>
              <a:gd name="connsiteX15" fmla="*/ 1148 w 10000"/>
              <a:gd name="connsiteY15" fmla="*/ 5845 h 10000"/>
              <a:gd name="connsiteX16" fmla="*/ 1228 w 10000"/>
              <a:gd name="connsiteY16" fmla="*/ 5244 h 10000"/>
              <a:gd name="connsiteX17" fmla="*/ 1306 w 10000"/>
              <a:gd name="connsiteY17" fmla="*/ 4431 h 10000"/>
              <a:gd name="connsiteX18" fmla="*/ 1405 w 10000"/>
              <a:gd name="connsiteY18" fmla="*/ 3830 h 10000"/>
              <a:gd name="connsiteX19" fmla="*/ 1462 w 10000"/>
              <a:gd name="connsiteY19" fmla="*/ 3216 h 10000"/>
              <a:gd name="connsiteX20" fmla="*/ 1544 w 10000"/>
              <a:gd name="connsiteY20" fmla="*/ 2792 h 10000"/>
              <a:gd name="connsiteX21" fmla="*/ 1605 w 10000"/>
              <a:gd name="connsiteY21" fmla="*/ 2205 h 10000"/>
              <a:gd name="connsiteX22" fmla="*/ 1685 w 10000"/>
              <a:gd name="connsiteY22" fmla="*/ 1746 h 10000"/>
              <a:gd name="connsiteX23" fmla="*/ 1768 w 10000"/>
              <a:gd name="connsiteY23" fmla="*/ 1357 h 10000"/>
              <a:gd name="connsiteX24" fmla="*/ 1845 w 10000"/>
              <a:gd name="connsiteY24" fmla="*/ 919 h 10000"/>
              <a:gd name="connsiteX25" fmla="*/ 1951 w 10000"/>
              <a:gd name="connsiteY25" fmla="*/ 898 h 10000"/>
              <a:gd name="connsiteX26" fmla="*/ 2031 w 10000"/>
              <a:gd name="connsiteY26" fmla="*/ 459 h 10000"/>
              <a:gd name="connsiteX27" fmla="*/ 2111 w 10000"/>
              <a:gd name="connsiteY27" fmla="*/ 49 h 10000"/>
              <a:gd name="connsiteX28" fmla="*/ 2193 w 10000"/>
              <a:gd name="connsiteY28" fmla="*/ 0 h 10000"/>
              <a:gd name="connsiteX29" fmla="*/ 2281 w 10000"/>
              <a:gd name="connsiteY29" fmla="*/ 332 h 10000"/>
              <a:gd name="connsiteX30" fmla="*/ 2347 w 10000"/>
              <a:gd name="connsiteY30" fmla="*/ 686 h 10000"/>
              <a:gd name="connsiteX31" fmla="*/ 2410 w 10000"/>
              <a:gd name="connsiteY31" fmla="*/ 1251 h 10000"/>
              <a:gd name="connsiteX32" fmla="*/ 2476 w 10000"/>
              <a:gd name="connsiteY32" fmla="*/ 1943 h 10000"/>
              <a:gd name="connsiteX33" fmla="*/ 2540 w 10000"/>
              <a:gd name="connsiteY33" fmla="*/ 2509 h 10000"/>
              <a:gd name="connsiteX34" fmla="*/ 2624 w 10000"/>
              <a:gd name="connsiteY34" fmla="*/ 3053 h 10000"/>
              <a:gd name="connsiteX35" fmla="*/ 2734 w 10000"/>
              <a:gd name="connsiteY35" fmla="*/ 3583 h 10000"/>
              <a:gd name="connsiteX36" fmla="*/ 2819 w 10000"/>
              <a:gd name="connsiteY36" fmla="*/ 3887 h 10000"/>
              <a:gd name="connsiteX37" fmla="*/ 2885 w 10000"/>
              <a:gd name="connsiteY37" fmla="*/ 4042 h 10000"/>
              <a:gd name="connsiteX38" fmla="*/ 2987 w 10000"/>
              <a:gd name="connsiteY38" fmla="*/ 4184 h 10000"/>
              <a:gd name="connsiteX39" fmla="*/ 3048 w 10000"/>
              <a:gd name="connsiteY39" fmla="*/ 4148 h 10000"/>
              <a:gd name="connsiteX40" fmla="*/ 3111 w 10000"/>
              <a:gd name="connsiteY40" fmla="*/ 4113 h 10000"/>
              <a:gd name="connsiteX41" fmla="*/ 3196 w 10000"/>
              <a:gd name="connsiteY41" fmla="*/ 4099 h 10000"/>
              <a:gd name="connsiteX42" fmla="*/ 3302 w 10000"/>
              <a:gd name="connsiteY42" fmla="*/ 4608 h 10000"/>
              <a:gd name="connsiteX43" fmla="*/ 3389 w 10000"/>
              <a:gd name="connsiteY43" fmla="*/ 4961 h 10000"/>
              <a:gd name="connsiteX44" fmla="*/ 3476 w 10000"/>
              <a:gd name="connsiteY44" fmla="*/ 5491 h 10000"/>
              <a:gd name="connsiteX45" fmla="*/ 3520 w 10000"/>
              <a:gd name="connsiteY45" fmla="*/ 6057 h 10000"/>
              <a:gd name="connsiteX46" fmla="*/ 3624 w 10000"/>
              <a:gd name="connsiteY46" fmla="*/ 6537 h 10000"/>
              <a:gd name="connsiteX47" fmla="*/ 3693 w 10000"/>
              <a:gd name="connsiteY47" fmla="*/ 6926 h 10000"/>
              <a:gd name="connsiteX48" fmla="*/ 3798 w 10000"/>
              <a:gd name="connsiteY48" fmla="*/ 7456 h 10000"/>
              <a:gd name="connsiteX49" fmla="*/ 3859 w 10000"/>
              <a:gd name="connsiteY49" fmla="*/ 7597 h 10000"/>
              <a:gd name="connsiteX50" fmla="*/ 3925 w 10000"/>
              <a:gd name="connsiteY50" fmla="*/ 7774 h 10000"/>
              <a:gd name="connsiteX51" fmla="*/ 4008 w 10000"/>
              <a:gd name="connsiteY51" fmla="*/ 8092 h 10000"/>
              <a:gd name="connsiteX52" fmla="*/ 4093 w 10000"/>
              <a:gd name="connsiteY52" fmla="*/ 8424 h 10000"/>
              <a:gd name="connsiteX53" fmla="*/ 4177 w 10000"/>
              <a:gd name="connsiteY53" fmla="*/ 8777 h 10000"/>
              <a:gd name="connsiteX54" fmla="*/ 4262 w 10000"/>
              <a:gd name="connsiteY54" fmla="*/ 8919 h 10000"/>
              <a:gd name="connsiteX55" fmla="*/ 4328 w 10000"/>
              <a:gd name="connsiteY55" fmla="*/ 8905 h 10000"/>
              <a:gd name="connsiteX56" fmla="*/ 4410 w 10000"/>
              <a:gd name="connsiteY56" fmla="*/ 8848 h 10000"/>
              <a:gd name="connsiteX57" fmla="*/ 4493 w 10000"/>
              <a:gd name="connsiteY57" fmla="*/ 8813 h 10000"/>
              <a:gd name="connsiteX58" fmla="*/ 4573 w 10000"/>
              <a:gd name="connsiteY58" fmla="*/ 8410 h 10000"/>
              <a:gd name="connsiteX59" fmla="*/ 5204 w 10000"/>
              <a:gd name="connsiteY59" fmla="*/ 7874 h 10000"/>
              <a:gd name="connsiteX60" fmla="*/ 10000 w 10000"/>
              <a:gd name="connsiteY60" fmla="*/ 9046 h 10000"/>
              <a:gd name="connsiteX61" fmla="*/ 9986 w 10000"/>
              <a:gd name="connsiteY61" fmla="*/ 10000 h 10000"/>
              <a:gd name="connsiteX0" fmla="*/ 0 w 10000"/>
              <a:gd name="connsiteY0" fmla="*/ 9894 h 10000"/>
              <a:gd name="connsiteX1" fmla="*/ 85 w 10000"/>
              <a:gd name="connsiteY1" fmla="*/ 9399 h 10000"/>
              <a:gd name="connsiteX2" fmla="*/ 165 w 10000"/>
              <a:gd name="connsiteY2" fmla="*/ 8989 h 10000"/>
              <a:gd name="connsiteX3" fmla="*/ 226 w 10000"/>
              <a:gd name="connsiteY3" fmla="*/ 8940 h 10000"/>
              <a:gd name="connsiteX4" fmla="*/ 311 w 10000"/>
              <a:gd name="connsiteY4" fmla="*/ 8905 h 10000"/>
              <a:gd name="connsiteX5" fmla="*/ 372 w 10000"/>
              <a:gd name="connsiteY5" fmla="*/ 8869 h 10000"/>
              <a:gd name="connsiteX6" fmla="*/ 457 w 10000"/>
              <a:gd name="connsiteY6" fmla="*/ 8834 h 10000"/>
              <a:gd name="connsiteX7" fmla="*/ 539 w 10000"/>
              <a:gd name="connsiteY7" fmla="*/ 8799 h 10000"/>
              <a:gd name="connsiteX8" fmla="*/ 621 w 10000"/>
              <a:gd name="connsiteY8" fmla="*/ 8763 h 10000"/>
              <a:gd name="connsiteX9" fmla="*/ 728 w 10000"/>
              <a:gd name="connsiteY9" fmla="*/ 8530 h 10000"/>
              <a:gd name="connsiteX10" fmla="*/ 784 w 10000"/>
              <a:gd name="connsiteY10" fmla="*/ 7929 h 10000"/>
              <a:gd name="connsiteX11" fmla="*/ 842 w 10000"/>
              <a:gd name="connsiteY11" fmla="*/ 7717 h 10000"/>
              <a:gd name="connsiteX12" fmla="*/ 944 w 10000"/>
              <a:gd name="connsiteY12" fmla="*/ 7102 h 10000"/>
              <a:gd name="connsiteX13" fmla="*/ 1005 w 10000"/>
              <a:gd name="connsiteY13" fmla="*/ 6693 h 10000"/>
              <a:gd name="connsiteX14" fmla="*/ 1087 w 10000"/>
              <a:gd name="connsiteY14" fmla="*/ 6254 h 10000"/>
              <a:gd name="connsiteX15" fmla="*/ 1148 w 10000"/>
              <a:gd name="connsiteY15" fmla="*/ 5845 h 10000"/>
              <a:gd name="connsiteX16" fmla="*/ 1228 w 10000"/>
              <a:gd name="connsiteY16" fmla="*/ 5244 h 10000"/>
              <a:gd name="connsiteX17" fmla="*/ 1306 w 10000"/>
              <a:gd name="connsiteY17" fmla="*/ 4431 h 10000"/>
              <a:gd name="connsiteX18" fmla="*/ 1405 w 10000"/>
              <a:gd name="connsiteY18" fmla="*/ 3830 h 10000"/>
              <a:gd name="connsiteX19" fmla="*/ 1462 w 10000"/>
              <a:gd name="connsiteY19" fmla="*/ 3216 h 10000"/>
              <a:gd name="connsiteX20" fmla="*/ 1544 w 10000"/>
              <a:gd name="connsiteY20" fmla="*/ 2792 h 10000"/>
              <a:gd name="connsiteX21" fmla="*/ 1605 w 10000"/>
              <a:gd name="connsiteY21" fmla="*/ 2205 h 10000"/>
              <a:gd name="connsiteX22" fmla="*/ 1685 w 10000"/>
              <a:gd name="connsiteY22" fmla="*/ 1746 h 10000"/>
              <a:gd name="connsiteX23" fmla="*/ 1768 w 10000"/>
              <a:gd name="connsiteY23" fmla="*/ 1357 h 10000"/>
              <a:gd name="connsiteX24" fmla="*/ 1845 w 10000"/>
              <a:gd name="connsiteY24" fmla="*/ 919 h 10000"/>
              <a:gd name="connsiteX25" fmla="*/ 1951 w 10000"/>
              <a:gd name="connsiteY25" fmla="*/ 898 h 10000"/>
              <a:gd name="connsiteX26" fmla="*/ 2031 w 10000"/>
              <a:gd name="connsiteY26" fmla="*/ 459 h 10000"/>
              <a:gd name="connsiteX27" fmla="*/ 2111 w 10000"/>
              <a:gd name="connsiteY27" fmla="*/ 49 h 10000"/>
              <a:gd name="connsiteX28" fmla="*/ 2193 w 10000"/>
              <a:gd name="connsiteY28" fmla="*/ 0 h 10000"/>
              <a:gd name="connsiteX29" fmla="*/ 2281 w 10000"/>
              <a:gd name="connsiteY29" fmla="*/ 332 h 10000"/>
              <a:gd name="connsiteX30" fmla="*/ 2347 w 10000"/>
              <a:gd name="connsiteY30" fmla="*/ 686 h 10000"/>
              <a:gd name="connsiteX31" fmla="*/ 2410 w 10000"/>
              <a:gd name="connsiteY31" fmla="*/ 1251 h 10000"/>
              <a:gd name="connsiteX32" fmla="*/ 2476 w 10000"/>
              <a:gd name="connsiteY32" fmla="*/ 1943 h 10000"/>
              <a:gd name="connsiteX33" fmla="*/ 2540 w 10000"/>
              <a:gd name="connsiteY33" fmla="*/ 2509 h 10000"/>
              <a:gd name="connsiteX34" fmla="*/ 2624 w 10000"/>
              <a:gd name="connsiteY34" fmla="*/ 3053 h 10000"/>
              <a:gd name="connsiteX35" fmla="*/ 2734 w 10000"/>
              <a:gd name="connsiteY35" fmla="*/ 3583 h 10000"/>
              <a:gd name="connsiteX36" fmla="*/ 2819 w 10000"/>
              <a:gd name="connsiteY36" fmla="*/ 3887 h 10000"/>
              <a:gd name="connsiteX37" fmla="*/ 2885 w 10000"/>
              <a:gd name="connsiteY37" fmla="*/ 4042 h 10000"/>
              <a:gd name="connsiteX38" fmla="*/ 2987 w 10000"/>
              <a:gd name="connsiteY38" fmla="*/ 4184 h 10000"/>
              <a:gd name="connsiteX39" fmla="*/ 3048 w 10000"/>
              <a:gd name="connsiteY39" fmla="*/ 4148 h 10000"/>
              <a:gd name="connsiteX40" fmla="*/ 3111 w 10000"/>
              <a:gd name="connsiteY40" fmla="*/ 4113 h 10000"/>
              <a:gd name="connsiteX41" fmla="*/ 3196 w 10000"/>
              <a:gd name="connsiteY41" fmla="*/ 4099 h 10000"/>
              <a:gd name="connsiteX42" fmla="*/ 3302 w 10000"/>
              <a:gd name="connsiteY42" fmla="*/ 4608 h 10000"/>
              <a:gd name="connsiteX43" fmla="*/ 3389 w 10000"/>
              <a:gd name="connsiteY43" fmla="*/ 4961 h 10000"/>
              <a:gd name="connsiteX44" fmla="*/ 3476 w 10000"/>
              <a:gd name="connsiteY44" fmla="*/ 5491 h 10000"/>
              <a:gd name="connsiteX45" fmla="*/ 3520 w 10000"/>
              <a:gd name="connsiteY45" fmla="*/ 6057 h 10000"/>
              <a:gd name="connsiteX46" fmla="*/ 3624 w 10000"/>
              <a:gd name="connsiteY46" fmla="*/ 6537 h 10000"/>
              <a:gd name="connsiteX47" fmla="*/ 3693 w 10000"/>
              <a:gd name="connsiteY47" fmla="*/ 6926 h 10000"/>
              <a:gd name="connsiteX48" fmla="*/ 3798 w 10000"/>
              <a:gd name="connsiteY48" fmla="*/ 7456 h 10000"/>
              <a:gd name="connsiteX49" fmla="*/ 3859 w 10000"/>
              <a:gd name="connsiteY49" fmla="*/ 7597 h 10000"/>
              <a:gd name="connsiteX50" fmla="*/ 3925 w 10000"/>
              <a:gd name="connsiteY50" fmla="*/ 7774 h 10000"/>
              <a:gd name="connsiteX51" fmla="*/ 4008 w 10000"/>
              <a:gd name="connsiteY51" fmla="*/ 8092 h 10000"/>
              <a:gd name="connsiteX52" fmla="*/ 4093 w 10000"/>
              <a:gd name="connsiteY52" fmla="*/ 8424 h 10000"/>
              <a:gd name="connsiteX53" fmla="*/ 4177 w 10000"/>
              <a:gd name="connsiteY53" fmla="*/ 8777 h 10000"/>
              <a:gd name="connsiteX54" fmla="*/ 4262 w 10000"/>
              <a:gd name="connsiteY54" fmla="*/ 8919 h 10000"/>
              <a:gd name="connsiteX55" fmla="*/ 4328 w 10000"/>
              <a:gd name="connsiteY55" fmla="*/ 8905 h 10000"/>
              <a:gd name="connsiteX56" fmla="*/ 4410 w 10000"/>
              <a:gd name="connsiteY56" fmla="*/ 8848 h 10000"/>
              <a:gd name="connsiteX57" fmla="*/ 4493 w 10000"/>
              <a:gd name="connsiteY57" fmla="*/ 8813 h 10000"/>
              <a:gd name="connsiteX58" fmla="*/ 4573 w 10000"/>
              <a:gd name="connsiteY58" fmla="*/ 8410 h 10000"/>
              <a:gd name="connsiteX59" fmla="*/ 5204 w 10000"/>
              <a:gd name="connsiteY59" fmla="*/ 7874 h 10000"/>
              <a:gd name="connsiteX60" fmla="*/ 10000 w 10000"/>
              <a:gd name="connsiteY60" fmla="*/ 9046 h 10000"/>
              <a:gd name="connsiteX61" fmla="*/ 9986 w 10000"/>
              <a:gd name="connsiteY61" fmla="*/ 10000 h 10000"/>
              <a:gd name="connsiteX0" fmla="*/ 0 w 10000"/>
              <a:gd name="connsiteY0" fmla="*/ 9894 h 10000"/>
              <a:gd name="connsiteX1" fmla="*/ 85 w 10000"/>
              <a:gd name="connsiteY1" fmla="*/ 9399 h 10000"/>
              <a:gd name="connsiteX2" fmla="*/ 165 w 10000"/>
              <a:gd name="connsiteY2" fmla="*/ 8989 h 10000"/>
              <a:gd name="connsiteX3" fmla="*/ 226 w 10000"/>
              <a:gd name="connsiteY3" fmla="*/ 8940 h 10000"/>
              <a:gd name="connsiteX4" fmla="*/ 311 w 10000"/>
              <a:gd name="connsiteY4" fmla="*/ 8905 h 10000"/>
              <a:gd name="connsiteX5" fmla="*/ 372 w 10000"/>
              <a:gd name="connsiteY5" fmla="*/ 8869 h 10000"/>
              <a:gd name="connsiteX6" fmla="*/ 457 w 10000"/>
              <a:gd name="connsiteY6" fmla="*/ 8834 h 10000"/>
              <a:gd name="connsiteX7" fmla="*/ 539 w 10000"/>
              <a:gd name="connsiteY7" fmla="*/ 8799 h 10000"/>
              <a:gd name="connsiteX8" fmla="*/ 621 w 10000"/>
              <a:gd name="connsiteY8" fmla="*/ 8763 h 10000"/>
              <a:gd name="connsiteX9" fmla="*/ 728 w 10000"/>
              <a:gd name="connsiteY9" fmla="*/ 8530 h 10000"/>
              <a:gd name="connsiteX10" fmla="*/ 784 w 10000"/>
              <a:gd name="connsiteY10" fmla="*/ 7929 h 10000"/>
              <a:gd name="connsiteX11" fmla="*/ 842 w 10000"/>
              <a:gd name="connsiteY11" fmla="*/ 7717 h 10000"/>
              <a:gd name="connsiteX12" fmla="*/ 944 w 10000"/>
              <a:gd name="connsiteY12" fmla="*/ 7102 h 10000"/>
              <a:gd name="connsiteX13" fmla="*/ 1005 w 10000"/>
              <a:gd name="connsiteY13" fmla="*/ 6693 h 10000"/>
              <a:gd name="connsiteX14" fmla="*/ 1087 w 10000"/>
              <a:gd name="connsiteY14" fmla="*/ 6254 h 10000"/>
              <a:gd name="connsiteX15" fmla="*/ 1148 w 10000"/>
              <a:gd name="connsiteY15" fmla="*/ 5845 h 10000"/>
              <a:gd name="connsiteX16" fmla="*/ 1228 w 10000"/>
              <a:gd name="connsiteY16" fmla="*/ 5244 h 10000"/>
              <a:gd name="connsiteX17" fmla="*/ 1306 w 10000"/>
              <a:gd name="connsiteY17" fmla="*/ 4431 h 10000"/>
              <a:gd name="connsiteX18" fmla="*/ 1405 w 10000"/>
              <a:gd name="connsiteY18" fmla="*/ 3830 h 10000"/>
              <a:gd name="connsiteX19" fmla="*/ 1462 w 10000"/>
              <a:gd name="connsiteY19" fmla="*/ 3216 h 10000"/>
              <a:gd name="connsiteX20" fmla="*/ 1544 w 10000"/>
              <a:gd name="connsiteY20" fmla="*/ 2792 h 10000"/>
              <a:gd name="connsiteX21" fmla="*/ 1605 w 10000"/>
              <a:gd name="connsiteY21" fmla="*/ 2205 h 10000"/>
              <a:gd name="connsiteX22" fmla="*/ 1685 w 10000"/>
              <a:gd name="connsiteY22" fmla="*/ 1746 h 10000"/>
              <a:gd name="connsiteX23" fmla="*/ 1768 w 10000"/>
              <a:gd name="connsiteY23" fmla="*/ 1357 h 10000"/>
              <a:gd name="connsiteX24" fmla="*/ 1845 w 10000"/>
              <a:gd name="connsiteY24" fmla="*/ 919 h 10000"/>
              <a:gd name="connsiteX25" fmla="*/ 1951 w 10000"/>
              <a:gd name="connsiteY25" fmla="*/ 898 h 10000"/>
              <a:gd name="connsiteX26" fmla="*/ 2031 w 10000"/>
              <a:gd name="connsiteY26" fmla="*/ 459 h 10000"/>
              <a:gd name="connsiteX27" fmla="*/ 2111 w 10000"/>
              <a:gd name="connsiteY27" fmla="*/ 49 h 10000"/>
              <a:gd name="connsiteX28" fmla="*/ 2193 w 10000"/>
              <a:gd name="connsiteY28" fmla="*/ 0 h 10000"/>
              <a:gd name="connsiteX29" fmla="*/ 2281 w 10000"/>
              <a:gd name="connsiteY29" fmla="*/ 332 h 10000"/>
              <a:gd name="connsiteX30" fmla="*/ 2347 w 10000"/>
              <a:gd name="connsiteY30" fmla="*/ 686 h 10000"/>
              <a:gd name="connsiteX31" fmla="*/ 2410 w 10000"/>
              <a:gd name="connsiteY31" fmla="*/ 1251 h 10000"/>
              <a:gd name="connsiteX32" fmla="*/ 2476 w 10000"/>
              <a:gd name="connsiteY32" fmla="*/ 1943 h 10000"/>
              <a:gd name="connsiteX33" fmla="*/ 2540 w 10000"/>
              <a:gd name="connsiteY33" fmla="*/ 2509 h 10000"/>
              <a:gd name="connsiteX34" fmla="*/ 2624 w 10000"/>
              <a:gd name="connsiteY34" fmla="*/ 3053 h 10000"/>
              <a:gd name="connsiteX35" fmla="*/ 2734 w 10000"/>
              <a:gd name="connsiteY35" fmla="*/ 3583 h 10000"/>
              <a:gd name="connsiteX36" fmla="*/ 2819 w 10000"/>
              <a:gd name="connsiteY36" fmla="*/ 3887 h 10000"/>
              <a:gd name="connsiteX37" fmla="*/ 2885 w 10000"/>
              <a:gd name="connsiteY37" fmla="*/ 4042 h 10000"/>
              <a:gd name="connsiteX38" fmla="*/ 2987 w 10000"/>
              <a:gd name="connsiteY38" fmla="*/ 4184 h 10000"/>
              <a:gd name="connsiteX39" fmla="*/ 3048 w 10000"/>
              <a:gd name="connsiteY39" fmla="*/ 4148 h 10000"/>
              <a:gd name="connsiteX40" fmla="*/ 3111 w 10000"/>
              <a:gd name="connsiteY40" fmla="*/ 4113 h 10000"/>
              <a:gd name="connsiteX41" fmla="*/ 3196 w 10000"/>
              <a:gd name="connsiteY41" fmla="*/ 4099 h 10000"/>
              <a:gd name="connsiteX42" fmla="*/ 3302 w 10000"/>
              <a:gd name="connsiteY42" fmla="*/ 4608 h 10000"/>
              <a:gd name="connsiteX43" fmla="*/ 3389 w 10000"/>
              <a:gd name="connsiteY43" fmla="*/ 4961 h 10000"/>
              <a:gd name="connsiteX44" fmla="*/ 3476 w 10000"/>
              <a:gd name="connsiteY44" fmla="*/ 5491 h 10000"/>
              <a:gd name="connsiteX45" fmla="*/ 3520 w 10000"/>
              <a:gd name="connsiteY45" fmla="*/ 6057 h 10000"/>
              <a:gd name="connsiteX46" fmla="*/ 3624 w 10000"/>
              <a:gd name="connsiteY46" fmla="*/ 6537 h 10000"/>
              <a:gd name="connsiteX47" fmla="*/ 3693 w 10000"/>
              <a:gd name="connsiteY47" fmla="*/ 6926 h 10000"/>
              <a:gd name="connsiteX48" fmla="*/ 3798 w 10000"/>
              <a:gd name="connsiteY48" fmla="*/ 7456 h 10000"/>
              <a:gd name="connsiteX49" fmla="*/ 3859 w 10000"/>
              <a:gd name="connsiteY49" fmla="*/ 7597 h 10000"/>
              <a:gd name="connsiteX50" fmla="*/ 3925 w 10000"/>
              <a:gd name="connsiteY50" fmla="*/ 7774 h 10000"/>
              <a:gd name="connsiteX51" fmla="*/ 4008 w 10000"/>
              <a:gd name="connsiteY51" fmla="*/ 8092 h 10000"/>
              <a:gd name="connsiteX52" fmla="*/ 4093 w 10000"/>
              <a:gd name="connsiteY52" fmla="*/ 8424 h 10000"/>
              <a:gd name="connsiteX53" fmla="*/ 4177 w 10000"/>
              <a:gd name="connsiteY53" fmla="*/ 8777 h 10000"/>
              <a:gd name="connsiteX54" fmla="*/ 4262 w 10000"/>
              <a:gd name="connsiteY54" fmla="*/ 8919 h 10000"/>
              <a:gd name="connsiteX55" fmla="*/ 4328 w 10000"/>
              <a:gd name="connsiteY55" fmla="*/ 8905 h 10000"/>
              <a:gd name="connsiteX56" fmla="*/ 4410 w 10000"/>
              <a:gd name="connsiteY56" fmla="*/ 8848 h 10000"/>
              <a:gd name="connsiteX57" fmla="*/ 4493 w 10000"/>
              <a:gd name="connsiteY57" fmla="*/ 8813 h 10000"/>
              <a:gd name="connsiteX58" fmla="*/ 4573 w 10000"/>
              <a:gd name="connsiteY58" fmla="*/ 8410 h 10000"/>
              <a:gd name="connsiteX59" fmla="*/ 5204 w 10000"/>
              <a:gd name="connsiteY59" fmla="*/ 7874 h 10000"/>
              <a:gd name="connsiteX60" fmla="*/ 10000 w 10000"/>
              <a:gd name="connsiteY60" fmla="*/ 9046 h 10000"/>
              <a:gd name="connsiteX61" fmla="*/ 9986 w 10000"/>
              <a:gd name="connsiteY61" fmla="*/ 10000 h 10000"/>
              <a:gd name="connsiteX0" fmla="*/ 0 w 10000"/>
              <a:gd name="connsiteY0" fmla="*/ 9894 h 10000"/>
              <a:gd name="connsiteX1" fmla="*/ 85 w 10000"/>
              <a:gd name="connsiteY1" fmla="*/ 9399 h 10000"/>
              <a:gd name="connsiteX2" fmla="*/ 165 w 10000"/>
              <a:gd name="connsiteY2" fmla="*/ 8989 h 10000"/>
              <a:gd name="connsiteX3" fmla="*/ 226 w 10000"/>
              <a:gd name="connsiteY3" fmla="*/ 8940 h 10000"/>
              <a:gd name="connsiteX4" fmla="*/ 311 w 10000"/>
              <a:gd name="connsiteY4" fmla="*/ 8905 h 10000"/>
              <a:gd name="connsiteX5" fmla="*/ 372 w 10000"/>
              <a:gd name="connsiteY5" fmla="*/ 8869 h 10000"/>
              <a:gd name="connsiteX6" fmla="*/ 457 w 10000"/>
              <a:gd name="connsiteY6" fmla="*/ 8834 h 10000"/>
              <a:gd name="connsiteX7" fmla="*/ 539 w 10000"/>
              <a:gd name="connsiteY7" fmla="*/ 8799 h 10000"/>
              <a:gd name="connsiteX8" fmla="*/ 621 w 10000"/>
              <a:gd name="connsiteY8" fmla="*/ 8763 h 10000"/>
              <a:gd name="connsiteX9" fmla="*/ 728 w 10000"/>
              <a:gd name="connsiteY9" fmla="*/ 8530 h 10000"/>
              <a:gd name="connsiteX10" fmla="*/ 784 w 10000"/>
              <a:gd name="connsiteY10" fmla="*/ 7929 h 10000"/>
              <a:gd name="connsiteX11" fmla="*/ 842 w 10000"/>
              <a:gd name="connsiteY11" fmla="*/ 7717 h 10000"/>
              <a:gd name="connsiteX12" fmla="*/ 944 w 10000"/>
              <a:gd name="connsiteY12" fmla="*/ 7102 h 10000"/>
              <a:gd name="connsiteX13" fmla="*/ 1005 w 10000"/>
              <a:gd name="connsiteY13" fmla="*/ 6693 h 10000"/>
              <a:gd name="connsiteX14" fmla="*/ 1087 w 10000"/>
              <a:gd name="connsiteY14" fmla="*/ 6254 h 10000"/>
              <a:gd name="connsiteX15" fmla="*/ 1148 w 10000"/>
              <a:gd name="connsiteY15" fmla="*/ 5845 h 10000"/>
              <a:gd name="connsiteX16" fmla="*/ 1228 w 10000"/>
              <a:gd name="connsiteY16" fmla="*/ 5244 h 10000"/>
              <a:gd name="connsiteX17" fmla="*/ 1306 w 10000"/>
              <a:gd name="connsiteY17" fmla="*/ 4431 h 10000"/>
              <a:gd name="connsiteX18" fmla="*/ 1405 w 10000"/>
              <a:gd name="connsiteY18" fmla="*/ 3830 h 10000"/>
              <a:gd name="connsiteX19" fmla="*/ 1462 w 10000"/>
              <a:gd name="connsiteY19" fmla="*/ 3216 h 10000"/>
              <a:gd name="connsiteX20" fmla="*/ 1544 w 10000"/>
              <a:gd name="connsiteY20" fmla="*/ 2792 h 10000"/>
              <a:gd name="connsiteX21" fmla="*/ 1605 w 10000"/>
              <a:gd name="connsiteY21" fmla="*/ 2205 h 10000"/>
              <a:gd name="connsiteX22" fmla="*/ 1685 w 10000"/>
              <a:gd name="connsiteY22" fmla="*/ 1746 h 10000"/>
              <a:gd name="connsiteX23" fmla="*/ 1768 w 10000"/>
              <a:gd name="connsiteY23" fmla="*/ 1357 h 10000"/>
              <a:gd name="connsiteX24" fmla="*/ 1845 w 10000"/>
              <a:gd name="connsiteY24" fmla="*/ 919 h 10000"/>
              <a:gd name="connsiteX25" fmla="*/ 1951 w 10000"/>
              <a:gd name="connsiteY25" fmla="*/ 898 h 10000"/>
              <a:gd name="connsiteX26" fmla="*/ 2031 w 10000"/>
              <a:gd name="connsiteY26" fmla="*/ 459 h 10000"/>
              <a:gd name="connsiteX27" fmla="*/ 2111 w 10000"/>
              <a:gd name="connsiteY27" fmla="*/ 49 h 10000"/>
              <a:gd name="connsiteX28" fmla="*/ 2193 w 10000"/>
              <a:gd name="connsiteY28" fmla="*/ 0 h 10000"/>
              <a:gd name="connsiteX29" fmla="*/ 2281 w 10000"/>
              <a:gd name="connsiteY29" fmla="*/ 332 h 10000"/>
              <a:gd name="connsiteX30" fmla="*/ 2347 w 10000"/>
              <a:gd name="connsiteY30" fmla="*/ 686 h 10000"/>
              <a:gd name="connsiteX31" fmla="*/ 2410 w 10000"/>
              <a:gd name="connsiteY31" fmla="*/ 1251 h 10000"/>
              <a:gd name="connsiteX32" fmla="*/ 2476 w 10000"/>
              <a:gd name="connsiteY32" fmla="*/ 1943 h 10000"/>
              <a:gd name="connsiteX33" fmla="*/ 2540 w 10000"/>
              <a:gd name="connsiteY33" fmla="*/ 2509 h 10000"/>
              <a:gd name="connsiteX34" fmla="*/ 2624 w 10000"/>
              <a:gd name="connsiteY34" fmla="*/ 3053 h 10000"/>
              <a:gd name="connsiteX35" fmla="*/ 2734 w 10000"/>
              <a:gd name="connsiteY35" fmla="*/ 3583 h 10000"/>
              <a:gd name="connsiteX36" fmla="*/ 2819 w 10000"/>
              <a:gd name="connsiteY36" fmla="*/ 3887 h 10000"/>
              <a:gd name="connsiteX37" fmla="*/ 2885 w 10000"/>
              <a:gd name="connsiteY37" fmla="*/ 4042 h 10000"/>
              <a:gd name="connsiteX38" fmla="*/ 2987 w 10000"/>
              <a:gd name="connsiteY38" fmla="*/ 4184 h 10000"/>
              <a:gd name="connsiteX39" fmla="*/ 3048 w 10000"/>
              <a:gd name="connsiteY39" fmla="*/ 4148 h 10000"/>
              <a:gd name="connsiteX40" fmla="*/ 3111 w 10000"/>
              <a:gd name="connsiteY40" fmla="*/ 4113 h 10000"/>
              <a:gd name="connsiteX41" fmla="*/ 3196 w 10000"/>
              <a:gd name="connsiteY41" fmla="*/ 4099 h 10000"/>
              <a:gd name="connsiteX42" fmla="*/ 3302 w 10000"/>
              <a:gd name="connsiteY42" fmla="*/ 4608 h 10000"/>
              <a:gd name="connsiteX43" fmla="*/ 3389 w 10000"/>
              <a:gd name="connsiteY43" fmla="*/ 4961 h 10000"/>
              <a:gd name="connsiteX44" fmla="*/ 3476 w 10000"/>
              <a:gd name="connsiteY44" fmla="*/ 5491 h 10000"/>
              <a:gd name="connsiteX45" fmla="*/ 3520 w 10000"/>
              <a:gd name="connsiteY45" fmla="*/ 6057 h 10000"/>
              <a:gd name="connsiteX46" fmla="*/ 3624 w 10000"/>
              <a:gd name="connsiteY46" fmla="*/ 6537 h 10000"/>
              <a:gd name="connsiteX47" fmla="*/ 3693 w 10000"/>
              <a:gd name="connsiteY47" fmla="*/ 6926 h 10000"/>
              <a:gd name="connsiteX48" fmla="*/ 3798 w 10000"/>
              <a:gd name="connsiteY48" fmla="*/ 7456 h 10000"/>
              <a:gd name="connsiteX49" fmla="*/ 3859 w 10000"/>
              <a:gd name="connsiteY49" fmla="*/ 7597 h 10000"/>
              <a:gd name="connsiteX50" fmla="*/ 3925 w 10000"/>
              <a:gd name="connsiteY50" fmla="*/ 7774 h 10000"/>
              <a:gd name="connsiteX51" fmla="*/ 4008 w 10000"/>
              <a:gd name="connsiteY51" fmla="*/ 8092 h 10000"/>
              <a:gd name="connsiteX52" fmla="*/ 4093 w 10000"/>
              <a:gd name="connsiteY52" fmla="*/ 8424 h 10000"/>
              <a:gd name="connsiteX53" fmla="*/ 4177 w 10000"/>
              <a:gd name="connsiteY53" fmla="*/ 8777 h 10000"/>
              <a:gd name="connsiteX54" fmla="*/ 4262 w 10000"/>
              <a:gd name="connsiteY54" fmla="*/ 8919 h 10000"/>
              <a:gd name="connsiteX55" fmla="*/ 4328 w 10000"/>
              <a:gd name="connsiteY55" fmla="*/ 8905 h 10000"/>
              <a:gd name="connsiteX56" fmla="*/ 4410 w 10000"/>
              <a:gd name="connsiteY56" fmla="*/ 8848 h 10000"/>
              <a:gd name="connsiteX57" fmla="*/ 4493 w 10000"/>
              <a:gd name="connsiteY57" fmla="*/ 8813 h 10000"/>
              <a:gd name="connsiteX58" fmla="*/ 4770 w 10000"/>
              <a:gd name="connsiteY58" fmla="*/ 8410 h 10000"/>
              <a:gd name="connsiteX59" fmla="*/ 5204 w 10000"/>
              <a:gd name="connsiteY59" fmla="*/ 7874 h 10000"/>
              <a:gd name="connsiteX60" fmla="*/ 10000 w 10000"/>
              <a:gd name="connsiteY60" fmla="*/ 9046 h 10000"/>
              <a:gd name="connsiteX61" fmla="*/ 9986 w 10000"/>
              <a:gd name="connsiteY61" fmla="*/ 10000 h 10000"/>
              <a:gd name="connsiteX0" fmla="*/ 0 w 10000"/>
              <a:gd name="connsiteY0" fmla="*/ 9894 h 10000"/>
              <a:gd name="connsiteX1" fmla="*/ 85 w 10000"/>
              <a:gd name="connsiteY1" fmla="*/ 9399 h 10000"/>
              <a:gd name="connsiteX2" fmla="*/ 165 w 10000"/>
              <a:gd name="connsiteY2" fmla="*/ 8989 h 10000"/>
              <a:gd name="connsiteX3" fmla="*/ 226 w 10000"/>
              <a:gd name="connsiteY3" fmla="*/ 8940 h 10000"/>
              <a:gd name="connsiteX4" fmla="*/ 311 w 10000"/>
              <a:gd name="connsiteY4" fmla="*/ 8905 h 10000"/>
              <a:gd name="connsiteX5" fmla="*/ 372 w 10000"/>
              <a:gd name="connsiteY5" fmla="*/ 8869 h 10000"/>
              <a:gd name="connsiteX6" fmla="*/ 457 w 10000"/>
              <a:gd name="connsiteY6" fmla="*/ 8834 h 10000"/>
              <a:gd name="connsiteX7" fmla="*/ 539 w 10000"/>
              <a:gd name="connsiteY7" fmla="*/ 8799 h 10000"/>
              <a:gd name="connsiteX8" fmla="*/ 621 w 10000"/>
              <a:gd name="connsiteY8" fmla="*/ 8763 h 10000"/>
              <a:gd name="connsiteX9" fmla="*/ 728 w 10000"/>
              <a:gd name="connsiteY9" fmla="*/ 8530 h 10000"/>
              <a:gd name="connsiteX10" fmla="*/ 784 w 10000"/>
              <a:gd name="connsiteY10" fmla="*/ 7929 h 10000"/>
              <a:gd name="connsiteX11" fmla="*/ 842 w 10000"/>
              <a:gd name="connsiteY11" fmla="*/ 7717 h 10000"/>
              <a:gd name="connsiteX12" fmla="*/ 944 w 10000"/>
              <a:gd name="connsiteY12" fmla="*/ 7102 h 10000"/>
              <a:gd name="connsiteX13" fmla="*/ 1005 w 10000"/>
              <a:gd name="connsiteY13" fmla="*/ 6693 h 10000"/>
              <a:gd name="connsiteX14" fmla="*/ 1087 w 10000"/>
              <a:gd name="connsiteY14" fmla="*/ 6254 h 10000"/>
              <a:gd name="connsiteX15" fmla="*/ 1148 w 10000"/>
              <a:gd name="connsiteY15" fmla="*/ 5845 h 10000"/>
              <a:gd name="connsiteX16" fmla="*/ 1228 w 10000"/>
              <a:gd name="connsiteY16" fmla="*/ 5244 h 10000"/>
              <a:gd name="connsiteX17" fmla="*/ 1306 w 10000"/>
              <a:gd name="connsiteY17" fmla="*/ 4431 h 10000"/>
              <a:gd name="connsiteX18" fmla="*/ 1405 w 10000"/>
              <a:gd name="connsiteY18" fmla="*/ 3830 h 10000"/>
              <a:gd name="connsiteX19" fmla="*/ 1462 w 10000"/>
              <a:gd name="connsiteY19" fmla="*/ 3216 h 10000"/>
              <a:gd name="connsiteX20" fmla="*/ 1544 w 10000"/>
              <a:gd name="connsiteY20" fmla="*/ 2792 h 10000"/>
              <a:gd name="connsiteX21" fmla="*/ 1605 w 10000"/>
              <a:gd name="connsiteY21" fmla="*/ 2205 h 10000"/>
              <a:gd name="connsiteX22" fmla="*/ 1685 w 10000"/>
              <a:gd name="connsiteY22" fmla="*/ 1746 h 10000"/>
              <a:gd name="connsiteX23" fmla="*/ 1768 w 10000"/>
              <a:gd name="connsiteY23" fmla="*/ 1357 h 10000"/>
              <a:gd name="connsiteX24" fmla="*/ 1845 w 10000"/>
              <a:gd name="connsiteY24" fmla="*/ 919 h 10000"/>
              <a:gd name="connsiteX25" fmla="*/ 1951 w 10000"/>
              <a:gd name="connsiteY25" fmla="*/ 898 h 10000"/>
              <a:gd name="connsiteX26" fmla="*/ 2031 w 10000"/>
              <a:gd name="connsiteY26" fmla="*/ 459 h 10000"/>
              <a:gd name="connsiteX27" fmla="*/ 2111 w 10000"/>
              <a:gd name="connsiteY27" fmla="*/ 49 h 10000"/>
              <a:gd name="connsiteX28" fmla="*/ 2193 w 10000"/>
              <a:gd name="connsiteY28" fmla="*/ 0 h 10000"/>
              <a:gd name="connsiteX29" fmla="*/ 2281 w 10000"/>
              <a:gd name="connsiteY29" fmla="*/ 332 h 10000"/>
              <a:gd name="connsiteX30" fmla="*/ 2347 w 10000"/>
              <a:gd name="connsiteY30" fmla="*/ 686 h 10000"/>
              <a:gd name="connsiteX31" fmla="*/ 2410 w 10000"/>
              <a:gd name="connsiteY31" fmla="*/ 1251 h 10000"/>
              <a:gd name="connsiteX32" fmla="*/ 2476 w 10000"/>
              <a:gd name="connsiteY32" fmla="*/ 1943 h 10000"/>
              <a:gd name="connsiteX33" fmla="*/ 2540 w 10000"/>
              <a:gd name="connsiteY33" fmla="*/ 2509 h 10000"/>
              <a:gd name="connsiteX34" fmla="*/ 2624 w 10000"/>
              <a:gd name="connsiteY34" fmla="*/ 3053 h 10000"/>
              <a:gd name="connsiteX35" fmla="*/ 2734 w 10000"/>
              <a:gd name="connsiteY35" fmla="*/ 3583 h 10000"/>
              <a:gd name="connsiteX36" fmla="*/ 2819 w 10000"/>
              <a:gd name="connsiteY36" fmla="*/ 3887 h 10000"/>
              <a:gd name="connsiteX37" fmla="*/ 2885 w 10000"/>
              <a:gd name="connsiteY37" fmla="*/ 4042 h 10000"/>
              <a:gd name="connsiteX38" fmla="*/ 2987 w 10000"/>
              <a:gd name="connsiteY38" fmla="*/ 4184 h 10000"/>
              <a:gd name="connsiteX39" fmla="*/ 3048 w 10000"/>
              <a:gd name="connsiteY39" fmla="*/ 4148 h 10000"/>
              <a:gd name="connsiteX40" fmla="*/ 3111 w 10000"/>
              <a:gd name="connsiteY40" fmla="*/ 4113 h 10000"/>
              <a:gd name="connsiteX41" fmla="*/ 3196 w 10000"/>
              <a:gd name="connsiteY41" fmla="*/ 4099 h 10000"/>
              <a:gd name="connsiteX42" fmla="*/ 3302 w 10000"/>
              <a:gd name="connsiteY42" fmla="*/ 4608 h 10000"/>
              <a:gd name="connsiteX43" fmla="*/ 3389 w 10000"/>
              <a:gd name="connsiteY43" fmla="*/ 4961 h 10000"/>
              <a:gd name="connsiteX44" fmla="*/ 3476 w 10000"/>
              <a:gd name="connsiteY44" fmla="*/ 5491 h 10000"/>
              <a:gd name="connsiteX45" fmla="*/ 3520 w 10000"/>
              <a:gd name="connsiteY45" fmla="*/ 6057 h 10000"/>
              <a:gd name="connsiteX46" fmla="*/ 3624 w 10000"/>
              <a:gd name="connsiteY46" fmla="*/ 6537 h 10000"/>
              <a:gd name="connsiteX47" fmla="*/ 3693 w 10000"/>
              <a:gd name="connsiteY47" fmla="*/ 6926 h 10000"/>
              <a:gd name="connsiteX48" fmla="*/ 3798 w 10000"/>
              <a:gd name="connsiteY48" fmla="*/ 7456 h 10000"/>
              <a:gd name="connsiteX49" fmla="*/ 3859 w 10000"/>
              <a:gd name="connsiteY49" fmla="*/ 7597 h 10000"/>
              <a:gd name="connsiteX50" fmla="*/ 3925 w 10000"/>
              <a:gd name="connsiteY50" fmla="*/ 7774 h 10000"/>
              <a:gd name="connsiteX51" fmla="*/ 4008 w 10000"/>
              <a:gd name="connsiteY51" fmla="*/ 8092 h 10000"/>
              <a:gd name="connsiteX52" fmla="*/ 4093 w 10000"/>
              <a:gd name="connsiteY52" fmla="*/ 8424 h 10000"/>
              <a:gd name="connsiteX53" fmla="*/ 4177 w 10000"/>
              <a:gd name="connsiteY53" fmla="*/ 8777 h 10000"/>
              <a:gd name="connsiteX54" fmla="*/ 4262 w 10000"/>
              <a:gd name="connsiteY54" fmla="*/ 8919 h 10000"/>
              <a:gd name="connsiteX55" fmla="*/ 4328 w 10000"/>
              <a:gd name="connsiteY55" fmla="*/ 8905 h 10000"/>
              <a:gd name="connsiteX56" fmla="*/ 4410 w 10000"/>
              <a:gd name="connsiteY56" fmla="*/ 8848 h 10000"/>
              <a:gd name="connsiteX57" fmla="*/ 4493 w 10000"/>
              <a:gd name="connsiteY57" fmla="*/ 8813 h 10000"/>
              <a:gd name="connsiteX58" fmla="*/ 4770 w 10000"/>
              <a:gd name="connsiteY58" fmla="*/ 8410 h 10000"/>
              <a:gd name="connsiteX59" fmla="*/ 5204 w 10000"/>
              <a:gd name="connsiteY59" fmla="*/ 7874 h 10000"/>
              <a:gd name="connsiteX60" fmla="*/ 10000 w 10000"/>
              <a:gd name="connsiteY60" fmla="*/ 9046 h 10000"/>
              <a:gd name="connsiteX61" fmla="*/ 9986 w 10000"/>
              <a:gd name="connsiteY61" fmla="*/ 10000 h 10000"/>
              <a:gd name="connsiteX0" fmla="*/ 0 w 10000"/>
              <a:gd name="connsiteY0" fmla="*/ 9894 h 10000"/>
              <a:gd name="connsiteX1" fmla="*/ 85 w 10000"/>
              <a:gd name="connsiteY1" fmla="*/ 9399 h 10000"/>
              <a:gd name="connsiteX2" fmla="*/ 165 w 10000"/>
              <a:gd name="connsiteY2" fmla="*/ 8989 h 10000"/>
              <a:gd name="connsiteX3" fmla="*/ 226 w 10000"/>
              <a:gd name="connsiteY3" fmla="*/ 8940 h 10000"/>
              <a:gd name="connsiteX4" fmla="*/ 311 w 10000"/>
              <a:gd name="connsiteY4" fmla="*/ 8905 h 10000"/>
              <a:gd name="connsiteX5" fmla="*/ 372 w 10000"/>
              <a:gd name="connsiteY5" fmla="*/ 8869 h 10000"/>
              <a:gd name="connsiteX6" fmla="*/ 457 w 10000"/>
              <a:gd name="connsiteY6" fmla="*/ 8834 h 10000"/>
              <a:gd name="connsiteX7" fmla="*/ 539 w 10000"/>
              <a:gd name="connsiteY7" fmla="*/ 8799 h 10000"/>
              <a:gd name="connsiteX8" fmla="*/ 621 w 10000"/>
              <a:gd name="connsiteY8" fmla="*/ 8763 h 10000"/>
              <a:gd name="connsiteX9" fmla="*/ 728 w 10000"/>
              <a:gd name="connsiteY9" fmla="*/ 8530 h 10000"/>
              <a:gd name="connsiteX10" fmla="*/ 784 w 10000"/>
              <a:gd name="connsiteY10" fmla="*/ 7929 h 10000"/>
              <a:gd name="connsiteX11" fmla="*/ 842 w 10000"/>
              <a:gd name="connsiteY11" fmla="*/ 7717 h 10000"/>
              <a:gd name="connsiteX12" fmla="*/ 944 w 10000"/>
              <a:gd name="connsiteY12" fmla="*/ 7102 h 10000"/>
              <a:gd name="connsiteX13" fmla="*/ 1005 w 10000"/>
              <a:gd name="connsiteY13" fmla="*/ 6693 h 10000"/>
              <a:gd name="connsiteX14" fmla="*/ 1087 w 10000"/>
              <a:gd name="connsiteY14" fmla="*/ 6254 h 10000"/>
              <a:gd name="connsiteX15" fmla="*/ 1148 w 10000"/>
              <a:gd name="connsiteY15" fmla="*/ 5845 h 10000"/>
              <a:gd name="connsiteX16" fmla="*/ 1228 w 10000"/>
              <a:gd name="connsiteY16" fmla="*/ 5244 h 10000"/>
              <a:gd name="connsiteX17" fmla="*/ 1306 w 10000"/>
              <a:gd name="connsiteY17" fmla="*/ 4431 h 10000"/>
              <a:gd name="connsiteX18" fmla="*/ 1405 w 10000"/>
              <a:gd name="connsiteY18" fmla="*/ 3830 h 10000"/>
              <a:gd name="connsiteX19" fmla="*/ 1462 w 10000"/>
              <a:gd name="connsiteY19" fmla="*/ 3216 h 10000"/>
              <a:gd name="connsiteX20" fmla="*/ 1544 w 10000"/>
              <a:gd name="connsiteY20" fmla="*/ 2792 h 10000"/>
              <a:gd name="connsiteX21" fmla="*/ 1605 w 10000"/>
              <a:gd name="connsiteY21" fmla="*/ 2205 h 10000"/>
              <a:gd name="connsiteX22" fmla="*/ 1685 w 10000"/>
              <a:gd name="connsiteY22" fmla="*/ 1746 h 10000"/>
              <a:gd name="connsiteX23" fmla="*/ 1768 w 10000"/>
              <a:gd name="connsiteY23" fmla="*/ 1357 h 10000"/>
              <a:gd name="connsiteX24" fmla="*/ 1845 w 10000"/>
              <a:gd name="connsiteY24" fmla="*/ 919 h 10000"/>
              <a:gd name="connsiteX25" fmla="*/ 1951 w 10000"/>
              <a:gd name="connsiteY25" fmla="*/ 898 h 10000"/>
              <a:gd name="connsiteX26" fmla="*/ 2031 w 10000"/>
              <a:gd name="connsiteY26" fmla="*/ 459 h 10000"/>
              <a:gd name="connsiteX27" fmla="*/ 2111 w 10000"/>
              <a:gd name="connsiteY27" fmla="*/ 49 h 10000"/>
              <a:gd name="connsiteX28" fmla="*/ 2193 w 10000"/>
              <a:gd name="connsiteY28" fmla="*/ 0 h 10000"/>
              <a:gd name="connsiteX29" fmla="*/ 2281 w 10000"/>
              <a:gd name="connsiteY29" fmla="*/ 332 h 10000"/>
              <a:gd name="connsiteX30" fmla="*/ 2347 w 10000"/>
              <a:gd name="connsiteY30" fmla="*/ 686 h 10000"/>
              <a:gd name="connsiteX31" fmla="*/ 2410 w 10000"/>
              <a:gd name="connsiteY31" fmla="*/ 1251 h 10000"/>
              <a:gd name="connsiteX32" fmla="*/ 2476 w 10000"/>
              <a:gd name="connsiteY32" fmla="*/ 1943 h 10000"/>
              <a:gd name="connsiteX33" fmla="*/ 2540 w 10000"/>
              <a:gd name="connsiteY33" fmla="*/ 2509 h 10000"/>
              <a:gd name="connsiteX34" fmla="*/ 2624 w 10000"/>
              <a:gd name="connsiteY34" fmla="*/ 3053 h 10000"/>
              <a:gd name="connsiteX35" fmla="*/ 2734 w 10000"/>
              <a:gd name="connsiteY35" fmla="*/ 3583 h 10000"/>
              <a:gd name="connsiteX36" fmla="*/ 2819 w 10000"/>
              <a:gd name="connsiteY36" fmla="*/ 3887 h 10000"/>
              <a:gd name="connsiteX37" fmla="*/ 2885 w 10000"/>
              <a:gd name="connsiteY37" fmla="*/ 4042 h 10000"/>
              <a:gd name="connsiteX38" fmla="*/ 2987 w 10000"/>
              <a:gd name="connsiteY38" fmla="*/ 4184 h 10000"/>
              <a:gd name="connsiteX39" fmla="*/ 3048 w 10000"/>
              <a:gd name="connsiteY39" fmla="*/ 4148 h 10000"/>
              <a:gd name="connsiteX40" fmla="*/ 3111 w 10000"/>
              <a:gd name="connsiteY40" fmla="*/ 4113 h 10000"/>
              <a:gd name="connsiteX41" fmla="*/ 3196 w 10000"/>
              <a:gd name="connsiteY41" fmla="*/ 4099 h 10000"/>
              <a:gd name="connsiteX42" fmla="*/ 3302 w 10000"/>
              <a:gd name="connsiteY42" fmla="*/ 4608 h 10000"/>
              <a:gd name="connsiteX43" fmla="*/ 3389 w 10000"/>
              <a:gd name="connsiteY43" fmla="*/ 4961 h 10000"/>
              <a:gd name="connsiteX44" fmla="*/ 3476 w 10000"/>
              <a:gd name="connsiteY44" fmla="*/ 5491 h 10000"/>
              <a:gd name="connsiteX45" fmla="*/ 3520 w 10000"/>
              <a:gd name="connsiteY45" fmla="*/ 6057 h 10000"/>
              <a:gd name="connsiteX46" fmla="*/ 3624 w 10000"/>
              <a:gd name="connsiteY46" fmla="*/ 6537 h 10000"/>
              <a:gd name="connsiteX47" fmla="*/ 3693 w 10000"/>
              <a:gd name="connsiteY47" fmla="*/ 6926 h 10000"/>
              <a:gd name="connsiteX48" fmla="*/ 3798 w 10000"/>
              <a:gd name="connsiteY48" fmla="*/ 7456 h 10000"/>
              <a:gd name="connsiteX49" fmla="*/ 3859 w 10000"/>
              <a:gd name="connsiteY49" fmla="*/ 7597 h 10000"/>
              <a:gd name="connsiteX50" fmla="*/ 3925 w 10000"/>
              <a:gd name="connsiteY50" fmla="*/ 7774 h 10000"/>
              <a:gd name="connsiteX51" fmla="*/ 4008 w 10000"/>
              <a:gd name="connsiteY51" fmla="*/ 8092 h 10000"/>
              <a:gd name="connsiteX52" fmla="*/ 4093 w 10000"/>
              <a:gd name="connsiteY52" fmla="*/ 8424 h 10000"/>
              <a:gd name="connsiteX53" fmla="*/ 4177 w 10000"/>
              <a:gd name="connsiteY53" fmla="*/ 8777 h 10000"/>
              <a:gd name="connsiteX54" fmla="*/ 4262 w 10000"/>
              <a:gd name="connsiteY54" fmla="*/ 8919 h 10000"/>
              <a:gd name="connsiteX55" fmla="*/ 4328 w 10000"/>
              <a:gd name="connsiteY55" fmla="*/ 8905 h 10000"/>
              <a:gd name="connsiteX56" fmla="*/ 4410 w 10000"/>
              <a:gd name="connsiteY56" fmla="*/ 8848 h 10000"/>
              <a:gd name="connsiteX57" fmla="*/ 4493 w 10000"/>
              <a:gd name="connsiteY57" fmla="*/ 8813 h 10000"/>
              <a:gd name="connsiteX58" fmla="*/ 4770 w 10000"/>
              <a:gd name="connsiteY58" fmla="*/ 8410 h 10000"/>
              <a:gd name="connsiteX59" fmla="*/ 6089 w 10000"/>
              <a:gd name="connsiteY59" fmla="*/ 7785 h 10000"/>
              <a:gd name="connsiteX60" fmla="*/ 10000 w 10000"/>
              <a:gd name="connsiteY60" fmla="*/ 9046 h 10000"/>
              <a:gd name="connsiteX61" fmla="*/ 9986 w 10000"/>
              <a:gd name="connsiteY61" fmla="*/ 10000 h 10000"/>
              <a:gd name="connsiteX0" fmla="*/ 0 w 10000"/>
              <a:gd name="connsiteY0" fmla="*/ 9894 h 10000"/>
              <a:gd name="connsiteX1" fmla="*/ 85 w 10000"/>
              <a:gd name="connsiteY1" fmla="*/ 9399 h 10000"/>
              <a:gd name="connsiteX2" fmla="*/ 165 w 10000"/>
              <a:gd name="connsiteY2" fmla="*/ 8989 h 10000"/>
              <a:gd name="connsiteX3" fmla="*/ 226 w 10000"/>
              <a:gd name="connsiteY3" fmla="*/ 8940 h 10000"/>
              <a:gd name="connsiteX4" fmla="*/ 311 w 10000"/>
              <a:gd name="connsiteY4" fmla="*/ 8905 h 10000"/>
              <a:gd name="connsiteX5" fmla="*/ 372 w 10000"/>
              <a:gd name="connsiteY5" fmla="*/ 8869 h 10000"/>
              <a:gd name="connsiteX6" fmla="*/ 457 w 10000"/>
              <a:gd name="connsiteY6" fmla="*/ 8834 h 10000"/>
              <a:gd name="connsiteX7" fmla="*/ 539 w 10000"/>
              <a:gd name="connsiteY7" fmla="*/ 8799 h 10000"/>
              <a:gd name="connsiteX8" fmla="*/ 621 w 10000"/>
              <a:gd name="connsiteY8" fmla="*/ 8763 h 10000"/>
              <a:gd name="connsiteX9" fmla="*/ 728 w 10000"/>
              <a:gd name="connsiteY9" fmla="*/ 8530 h 10000"/>
              <a:gd name="connsiteX10" fmla="*/ 784 w 10000"/>
              <a:gd name="connsiteY10" fmla="*/ 7929 h 10000"/>
              <a:gd name="connsiteX11" fmla="*/ 842 w 10000"/>
              <a:gd name="connsiteY11" fmla="*/ 7717 h 10000"/>
              <a:gd name="connsiteX12" fmla="*/ 944 w 10000"/>
              <a:gd name="connsiteY12" fmla="*/ 7102 h 10000"/>
              <a:gd name="connsiteX13" fmla="*/ 1005 w 10000"/>
              <a:gd name="connsiteY13" fmla="*/ 6693 h 10000"/>
              <a:gd name="connsiteX14" fmla="*/ 1087 w 10000"/>
              <a:gd name="connsiteY14" fmla="*/ 6254 h 10000"/>
              <a:gd name="connsiteX15" fmla="*/ 1148 w 10000"/>
              <a:gd name="connsiteY15" fmla="*/ 5845 h 10000"/>
              <a:gd name="connsiteX16" fmla="*/ 1228 w 10000"/>
              <a:gd name="connsiteY16" fmla="*/ 5244 h 10000"/>
              <a:gd name="connsiteX17" fmla="*/ 1306 w 10000"/>
              <a:gd name="connsiteY17" fmla="*/ 4431 h 10000"/>
              <a:gd name="connsiteX18" fmla="*/ 1405 w 10000"/>
              <a:gd name="connsiteY18" fmla="*/ 3830 h 10000"/>
              <a:gd name="connsiteX19" fmla="*/ 1462 w 10000"/>
              <a:gd name="connsiteY19" fmla="*/ 3216 h 10000"/>
              <a:gd name="connsiteX20" fmla="*/ 1544 w 10000"/>
              <a:gd name="connsiteY20" fmla="*/ 2792 h 10000"/>
              <a:gd name="connsiteX21" fmla="*/ 1605 w 10000"/>
              <a:gd name="connsiteY21" fmla="*/ 2205 h 10000"/>
              <a:gd name="connsiteX22" fmla="*/ 1685 w 10000"/>
              <a:gd name="connsiteY22" fmla="*/ 1746 h 10000"/>
              <a:gd name="connsiteX23" fmla="*/ 1768 w 10000"/>
              <a:gd name="connsiteY23" fmla="*/ 1357 h 10000"/>
              <a:gd name="connsiteX24" fmla="*/ 1845 w 10000"/>
              <a:gd name="connsiteY24" fmla="*/ 919 h 10000"/>
              <a:gd name="connsiteX25" fmla="*/ 1951 w 10000"/>
              <a:gd name="connsiteY25" fmla="*/ 898 h 10000"/>
              <a:gd name="connsiteX26" fmla="*/ 2031 w 10000"/>
              <a:gd name="connsiteY26" fmla="*/ 459 h 10000"/>
              <a:gd name="connsiteX27" fmla="*/ 2111 w 10000"/>
              <a:gd name="connsiteY27" fmla="*/ 49 h 10000"/>
              <a:gd name="connsiteX28" fmla="*/ 2193 w 10000"/>
              <a:gd name="connsiteY28" fmla="*/ 0 h 10000"/>
              <a:gd name="connsiteX29" fmla="*/ 2281 w 10000"/>
              <a:gd name="connsiteY29" fmla="*/ 332 h 10000"/>
              <a:gd name="connsiteX30" fmla="*/ 2347 w 10000"/>
              <a:gd name="connsiteY30" fmla="*/ 686 h 10000"/>
              <a:gd name="connsiteX31" fmla="*/ 2410 w 10000"/>
              <a:gd name="connsiteY31" fmla="*/ 1251 h 10000"/>
              <a:gd name="connsiteX32" fmla="*/ 2476 w 10000"/>
              <a:gd name="connsiteY32" fmla="*/ 1943 h 10000"/>
              <a:gd name="connsiteX33" fmla="*/ 2540 w 10000"/>
              <a:gd name="connsiteY33" fmla="*/ 2509 h 10000"/>
              <a:gd name="connsiteX34" fmla="*/ 2624 w 10000"/>
              <a:gd name="connsiteY34" fmla="*/ 3053 h 10000"/>
              <a:gd name="connsiteX35" fmla="*/ 2734 w 10000"/>
              <a:gd name="connsiteY35" fmla="*/ 3583 h 10000"/>
              <a:gd name="connsiteX36" fmla="*/ 2819 w 10000"/>
              <a:gd name="connsiteY36" fmla="*/ 3887 h 10000"/>
              <a:gd name="connsiteX37" fmla="*/ 2885 w 10000"/>
              <a:gd name="connsiteY37" fmla="*/ 4042 h 10000"/>
              <a:gd name="connsiteX38" fmla="*/ 2987 w 10000"/>
              <a:gd name="connsiteY38" fmla="*/ 4184 h 10000"/>
              <a:gd name="connsiteX39" fmla="*/ 3048 w 10000"/>
              <a:gd name="connsiteY39" fmla="*/ 4148 h 10000"/>
              <a:gd name="connsiteX40" fmla="*/ 3111 w 10000"/>
              <a:gd name="connsiteY40" fmla="*/ 4113 h 10000"/>
              <a:gd name="connsiteX41" fmla="*/ 3196 w 10000"/>
              <a:gd name="connsiteY41" fmla="*/ 4099 h 10000"/>
              <a:gd name="connsiteX42" fmla="*/ 3302 w 10000"/>
              <a:gd name="connsiteY42" fmla="*/ 4608 h 10000"/>
              <a:gd name="connsiteX43" fmla="*/ 3389 w 10000"/>
              <a:gd name="connsiteY43" fmla="*/ 4961 h 10000"/>
              <a:gd name="connsiteX44" fmla="*/ 3476 w 10000"/>
              <a:gd name="connsiteY44" fmla="*/ 5491 h 10000"/>
              <a:gd name="connsiteX45" fmla="*/ 3520 w 10000"/>
              <a:gd name="connsiteY45" fmla="*/ 6057 h 10000"/>
              <a:gd name="connsiteX46" fmla="*/ 3624 w 10000"/>
              <a:gd name="connsiteY46" fmla="*/ 6537 h 10000"/>
              <a:gd name="connsiteX47" fmla="*/ 3693 w 10000"/>
              <a:gd name="connsiteY47" fmla="*/ 6926 h 10000"/>
              <a:gd name="connsiteX48" fmla="*/ 3798 w 10000"/>
              <a:gd name="connsiteY48" fmla="*/ 7456 h 10000"/>
              <a:gd name="connsiteX49" fmla="*/ 3859 w 10000"/>
              <a:gd name="connsiteY49" fmla="*/ 7597 h 10000"/>
              <a:gd name="connsiteX50" fmla="*/ 3925 w 10000"/>
              <a:gd name="connsiteY50" fmla="*/ 7774 h 10000"/>
              <a:gd name="connsiteX51" fmla="*/ 4008 w 10000"/>
              <a:gd name="connsiteY51" fmla="*/ 8092 h 10000"/>
              <a:gd name="connsiteX52" fmla="*/ 4093 w 10000"/>
              <a:gd name="connsiteY52" fmla="*/ 8424 h 10000"/>
              <a:gd name="connsiteX53" fmla="*/ 4177 w 10000"/>
              <a:gd name="connsiteY53" fmla="*/ 8777 h 10000"/>
              <a:gd name="connsiteX54" fmla="*/ 4262 w 10000"/>
              <a:gd name="connsiteY54" fmla="*/ 8919 h 10000"/>
              <a:gd name="connsiteX55" fmla="*/ 4328 w 10000"/>
              <a:gd name="connsiteY55" fmla="*/ 8905 h 10000"/>
              <a:gd name="connsiteX56" fmla="*/ 4410 w 10000"/>
              <a:gd name="connsiteY56" fmla="*/ 8848 h 10000"/>
              <a:gd name="connsiteX57" fmla="*/ 4493 w 10000"/>
              <a:gd name="connsiteY57" fmla="*/ 8813 h 10000"/>
              <a:gd name="connsiteX58" fmla="*/ 4770 w 10000"/>
              <a:gd name="connsiteY58" fmla="*/ 8410 h 10000"/>
              <a:gd name="connsiteX59" fmla="*/ 6089 w 10000"/>
              <a:gd name="connsiteY59" fmla="*/ 7785 h 10000"/>
              <a:gd name="connsiteX60" fmla="*/ 7320 w 10000"/>
              <a:gd name="connsiteY60" fmla="*/ 8029 h 10000"/>
              <a:gd name="connsiteX61" fmla="*/ 10000 w 10000"/>
              <a:gd name="connsiteY61" fmla="*/ 9046 h 10000"/>
              <a:gd name="connsiteX62" fmla="*/ 9986 w 10000"/>
              <a:gd name="connsiteY62" fmla="*/ 10000 h 10000"/>
              <a:gd name="connsiteX0" fmla="*/ 0 w 10000"/>
              <a:gd name="connsiteY0" fmla="*/ 9894 h 10000"/>
              <a:gd name="connsiteX1" fmla="*/ 85 w 10000"/>
              <a:gd name="connsiteY1" fmla="*/ 9399 h 10000"/>
              <a:gd name="connsiteX2" fmla="*/ 165 w 10000"/>
              <a:gd name="connsiteY2" fmla="*/ 8989 h 10000"/>
              <a:gd name="connsiteX3" fmla="*/ 226 w 10000"/>
              <a:gd name="connsiteY3" fmla="*/ 8940 h 10000"/>
              <a:gd name="connsiteX4" fmla="*/ 311 w 10000"/>
              <a:gd name="connsiteY4" fmla="*/ 8905 h 10000"/>
              <a:gd name="connsiteX5" fmla="*/ 372 w 10000"/>
              <a:gd name="connsiteY5" fmla="*/ 8869 h 10000"/>
              <a:gd name="connsiteX6" fmla="*/ 457 w 10000"/>
              <a:gd name="connsiteY6" fmla="*/ 8834 h 10000"/>
              <a:gd name="connsiteX7" fmla="*/ 539 w 10000"/>
              <a:gd name="connsiteY7" fmla="*/ 8799 h 10000"/>
              <a:gd name="connsiteX8" fmla="*/ 621 w 10000"/>
              <a:gd name="connsiteY8" fmla="*/ 8763 h 10000"/>
              <a:gd name="connsiteX9" fmla="*/ 728 w 10000"/>
              <a:gd name="connsiteY9" fmla="*/ 8530 h 10000"/>
              <a:gd name="connsiteX10" fmla="*/ 784 w 10000"/>
              <a:gd name="connsiteY10" fmla="*/ 7929 h 10000"/>
              <a:gd name="connsiteX11" fmla="*/ 842 w 10000"/>
              <a:gd name="connsiteY11" fmla="*/ 7717 h 10000"/>
              <a:gd name="connsiteX12" fmla="*/ 944 w 10000"/>
              <a:gd name="connsiteY12" fmla="*/ 7102 h 10000"/>
              <a:gd name="connsiteX13" fmla="*/ 1005 w 10000"/>
              <a:gd name="connsiteY13" fmla="*/ 6693 h 10000"/>
              <a:gd name="connsiteX14" fmla="*/ 1087 w 10000"/>
              <a:gd name="connsiteY14" fmla="*/ 6254 h 10000"/>
              <a:gd name="connsiteX15" fmla="*/ 1148 w 10000"/>
              <a:gd name="connsiteY15" fmla="*/ 5845 h 10000"/>
              <a:gd name="connsiteX16" fmla="*/ 1228 w 10000"/>
              <a:gd name="connsiteY16" fmla="*/ 5244 h 10000"/>
              <a:gd name="connsiteX17" fmla="*/ 1306 w 10000"/>
              <a:gd name="connsiteY17" fmla="*/ 4431 h 10000"/>
              <a:gd name="connsiteX18" fmla="*/ 1405 w 10000"/>
              <a:gd name="connsiteY18" fmla="*/ 3830 h 10000"/>
              <a:gd name="connsiteX19" fmla="*/ 1462 w 10000"/>
              <a:gd name="connsiteY19" fmla="*/ 3216 h 10000"/>
              <a:gd name="connsiteX20" fmla="*/ 1544 w 10000"/>
              <a:gd name="connsiteY20" fmla="*/ 2792 h 10000"/>
              <a:gd name="connsiteX21" fmla="*/ 1605 w 10000"/>
              <a:gd name="connsiteY21" fmla="*/ 2205 h 10000"/>
              <a:gd name="connsiteX22" fmla="*/ 1685 w 10000"/>
              <a:gd name="connsiteY22" fmla="*/ 1746 h 10000"/>
              <a:gd name="connsiteX23" fmla="*/ 1768 w 10000"/>
              <a:gd name="connsiteY23" fmla="*/ 1357 h 10000"/>
              <a:gd name="connsiteX24" fmla="*/ 1845 w 10000"/>
              <a:gd name="connsiteY24" fmla="*/ 919 h 10000"/>
              <a:gd name="connsiteX25" fmla="*/ 1951 w 10000"/>
              <a:gd name="connsiteY25" fmla="*/ 898 h 10000"/>
              <a:gd name="connsiteX26" fmla="*/ 2031 w 10000"/>
              <a:gd name="connsiteY26" fmla="*/ 459 h 10000"/>
              <a:gd name="connsiteX27" fmla="*/ 2111 w 10000"/>
              <a:gd name="connsiteY27" fmla="*/ 49 h 10000"/>
              <a:gd name="connsiteX28" fmla="*/ 2193 w 10000"/>
              <a:gd name="connsiteY28" fmla="*/ 0 h 10000"/>
              <a:gd name="connsiteX29" fmla="*/ 2281 w 10000"/>
              <a:gd name="connsiteY29" fmla="*/ 332 h 10000"/>
              <a:gd name="connsiteX30" fmla="*/ 2347 w 10000"/>
              <a:gd name="connsiteY30" fmla="*/ 686 h 10000"/>
              <a:gd name="connsiteX31" fmla="*/ 2410 w 10000"/>
              <a:gd name="connsiteY31" fmla="*/ 1251 h 10000"/>
              <a:gd name="connsiteX32" fmla="*/ 2476 w 10000"/>
              <a:gd name="connsiteY32" fmla="*/ 1943 h 10000"/>
              <a:gd name="connsiteX33" fmla="*/ 2540 w 10000"/>
              <a:gd name="connsiteY33" fmla="*/ 2509 h 10000"/>
              <a:gd name="connsiteX34" fmla="*/ 2624 w 10000"/>
              <a:gd name="connsiteY34" fmla="*/ 3053 h 10000"/>
              <a:gd name="connsiteX35" fmla="*/ 2734 w 10000"/>
              <a:gd name="connsiteY35" fmla="*/ 3583 h 10000"/>
              <a:gd name="connsiteX36" fmla="*/ 2819 w 10000"/>
              <a:gd name="connsiteY36" fmla="*/ 3887 h 10000"/>
              <a:gd name="connsiteX37" fmla="*/ 2885 w 10000"/>
              <a:gd name="connsiteY37" fmla="*/ 4042 h 10000"/>
              <a:gd name="connsiteX38" fmla="*/ 2987 w 10000"/>
              <a:gd name="connsiteY38" fmla="*/ 4184 h 10000"/>
              <a:gd name="connsiteX39" fmla="*/ 3048 w 10000"/>
              <a:gd name="connsiteY39" fmla="*/ 4148 h 10000"/>
              <a:gd name="connsiteX40" fmla="*/ 3111 w 10000"/>
              <a:gd name="connsiteY40" fmla="*/ 4113 h 10000"/>
              <a:gd name="connsiteX41" fmla="*/ 3196 w 10000"/>
              <a:gd name="connsiteY41" fmla="*/ 4099 h 10000"/>
              <a:gd name="connsiteX42" fmla="*/ 3302 w 10000"/>
              <a:gd name="connsiteY42" fmla="*/ 4608 h 10000"/>
              <a:gd name="connsiteX43" fmla="*/ 3389 w 10000"/>
              <a:gd name="connsiteY43" fmla="*/ 4961 h 10000"/>
              <a:gd name="connsiteX44" fmla="*/ 3476 w 10000"/>
              <a:gd name="connsiteY44" fmla="*/ 5491 h 10000"/>
              <a:gd name="connsiteX45" fmla="*/ 3520 w 10000"/>
              <a:gd name="connsiteY45" fmla="*/ 6057 h 10000"/>
              <a:gd name="connsiteX46" fmla="*/ 3624 w 10000"/>
              <a:gd name="connsiteY46" fmla="*/ 6537 h 10000"/>
              <a:gd name="connsiteX47" fmla="*/ 3693 w 10000"/>
              <a:gd name="connsiteY47" fmla="*/ 6926 h 10000"/>
              <a:gd name="connsiteX48" fmla="*/ 3798 w 10000"/>
              <a:gd name="connsiteY48" fmla="*/ 7456 h 10000"/>
              <a:gd name="connsiteX49" fmla="*/ 3859 w 10000"/>
              <a:gd name="connsiteY49" fmla="*/ 7597 h 10000"/>
              <a:gd name="connsiteX50" fmla="*/ 3925 w 10000"/>
              <a:gd name="connsiteY50" fmla="*/ 7774 h 10000"/>
              <a:gd name="connsiteX51" fmla="*/ 4008 w 10000"/>
              <a:gd name="connsiteY51" fmla="*/ 8092 h 10000"/>
              <a:gd name="connsiteX52" fmla="*/ 4093 w 10000"/>
              <a:gd name="connsiteY52" fmla="*/ 8424 h 10000"/>
              <a:gd name="connsiteX53" fmla="*/ 4177 w 10000"/>
              <a:gd name="connsiteY53" fmla="*/ 8777 h 10000"/>
              <a:gd name="connsiteX54" fmla="*/ 4262 w 10000"/>
              <a:gd name="connsiteY54" fmla="*/ 8919 h 10000"/>
              <a:gd name="connsiteX55" fmla="*/ 4328 w 10000"/>
              <a:gd name="connsiteY55" fmla="*/ 8905 h 10000"/>
              <a:gd name="connsiteX56" fmla="*/ 4410 w 10000"/>
              <a:gd name="connsiteY56" fmla="*/ 8848 h 10000"/>
              <a:gd name="connsiteX57" fmla="*/ 4493 w 10000"/>
              <a:gd name="connsiteY57" fmla="*/ 8813 h 10000"/>
              <a:gd name="connsiteX58" fmla="*/ 4770 w 10000"/>
              <a:gd name="connsiteY58" fmla="*/ 8410 h 10000"/>
              <a:gd name="connsiteX59" fmla="*/ 6089 w 10000"/>
              <a:gd name="connsiteY59" fmla="*/ 7785 h 10000"/>
              <a:gd name="connsiteX60" fmla="*/ 7359 w 10000"/>
              <a:gd name="connsiteY60" fmla="*/ 8918 h 10000"/>
              <a:gd name="connsiteX61" fmla="*/ 10000 w 10000"/>
              <a:gd name="connsiteY61" fmla="*/ 9046 h 10000"/>
              <a:gd name="connsiteX62" fmla="*/ 9986 w 10000"/>
              <a:gd name="connsiteY62" fmla="*/ 10000 h 10000"/>
              <a:gd name="connsiteX0" fmla="*/ 0 w 10000"/>
              <a:gd name="connsiteY0" fmla="*/ 9894 h 10000"/>
              <a:gd name="connsiteX1" fmla="*/ 85 w 10000"/>
              <a:gd name="connsiteY1" fmla="*/ 9399 h 10000"/>
              <a:gd name="connsiteX2" fmla="*/ 165 w 10000"/>
              <a:gd name="connsiteY2" fmla="*/ 8989 h 10000"/>
              <a:gd name="connsiteX3" fmla="*/ 226 w 10000"/>
              <a:gd name="connsiteY3" fmla="*/ 8940 h 10000"/>
              <a:gd name="connsiteX4" fmla="*/ 311 w 10000"/>
              <a:gd name="connsiteY4" fmla="*/ 8905 h 10000"/>
              <a:gd name="connsiteX5" fmla="*/ 372 w 10000"/>
              <a:gd name="connsiteY5" fmla="*/ 8869 h 10000"/>
              <a:gd name="connsiteX6" fmla="*/ 457 w 10000"/>
              <a:gd name="connsiteY6" fmla="*/ 8834 h 10000"/>
              <a:gd name="connsiteX7" fmla="*/ 539 w 10000"/>
              <a:gd name="connsiteY7" fmla="*/ 8799 h 10000"/>
              <a:gd name="connsiteX8" fmla="*/ 621 w 10000"/>
              <a:gd name="connsiteY8" fmla="*/ 8763 h 10000"/>
              <a:gd name="connsiteX9" fmla="*/ 728 w 10000"/>
              <a:gd name="connsiteY9" fmla="*/ 8530 h 10000"/>
              <a:gd name="connsiteX10" fmla="*/ 784 w 10000"/>
              <a:gd name="connsiteY10" fmla="*/ 7929 h 10000"/>
              <a:gd name="connsiteX11" fmla="*/ 842 w 10000"/>
              <a:gd name="connsiteY11" fmla="*/ 7717 h 10000"/>
              <a:gd name="connsiteX12" fmla="*/ 944 w 10000"/>
              <a:gd name="connsiteY12" fmla="*/ 7102 h 10000"/>
              <a:gd name="connsiteX13" fmla="*/ 1005 w 10000"/>
              <a:gd name="connsiteY13" fmla="*/ 6693 h 10000"/>
              <a:gd name="connsiteX14" fmla="*/ 1087 w 10000"/>
              <a:gd name="connsiteY14" fmla="*/ 6254 h 10000"/>
              <a:gd name="connsiteX15" fmla="*/ 1148 w 10000"/>
              <a:gd name="connsiteY15" fmla="*/ 5845 h 10000"/>
              <a:gd name="connsiteX16" fmla="*/ 1228 w 10000"/>
              <a:gd name="connsiteY16" fmla="*/ 5244 h 10000"/>
              <a:gd name="connsiteX17" fmla="*/ 1306 w 10000"/>
              <a:gd name="connsiteY17" fmla="*/ 4431 h 10000"/>
              <a:gd name="connsiteX18" fmla="*/ 1405 w 10000"/>
              <a:gd name="connsiteY18" fmla="*/ 3830 h 10000"/>
              <a:gd name="connsiteX19" fmla="*/ 1462 w 10000"/>
              <a:gd name="connsiteY19" fmla="*/ 3216 h 10000"/>
              <a:gd name="connsiteX20" fmla="*/ 1544 w 10000"/>
              <a:gd name="connsiteY20" fmla="*/ 2792 h 10000"/>
              <a:gd name="connsiteX21" fmla="*/ 1605 w 10000"/>
              <a:gd name="connsiteY21" fmla="*/ 2205 h 10000"/>
              <a:gd name="connsiteX22" fmla="*/ 1685 w 10000"/>
              <a:gd name="connsiteY22" fmla="*/ 1746 h 10000"/>
              <a:gd name="connsiteX23" fmla="*/ 1768 w 10000"/>
              <a:gd name="connsiteY23" fmla="*/ 1357 h 10000"/>
              <a:gd name="connsiteX24" fmla="*/ 1845 w 10000"/>
              <a:gd name="connsiteY24" fmla="*/ 919 h 10000"/>
              <a:gd name="connsiteX25" fmla="*/ 1951 w 10000"/>
              <a:gd name="connsiteY25" fmla="*/ 898 h 10000"/>
              <a:gd name="connsiteX26" fmla="*/ 2031 w 10000"/>
              <a:gd name="connsiteY26" fmla="*/ 459 h 10000"/>
              <a:gd name="connsiteX27" fmla="*/ 2111 w 10000"/>
              <a:gd name="connsiteY27" fmla="*/ 49 h 10000"/>
              <a:gd name="connsiteX28" fmla="*/ 2193 w 10000"/>
              <a:gd name="connsiteY28" fmla="*/ 0 h 10000"/>
              <a:gd name="connsiteX29" fmla="*/ 2281 w 10000"/>
              <a:gd name="connsiteY29" fmla="*/ 332 h 10000"/>
              <a:gd name="connsiteX30" fmla="*/ 2347 w 10000"/>
              <a:gd name="connsiteY30" fmla="*/ 686 h 10000"/>
              <a:gd name="connsiteX31" fmla="*/ 2410 w 10000"/>
              <a:gd name="connsiteY31" fmla="*/ 1251 h 10000"/>
              <a:gd name="connsiteX32" fmla="*/ 2476 w 10000"/>
              <a:gd name="connsiteY32" fmla="*/ 1943 h 10000"/>
              <a:gd name="connsiteX33" fmla="*/ 2540 w 10000"/>
              <a:gd name="connsiteY33" fmla="*/ 2509 h 10000"/>
              <a:gd name="connsiteX34" fmla="*/ 2624 w 10000"/>
              <a:gd name="connsiteY34" fmla="*/ 3053 h 10000"/>
              <a:gd name="connsiteX35" fmla="*/ 2734 w 10000"/>
              <a:gd name="connsiteY35" fmla="*/ 3583 h 10000"/>
              <a:gd name="connsiteX36" fmla="*/ 2819 w 10000"/>
              <a:gd name="connsiteY36" fmla="*/ 3887 h 10000"/>
              <a:gd name="connsiteX37" fmla="*/ 2885 w 10000"/>
              <a:gd name="connsiteY37" fmla="*/ 4042 h 10000"/>
              <a:gd name="connsiteX38" fmla="*/ 2987 w 10000"/>
              <a:gd name="connsiteY38" fmla="*/ 4184 h 10000"/>
              <a:gd name="connsiteX39" fmla="*/ 3048 w 10000"/>
              <a:gd name="connsiteY39" fmla="*/ 4148 h 10000"/>
              <a:gd name="connsiteX40" fmla="*/ 3111 w 10000"/>
              <a:gd name="connsiteY40" fmla="*/ 4113 h 10000"/>
              <a:gd name="connsiteX41" fmla="*/ 3196 w 10000"/>
              <a:gd name="connsiteY41" fmla="*/ 4099 h 10000"/>
              <a:gd name="connsiteX42" fmla="*/ 3302 w 10000"/>
              <a:gd name="connsiteY42" fmla="*/ 4608 h 10000"/>
              <a:gd name="connsiteX43" fmla="*/ 3389 w 10000"/>
              <a:gd name="connsiteY43" fmla="*/ 4961 h 10000"/>
              <a:gd name="connsiteX44" fmla="*/ 3476 w 10000"/>
              <a:gd name="connsiteY44" fmla="*/ 5491 h 10000"/>
              <a:gd name="connsiteX45" fmla="*/ 3520 w 10000"/>
              <a:gd name="connsiteY45" fmla="*/ 6057 h 10000"/>
              <a:gd name="connsiteX46" fmla="*/ 3624 w 10000"/>
              <a:gd name="connsiteY46" fmla="*/ 6537 h 10000"/>
              <a:gd name="connsiteX47" fmla="*/ 3693 w 10000"/>
              <a:gd name="connsiteY47" fmla="*/ 6926 h 10000"/>
              <a:gd name="connsiteX48" fmla="*/ 3798 w 10000"/>
              <a:gd name="connsiteY48" fmla="*/ 7456 h 10000"/>
              <a:gd name="connsiteX49" fmla="*/ 3859 w 10000"/>
              <a:gd name="connsiteY49" fmla="*/ 7597 h 10000"/>
              <a:gd name="connsiteX50" fmla="*/ 3925 w 10000"/>
              <a:gd name="connsiteY50" fmla="*/ 7774 h 10000"/>
              <a:gd name="connsiteX51" fmla="*/ 4008 w 10000"/>
              <a:gd name="connsiteY51" fmla="*/ 8092 h 10000"/>
              <a:gd name="connsiteX52" fmla="*/ 4093 w 10000"/>
              <a:gd name="connsiteY52" fmla="*/ 8424 h 10000"/>
              <a:gd name="connsiteX53" fmla="*/ 4177 w 10000"/>
              <a:gd name="connsiteY53" fmla="*/ 8777 h 10000"/>
              <a:gd name="connsiteX54" fmla="*/ 4262 w 10000"/>
              <a:gd name="connsiteY54" fmla="*/ 8919 h 10000"/>
              <a:gd name="connsiteX55" fmla="*/ 4328 w 10000"/>
              <a:gd name="connsiteY55" fmla="*/ 8905 h 10000"/>
              <a:gd name="connsiteX56" fmla="*/ 4410 w 10000"/>
              <a:gd name="connsiteY56" fmla="*/ 8848 h 10000"/>
              <a:gd name="connsiteX57" fmla="*/ 4493 w 10000"/>
              <a:gd name="connsiteY57" fmla="*/ 8813 h 10000"/>
              <a:gd name="connsiteX58" fmla="*/ 4770 w 10000"/>
              <a:gd name="connsiteY58" fmla="*/ 8410 h 10000"/>
              <a:gd name="connsiteX59" fmla="*/ 5833 w 10000"/>
              <a:gd name="connsiteY59" fmla="*/ 8319 h 10000"/>
              <a:gd name="connsiteX60" fmla="*/ 7359 w 10000"/>
              <a:gd name="connsiteY60" fmla="*/ 8918 h 10000"/>
              <a:gd name="connsiteX61" fmla="*/ 10000 w 10000"/>
              <a:gd name="connsiteY61" fmla="*/ 9046 h 10000"/>
              <a:gd name="connsiteX62" fmla="*/ 9986 w 10000"/>
              <a:gd name="connsiteY62" fmla="*/ 10000 h 10000"/>
              <a:gd name="connsiteX0" fmla="*/ 0 w 10000"/>
              <a:gd name="connsiteY0" fmla="*/ 9894 h 10000"/>
              <a:gd name="connsiteX1" fmla="*/ 85 w 10000"/>
              <a:gd name="connsiteY1" fmla="*/ 9399 h 10000"/>
              <a:gd name="connsiteX2" fmla="*/ 165 w 10000"/>
              <a:gd name="connsiteY2" fmla="*/ 8989 h 10000"/>
              <a:gd name="connsiteX3" fmla="*/ 226 w 10000"/>
              <a:gd name="connsiteY3" fmla="*/ 8940 h 10000"/>
              <a:gd name="connsiteX4" fmla="*/ 311 w 10000"/>
              <a:gd name="connsiteY4" fmla="*/ 8905 h 10000"/>
              <a:gd name="connsiteX5" fmla="*/ 372 w 10000"/>
              <a:gd name="connsiteY5" fmla="*/ 8869 h 10000"/>
              <a:gd name="connsiteX6" fmla="*/ 457 w 10000"/>
              <a:gd name="connsiteY6" fmla="*/ 8834 h 10000"/>
              <a:gd name="connsiteX7" fmla="*/ 539 w 10000"/>
              <a:gd name="connsiteY7" fmla="*/ 8799 h 10000"/>
              <a:gd name="connsiteX8" fmla="*/ 621 w 10000"/>
              <a:gd name="connsiteY8" fmla="*/ 8763 h 10000"/>
              <a:gd name="connsiteX9" fmla="*/ 728 w 10000"/>
              <a:gd name="connsiteY9" fmla="*/ 8530 h 10000"/>
              <a:gd name="connsiteX10" fmla="*/ 784 w 10000"/>
              <a:gd name="connsiteY10" fmla="*/ 7929 h 10000"/>
              <a:gd name="connsiteX11" fmla="*/ 842 w 10000"/>
              <a:gd name="connsiteY11" fmla="*/ 7717 h 10000"/>
              <a:gd name="connsiteX12" fmla="*/ 944 w 10000"/>
              <a:gd name="connsiteY12" fmla="*/ 7102 h 10000"/>
              <a:gd name="connsiteX13" fmla="*/ 1005 w 10000"/>
              <a:gd name="connsiteY13" fmla="*/ 6693 h 10000"/>
              <a:gd name="connsiteX14" fmla="*/ 1087 w 10000"/>
              <a:gd name="connsiteY14" fmla="*/ 6254 h 10000"/>
              <a:gd name="connsiteX15" fmla="*/ 1148 w 10000"/>
              <a:gd name="connsiteY15" fmla="*/ 5845 h 10000"/>
              <a:gd name="connsiteX16" fmla="*/ 1228 w 10000"/>
              <a:gd name="connsiteY16" fmla="*/ 5244 h 10000"/>
              <a:gd name="connsiteX17" fmla="*/ 1306 w 10000"/>
              <a:gd name="connsiteY17" fmla="*/ 4431 h 10000"/>
              <a:gd name="connsiteX18" fmla="*/ 1405 w 10000"/>
              <a:gd name="connsiteY18" fmla="*/ 3830 h 10000"/>
              <a:gd name="connsiteX19" fmla="*/ 1462 w 10000"/>
              <a:gd name="connsiteY19" fmla="*/ 3216 h 10000"/>
              <a:gd name="connsiteX20" fmla="*/ 1544 w 10000"/>
              <a:gd name="connsiteY20" fmla="*/ 2792 h 10000"/>
              <a:gd name="connsiteX21" fmla="*/ 1605 w 10000"/>
              <a:gd name="connsiteY21" fmla="*/ 2205 h 10000"/>
              <a:gd name="connsiteX22" fmla="*/ 1685 w 10000"/>
              <a:gd name="connsiteY22" fmla="*/ 1746 h 10000"/>
              <a:gd name="connsiteX23" fmla="*/ 1768 w 10000"/>
              <a:gd name="connsiteY23" fmla="*/ 1357 h 10000"/>
              <a:gd name="connsiteX24" fmla="*/ 1845 w 10000"/>
              <a:gd name="connsiteY24" fmla="*/ 919 h 10000"/>
              <a:gd name="connsiteX25" fmla="*/ 1951 w 10000"/>
              <a:gd name="connsiteY25" fmla="*/ 898 h 10000"/>
              <a:gd name="connsiteX26" fmla="*/ 2031 w 10000"/>
              <a:gd name="connsiteY26" fmla="*/ 459 h 10000"/>
              <a:gd name="connsiteX27" fmla="*/ 2111 w 10000"/>
              <a:gd name="connsiteY27" fmla="*/ 49 h 10000"/>
              <a:gd name="connsiteX28" fmla="*/ 2193 w 10000"/>
              <a:gd name="connsiteY28" fmla="*/ 0 h 10000"/>
              <a:gd name="connsiteX29" fmla="*/ 2281 w 10000"/>
              <a:gd name="connsiteY29" fmla="*/ 332 h 10000"/>
              <a:gd name="connsiteX30" fmla="*/ 2347 w 10000"/>
              <a:gd name="connsiteY30" fmla="*/ 686 h 10000"/>
              <a:gd name="connsiteX31" fmla="*/ 2410 w 10000"/>
              <a:gd name="connsiteY31" fmla="*/ 1251 h 10000"/>
              <a:gd name="connsiteX32" fmla="*/ 2476 w 10000"/>
              <a:gd name="connsiteY32" fmla="*/ 1943 h 10000"/>
              <a:gd name="connsiteX33" fmla="*/ 2540 w 10000"/>
              <a:gd name="connsiteY33" fmla="*/ 2509 h 10000"/>
              <a:gd name="connsiteX34" fmla="*/ 2624 w 10000"/>
              <a:gd name="connsiteY34" fmla="*/ 3053 h 10000"/>
              <a:gd name="connsiteX35" fmla="*/ 2734 w 10000"/>
              <a:gd name="connsiteY35" fmla="*/ 3583 h 10000"/>
              <a:gd name="connsiteX36" fmla="*/ 2819 w 10000"/>
              <a:gd name="connsiteY36" fmla="*/ 3887 h 10000"/>
              <a:gd name="connsiteX37" fmla="*/ 2885 w 10000"/>
              <a:gd name="connsiteY37" fmla="*/ 4042 h 10000"/>
              <a:gd name="connsiteX38" fmla="*/ 2987 w 10000"/>
              <a:gd name="connsiteY38" fmla="*/ 4184 h 10000"/>
              <a:gd name="connsiteX39" fmla="*/ 3048 w 10000"/>
              <a:gd name="connsiteY39" fmla="*/ 4148 h 10000"/>
              <a:gd name="connsiteX40" fmla="*/ 3111 w 10000"/>
              <a:gd name="connsiteY40" fmla="*/ 4113 h 10000"/>
              <a:gd name="connsiteX41" fmla="*/ 3196 w 10000"/>
              <a:gd name="connsiteY41" fmla="*/ 4099 h 10000"/>
              <a:gd name="connsiteX42" fmla="*/ 3302 w 10000"/>
              <a:gd name="connsiteY42" fmla="*/ 4608 h 10000"/>
              <a:gd name="connsiteX43" fmla="*/ 3389 w 10000"/>
              <a:gd name="connsiteY43" fmla="*/ 4961 h 10000"/>
              <a:gd name="connsiteX44" fmla="*/ 3476 w 10000"/>
              <a:gd name="connsiteY44" fmla="*/ 5491 h 10000"/>
              <a:gd name="connsiteX45" fmla="*/ 3520 w 10000"/>
              <a:gd name="connsiteY45" fmla="*/ 6057 h 10000"/>
              <a:gd name="connsiteX46" fmla="*/ 3624 w 10000"/>
              <a:gd name="connsiteY46" fmla="*/ 6537 h 10000"/>
              <a:gd name="connsiteX47" fmla="*/ 3693 w 10000"/>
              <a:gd name="connsiteY47" fmla="*/ 6926 h 10000"/>
              <a:gd name="connsiteX48" fmla="*/ 3798 w 10000"/>
              <a:gd name="connsiteY48" fmla="*/ 7456 h 10000"/>
              <a:gd name="connsiteX49" fmla="*/ 3859 w 10000"/>
              <a:gd name="connsiteY49" fmla="*/ 7597 h 10000"/>
              <a:gd name="connsiteX50" fmla="*/ 3925 w 10000"/>
              <a:gd name="connsiteY50" fmla="*/ 7774 h 10000"/>
              <a:gd name="connsiteX51" fmla="*/ 4008 w 10000"/>
              <a:gd name="connsiteY51" fmla="*/ 8092 h 10000"/>
              <a:gd name="connsiteX52" fmla="*/ 4093 w 10000"/>
              <a:gd name="connsiteY52" fmla="*/ 8424 h 10000"/>
              <a:gd name="connsiteX53" fmla="*/ 4177 w 10000"/>
              <a:gd name="connsiteY53" fmla="*/ 8777 h 10000"/>
              <a:gd name="connsiteX54" fmla="*/ 4262 w 10000"/>
              <a:gd name="connsiteY54" fmla="*/ 8919 h 10000"/>
              <a:gd name="connsiteX55" fmla="*/ 4328 w 10000"/>
              <a:gd name="connsiteY55" fmla="*/ 8905 h 10000"/>
              <a:gd name="connsiteX56" fmla="*/ 4410 w 10000"/>
              <a:gd name="connsiteY56" fmla="*/ 8848 h 10000"/>
              <a:gd name="connsiteX57" fmla="*/ 4493 w 10000"/>
              <a:gd name="connsiteY57" fmla="*/ 8813 h 10000"/>
              <a:gd name="connsiteX58" fmla="*/ 5833 w 10000"/>
              <a:gd name="connsiteY58" fmla="*/ 8319 h 10000"/>
              <a:gd name="connsiteX59" fmla="*/ 7359 w 10000"/>
              <a:gd name="connsiteY59" fmla="*/ 8918 h 10000"/>
              <a:gd name="connsiteX60" fmla="*/ 10000 w 10000"/>
              <a:gd name="connsiteY60" fmla="*/ 9046 h 10000"/>
              <a:gd name="connsiteX61" fmla="*/ 9986 w 10000"/>
              <a:gd name="connsiteY61" fmla="*/ 10000 h 10000"/>
              <a:gd name="connsiteX0" fmla="*/ 0 w 10000"/>
              <a:gd name="connsiteY0" fmla="*/ 9894 h 10000"/>
              <a:gd name="connsiteX1" fmla="*/ 85 w 10000"/>
              <a:gd name="connsiteY1" fmla="*/ 9399 h 10000"/>
              <a:gd name="connsiteX2" fmla="*/ 165 w 10000"/>
              <a:gd name="connsiteY2" fmla="*/ 8989 h 10000"/>
              <a:gd name="connsiteX3" fmla="*/ 226 w 10000"/>
              <a:gd name="connsiteY3" fmla="*/ 8940 h 10000"/>
              <a:gd name="connsiteX4" fmla="*/ 311 w 10000"/>
              <a:gd name="connsiteY4" fmla="*/ 8905 h 10000"/>
              <a:gd name="connsiteX5" fmla="*/ 372 w 10000"/>
              <a:gd name="connsiteY5" fmla="*/ 8869 h 10000"/>
              <a:gd name="connsiteX6" fmla="*/ 457 w 10000"/>
              <a:gd name="connsiteY6" fmla="*/ 8834 h 10000"/>
              <a:gd name="connsiteX7" fmla="*/ 539 w 10000"/>
              <a:gd name="connsiteY7" fmla="*/ 8799 h 10000"/>
              <a:gd name="connsiteX8" fmla="*/ 621 w 10000"/>
              <a:gd name="connsiteY8" fmla="*/ 8763 h 10000"/>
              <a:gd name="connsiteX9" fmla="*/ 728 w 10000"/>
              <a:gd name="connsiteY9" fmla="*/ 8530 h 10000"/>
              <a:gd name="connsiteX10" fmla="*/ 784 w 10000"/>
              <a:gd name="connsiteY10" fmla="*/ 7929 h 10000"/>
              <a:gd name="connsiteX11" fmla="*/ 842 w 10000"/>
              <a:gd name="connsiteY11" fmla="*/ 7717 h 10000"/>
              <a:gd name="connsiteX12" fmla="*/ 944 w 10000"/>
              <a:gd name="connsiteY12" fmla="*/ 7102 h 10000"/>
              <a:gd name="connsiteX13" fmla="*/ 1005 w 10000"/>
              <a:gd name="connsiteY13" fmla="*/ 6693 h 10000"/>
              <a:gd name="connsiteX14" fmla="*/ 1087 w 10000"/>
              <a:gd name="connsiteY14" fmla="*/ 6254 h 10000"/>
              <a:gd name="connsiteX15" fmla="*/ 1148 w 10000"/>
              <a:gd name="connsiteY15" fmla="*/ 5845 h 10000"/>
              <a:gd name="connsiteX16" fmla="*/ 1228 w 10000"/>
              <a:gd name="connsiteY16" fmla="*/ 5244 h 10000"/>
              <a:gd name="connsiteX17" fmla="*/ 1306 w 10000"/>
              <a:gd name="connsiteY17" fmla="*/ 4431 h 10000"/>
              <a:gd name="connsiteX18" fmla="*/ 1405 w 10000"/>
              <a:gd name="connsiteY18" fmla="*/ 3830 h 10000"/>
              <a:gd name="connsiteX19" fmla="*/ 1462 w 10000"/>
              <a:gd name="connsiteY19" fmla="*/ 3216 h 10000"/>
              <a:gd name="connsiteX20" fmla="*/ 1544 w 10000"/>
              <a:gd name="connsiteY20" fmla="*/ 2792 h 10000"/>
              <a:gd name="connsiteX21" fmla="*/ 1605 w 10000"/>
              <a:gd name="connsiteY21" fmla="*/ 2205 h 10000"/>
              <a:gd name="connsiteX22" fmla="*/ 1685 w 10000"/>
              <a:gd name="connsiteY22" fmla="*/ 1746 h 10000"/>
              <a:gd name="connsiteX23" fmla="*/ 1768 w 10000"/>
              <a:gd name="connsiteY23" fmla="*/ 1357 h 10000"/>
              <a:gd name="connsiteX24" fmla="*/ 1845 w 10000"/>
              <a:gd name="connsiteY24" fmla="*/ 919 h 10000"/>
              <a:gd name="connsiteX25" fmla="*/ 1951 w 10000"/>
              <a:gd name="connsiteY25" fmla="*/ 898 h 10000"/>
              <a:gd name="connsiteX26" fmla="*/ 2031 w 10000"/>
              <a:gd name="connsiteY26" fmla="*/ 459 h 10000"/>
              <a:gd name="connsiteX27" fmla="*/ 2111 w 10000"/>
              <a:gd name="connsiteY27" fmla="*/ 49 h 10000"/>
              <a:gd name="connsiteX28" fmla="*/ 2193 w 10000"/>
              <a:gd name="connsiteY28" fmla="*/ 0 h 10000"/>
              <a:gd name="connsiteX29" fmla="*/ 2281 w 10000"/>
              <a:gd name="connsiteY29" fmla="*/ 332 h 10000"/>
              <a:gd name="connsiteX30" fmla="*/ 2347 w 10000"/>
              <a:gd name="connsiteY30" fmla="*/ 686 h 10000"/>
              <a:gd name="connsiteX31" fmla="*/ 2410 w 10000"/>
              <a:gd name="connsiteY31" fmla="*/ 1251 h 10000"/>
              <a:gd name="connsiteX32" fmla="*/ 2476 w 10000"/>
              <a:gd name="connsiteY32" fmla="*/ 1943 h 10000"/>
              <a:gd name="connsiteX33" fmla="*/ 2540 w 10000"/>
              <a:gd name="connsiteY33" fmla="*/ 2509 h 10000"/>
              <a:gd name="connsiteX34" fmla="*/ 2624 w 10000"/>
              <a:gd name="connsiteY34" fmla="*/ 3053 h 10000"/>
              <a:gd name="connsiteX35" fmla="*/ 2734 w 10000"/>
              <a:gd name="connsiteY35" fmla="*/ 3583 h 10000"/>
              <a:gd name="connsiteX36" fmla="*/ 2819 w 10000"/>
              <a:gd name="connsiteY36" fmla="*/ 3887 h 10000"/>
              <a:gd name="connsiteX37" fmla="*/ 2885 w 10000"/>
              <a:gd name="connsiteY37" fmla="*/ 4042 h 10000"/>
              <a:gd name="connsiteX38" fmla="*/ 2987 w 10000"/>
              <a:gd name="connsiteY38" fmla="*/ 4184 h 10000"/>
              <a:gd name="connsiteX39" fmla="*/ 3048 w 10000"/>
              <a:gd name="connsiteY39" fmla="*/ 4148 h 10000"/>
              <a:gd name="connsiteX40" fmla="*/ 3111 w 10000"/>
              <a:gd name="connsiteY40" fmla="*/ 4113 h 10000"/>
              <a:gd name="connsiteX41" fmla="*/ 3196 w 10000"/>
              <a:gd name="connsiteY41" fmla="*/ 4099 h 10000"/>
              <a:gd name="connsiteX42" fmla="*/ 3302 w 10000"/>
              <a:gd name="connsiteY42" fmla="*/ 4608 h 10000"/>
              <a:gd name="connsiteX43" fmla="*/ 3389 w 10000"/>
              <a:gd name="connsiteY43" fmla="*/ 4961 h 10000"/>
              <a:gd name="connsiteX44" fmla="*/ 3476 w 10000"/>
              <a:gd name="connsiteY44" fmla="*/ 5491 h 10000"/>
              <a:gd name="connsiteX45" fmla="*/ 3520 w 10000"/>
              <a:gd name="connsiteY45" fmla="*/ 6057 h 10000"/>
              <a:gd name="connsiteX46" fmla="*/ 3624 w 10000"/>
              <a:gd name="connsiteY46" fmla="*/ 6537 h 10000"/>
              <a:gd name="connsiteX47" fmla="*/ 3693 w 10000"/>
              <a:gd name="connsiteY47" fmla="*/ 6926 h 10000"/>
              <a:gd name="connsiteX48" fmla="*/ 3798 w 10000"/>
              <a:gd name="connsiteY48" fmla="*/ 7456 h 10000"/>
              <a:gd name="connsiteX49" fmla="*/ 3859 w 10000"/>
              <a:gd name="connsiteY49" fmla="*/ 7597 h 10000"/>
              <a:gd name="connsiteX50" fmla="*/ 3925 w 10000"/>
              <a:gd name="connsiteY50" fmla="*/ 7774 h 10000"/>
              <a:gd name="connsiteX51" fmla="*/ 4008 w 10000"/>
              <a:gd name="connsiteY51" fmla="*/ 8092 h 10000"/>
              <a:gd name="connsiteX52" fmla="*/ 4093 w 10000"/>
              <a:gd name="connsiteY52" fmla="*/ 8424 h 10000"/>
              <a:gd name="connsiteX53" fmla="*/ 4177 w 10000"/>
              <a:gd name="connsiteY53" fmla="*/ 8777 h 10000"/>
              <a:gd name="connsiteX54" fmla="*/ 4262 w 10000"/>
              <a:gd name="connsiteY54" fmla="*/ 8919 h 10000"/>
              <a:gd name="connsiteX55" fmla="*/ 4328 w 10000"/>
              <a:gd name="connsiteY55" fmla="*/ 8905 h 10000"/>
              <a:gd name="connsiteX56" fmla="*/ 4410 w 10000"/>
              <a:gd name="connsiteY56" fmla="*/ 8848 h 10000"/>
              <a:gd name="connsiteX57" fmla="*/ 4493 w 10000"/>
              <a:gd name="connsiteY57" fmla="*/ 8813 h 10000"/>
              <a:gd name="connsiteX58" fmla="*/ 5676 w 10000"/>
              <a:gd name="connsiteY58" fmla="*/ 8230 h 10000"/>
              <a:gd name="connsiteX59" fmla="*/ 7359 w 10000"/>
              <a:gd name="connsiteY59" fmla="*/ 8918 h 10000"/>
              <a:gd name="connsiteX60" fmla="*/ 10000 w 10000"/>
              <a:gd name="connsiteY60" fmla="*/ 9046 h 10000"/>
              <a:gd name="connsiteX61" fmla="*/ 9986 w 10000"/>
              <a:gd name="connsiteY61" fmla="*/ 10000 h 10000"/>
              <a:gd name="connsiteX0" fmla="*/ 0 w 10000"/>
              <a:gd name="connsiteY0" fmla="*/ 9894 h 10000"/>
              <a:gd name="connsiteX1" fmla="*/ 85 w 10000"/>
              <a:gd name="connsiteY1" fmla="*/ 9399 h 10000"/>
              <a:gd name="connsiteX2" fmla="*/ 165 w 10000"/>
              <a:gd name="connsiteY2" fmla="*/ 8989 h 10000"/>
              <a:gd name="connsiteX3" fmla="*/ 226 w 10000"/>
              <a:gd name="connsiteY3" fmla="*/ 8940 h 10000"/>
              <a:gd name="connsiteX4" fmla="*/ 311 w 10000"/>
              <a:gd name="connsiteY4" fmla="*/ 8905 h 10000"/>
              <a:gd name="connsiteX5" fmla="*/ 372 w 10000"/>
              <a:gd name="connsiteY5" fmla="*/ 8869 h 10000"/>
              <a:gd name="connsiteX6" fmla="*/ 457 w 10000"/>
              <a:gd name="connsiteY6" fmla="*/ 8834 h 10000"/>
              <a:gd name="connsiteX7" fmla="*/ 539 w 10000"/>
              <a:gd name="connsiteY7" fmla="*/ 8799 h 10000"/>
              <a:gd name="connsiteX8" fmla="*/ 621 w 10000"/>
              <a:gd name="connsiteY8" fmla="*/ 8763 h 10000"/>
              <a:gd name="connsiteX9" fmla="*/ 728 w 10000"/>
              <a:gd name="connsiteY9" fmla="*/ 8530 h 10000"/>
              <a:gd name="connsiteX10" fmla="*/ 784 w 10000"/>
              <a:gd name="connsiteY10" fmla="*/ 7929 h 10000"/>
              <a:gd name="connsiteX11" fmla="*/ 842 w 10000"/>
              <a:gd name="connsiteY11" fmla="*/ 7717 h 10000"/>
              <a:gd name="connsiteX12" fmla="*/ 944 w 10000"/>
              <a:gd name="connsiteY12" fmla="*/ 7102 h 10000"/>
              <a:gd name="connsiteX13" fmla="*/ 1005 w 10000"/>
              <a:gd name="connsiteY13" fmla="*/ 6693 h 10000"/>
              <a:gd name="connsiteX14" fmla="*/ 1087 w 10000"/>
              <a:gd name="connsiteY14" fmla="*/ 6254 h 10000"/>
              <a:gd name="connsiteX15" fmla="*/ 1148 w 10000"/>
              <a:gd name="connsiteY15" fmla="*/ 5845 h 10000"/>
              <a:gd name="connsiteX16" fmla="*/ 1228 w 10000"/>
              <a:gd name="connsiteY16" fmla="*/ 5244 h 10000"/>
              <a:gd name="connsiteX17" fmla="*/ 1306 w 10000"/>
              <a:gd name="connsiteY17" fmla="*/ 4431 h 10000"/>
              <a:gd name="connsiteX18" fmla="*/ 1405 w 10000"/>
              <a:gd name="connsiteY18" fmla="*/ 3830 h 10000"/>
              <a:gd name="connsiteX19" fmla="*/ 1462 w 10000"/>
              <a:gd name="connsiteY19" fmla="*/ 3216 h 10000"/>
              <a:gd name="connsiteX20" fmla="*/ 1544 w 10000"/>
              <a:gd name="connsiteY20" fmla="*/ 2792 h 10000"/>
              <a:gd name="connsiteX21" fmla="*/ 1605 w 10000"/>
              <a:gd name="connsiteY21" fmla="*/ 2205 h 10000"/>
              <a:gd name="connsiteX22" fmla="*/ 1685 w 10000"/>
              <a:gd name="connsiteY22" fmla="*/ 1746 h 10000"/>
              <a:gd name="connsiteX23" fmla="*/ 1768 w 10000"/>
              <a:gd name="connsiteY23" fmla="*/ 1357 h 10000"/>
              <a:gd name="connsiteX24" fmla="*/ 1845 w 10000"/>
              <a:gd name="connsiteY24" fmla="*/ 919 h 10000"/>
              <a:gd name="connsiteX25" fmla="*/ 1951 w 10000"/>
              <a:gd name="connsiteY25" fmla="*/ 898 h 10000"/>
              <a:gd name="connsiteX26" fmla="*/ 2031 w 10000"/>
              <a:gd name="connsiteY26" fmla="*/ 459 h 10000"/>
              <a:gd name="connsiteX27" fmla="*/ 2111 w 10000"/>
              <a:gd name="connsiteY27" fmla="*/ 49 h 10000"/>
              <a:gd name="connsiteX28" fmla="*/ 2193 w 10000"/>
              <a:gd name="connsiteY28" fmla="*/ 0 h 10000"/>
              <a:gd name="connsiteX29" fmla="*/ 2281 w 10000"/>
              <a:gd name="connsiteY29" fmla="*/ 332 h 10000"/>
              <a:gd name="connsiteX30" fmla="*/ 2347 w 10000"/>
              <a:gd name="connsiteY30" fmla="*/ 686 h 10000"/>
              <a:gd name="connsiteX31" fmla="*/ 2410 w 10000"/>
              <a:gd name="connsiteY31" fmla="*/ 1251 h 10000"/>
              <a:gd name="connsiteX32" fmla="*/ 2476 w 10000"/>
              <a:gd name="connsiteY32" fmla="*/ 1943 h 10000"/>
              <a:gd name="connsiteX33" fmla="*/ 2540 w 10000"/>
              <a:gd name="connsiteY33" fmla="*/ 2509 h 10000"/>
              <a:gd name="connsiteX34" fmla="*/ 2624 w 10000"/>
              <a:gd name="connsiteY34" fmla="*/ 3053 h 10000"/>
              <a:gd name="connsiteX35" fmla="*/ 2734 w 10000"/>
              <a:gd name="connsiteY35" fmla="*/ 3583 h 10000"/>
              <a:gd name="connsiteX36" fmla="*/ 2819 w 10000"/>
              <a:gd name="connsiteY36" fmla="*/ 3887 h 10000"/>
              <a:gd name="connsiteX37" fmla="*/ 2885 w 10000"/>
              <a:gd name="connsiteY37" fmla="*/ 4042 h 10000"/>
              <a:gd name="connsiteX38" fmla="*/ 2987 w 10000"/>
              <a:gd name="connsiteY38" fmla="*/ 4184 h 10000"/>
              <a:gd name="connsiteX39" fmla="*/ 3048 w 10000"/>
              <a:gd name="connsiteY39" fmla="*/ 4148 h 10000"/>
              <a:gd name="connsiteX40" fmla="*/ 3111 w 10000"/>
              <a:gd name="connsiteY40" fmla="*/ 4113 h 10000"/>
              <a:gd name="connsiteX41" fmla="*/ 3196 w 10000"/>
              <a:gd name="connsiteY41" fmla="*/ 4099 h 10000"/>
              <a:gd name="connsiteX42" fmla="*/ 3302 w 10000"/>
              <a:gd name="connsiteY42" fmla="*/ 4608 h 10000"/>
              <a:gd name="connsiteX43" fmla="*/ 3389 w 10000"/>
              <a:gd name="connsiteY43" fmla="*/ 4961 h 10000"/>
              <a:gd name="connsiteX44" fmla="*/ 3476 w 10000"/>
              <a:gd name="connsiteY44" fmla="*/ 5491 h 10000"/>
              <a:gd name="connsiteX45" fmla="*/ 3520 w 10000"/>
              <a:gd name="connsiteY45" fmla="*/ 6057 h 10000"/>
              <a:gd name="connsiteX46" fmla="*/ 3624 w 10000"/>
              <a:gd name="connsiteY46" fmla="*/ 6537 h 10000"/>
              <a:gd name="connsiteX47" fmla="*/ 3693 w 10000"/>
              <a:gd name="connsiteY47" fmla="*/ 6926 h 10000"/>
              <a:gd name="connsiteX48" fmla="*/ 3798 w 10000"/>
              <a:gd name="connsiteY48" fmla="*/ 7456 h 10000"/>
              <a:gd name="connsiteX49" fmla="*/ 3859 w 10000"/>
              <a:gd name="connsiteY49" fmla="*/ 7597 h 10000"/>
              <a:gd name="connsiteX50" fmla="*/ 3925 w 10000"/>
              <a:gd name="connsiteY50" fmla="*/ 7774 h 10000"/>
              <a:gd name="connsiteX51" fmla="*/ 4008 w 10000"/>
              <a:gd name="connsiteY51" fmla="*/ 8092 h 10000"/>
              <a:gd name="connsiteX52" fmla="*/ 4093 w 10000"/>
              <a:gd name="connsiteY52" fmla="*/ 8424 h 10000"/>
              <a:gd name="connsiteX53" fmla="*/ 4177 w 10000"/>
              <a:gd name="connsiteY53" fmla="*/ 8777 h 10000"/>
              <a:gd name="connsiteX54" fmla="*/ 4262 w 10000"/>
              <a:gd name="connsiteY54" fmla="*/ 8919 h 10000"/>
              <a:gd name="connsiteX55" fmla="*/ 4328 w 10000"/>
              <a:gd name="connsiteY55" fmla="*/ 8905 h 10000"/>
              <a:gd name="connsiteX56" fmla="*/ 4410 w 10000"/>
              <a:gd name="connsiteY56" fmla="*/ 8848 h 10000"/>
              <a:gd name="connsiteX57" fmla="*/ 4493 w 10000"/>
              <a:gd name="connsiteY57" fmla="*/ 8813 h 10000"/>
              <a:gd name="connsiteX58" fmla="*/ 5676 w 10000"/>
              <a:gd name="connsiteY58" fmla="*/ 8230 h 10000"/>
              <a:gd name="connsiteX59" fmla="*/ 7359 w 10000"/>
              <a:gd name="connsiteY59" fmla="*/ 8918 h 10000"/>
              <a:gd name="connsiteX60" fmla="*/ 10000 w 10000"/>
              <a:gd name="connsiteY60" fmla="*/ 9046 h 10000"/>
              <a:gd name="connsiteX61" fmla="*/ 9986 w 10000"/>
              <a:gd name="connsiteY61" fmla="*/ 10000 h 10000"/>
              <a:gd name="connsiteX0" fmla="*/ 0 w 10000"/>
              <a:gd name="connsiteY0" fmla="*/ 9894 h 10000"/>
              <a:gd name="connsiteX1" fmla="*/ 85 w 10000"/>
              <a:gd name="connsiteY1" fmla="*/ 9399 h 10000"/>
              <a:gd name="connsiteX2" fmla="*/ 165 w 10000"/>
              <a:gd name="connsiteY2" fmla="*/ 8989 h 10000"/>
              <a:gd name="connsiteX3" fmla="*/ 226 w 10000"/>
              <a:gd name="connsiteY3" fmla="*/ 8940 h 10000"/>
              <a:gd name="connsiteX4" fmla="*/ 311 w 10000"/>
              <a:gd name="connsiteY4" fmla="*/ 8905 h 10000"/>
              <a:gd name="connsiteX5" fmla="*/ 372 w 10000"/>
              <a:gd name="connsiteY5" fmla="*/ 8869 h 10000"/>
              <a:gd name="connsiteX6" fmla="*/ 457 w 10000"/>
              <a:gd name="connsiteY6" fmla="*/ 8834 h 10000"/>
              <a:gd name="connsiteX7" fmla="*/ 539 w 10000"/>
              <a:gd name="connsiteY7" fmla="*/ 8799 h 10000"/>
              <a:gd name="connsiteX8" fmla="*/ 621 w 10000"/>
              <a:gd name="connsiteY8" fmla="*/ 8763 h 10000"/>
              <a:gd name="connsiteX9" fmla="*/ 728 w 10000"/>
              <a:gd name="connsiteY9" fmla="*/ 8530 h 10000"/>
              <a:gd name="connsiteX10" fmla="*/ 784 w 10000"/>
              <a:gd name="connsiteY10" fmla="*/ 7929 h 10000"/>
              <a:gd name="connsiteX11" fmla="*/ 842 w 10000"/>
              <a:gd name="connsiteY11" fmla="*/ 7717 h 10000"/>
              <a:gd name="connsiteX12" fmla="*/ 944 w 10000"/>
              <a:gd name="connsiteY12" fmla="*/ 7102 h 10000"/>
              <a:gd name="connsiteX13" fmla="*/ 1005 w 10000"/>
              <a:gd name="connsiteY13" fmla="*/ 6693 h 10000"/>
              <a:gd name="connsiteX14" fmla="*/ 1087 w 10000"/>
              <a:gd name="connsiteY14" fmla="*/ 6254 h 10000"/>
              <a:gd name="connsiteX15" fmla="*/ 1148 w 10000"/>
              <a:gd name="connsiteY15" fmla="*/ 5845 h 10000"/>
              <a:gd name="connsiteX16" fmla="*/ 1228 w 10000"/>
              <a:gd name="connsiteY16" fmla="*/ 5244 h 10000"/>
              <a:gd name="connsiteX17" fmla="*/ 1306 w 10000"/>
              <a:gd name="connsiteY17" fmla="*/ 4431 h 10000"/>
              <a:gd name="connsiteX18" fmla="*/ 1405 w 10000"/>
              <a:gd name="connsiteY18" fmla="*/ 3830 h 10000"/>
              <a:gd name="connsiteX19" fmla="*/ 1462 w 10000"/>
              <a:gd name="connsiteY19" fmla="*/ 3216 h 10000"/>
              <a:gd name="connsiteX20" fmla="*/ 1544 w 10000"/>
              <a:gd name="connsiteY20" fmla="*/ 2792 h 10000"/>
              <a:gd name="connsiteX21" fmla="*/ 1605 w 10000"/>
              <a:gd name="connsiteY21" fmla="*/ 2205 h 10000"/>
              <a:gd name="connsiteX22" fmla="*/ 1685 w 10000"/>
              <a:gd name="connsiteY22" fmla="*/ 1746 h 10000"/>
              <a:gd name="connsiteX23" fmla="*/ 1768 w 10000"/>
              <a:gd name="connsiteY23" fmla="*/ 1357 h 10000"/>
              <a:gd name="connsiteX24" fmla="*/ 1845 w 10000"/>
              <a:gd name="connsiteY24" fmla="*/ 919 h 10000"/>
              <a:gd name="connsiteX25" fmla="*/ 1951 w 10000"/>
              <a:gd name="connsiteY25" fmla="*/ 898 h 10000"/>
              <a:gd name="connsiteX26" fmla="*/ 2031 w 10000"/>
              <a:gd name="connsiteY26" fmla="*/ 459 h 10000"/>
              <a:gd name="connsiteX27" fmla="*/ 2111 w 10000"/>
              <a:gd name="connsiteY27" fmla="*/ 49 h 10000"/>
              <a:gd name="connsiteX28" fmla="*/ 2193 w 10000"/>
              <a:gd name="connsiteY28" fmla="*/ 0 h 10000"/>
              <a:gd name="connsiteX29" fmla="*/ 2281 w 10000"/>
              <a:gd name="connsiteY29" fmla="*/ 332 h 10000"/>
              <a:gd name="connsiteX30" fmla="*/ 2347 w 10000"/>
              <a:gd name="connsiteY30" fmla="*/ 686 h 10000"/>
              <a:gd name="connsiteX31" fmla="*/ 2410 w 10000"/>
              <a:gd name="connsiteY31" fmla="*/ 1251 h 10000"/>
              <a:gd name="connsiteX32" fmla="*/ 2476 w 10000"/>
              <a:gd name="connsiteY32" fmla="*/ 1943 h 10000"/>
              <a:gd name="connsiteX33" fmla="*/ 2540 w 10000"/>
              <a:gd name="connsiteY33" fmla="*/ 2509 h 10000"/>
              <a:gd name="connsiteX34" fmla="*/ 2624 w 10000"/>
              <a:gd name="connsiteY34" fmla="*/ 3053 h 10000"/>
              <a:gd name="connsiteX35" fmla="*/ 2734 w 10000"/>
              <a:gd name="connsiteY35" fmla="*/ 3583 h 10000"/>
              <a:gd name="connsiteX36" fmla="*/ 2819 w 10000"/>
              <a:gd name="connsiteY36" fmla="*/ 3887 h 10000"/>
              <a:gd name="connsiteX37" fmla="*/ 2885 w 10000"/>
              <a:gd name="connsiteY37" fmla="*/ 4042 h 10000"/>
              <a:gd name="connsiteX38" fmla="*/ 2987 w 10000"/>
              <a:gd name="connsiteY38" fmla="*/ 4184 h 10000"/>
              <a:gd name="connsiteX39" fmla="*/ 3048 w 10000"/>
              <a:gd name="connsiteY39" fmla="*/ 4148 h 10000"/>
              <a:gd name="connsiteX40" fmla="*/ 3111 w 10000"/>
              <a:gd name="connsiteY40" fmla="*/ 4113 h 10000"/>
              <a:gd name="connsiteX41" fmla="*/ 3196 w 10000"/>
              <a:gd name="connsiteY41" fmla="*/ 4099 h 10000"/>
              <a:gd name="connsiteX42" fmla="*/ 3302 w 10000"/>
              <a:gd name="connsiteY42" fmla="*/ 4608 h 10000"/>
              <a:gd name="connsiteX43" fmla="*/ 3389 w 10000"/>
              <a:gd name="connsiteY43" fmla="*/ 4961 h 10000"/>
              <a:gd name="connsiteX44" fmla="*/ 3476 w 10000"/>
              <a:gd name="connsiteY44" fmla="*/ 5491 h 10000"/>
              <a:gd name="connsiteX45" fmla="*/ 3520 w 10000"/>
              <a:gd name="connsiteY45" fmla="*/ 6057 h 10000"/>
              <a:gd name="connsiteX46" fmla="*/ 3624 w 10000"/>
              <a:gd name="connsiteY46" fmla="*/ 6537 h 10000"/>
              <a:gd name="connsiteX47" fmla="*/ 3693 w 10000"/>
              <a:gd name="connsiteY47" fmla="*/ 6926 h 10000"/>
              <a:gd name="connsiteX48" fmla="*/ 3798 w 10000"/>
              <a:gd name="connsiteY48" fmla="*/ 7456 h 10000"/>
              <a:gd name="connsiteX49" fmla="*/ 3859 w 10000"/>
              <a:gd name="connsiteY49" fmla="*/ 7597 h 10000"/>
              <a:gd name="connsiteX50" fmla="*/ 3925 w 10000"/>
              <a:gd name="connsiteY50" fmla="*/ 7774 h 10000"/>
              <a:gd name="connsiteX51" fmla="*/ 4008 w 10000"/>
              <a:gd name="connsiteY51" fmla="*/ 8092 h 10000"/>
              <a:gd name="connsiteX52" fmla="*/ 4093 w 10000"/>
              <a:gd name="connsiteY52" fmla="*/ 8424 h 10000"/>
              <a:gd name="connsiteX53" fmla="*/ 4177 w 10000"/>
              <a:gd name="connsiteY53" fmla="*/ 8777 h 10000"/>
              <a:gd name="connsiteX54" fmla="*/ 4262 w 10000"/>
              <a:gd name="connsiteY54" fmla="*/ 8919 h 10000"/>
              <a:gd name="connsiteX55" fmla="*/ 4328 w 10000"/>
              <a:gd name="connsiteY55" fmla="*/ 8905 h 10000"/>
              <a:gd name="connsiteX56" fmla="*/ 4410 w 10000"/>
              <a:gd name="connsiteY56" fmla="*/ 8848 h 10000"/>
              <a:gd name="connsiteX57" fmla="*/ 4493 w 10000"/>
              <a:gd name="connsiteY57" fmla="*/ 8813 h 10000"/>
              <a:gd name="connsiteX58" fmla="*/ 5676 w 10000"/>
              <a:gd name="connsiteY58" fmla="*/ 8230 h 10000"/>
              <a:gd name="connsiteX59" fmla="*/ 7359 w 10000"/>
              <a:gd name="connsiteY59" fmla="*/ 8918 h 10000"/>
              <a:gd name="connsiteX60" fmla="*/ 10000 w 10000"/>
              <a:gd name="connsiteY60" fmla="*/ 9046 h 10000"/>
              <a:gd name="connsiteX61" fmla="*/ 9986 w 10000"/>
              <a:gd name="connsiteY61" fmla="*/ 10000 h 10000"/>
              <a:gd name="connsiteX0" fmla="*/ 0 w 10000"/>
              <a:gd name="connsiteY0" fmla="*/ 9894 h 10000"/>
              <a:gd name="connsiteX1" fmla="*/ 85 w 10000"/>
              <a:gd name="connsiteY1" fmla="*/ 9399 h 10000"/>
              <a:gd name="connsiteX2" fmla="*/ 165 w 10000"/>
              <a:gd name="connsiteY2" fmla="*/ 8989 h 10000"/>
              <a:gd name="connsiteX3" fmla="*/ 226 w 10000"/>
              <a:gd name="connsiteY3" fmla="*/ 8940 h 10000"/>
              <a:gd name="connsiteX4" fmla="*/ 311 w 10000"/>
              <a:gd name="connsiteY4" fmla="*/ 8905 h 10000"/>
              <a:gd name="connsiteX5" fmla="*/ 372 w 10000"/>
              <a:gd name="connsiteY5" fmla="*/ 8869 h 10000"/>
              <a:gd name="connsiteX6" fmla="*/ 457 w 10000"/>
              <a:gd name="connsiteY6" fmla="*/ 8834 h 10000"/>
              <a:gd name="connsiteX7" fmla="*/ 539 w 10000"/>
              <a:gd name="connsiteY7" fmla="*/ 8799 h 10000"/>
              <a:gd name="connsiteX8" fmla="*/ 621 w 10000"/>
              <a:gd name="connsiteY8" fmla="*/ 8763 h 10000"/>
              <a:gd name="connsiteX9" fmla="*/ 728 w 10000"/>
              <a:gd name="connsiteY9" fmla="*/ 8530 h 10000"/>
              <a:gd name="connsiteX10" fmla="*/ 784 w 10000"/>
              <a:gd name="connsiteY10" fmla="*/ 7929 h 10000"/>
              <a:gd name="connsiteX11" fmla="*/ 842 w 10000"/>
              <a:gd name="connsiteY11" fmla="*/ 7717 h 10000"/>
              <a:gd name="connsiteX12" fmla="*/ 944 w 10000"/>
              <a:gd name="connsiteY12" fmla="*/ 7102 h 10000"/>
              <a:gd name="connsiteX13" fmla="*/ 1005 w 10000"/>
              <a:gd name="connsiteY13" fmla="*/ 6693 h 10000"/>
              <a:gd name="connsiteX14" fmla="*/ 1087 w 10000"/>
              <a:gd name="connsiteY14" fmla="*/ 6254 h 10000"/>
              <a:gd name="connsiteX15" fmla="*/ 1148 w 10000"/>
              <a:gd name="connsiteY15" fmla="*/ 5845 h 10000"/>
              <a:gd name="connsiteX16" fmla="*/ 1228 w 10000"/>
              <a:gd name="connsiteY16" fmla="*/ 5244 h 10000"/>
              <a:gd name="connsiteX17" fmla="*/ 1306 w 10000"/>
              <a:gd name="connsiteY17" fmla="*/ 4431 h 10000"/>
              <a:gd name="connsiteX18" fmla="*/ 1405 w 10000"/>
              <a:gd name="connsiteY18" fmla="*/ 3830 h 10000"/>
              <a:gd name="connsiteX19" fmla="*/ 1462 w 10000"/>
              <a:gd name="connsiteY19" fmla="*/ 3216 h 10000"/>
              <a:gd name="connsiteX20" fmla="*/ 1544 w 10000"/>
              <a:gd name="connsiteY20" fmla="*/ 2792 h 10000"/>
              <a:gd name="connsiteX21" fmla="*/ 1605 w 10000"/>
              <a:gd name="connsiteY21" fmla="*/ 2205 h 10000"/>
              <a:gd name="connsiteX22" fmla="*/ 1685 w 10000"/>
              <a:gd name="connsiteY22" fmla="*/ 1746 h 10000"/>
              <a:gd name="connsiteX23" fmla="*/ 1768 w 10000"/>
              <a:gd name="connsiteY23" fmla="*/ 1357 h 10000"/>
              <a:gd name="connsiteX24" fmla="*/ 1845 w 10000"/>
              <a:gd name="connsiteY24" fmla="*/ 919 h 10000"/>
              <a:gd name="connsiteX25" fmla="*/ 1951 w 10000"/>
              <a:gd name="connsiteY25" fmla="*/ 898 h 10000"/>
              <a:gd name="connsiteX26" fmla="*/ 2031 w 10000"/>
              <a:gd name="connsiteY26" fmla="*/ 459 h 10000"/>
              <a:gd name="connsiteX27" fmla="*/ 2111 w 10000"/>
              <a:gd name="connsiteY27" fmla="*/ 49 h 10000"/>
              <a:gd name="connsiteX28" fmla="*/ 2193 w 10000"/>
              <a:gd name="connsiteY28" fmla="*/ 0 h 10000"/>
              <a:gd name="connsiteX29" fmla="*/ 2281 w 10000"/>
              <a:gd name="connsiteY29" fmla="*/ 332 h 10000"/>
              <a:gd name="connsiteX30" fmla="*/ 2347 w 10000"/>
              <a:gd name="connsiteY30" fmla="*/ 686 h 10000"/>
              <a:gd name="connsiteX31" fmla="*/ 2410 w 10000"/>
              <a:gd name="connsiteY31" fmla="*/ 1251 h 10000"/>
              <a:gd name="connsiteX32" fmla="*/ 2476 w 10000"/>
              <a:gd name="connsiteY32" fmla="*/ 1943 h 10000"/>
              <a:gd name="connsiteX33" fmla="*/ 2540 w 10000"/>
              <a:gd name="connsiteY33" fmla="*/ 2509 h 10000"/>
              <a:gd name="connsiteX34" fmla="*/ 2624 w 10000"/>
              <a:gd name="connsiteY34" fmla="*/ 3053 h 10000"/>
              <a:gd name="connsiteX35" fmla="*/ 2734 w 10000"/>
              <a:gd name="connsiteY35" fmla="*/ 3583 h 10000"/>
              <a:gd name="connsiteX36" fmla="*/ 2819 w 10000"/>
              <a:gd name="connsiteY36" fmla="*/ 3887 h 10000"/>
              <a:gd name="connsiteX37" fmla="*/ 2885 w 10000"/>
              <a:gd name="connsiteY37" fmla="*/ 4042 h 10000"/>
              <a:gd name="connsiteX38" fmla="*/ 2987 w 10000"/>
              <a:gd name="connsiteY38" fmla="*/ 4184 h 10000"/>
              <a:gd name="connsiteX39" fmla="*/ 3048 w 10000"/>
              <a:gd name="connsiteY39" fmla="*/ 4148 h 10000"/>
              <a:gd name="connsiteX40" fmla="*/ 3111 w 10000"/>
              <a:gd name="connsiteY40" fmla="*/ 4113 h 10000"/>
              <a:gd name="connsiteX41" fmla="*/ 3196 w 10000"/>
              <a:gd name="connsiteY41" fmla="*/ 4099 h 10000"/>
              <a:gd name="connsiteX42" fmla="*/ 3302 w 10000"/>
              <a:gd name="connsiteY42" fmla="*/ 4608 h 10000"/>
              <a:gd name="connsiteX43" fmla="*/ 3389 w 10000"/>
              <a:gd name="connsiteY43" fmla="*/ 4961 h 10000"/>
              <a:gd name="connsiteX44" fmla="*/ 3476 w 10000"/>
              <a:gd name="connsiteY44" fmla="*/ 5491 h 10000"/>
              <a:gd name="connsiteX45" fmla="*/ 3520 w 10000"/>
              <a:gd name="connsiteY45" fmla="*/ 6057 h 10000"/>
              <a:gd name="connsiteX46" fmla="*/ 3624 w 10000"/>
              <a:gd name="connsiteY46" fmla="*/ 6537 h 10000"/>
              <a:gd name="connsiteX47" fmla="*/ 3693 w 10000"/>
              <a:gd name="connsiteY47" fmla="*/ 6926 h 10000"/>
              <a:gd name="connsiteX48" fmla="*/ 3798 w 10000"/>
              <a:gd name="connsiteY48" fmla="*/ 7456 h 10000"/>
              <a:gd name="connsiteX49" fmla="*/ 3859 w 10000"/>
              <a:gd name="connsiteY49" fmla="*/ 7597 h 10000"/>
              <a:gd name="connsiteX50" fmla="*/ 3925 w 10000"/>
              <a:gd name="connsiteY50" fmla="*/ 7774 h 10000"/>
              <a:gd name="connsiteX51" fmla="*/ 4008 w 10000"/>
              <a:gd name="connsiteY51" fmla="*/ 8092 h 10000"/>
              <a:gd name="connsiteX52" fmla="*/ 4093 w 10000"/>
              <a:gd name="connsiteY52" fmla="*/ 8424 h 10000"/>
              <a:gd name="connsiteX53" fmla="*/ 4177 w 10000"/>
              <a:gd name="connsiteY53" fmla="*/ 8777 h 10000"/>
              <a:gd name="connsiteX54" fmla="*/ 4262 w 10000"/>
              <a:gd name="connsiteY54" fmla="*/ 8919 h 10000"/>
              <a:gd name="connsiteX55" fmla="*/ 4328 w 10000"/>
              <a:gd name="connsiteY55" fmla="*/ 8905 h 10000"/>
              <a:gd name="connsiteX56" fmla="*/ 4410 w 10000"/>
              <a:gd name="connsiteY56" fmla="*/ 8848 h 10000"/>
              <a:gd name="connsiteX57" fmla="*/ 4493 w 10000"/>
              <a:gd name="connsiteY57" fmla="*/ 8813 h 10000"/>
              <a:gd name="connsiteX58" fmla="*/ 5676 w 10000"/>
              <a:gd name="connsiteY58" fmla="*/ 8230 h 10000"/>
              <a:gd name="connsiteX59" fmla="*/ 7013 w 10000"/>
              <a:gd name="connsiteY59" fmla="*/ 7299 h 10000"/>
              <a:gd name="connsiteX60" fmla="*/ 10000 w 10000"/>
              <a:gd name="connsiteY60" fmla="*/ 9046 h 10000"/>
              <a:gd name="connsiteX61" fmla="*/ 9986 w 10000"/>
              <a:gd name="connsiteY61" fmla="*/ 10000 h 10000"/>
              <a:gd name="connsiteX0" fmla="*/ 0 w 10000"/>
              <a:gd name="connsiteY0" fmla="*/ 9894 h 10000"/>
              <a:gd name="connsiteX1" fmla="*/ 85 w 10000"/>
              <a:gd name="connsiteY1" fmla="*/ 9399 h 10000"/>
              <a:gd name="connsiteX2" fmla="*/ 165 w 10000"/>
              <a:gd name="connsiteY2" fmla="*/ 8989 h 10000"/>
              <a:gd name="connsiteX3" fmla="*/ 226 w 10000"/>
              <a:gd name="connsiteY3" fmla="*/ 8940 h 10000"/>
              <a:gd name="connsiteX4" fmla="*/ 311 w 10000"/>
              <a:gd name="connsiteY4" fmla="*/ 8905 h 10000"/>
              <a:gd name="connsiteX5" fmla="*/ 372 w 10000"/>
              <a:gd name="connsiteY5" fmla="*/ 8869 h 10000"/>
              <a:gd name="connsiteX6" fmla="*/ 457 w 10000"/>
              <a:gd name="connsiteY6" fmla="*/ 8834 h 10000"/>
              <a:gd name="connsiteX7" fmla="*/ 539 w 10000"/>
              <a:gd name="connsiteY7" fmla="*/ 8799 h 10000"/>
              <a:gd name="connsiteX8" fmla="*/ 621 w 10000"/>
              <a:gd name="connsiteY8" fmla="*/ 8763 h 10000"/>
              <a:gd name="connsiteX9" fmla="*/ 728 w 10000"/>
              <a:gd name="connsiteY9" fmla="*/ 8530 h 10000"/>
              <a:gd name="connsiteX10" fmla="*/ 784 w 10000"/>
              <a:gd name="connsiteY10" fmla="*/ 7929 h 10000"/>
              <a:gd name="connsiteX11" fmla="*/ 842 w 10000"/>
              <a:gd name="connsiteY11" fmla="*/ 7717 h 10000"/>
              <a:gd name="connsiteX12" fmla="*/ 944 w 10000"/>
              <a:gd name="connsiteY12" fmla="*/ 7102 h 10000"/>
              <a:gd name="connsiteX13" fmla="*/ 1005 w 10000"/>
              <a:gd name="connsiteY13" fmla="*/ 6693 h 10000"/>
              <a:gd name="connsiteX14" fmla="*/ 1087 w 10000"/>
              <a:gd name="connsiteY14" fmla="*/ 6254 h 10000"/>
              <a:gd name="connsiteX15" fmla="*/ 1148 w 10000"/>
              <a:gd name="connsiteY15" fmla="*/ 5845 h 10000"/>
              <a:gd name="connsiteX16" fmla="*/ 1228 w 10000"/>
              <a:gd name="connsiteY16" fmla="*/ 5244 h 10000"/>
              <a:gd name="connsiteX17" fmla="*/ 1306 w 10000"/>
              <a:gd name="connsiteY17" fmla="*/ 4431 h 10000"/>
              <a:gd name="connsiteX18" fmla="*/ 1405 w 10000"/>
              <a:gd name="connsiteY18" fmla="*/ 3830 h 10000"/>
              <a:gd name="connsiteX19" fmla="*/ 1462 w 10000"/>
              <a:gd name="connsiteY19" fmla="*/ 3216 h 10000"/>
              <a:gd name="connsiteX20" fmla="*/ 1544 w 10000"/>
              <a:gd name="connsiteY20" fmla="*/ 2792 h 10000"/>
              <a:gd name="connsiteX21" fmla="*/ 1605 w 10000"/>
              <a:gd name="connsiteY21" fmla="*/ 2205 h 10000"/>
              <a:gd name="connsiteX22" fmla="*/ 1685 w 10000"/>
              <a:gd name="connsiteY22" fmla="*/ 1746 h 10000"/>
              <a:gd name="connsiteX23" fmla="*/ 1768 w 10000"/>
              <a:gd name="connsiteY23" fmla="*/ 1357 h 10000"/>
              <a:gd name="connsiteX24" fmla="*/ 1845 w 10000"/>
              <a:gd name="connsiteY24" fmla="*/ 919 h 10000"/>
              <a:gd name="connsiteX25" fmla="*/ 1951 w 10000"/>
              <a:gd name="connsiteY25" fmla="*/ 898 h 10000"/>
              <a:gd name="connsiteX26" fmla="*/ 2031 w 10000"/>
              <a:gd name="connsiteY26" fmla="*/ 459 h 10000"/>
              <a:gd name="connsiteX27" fmla="*/ 2111 w 10000"/>
              <a:gd name="connsiteY27" fmla="*/ 49 h 10000"/>
              <a:gd name="connsiteX28" fmla="*/ 2193 w 10000"/>
              <a:gd name="connsiteY28" fmla="*/ 0 h 10000"/>
              <a:gd name="connsiteX29" fmla="*/ 2281 w 10000"/>
              <a:gd name="connsiteY29" fmla="*/ 332 h 10000"/>
              <a:gd name="connsiteX30" fmla="*/ 2347 w 10000"/>
              <a:gd name="connsiteY30" fmla="*/ 686 h 10000"/>
              <a:gd name="connsiteX31" fmla="*/ 2410 w 10000"/>
              <a:gd name="connsiteY31" fmla="*/ 1251 h 10000"/>
              <a:gd name="connsiteX32" fmla="*/ 2476 w 10000"/>
              <a:gd name="connsiteY32" fmla="*/ 1943 h 10000"/>
              <a:gd name="connsiteX33" fmla="*/ 2540 w 10000"/>
              <a:gd name="connsiteY33" fmla="*/ 2509 h 10000"/>
              <a:gd name="connsiteX34" fmla="*/ 2624 w 10000"/>
              <a:gd name="connsiteY34" fmla="*/ 3053 h 10000"/>
              <a:gd name="connsiteX35" fmla="*/ 2734 w 10000"/>
              <a:gd name="connsiteY35" fmla="*/ 3583 h 10000"/>
              <a:gd name="connsiteX36" fmla="*/ 2819 w 10000"/>
              <a:gd name="connsiteY36" fmla="*/ 3887 h 10000"/>
              <a:gd name="connsiteX37" fmla="*/ 2885 w 10000"/>
              <a:gd name="connsiteY37" fmla="*/ 4042 h 10000"/>
              <a:gd name="connsiteX38" fmla="*/ 2987 w 10000"/>
              <a:gd name="connsiteY38" fmla="*/ 4184 h 10000"/>
              <a:gd name="connsiteX39" fmla="*/ 3048 w 10000"/>
              <a:gd name="connsiteY39" fmla="*/ 4148 h 10000"/>
              <a:gd name="connsiteX40" fmla="*/ 3111 w 10000"/>
              <a:gd name="connsiteY40" fmla="*/ 4113 h 10000"/>
              <a:gd name="connsiteX41" fmla="*/ 3196 w 10000"/>
              <a:gd name="connsiteY41" fmla="*/ 4099 h 10000"/>
              <a:gd name="connsiteX42" fmla="*/ 3302 w 10000"/>
              <a:gd name="connsiteY42" fmla="*/ 4608 h 10000"/>
              <a:gd name="connsiteX43" fmla="*/ 3389 w 10000"/>
              <a:gd name="connsiteY43" fmla="*/ 4961 h 10000"/>
              <a:gd name="connsiteX44" fmla="*/ 3476 w 10000"/>
              <a:gd name="connsiteY44" fmla="*/ 5491 h 10000"/>
              <a:gd name="connsiteX45" fmla="*/ 3520 w 10000"/>
              <a:gd name="connsiteY45" fmla="*/ 6057 h 10000"/>
              <a:gd name="connsiteX46" fmla="*/ 3624 w 10000"/>
              <a:gd name="connsiteY46" fmla="*/ 6537 h 10000"/>
              <a:gd name="connsiteX47" fmla="*/ 3693 w 10000"/>
              <a:gd name="connsiteY47" fmla="*/ 6926 h 10000"/>
              <a:gd name="connsiteX48" fmla="*/ 3798 w 10000"/>
              <a:gd name="connsiteY48" fmla="*/ 7456 h 10000"/>
              <a:gd name="connsiteX49" fmla="*/ 3859 w 10000"/>
              <a:gd name="connsiteY49" fmla="*/ 7597 h 10000"/>
              <a:gd name="connsiteX50" fmla="*/ 3925 w 10000"/>
              <a:gd name="connsiteY50" fmla="*/ 7774 h 10000"/>
              <a:gd name="connsiteX51" fmla="*/ 4008 w 10000"/>
              <a:gd name="connsiteY51" fmla="*/ 8092 h 10000"/>
              <a:gd name="connsiteX52" fmla="*/ 4093 w 10000"/>
              <a:gd name="connsiteY52" fmla="*/ 8424 h 10000"/>
              <a:gd name="connsiteX53" fmla="*/ 4177 w 10000"/>
              <a:gd name="connsiteY53" fmla="*/ 8777 h 10000"/>
              <a:gd name="connsiteX54" fmla="*/ 4262 w 10000"/>
              <a:gd name="connsiteY54" fmla="*/ 8919 h 10000"/>
              <a:gd name="connsiteX55" fmla="*/ 4328 w 10000"/>
              <a:gd name="connsiteY55" fmla="*/ 8905 h 10000"/>
              <a:gd name="connsiteX56" fmla="*/ 4410 w 10000"/>
              <a:gd name="connsiteY56" fmla="*/ 8848 h 10000"/>
              <a:gd name="connsiteX57" fmla="*/ 4493 w 10000"/>
              <a:gd name="connsiteY57" fmla="*/ 8813 h 10000"/>
              <a:gd name="connsiteX58" fmla="*/ 5399 w 10000"/>
              <a:gd name="connsiteY58" fmla="*/ 6611 h 10000"/>
              <a:gd name="connsiteX59" fmla="*/ 7013 w 10000"/>
              <a:gd name="connsiteY59" fmla="*/ 7299 h 10000"/>
              <a:gd name="connsiteX60" fmla="*/ 10000 w 10000"/>
              <a:gd name="connsiteY60" fmla="*/ 9046 h 10000"/>
              <a:gd name="connsiteX61" fmla="*/ 9986 w 10000"/>
              <a:gd name="connsiteY61" fmla="*/ 10000 h 10000"/>
              <a:gd name="connsiteX0" fmla="*/ 0 w 10000"/>
              <a:gd name="connsiteY0" fmla="*/ 9894 h 10000"/>
              <a:gd name="connsiteX1" fmla="*/ 85 w 10000"/>
              <a:gd name="connsiteY1" fmla="*/ 9399 h 10000"/>
              <a:gd name="connsiteX2" fmla="*/ 165 w 10000"/>
              <a:gd name="connsiteY2" fmla="*/ 8989 h 10000"/>
              <a:gd name="connsiteX3" fmla="*/ 226 w 10000"/>
              <a:gd name="connsiteY3" fmla="*/ 8940 h 10000"/>
              <a:gd name="connsiteX4" fmla="*/ 311 w 10000"/>
              <a:gd name="connsiteY4" fmla="*/ 8905 h 10000"/>
              <a:gd name="connsiteX5" fmla="*/ 372 w 10000"/>
              <a:gd name="connsiteY5" fmla="*/ 8869 h 10000"/>
              <a:gd name="connsiteX6" fmla="*/ 457 w 10000"/>
              <a:gd name="connsiteY6" fmla="*/ 8834 h 10000"/>
              <a:gd name="connsiteX7" fmla="*/ 539 w 10000"/>
              <a:gd name="connsiteY7" fmla="*/ 8799 h 10000"/>
              <a:gd name="connsiteX8" fmla="*/ 621 w 10000"/>
              <a:gd name="connsiteY8" fmla="*/ 8763 h 10000"/>
              <a:gd name="connsiteX9" fmla="*/ 728 w 10000"/>
              <a:gd name="connsiteY9" fmla="*/ 8530 h 10000"/>
              <a:gd name="connsiteX10" fmla="*/ 784 w 10000"/>
              <a:gd name="connsiteY10" fmla="*/ 7929 h 10000"/>
              <a:gd name="connsiteX11" fmla="*/ 842 w 10000"/>
              <a:gd name="connsiteY11" fmla="*/ 7717 h 10000"/>
              <a:gd name="connsiteX12" fmla="*/ 944 w 10000"/>
              <a:gd name="connsiteY12" fmla="*/ 7102 h 10000"/>
              <a:gd name="connsiteX13" fmla="*/ 1005 w 10000"/>
              <a:gd name="connsiteY13" fmla="*/ 6693 h 10000"/>
              <a:gd name="connsiteX14" fmla="*/ 1087 w 10000"/>
              <a:gd name="connsiteY14" fmla="*/ 6254 h 10000"/>
              <a:gd name="connsiteX15" fmla="*/ 1148 w 10000"/>
              <a:gd name="connsiteY15" fmla="*/ 5845 h 10000"/>
              <a:gd name="connsiteX16" fmla="*/ 1228 w 10000"/>
              <a:gd name="connsiteY16" fmla="*/ 5244 h 10000"/>
              <a:gd name="connsiteX17" fmla="*/ 1306 w 10000"/>
              <a:gd name="connsiteY17" fmla="*/ 4431 h 10000"/>
              <a:gd name="connsiteX18" fmla="*/ 1405 w 10000"/>
              <a:gd name="connsiteY18" fmla="*/ 3830 h 10000"/>
              <a:gd name="connsiteX19" fmla="*/ 1462 w 10000"/>
              <a:gd name="connsiteY19" fmla="*/ 3216 h 10000"/>
              <a:gd name="connsiteX20" fmla="*/ 1544 w 10000"/>
              <a:gd name="connsiteY20" fmla="*/ 2792 h 10000"/>
              <a:gd name="connsiteX21" fmla="*/ 1605 w 10000"/>
              <a:gd name="connsiteY21" fmla="*/ 2205 h 10000"/>
              <a:gd name="connsiteX22" fmla="*/ 1685 w 10000"/>
              <a:gd name="connsiteY22" fmla="*/ 1746 h 10000"/>
              <a:gd name="connsiteX23" fmla="*/ 1768 w 10000"/>
              <a:gd name="connsiteY23" fmla="*/ 1357 h 10000"/>
              <a:gd name="connsiteX24" fmla="*/ 1845 w 10000"/>
              <a:gd name="connsiteY24" fmla="*/ 919 h 10000"/>
              <a:gd name="connsiteX25" fmla="*/ 1951 w 10000"/>
              <a:gd name="connsiteY25" fmla="*/ 898 h 10000"/>
              <a:gd name="connsiteX26" fmla="*/ 2031 w 10000"/>
              <a:gd name="connsiteY26" fmla="*/ 459 h 10000"/>
              <a:gd name="connsiteX27" fmla="*/ 2111 w 10000"/>
              <a:gd name="connsiteY27" fmla="*/ 49 h 10000"/>
              <a:gd name="connsiteX28" fmla="*/ 2193 w 10000"/>
              <a:gd name="connsiteY28" fmla="*/ 0 h 10000"/>
              <a:gd name="connsiteX29" fmla="*/ 2281 w 10000"/>
              <a:gd name="connsiteY29" fmla="*/ 332 h 10000"/>
              <a:gd name="connsiteX30" fmla="*/ 2347 w 10000"/>
              <a:gd name="connsiteY30" fmla="*/ 686 h 10000"/>
              <a:gd name="connsiteX31" fmla="*/ 2410 w 10000"/>
              <a:gd name="connsiteY31" fmla="*/ 1251 h 10000"/>
              <a:gd name="connsiteX32" fmla="*/ 2476 w 10000"/>
              <a:gd name="connsiteY32" fmla="*/ 1943 h 10000"/>
              <a:gd name="connsiteX33" fmla="*/ 2540 w 10000"/>
              <a:gd name="connsiteY33" fmla="*/ 2509 h 10000"/>
              <a:gd name="connsiteX34" fmla="*/ 2624 w 10000"/>
              <a:gd name="connsiteY34" fmla="*/ 3053 h 10000"/>
              <a:gd name="connsiteX35" fmla="*/ 2734 w 10000"/>
              <a:gd name="connsiteY35" fmla="*/ 3583 h 10000"/>
              <a:gd name="connsiteX36" fmla="*/ 2819 w 10000"/>
              <a:gd name="connsiteY36" fmla="*/ 3887 h 10000"/>
              <a:gd name="connsiteX37" fmla="*/ 2885 w 10000"/>
              <a:gd name="connsiteY37" fmla="*/ 4042 h 10000"/>
              <a:gd name="connsiteX38" fmla="*/ 2987 w 10000"/>
              <a:gd name="connsiteY38" fmla="*/ 4184 h 10000"/>
              <a:gd name="connsiteX39" fmla="*/ 3048 w 10000"/>
              <a:gd name="connsiteY39" fmla="*/ 4148 h 10000"/>
              <a:gd name="connsiteX40" fmla="*/ 3111 w 10000"/>
              <a:gd name="connsiteY40" fmla="*/ 4113 h 10000"/>
              <a:gd name="connsiteX41" fmla="*/ 3196 w 10000"/>
              <a:gd name="connsiteY41" fmla="*/ 4099 h 10000"/>
              <a:gd name="connsiteX42" fmla="*/ 3302 w 10000"/>
              <a:gd name="connsiteY42" fmla="*/ 4608 h 10000"/>
              <a:gd name="connsiteX43" fmla="*/ 3389 w 10000"/>
              <a:gd name="connsiteY43" fmla="*/ 4961 h 10000"/>
              <a:gd name="connsiteX44" fmla="*/ 3476 w 10000"/>
              <a:gd name="connsiteY44" fmla="*/ 5491 h 10000"/>
              <a:gd name="connsiteX45" fmla="*/ 3520 w 10000"/>
              <a:gd name="connsiteY45" fmla="*/ 6057 h 10000"/>
              <a:gd name="connsiteX46" fmla="*/ 3624 w 10000"/>
              <a:gd name="connsiteY46" fmla="*/ 6537 h 10000"/>
              <a:gd name="connsiteX47" fmla="*/ 3693 w 10000"/>
              <a:gd name="connsiteY47" fmla="*/ 6926 h 10000"/>
              <a:gd name="connsiteX48" fmla="*/ 3798 w 10000"/>
              <a:gd name="connsiteY48" fmla="*/ 7456 h 10000"/>
              <a:gd name="connsiteX49" fmla="*/ 3859 w 10000"/>
              <a:gd name="connsiteY49" fmla="*/ 7597 h 10000"/>
              <a:gd name="connsiteX50" fmla="*/ 3925 w 10000"/>
              <a:gd name="connsiteY50" fmla="*/ 7774 h 10000"/>
              <a:gd name="connsiteX51" fmla="*/ 4008 w 10000"/>
              <a:gd name="connsiteY51" fmla="*/ 8092 h 10000"/>
              <a:gd name="connsiteX52" fmla="*/ 4093 w 10000"/>
              <a:gd name="connsiteY52" fmla="*/ 8424 h 10000"/>
              <a:gd name="connsiteX53" fmla="*/ 4177 w 10000"/>
              <a:gd name="connsiteY53" fmla="*/ 8777 h 10000"/>
              <a:gd name="connsiteX54" fmla="*/ 4262 w 10000"/>
              <a:gd name="connsiteY54" fmla="*/ 8919 h 10000"/>
              <a:gd name="connsiteX55" fmla="*/ 4328 w 10000"/>
              <a:gd name="connsiteY55" fmla="*/ 8905 h 10000"/>
              <a:gd name="connsiteX56" fmla="*/ 4410 w 10000"/>
              <a:gd name="connsiteY56" fmla="*/ 8848 h 10000"/>
              <a:gd name="connsiteX57" fmla="*/ 4493 w 10000"/>
              <a:gd name="connsiteY57" fmla="*/ 8813 h 10000"/>
              <a:gd name="connsiteX58" fmla="*/ 5399 w 10000"/>
              <a:gd name="connsiteY58" fmla="*/ 6611 h 10000"/>
              <a:gd name="connsiteX59" fmla="*/ 7013 w 10000"/>
              <a:gd name="connsiteY59" fmla="*/ 7299 h 10000"/>
              <a:gd name="connsiteX60" fmla="*/ 10000 w 10000"/>
              <a:gd name="connsiteY60" fmla="*/ 9046 h 10000"/>
              <a:gd name="connsiteX61" fmla="*/ 9986 w 10000"/>
              <a:gd name="connsiteY61" fmla="*/ 10000 h 10000"/>
              <a:gd name="connsiteX0" fmla="*/ 0 w 10000"/>
              <a:gd name="connsiteY0" fmla="*/ 9894 h 10000"/>
              <a:gd name="connsiteX1" fmla="*/ 85 w 10000"/>
              <a:gd name="connsiteY1" fmla="*/ 9399 h 10000"/>
              <a:gd name="connsiteX2" fmla="*/ 165 w 10000"/>
              <a:gd name="connsiteY2" fmla="*/ 8989 h 10000"/>
              <a:gd name="connsiteX3" fmla="*/ 226 w 10000"/>
              <a:gd name="connsiteY3" fmla="*/ 8940 h 10000"/>
              <a:gd name="connsiteX4" fmla="*/ 311 w 10000"/>
              <a:gd name="connsiteY4" fmla="*/ 8905 h 10000"/>
              <a:gd name="connsiteX5" fmla="*/ 372 w 10000"/>
              <a:gd name="connsiteY5" fmla="*/ 8869 h 10000"/>
              <a:gd name="connsiteX6" fmla="*/ 457 w 10000"/>
              <a:gd name="connsiteY6" fmla="*/ 8834 h 10000"/>
              <a:gd name="connsiteX7" fmla="*/ 539 w 10000"/>
              <a:gd name="connsiteY7" fmla="*/ 8799 h 10000"/>
              <a:gd name="connsiteX8" fmla="*/ 621 w 10000"/>
              <a:gd name="connsiteY8" fmla="*/ 8763 h 10000"/>
              <a:gd name="connsiteX9" fmla="*/ 728 w 10000"/>
              <a:gd name="connsiteY9" fmla="*/ 8530 h 10000"/>
              <a:gd name="connsiteX10" fmla="*/ 784 w 10000"/>
              <a:gd name="connsiteY10" fmla="*/ 7929 h 10000"/>
              <a:gd name="connsiteX11" fmla="*/ 842 w 10000"/>
              <a:gd name="connsiteY11" fmla="*/ 7717 h 10000"/>
              <a:gd name="connsiteX12" fmla="*/ 944 w 10000"/>
              <a:gd name="connsiteY12" fmla="*/ 7102 h 10000"/>
              <a:gd name="connsiteX13" fmla="*/ 1005 w 10000"/>
              <a:gd name="connsiteY13" fmla="*/ 6693 h 10000"/>
              <a:gd name="connsiteX14" fmla="*/ 1087 w 10000"/>
              <a:gd name="connsiteY14" fmla="*/ 6254 h 10000"/>
              <a:gd name="connsiteX15" fmla="*/ 1148 w 10000"/>
              <a:gd name="connsiteY15" fmla="*/ 5845 h 10000"/>
              <a:gd name="connsiteX16" fmla="*/ 1228 w 10000"/>
              <a:gd name="connsiteY16" fmla="*/ 5244 h 10000"/>
              <a:gd name="connsiteX17" fmla="*/ 1306 w 10000"/>
              <a:gd name="connsiteY17" fmla="*/ 4431 h 10000"/>
              <a:gd name="connsiteX18" fmla="*/ 1405 w 10000"/>
              <a:gd name="connsiteY18" fmla="*/ 3830 h 10000"/>
              <a:gd name="connsiteX19" fmla="*/ 1462 w 10000"/>
              <a:gd name="connsiteY19" fmla="*/ 3216 h 10000"/>
              <a:gd name="connsiteX20" fmla="*/ 1544 w 10000"/>
              <a:gd name="connsiteY20" fmla="*/ 2792 h 10000"/>
              <a:gd name="connsiteX21" fmla="*/ 1605 w 10000"/>
              <a:gd name="connsiteY21" fmla="*/ 2205 h 10000"/>
              <a:gd name="connsiteX22" fmla="*/ 1685 w 10000"/>
              <a:gd name="connsiteY22" fmla="*/ 1746 h 10000"/>
              <a:gd name="connsiteX23" fmla="*/ 1768 w 10000"/>
              <a:gd name="connsiteY23" fmla="*/ 1357 h 10000"/>
              <a:gd name="connsiteX24" fmla="*/ 1845 w 10000"/>
              <a:gd name="connsiteY24" fmla="*/ 919 h 10000"/>
              <a:gd name="connsiteX25" fmla="*/ 1951 w 10000"/>
              <a:gd name="connsiteY25" fmla="*/ 898 h 10000"/>
              <a:gd name="connsiteX26" fmla="*/ 2031 w 10000"/>
              <a:gd name="connsiteY26" fmla="*/ 459 h 10000"/>
              <a:gd name="connsiteX27" fmla="*/ 2111 w 10000"/>
              <a:gd name="connsiteY27" fmla="*/ 49 h 10000"/>
              <a:gd name="connsiteX28" fmla="*/ 2193 w 10000"/>
              <a:gd name="connsiteY28" fmla="*/ 0 h 10000"/>
              <a:gd name="connsiteX29" fmla="*/ 2281 w 10000"/>
              <a:gd name="connsiteY29" fmla="*/ 332 h 10000"/>
              <a:gd name="connsiteX30" fmla="*/ 2347 w 10000"/>
              <a:gd name="connsiteY30" fmla="*/ 686 h 10000"/>
              <a:gd name="connsiteX31" fmla="*/ 2410 w 10000"/>
              <a:gd name="connsiteY31" fmla="*/ 1251 h 10000"/>
              <a:gd name="connsiteX32" fmla="*/ 2476 w 10000"/>
              <a:gd name="connsiteY32" fmla="*/ 1943 h 10000"/>
              <a:gd name="connsiteX33" fmla="*/ 2540 w 10000"/>
              <a:gd name="connsiteY33" fmla="*/ 2509 h 10000"/>
              <a:gd name="connsiteX34" fmla="*/ 2624 w 10000"/>
              <a:gd name="connsiteY34" fmla="*/ 3053 h 10000"/>
              <a:gd name="connsiteX35" fmla="*/ 2734 w 10000"/>
              <a:gd name="connsiteY35" fmla="*/ 3583 h 10000"/>
              <a:gd name="connsiteX36" fmla="*/ 2819 w 10000"/>
              <a:gd name="connsiteY36" fmla="*/ 3887 h 10000"/>
              <a:gd name="connsiteX37" fmla="*/ 2885 w 10000"/>
              <a:gd name="connsiteY37" fmla="*/ 4042 h 10000"/>
              <a:gd name="connsiteX38" fmla="*/ 2987 w 10000"/>
              <a:gd name="connsiteY38" fmla="*/ 4184 h 10000"/>
              <a:gd name="connsiteX39" fmla="*/ 3048 w 10000"/>
              <a:gd name="connsiteY39" fmla="*/ 4148 h 10000"/>
              <a:gd name="connsiteX40" fmla="*/ 3111 w 10000"/>
              <a:gd name="connsiteY40" fmla="*/ 4113 h 10000"/>
              <a:gd name="connsiteX41" fmla="*/ 3196 w 10000"/>
              <a:gd name="connsiteY41" fmla="*/ 4099 h 10000"/>
              <a:gd name="connsiteX42" fmla="*/ 3302 w 10000"/>
              <a:gd name="connsiteY42" fmla="*/ 4608 h 10000"/>
              <a:gd name="connsiteX43" fmla="*/ 3389 w 10000"/>
              <a:gd name="connsiteY43" fmla="*/ 4961 h 10000"/>
              <a:gd name="connsiteX44" fmla="*/ 3476 w 10000"/>
              <a:gd name="connsiteY44" fmla="*/ 5491 h 10000"/>
              <a:gd name="connsiteX45" fmla="*/ 3520 w 10000"/>
              <a:gd name="connsiteY45" fmla="*/ 6057 h 10000"/>
              <a:gd name="connsiteX46" fmla="*/ 3624 w 10000"/>
              <a:gd name="connsiteY46" fmla="*/ 6537 h 10000"/>
              <a:gd name="connsiteX47" fmla="*/ 3693 w 10000"/>
              <a:gd name="connsiteY47" fmla="*/ 6926 h 10000"/>
              <a:gd name="connsiteX48" fmla="*/ 3798 w 10000"/>
              <a:gd name="connsiteY48" fmla="*/ 7456 h 10000"/>
              <a:gd name="connsiteX49" fmla="*/ 3859 w 10000"/>
              <a:gd name="connsiteY49" fmla="*/ 7597 h 10000"/>
              <a:gd name="connsiteX50" fmla="*/ 3925 w 10000"/>
              <a:gd name="connsiteY50" fmla="*/ 7774 h 10000"/>
              <a:gd name="connsiteX51" fmla="*/ 4008 w 10000"/>
              <a:gd name="connsiteY51" fmla="*/ 8092 h 10000"/>
              <a:gd name="connsiteX52" fmla="*/ 4093 w 10000"/>
              <a:gd name="connsiteY52" fmla="*/ 8424 h 10000"/>
              <a:gd name="connsiteX53" fmla="*/ 4177 w 10000"/>
              <a:gd name="connsiteY53" fmla="*/ 8777 h 10000"/>
              <a:gd name="connsiteX54" fmla="*/ 4262 w 10000"/>
              <a:gd name="connsiteY54" fmla="*/ 8919 h 10000"/>
              <a:gd name="connsiteX55" fmla="*/ 4328 w 10000"/>
              <a:gd name="connsiteY55" fmla="*/ 8905 h 10000"/>
              <a:gd name="connsiteX56" fmla="*/ 4410 w 10000"/>
              <a:gd name="connsiteY56" fmla="*/ 8848 h 10000"/>
              <a:gd name="connsiteX57" fmla="*/ 5399 w 10000"/>
              <a:gd name="connsiteY57" fmla="*/ 6611 h 10000"/>
              <a:gd name="connsiteX58" fmla="*/ 7013 w 10000"/>
              <a:gd name="connsiteY58" fmla="*/ 7299 h 10000"/>
              <a:gd name="connsiteX59" fmla="*/ 10000 w 10000"/>
              <a:gd name="connsiteY59" fmla="*/ 9046 h 10000"/>
              <a:gd name="connsiteX60" fmla="*/ 9986 w 10000"/>
              <a:gd name="connsiteY60" fmla="*/ 10000 h 10000"/>
              <a:gd name="connsiteX0" fmla="*/ 0 w 10000"/>
              <a:gd name="connsiteY0" fmla="*/ 9894 h 10000"/>
              <a:gd name="connsiteX1" fmla="*/ 85 w 10000"/>
              <a:gd name="connsiteY1" fmla="*/ 9399 h 10000"/>
              <a:gd name="connsiteX2" fmla="*/ 165 w 10000"/>
              <a:gd name="connsiteY2" fmla="*/ 8989 h 10000"/>
              <a:gd name="connsiteX3" fmla="*/ 226 w 10000"/>
              <a:gd name="connsiteY3" fmla="*/ 8940 h 10000"/>
              <a:gd name="connsiteX4" fmla="*/ 311 w 10000"/>
              <a:gd name="connsiteY4" fmla="*/ 8905 h 10000"/>
              <a:gd name="connsiteX5" fmla="*/ 372 w 10000"/>
              <a:gd name="connsiteY5" fmla="*/ 8869 h 10000"/>
              <a:gd name="connsiteX6" fmla="*/ 457 w 10000"/>
              <a:gd name="connsiteY6" fmla="*/ 8834 h 10000"/>
              <a:gd name="connsiteX7" fmla="*/ 539 w 10000"/>
              <a:gd name="connsiteY7" fmla="*/ 8799 h 10000"/>
              <a:gd name="connsiteX8" fmla="*/ 621 w 10000"/>
              <a:gd name="connsiteY8" fmla="*/ 8763 h 10000"/>
              <a:gd name="connsiteX9" fmla="*/ 728 w 10000"/>
              <a:gd name="connsiteY9" fmla="*/ 8530 h 10000"/>
              <a:gd name="connsiteX10" fmla="*/ 784 w 10000"/>
              <a:gd name="connsiteY10" fmla="*/ 7929 h 10000"/>
              <a:gd name="connsiteX11" fmla="*/ 842 w 10000"/>
              <a:gd name="connsiteY11" fmla="*/ 7717 h 10000"/>
              <a:gd name="connsiteX12" fmla="*/ 944 w 10000"/>
              <a:gd name="connsiteY12" fmla="*/ 7102 h 10000"/>
              <a:gd name="connsiteX13" fmla="*/ 1005 w 10000"/>
              <a:gd name="connsiteY13" fmla="*/ 6693 h 10000"/>
              <a:gd name="connsiteX14" fmla="*/ 1087 w 10000"/>
              <a:gd name="connsiteY14" fmla="*/ 6254 h 10000"/>
              <a:gd name="connsiteX15" fmla="*/ 1148 w 10000"/>
              <a:gd name="connsiteY15" fmla="*/ 5845 h 10000"/>
              <a:gd name="connsiteX16" fmla="*/ 1228 w 10000"/>
              <a:gd name="connsiteY16" fmla="*/ 5244 h 10000"/>
              <a:gd name="connsiteX17" fmla="*/ 1306 w 10000"/>
              <a:gd name="connsiteY17" fmla="*/ 4431 h 10000"/>
              <a:gd name="connsiteX18" fmla="*/ 1405 w 10000"/>
              <a:gd name="connsiteY18" fmla="*/ 3830 h 10000"/>
              <a:gd name="connsiteX19" fmla="*/ 1462 w 10000"/>
              <a:gd name="connsiteY19" fmla="*/ 3216 h 10000"/>
              <a:gd name="connsiteX20" fmla="*/ 1544 w 10000"/>
              <a:gd name="connsiteY20" fmla="*/ 2792 h 10000"/>
              <a:gd name="connsiteX21" fmla="*/ 1605 w 10000"/>
              <a:gd name="connsiteY21" fmla="*/ 2205 h 10000"/>
              <a:gd name="connsiteX22" fmla="*/ 1685 w 10000"/>
              <a:gd name="connsiteY22" fmla="*/ 1746 h 10000"/>
              <a:gd name="connsiteX23" fmla="*/ 1768 w 10000"/>
              <a:gd name="connsiteY23" fmla="*/ 1357 h 10000"/>
              <a:gd name="connsiteX24" fmla="*/ 1845 w 10000"/>
              <a:gd name="connsiteY24" fmla="*/ 919 h 10000"/>
              <a:gd name="connsiteX25" fmla="*/ 1951 w 10000"/>
              <a:gd name="connsiteY25" fmla="*/ 898 h 10000"/>
              <a:gd name="connsiteX26" fmla="*/ 2031 w 10000"/>
              <a:gd name="connsiteY26" fmla="*/ 459 h 10000"/>
              <a:gd name="connsiteX27" fmla="*/ 2111 w 10000"/>
              <a:gd name="connsiteY27" fmla="*/ 49 h 10000"/>
              <a:gd name="connsiteX28" fmla="*/ 2193 w 10000"/>
              <a:gd name="connsiteY28" fmla="*/ 0 h 10000"/>
              <a:gd name="connsiteX29" fmla="*/ 2281 w 10000"/>
              <a:gd name="connsiteY29" fmla="*/ 332 h 10000"/>
              <a:gd name="connsiteX30" fmla="*/ 2347 w 10000"/>
              <a:gd name="connsiteY30" fmla="*/ 686 h 10000"/>
              <a:gd name="connsiteX31" fmla="*/ 2410 w 10000"/>
              <a:gd name="connsiteY31" fmla="*/ 1251 h 10000"/>
              <a:gd name="connsiteX32" fmla="*/ 2476 w 10000"/>
              <a:gd name="connsiteY32" fmla="*/ 1943 h 10000"/>
              <a:gd name="connsiteX33" fmla="*/ 2540 w 10000"/>
              <a:gd name="connsiteY33" fmla="*/ 2509 h 10000"/>
              <a:gd name="connsiteX34" fmla="*/ 2624 w 10000"/>
              <a:gd name="connsiteY34" fmla="*/ 3053 h 10000"/>
              <a:gd name="connsiteX35" fmla="*/ 2734 w 10000"/>
              <a:gd name="connsiteY35" fmla="*/ 3583 h 10000"/>
              <a:gd name="connsiteX36" fmla="*/ 2819 w 10000"/>
              <a:gd name="connsiteY36" fmla="*/ 3887 h 10000"/>
              <a:gd name="connsiteX37" fmla="*/ 2885 w 10000"/>
              <a:gd name="connsiteY37" fmla="*/ 4042 h 10000"/>
              <a:gd name="connsiteX38" fmla="*/ 2987 w 10000"/>
              <a:gd name="connsiteY38" fmla="*/ 4184 h 10000"/>
              <a:gd name="connsiteX39" fmla="*/ 3048 w 10000"/>
              <a:gd name="connsiteY39" fmla="*/ 4148 h 10000"/>
              <a:gd name="connsiteX40" fmla="*/ 3111 w 10000"/>
              <a:gd name="connsiteY40" fmla="*/ 4113 h 10000"/>
              <a:gd name="connsiteX41" fmla="*/ 3196 w 10000"/>
              <a:gd name="connsiteY41" fmla="*/ 4099 h 10000"/>
              <a:gd name="connsiteX42" fmla="*/ 3302 w 10000"/>
              <a:gd name="connsiteY42" fmla="*/ 4608 h 10000"/>
              <a:gd name="connsiteX43" fmla="*/ 3389 w 10000"/>
              <a:gd name="connsiteY43" fmla="*/ 4961 h 10000"/>
              <a:gd name="connsiteX44" fmla="*/ 3476 w 10000"/>
              <a:gd name="connsiteY44" fmla="*/ 5491 h 10000"/>
              <a:gd name="connsiteX45" fmla="*/ 3520 w 10000"/>
              <a:gd name="connsiteY45" fmla="*/ 6057 h 10000"/>
              <a:gd name="connsiteX46" fmla="*/ 3624 w 10000"/>
              <a:gd name="connsiteY46" fmla="*/ 6537 h 10000"/>
              <a:gd name="connsiteX47" fmla="*/ 3693 w 10000"/>
              <a:gd name="connsiteY47" fmla="*/ 6926 h 10000"/>
              <a:gd name="connsiteX48" fmla="*/ 3798 w 10000"/>
              <a:gd name="connsiteY48" fmla="*/ 7456 h 10000"/>
              <a:gd name="connsiteX49" fmla="*/ 3859 w 10000"/>
              <a:gd name="connsiteY49" fmla="*/ 7597 h 10000"/>
              <a:gd name="connsiteX50" fmla="*/ 3925 w 10000"/>
              <a:gd name="connsiteY50" fmla="*/ 7774 h 10000"/>
              <a:gd name="connsiteX51" fmla="*/ 4008 w 10000"/>
              <a:gd name="connsiteY51" fmla="*/ 8092 h 10000"/>
              <a:gd name="connsiteX52" fmla="*/ 4093 w 10000"/>
              <a:gd name="connsiteY52" fmla="*/ 8424 h 10000"/>
              <a:gd name="connsiteX53" fmla="*/ 4177 w 10000"/>
              <a:gd name="connsiteY53" fmla="*/ 8777 h 10000"/>
              <a:gd name="connsiteX54" fmla="*/ 4262 w 10000"/>
              <a:gd name="connsiteY54" fmla="*/ 8919 h 10000"/>
              <a:gd name="connsiteX55" fmla="*/ 4328 w 10000"/>
              <a:gd name="connsiteY55" fmla="*/ 8905 h 10000"/>
              <a:gd name="connsiteX56" fmla="*/ 4410 w 10000"/>
              <a:gd name="connsiteY56" fmla="*/ 8848 h 10000"/>
              <a:gd name="connsiteX57" fmla="*/ 5399 w 10000"/>
              <a:gd name="connsiteY57" fmla="*/ 6611 h 10000"/>
              <a:gd name="connsiteX58" fmla="*/ 7013 w 10000"/>
              <a:gd name="connsiteY58" fmla="*/ 7299 h 10000"/>
              <a:gd name="connsiteX59" fmla="*/ 10000 w 10000"/>
              <a:gd name="connsiteY59" fmla="*/ 9046 h 10000"/>
              <a:gd name="connsiteX60" fmla="*/ 9986 w 10000"/>
              <a:gd name="connsiteY60" fmla="*/ 10000 h 10000"/>
              <a:gd name="connsiteX0" fmla="*/ 0 w 10000"/>
              <a:gd name="connsiteY0" fmla="*/ 9894 h 10000"/>
              <a:gd name="connsiteX1" fmla="*/ 85 w 10000"/>
              <a:gd name="connsiteY1" fmla="*/ 9399 h 10000"/>
              <a:gd name="connsiteX2" fmla="*/ 165 w 10000"/>
              <a:gd name="connsiteY2" fmla="*/ 8989 h 10000"/>
              <a:gd name="connsiteX3" fmla="*/ 226 w 10000"/>
              <a:gd name="connsiteY3" fmla="*/ 8940 h 10000"/>
              <a:gd name="connsiteX4" fmla="*/ 311 w 10000"/>
              <a:gd name="connsiteY4" fmla="*/ 8905 h 10000"/>
              <a:gd name="connsiteX5" fmla="*/ 372 w 10000"/>
              <a:gd name="connsiteY5" fmla="*/ 8869 h 10000"/>
              <a:gd name="connsiteX6" fmla="*/ 457 w 10000"/>
              <a:gd name="connsiteY6" fmla="*/ 8834 h 10000"/>
              <a:gd name="connsiteX7" fmla="*/ 539 w 10000"/>
              <a:gd name="connsiteY7" fmla="*/ 8799 h 10000"/>
              <a:gd name="connsiteX8" fmla="*/ 621 w 10000"/>
              <a:gd name="connsiteY8" fmla="*/ 8763 h 10000"/>
              <a:gd name="connsiteX9" fmla="*/ 728 w 10000"/>
              <a:gd name="connsiteY9" fmla="*/ 8530 h 10000"/>
              <a:gd name="connsiteX10" fmla="*/ 784 w 10000"/>
              <a:gd name="connsiteY10" fmla="*/ 7929 h 10000"/>
              <a:gd name="connsiteX11" fmla="*/ 842 w 10000"/>
              <a:gd name="connsiteY11" fmla="*/ 7717 h 10000"/>
              <a:gd name="connsiteX12" fmla="*/ 944 w 10000"/>
              <a:gd name="connsiteY12" fmla="*/ 7102 h 10000"/>
              <a:gd name="connsiteX13" fmla="*/ 1005 w 10000"/>
              <a:gd name="connsiteY13" fmla="*/ 6693 h 10000"/>
              <a:gd name="connsiteX14" fmla="*/ 1087 w 10000"/>
              <a:gd name="connsiteY14" fmla="*/ 6254 h 10000"/>
              <a:gd name="connsiteX15" fmla="*/ 1148 w 10000"/>
              <a:gd name="connsiteY15" fmla="*/ 5845 h 10000"/>
              <a:gd name="connsiteX16" fmla="*/ 1228 w 10000"/>
              <a:gd name="connsiteY16" fmla="*/ 5244 h 10000"/>
              <a:gd name="connsiteX17" fmla="*/ 1306 w 10000"/>
              <a:gd name="connsiteY17" fmla="*/ 4431 h 10000"/>
              <a:gd name="connsiteX18" fmla="*/ 1405 w 10000"/>
              <a:gd name="connsiteY18" fmla="*/ 3830 h 10000"/>
              <a:gd name="connsiteX19" fmla="*/ 1462 w 10000"/>
              <a:gd name="connsiteY19" fmla="*/ 3216 h 10000"/>
              <a:gd name="connsiteX20" fmla="*/ 1544 w 10000"/>
              <a:gd name="connsiteY20" fmla="*/ 2792 h 10000"/>
              <a:gd name="connsiteX21" fmla="*/ 1605 w 10000"/>
              <a:gd name="connsiteY21" fmla="*/ 2205 h 10000"/>
              <a:gd name="connsiteX22" fmla="*/ 1685 w 10000"/>
              <a:gd name="connsiteY22" fmla="*/ 1746 h 10000"/>
              <a:gd name="connsiteX23" fmla="*/ 1768 w 10000"/>
              <a:gd name="connsiteY23" fmla="*/ 1357 h 10000"/>
              <a:gd name="connsiteX24" fmla="*/ 1845 w 10000"/>
              <a:gd name="connsiteY24" fmla="*/ 919 h 10000"/>
              <a:gd name="connsiteX25" fmla="*/ 1951 w 10000"/>
              <a:gd name="connsiteY25" fmla="*/ 898 h 10000"/>
              <a:gd name="connsiteX26" fmla="*/ 2031 w 10000"/>
              <a:gd name="connsiteY26" fmla="*/ 459 h 10000"/>
              <a:gd name="connsiteX27" fmla="*/ 2111 w 10000"/>
              <a:gd name="connsiteY27" fmla="*/ 49 h 10000"/>
              <a:gd name="connsiteX28" fmla="*/ 2193 w 10000"/>
              <a:gd name="connsiteY28" fmla="*/ 0 h 10000"/>
              <a:gd name="connsiteX29" fmla="*/ 2281 w 10000"/>
              <a:gd name="connsiteY29" fmla="*/ 332 h 10000"/>
              <a:gd name="connsiteX30" fmla="*/ 2347 w 10000"/>
              <a:gd name="connsiteY30" fmla="*/ 686 h 10000"/>
              <a:gd name="connsiteX31" fmla="*/ 2410 w 10000"/>
              <a:gd name="connsiteY31" fmla="*/ 1251 h 10000"/>
              <a:gd name="connsiteX32" fmla="*/ 2476 w 10000"/>
              <a:gd name="connsiteY32" fmla="*/ 1943 h 10000"/>
              <a:gd name="connsiteX33" fmla="*/ 2540 w 10000"/>
              <a:gd name="connsiteY33" fmla="*/ 2509 h 10000"/>
              <a:gd name="connsiteX34" fmla="*/ 2624 w 10000"/>
              <a:gd name="connsiteY34" fmla="*/ 3053 h 10000"/>
              <a:gd name="connsiteX35" fmla="*/ 2734 w 10000"/>
              <a:gd name="connsiteY35" fmla="*/ 3583 h 10000"/>
              <a:gd name="connsiteX36" fmla="*/ 2819 w 10000"/>
              <a:gd name="connsiteY36" fmla="*/ 3887 h 10000"/>
              <a:gd name="connsiteX37" fmla="*/ 2885 w 10000"/>
              <a:gd name="connsiteY37" fmla="*/ 4042 h 10000"/>
              <a:gd name="connsiteX38" fmla="*/ 2987 w 10000"/>
              <a:gd name="connsiteY38" fmla="*/ 4184 h 10000"/>
              <a:gd name="connsiteX39" fmla="*/ 3048 w 10000"/>
              <a:gd name="connsiteY39" fmla="*/ 4148 h 10000"/>
              <a:gd name="connsiteX40" fmla="*/ 3111 w 10000"/>
              <a:gd name="connsiteY40" fmla="*/ 4113 h 10000"/>
              <a:gd name="connsiteX41" fmla="*/ 3196 w 10000"/>
              <a:gd name="connsiteY41" fmla="*/ 4099 h 10000"/>
              <a:gd name="connsiteX42" fmla="*/ 3302 w 10000"/>
              <a:gd name="connsiteY42" fmla="*/ 4608 h 10000"/>
              <a:gd name="connsiteX43" fmla="*/ 3389 w 10000"/>
              <a:gd name="connsiteY43" fmla="*/ 4961 h 10000"/>
              <a:gd name="connsiteX44" fmla="*/ 3476 w 10000"/>
              <a:gd name="connsiteY44" fmla="*/ 5491 h 10000"/>
              <a:gd name="connsiteX45" fmla="*/ 3520 w 10000"/>
              <a:gd name="connsiteY45" fmla="*/ 6057 h 10000"/>
              <a:gd name="connsiteX46" fmla="*/ 3624 w 10000"/>
              <a:gd name="connsiteY46" fmla="*/ 6537 h 10000"/>
              <a:gd name="connsiteX47" fmla="*/ 3693 w 10000"/>
              <a:gd name="connsiteY47" fmla="*/ 6926 h 10000"/>
              <a:gd name="connsiteX48" fmla="*/ 3798 w 10000"/>
              <a:gd name="connsiteY48" fmla="*/ 7456 h 10000"/>
              <a:gd name="connsiteX49" fmla="*/ 3859 w 10000"/>
              <a:gd name="connsiteY49" fmla="*/ 7597 h 10000"/>
              <a:gd name="connsiteX50" fmla="*/ 3925 w 10000"/>
              <a:gd name="connsiteY50" fmla="*/ 7774 h 10000"/>
              <a:gd name="connsiteX51" fmla="*/ 4008 w 10000"/>
              <a:gd name="connsiteY51" fmla="*/ 8092 h 10000"/>
              <a:gd name="connsiteX52" fmla="*/ 4093 w 10000"/>
              <a:gd name="connsiteY52" fmla="*/ 8424 h 10000"/>
              <a:gd name="connsiteX53" fmla="*/ 4177 w 10000"/>
              <a:gd name="connsiteY53" fmla="*/ 8777 h 10000"/>
              <a:gd name="connsiteX54" fmla="*/ 4262 w 10000"/>
              <a:gd name="connsiteY54" fmla="*/ 8919 h 10000"/>
              <a:gd name="connsiteX55" fmla="*/ 4328 w 10000"/>
              <a:gd name="connsiteY55" fmla="*/ 8905 h 10000"/>
              <a:gd name="connsiteX56" fmla="*/ 5399 w 10000"/>
              <a:gd name="connsiteY56" fmla="*/ 6611 h 10000"/>
              <a:gd name="connsiteX57" fmla="*/ 7013 w 10000"/>
              <a:gd name="connsiteY57" fmla="*/ 7299 h 10000"/>
              <a:gd name="connsiteX58" fmla="*/ 10000 w 10000"/>
              <a:gd name="connsiteY58" fmla="*/ 9046 h 10000"/>
              <a:gd name="connsiteX59" fmla="*/ 9986 w 10000"/>
              <a:gd name="connsiteY59" fmla="*/ 10000 h 10000"/>
              <a:gd name="connsiteX0" fmla="*/ 0 w 10000"/>
              <a:gd name="connsiteY0" fmla="*/ 9894 h 10000"/>
              <a:gd name="connsiteX1" fmla="*/ 85 w 10000"/>
              <a:gd name="connsiteY1" fmla="*/ 9399 h 10000"/>
              <a:gd name="connsiteX2" fmla="*/ 165 w 10000"/>
              <a:gd name="connsiteY2" fmla="*/ 8989 h 10000"/>
              <a:gd name="connsiteX3" fmla="*/ 226 w 10000"/>
              <a:gd name="connsiteY3" fmla="*/ 8940 h 10000"/>
              <a:gd name="connsiteX4" fmla="*/ 311 w 10000"/>
              <a:gd name="connsiteY4" fmla="*/ 8905 h 10000"/>
              <a:gd name="connsiteX5" fmla="*/ 372 w 10000"/>
              <a:gd name="connsiteY5" fmla="*/ 8869 h 10000"/>
              <a:gd name="connsiteX6" fmla="*/ 457 w 10000"/>
              <a:gd name="connsiteY6" fmla="*/ 8834 h 10000"/>
              <a:gd name="connsiteX7" fmla="*/ 539 w 10000"/>
              <a:gd name="connsiteY7" fmla="*/ 8799 h 10000"/>
              <a:gd name="connsiteX8" fmla="*/ 621 w 10000"/>
              <a:gd name="connsiteY8" fmla="*/ 8763 h 10000"/>
              <a:gd name="connsiteX9" fmla="*/ 728 w 10000"/>
              <a:gd name="connsiteY9" fmla="*/ 8530 h 10000"/>
              <a:gd name="connsiteX10" fmla="*/ 784 w 10000"/>
              <a:gd name="connsiteY10" fmla="*/ 7929 h 10000"/>
              <a:gd name="connsiteX11" fmla="*/ 842 w 10000"/>
              <a:gd name="connsiteY11" fmla="*/ 7717 h 10000"/>
              <a:gd name="connsiteX12" fmla="*/ 944 w 10000"/>
              <a:gd name="connsiteY12" fmla="*/ 7102 h 10000"/>
              <a:gd name="connsiteX13" fmla="*/ 1005 w 10000"/>
              <a:gd name="connsiteY13" fmla="*/ 6693 h 10000"/>
              <a:gd name="connsiteX14" fmla="*/ 1087 w 10000"/>
              <a:gd name="connsiteY14" fmla="*/ 6254 h 10000"/>
              <a:gd name="connsiteX15" fmla="*/ 1148 w 10000"/>
              <a:gd name="connsiteY15" fmla="*/ 5845 h 10000"/>
              <a:gd name="connsiteX16" fmla="*/ 1228 w 10000"/>
              <a:gd name="connsiteY16" fmla="*/ 5244 h 10000"/>
              <a:gd name="connsiteX17" fmla="*/ 1306 w 10000"/>
              <a:gd name="connsiteY17" fmla="*/ 4431 h 10000"/>
              <a:gd name="connsiteX18" fmla="*/ 1405 w 10000"/>
              <a:gd name="connsiteY18" fmla="*/ 3830 h 10000"/>
              <a:gd name="connsiteX19" fmla="*/ 1462 w 10000"/>
              <a:gd name="connsiteY19" fmla="*/ 3216 h 10000"/>
              <a:gd name="connsiteX20" fmla="*/ 1544 w 10000"/>
              <a:gd name="connsiteY20" fmla="*/ 2792 h 10000"/>
              <a:gd name="connsiteX21" fmla="*/ 1605 w 10000"/>
              <a:gd name="connsiteY21" fmla="*/ 2205 h 10000"/>
              <a:gd name="connsiteX22" fmla="*/ 1685 w 10000"/>
              <a:gd name="connsiteY22" fmla="*/ 1746 h 10000"/>
              <a:gd name="connsiteX23" fmla="*/ 1768 w 10000"/>
              <a:gd name="connsiteY23" fmla="*/ 1357 h 10000"/>
              <a:gd name="connsiteX24" fmla="*/ 1845 w 10000"/>
              <a:gd name="connsiteY24" fmla="*/ 919 h 10000"/>
              <a:gd name="connsiteX25" fmla="*/ 1951 w 10000"/>
              <a:gd name="connsiteY25" fmla="*/ 898 h 10000"/>
              <a:gd name="connsiteX26" fmla="*/ 2031 w 10000"/>
              <a:gd name="connsiteY26" fmla="*/ 459 h 10000"/>
              <a:gd name="connsiteX27" fmla="*/ 2111 w 10000"/>
              <a:gd name="connsiteY27" fmla="*/ 49 h 10000"/>
              <a:gd name="connsiteX28" fmla="*/ 2193 w 10000"/>
              <a:gd name="connsiteY28" fmla="*/ 0 h 10000"/>
              <a:gd name="connsiteX29" fmla="*/ 2281 w 10000"/>
              <a:gd name="connsiteY29" fmla="*/ 332 h 10000"/>
              <a:gd name="connsiteX30" fmla="*/ 2347 w 10000"/>
              <a:gd name="connsiteY30" fmla="*/ 686 h 10000"/>
              <a:gd name="connsiteX31" fmla="*/ 2410 w 10000"/>
              <a:gd name="connsiteY31" fmla="*/ 1251 h 10000"/>
              <a:gd name="connsiteX32" fmla="*/ 2476 w 10000"/>
              <a:gd name="connsiteY32" fmla="*/ 1943 h 10000"/>
              <a:gd name="connsiteX33" fmla="*/ 2540 w 10000"/>
              <a:gd name="connsiteY33" fmla="*/ 2509 h 10000"/>
              <a:gd name="connsiteX34" fmla="*/ 2624 w 10000"/>
              <a:gd name="connsiteY34" fmla="*/ 3053 h 10000"/>
              <a:gd name="connsiteX35" fmla="*/ 2734 w 10000"/>
              <a:gd name="connsiteY35" fmla="*/ 3583 h 10000"/>
              <a:gd name="connsiteX36" fmla="*/ 2819 w 10000"/>
              <a:gd name="connsiteY36" fmla="*/ 3887 h 10000"/>
              <a:gd name="connsiteX37" fmla="*/ 2885 w 10000"/>
              <a:gd name="connsiteY37" fmla="*/ 4042 h 10000"/>
              <a:gd name="connsiteX38" fmla="*/ 2987 w 10000"/>
              <a:gd name="connsiteY38" fmla="*/ 4184 h 10000"/>
              <a:gd name="connsiteX39" fmla="*/ 3048 w 10000"/>
              <a:gd name="connsiteY39" fmla="*/ 4148 h 10000"/>
              <a:gd name="connsiteX40" fmla="*/ 3111 w 10000"/>
              <a:gd name="connsiteY40" fmla="*/ 4113 h 10000"/>
              <a:gd name="connsiteX41" fmla="*/ 3196 w 10000"/>
              <a:gd name="connsiteY41" fmla="*/ 4099 h 10000"/>
              <a:gd name="connsiteX42" fmla="*/ 3302 w 10000"/>
              <a:gd name="connsiteY42" fmla="*/ 4608 h 10000"/>
              <a:gd name="connsiteX43" fmla="*/ 3389 w 10000"/>
              <a:gd name="connsiteY43" fmla="*/ 4961 h 10000"/>
              <a:gd name="connsiteX44" fmla="*/ 3476 w 10000"/>
              <a:gd name="connsiteY44" fmla="*/ 5491 h 10000"/>
              <a:gd name="connsiteX45" fmla="*/ 3520 w 10000"/>
              <a:gd name="connsiteY45" fmla="*/ 6057 h 10000"/>
              <a:gd name="connsiteX46" fmla="*/ 3624 w 10000"/>
              <a:gd name="connsiteY46" fmla="*/ 6537 h 10000"/>
              <a:gd name="connsiteX47" fmla="*/ 3693 w 10000"/>
              <a:gd name="connsiteY47" fmla="*/ 6926 h 10000"/>
              <a:gd name="connsiteX48" fmla="*/ 3798 w 10000"/>
              <a:gd name="connsiteY48" fmla="*/ 7456 h 10000"/>
              <a:gd name="connsiteX49" fmla="*/ 3859 w 10000"/>
              <a:gd name="connsiteY49" fmla="*/ 7597 h 10000"/>
              <a:gd name="connsiteX50" fmla="*/ 3925 w 10000"/>
              <a:gd name="connsiteY50" fmla="*/ 7774 h 10000"/>
              <a:gd name="connsiteX51" fmla="*/ 4008 w 10000"/>
              <a:gd name="connsiteY51" fmla="*/ 8092 h 10000"/>
              <a:gd name="connsiteX52" fmla="*/ 4093 w 10000"/>
              <a:gd name="connsiteY52" fmla="*/ 8424 h 10000"/>
              <a:gd name="connsiteX53" fmla="*/ 4177 w 10000"/>
              <a:gd name="connsiteY53" fmla="*/ 8777 h 10000"/>
              <a:gd name="connsiteX54" fmla="*/ 4262 w 10000"/>
              <a:gd name="connsiteY54" fmla="*/ 8919 h 10000"/>
              <a:gd name="connsiteX55" fmla="*/ 5399 w 10000"/>
              <a:gd name="connsiteY55" fmla="*/ 6611 h 10000"/>
              <a:gd name="connsiteX56" fmla="*/ 7013 w 10000"/>
              <a:gd name="connsiteY56" fmla="*/ 7299 h 10000"/>
              <a:gd name="connsiteX57" fmla="*/ 10000 w 10000"/>
              <a:gd name="connsiteY57" fmla="*/ 9046 h 10000"/>
              <a:gd name="connsiteX58" fmla="*/ 9986 w 10000"/>
              <a:gd name="connsiteY58" fmla="*/ 10000 h 10000"/>
              <a:gd name="connsiteX0" fmla="*/ 0 w 10000"/>
              <a:gd name="connsiteY0" fmla="*/ 9894 h 10000"/>
              <a:gd name="connsiteX1" fmla="*/ 85 w 10000"/>
              <a:gd name="connsiteY1" fmla="*/ 9399 h 10000"/>
              <a:gd name="connsiteX2" fmla="*/ 165 w 10000"/>
              <a:gd name="connsiteY2" fmla="*/ 8989 h 10000"/>
              <a:gd name="connsiteX3" fmla="*/ 226 w 10000"/>
              <a:gd name="connsiteY3" fmla="*/ 8940 h 10000"/>
              <a:gd name="connsiteX4" fmla="*/ 311 w 10000"/>
              <a:gd name="connsiteY4" fmla="*/ 8905 h 10000"/>
              <a:gd name="connsiteX5" fmla="*/ 372 w 10000"/>
              <a:gd name="connsiteY5" fmla="*/ 8869 h 10000"/>
              <a:gd name="connsiteX6" fmla="*/ 457 w 10000"/>
              <a:gd name="connsiteY6" fmla="*/ 8834 h 10000"/>
              <a:gd name="connsiteX7" fmla="*/ 539 w 10000"/>
              <a:gd name="connsiteY7" fmla="*/ 8799 h 10000"/>
              <a:gd name="connsiteX8" fmla="*/ 621 w 10000"/>
              <a:gd name="connsiteY8" fmla="*/ 8763 h 10000"/>
              <a:gd name="connsiteX9" fmla="*/ 728 w 10000"/>
              <a:gd name="connsiteY9" fmla="*/ 8530 h 10000"/>
              <a:gd name="connsiteX10" fmla="*/ 784 w 10000"/>
              <a:gd name="connsiteY10" fmla="*/ 7929 h 10000"/>
              <a:gd name="connsiteX11" fmla="*/ 842 w 10000"/>
              <a:gd name="connsiteY11" fmla="*/ 7717 h 10000"/>
              <a:gd name="connsiteX12" fmla="*/ 944 w 10000"/>
              <a:gd name="connsiteY12" fmla="*/ 7102 h 10000"/>
              <a:gd name="connsiteX13" fmla="*/ 1005 w 10000"/>
              <a:gd name="connsiteY13" fmla="*/ 6693 h 10000"/>
              <a:gd name="connsiteX14" fmla="*/ 1087 w 10000"/>
              <a:gd name="connsiteY14" fmla="*/ 6254 h 10000"/>
              <a:gd name="connsiteX15" fmla="*/ 1148 w 10000"/>
              <a:gd name="connsiteY15" fmla="*/ 5845 h 10000"/>
              <a:gd name="connsiteX16" fmla="*/ 1228 w 10000"/>
              <a:gd name="connsiteY16" fmla="*/ 5244 h 10000"/>
              <a:gd name="connsiteX17" fmla="*/ 1306 w 10000"/>
              <a:gd name="connsiteY17" fmla="*/ 4431 h 10000"/>
              <a:gd name="connsiteX18" fmla="*/ 1405 w 10000"/>
              <a:gd name="connsiteY18" fmla="*/ 3830 h 10000"/>
              <a:gd name="connsiteX19" fmla="*/ 1462 w 10000"/>
              <a:gd name="connsiteY19" fmla="*/ 3216 h 10000"/>
              <a:gd name="connsiteX20" fmla="*/ 1544 w 10000"/>
              <a:gd name="connsiteY20" fmla="*/ 2792 h 10000"/>
              <a:gd name="connsiteX21" fmla="*/ 1605 w 10000"/>
              <a:gd name="connsiteY21" fmla="*/ 2205 h 10000"/>
              <a:gd name="connsiteX22" fmla="*/ 1685 w 10000"/>
              <a:gd name="connsiteY22" fmla="*/ 1746 h 10000"/>
              <a:gd name="connsiteX23" fmla="*/ 1768 w 10000"/>
              <a:gd name="connsiteY23" fmla="*/ 1357 h 10000"/>
              <a:gd name="connsiteX24" fmla="*/ 1845 w 10000"/>
              <a:gd name="connsiteY24" fmla="*/ 919 h 10000"/>
              <a:gd name="connsiteX25" fmla="*/ 1951 w 10000"/>
              <a:gd name="connsiteY25" fmla="*/ 898 h 10000"/>
              <a:gd name="connsiteX26" fmla="*/ 2031 w 10000"/>
              <a:gd name="connsiteY26" fmla="*/ 459 h 10000"/>
              <a:gd name="connsiteX27" fmla="*/ 2111 w 10000"/>
              <a:gd name="connsiteY27" fmla="*/ 49 h 10000"/>
              <a:gd name="connsiteX28" fmla="*/ 2193 w 10000"/>
              <a:gd name="connsiteY28" fmla="*/ 0 h 10000"/>
              <a:gd name="connsiteX29" fmla="*/ 2281 w 10000"/>
              <a:gd name="connsiteY29" fmla="*/ 332 h 10000"/>
              <a:gd name="connsiteX30" fmla="*/ 2347 w 10000"/>
              <a:gd name="connsiteY30" fmla="*/ 686 h 10000"/>
              <a:gd name="connsiteX31" fmla="*/ 2410 w 10000"/>
              <a:gd name="connsiteY31" fmla="*/ 1251 h 10000"/>
              <a:gd name="connsiteX32" fmla="*/ 2476 w 10000"/>
              <a:gd name="connsiteY32" fmla="*/ 1943 h 10000"/>
              <a:gd name="connsiteX33" fmla="*/ 2540 w 10000"/>
              <a:gd name="connsiteY33" fmla="*/ 2509 h 10000"/>
              <a:gd name="connsiteX34" fmla="*/ 2624 w 10000"/>
              <a:gd name="connsiteY34" fmla="*/ 3053 h 10000"/>
              <a:gd name="connsiteX35" fmla="*/ 2734 w 10000"/>
              <a:gd name="connsiteY35" fmla="*/ 3583 h 10000"/>
              <a:gd name="connsiteX36" fmla="*/ 2819 w 10000"/>
              <a:gd name="connsiteY36" fmla="*/ 3887 h 10000"/>
              <a:gd name="connsiteX37" fmla="*/ 2885 w 10000"/>
              <a:gd name="connsiteY37" fmla="*/ 4042 h 10000"/>
              <a:gd name="connsiteX38" fmla="*/ 2987 w 10000"/>
              <a:gd name="connsiteY38" fmla="*/ 4184 h 10000"/>
              <a:gd name="connsiteX39" fmla="*/ 3048 w 10000"/>
              <a:gd name="connsiteY39" fmla="*/ 4148 h 10000"/>
              <a:gd name="connsiteX40" fmla="*/ 3111 w 10000"/>
              <a:gd name="connsiteY40" fmla="*/ 4113 h 10000"/>
              <a:gd name="connsiteX41" fmla="*/ 3196 w 10000"/>
              <a:gd name="connsiteY41" fmla="*/ 4099 h 10000"/>
              <a:gd name="connsiteX42" fmla="*/ 3302 w 10000"/>
              <a:gd name="connsiteY42" fmla="*/ 4608 h 10000"/>
              <a:gd name="connsiteX43" fmla="*/ 3389 w 10000"/>
              <a:gd name="connsiteY43" fmla="*/ 4961 h 10000"/>
              <a:gd name="connsiteX44" fmla="*/ 3476 w 10000"/>
              <a:gd name="connsiteY44" fmla="*/ 5491 h 10000"/>
              <a:gd name="connsiteX45" fmla="*/ 3520 w 10000"/>
              <a:gd name="connsiteY45" fmla="*/ 6057 h 10000"/>
              <a:gd name="connsiteX46" fmla="*/ 3624 w 10000"/>
              <a:gd name="connsiteY46" fmla="*/ 6537 h 10000"/>
              <a:gd name="connsiteX47" fmla="*/ 3693 w 10000"/>
              <a:gd name="connsiteY47" fmla="*/ 6926 h 10000"/>
              <a:gd name="connsiteX48" fmla="*/ 3798 w 10000"/>
              <a:gd name="connsiteY48" fmla="*/ 7456 h 10000"/>
              <a:gd name="connsiteX49" fmla="*/ 3859 w 10000"/>
              <a:gd name="connsiteY49" fmla="*/ 7597 h 10000"/>
              <a:gd name="connsiteX50" fmla="*/ 3925 w 10000"/>
              <a:gd name="connsiteY50" fmla="*/ 7774 h 10000"/>
              <a:gd name="connsiteX51" fmla="*/ 4008 w 10000"/>
              <a:gd name="connsiteY51" fmla="*/ 8092 h 10000"/>
              <a:gd name="connsiteX52" fmla="*/ 4177 w 10000"/>
              <a:gd name="connsiteY52" fmla="*/ 8777 h 10000"/>
              <a:gd name="connsiteX53" fmla="*/ 4262 w 10000"/>
              <a:gd name="connsiteY53" fmla="*/ 8919 h 10000"/>
              <a:gd name="connsiteX54" fmla="*/ 5399 w 10000"/>
              <a:gd name="connsiteY54" fmla="*/ 6611 h 10000"/>
              <a:gd name="connsiteX55" fmla="*/ 7013 w 10000"/>
              <a:gd name="connsiteY55" fmla="*/ 7299 h 10000"/>
              <a:gd name="connsiteX56" fmla="*/ 10000 w 10000"/>
              <a:gd name="connsiteY56" fmla="*/ 9046 h 10000"/>
              <a:gd name="connsiteX57" fmla="*/ 9986 w 10000"/>
              <a:gd name="connsiteY57" fmla="*/ 10000 h 10000"/>
              <a:gd name="connsiteX0" fmla="*/ 0 w 10000"/>
              <a:gd name="connsiteY0" fmla="*/ 9894 h 10000"/>
              <a:gd name="connsiteX1" fmla="*/ 85 w 10000"/>
              <a:gd name="connsiteY1" fmla="*/ 9399 h 10000"/>
              <a:gd name="connsiteX2" fmla="*/ 165 w 10000"/>
              <a:gd name="connsiteY2" fmla="*/ 8989 h 10000"/>
              <a:gd name="connsiteX3" fmla="*/ 226 w 10000"/>
              <a:gd name="connsiteY3" fmla="*/ 8940 h 10000"/>
              <a:gd name="connsiteX4" fmla="*/ 311 w 10000"/>
              <a:gd name="connsiteY4" fmla="*/ 8905 h 10000"/>
              <a:gd name="connsiteX5" fmla="*/ 372 w 10000"/>
              <a:gd name="connsiteY5" fmla="*/ 8869 h 10000"/>
              <a:gd name="connsiteX6" fmla="*/ 457 w 10000"/>
              <a:gd name="connsiteY6" fmla="*/ 8834 h 10000"/>
              <a:gd name="connsiteX7" fmla="*/ 539 w 10000"/>
              <a:gd name="connsiteY7" fmla="*/ 8799 h 10000"/>
              <a:gd name="connsiteX8" fmla="*/ 621 w 10000"/>
              <a:gd name="connsiteY8" fmla="*/ 8763 h 10000"/>
              <a:gd name="connsiteX9" fmla="*/ 728 w 10000"/>
              <a:gd name="connsiteY9" fmla="*/ 8530 h 10000"/>
              <a:gd name="connsiteX10" fmla="*/ 784 w 10000"/>
              <a:gd name="connsiteY10" fmla="*/ 7929 h 10000"/>
              <a:gd name="connsiteX11" fmla="*/ 842 w 10000"/>
              <a:gd name="connsiteY11" fmla="*/ 7717 h 10000"/>
              <a:gd name="connsiteX12" fmla="*/ 944 w 10000"/>
              <a:gd name="connsiteY12" fmla="*/ 7102 h 10000"/>
              <a:gd name="connsiteX13" fmla="*/ 1005 w 10000"/>
              <a:gd name="connsiteY13" fmla="*/ 6693 h 10000"/>
              <a:gd name="connsiteX14" fmla="*/ 1087 w 10000"/>
              <a:gd name="connsiteY14" fmla="*/ 6254 h 10000"/>
              <a:gd name="connsiteX15" fmla="*/ 1148 w 10000"/>
              <a:gd name="connsiteY15" fmla="*/ 5845 h 10000"/>
              <a:gd name="connsiteX16" fmla="*/ 1228 w 10000"/>
              <a:gd name="connsiteY16" fmla="*/ 5244 h 10000"/>
              <a:gd name="connsiteX17" fmla="*/ 1306 w 10000"/>
              <a:gd name="connsiteY17" fmla="*/ 4431 h 10000"/>
              <a:gd name="connsiteX18" fmla="*/ 1405 w 10000"/>
              <a:gd name="connsiteY18" fmla="*/ 3830 h 10000"/>
              <a:gd name="connsiteX19" fmla="*/ 1462 w 10000"/>
              <a:gd name="connsiteY19" fmla="*/ 3216 h 10000"/>
              <a:gd name="connsiteX20" fmla="*/ 1544 w 10000"/>
              <a:gd name="connsiteY20" fmla="*/ 2792 h 10000"/>
              <a:gd name="connsiteX21" fmla="*/ 1605 w 10000"/>
              <a:gd name="connsiteY21" fmla="*/ 2205 h 10000"/>
              <a:gd name="connsiteX22" fmla="*/ 1685 w 10000"/>
              <a:gd name="connsiteY22" fmla="*/ 1746 h 10000"/>
              <a:gd name="connsiteX23" fmla="*/ 1768 w 10000"/>
              <a:gd name="connsiteY23" fmla="*/ 1357 h 10000"/>
              <a:gd name="connsiteX24" fmla="*/ 1845 w 10000"/>
              <a:gd name="connsiteY24" fmla="*/ 919 h 10000"/>
              <a:gd name="connsiteX25" fmla="*/ 1951 w 10000"/>
              <a:gd name="connsiteY25" fmla="*/ 898 h 10000"/>
              <a:gd name="connsiteX26" fmla="*/ 2031 w 10000"/>
              <a:gd name="connsiteY26" fmla="*/ 459 h 10000"/>
              <a:gd name="connsiteX27" fmla="*/ 2111 w 10000"/>
              <a:gd name="connsiteY27" fmla="*/ 49 h 10000"/>
              <a:gd name="connsiteX28" fmla="*/ 2193 w 10000"/>
              <a:gd name="connsiteY28" fmla="*/ 0 h 10000"/>
              <a:gd name="connsiteX29" fmla="*/ 2281 w 10000"/>
              <a:gd name="connsiteY29" fmla="*/ 332 h 10000"/>
              <a:gd name="connsiteX30" fmla="*/ 2347 w 10000"/>
              <a:gd name="connsiteY30" fmla="*/ 686 h 10000"/>
              <a:gd name="connsiteX31" fmla="*/ 2410 w 10000"/>
              <a:gd name="connsiteY31" fmla="*/ 1251 h 10000"/>
              <a:gd name="connsiteX32" fmla="*/ 2476 w 10000"/>
              <a:gd name="connsiteY32" fmla="*/ 1943 h 10000"/>
              <a:gd name="connsiteX33" fmla="*/ 2540 w 10000"/>
              <a:gd name="connsiteY33" fmla="*/ 2509 h 10000"/>
              <a:gd name="connsiteX34" fmla="*/ 2624 w 10000"/>
              <a:gd name="connsiteY34" fmla="*/ 3053 h 10000"/>
              <a:gd name="connsiteX35" fmla="*/ 2734 w 10000"/>
              <a:gd name="connsiteY35" fmla="*/ 3583 h 10000"/>
              <a:gd name="connsiteX36" fmla="*/ 2819 w 10000"/>
              <a:gd name="connsiteY36" fmla="*/ 3887 h 10000"/>
              <a:gd name="connsiteX37" fmla="*/ 2885 w 10000"/>
              <a:gd name="connsiteY37" fmla="*/ 4042 h 10000"/>
              <a:gd name="connsiteX38" fmla="*/ 2987 w 10000"/>
              <a:gd name="connsiteY38" fmla="*/ 4184 h 10000"/>
              <a:gd name="connsiteX39" fmla="*/ 3048 w 10000"/>
              <a:gd name="connsiteY39" fmla="*/ 4148 h 10000"/>
              <a:gd name="connsiteX40" fmla="*/ 3111 w 10000"/>
              <a:gd name="connsiteY40" fmla="*/ 4113 h 10000"/>
              <a:gd name="connsiteX41" fmla="*/ 3196 w 10000"/>
              <a:gd name="connsiteY41" fmla="*/ 4099 h 10000"/>
              <a:gd name="connsiteX42" fmla="*/ 3302 w 10000"/>
              <a:gd name="connsiteY42" fmla="*/ 4608 h 10000"/>
              <a:gd name="connsiteX43" fmla="*/ 3389 w 10000"/>
              <a:gd name="connsiteY43" fmla="*/ 4961 h 10000"/>
              <a:gd name="connsiteX44" fmla="*/ 3476 w 10000"/>
              <a:gd name="connsiteY44" fmla="*/ 5491 h 10000"/>
              <a:gd name="connsiteX45" fmla="*/ 3520 w 10000"/>
              <a:gd name="connsiteY45" fmla="*/ 6057 h 10000"/>
              <a:gd name="connsiteX46" fmla="*/ 3624 w 10000"/>
              <a:gd name="connsiteY46" fmla="*/ 6537 h 10000"/>
              <a:gd name="connsiteX47" fmla="*/ 3693 w 10000"/>
              <a:gd name="connsiteY47" fmla="*/ 6926 h 10000"/>
              <a:gd name="connsiteX48" fmla="*/ 3859 w 10000"/>
              <a:gd name="connsiteY48" fmla="*/ 7597 h 10000"/>
              <a:gd name="connsiteX49" fmla="*/ 3925 w 10000"/>
              <a:gd name="connsiteY49" fmla="*/ 7774 h 10000"/>
              <a:gd name="connsiteX50" fmla="*/ 4008 w 10000"/>
              <a:gd name="connsiteY50" fmla="*/ 8092 h 10000"/>
              <a:gd name="connsiteX51" fmla="*/ 4177 w 10000"/>
              <a:gd name="connsiteY51" fmla="*/ 8777 h 10000"/>
              <a:gd name="connsiteX52" fmla="*/ 4262 w 10000"/>
              <a:gd name="connsiteY52" fmla="*/ 8919 h 10000"/>
              <a:gd name="connsiteX53" fmla="*/ 5399 w 10000"/>
              <a:gd name="connsiteY53" fmla="*/ 6611 h 10000"/>
              <a:gd name="connsiteX54" fmla="*/ 7013 w 10000"/>
              <a:gd name="connsiteY54" fmla="*/ 7299 h 10000"/>
              <a:gd name="connsiteX55" fmla="*/ 10000 w 10000"/>
              <a:gd name="connsiteY55" fmla="*/ 9046 h 10000"/>
              <a:gd name="connsiteX56" fmla="*/ 9986 w 10000"/>
              <a:gd name="connsiteY56" fmla="*/ 10000 h 10000"/>
              <a:gd name="connsiteX0" fmla="*/ 0 w 10000"/>
              <a:gd name="connsiteY0" fmla="*/ 9894 h 10000"/>
              <a:gd name="connsiteX1" fmla="*/ 85 w 10000"/>
              <a:gd name="connsiteY1" fmla="*/ 9399 h 10000"/>
              <a:gd name="connsiteX2" fmla="*/ 165 w 10000"/>
              <a:gd name="connsiteY2" fmla="*/ 8989 h 10000"/>
              <a:gd name="connsiteX3" fmla="*/ 226 w 10000"/>
              <a:gd name="connsiteY3" fmla="*/ 8940 h 10000"/>
              <a:gd name="connsiteX4" fmla="*/ 311 w 10000"/>
              <a:gd name="connsiteY4" fmla="*/ 8905 h 10000"/>
              <a:gd name="connsiteX5" fmla="*/ 372 w 10000"/>
              <a:gd name="connsiteY5" fmla="*/ 8869 h 10000"/>
              <a:gd name="connsiteX6" fmla="*/ 457 w 10000"/>
              <a:gd name="connsiteY6" fmla="*/ 8834 h 10000"/>
              <a:gd name="connsiteX7" fmla="*/ 539 w 10000"/>
              <a:gd name="connsiteY7" fmla="*/ 8799 h 10000"/>
              <a:gd name="connsiteX8" fmla="*/ 621 w 10000"/>
              <a:gd name="connsiteY8" fmla="*/ 8763 h 10000"/>
              <a:gd name="connsiteX9" fmla="*/ 728 w 10000"/>
              <a:gd name="connsiteY9" fmla="*/ 8530 h 10000"/>
              <a:gd name="connsiteX10" fmla="*/ 784 w 10000"/>
              <a:gd name="connsiteY10" fmla="*/ 7929 h 10000"/>
              <a:gd name="connsiteX11" fmla="*/ 842 w 10000"/>
              <a:gd name="connsiteY11" fmla="*/ 7717 h 10000"/>
              <a:gd name="connsiteX12" fmla="*/ 944 w 10000"/>
              <a:gd name="connsiteY12" fmla="*/ 7102 h 10000"/>
              <a:gd name="connsiteX13" fmla="*/ 1005 w 10000"/>
              <a:gd name="connsiteY13" fmla="*/ 6693 h 10000"/>
              <a:gd name="connsiteX14" fmla="*/ 1087 w 10000"/>
              <a:gd name="connsiteY14" fmla="*/ 6254 h 10000"/>
              <a:gd name="connsiteX15" fmla="*/ 1148 w 10000"/>
              <a:gd name="connsiteY15" fmla="*/ 5845 h 10000"/>
              <a:gd name="connsiteX16" fmla="*/ 1228 w 10000"/>
              <a:gd name="connsiteY16" fmla="*/ 5244 h 10000"/>
              <a:gd name="connsiteX17" fmla="*/ 1306 w 10000"/>
              <a:gd name="connsiteY17" fmla="*/ 4431 h 10000"/>
              <a:gd name="connsiteX18" fmla="*/ 1405 w 10000"/>
              <a:gd name="connsiteY18" fmla="*/ 3830 h 10000"/>
              <a:gd name="connsiteX19" fmla="*/ 1462 w 10000"/>
              <a:gd name="connsiteY19" fmla="*/ 3216 h 10000"/>
              <a:gd name="connsiteX20" fmla="*/ 1544 w 10000"/>
              <a:gd name="connsiteY20" fmla="*/ 2792 h 10000"/>
              <a:gd name="connsiteX21" fmla="*/ 1605 w 10000"/>
              <a:gd name="connsiteY21" fmla="*/ 2205 h 10000"/>
              <a:gd name="connsiteX22" fmla="*/ 1685 w 10000"/>
              <a:gd name="connsiteY22" fmla="*/ 1746 h 10000"/>
              <a:gd name="connsiteX23" fmla="*/ 1768 w 10000"/>
              <a:gd name="connsiteY23" fmla="*/ 1357 h 10000"/>
              <a:gd name="connsiteX24" fmla="*/ 1845 w 10000"/>
              <a:gd name="connsiteY24" fmla="*/ 919 h 10000"/>
              <a:gd name="connsiteX25" fmla="*/ 1951 w 10000"/>
              <a:gd name="connsiteY25" fmla="*/ 898 h 10000"/>
              <a:gd name="connsiteX26" fmla="*/ 2031 w 10000"/>
              <a:gd name="connsiteY26" fmla="*/ 459 h 10000"/>
              <a:gd name="connsiteX27" fmla="*/ 2111 w 10000"/>
              <a:gd name="connsiteY27" fmla="*/ 49 h 10000"/>
              <a:gd name="connsiteX28" fmla="*/ 2193 w 10000"/>
              <a:gd name="connsiteY28" fmla="*/ 0 h 10000"/>
              <a:gd name="connsiteX29" fmla="*/ 2281 w 10000"/>
              <a:gd name="connsiteY29" fmla="*/ 332 h 10000"/>
              <a:gd name="connsiteX30" fmla="*/ 2347 w 10000"/>
              <a:gd name="connsiteY30" fmla="*/ 686 h 10000"/>
              <a:gd name="connsiteX31" fmla="*/ 2410 w 10000"/>
              <a:gd name="connsiteY31" fmla="*/ 1251 h 10000"/>
              <a:gd name="connsiteX32" fmla="*/ 2476 w 10000"/>
              <a:gd name="connsiteY32" fmla="*/ 1943 h 10000"/>
              <a:gd name="connsiteX33" fmla="*/ 2540 w 10000"/>
              <a:gd name="connsiteY33" fmla="*/ 2509 h 10000"/>
              <a:gd name="connsiteX34" fmla="*/ 2624 w 10000"/>
              <a:gd name="connsiteY34" fmla="*/ 3053 h 10000"/>
              <a:gd name="connsiteX35" fmla="*/ 2734 w 10000"/>
              <a:gd name="connsiteY35" fmla="*/ 3583 h 10000"/>
              <a:gd name="connsiteX36" fmla="*/ 2819 w 10000"/>
              <a:gd name="connsiteY36" fmla="*/ 3887 h 10000"/>
              <a:gd name="connsiteX37" fmla="*/ 2885 w 10000"/>
              <a:gd name="connsiteY37" fmla="*/ 4042 h 10000"/>
              <a:gd name="connsiteX38" fmla="*/ 2987 w 10000"/>
              <a:gd name="connsiteY38" fmla="*/ 4184 h 10000"/>
              <a:gd name="connsiteX39" fmla="*/ 3048 w 10000"/>
              <a:gd name="connsiteY39" fmla="*/ 4148 h 10000"/>
              <a:gd name="connsiteX40" fmla="*/ 3111 w 10000"/>
              <a:gd name="connsiteY40" fmla="*/ 4113 h 10000"/>
              <a:gd name="connsiteX41" fmla="*/ 3196 w 10000"/>
              <a:gd name="connsiteY41" fmla="*/ 4099 h 10000"/>
              <a:gd name="connsiteX42" fmla="*/ 3302 w 10000"/>
              <a:gd name="connsiteY42" fmla="*/ 4608 h 10000"/>
              <a:gd name="connsiteX43" fmla="*/ 3389 w 10000"/>
              <a:gd name="connsiteY43" fmla="*/ 4961 h 10000"/>
              <a:gd name="connsiteX44" fmla="*/ 3476 w 10000"/>
              <a:gd name="connsiteY44" fmla="*/ 5491 h 10000"/>
              <a:gd name="connsiteX45" fmla="*/ 3520 w 10000"/>
              <a:gd name="connsiteY45" fmla="*/ 6057 h 10000"/>
              <a:gd name="connsiteX46" fmla="*/ 3624 w 10000"/>
              <a:gd name="connsiteY46" fmla="*/ 6537 h 10000"/>
              <a:gd name="connsiteX47" fmla="*/ 3693 w 10000"/>
              <a:gd name="connsiteY47" fmla="*/ 6926 h 10000"/>
              <a:gd name="connsiteX48" fmla="*/ 3859 w 10000"/>
              <a:gd name="connsiteY48" fmla="*/ 7597 h 10000"/>
              <a:gd name="connsiteX49" fmla="*/ 3925 w 10000"/>
              <a:gd name="connsiteY49" fmla="*/ 7774 h 10000"/>
              <a:gd name="connsiteX50" fmla="*/ 4008 w 10000"/>
              <a:gd name="connsiteY50" fmla="*/ 8092 h 10000"/>
              <a:gd name="connsiteX51" fmla="*/ 4177 w 10000"/>
              <a:gd name="connsiteY51" fmla="*/ 8777 h 10000"/>
              <a:gd name="connsiteX52" fmla="*/ 4262 w 10000"/>
              <a:gd name="connsiteY52" fmla="*/ 8919 h 10000"/>
              <a:gd name="connsiteX53" fmla="*/ 5399 w 10000"/>
              <a:gd name="connsiteY53" fmla="*/ 6611 h 10000"/>
              <a:gd name="connsiteX54" fmla="*/ 7238 w 10000"/>
              <a:gd name="connsiteY54" fmla="*/ 6532 h 10000"/>
              <a:gd name="connsiteX55" fmla="*/ 10000 w 10000"/>
              <a:gd name="connsiteY55" fmla="*/ 9046 h 10000"/>
              <a:gd name="connsiteX56" fmla="*/ 9986 w 10000"/>
              <a:gd name="connsiteY56" fmla="*/ 10000 h 10000"/>
              <a:gd name="connsiteX0" fmla="*/ 0 w 10000"/>
              <a:gd name="connsiteY0" fmla="*/ 9894 h 10000"/>
              <a:gd name="connsiteX1" fmla="*/ 85 w 10000"/>
              <a:gd name="connsiteY1" fmla="*/ 9399 h 10000"/>
              <a:gd name="connsiteX2" fmla="*/ 165 w 10000"/>
              <a:gd name="connsiteY2" fmla="*/ 8989 h 10000"/>
              <a:gd name="connsiteX3" fmla="*/ 226 w 10000"/>
              <a:gd name="connsiteY3" fmla="*/ 8940 h 10000"/>
              <a:gd name="connsiteX4" fmla="*/ 311 w 10000"/>
              <a:gd name="connsiteY4" fmla="*/ 8905 h 10000"/>
              <a:gd name="connsiteX5" fmla="*/ 372 w 10000"/>
              <a:gd name="connsiteY5" fmla="*/ 8869 h 10000"/>
              <a:gd name="connsiteX6" fmla="*/ 457 w 10000"/>
              <a:gd name="connsiteY6" fmla="*/ 8834 h 10000"/>
              <a:gd name="connsiteX7" fmla="*/ 539 w 10000"/>
              <a:gd name="connsiteY7" fmla="*/ 8799 h 10000"/>
              <a:gd name="connsiteX8" fmla="*/ 621 w 10000"/>
              <a:gd name="connsiteY8" fmla="*/ 8763 h 10000"/>
              <a:gd name="connsiteX9" fmla="*/ 728 w 10000"/>
              <a:gd name="connsiteY9" fmla="*/ 8530 h 10000"/>
              <a:gd name="connsiteX10" fmla="*/ 784 w 10000"/>
              <a:gd name="connsiteY10" fmla="*/ 7929 h 10000"/>
              <a:gd name="connsiteX11" fmla="*/ 842 w 10000"/>
              <a:gd name="connsiteY11" fmla="*/ 7717 h 10000"/>
              <a:gd name="connsiteX12" fmla="*/ 944 w 10000"/>
              <a:gd name="connsiteY12" fmla="*/ 7102 h 10000"/>
              <a:gd name="connsiteX13" fmla="*/ 1005 w 10000"/>
              <a:gd name="connsiteY13" fmla="*/ 6693 h 10000"/>
              <a:gd name="connsiteX14" fmla="*/ 1087 w 10000"/>
              <a:gd name="connsiteY14" fmla="*/ 6254 h 10000"/>
              <a:gd name="connsiteX15" fmla="*/ 1148 w 10000"/>
              <a:gd name="connsiteY15" fmla="*/ 5845 h 10000"/>
              <a:gd name="connsiteX16" fmla="*/ 1228 w 10000"/>
              <a:gd name="connsiteY16" fmla="*/ 5244 h 10000"/>
              <a:gd name="connsiteX17" fmla="*/ 1306 w 10000"/>
              <a:gd name="connsiteY17" fmla="*/ 4431 h 10000"/>
              <a:gd name="connsiteX18" fmla="*/ 1405 w 10000"/>
              <a:gd name="connsiteY18" fmla="*/ 3830 h 10000"/>
              <a:gd name="connsiteX19" fmla="*/ 1462 w 10000"/>
              <a:gd name="connsiteY19" fmla="*/ 3216 h 10000"/>
              <a:gd name="connsiteX20" fmla="*/ 1544 w 10000"/>
              <a:gd name="connsiteY20" fmla="*/ 2792 h 10000"/>
              <a:gd name="connsiteX21" fmla="*/ 1605 w 10000"/>
              <a:gd name="connsiteY21" fmla="*/ 2205 h 10000"/>
              <a:gd name="connsiteX22" fmla="*/ 1685 w 10000"/>
              <a:gd name="connsiteY22" fmla="*/ 1746 h 10000"/>
              <a:gd name="connsiteX23" fmla="*/ 1768 w 10000"/>
              <a:gd name="connsiteY23" fmla="*/ 1357 h 10000"/>
              <a:gd name="connsiteX24" fmla="*/ 1845 w 10000"/>
              <a:gd name="connsiteY24" fmla="*/ 919 h 10000"/>
              <a:gd name="connsiteX25" fmla="*/ 1951 w 10000"/>
              <a:gd name="connsiteY25" fmla="*/ 898 h 10000"/>
              <a:gd name="connsiteX26" fmla="*/ 2031 w 10000"/>
              <a:gd name="connsiteY26" fmla="*/ 459 h 10000"/>
              <a:gd name="connsiteX27" fmla="*/ 2111 w 10000"/>
              <a:gd name="connsiteY27" fmla="*/ 49 h 10000"/>
              <a:gd name="connsiteX28" fmla="*/ 2193 w 10000"/>
              <a:gd name="connsiteY28" fmla="*/ 0 h 10000"/>
              <a:gd name="connsiteX29" fmla="*/ 2281 w 10000"/>
              <a:gd name="connsiteY29" fmla="*/ 332 h 10000"/>
              <a:gd name="connsiteX30" fmla="*/ 2347 w 10000"/>
              <a:gd name="connsiteY30" fmla="*/ 686 h 10000"/>
              <a:gd name="connsiteX31" fmla="*/ 2410 w 10000"/>
              <a:gd name="connsiteY31" fmla="*/ 1251 h 10000"/>
              <a:gd name="connsiteX32" fmla="*/ 2476 w 10000"/>
              <a:gd name="connsiteY32" fmla="*/ 1943 h 10000"/>
              <a:gd name="connsiteX33" fmla="*/ 2540 w 10000"/>
              <a:gd name="connsiteY33" fmla="*/ 2509 h 10000"/>
              <a:gd name="connsiteX34" fmla="*/ 2624 w 10000"/>
              <a:gd name="connsiteY34" fmla="*/ 3053 h 10000"/>
              <a:gd name="connsiteX35" fmla="*/ 2734 w 10000"/>
              <a:gd name="connsiteY35" fmla="*/ 3583 h 10000"/>
              <a:gd name="connsiteX36" fmla="*/ 2819 w 10000"/>
              <a:gd name="connsiteY36" fmla="*/ 3887 h 10000"/>
              <a:gd name="connsiteX37" fmla="*/ 2885 w 10000"/>
              <a:gd name="connsiteY37" fmla="*/ 4042 h 10000"/>
              <a:gd name="connsiteX38" fmla="*/ 2987 w 10000"/>
              <a:gd name="connsiteY38" fmla="*/ 4184 h 10000"/>
              <a:gd name="connsiteX39" fmla="*/ 3048 w 10000"/>
              <a:gd name="connsiteY39" fmla="*/ 4148 h 10000"/>
              <a:gd name="connsiteX40" fmla="*/ 3111 w 10000"/>
              <a:gd name="connsiteY40" fmla="*/ 4113 h 10000"/>
              <a:gd name="connsiteX41" fmla="*/ 3196 w 10000"/>
              <a:gd name="connsiteY41" fmla="*/ 4099 h 10000"/>
              <a:gd name="connsiteX42" fmla="*/ 3302 w 10000"/>
              <a:gd name="connsiteY42" fmla="*/ 4608 h 10000"/>
              <a:gd name="connsiteX43" fmla="*/ 3389 w 10000"/>
              <a:gd name="connsiteY43" fmla="*/ 4961 h 10000"/>
              <a:gd name="connsiteX44" fmla="*/ 3476 w 10000"/>
              <a:gd name="connsiteY44" fmla="*/ 5491 h 10000"/>
              <a:gd name="connsiteX45" fmla="*/ 3520 w 10000"/>
              <a:gd name="connsiteY45" fmla="*/ 6057 h 10000"/>
              <a:gd name="connsiteX46" fmla="*/ 3624 w 10000"/>
              <a:gd name="connsiteY46" fmla="*/ 6537 h 10000"/>
              <a:gd name="connsiteX47" fmla="*/ 3693 w 10000"/>
              <a:gd name="connsiteY47" fmla="*/ 6926 h 10000"/>
              <a:gd name="connsiteX48" fmla="*/ 3859 w 10000"/>
              <a:gd name="connsiteY48" fmla="*/ 7597 h 10000"/>
              <a:gd name="connsiteX49" fmla="*/ 3925 w 10000"/>
              <a:gd name="connsiteY49" fmla="*/ 7774 h 10000"/>
              <a:gd name="connsiteX50" fmla="*/ 4008 w 10000"/>
              <a:gd name="connsiteY50" fmla="*/ 8092 h 10000"/>
              <a:gd name="connsiteX51" fmla="*/ 4177 w 10000"/>
              <a:gd name="connsiteY51" fmla="*/ 8777 h 10000"/>
              <a:gd name="connsiteX52" fmla="*/ 4262 w 10000"/>
              <a:gd name="connsiteY52" fmla="*/ 8919 h 10000"/>
              <a:gd name="connsiteX53" fmla="*/ 5399 w 10000"/>
              <a:gd name="connsiteY53" fmla="*/ 6611 h 10000"/>
              <a:gd name="connsiteX54" fmla="*/ 7238 w 10000"/>
              <a:gd name="connsiteY54" fmla="*/ 6532 h 10000"/>
              <a:gd name="connsiteX55" fmla="*/ 10000 w 10000"/>
              <a:gd name="connsiteY55" fmla="*/ 9046 h 10000"/>
              <a:gd name="connsiteX56" fmla="*/ 9986 w 10000"/>
              <a:gd name="connsiteY56" fmla="*/ 10000 h 10000"/>
              <a:gd name="connsiteX0" fmla="*/ 0 w 10000"/>
              <a:gd name="connsiteY0" fmla="*/ 9894 h 10000"/>
              <a:gd name="connsiteX1" fmla="*/ 85 w 10000"/>
              <a:gd name="connsiteY1" fmla="*/ 9399 h 10000"/>
              <a:gd name="connsiteX2" fmla="*/ 165 w 10000"/>
              <a:gd name="connsiteY2" fmla="*/ 8989 h 10000"/>
              <a:gd name="connsiteX3" fmla="*/ 226 w 10000"/>
              <a:gd name="connsiteY3" fmla="*/ 8940 h 10000"/>
              <a:gd name="connsiteX4" fmla="*/ 311 w 10000"/>
              <a:gd name="connsiteY4" fmla="*/ 8905 h 10000"/>
              <a:gd name="connsiteX5" fmla="*/ 372 w 10000"/>
              <a:gd name="connsiteY5" fmla="*/ 8869 h 10000"/>
              <a:gd name="connsiteX6" fmla="*/ 457 w 10000"/>
              <a:gd name="connsiteY6" fmla="*/ 8834 h 10000"/>
              <a:gd name="connsiteX7" fmla="*/ 539 w 10000"/>
              <a:gd name="connsiteY7" fmla="*/ 8799 h 10000"/>
              <a:gd name="connsiteX8" fmla="*/ 621 w 10000"/>
              <a:gd name="connsiteY8" fmla="*/ 8763 h 10000"/>
              <a:gd name="connsiteX9" fmla="*/ 728 w 10000"/>
              <a:gd name="connsiteY9" fmla="*/ 8530 h 10000"/>
              <a:gd name="connsiteX10" fmla="*/ 784 w 10000"/>
              <a:gd name="connsiteY10" fmla="*/ 7929 h 10000"/>
              <a:gd name="connsiteX11" fmla="*/ 842 w 10000"/>
              <a:gd name="connsiteY11" fmla="*/ 7717 h 10000"/>
              <a:gd name="connsiteX12" fmla="*/ 944 w 10000"/>
              <a:gd name="connsiteY12" fmla="*/ 7102 h 10000"/>
              <a:gd name="connsiteX13" fmla="*/ 1005 w 10000"/>
              <a:gd name="connsiteY13" fmla="*/ 6693 h 10000"/>
              <a:gd name="connsiteX14" fmla="*/ 1087 w 10000"/>
              <a:gd name="connsiteY14" fmla="*/ 6254 h 10000"/>
              <a:gd name="connsiteX15" fmla="*/ 1148 w 10000"/>
              <a:gd name="connsiteY15" fmla="*/ 5845 h 10000"/>
              <a:gd name="connsiteX16" fmla="*/ 1228 w 10000"/>
              <a:gd name="connsiteY16" fmla="*/ 5244 h 10000"/>
              <a:gd name="connsiteX17" fmla="*/ 1306 w 10000"/>
              <a:gd name="connsiteY17" fmla="*/ 4431 h 10000"/>
              <a:gd name="connsiteX18" fmla="*/ 1405 w 10000"/>
              <a:gd name="connsiteY18" fmla="*/ 3830 h 10000"/>
              <a:gd name="connsiteX19" fmla="*/ 1462 w 10000"/>
              <a:gd name="connsiteY19" fmla="*/ 3216 h 10000"/>
              <a:gd name="connsiteX20" fmla="*/ 1544 w 10000"/>
              <a:gd name="connsiteY20" fmla="*/ 2792 h 10000"/>
              <a:gd name="connsiteX21" fmla="*/ 1605 w 10000"/>
              <a:gd name="connsiteY21" fmla="*/ 2205 h 10000"/>
              <a:gd name="connsiteX22" fmla="*/ 1685 w 10000"/>
              <a:gd name="connsiteY22" fmla="*/ 1746 h 10000"/>
              <a:gd name="connsiteX23" fmla="*/ 1768 w 10000"/>
              <a:gd name="connsiteY23" fmla="*/ 1357 h 10000"/>
              <a:gd name="connsiteX24" fmla="*/ 1845 w 10000"/>
              <a:gd name="connsiteY24" fmla="*/ 919 h 10000"/>
              <a:gd name="connsiteX25" fmla="*/ 1951 w 10000"/>
              <a:gd name="connsiteY25" fmla="*/ 898 h 10000"/>
              <a:gd name="connsiteX26" fmla="*/ 2031 w 10000"/>
              <a:gd name="connsiteY26" fmla="*/ 459 h 10000"/>
              <a:gd name="connsiteX27" fmla="*/ 2111 w 10000"/>
              <a:gd name="connsiteY27" fmla="*/ 49 h 10000"/>
              <a:gd name="connsiteX28" fmla="*/ 2193 w 10000"/>
              <a:gd name="connsiteY28" fmla="*/ 0 h 10000"/>
              <a:gd name="connsiteX29" fmla="*/ 2281 w 10000"/>
              <a:gd name="connsiteY29" fmla="*/ 332 h 10000"/>
              <a:gd name="connsiteX30" fmla="*/ 2347 w 10000"/>
              <a:gd name="connsiteY30" fmla="*/ 686 h 10000"/>
              <a:gd name="connsiteX31" fmla="*/ 2410 w 10000"/>
              <a:gd name="connsiteY31" fmla="*/ 1251 h 10000"/>
              <a:gd name="connsiteX32" fmla="*/ 2476 w 10000"/>
              <a:gd name="connsiteY32" fmla="*/ 1943 h 10000"/>
              <a:gd name="connsiteX33" fmla="*/ 2540 w 10000"/>
              <a:gd name="connsiteY33" fmla="*/ 2509 h 10000"/>
              <a:gd name="connsiteX34" fmla="*/ 2624 w 10000"/>
              <a:gd name="connsiteY34" fmla="*/ 3053 h 10000"/>
              <a:gd name="connsiteX35" fmla="*/ 2734 w 10000"/>
              <a:gd name="connsiteY35" fmla="*/ 3583 h 10000"/>
              <a:gd name="connsiteX36" fmla="*/ 2819 w 10000"/>
              <a:gd name="connsiteY36" fmla="*/ 3887 h 10000"/>
              <a:gd name="connsiteX37" fmla="*/ 2885 w 10000"/>
              <a:gd name="connsiteY37" fmla="*/ 4042 h 10000"/>
              <a:gd name="connsiteX38" fmla="*/ 2987 w 10000"/>
              <a:gd name="connsiteY38" fmla="*/ 4184 h 10000"/>
              <a:gd name="connsiteX39" fmla="*/ 3048 w 10000"/>
              <a:gd name="connsiteY39" fmla="*/ 4148 h 10000"/>
              <a:gd name="connsiteX40" fmla="*/ 3111 w 10000"/>
              <a:gd name="connsiteY40" fmla="*/ 4113 h 10000"/>
              <a:gd name="connsiteX41" fmla="*/ 3196 w 10000"/>
              <a:gd name="connsiteY41" fmla="*/ 4099 h 10000"/>
              <a:gd name="connsiteX42" fmla="*/ 3302 w 10000"/>
              <a:gd name="connsiteY42" fmla="*/ 4608 h 10000"/>
              <a:gd name="connsiteX43" fmla="*/ 3389 w 10000"/>
              <a:gd name="connsiteY43" fmla="*/ 4961 h 10000"/>
              <a:gd name="connsiteX44" fmla="*/ 3476 w 10000"/>
              <a:gd name="connsiteY44" fmla="*/ 5491 h 10000"/>
              <a:gd name="connsiteX45" fmla="*/ 3520 w 10000"/>
              <a:gd name="connsiteY45" fmla="*/ 6057 h 10000"/>
              <a:gd name="connsiteX46" fmla="*/ 3624 w 10000"/>
              <a:gd name="connsiteY46" fmla="*/ 6537 h 10000"/>
              <a:gd name="connsiteX47" fmla="*/ 3693 w 10000"/>
              <a:gd name="connsiteY47" fmla="*/ 6926 h 10000"/>
              <a:gd name="connsiteX48" fmla="*/ 3859 w 10000"/>
              <a:gd name="connsiteY48" fmla="*/ 7597 h 10000"/>
              <a:gd name="connsiteX49" fmla="*/ 3925 w 10000"/>
              <a:gd name="connsiteY49" fmla="*/ 7774 h 10000"/>
              <a:gd name="connsiteX50" fmla="*/ 4008 w 10000"/>
              <a:gd name="connsiteY50" fmla="*/ 8092 h 10000"/>
              <a:gd name="connsiteX51" fmla="*/ 4177 w 10000"/>
              <a:gd name="connsiteY51" fmla="*/ 8777 h 10000"/>
              <a:gd name="connsiteX52" fmla="*/ 4262 w 10000"/>
              <a:gd name="connsiteY52" fmla="*/ 8919 h 10000"/>
              <a:gd name="connsiteX53" fmla="*/ 5399 w 10000"/>
              <a:gd name="connsiteY53" fmla="*/ 6611 h 10000"/>
              <a:gd name="connsiteX54" fmla="*/ 7238 w 10000"/>
              <a:gd name="connsiteY54" fmla="*/ 6532 h 10000"/>
              <a:gd name="connsiteX55" fmla="*/ 10000 w 10000"/>
              <a:gd name="connsiteY55" fmla="*/ 9046 h 10000"/>
              <a:gd name="connsiteX56" fmla="*/ 9986 w 10000"/>
              <a:gd name="connsiteY56" fmla="*/ 10000 h 10000"/>
              <a:gd name="connsiteX0" fmla="*/ 0 w 10000"/>
              <a:gd name="connsiteY0" fmla="*/ 9894 h 10000"/>
              <a:gd name="connsiteX1" fmla="*/ 85 w 10000"/>
              <a:gd name="connsiteY1" fmla="*/ 9399 h 10000"/>
              <a:gd name="connsiteX2" fmla="*/ 165 w 10000"/>
              <a:gd name="connsiteY2" fmla="*/ 8989 h 10000"/>
              <a:gd name="connsiteX3" fmla="*/ 226 w 10000"/>
              <a:gd name="connsiteY3" fmla="*/ 8940 h 10000"/>
              <a:gd name="connsiteX4" fmla="*/ 311 w 10000"/>
              <a:gd name="connsiteY4" fmla="*/ 8905 h 10000"/>
              <a:gd name="connsiteX5" fmla="*/ 372 w 10000"/>
              <a:gd name="connsiteY5" fmla="*/ 8869 h 10000"/>
              <a:gd name="connsiteX6" fmla="*/ 457 w 10000"/>
              <a:gd name="connsiteY6" fmla="*/ 8834 h 10000"/>
              <a:gd name="connsiteX7" fmla="*/ 539 w 10000"/>
              <a:gd name="connsiteY7" fmla="*/ 8799 h 10000"/>
              <a:gd name="connsiteX8" fmla="*/ 621 w 10000"/>
              <a:gd name="connsiteY8" fmla="*/ 8763 h 10000"/>
              <a:gd name="connsiteX9" fmla="*/ 728 w 10000"/>
              <a:gd name="connsiteY9" fmla="*/ 8530 h 10000"/>
              <a:gd name="connsiteX10" fmla="*/ 784 w 10000"/>
              <a:gd name="connsiteY10" fmla="*/ 7929 h 10000"/>
              <a:gd name="connsiteX11" fmla="*/ 842 w 10000"/>
              <a:gd name="connsiteY11" fmla="*/ 7717 h 10000"/>
              <a:gd name="connsiteX12" fmla="*/ 944 w 10000"/>
              <a:gd name="connsiteY12" fmla="*/ 7102 h 10000"/>
              <a:gd name="connsiteX13" fmla="*/ 1005 w 10000"/>
              <a:gd name="connsiteY13" fmla="*/ 6693 h 10000"/>
              <a:gd name="connsiteX14" fmla="*/ 1087 w 10000"/>
              <a:gd name="connsiteY14" fmla="*/ 6254 h 10000"/>
              <a:gd name="connsiteX15" fmla="*/ 1148 w 10000"/>
              <a:gd name="connsiteY15" fmla="*/ 5845 h 10000"/>
              <a:gd name="connsiteX16" fmla="*/ 1228 w 10000"/>
              <a:gd name="connsiteY16" fmla="*/ 5244 h 10000"/>
              <a:gd name="connsiteX17" fmla="*/ 1306 w 10000"/>
              <a:gd name="connsiteY17" fmla="*/ 4431 h 10000"/>
              <a:gd name="connsiteX18" fmla="*/ 1405 w 10000"/>
              <a:gd name="connsiteY18" fmla="*/ 3830 h 10000"/>
              <a:gd name="connsiteX19" fmla="*/ 1462 w 10000"/>
              <a:gd name="connsiteY19" fmla="*/ 3216 h 10000"/>
              <a:gd name="connsiteX20" fmla="*/ 1544 w 10000"/>
              <a:gd name="connsiteY20" fmla="*/ 2792 h 10000"/>
              <a:gd name="connsiteX21" fmla="*/ 1605 w 10000"/>
              <a:gd name="connsiteY21" fmla="*/ 2205 h 10000"/>
              <a:gd name="connsiteX22" fmla="*/ 1685 w 10000"/>
              <a:gd name="connsiteY22" fmla="*/ 1746 h 10000"/>
              <a:gd name="connsiteX23" fmla="*/ 1768 w 10000"/>
              <a:gd name="connsiteY23" fmla="*/ 1357 h 10000"/>
              <a:gd name="connsiteX24" fmla="*/ 1845 w 10000"/>
              <a:gd name="connsiteY24" fmla="*/ 919 h 10000"/>
              <a:gd name="connsiteX25" fmla="*/ 1951 w 10000"/>
              <a:gd name="connsiteY25" fmla="*/ 898 h 10000"/>
              <a:gd name="connsiteX26" fmla="*/ 2031 w 10000"/>
              <a:gd name="connsiteY26" fmla="*/ 459 h 10000"/>
              <a:gd name="connsiteX27" fmla="*/ 2111 w 10000"/>
              <a:gd name="connsiteY27" fmla="*/ 49 h 10000"/>
              <a:gd name="connsiteX28" fmla="*/ 2193 w 10000"/>
              <a:gd name="connsiteY28" fmla="*/ 0 h 10000"/>
              <a:gd name="connsiteX29" fmla="*/ 2281 w 10000"/>
              <a:gd name="connsiteY29" fmla="*/ 332 h 10000"/>
              <a:gd name="connsiteX30" fmla="*/ 2347 w 10000"/>
              <a:gd name="connsiteY30" fmla="*/ 686 h 10000"/>
              <a:gd name="connsiteX31" fmla="*/ 2410 w 10000"/>
              <a:gd name="connsiteY31" fmla="*/ 1251 h 10000"/>
              <a:gd name="connsiteX32" fmla="*/ 2476 w 10000"/>
              <a:gd name="connsiteY32" fmla="*/ 1943 h 10000"/>
              <a:gd name="connsiteX33" fmla="*/ 2540 w 10000"/>
              <a:gd name="connsiteY33" fmla="*/ 2509 h 10000"/>
              <a:gd name="connsiteX34" fmla="*/ 2624 w 10000"/>
              <a:gd name="connsiteY34" fmla="*/ 3053 h 10000"/>
              <a:gd name="connsiteX35" fmla="*/ 2734 w 10000"/>
              <a:gd name="connsiteY35" fmla="*/ 3583 h 10000"/>
              <a:gd name="connsiteX36" fmla="*/ 2819 w 10000"/>
              <a:gd name="connsiteY36" fmla="*/ 3887 h 10000"/>
              <a:gd name="connsiteX37" fmla="*/ 2885 w 10000"/>
              <a:gd name="connsiteY37" fmla="*/ 4042 h 10000"/>
              <a:gd name="connsiteX38" fmla="*/ 2987 w 10000"/>
              <a:gd name="connsiteY38" fmla="*/ 4184 h 10000"/>
              <a:gd name="connsiteX39" fmla="*/ 3048 w 10000"/>
              <a:gd name="connsiteY39" fmla="*/ 4148 h 10000"/>
              <a:gd name="connsiteX40" fmla="*/ 3111 w 10000"/>
              <a:gd name="connsiteY40" fmla="*/ 4113 h 10000"/>
              <a:gd name="connsiteX41" fmla="*/ 3196 w 10000"/>
              <a:gd name="connsiteY41" fmla="*/ 4099 h 10000"/>
              <a:gd name="connsiteX42" fmla="*/ 3302 w 10000"/>
              <a:gd name="connsiteY42" fmla="*/ 4608 h 10000"/>
              <a:gd name="connsiteX43" fmla="*/ 3389 w 10000"/>
              <a:gd name="connsiteY43" fmla="*/ 4961 h 10000"/>
              <a:gd name="connsiteX44" fmla="*/ 3476 w 10000"/>
              <a:gd name="connsiteY44" fmla="*/ 5491 h 10000"/>
              <a:gd name="connsiteX45" fmla="*/ 3520 w 10000"/>
              <a:gd name="connsiteY45" fmla="*/ 6057 h 10000"/>
              <a:gd name="connsiteX46" fmla="*/ 3624 w 10000"/>
              <a:gd name="connsiteY46" fmla="*/ 6537 h 10000"/>
              <a:gd name="connsiteX47" fmla="*/ 3859 w 10000"/>
              <a:gd name="connsiteY47" fmla="*/ 7597 h 10000"/>
              <a:gd name="connsiteX48" fmla="*/ 3925 w 10000"/>
              <a:gd name="connsiteY48" fmla="*/ 7774 h 10000"/>
              <a:gd name="connsiteX49" fmla="*/ 4008 w 10000"/>
              <a:gd name="connsiteY49" fmla="*/ 8092 h 10000"/>
              <a:gd name="connsiteX50" fmla="*/ 4177 w 10000"/>
              <a:gd name="connsiteY50" fmla="*/ 8777 h 10000"/>
              <a:gd name="connsiteX51" fmla="*/ 4262 w 10000"/>
              <a:gd name="connsiteY51" fmla="*/ 8919 h 10000"/>
              <a:gd name="connsiteX52" fmla="*/ 5399 w 10000"/>
              <a:gd name="connsiteY52" fmla="*/ 6611 h 10000"/>
              <a:gd name="connsiteX53" fmla="*/ 7238 w 10000"/>
              <a:gd name="connsiteY53" fmla="*/ 6532 h 10000"/>
              <a:gd name="connsiteX54" fmla="*/ 10000 w 10000"/>
              <a:gd name="connsiteY54" fmla="*/ 9046 h 10000"/>
              <a:gd name="connsiteX55" fmla="*/ 9986 w 10000"/>
              <a:gd name="connsiteY55" fmla="*/ 10000 h 10000"/>
              <a:gd name="connsiteX0" fmla="*/ 0 w 10000"/>
              <a:gd name="connsiteY0" fmla="*/ 9894 h 10000"/>
              <a:gd name="connsiteX1" fmla="*/ 85 w 10000"/>
              <a:gd name="connsiteY1" fmla="*/ 9399 h 10000"/>
              <a:gd name="connsiteX2" fmla="*/ 165 w 10000"/>
              <a:gd name="connsiteY2" fmla="*/ 8989 h 10000"/>
              <a:gd name="connsiteX3" fmla="*/ 226 w 10000"/>
              <a:gd name="connsiteY3" fmla="*/ 8940 h 10000"/>
              <a:gd name="connsiteX4" fmla="*/ 311 w 10000"/>
              <a:gd name="connsiteY4" fmla="*/ 8905 h 10000"/>
              <a:gd name="connsiteX5" fmla="*/ 372 w 10000"/>
              <a:gd name="connsiteY5" fmla="*/ 8869 h 10000"/>
              <a:gd name="connsiteX6" fmla="*/ 457 w 10000"/>
              <a:gd name="connsiteY6" fmla="*/ 8834 h 10000"/>
              <a:gd name="connsiteX7" fmla="*/ 539 w 10000"/>
              <a:gd name="connsiteY7" fmla="*/ 8799 h 10000"/>
              <a:gd name="connsiteX8" fmla="*/ 621 w 10000"/>
              <a:gd name="connsiteY8" fmla="*/ 8763 h 10000"/>
              <a:gd name="connsiteX9" fmla="*/ 728 w 10000"/>
              <a:gd name="connsiteY9" fmla="*/ 8530 h 10000"/>
              <a:gd name="connsiteX10" fmla="*/ 784 w 10000"/>
              <a:gd name="connsiteY10" fmla="*/ 7929 h 10000"/>
              <a:gd name="connsiteX11" fmla="*/ 842 w 10000"/>
              <a:gd name="connsiteY11" fmla="*/ 7717 h 10000"/>
              <a:gd name="connsiteX12" fmla="*/ 944 w 10000"/>
              <a:gd name="connsiteY12" fmla="*/ 7102 h 10000"/>
              <a:gd name="connsiteX13" fmla="*/ 1005 w 10000"/>
              <a:gd name="connsiteY13" fmla="*/ 6693 h 10000"/>
              <a:gd name="connsiteX14" fmla="*/ 1087 w 10000"/>
              <a:gd name="connsiteY14" fmla="*/ 6254 h 10000"/>
              <a:gd name="connsiteX15" fmla="*/ 1148 w 10000"/>
              <a:gd name="connsiteY15" fmla="*/ 5845 h 10000"/>
              <a:gd name="connsiteX16" fmla="*/ 1228 w 10000"/>
              <a:gd name="connsiteY16" fmla="*/ 5244 h 10000"/>
              <a:gd name="connsiteX17" fmla="*/ 1306 w 10000"/>
              <a:gd name="connsiteY17" fmla="*/ 4431 h 10000"/>
              <a:gd name="connsiteX18" fmla="*/ 1405 w 10000"/>
              <a:gd name="connsiteY18" fmla="*/ 3830 h 10000"/>
              <a:gd name="connsiteX19" fmla="*/ 1462 w 10000"/>
              <a:gd name="connsiteY19" fmla="*/ 3216 h 10000"/>
              <a:gd name="connsiteX20" fmla="*/ 1544 w 10000"/>
              <a:gd name="connsiteY20" fmla="*/ 2792 h 10000"/>
              <a:gd name="connsiteX21" fmla="*/ 1605 w 10000"/>
              <a:gd name="connsiteY21" fmla="*/ 2205 h 10000"/>
              <a:gd name="connsiteX22" fmla="*/ 1685 w 10000"/>
              <a:gd name="connsiteY22" fmla="*/ 1746 h 10000"/>
              <a:gd name="connsiteX23" fmla="*/ 1768 w 10000"/>
              <a:gd name="connsiteY23" fmla="*/ 1357 h 10000"/>
              <a:gd name="connsiteX24" fmla="*/ 1845 w 10000"/>
              <a:gd name="connsiteY24" fmla="*/ 919 h 10000"/>
              <a:gd name="connsiteX25" fmla="*/ 1951 w 10000"/>
              <a:gd name="connsiteY25" fmla="*/ 898 h 10000"/>
              <a:gd name="connsiteX26" fmla="*/ 2031 w 10000"/>
              <a:gd name="connsiteY26" fmla="*/ 459 h 10000"/>
              <a:gd name="connsiteX27" fmla="*/ 2111 w 10000"/>
              <a:gd name="connsiteY27" fmla="*/ 49 h 10000"/>
              <a:gd name="connsiteX28" fmla="*/ 2193 w 10000"/>
              <a:gd name="connsiteY28" fmla="*/ 0 h 10000"/>
              <a:gd name="connsiteX29" fmla="*/ 2281 w 10000"/>
              <a:gd name="connsiteY29" fmla="*/ 332 h 10000"/>
              <a:gd name="connsiteX30" fmla="*/ 2347 w 10000"/>
              <a:gd name="connsiteY30" fmla="*/ 686 h 10000"/>
              <a:gd name="connsiteX31" fmla="*/ 2410 w 10000"/>
              <a:gd name="connsiteY31" fmla="*/ 1251 h 10000"/>
              <a:gd name="connsiteX32" fmla="*/ 2476 w 10000"/>
              <a:gd name="connsiteY32" fmla="*/ 1943 h 10000"/>
              <a:gd name="connsiteX33" fmla="*/ 2540 w 10000"/>
              <a:gd name="connsiteY33" fmla="*/ 2509 h 10000"/>
              <a:gd name="connsiteX34" fmla="*/ 2624 w 10000"/>
              <a:gd name="connsiteY34" fmla="*/ 3053 h 10000"/>
              <a:gd name="connsiteX35" fmla="*/ 2734 w 10000"/>
              <a:gd name="connsiteY35" fmla="*/ 3583 h 10000"/>
              <a:gd name="connsiteX36" fmla="*/ 2819 w 10000"/>
              <a:gd name="connsiteY36" fmla="*/ 3887 h 10000"/>
              <a:gd name="connsiteX37" fmla="*/ 2885 w 10000"/>
              <a:gd name="connsiteY37" fmla="*/ 4042 h 10000"/>
              <a:gd name="connsiteX38" fmla="*/ 2987 w 10000"/>
              <a:gd name="connsiteY38" fmla="*/ 4184 h 10000"/>
              <a:gd name="connsiteX39" fmla="*/ 3048 w 10000"/>
              <a:gd name="connsiteY39" fmla="*/ 4148 h 10000"/>
              <a:gd name="connsiteX40" fmla="*/ 3111 w 10000"/>
              <a:gd name="connsiteY40" fmla="*/ 4113 h 10000"/>
              <a:gd name="connsiteX41" fmla="*/ 3196 w 10000"/>
              <a:gd name="connsiteY41" fmla="*/ 4099 h 10000"/>
              <a:gd name="connsiteX42" fmla="*/ 3302 w 10000"/>
              <a:gd name="connsiteY42" fmla="*/ 4608 h 10000"/>
              <a:gd name="connsiteX43" fmla="*/ 3389 w 10000"/>
              <a:gd name="connsiteY43" fmla="*/ 4961 h 10000"/>
              <a:gd name="connsiteX44" fmla="*/ 3476 w 10000"/>
              <a:gd name="connsiteY44" fmla="*/ 5491 h 10000"/>
              <a:gd name="connsiteX45" fmla="*/ 3520 w 10000"/>
              <a:gd name="connsiteY45" fmla="*/ 6057 h 10000"/>
              <a:gd name="connsiteX46" fmla="*/ 3624 w 10000"/>
              <a:gd name="connsiteY46" fmla="*/ 6537 h 10000"/>
              <a:gd name="connsiteX47" fmla="*/ 3925 w 10000"/>
              <a:gd name="connsiteY47" fmla="*/ 7774 h 10000"/>
              <a:gd name="connsiteX48" fmla="*/ 4008 w 10000"/>
              <a:gd name="connsiteY48" fmla="*/ 8092 h 10000"/>
              <a:gd name="connsiteX49" fmla="*/ 4177 w 10000"/>
              <a:gd name="connsiteY49" fmla="*/ 8777 h 10000"/>
              <a:gd name="connsiteX50" fmla="*/ 4262 w 10000"/>
              <a:gd name="connsiteY50" fmla="*/ 8919 h 10000"/>
              <a:gd name="connsiteX51" fmla="*/ 5399 w 10000"/>
              <a:gd name="connsiteY51" fmla="*/ 6611 h 10000"/>
              <a:gd name="connsiteX52" fmla="*/ 7238 w 10000"/>
              <a:gd name="connsiteY52" fmla="*/ 6532 h 10000"/>
              <a:gd name="connsiteX53" fmla="*/ 10000 w 10000"/>
              <a:gd name="connsiteY53" fmla="*/ 9046 h 10000"/>
              <a:gd name="connsiteX54" fmla="*/ 9986 w 10000"/>
              <a:gd name="connsiteY54" fmla="*/ 10000 h 10000"/>
              <a:gd name="connsiteX0" fmla="*/ 0 w 10000"/>
              <a:gd name="connsiteY0" fmla="*/ 9894 h 10000"/>
              <a:gd name="connsiteX1" fmla="*/ 85 w 10000"/>
              <a:gd name="connsiteY1" fmla="*/ 9399 h 10000"/>
              <a:gd name="connsiteX2" fmla="*/ 165 w 10000"/>
              <a:gd name="connsiteY2" fmla="*/ 8989 h 10000"/>
              <a:gd name="connsiteX3" fmla="*/ 226 w 10000"/>
              <a:gd name="connsiteY3" fmla="*/ 8940 h 10000"/>
              <a:gd name="connsiteX4" fmla="*/ 311 w 10000"/>
              <a:gd name="connsiteY4" fmla="*/ 8905 h 10000"/>
              <a:gd name="connsiteX5" fmla="*/ 372 w 10000"/>
              <a:gd name="connsiteY5" fmla="*/ 8869 h 10000"/>
              <a:gd name="connsiteX6" fmla="*/ 457 w 10000"/>
              <a:gd name="connsiteY6" fmla="*/ 8834 h 10000"/>
              <a:gd name="connsiteX7" fmla="*/ 539 w 10000"/>
              <a:gd name="connsiteY7" fmla="*/ 8799 h 10000"/>
              <a:gd name="connsiteX8" fmla="*/ 621 w 10000"/>
              <a:gd name="connsiteY8" fmla="*/ 8763 h 10000"/>
              <a:gd name="connsiteX9" fmla="*/ 728 w 10000"/>
              <a:gd name="connsiteY9" fmla="*/ 8530 h 10000"/>
              <a:gd name="connsiteX10" fmla="*/ 784 w 10000"/>
              <a:gd name="connsiteY10" fmla="*/ 7929 h 10000"/>
              <a:gd name="connsiteX11" fmla="*/ 842 w 10000"/>
              <a:gd name="connsiteY11" fmla="*/ 7717 h 10000"/>
              <a:gd name="connsiteX12" fmla="*/ 944 w 10000"/>
              <a:gd name="connsiteY12" fmla="*/ 7102 h 10000"/>
              <a:gd name="connsiteX13" fmla="*/ 1005 w 10000"/>
              <a:gd name="connsiteY13" fmla="*/ 6693 h 10000"/>
              <a:gd name="connsiteX14" fmla="*/ 1087 w 10000"/>
              <a:gd name="connsiteY14" fmla="*/ 6254 h 10000"/>
              <a:gd name="connsiteX15" fmla="*/ 1148 w 10000"/>
              <a:gd name="connsiteY15" fmla="*/ 5845 h 10000"/>
              <a:gd name="connsiteX16" fmla="*/ 1228 w 10000"/>
              <a:gd name="connsiteY16" fmla="*/ 5244 h 10000"/>
              <a:gd name="connsiteX17" fmla="*/ 1306 w 10000"/>
              <a:gd name="connsiteY17" fmla="*/ 4431 h 10000"/>
              <a:gd name="connsiteX18" fmla="*/ 1405 w 10000"/>
              <a:gd name="connsiteY18" fmla="*/ 3830 h 10000"/>
              <a:gd name="connsiteX19" fmla="*/ 1462 w 10000"/>
              <a:gd name="connsiteY19" fmla="*/ 3216 h 10000"/>
              <a:gd name="connsiteX20" fmla="*/ 1544 w 10000"/>
              <a:gd name="connsiteY20" fmla="*/ 2792 h 10000"/>
              <a:gd name="connsiteX21" fmla="*/ 1605 w 10000"/>
              <a:gd name="connsiteY21" fmla="*/ 2205 h 10000"/>
              <a:gd name="connsiteX22" fmla="*/ 1685 w 10000"/>
              <a:gd name="connsiteY22" fmla="*/ 1746 h 10000"/>
              <a:gd name="connsiteX23" fmla="*/ 1768 w 10000"/>
              <a:gd name="connsiteY23" fmla="*/ 1357 h 10000"/>
              <a:gd name="connsiteX24" fmla="*/ 1845 w 10000"/>
              <a:gd name="connsiteY24" fmla="*/ 919 h 10000"/>
              <a:gd name="connsiteX25" fmla="*/ 1951 w 10000"/>
              <a:gd name="connsiteY25" fmla="*/ 898 h 10000"/>
              <a:gd name="connsiteX26" fmla="*/ 2031 w 10000"/>
              <a:gd name="connsiteY26" fmla="*/ 459 h 10000"/>
              <a:gd name="connsiteX27" fmla="*/ 2111 w 10000"/>
              <a:gd name="connsiteY27" fmla="*/ 49 h 10000"/>
              <a:gd name="connsiteX28" fmla="*/ 2193 w 10000"/>
              <a:gd name="connsiteY28" fmla="*/ 0 h 10000"/>
              <a:gd name="connsiteX29" fmla="*/ 2281 w 10000"/>
              <a:gd name="connsiteY29" fmla="*/ 332 h 10000"/>
              <a:gd name="connsiteX30" fmla="*/ 2347 w 10000"/>
              <a:gd name="connsiteY30" fmla="*/ 686 h 10000"/>
              <a:gd name="connsiteX31" fmla="*/ 2410 w 10000"/>
              <a:gd name="connsiteY31" fmla="*/ 1251 h 10000"/>
              <a:gd name="connsiteX32" fmla="*/ 2476 w 10000"/>
              <a:gd name="connsiteY32" fmla="*/ 1943 h 10000"/>
              <a:gd name="connsiteX33" fmla="*/ 2540 w 10000"/>
              <a:gd name="connsiteY33" fmla="*/ 2509 h 10000"/>
              <a:gd name="connsiteX34" fmla="*/ 2624 w 10000"/>
              <a:gd name="connsiteY34" fmla="*/ 3053 h 10000"/>
              <a:gd name="connsiteX35" fmla="*/ 2734 w 10000"/>
              <a:gd name="connsiteY35" fmla="*/ 3583 h 10000"/>
              <a:gd name="connsiteX36" fmla="*/ 2819 w 10000"/>
              <a:gd name="connsiteY36" fmla="*/ 3887 h 10000"/>
              <a:gd name="connsiteX37" fmla="*/ 2885 w 10000"/>
              <a:gd name="connsiteY37" fmla="*/ 4042 h 10000"/>
              <a:gd name="connsiteX38" fmla="*/ 2987 w 10000"/>
              <a:gd name="connsiteY38" fmla="*/ 4184 h 10000"/>
              <a:gd name="connsiteX39" fmla="*/ 3048 w 10000"/>
              <a:gd name="connsiteY39" fmla="*/ 4148 h 10000"/>
              <a:gd name="connsiteX40" fmla="*/ 3111 w 10000"/>
              <a:gd name="connsiteY40" fmla="*/ 4113 h 10000"/>
              <a:gd name="connsiteX41" fmla="*/ 3196 w 10000"/>
              <a:gd name="connsiteY41" fmla="*/ 4099 h 10000"/>
              <a:gd name="connsiteX42" fmla="*/ 3302 w 10000"/>
              <a:gd name="connsiteY42" fmla="*/ 4608 h 10000"/>
              <a:gd name="connsiteX43" fmla="*/ 3389 w 10000"/>
              <a:gd name="connsiteY43" fmla="*/ 4961 h 10000"/>
              <a:gd name="connsiteX44" fmla="*/ 3476 w 10000"/>
              <a:gd name="connsiteY44" fmla="*/ 5491 h 10000"/>
              <a:gd name="connsiteX45" fmla="*/ 3520 w 10000"/>
              <a:gd name="connsiteY45" fmla="*/ 6057 h 10000"/>
              <a:gd name="connsiteX46" fmla="*/ 3624 w 10000"/>
              <a:gd name="connsiteY46" fmla="*/ 6537 h 10000"/>
              <a:gd name="connsiteX47" fmla="*/ 4008 w 10000"/>
              <a:gd name="connsiteY47" fmla="*/ 8092 h 10000"/>
              <a:gd name="connsiteX48" fmla="*/ 4177 w 10000"/>
              <a:gd name="connsiteY48" fmla="*/ 8777 h 10000"/>
              <a:gd name="connsiteX49" fmla="*/ 4262 w 10000"/>
              <a:gd name="connsiteY49" fmla="*/ 8919 h 10000"/>
              <a:gd name="connsiteX50" fmla="*/ 5399 w 10000"/>
              <a:gd name="connsiteY50" fmla="*/ 6611 h 10000"/>
              <a:gd name="connsiteX51" fmla="*/ 7238 w 10000"/>
              <a:gd name="connsiteY51" fmla="*/ 6532 h 10000"/>
              <a:gd name="connsiteX52" fmla="*/ 10000 w 10000"/>
              <a:gd name="connsiteY52" fmla="*/ 9046 h 10000"/>
              <a:gd name="connsiteX53" fmla="*/ 9986 w 10000"/>
              <a:gd name="connsiteY53" fmla="*/ 10000 h 10000"/>
              <a:gd name="connsiteX0" fmla="*/ 0 w 10000"/>
              <a:gd name="connsiteY0" fmla="*/ 9894 h 10000"/>
              <a:gd name="connsiteX1" fmla="*/ 85 w 10000"/>
              <a:gd name="connsiteY1" fmla="*/ 9399 h 10000"/>
              <a:gd name="connsiteX2" fmla="*/ 165 w 10000"/>
              <a:gd name="connsiteY2" fmla="*/ 8989 h 10000"/>
              <a:gd name="connsiteX3" fmla="*/ 226 w 10000"/>
              <a:gd name="connsiteY3" fmla="*/ 8940 h 10000"/>
              <a:gd name="connsiteX4" fmla="*/ 311 w 10000"/>
              <a:gd name="connsiteY4" fmla="*/ 8905 h 10000"/>
              <a:gd name="connsiteX5" fmla="*/ 372 w 10000"/>
              <a:gd name="connsiteY5" fmla="*/ 8869 h 10000"/>
              <a:gd name="connsiteX6" fmla="*/ 457 w 10000"/>
              <a:gd name="connsiteY6" fmla="*/ 8834 h 10000"/>
              <a:gd name="connsiteX7" fmla="*/ 539 w 10000"/>
              <a:gd name="connsiteY7" fmla="*/ 8799 h 10000"/>
              <a:gd name="connsiteX8" fmla="*/ 621 w 10000"/>
              <a:gd name="connsiteY8" fmla="*/ 8763 h 10000"/>
              <a:gd name="connsiteX9" fmla="*/ 728 w 10000"/>
              <a:gd name="connsiteY9" fmla="*/ 8530 h 10000"/>
              <a:gd name="connsiteX10" fmla="*/ 784 w 10000"/>
              <a:gd name="connsiteY10" fmla="*/ 7929 h 10000"/>
              <a:gd name="connsiteX11" fmla="*/ 842 w 10000"/>
              <a:gd name="connsiteY11" fmla="*/ 7717 h 10000"/>
              <a:gd name="connsiteX12" fmla="*/ 944 w 10000"/>
              <a:gd name="connsiteY12" fmla="*/ 7102 h 10000"/>
              <a:gd name="connsiteX13" fmla="*/ 1005 w 10000"/>
              <a:gd name="connsiteY13" fmla="*/ 6693 h 10000"/>
              <a:gd name="connsiteX14" fmla="*/ 1087 w 10000"/>
              <a:gd name="connsiteY14" fmla="*/ 6254 h 10000"/>
              <a:gd name="connsiteX15" fmla="*/ 1148 w 10000"/>
              <a:gd name="connsiteY15" fmla="*/ 5845 h 10000"/>
              <a:gd name="connsiteX16" fmla="*/ 1228 w 10000"/>
              <a:gd name="connsiteY16" fmla="*/ 5244 h 10000"/>
              <a:gd name="connsiteX17" fmla="*/ 1306 w 10000"/>
              <a:gd name="connsiteY17" fmla="*/ 4431 h 10000"/>
              <a:gd name="connsiteX18" fmla="*/ 1405 w 10000"/>
              <a:gd name="connsiteY18" fmla="*/ 3830 h 10000"/>
              <a:gd name="connsiteX19" fmla="*/ 1462 w 10000"/>
              <a:gd name="connsiteY19" fmla="*/ 3216 h 10000"/>
              <a:gd name="connsiteX20" fmla="*/ 1544 w 10000"/>
              <a:gd name="connsiteY20" fmla="*/ 2792 h 10000"/>
              <a:gd name="connsiteX21" fmla="*/ 1605 w 10000"/>
              <a:gd name="connsiteY21" fmla="*/ 2205 h 10000"/>
              <a:gd name="connsiteX22" fmla="*/ 1685 w 10000"/>
              <a:gd name="connsiteY22" fmla="*/ 1746 h 10000"/>
              <a:gd name="connsiteX23" fmla="*/ 1768 w 10000"/>
              <a:gd name="connsiteY23" fmla="*/ 1357 h 10000"/>
              <a:gd name="connsiteX24" fmla="*/ 1845 w 10000"/>
              <a:gd name="connsiteY24" fmla="*/ 919 h 10000"/>
              <a:gd name="connsiteX25" fmla="*/ 1951 w 10000"/>
              <a:gd name="connsiteY25" fmla="*/ 898 h 10000"/>
              <a:gd name="connsiteX26" fmla="*/ 2031 w 10000"/>
              <a:gd name="connsiteY26" fmla="*/ 459 h 10000"/>
              <a:gd name="connsiteX27" fmla="*/ 2111 w 10000"/>
              <a:gd name="connsiteY27" fmla="*/ 49 h 10000"/>
              <a:gd name="connsiteX28" fmla="*/ 2193 w 10000"/>
              <a:gd name="connsiteY28" fmla="*/ 0 h 10000"/>
              <a:gd name="connsiteX29" fmla="*/ 2281 w 10000"/>
              <a:gd name="connsiteY29" fmla="*/ 332 h 10000"/>
              <a:gd name="connsiteX30" fmla="*/ 2347 w 10000"/>
              <a:gd name="connsiteY30" fmla="*/ 686 h 10000"/>
              <a:gd name="connsiteX31" fmla="*/ 2410 w 10000"/>
              <a:gd name="connsiteY31" fmla="*/ 1251 h 10000"/>
              <a:gd name="connsiteX32" fmla="*/ 2476 w 10000"/>
              <a:gd name="connsiteY32" fmla="*/ 1943 h 10000"/>
              <a:gd name="connsiteX33" fmla="*/ 2540 w 10000"/>
              <a:gd name="connsiteY33" fmla="*/ 2509 h 10000"/>
              <a:gd name="connsiteX34" fmla="*/ 2624 w 10000"/>
              <a:gd name="connsiteY34" fmla="*/ 3053 h 10000"/>
              <a:gd name="connsiteX35" fmla="*/ 2734 w 10000"/>
              <a:gd name="connsiteY35" fmla="*/ 3583 h 10000"/>
              <a:gd name="connsiteX36" fmla="*/ 2819 w 10000"/>
              <a:gd name="connsiteY36" fmla="*/ 3887 h 10000"/>
              <a:gd name="connsiteX37" fmla="*/ 2885 w 10000"/>
              <a:gd name="connsiteY37" fmla="*/ 4042 h 10000"/>
              <a:gd name="connsiteX38" fmla="*/ 2987 w 10000"/>
              <a:gd name="connsiteY38" fmla="*/ 4184 h 10000"/>
              <a:gd name="connsiteX39" fmla="*/ 3048 w 10000"/>
              <a:gd name="connsiteY39" fmla="*/ 4148 h 10000"/>
              <a:gd name="connsiteX40" fmla="*/ 3111 w 10000"/>
              <a:gd name="connsiteY40" fmla="*/ 4113 h 10000"/>
              <a:gd name="connsiteX41" fmla="*/ 3196 w 10000"/>
              <a:gd name="connsiteY41" fmla="*/ 4099 h 10000"/>
              <a:gd name="connsiteX42" fmla="*/ 3302 w 10000"/>
              <a:gd name="connsiteY42" fmla="*/ 4608 h 10000"/>
              <a:gd name="connsiteX43" fmla="*/ 3389 w 10000"/>
              <a:gd name="connsiteY43" fmla="*/ 4961 h 10000"/>
              <a:gd name="connsiteX44" fmla="*/ 3476 w 10000"/>
              <a:gd name="connsiteY44" fmla="*/ 5491 h 10000"/>
              <a:gd name="connsiteX45" fmla="*/ 3520 w 10000"/>
              <a:gd name="connsiteY45" fmla="*/ 6057 h 10000"/>
              <a:gd name="connsiteX46" fmla="*/ 3624 w 10000"/>
              <a:gd name="connsiteY46" fmla="*/ 6537 h 10000"/>
              <a:gd name="connsiteX47" fmla="*/ 4177 w 10000"/>
              <a:gd name="connsiteY47" fmla="*/ 8777 h 10000"/>
              <a:gd name="connsiteX48" fmla="*/ 4262 w 10000"/>
              <a:gd name="connsiteY48" fmla="*/ 8919 h 10000"/>
              <a:gd name="connsiteX49" fmla="*/ 5399 w 10000"/>
              <a:gd name="connsiteY49" fmla="*/ 6611 h 10000"/>
              <a:gd name="connsiteX50" fmla="*/ 7238 w 10000"/>
              <a:gd name="connsiteY50" fmla="*/ 6532 h 10000"/>
              <a:gd name="connsiteX51" fmla="*/ 10000 w 10000"/>
              <a:gd name="connsiteY51" fmla="*/ 9046 h 10000"/>
              <a:gd name="connsiteX52" fmla="*/ 9986 w 10000"/>
              <a:gd name="connsiteY52" fmla="*/ 10000 h 10000"/>
              <a:gd name="connsiteX0" fmla="*/ 0 w 10000"/>
              <a:gd name="connsiteY0" fmla="*/ 9894 h 10000"/>
              <a:gd name="connsiteX1" fmla="*/ 85 w 10000"/>
              <a:gd name="connsiteY1" fmla="*/ 9399 h 10000"/>
              <a:gd name="connsiteX2" fmla="*/ 165 w 10000"/>
              <a:gd name="connsiteY2" fmla="*/ 8989 h 10000"/>
              <a:gd name="connsiteX3" fmla="*/ 226 w 10000"/>
              <a:gd name="connsiteY3" fmla="*/ 8940 h 10000"/>
              <a:gd name="connsiteX4" fmla="*/ 311 w 10000"/>
              <a:gd name="connsiteY4" fmla="*/ 8905 h 10000"/>
              <a:gd name="connsiteX5" fmla="*/ 372 w 10000"/>
              <a:gd name="connsiteY5" fmla="*/ 8869 h 10000"/>
              <a:gd name="connsiteX6" fmla="*/ 457 w 10000"/>
              <a:gd name="connsiteY6" fmla="*/ 8834 h 10000"/>
              <a:gd name="connsiteX7" fmla="*/ 539 w 10000"/>
              <a:gd name="connsiteY7" fmla="*/ 8799 h 10000"/>
              <a:gd name="connsiteX8" fmla="*/ 621 w 10000"/>
              <a:gd name="connsiteY8" fmla="*/ 8763 h 10000"/>
              <a:gd name="connsiteX9" fmla="*/ 728 w 10000"/>
              <a:gd name="connsiteY9" fmla="*/ 8530 h 10000"/>
              <a:gd name="connsiteX10" fmla="*/ 784 w 10000"/>
              <a:gd name="connsiteY10" fmla="*/ 7929 h 10000"/>
              <a:gd name="connsiteX11" fmla="*/ 842 w 10000"/>
              <a:gd name="connsiteY11" fmla="*/ 7717 h 10000"/>
              <a:gd name="connsiteX12" fmla="*/ 944 w 10000"/>
              <a:gd name="connsiteY12" fmla="*/ 7102 h 10000"/>
              <a:gd name="connsiteX13" fmla="*/ 1005 w 10000"/>
              <a:gd name="connsiteY13" fmla="*/ 6693 h 10000"/>
              <a:gd name="connsiteX14" fmla="*/ 1087 w 10000"/>
              <a:gd name="connsiteY14" fmla="*/ 6254 h 10000"/>
              <a:gd name="connsiteX15" fmla="*/ 1148 w 10000"/>
              <a:gd name="connsiteY15" fmla="*/ 5845 h 10000"/>
              <a:gd name="connsiteX16" fmla="*/ 1228 w 10000"/>
              <a:gd name="connsiteY16" fmla="*/ 5244 h 10000"/>
              <a:gd name="connsiteX17" fmla="*/ 1306 w 10000"/>
              <a:gd name="connsiteY17" fmla="*/ 4431 h 10000"/>
              <a:gd name="connsiteX18" fmla="*/ 1405 w 10000"/>
              <a:gd name="connsiteY18" fmla="*/ 3830 h 10000"/>
              <a:gd name="connsiteX19" fmla="*/ 1462 w 10000"/>
              <a:gd name="connsiteY19" fmla="*/ 3216 h 10000"/>
              <a:gd name="connsiteX20" fmla="*/ 1544 w 10000"/>
              <a:gd name="connsiteY20" fmla="*/ 2792 h 10000"/>
              <a:gd name="connsiteX21" fmla="*/ 1605 w 10000"/>
              <a:gd name="connsiteY21" fmla="*/ 2205 h 10000"/>
              <a:gd name="connsiteX22" fmla="*/ 1685 w 10000"/>
              <a:gd name="connsiteY22" fmla="*/ 1746 h 10000"/>
              <a:gd name="connsiteX23" fmla="*/ 1768 w 10000"/>
              <a:gd name="connsiteY23" fmla="*/ 1357 h 10000"/>
              <a:gd name="connsiteX24" fmla="*/ 1845 w 10000"/>
              <a:gd name="connsiteY24" fmla="*/ 919 h 10000"/>
              <a:gd name="connsiteX25" fmla="*/ 1951 w 10000"/>
              <a:gd name="connsiteY25" fmla="*/ 898 h 10000"/>
              <a:gd name="connsiteX26" fmla="*/ 2031 w 10000"/>
              <a:gd name="connsiteY26" fmla="*/ 459 h 10000"/>
              <a:gd name="connsiteX27" fmla="*/ 2111 w 10000"/>
              <a:gd name="connsiteY27" fmla="*/ 49 h 10000"/>
              <a:gd name="connsiteX28" fmla="*/ 2193 w 10000"/>
              <a:gd name="connsiteY28" fmla="*/ 0 h 10000"/>
              <a:gd name="connsiteX29" fmla="*/ 2281 w 10000"/>
              <a:gd name="connsiteY29" fmla="*/ 332 h 10000"/>
              <a:gd name="connsiteX30" fmla="*/ 2347 w 10000"/>
              <a:gd name="connsiteY30" fmla="*/ 686 h 10000"/>
              <a:gd name="connsiteX31" fmla="*/ 2410 w 10000"/>
              <a:gd name="connsiteY31" fmla="*/ 1251 h 10000"/>
              <a:gd name="connsiteX32" fmla="*/ 2476 w 10000"/>
              <a:gd name="connsiteY32" fmla="*/ 1943 h 10000"/>
              <a:gd name="connsiteX33" fmla="*/ 2540 w 10000"/>
              <a:gd name="connsiteY33" fmla="*/ 2509 h 10000"/>
              <a:gd name="connsiteX34" fmla="*/ 2624 w 10000"/>
              <a:gd name="connsiteY34" fmla="*/ 3053 h 10000"/>
              <a:gd name="connsiteX35" fmla="*/ 2734 w 10000"/>
              <a:gd name="connsiteY35" fmla="*/ 3583 h 10000"/>
              <a:gd name="connsiteX36" fmla="*/ 2819 w 10000"/>
              <a:gd name="connsiteY36" fmla="*/ 3887 h 10000"/>
              <a:gd name="connsiteX37" fmla="*/ 2885 w 10000"/>
              <a:gd name="connsiteY37" fmla="*/ 4042 h 10000"/>
              <a:gd name="connsiteX38" fmla="*/ 2987 w 10000"/>
              <a:gd name="connsiteY38" fmla="*/ 4184 h 10000"/>
              <a:gd name="connsiteX39" fmla="*/ 3048 w 10000"/>
              <a:gd name="connsiteY39" fmla="*/ 4148 h 10000"/>
              <a:gd name="connsiteX40" fmla="*/ 3111 w 10000"/>
              <a:gd name="connsiteY40" fmla="*/ 4113 h 10000"/>
              <a:gd name="connsiteX41" fmla="*/ 3196 w 10000"/>
              <a:gd name="connsiteY41" fmla="*/ 4099 h 10000"/>
              <a:gd name="connsiteX42" fmla="*/ 3302 w 10000"/>
              <a:gd name="connsiteY42" fmla="*/ 4608 h 10000"/>
              <a:gd name="connsiteX43" fmla="*/ 3389 w 10000"/>
              <a:gd name="connsiteY43" fmla="*/ 4961 h 10000"/>
              <a:gd name="connsiteX44" fmla="*/ 3476 w 10000"/>
              <a:gd name="connsiteY44" fmla="*/ 5491 h 10000"/>
              <a:gd name="connsiteX45" fmla="*/ 3520 w 10000"/>
              <a:gd name="connsiteY45" fmla="*/ 6057 h 10000"/>
              <a:gd name="connsiteX46" fmla="*/ 3624 w 10000"/>
              <a:gd name="connsiteY46" fmla="*/ 6537 h 10000"/>
              <a:gd name="connsiteX47" fmla="*/ 4262 w 10000"/>
              <a:gd name="connsiteY47" fmla="*/ 8919 h 10000"/>
              <a:gd name="connsiteX48" fmla="*/ 5399 w 10000"/>
              <a:gd name="connsiteY48" fmla="*/ 6611 h 10000"/>
              <a:gd name="connsiteX49" fmla="*/ 7238 w 10000"/>
              <a:gd name="connsiteY49" fmla="*/ 6532 h 10000"/>
              <a:gd name="connsiteX50" fmla="*/ 10000 w 10000"/>
              <a:gd name="connsiteY50" fmla="*/ 9046 h 10000"/>
              <a:gd name="connsiteX51" fmla="*/ 9986 w 10000"/>
              <a:gd name="connsiteY51" fmla="*/ 10000 h 10000"/>
              <a:gd name="connsiteX0" fmla="*/ 0 w 10000"/>
              <a:gd name="connsiteY0" fmla="*/ 9894 h 10000"/>
              <a:gd name="connsiteX1" fmla="*/ 85 w 10000"/>
              <a:gd name="connsiteY1" fmla="*/ 9399 h 10000"/>
              <a:gd name="connsiteX2" fmla="*/ 165 w 10000"/>
              <a:gd name="connsiteY2" fmla="*/ 8989 h 10000"/>
              <a:gd name="connsiteX3" fmla="*/ 226 w 10000"/>
              <a:gd name="connsiteY3" fmla="*/ 8940 h 10000"/>
              <a:gd name="connsiteX4" fmla="*/ 311 w 10000"/>
              <a:gd name="connsiteY4" fmla="*/ 8905 h 10000"/>
              <a:gd name="connsiteX5" fmla="*/ 372 w 10000"/>
              <a:gd name="connsiteY5" fmla="*/ 8869 h 10000"/>
              <a:gd name="connsiteX6" fmla="*/ 457 w 10000"/>
              <a:gd name="connsiteY6" fmla="*/ 8834 h 10000"/>
              <a:gd name="connsiteX7" fmla="*/ 539 w 10000"/>
              <a:gd name="connsiteY7" fmla="*/ 8799 h 10000"/>
              <a:gd name="connsiteX8" fmla="*/ 621 w 10000"/>
              <a:gd name="connsiteY8" fmla="*/ 8763 h 10000"/>
              <a:gd name="connsiteX9" fmla="*/ 728 w 10000"/>
              <a:gd name="connsiteY9" fmla="*/ 8530 h 10000"/>
              <a:gd name="connsiteX10" fmla="*/ 784 w 10000"/>
              <a:gd name="connsiteY10" fmla="*/ 7929 h 10000"/>
              <a:gd name="connsiteX11" fmla="*/ 842 w 10000"/>
              <a:gd name="connsiteY11" fmla="*/ 7717 h 10000"/>
              <a:gd name="connsiteX12" fmla="*/ 944 w 10000"/>
              <a:gd name="connsiteY12" fmla="*/ 7102 h 10000"/>
              <a:gd name="connsiteX13" fmla="*/ 1005 w 10000"/>
              <a:gd name="connsiteY13" fmla="*/ 6693 h 10000"/>
              <a:gd name="connsiteX14" fmla="*/ 1087 w 10000"/>
              <a:gd name="connsiteY14" fmla="*/ 6254 h 10000"/>
              <a:gd name="connsiteX15" fmla="*/ 1148 w 10000"/>
              <a:gd name="connsiteY15" fmla="*/ 5845 h 10000"/>
              <a:gd name="connsiteX16" fmla="*/ 1228 w 10000"/>
              <a:gd name="connsiteY16" fmla="*/ 5244 h 10000"/>
              <a:gd name="connsiteX17" fmla="*/ 1306 w 10000"/>
              <a:gd name="connsiteY17" fmla="*/ 4431 h 10000"/>
              <a:gd name="connsiteX18" fmla="*/ 1405 w 10000"/>
              <a:gd name="connsiteY18" fmla="*/ 3830 h 10000"/>
              <a:gd name="connsiteX19" fmla="*/ 1462 w 10000"/>
              <a:gd name="connsiteY19" fmla="*/ 3216 h 10000"/>
              <a:gd name="connsiteX20" fmla="*/ 1544 w 10000"/>
              <a:gd name="connsiteY20" fmla="*/ 2792 h 10000"/>
              <a:gd name="connsiteX21" fmla="*/ 1605 w 10000"/>
              <a:gd name="connsiteY21" fmla="*/ 2205 h 10000"/>
              <a:gd name="connsiteX22" fmla="*/ 1685 w 10000"/>
              <a:gd name="connsiteY22" fmla="*/ 1746 h 10000"/>
              <a:gd name="connsiteX23" fmla="*/ 1768 w 10000"/>
              <a:gd name="connsiteY23" fmla="*/ 1357 h 10000"/>
              <a:gd name="connsiteX24" fmla="*/ 1845 w 10000"/>
              <a:gd name="connsiteY24" fmla="*/ 919 h 10000"/>
              <a:gd name="connsiteX25" fmla="*/ 1951 w 10000"/>
              <a:gd name="connsiteY25" fmla="*/ 898 h 10000"/>
              <a:gd name="connsiteX26" fmla="*/ 2031 w 10000"/>
              <a:gd name="connsiteY26" fmla="*/ 459 h 10000"/>
              <a:gd name="connsiteX27" fmla="*/ 2111 w 10000"/>
              <a:gd name="connsiteY27" fmla="*/ 49 h 10000"/>
              <a:gd name="connsiteX28" fmla="*/ 2193 w 10000"/>
              <a:gd name="connsiteY28" fmla="*/ 0 h 10000"/>
              <a:gd name="connsiteX29" fmla="*/ 2281 w 10000"/>
              <a:gd name="connsiteY29" fmla="*/ 332 h 10000"/>
              <a:gd name="connsiteX30" fmla="*/ 2347 w 10000"/>
              <a:gd name="connsiteY30" fmla="*/ 686 h 10000"/>
              <a:gd name="connsiteX31" fmla="*/ 2410 w 10000"/>
              <a:gd name="connsiteY31" fmla="*/ 1251 h 10000"/>
              <a:gd name="connsiteX32" fmla="*/ 2476 w 10000"/>
              <a:gd name="connsiteY32" fmla="*/ 1943 h 10000"/>
              <a:gd name="connsiteX33" fmla="*/ 2540 w 10000"/>
              <a:gd name="connsiteY33" fmla="*/ 2509 h 10000"/>
              <a:gd name="connsiteX34" fmla="*/ 2624 w 10000"/>
              <a:gd name="connsiteY34" fmla="*/ 3053 h 10000"/>
              <a:gd name="connsiteX35" fmla="*/ 2734 w 10000"/>
              <a:gd name="connsiteY35" fmla="*/ 3583 h 10000"/>
              <a:gd name="connsiteX36" fmla="*/ 2819 w 10000"/>
              <a:gd name="connsiteY36" fmla="*/ 3887 h 10000"/>
              <a:gd name="connsiteX37" fmla="*/ 2885 w 10000"/>
              <a:gd name="connsiteY37" fmla="*/ 4042 h 10000"/>
              <a:gd name="connsiteX38" fmla="*/ 2987 w 10000"/>
              <a:gd name="connsiteY38" fmla="*/ 4184 h 10000"/>
              <a:gd name="connsiteX39" fmla="*/ 3048 w 10000"/>
              <a:gd name="connsiteY39" fmla="*/ 4148 h 10000"/>
              <a:gd name="connsiteX40" fmla="*/ 3111 w 10000"/>
              <a:gd name="connsiteY40" fmla="*/ 4113 h 10000"/>
              <a:gd name="connsiteX41" fmla="*/ 3196 w 10000"/>
              <a:gd name="connsiteY41" fmla="*/ 4099 h 10000"/>
              <a:gd name="connsiteX42" fmla="*/ 3302 w 10000"/>
              <a:gd name="connsiteY42" fmla="*/ 4608 h 10000"/>
              <a:gd name="connsiteX43" fmla="*/ 3389 w 10000"/>
              <a:gd name="connsiteY43" fmla="*/ 4961 h 10000"/>
              <a:gd name="connsiteX44" fmla="*/ 3476 w 10000"/>
              <a:gd name="connsiteY44" fmla="*/ 5491 h 10000"/>
              <a:gd name="connsiteX45" fmla="*/ 3520 w 10000"/>
              <a:gd name="connsiteY45" fmla="*/ 6057 h 10000"/>
              <a:gd name="connsiteX46" fmla="*/ 3624 w 10000"/>
              <a:gd name="connsiteY46" fmla="*/ 6537 h 10000"/>
              <a:gd name="connsiteX47" fmla="*/ 5399 w 10000"/>
              <a:gd name="connsiteY47" fmla="*/ 6611 h 10000"/>
              <a:gd name="connsiteX48" fmla="*/ 7238 w 10000"/>
              <a:gd name="connsiteY48" fmla="*/ 6532 h 10000"/>
              <a:gd name="connsiteX49" fmla="*/ 10000 w 10000"/>
              <a:gd name="connsiteY49" fmla="*/ 9046 h 10000"/>
              <a:gd name="connsiteX50" fmla="*/ 9986 w 10000"/>
              <a:gd name="connsiteY50" fmla="*/ 10000 h 10000"/>
              <a:gd name="connsiteX0" fmla="*/ 0 w 10000"/>
              <a:gd name="connsiteY0" fmla="*/ 9894 h 10000"/>
              <a:gd name="connsiteX1" fmla="*/ 165 w 10000"/>
              <a:gd name="connsiteY1" fmla="*/ 8989 h 10000"/>
              <a:gd name="connsiteX2" fmla="*/ 226 w 10000"/>
              <a:gd name="connsiteY2" fmla="*/ 8940 h 10000"/>
              <a:gd name="connsiteX3" fmla="*/ 311 w 10000"/>
              <a:gd name="connsiteY3" fmla="*/ 8905 h 10000"/>
              <a:gd name="connsiteX4" fmla="*/ 372 w 10000"/>
              <a:gd name="connsiteY4" fmla="*/ 8869 h 10000"/>
              <a:gd name="connsiteX5" fmla="*/ 457 w 10000"/>
              <a:gd name="connsiteY5" fmla="*/ 8834 h 10000"/>
              <a:gd name="connsiteX6" fmla="*/ 539 w 10000"/>
              <a:gd name="connsiteY6" fmla="*/ 8799 h 10000"/>
              <a:gd name="connsiteX7" fmla="*/ 621 w 10000"/>
              <a:gd name="connsiteY7" fmla="*/ 8763 h 10000"/>
              <a:gd name="connsiteX8" fmla="*/ 728 w 10000"/>
              <a:gd name="connsiteY8" fmla="*/ 8530 h 10000"/>
              <a:gd name="connsiteX9" fmla="*/ 784 w 10000"/>
              <a:gd name="connsiteY9" fmla="*/ 7929 h 10000"/>
              <a:gd name="connsiteX10" fmla="*/ 842 w 10000"/>
              <a:gd name="connsiteY10" fmla="*/ 7717 h 10000"/>
              <a:gd name="connsiteX11" fmla="*/ 944 w 10000"/>
              <a:gd name="connsiteY11" fmla="*/ 7102 h 10000"/>
              <a:gd name="connsiteX12" fmla="*/ 1005 w 10000"/>
              <a:gd name="connsiteY12" fmla="*/ 6693 h 10000"/>
              <a:gd name="connsiteX13" fmla="*/ 1087 w 10000"/>
              <a:gd name="connsiteY13" fmla="*/ 6254 h 10000"/>
              <a:gd name="connsiteX14" fmla="*/ 1148 w 10000"/>
              <a:gd name="connsiteY14" fmla="*/ 5845 h 10000"/>
              <a:gd name="connsiteX15" fmla="*/ 1228 w 10000"/>
              <a:gd name="connsiteY15" fmla="*/ 5244 h 10000"/>
              <a:gd name="connsiteX16" fmla="*/ 1306 w 10000"/>
              <a:gd name="connsiteY16" fmla="*/ 4431 h 10000"/>
              <a:gd name="connsiteX17" fmla="*/ 1405 w 10000"/>
              <a:gd name="connsiteY17" fmla="*/ 3830 h 10000"/>
              <a:gd name="connsiteX18" fmla="*/ 1462 w 10000"/>
              <a:gd name="connsiteY18" fmla="*/ 3216 h 10000"/>
              <a:gd name="connsiteX19" fmla="*/ 1544 w 10000"/>
              <a:gd name="connsiteY19" fmla="*/ 2792 h 10000"/>
              <a:gd name="connsiteX20" fmla="*/ 1605 w 10000"/>
              <a:gd name="connsiteY20" fmla="*/ 2205 h 10000"/>
              <a:gd name="connsiteX21" fmla="*/ 1685 w 10000"/>
              <a:gd name="connsiteY21" fmla="*/ 1746 h 10000"/>
              <a:gd name="connsiteX22" fmla="*/ 1768 w 10000"/>
              <a:gd name="connsiteY22" fmla="*/ 1357 h 10000"/>
              <a:gd name="connsiteX23" fmla="*/ 1845 w 10000"/>
              <a:gd name="connsiteY23" fmla="*/ 919 h 10000"/>
              <a:gd name="connsiteX24" fmla="*/ 1951 w 10000"/>
              <a:gd name="connsiteY24" fmla="*/ 898 h 10000"/>
              <a:gd name="connsiteX25" fmla="*/ 2031 w 10000"/>
              <a:gd name="connsiteY25" fmla="*/ 459 h 10000"/>
              <a:gd name="connsiteX26" fmla="*/ 2111 w 10000"/>
              <a:gd name="connsiteY26" fmla="*/ 49 h 10000"/>
              <a:gd name="connsiteX27" fmla="*/ 2193 w 10000"/>
              <a:gd name="connsiteY27" fmla="*/ 0 h 10000"/>
              <a:gd name="connsiteX28" fmla="*/ 2281 w 10000"/>
              <a:gd name="connsiteY28" fmla="*/ 332 h 10000"/>
              <a:gd name="connsiteX29" fmla="*/ 2347 w 10000"/>
              <a:gd name="connsiteY29" fmla="*/ 686 h 10000"/>
              <a:gd name="connsiteX30" fmla="*/ 2410 w 10000"/>
              <a:gd name="connsiteY30" fmla="*/ 1251 h 10000"/>
              <a:gd name="connsiteX31" fmla="*/ 2476 w 10000"/>
              <a:gd name="connsiteY31" fmla="*/ 1943 h 10000"/>
              <a:gd name="connsiteX32" fmla="*/ 2540 w 10000"/>
              <a:gd name="connsiteY32" fmla="*/ 2509 h 10000"/>
              <a:gd name="connsiteX33" fmla="*/ 2624 w 10000"/>
              <a:gd name="connsiteY33" fmla="*/ 3053 h 10000"/>
              <a:gd name="connsiteX34" fmla="*/ 2734 w 10000"/>
              <a:gd name="connsiteY34" fmla="*/ 3583 h 10000"/>
              <a:gd name="connsiteX35" fmla="*/ 2819 w 10000"/>
              <a:gd name="connsiteY35" fmla="*/ 3887 h 10000"/>
              <a:gd name="connsiteX36" fmla="*/ 2885 w 10000"/>
              <a:gd name="connsiteY36" fmla="*/ 4042 h 10000"/>
              <a:gd name="connsiteX37" fmla="*/ 2987 w 10000"/>
              <a:gd name="connsiteY37" fmla="*/ 4184 h 10000"/>
              <a:gd name="connsiteX38" fmla="*/ 3048 w 10000"/>
              <a:gd name="connsiteY38" fmla="*/ 4148 h 10000"/>
              <a:gd name="connsiteX39" fmla="*/ 3111 w 10000"/>
              <a:gd name="connsiteY39" fmla="*/ 4113 h 10000"/>
              <a:gd name="connsiteX40" fmla="*/ 3196 w 10000"/>
              <a:gd name="connsiteY40" fmla="*/ 4099 h 10000"/>
              <a:gd name="connsiteX41" fmla="*/ 3302 w 10000"/>
              <a:gd name="connsiteY41" fmla="*/ 4608 h 10000"/>
              <a:gd name="connsiteX42" fmla="*/ 3389 w 10000"/>
              <a:gd name="connsiteY42" fmla="*/ 4961 h 10000"/>
              <a:gd name="connsiteX43" fmla="*/ 3476 w 10000"/>
              <a:gd name="connsiteY43" fmla="*/ 5491 h 10000"/>
              <a:gd name="connsiteX44" fmla="*/ 3520 w 10000"/>
              <a:gd name="connsiteY44" fmla="*/ 6057 h 10000"/>
              <a:gd name="connsiteX45" fmla="*/ 3624 w 10000"/>
              <a:gd name="connsiteY45" fmla="*/ 6537 h 10000"/>
              <a:gd name="connsiteX46" fmla="*/ 5399 w 10000"/>
              <a:gd name="connsiteY46" fmla="*/ 6611 h 10000"/>
              <a:gd name="connsiteX47" fmla="*/ 7238 w 10000"/>
              <a:gd name="connsiteY47" fmla="*/ 6532 h 10000"/>
              <a:gd name="connsiteX48" fmla="*/ 10000 w 10000"/>
              <a:gd name="connsiteY48" fmla="*/ 9046 h 10000"/>
              <a:gd name="connsiteX49" fmla="*/ 9986 w 10000"/>
              <a:gd name="connsiteY49" fmla="*/ 10000 h 10000"/>
              <a:gd name="connsiteX0" fmla="*/ 0 w 10000"/>
              <a:gd name="connsiteY0" fmla="*/ 9894 h 10000"/>
              <a:gd name="connsiteX1" fmla="*/ 165 w 10000"/>
              <a:gd name="connsiteY1" fmla="*/ 8989 h 10000"/>
              <a:gd name="connsiteX2" fmla="*/ 226 w 10000"/>
              <a:gd name="connsiteY2" fmla="*/ 8940 h 10000"/>
              <a:gd name="connsiteX3" fmla="*/ 311 w 10000"/>
              <a:gd name="connsiteY3" fmla="*/ 8905 h 10000"/>
              <a:gd name="connsiteX4" fmla="*/ 372 w 10000"/>
              <a:gd name="connsiteY4" fmla="*/ 8869 h 10000"/>
              <a:gd name="connsiteX5" fmla="*/ 457 w 10000"/>
              <a:gd name="connsiteY5" fmla="*/ 8834 h 10000"/>
              <a:gd name="connsiteX6" fmla="*/ 539 w 10000"/>
              <a:gd name="connsiteY6" fmla="*/ 8799 h 10000"/>
              <a:gd name="connsiteX7" fmla="*/ 621 w 10000"/>
              <a:gd name="connsiteY7" fmla="*/ 8763 h 10000"/>
              <a:gd name="connsiteX8" fmla="*/ 728 w 10000"/>
              <a:gd name="connsiteY8" fmla="*/ 8530 h 10000"/>
              <a:gd name="connsiteX9" fmla="*/ 784 w 10000"/>
              <a:gd name="connsiteY9" fmla="*/ 7929 h 10000"/>
              <a:gd name="connsiteX10" fmla="*/ 842 w 10000"/>
              <a:gd name="connsiteY10" fmla="*/ 7717 h 10000"/>
              <a:gd name="connsiteX11" fmla="*/ 944 w 10000"/>
              <a:gd name="connsiteY11" fmla="*/ 7102 h 10000"/>
              <a:gd name="connsiteX12" fmla="*/ 1005 w 10000"/>
              <a:gd name="connsiteY12" fmla="*/ 6693 h 10000"/>
              <a:gd name="connsiteX13" fmla="*/ 1087 w 10000"/>
              <a:gd name="connsiteY13" fmla="*/ 6254 h 10000"/>
              <a:gd name="connsiteX14" fmla="*/ 1148 w 10000"/>
              <a:gd name="connsiteY14" fmla="*/ 5845 h 10000"/>
              <a:gd name="connsiteX15" fmla="*/ 1228 w 10000"/>
              <a:gd name="connsiteY15" fmla="*/ 5244 h 10000"/>
              <a:gd name="connsiteX16" fmla="*/ 1306 w 10000"/>
              <a:gd name="connsiteY16" fmla="*/ 4431 h 10000"/>
              <a:gd name="connsiteX17" fmla="*/ 1405 w 10000"/>
              <a:gd name="connsiteY17" fmla="*/ 3830 h 10000"/>
              <a:gd name="connsiteX18" fmla="*/ 1462 w 10000"/>
              <a:gd name="connsiteY18" fmla="*/ 3216 h 10000"/>
              <a:gd name="connsiteX19" fmla="*/ 1544 w 10000"/>
              <a:gd name="connsiteY19" fmla="*/ 2792 h 10000"/>
              <a:gd name="connsiteX20" fmla="*/ 1605 w 10000"/>
              <a:gd name="connsiteY20" fmla="*/ 2205 h 10000"/>
              <a:gd name="connsiteX21" fmla="*/ 1685 w 10000"/>
              <a:gd name="connsiteY21" fmla="*/ 1746 h 10000"/>
              <a:gd name="connsiteX22" fmla="*/ 1768 w 10000"/>
              <a:gd name="connsiteY22" fmla="*/ 1357 h 10000"/>
              <a:gd name="connsiteX23" fmla="*/ 1845 w 10000"/>
              <a:gd name="connsiteY23" fmla="*/ 919 h 10000"/>
              <a:gd name="connsiteX24" fmla="*/ 1951 w 10000"/>
              <a:gd name="connsiteY24" fmla="*/ 898 h 10000"/>
              <a:gd name="connsiteX25" fmla="*/ 2031 w 10000"/>
              <a:gd name="connsiteY25" fmla="*/ 459 h 10000"/>
              <a:gd name="connsiteX26" fmla="*/ 2111 w 10000"/>
              <a:gd name="connsiteY26" fmla="*/ 49 h 10000"/>
              <a:gd name="connsiteX27" fmla="*/ 2193 w 10000"/>
              <a:gd name="connsiteY27" fmla="*/ 0 h 10000"/>
              <a:gd name="connsiteX28" fmla="*/ 2281 w 10000"/>
              <a:gd name="connsiteY28" fmla="*/ 332 h 10000"/>
              <a:gd name="connsiteX29" fmla="*/ 2347 w 10000"/>
              <a:gd name="connsiteY29" fmla="*/ 686 h 10000"/>
              <a:gd name="connsiteX30" fmla="*/ 2410 w 10000"/>
              <a:gd name="connsiteY30" fmla="*/ 1251 h 10000"/>
              <a:gd name="connsiteX31" fmla="*/ 2476 w 10000"/>
              <a:gd name="connsiteY31" fmla="*/ 1943 h 10000"/>
              <a:gd name="connsiteX32" fmla="*/ 2540 w 10000"/>
              <a:gd name="connsiteY32" fmla="*/ 2509 h 10000"/>
              <a:gd name="connsiteX33" fmla="*/ 2624 w 10000"/>
              <a:gd name="connsiteY33" fmla="*/ 3053 h 10000"/>
              <a:gd name="connsiteX34" fmla="*/ 2734 w 10000"/>
              <a:gd name="connsiteY34" fmla="*/ 3583 h 10000"/>
              <a:gd name="connsiteX35" fmla="*/ 2819 w 10000"/>
              <a:gd name="connsiteY35" fmla="*/ 3887 h 10000"/>
              <a:gd name="connsiteX36" fmla="*/ 2885 w 10000"/>
              <a:gd name="connsiteY36" fmla="*/ 4042 h 10000"/>
              <a:gd name="connsiteX37" fmla="*/ 2987 w 10000"/>
              <a:gd name="connsiteY37" fmla="*/ 4184 h 10000"/>
              <a:gd name="connsiteX38" fmla="*/ 3048 w 10000"/>
              <a:gd name="connsiteY38" fmla="*/ 4148 h 10000"/>
              <a:gd name="connsiteX39" fmla="*/ 3111 w 10000"/>
              <a:gd name="connsiteY39" fmla="*/ 4113 h 10000"/>
              <a:gd name="connsiteX40" fmla="*/ 3196 w 10000"/>
              <a:gd name="connsiteY40" fmla="*/ 4099 h 10000"/>
              <a:gd name="connsiteX41" fmla="*/ 3302 w 10000"/>
              <a:gd name="connsiteY41" fmla="*/ 4608 h 10000"/>
              <a:gd name="connsiteX42" fmla="*/ 3389 w 10000"/>
              <a:gd name="connsiteY42" fmla="*/ 4961 h 10000"/>
              <a:gd name="connsiteX43" fmla="*/ 3476 w 10000"/>
              <a:gd name="connsiteY43" fmla="*/ 5491 h 10000"/>
              <a:gd name="connsiteX44" fmla="*/ 3520 w 10000"/>
              <a:gd name="connsiteY44" fmla="*/ 6057 h 10000"/>
              <a:gd name="connsiteX45" fmla="*/ 3624 w 10000"/>
              <a:gd name="connsiteY45" fmla="*/ 6537 h 10000"/>
              <a:gd name="connsiteX46" fmla="*/ 5399 w 10000"/>
              <a:gd name="connsiteY46" fmla="*/ 6611 h 10000"/>
              <a:gd name="connsiteX47" fmla="*/ 6909 w 10000"/>
              <a:gd name="connsiteY47" fmla="*/ 5510 h 10000"/>
              <a:gd name="connsiteX48" fmla="*/ 10000 w 10000"/>
              <a:gd name="connsiteY48" fmla="*/ 9046 h 10000"/>
              <a:gd name="connsiteX49" fmla="*/ 9986 w 10000"/>
              <a:gd name="connsiteY49" fmla="*/ 10000 h 10000"/>
              <a:gd name="connsiteX0" fmla="*/ 0 w 10000"/>
              <a:gd name="connsiteY0" fmla="*/ 9894 h 10000"/>
              <a:gd name="connsiteX1" fmla="*/ 165 w 10000"/>
              <a:gd name="connsiteY1" fmla="*/ 8989 h 10000"/>
              <a:gd name="connsiteX2" fmla="*/ 226 w 10000"/>
              <a:gd name="connsiteY2" fmla="*/ 8940 h 10000"/>
              <a:gd name="connsiteX3" fmla="*/ 311 w 10000"/>
              <a:gd name="connsiteY3" fmla="*/ 8905 h 10000"/>
              <a:gd name="connsiteX4" fmla="*/ 372 w 10000"/>
              <a:gd name="connsiteY4" fmla="*/ 8869 h 10000"/>
              <a:gd name="connsiteX5" fmla="*/ 457 w 10000"/>
              <a:gd name="connsiteY5" fmla="*/ 8834 h 10000"/>
              <a:gd name="connsiteX6" fmla="*/ 539 w 10000"/>
              <a:gd name="connsiteY6" fmla="*/ 8799 h 10000"/>
              <a:gd name="connsiteX7" fmla="*/ 621 w 10000"/>
              <a:gd name="connsiteY7" fmla="*/ 8763 h 10000"/>
              <a:gd name="connsiteX8" fmla="*/ 728 w 10000"/>
              <a:gd name="connsiteY8" fmla="*/ 8530 h 10000"/>
              <a:gd name="connsiteX9" fmla="*/ 784 w 10000"/>
              <a:gd name="connsiteY9" fmla="*/ 7929 h 10000"/>
              <a:gd name="connsiteX10" fmla="*/ 842 w 10000"/>
              <a:gd name="connsiteY10" fmla="*/ 7717 h 10000"/>
              <a:gd name="connsiteX11" fmla="*/ 944 w 10000"/>
              <a:gd name="connsiteY11" fmla="*/ 7102 h 10000"/>
              <a:gd name="connsiteX12" fmla="*/ 1005 w 10000"/>
              <a:gd name="connsiteY12" fmla="*/ 6693 h 10000"/>
              <a:gd name="connsiteX13" fmla="*/ 1087 w 10000"/>
              <a:gd name="connsiteY13" fmla="*/ 6254 h 10000"/>
              <a:gd name="connsiteX14" fmla="*/ 1148 w 10000"/>
              <a:gd name="connsiteY14" fmla="*/ 5845 h 10000"/>
              <a:gd name="connsiteX15" fmla="*/ 1228 w 10000"/>
              <a:gd name="connsiteY15" fmla="*/ 5244 h 10000"/>
              <a:gd name="connsiteX16" fmla="*/ 1306 w 10000"/>
              <a:gd name="connsiteY16" fmla="*/ 4431 h 10000"/>
              <a:gd name="connsiteX17" fmla="*/ 1405 w 10000"/>
              <a:gd name="connsiteY17" fmla="*/ 3830 h 10000"/>
              <a:gd name="connsiteX18" fmla="*/ 1462 w 10000"/>
              <a:gd name="connsiteY18" fmla="*/ 3216 h 10000"/>
              <a:gd name="connsiteX19" fmla="*/ 1544 w 10000"/>
              <a:gd name="connsiteY19" fmla="*/ 2792 h 10000"/>
              <a:gd name="connsiteX20" fmla="*/ 1605 w 10000"/>
              <a:gd name="connsiteY20" fmla="*/ 2205 h 10000"/>
              <a:gd name="connsiteX21" fmla="*/ 1685 w 10000"/>
              <a:gd name="connsiteY21" fmla="*/ 1746 h 10000"/>
              <a:gd name="connsiteX22" fmla="*/ 1768 w 10000"/>
              <a:gd name="connsiteY22" fmla="*/ 1357 h 10000"/>
              <a:gd name="connsiteX23" fmla="*/ 1845 w 10000"/>
              <a:gd name="connsiteY23" fmla="*/ 919 h 10000"/>
              <a:gd name="connsiteX24" fmla="*/ 1951 w 10000"/>
              <a:gd name="connsiteY24" fmla="*/ 898 h 10000"/>
              <a:gd name="connsiteX25" fmla="*/ 2031 w 10000"/>
              <a:gd name="connsiteY25" fmla="*/ 459 h 10000"/>
              <a:gd name="connsiteX26" fmla="*/ 2111 w 10000"/>
              <a:gd name="connsiteY26" fmla="*/ 49 h 10000"/>
              <a:gd name="connsiteX27" fmla="*/ 2193 w 10000"/>
              <a:gd name="connsiteY27" fmla="*/ 0 h 10000"/>
              <a:gd name="connsiteX28" fmla="*/ 2281 w 10000"/>
              <a:gd name="connsiteY28" fmla="*/ 332 h 10000"/>
              <a:gd name="connsiteX29" fmla="*/ 2347 w 10000"/>
              <a:gd name="connsiteY29" fmla="*/ 686 h 10000"/>
              <a:gd name="connsiteX30" fmla="*/ 2410 w 10000"/>
              <a:gd name="connsiteY30" fmla="*/ 1251 h 10000"/>
              <a:gd name="connsiteX31" fmla="*/ 2476 w 10000"/>
              <a:gd name="connsiteY31" fmla="*/ 1943 h 10000"/>
              <a:gd name="connsiteX32" fmla="*/ 2540 w 10000"/>
              <a:gd name="connsiteY32" fmla="*/ 2509 h 10000"/>
              <a:gd name="connsiteX33" fmla="*/ 2624 w 10000"/>
              <a:gd name="connsiteY33" fmla="*/ 3053 h 10000"/>
              <a:gd name="connsiteX34" fmla="*/ 2734 w 10000"/>
              <a:gd name="connsiteY34" fmla="*/ 3583 h 10000"/>
              <a:gd name="connsiteX35" fmla="*/ 2819 w 10000"/>
              <a:gd name="connsiteY35" fmla="*/ 3887 h 10000"/>
              <a:gd name="connsiteX36" fmla="*/ 2885 w 10000"/>
              <a:gd name="connsiteY36" fmla="*/ 4042 h 10000"/>
              <a:gd name="connsiteX37" fmla="*/ 2987 w 10000"/>
              <a:gd name="connsiteY37" fmla="*/ 4184 h 10000"/>
              <a:gd name="connsiteX38" fmla="*/ 3048 w 10000"/>
              <a:gd name="connsiteY38" fmla="*/ 4148 h 10000"/>
              <a:gd name="connsiteX39" fmla="*/ 3111 w 10000"/>
              <a:gd name="connsiteY39" fmla="*/ 4113 h 10000"/>
              <a:gd name="connsiteX40" fmla="*/ 3196 w 10000"/>
              <a:gd name="connsiteY40" fmla="*/ 4099 h 10000"/>
              <a:gd name="connsiteX41" fmla="*/ 3302 w 10000"/>
              <a:gd name="connsiteY41" fmla="*/ 4608 h 10000"/>
              <a:gd name="connsiteX42" fmla="*/ 3389 w 10000"/>
              <a:gd name="connsiteY42" fmla="*/ 4961 h 10000"/>
              <a:gd name="connsiteX43" fmla="*/ 3476 w 10000"/>
              <a:gd name="connsiteY43" fmla="*/ 5491 h 10000"/>
              <a:gd name="connsiteX44" fmla="*/ 3520 w 10000"/>
              <a:gd name="connsiteY44" fmla="*/ 6057 h 10000"/>
              <a:gd name="connsiteX45" fmla="*/ 3624 w 10000"/>
              <a:gd name="connsiteY45" fmla="*/ 6537 h 10000"/>
              <a:gd name="connsiteX46" fmla="*/ 5174 w 10000"/>
              <a:gd name="connsiteY46" fmla="*/ 5333 h 10000"/>
              <a:gd name="connsiteX47" fmla="*/ 6909 w 10000"/>
              <a:gd name="connsiteY47" fmla="*/ 5510 h 10000"/>
              <a:gd name="connsiteX48" fmla="*/ 10000 w 10000"/>
              <a:gd name="connsiteY48" fmla="*/ 9046 h 10000"/>
              <a:gd name="connsiteX49" fmla="*/ 9986 w 10000"/>
              <a:gd name="connsiteY49" fmla="*/ 10000 h 10000"/>
              <a:gd name="connsiteX0" fmla="*/ 0 w 10000"/>
              <a:gd name="connsiteY0" fmla="*/ 9894 h 10000"/>
              <a:gd name="connsiteX1" fmla="*/ 165 w 10000"/>
              <a:gd name="connsiteY1" fmla="*/ 8989 h 10000"/>
              <a:gd name="connsiteX2" fmla="*/ 226 w 10000"/>
              <a:gd name="connsiteY2" fmla="*/ 8940 h 10000"/>
              <a:gd name="connsiteX3" fmla="*/ 311 w 10000"/>
              <a:gd name="connsiteY3" fmla="*/ 8905 h 10000"/>
              <a:gd name="connsiteX4" fmla="*/ 372 w 10000"/>
              <a:gd name="connsiteY4" fmla="*/ 8869 h 10000"/>
              <a:gd name="connsiteX5" fmla="*/ 457 w 10000"/>
              <a:gd name="connsiteY5" fmla="*/ 8834 h 10000"/>
              <a:gd name="connsiteX6" fmla="*/ 539 w 10000"/>
              <a:gd name="connsiteY6" fmla="*/ 8799 h 10000"/>
              <a:gd name="connsiteX7" fmla="*/ 621 w 10000"/>
              <a:gd name="connsiteY7" fmla="*/ 8763 h 10000"/>
              <a:gd name="connsiteX8" fmla="*/ 728 w 10000"/>
              <a:gd name="connsiteY8" fmla="*/ 8530 h 10000"/>
              <a:gd name="connsiteX9" fmla="*/ 784 w 10000"/>
              <a:gd name="connsiteY9" fmla="*/ 7929 h 10000"/>
              <a:gd name="connsiteX10" fmla="*/ 842 w 10000"/>
              <a:gd name="connsiteY10" fmla="*/ 7717 h 10000"/>
              <a:gd name="connsiteX11" fmla="*/ 944 w 10000"/>
              <a:gd name="connsiteY11" fmla="*/ 7102 h 10000"/>
              <a:gd name="connsiteX12" fmla="*/ 1005 w 10000"/>
              <a:gd name="connsiteY12" fmla="*/ 6693 h 10000"/>
              <a:gd name="connsiteX13" fmla="*/ 1087 w 10000"/>
              <a:gd name="connsiteY13" fmla="*/ 6254 h 10000"/>
              <a:gd name="connsiteX14" fmla="*/ 1148 w 10000"/>
              <a:gd name="connsiteY14" fmla="*/ 5845 h 10000"/>
              <a:gd name="connsiteX15" fmla="*/ 1228 w 10000"/>
              <a:gd name="connsiteY15" fmla="*/ 5244 h 10000"/>
              <a:gd name="connsiteX16" fmla="*/ 1306 w 10000"/>
              <a:gd name="connsiteY16" fmla="*/ 4431 h 10000"/>
              <a:gd name="connsiteX17" fmla="*/ 1405 w 10000"/>
              <a:gd name="connsiteY17" fmla="*/ 3830 h 10000"/>
              <a:gd name="connsiteX18" fmla="*/ 1462 w 10000"/>
              <a:gd name="connsiteY18" fmla="*/ 3216 h 10000"/>
              <a:gd name="connsiteX19" fmla="*/ 1544 w 10000"/>
              <a:gd name="connsiteY19" fmla="*/ 2792 h 10000"/>
              <a:gd name="connsiteX20" fmla="*/ 1605 w 10000"/>
              <a:gd name="connsiteY20" fmla="*/ 2205 h 10000"/>
              <a:gd name="connsiteX21" fmla="*/ 1685 w 10000"/>
              <a:gd name="connsiteY21" fmla="*/ 1746 h 10000"/>
              <a:gd name="connsiteX22" fmla="*/ 1768 w 10000"/>
              <a:gd name="connsiteY22" fmla="*/ 1357 h 10000"/>
              <a:gd name="connsiteX23" fmla="*/ 1845 w 10000"/>
              <a:gd name="connsiteY23" fmla="*/ 919 h 10000"/>
              <a:gd name="connsiteX24" fmla="*/ 1951 w 10000"/>
              <a:gd name="connsiteY24" fmla="*/ 898 h 10000"/>
              <a:gd name="connsiteX25" fmla="*/ 2031 w 10000"/>
              <a:gd name="connsiteY25" fmla="*/ 459 h 10000"/>
              <a:gd name="connsiteX26" fmla="*/ 2111 w 10000"/>
              <a:gd name="connsiteY26" fmla="*/ 49 h 10000"/>
              <a:gd name="connsiteX27" fmla="*/ 2193 w 10000"/>
              <a:gd name="connsiteY27" fmla="*/ 0 h 10000"/>
              <a:gd name="connsiteX28" fmla="*/ 2281 w 10000"/>
              <a:gd name="connsiteY28" fmla="*/ 332 h 10000"/>
              <a:gd name="connsiteX29" fmla="*/ 2347 w 10000"/>
              <a:gd name="connsiteY29" fmla="*/ 686 h 10000"/>
              <a:gd name="connsiteX30" fmla="*/ 2410 w 10000"/>
              <a:gd name="connsiteY30" fmla="*/ 1251 h 10000"/>
              <a:gd name="connsiteX31" fmla="*/ 2476 w 10000"/>
              <a:gd name="connsiteY31" fmla="*/ 1943 h 10000"/>
              <a:gd name="connsiteX32" fmla="*/ 2540 w 10000"/>
              <a:gd name="connsiteY32" fmla="*/ 2509 h 10000"/>
              <a:gd name="connsiteX33" fmla="*/ 2624 w 10000"/>
              <a:gd name="connsiteY33" fmla="*/ 3053 h 10000"/>
              <a:gd name="connsiteX34" fmla="*/ 2734 w 10000"/>
              <a:gd name="connsiteY34" fmla="*/ 3583 h 10000"/>
              <a:gd name="connsiteX35" fmla="*/ 2819 w 10000"/>
              <a:gd name="connsiteY35" fmla="*/ 3887 h 10000"/>
              <a:gd name="connsiteX36" fmla="*/ 2885 w 10000"/>
              <a:gd name="connsiteY36" fmla="*/ 4042 h 10000"/>
              <a:gd name="connsiteX37" fmla="*/ 2987 w 10000"/>
              <a:gd name="connsiteY37" fmla="*/ 4184 h 10000"/>
              <a:gd name="connsiteX38" fmla="*/ 3048 w 10000"/>
              <a:gd name="connsiteY38" fmla="*/ 4148 h 10000"/>
              <a:gd name="connsiteX39" fmla="*/ 3111 w 10000"/>
              <a:gd name="connsiteY39" fmla="*/ 4113 h 10000"/>
              <a:gd name="connsiteX40" fmla="*/ 3196 w 10000"/>
              <a:gd name="connsiteY40" fmla="*/ 4099 h 10000"/>
              <a:gd name="connsiteX41" fmla="*/ 3302 w 10000"/>
              <a:gd name="connsiteY41" fmla="*/ 4608 h 10000"/>
              <a:gd name="connsiteX42" fmla="*/ 3389 w 10000"/>
              <a:gd name="connsiteY42" fmla="*/ 4961 h 10000"/>
              <a:gd name="connsiteX43" fmla="*/ 3476 w 10000"/>
              <a:gd name="connsiteY43" fmla="*/ 5491 h 10000"/>
              <a:gd name="connsiteX44" fmla="*/ 3520 w 10000"/>
              <a:gd name="connsiteY44" fmla="*/ 6057 h 10000"/>
              <a:gd name="connsiteX45" fmla="*/ 3624 w 10000"/>
              <a:gd name="connsiteY45" fmla="*/ 6537 h 10000"/>
              <a:gd name="connsiteX46" fmla="*/ 5174 w 10000"/>
              <a:gd name="connsiteY46" fmla="*/ 5333 h 10000"/>
              <a:gd name="connsiteX47" fmla="*/ 6909 w 10000"/>
              <a:gd name="connsiteY47" fmla="*/ 5510 h 10000"/>
              <a:gd name="connsiteX48" fmla="*/ 7301 w 10000"/>
              <a:gd name="connsiteY48" fmla="*/ 5880 h 10000"/>
              <a:gd name="connsiteX49" fmla="*/ 10000 w 10000"/>
              <a:gd name="connsiteY49" fmla="*/ 9046 h 10000"/>
              <a:gd name="connsiteX50" fmla="*/ 9986 w 10000"/>
              <a:gd name="connsiteY50" fmla="*/ 10000 h 10000"/>
              <a:gd name="connsiteX0" fmla="*/ 0 w 10000"/>
              <a:gd name="connsiteY0" fmla="*/ 9894 h 10000"/>
              <a:gd name="connsiteX1" fmla="*/ 165 w 10000"/>
              <a:gd name="connsiteY1" fmla="*/ 8989 h 10000"/>
              <a:gd name="connsiteX2" fmla="*/ 226 w 10000"/>
              <a:gd name="connsiteY2" fmla="*/ 8940 h 10000"/>
              <a:gd name="connsiteX3" fmla="*/ 311 w 10000"/>
              <a:gd name="connsiteY3" fmla="*/ 8905 h 10000"/>
              <a:gd name="connsiteX4" fmla="*/ 372 w 10000"/>
              <a:gd name="connsiteY4" fmla="*/ 8869 h 10000"/>
              <a:gd name="connsiteX5" fmla="*/ 457 w 10000"/>
              <a:gd name="connsiteY5" fmla="*/ 8834 h 10000"/>
              <a:gd name="connsiteX6" fmla="*/ 539 w 10000"/>
              <a:gd name="connsiteY6" fmla="*/ 8799 h 10000"/>
              <a:gd name="connsiteX7" fmla="*/ 621 w 10000"/>
              <a:gd name="connsiteY7" fmla="*/ 8763 h 10000"/>
              <a:gd name="connsiteX8" fmla="*/ 728 w 10000"/>
              <a:gd name="connsiteY8" fmla="*/ 8530 h 10000"/>
              <a:gd name="connsiteX9" fmla="*/ 784 w 10000"/>
              <a:gd name="connsiteY9" fmla="*/ 7929 h 10000"/>
              <a:gd name="connsiteX10" fmla="*/ 842 w 10000"/>
              <a:gd name="connsiteY10" fmla="*/ 7717 h 10000"/>
              <a:gd name="connsiteX11" fmla="*/ 944 w 10000"/>
              <a:gd name="connsiteY11" fmla="*/ 7102 h 10000"/>
              <a:gd name="connsiteX12" fmla="*/ 1005 w 10000"/>
              <a:gd name="connsiteY12" fmla="*/ 6693 h 10000"/>
              <a:gd name="connsiteX13" fmla="*/ 1087 w 10000"/>
              <a:gd name="connsiteY13" fmla="*/ 6254 h 10000"/>
              <a:gd name="connsiteX14" fmla="*/ 1148 w 10000"/>
              <a:gd name="connsiteY14" fmla="*/ 5845 h 10000"/>
              <a:gd name="connsiteX15" fmla="*/ 1228 w 10000"/>
              <a:gd name="connsiteY15" fmla="*/ 5244 h 10000"/>
              <a:gd name="connsiteX16" fmla="*/ 1306 w 10000"/>
              <a:gd name="connsiteY16" fmla="*/ 4431 h 10000"/>
              <a:gd name="connsiteX17" fmla="*/ 1405 w 10000"/>
              <a:gd name="connsiteY17" fmla="*/ 3830 h 10000"/>
              <a:gd name="connsiteX18" fmla="*/ 1462 w 10000"/>
              <a:gd name="connsiteY18" fmla="*/ 3216 h 10000"/>
              <a:gd name="connsiteX19" fmla="*/ 1544 w 10000"/>
              <a:gd name="connsiteY19" fmla="*/ 2792 h 10000"/>
              <a:gd name="connsiteX20" fmla="*/ 1605 w 10000"/>
              <a:gd name="connsiteY20" fmla="*/ 2205 h 10000"/>
              <a:gd name="connsiteX21" fmla="*/ 1685 w 10000"/>
              <a:gd name="connsiteY21" fmla="*/ 1746 h 10000"/>
              <a:gd name="connsiteX22" fmla="*/ 1768 w 10000"/>
              <a:gd name="connsiteY22" fmla="*/ 1357 h 10000"/>
              <a:gd name="connsiteX23" fmla="*/ 1845 w 10000"/>
              <a:gd name="connsiteY23" fmla="*/ 919 h 10000"/>
              <a:gd name="connsiteX24" fmla="*/ 1951 w 10000"/>
              <a:gd name="connsiteY24" fmla="*/ 898 h 10000"/>
              <a:gd name="connsiteX25" fmla="*/ 2031 w 10000"/>
              <a:gd name="connsiteY25" fmla="*/ 459 h 10000"/>
              <a:gd name="connsiteX26" fmla="*/ 2111 w 10000"/>
              <a:gd name="connsiteY26" fmla="*/ 49 h 10000"/>
              <a:gd name="connsiteX27" fmla="*/ 2193 w 10000"/>
              <a:gd name="connsiteY27" fmla="*/ 0 h 10000"/>
              <a:gd name="connsiteX28" fmla="*/ 2281 w 10000"/>
              <a:gd name="connsiteY28" fmla="*/ 332 h 10000"/>
              <a:gd name="connsiteX29" fmla="*/ 2347 w 10000"/>
              <a:gd name="connsiteY29" fmla="*/ 686 h 10000"/>
              <a:gd name="connsiteX30" fmla="*/ 2410 w 10000"/>
              <a:gd name="connsiteY30" fmla="*/ 1251 h 10000"/>
              <a:gd name="connsiteX31" fmla="*/ 2476 w 10000"/>
              <a:gd name="connsiteY31" fmla="*/ 1943 h 10000"/>
              <a:gd name="connsiteX32" fmla="*/ 2540 w 10000"/>
              <a:gd name="connsiteY32" fmla="*/ 2509 h 10000"/>
              <a:gd name="connsiteX33" fmla="*/ 2624 w 10000"/>
              <a:gd name="connsiteY33" fmla="*/ 3053 h 10000"/>
              <a:gd name="connsiteX34" fmla="*/ 2734 w 10000"/>
              <a:gd name="connsiteY34" fmla="*/ 3583 h 10000"/>
              <a:gd name="connsiteX35" fmla="*/ 2819 w 10000"/>
              <a:gd name="connsiteY35" fmla="*/ 3887 h 10000"/>
              <a:gd name="connsiteX36" fmla="*/ 2885 w 10000"/>
              <a:gd name="connsiteY36" fmla="*/ 4042 h 10000"/>
              <a:gd name="connsiteX37" fmla="*/ 2987 w 10000"/>
              <a:gd name="connsiteY37" fmla="*/ 4184 h 10000"/>
              <a:gd name="connsiteX38" fmla="*/ 3048 w 10000"/>
              <a:gd name="connsiteY38" fmla="*/ 4148 h 10000"/>
              <a:gd name="connsiteX39" fmla="*/ 3111 w 10000"/>
              <a:gd name="connsiteY39" fmla="*/ 4113 h 10000"/>
              <a:gd name="connsiteX40" fmla="*/ 3196 w 10000"/>
              <a:gd name="connsiteY40" fmla="*/ 4099 h 10000"/>
              <a:gd name="connsiteX41" fmla="*/ 3302 w 10000"/>
              <a:gd name="connsiteY41" fmla="*/ 4608 h 10000"/>
              <a:gd name="connsiteX42" fmla="*/ 3389 w 10000"/>
              <a:gd name="connsiteY42" fmla="*/ 4961 h 10000"/>
              <a:gd name="connsiteX43" fmla="*/ 3476 w 10000"/>
              <a:gd name="connsiteY43" fmla="*/ 5491 h 10000"/>
              <a:gd name="connsiteX44" fmla="*/ 3520 w 10000"/>
              <a:gd name="connsiteY44" fmla="*/ 6057 h 10000"/>
              <a:gd name="connsiteX45" fmla="*/ 3624 w 10000"/>
              <a:gd name="connsiteY45" fmla="*/ 6537 h 10000"/>
              <a:gd name="connsiteX46" fmla="*/ 5174 w 10000"/>
              <a:gd name="connsiteY46" fmla="*/ 5333 h 10000"/>
              <a:gd name="connsiteX47" fmla="*/ 6909 w 10000"/>
              <a:gd name="connsiteY47" fmla="*/ 5510 h 10000"/>
              <a:gd name="connsiteX48" fmla="*/ 7301 w 10000"/>
              <a:gd name="connsiteY48" fmla="*/ 5880 h 10000"/>
              <a:gd name="connsiteX49" fmla="*/ 8616 w 10000"/>
              <a:gd name="connsiteY49" fmla="*/ 7299 h 10000"/>
              <a:gd name="connsiteX50" fmla="*/ 10000 w 10000"/>
              <a:gd name="connsiteY50" fmla="*/ 9046 h 10000"/>
              <a:gd name="connsiteX51" fmla="*/ 9986 w 10000"/>
              <a:gd name="connsiteY51" fmla="*/ 10000 h 10000"/>
              <a:gd name="connsiteX0" fmla="*/ 0 w 10000"/>
              <a:gd name="connsiteY0" fmla="*/ 9894 h 10000"/>
              <a:gd name="connsiteX1" fmla="*/ 165 w 10000"/>
              <a:gd name="connsiteY1" fmla="*/ 8989 h 10000"/>
              <a:gd name="connsiteX2" fmla="*/ 226 w 10000"/>
              <a:gd name="connsiteY2" fmla="*/ 8940 h 10000"/>
              <a:gd name="connsiteX3" fmla="*/ 311 w 10000"/>
              <a:gd name="connsiteY3" fmla="*/ 8905 h 10000"/>
              <a:gd name="connsiteX4" fmla="*/ 372 w 10000"/>
              <a:gd name="connsiteY4" fmla="*/ 8869 h 10000"/>
              <a:gd name="connsiteX5" fmla="*/ 457 w 10000"/>
              <a:gd name="connsiteY5" fmla="*/ 8834 h 10000"/>
              <a:gd name="connsiteX6" fmla="*/ 539 w 10000"/>
              <a:gd name="connsiteY6" fmla="*/ 8799 h 10000"/>
              <a:gd name="connsiteX7" fmla="*/ 621 w 10000"/>
              <a:gd name="connsiteY7" fmla="*/ 8763 h 10000"/>
              <a:gd name="connsiteX8" fmla="*/ 728 w 10000"/>
              <a:gd name="connsiteY8" fmla="*/ 8530 h 10000"/>
              <a:gd name="connsiteX9" fmla="*/ 784 w 10000"/>
              <a:gd name="connsiteY9" fmla="*/ 7929 h 10000"/>
              <a:gd name="connsiteX10" fmla="*/ 842 w 10000"/>
              <a:gd name="connsiteY10" fmla="*/ 7717 h 10000"/>
              <a:gd name="connsiteX11" fmla="*/ 944 w 10000"/>
              <a:gd name="connsiteY11" fmla="*/ 7102 h 10000"/>
              <a:gd name="connsiteX12" fmla="*/ 1005 w 10000"/>
              <a:gd name="connsiteY12" fmla="*/ 6693 h 10000"/>
              <a:gd name="connsiteX13" fmla="*/ 1087 w 10000"/>
              <a:gd name="connsiteY13" fmla="*/ 6254 h 10000"/>
              <a:gd name="connsiteX14" fmla="*/ 1148 w 10000"/>
              <a:gd name="connsiteY14" fmla="*/ 5845 h 10000"/>
              <a:gd name="connsiteX15" fmla="*/ 1228 w 10000"/>
              <a:gd name="connsiteY15" fmla="*/ 5244 h 10000"/>
              <a:gd name="connsiteX16" fmla="*/ 1306 w 10000"/>
              <a:gd name="connsiteY16" fmla="*/ 4431 h 10000"/>
              <a:gd name="connsiteX17" fmla="*/ 1405 w 10000"/>
              <a:gd name="connsiteY17" fmla="*/ 3830 h 10000"/>
              <a:gd name="connsiteX18" fmla="*/ 1462 w 10000"/>
              <a:gd name="connsiteY18" fmla="*/ 3216 h 10000"/>
              <a:gd name="connsiteX19" fmla="*/ 1544 w 10000"/>
              <a:gd name="connsiteY19" fmla="*/ 2792 h 10000"/>
              <a:gd name="connsiteX20" fmla="*/ 1605 w 10000"/>
              <a:gd name="connsiteY20" fmla="*/ 2205 h 10000"/>
              <a:gd name="connsiteX21" fmla="*/ 1685 w 10000"/>
              <a:gd name="connsiteY21" fmla="*/ 1746 h 10000"/>
              <a:gd name="connsiteX22" fmla="*/ 1768 w 10000"/>
              <a:gd name="connsiteY22" fmla="*/ 1357 h 10000"/>
              <a:gd name="connsiteX23" fmla="*/ 1845 w 10000"/>
              <a:gd name="connsiteY23" fmla="*/ 919 h 10000"/>
              <a:gd name="connsiteX24" fmla="*/ 1951 w 10000"/>
              <a:gd name="connsiteY24" fmla="*/ 898 h 10000"/>
              <a:gd name="connsiteX25" fmla="*/ 2031 w 10000"/>
              <a:gd name="connsiteY25" fmla="*/ 459 h 10000"/>
              <a:gd name="connsiteX26" fmla="*/ 2111 w 10000"/>
              <a:gd name="connsiteY26" fmla="*/ 49 h 10000"/>
              <a:gd name="connsiteX27" fmla="*/ 2193 w 10000"/>
              <a:gd name="connsiteY27" fmla="*/ 0 h 10000"/>
              <a:gd name="connsiteX28" fmla="*/ 2281 w 10000"/>
              <a:gd name="connsiteY28" fmla="*/ 332 h 10000"/>
              <a:gd name="connsiteX29" fmla="*/ 2347 w 10000"/>
              <a:gd name="connsiteY29" fmla="*/ 686 h 10000"/>
              <a:gd name="connsiteX30" fmla="*/ 2410 w 10000"/>
              <a:gd name="connsiteY30" fmla="*/ 1251 h 10000"/>
              <a:gd name="connsiteX31" fmla="*/ 2476 w 10000"/>
              <a:gd name="connsiteY31" fmla="*/ 1943 h 10000"/>
              <a:gd name="connsiteX32" fmla="*/ 2540 w 10000"/>
              <a:gd name="connsiteY32" fmla="*/ 2509 h 10000"/>
              <a:gd name="connsiteX33" fmla="*/ 2624 w 10000"/>
              <a:gd name="connsiteY33" fmla="*/ 3053 h 10000"/>
              <a:gd name="connsiteX34" fmla="*/ 2734 w 10000"/>
              <a:gd name="connsiteY34" fmla="*/ 3583 h 10000"/>
              <a:gd name="connsiteX35" fmla="*/ 2819 w 10000"/>
              <a:gd name="connsiteY35" fmla="*/ 3887 h 10000"/>
              <a:gd name="connsiteX36" fmla="*/ 2885 w 10000"/>
              <a:gd name="connsiteY36" fmla="*/ 4042 h 10000"/>
              <a:gd name="connsiteX37" fmla="*/ 2987 w 10000"/>
              <a:gd name="connsiteY37" fmla="*/ 4184 h 10000"/>
              <a:gd name="connsiteX38" fmla="*/ 3048 w 10000"/>
              <a:gd name="connsiteY38" fmla="*/ 4148 h 10000"/>
              <a:gd name="connsiteX39" fmla="*/ 3111 w 10000"/>
              <a:gd name="connsiteY39" fmla="*/ 4113 h 10000"/>
              <a:gd name="connsiteX40" fmla="*/ 3196 w 10000"/>
              <a:gd name="connsiteY40" fmla="*/ 4099 h 10000"/>
              <a:gd name="connsiteX41" fmla="*/ 3302 w 10000"/>
              <a:gd name="connsiteY41" fmla="*/ 4608 h 10000"/>
              <a:gd name="connsiteX42" fmla="*/ 3389 w 10000"/>
              <a:gd name="connsiteY42" fmla="*/ 4961 h 10000"/>
              <a:gd name="connsiteX43" fmla="*/ 3476 w 10000"/>
              <a:gd name="connsiteY43" fmla="*/ 5491 h 10000"/>
              <a:gd name="connsiteX44" fmla="*/ 3520 w 10000"/>
              <a:gd name="connsiteY44" fmla="*/ 6057 h 10000"/>
              <a:gd name="connsiteX45" fmla="*/ 3624 w 10000"/>
              <a:gd name="connsiteY45" fmla="*/ 6537 h 10000"/>
              <a:gd name="connsiteX46" fmla="*/ 5174 w 10000"/>
              <a:gd name="connsiteY46" fmla="*/ 5333 h 10000"/>
              <a:gd name="connsiteX47" fmla="*/ 6909 w 10000"/>
              <a:gd name="connsiteY47" fmla="*/ 5510 h 10000"/>
              <a:gd name="connsiteX48" fmla="*/ 7682 w 10000"/>
              <a:gd name="connsiteY48" fmla="*/ 6250 h 10000"/>
              <a:gd name="connsiteX49" fmla="*/ 8616 w 10000"/>
              <a:gd name="connsiteY49" fmla="*/ 7299 h 10000"/>
              <a:gd name="connsiteX50" fmla="*/ 10000 w 10000"/>
              <a:gd name="connsiteY50" fmla="*/ 9046 h 10000"/>
              <a:gd name="connsiteX51" fmla="*/ 9986 w 10000"/>
              <a:gd name="connsiteY51" fmla="*/ 10000 h 10000"/>
              <a:gd name="connsiteX0" fmla="*/ 0 w 10000"/>
              <a:gd name="connsiteY0" fmla="*/ 9894 h 10000"/>
              <a:gd name="connsiteX1" fmla="*/ 165 w 10000"/>
              <a:gd name="connsiteY1" fmla="*/ 8989 h 10000"/>
              <a:gd name="connsiteX2" fmla="*/ 226 w 10000"/>
              <a:gd name="connsiteY2" fmla="*/ 8940 h 10000"/>
              <a:gd name="connsiteX3" fmla="*/ 311 w 10000"/>
              <a:gd name="connsiteY3" fmla="*/ 8905 h 10000"/>
              <a:gd name="connsiteX4" fmla="*/ 372 w 10000"/>
              <a:gd name="connsiteY4" fmla="*/ 8869 h 10000"/>
              <a:gd name="connsiteX5" fmla="*/ 457 w 10000"/>
              <a:gd name="connsiteY5" fmla="*/ 8834 h 10000"/>
              <a:gd name="connsiteX6" fmla="*/ 539 w 10000"/>
              <a:gd name="connsiteY6" fmla="*/ 8799 h 10000"/>
              <a:gd name="connsiteX7" fmla="*/ 621 w 10000"/>
              <a:gd name="connsiteY7" fmla="*/ 8763 h 10000"/>
              <a:gd name="connsiteX8" fmla="*/ 728 w 10000"/>
              <a:gd name="connsiteY8" fmla="*/ 8530 h 10000"/>
              <a:gd name="connsiteX9" fmla="*/ 784 w 10000"/>
              <a:gd name="connsiteY9" fmla="*/ 7929 h 10000"/>
              <a:gd name="connsiteX10" fmla="*/ 842 w 10000"/>
              <a:gd name="connsiteY10" fmla="*/ 7717 h 10000"/>
              <a:gd name="connsiteX11" fmla="*/ 944 w 10000"/>
              <a:gd name="connsiteY11" fmla="*/ 7102 h 10000"/>
              <a:gd name="connsiteX12" fmla="*/ 1005 w 10000"/>
              <a:gd name="connsiteY12" fmla="*/ 6693 h 10000"/>
              <a:gd name="connsiteX13" fmla="*/ 1087 w 10000"/>
              <a:gd name="connsiteY13" fmla="*/ 6254 h 10000"/>
              <a:gd name="connsiteX14" fmla="*/ 1148 w 10000"/>
              <a:gd name="connsiteY14" fmla="*/ 5845 h 10000"/>
              <a:gd name="connsiteX15" fmla="*/ 1228 w 10000"/>
              <a:gd name="connsiteY15" fmla="*/ 5244 h 10000"/>
              <a:gd name="connsiteX16" fmla="*/ 1306 w 10000"/>
              <a:gd name="connsiteY16" fmla="*/ 4431 h 10000"/>
              <a:gd name="connsiteX17" fmla="*/ 1405 w 10000"/>
              <a:gd name="connsiteY17" fmla="*/ 3830 h 10000"/>
              <a:gd name="connsiteX18" fmla="*/ 1462 w 10000"/>
              <a:gd name="connsiteY18" fmla="*/ 3216 h 10000"/>
              <a:gd name="connsiteX19" fmla="*/ 1544 w 10000"/>
              <a:gd name="connsiteY19" fmla="*/ 2792 h 10000"/>
              <a:gd name="connsiteX20" fmla="*/ 1605 w 10000"/>
              <a:gd name="connsiteY20" fmla="*/ 2205 h 10000"/>
              <a:gd name="connsiteX21" fmla="*/ 1685 w 10000"/>
              <a:gd name="connsiteY21" fmla="*/ 1746 h 10000"/>
              <a:gd name="connsiteX22" fmla="*/ 1768 w 10000"/>
              <a:gd name="connsiteY22" fmla="*/ 1357 h 10000"/>
              <a:gd name="connsiteX23" fmla="*/ 1845 w 10000"/>
              <a:gd name="connsiteY23" fmla="*/ 919 h 10000"/>
              <a:gd name="connsiteX24" fmla="*/ 1951 w 10000"/>
              <a:gd name="connsiteY24" fmla="*/ 898 h 10000"/>
              <a:gd name="connsiteX25" fmla="*/ 2031 w 10000"/>
              <a:gd name="connsiteY25" fmla="*/ 459 h 10000"/>
              <a:gd name="connsiteX26" fmla="*/ 2111 w 10000"/>
              <a:gd name="connsiteY26" fmla="*/ 49 h 10000"/>
              <a:gd name="connsiteX27" fmla="*/ 2193 w 10000"/>
              <a:gd name="connsiteY27" fmla="*/ 0 h 10000"/>
              <a:gd name="connsiteX28" fmla="*/ 2281 w 10000"/>
              <a:gd name="connsiteY28" fmla="*/ 332 h 10000"/>
              <a:gd name="connsiteX29" fmla="*/ 2347 w 10000"/>
              <a:gd name="connsiteY29" fmla="*/ 686 h 10000"/>
              <a:gd name="connsiteX30" fmla="*/ 2410 w 10000"/>
              <a:gd name="connsiteY30" fmla="*/ 1251 h 10000"/>
              <a:gd name="connsiteX31" fmla="*/ 2476 w 10000"/>
              <a:gd name="connsiteY31" fmla="*/ 1943 h 10000"/>
              <a:gd name="connsiteX32" fmla="*/ 2540 w 10000"/>
              <a:gd name="connsiteY32" fmla="*/ 2509 h 10000"/>
              <a:gd name="connsiteX33" fmla="*/ 2624 w 10000"/>
              <a:gd name="connsiteY33" fmla="*/ 3053 h 10000"/>
              <a:gd name="connsiteX34" fmla="*/ 2734 w 10000"/>
              <a:gd name="connsiteY34" fmla="*/ 3583 h 10000"/>
              <a:gd name="connsiteX35" fmla="*/ 2819 w 10000"/>
              <a:gd name="connsiteY35" fmla="*/ 3887 h 10000"/>
              <a:gd name="connsiteX36" fmla="*/ 2885 w 10000"/>
              <a:gd name="connsiteY36" fmla="*/ 4042 h 10000"/>
              <a:gd name="connsiteX37" fmla="*/ 2987 w 10000"/>
              <a:gd name="connsiteY37" fmla="*/ 4184 h 10000"/>
              <a:gd name="connsiteX38" fmla="*/ 3048 w 10000"/>
              <a:gd name="connsiteY38" fmla="*/ 4148 h 10000"/>
              <a:gd name="connsiteX39" fmla="*/ 3111 w 10000"/>
              <a:gd name="connsiteY39" fmla="*/ 4113 h 10000"/>
              <a:gd name="connsiteX40" fmla="*/ 3196 w 10000"/>
              <a:gd name="connsiteY40" fmla="*/ 4099 h 10000"/>
              <a:gd name="connsiteX41" fmla="*/ 3302 w 10000"/>
              <a:gd name="connsiteY41" fmla="*/ 4608 h 10000"/>
              <a:gd name="connsiteX42" fmla="*/ 3389 w 10000"/>
              <a:gd name="connsiteY42" fmla="*/ 4961 h 10000"/>
              <a:gd name="connsiteX43" fmla="*/ 3476 w 10000"/>
              <a:gd name="connsiteY43" fmla="*/ 5491 h 10000"/>
              <a:gd name="connsiteX44" fmla="*/ 3520 w 10000"/>
              <a:gd name="connsiteY44" fmla="*/ 6057 h 10000"/>
              <a:gd name="connsiteX45" fmla="*/ 3624 w 10000"/>
              <a:gd name="connsiteY45" fmla="*/ 6537 h 10000"/>
              <a:gd name="connsiteX46" fmla="*/ 5174 w 10000"/>
              <a:gd name="connsiteY46" fmla="*/ 5333 h 10000"/>
              <a:gd name="connsiteX47" fmla="*/ 6909 w 10000"/>
              <a:gd name="connsiteY47" fmla="*/ 5510 h 10000"/>
              <a:gd name="connsiteX48" fmla="*/ 7682 w 10000"/>
              <a:gd name="connsiteY48" fmla="*/ 6250 h 10000"/>
              <a:gd name="connsiteX49" fmla="*/ 8581 w 10000"/>
              <a:gd name="connsiteY49" fmla="*/ 8101 h 10000"/>
              <a:gd name="connsiteX50" fmla="*/ 10000 w 10000"/>
              <a:gd name="connsiteY50" fmla="*/ 9046 h 10000"/>
              <a:gd name="connsiteX51" fmla="*/ 9986 w 10000"/>
              <a:gd name="connsiteY51" fmla="*/ 10000 h 10000"/>
              <a:gd name="connsiteX0" fmla="*/ 0 w 10000"/>
              <a:gd name="connsiteY0" fmla="*/ 9894 h 10000"/>
              <a:gd name="connsiteX1" fmla="*/ 165 w 10000"/>
              <a:gd name="connsiteY1" fmla="*/ 8989 h 10000"/>
              <a:gd name="connsiteX2" fmla="*/ 226 w 10000"/>
              <a:gd name="connsiteY2" fmla="*/ 8940 h 10000"/>
              <a:gd name="connsiteX3" fmla="*/ 311 w 10000"/>
              <a:gd name="connsiteY3" fmla="*/ 8905 h 10000"/>
              <a:gd name="connsiteX4" fmla="*/ 372 w 10000"/>
              <a:gd name="connsiteY4" fmla="*/ 8869 h 10000"/>
              <a:gd name="connsiteX5" fmla="*/ 457 w 10000"/>
              <a:gd name="connsiteY5" fmla="*/ 8834 h 10000"/>
              <a:gd name="connsiteX6" fmla="*/ 539 w 10000"/>
              <a:gd name="connsiteY6" fmla="*/ 8799 h 10000"/>
              <a:gd name="connsiteX7" fmla="*/ 621 w 10000"/>
              <a:gd name="connsiteY7" fmla="*/ 8763 h 10000"/>
              <a:gd name="connsiteX8" fmla="*/ 728 w 10000"/>
              <a:gd name="connsiteY8" fmla="*/ 8530 h 10000"/>
              <a:gd name="connsiteX9" fmla="*/ 784 w 10000"/>
              <a:gd name="connsiteY9" fmla="*/ 7929 h 10000"/>
              <a:gd name="connsiteX10" fmla="*/ 842 w 10000"/>
              <a:gd name="connsiteY10" fmla="*/ 7717 h 10000"/>
              <a:gd name="connsiteX11" fmla="*/ 944 w 10000"/>
              <a:gd name="connsiteY11" fmla="*/ 7102 h 10000"/>
              <a:gd name="connsiteX12" fmla="*/ 1005 w 10000"/>
              <a:gd name="connsiteY12" fmla="*/ 6693 h 10000"/>
              <a:gd name="connsiteX13" fmla="*/ 1087 w 10000"/>
              <a:gd name="connsiteY13" fmla="*/ 6254 h 10000"/>
              <a:gd name="connsiteX14" fmla="*/ 1148 w 10000"/>
              <a:gd name="connsiteY14" fmla="*/ 5845 h 10000"/>
              <a:gd name="connsiteX15" fmla="*/ 1228 w 10000"/>
              <a:gd name="connsiteY15" fmla="*/ 5244 h 10000"/>
              <a:gd name="connsiteX16" fmla="*/ 1306 w 10000"/>
              <a:gd name="connsiteY16" fmla="*/ 4431 h 10000"/>
              <a:gd name="connsiteX17" fmla="*/ 1405 w 10000"/>
              <a:gd name="connsiteY17" fmla="*/ 3830 h 10000"/>
              <a:gd name="connsiteX18" fmla="*/ 1462 w 10000"/>
              <a:gd name="connsiteY18" fmla="*/ 3216 h 10000"/>
              <a:gd name="connsiteX19" fmla="*/ 1544 w 10000"/>
              <a:gd name="connsiteY19" fmla="*/ 2792 h 10000"/>
              <a:gd name="connsiteX20" fmla="*/ 1605 w 10000"/>
              <a:gd name="connsiteY20" fmla="*/ 2205 h 10000"/>
              <a:gd name="connsiteX21" fmla="*/ 1685 w 10000"/>
              <a:gd name="connsiteY21" fmla="*/ 1746 h 10000"/>
              <a:gd name="connsiteX22" fmla="*/ 1768 w 10000"/>
              <a:gd name="connsiteY22" fmla="*/ 1357 h 10000"/>
              <a:gd name="connsiteX23" fmla="*/ 1845 w 10000"/>
              <a:gd name="connsiteY23" fmla="*/ 919 h 10000"/>
              <a:gd name="connsiteX24" fmla="*/ 1951 w 10000"/>
              <a:gd name="connsiteY24" fmla="*/ 898 h 10000"/>
              <a:gd name="connsiteX25" fmla="*/ 2031 w 10000"/>
              <a:gd name="connsiteY25" fmla="*/ 459 h 10000"/>
              <a:gd name="connsiteX26" fmla="*/ 2111 w 10000"/>
              <a:gd name="connsiteY26" fmla="*/ 49 h 10000"/>
              <a:gd name="connsiteX27" fmla="*/ 2193 w 10000"/>
              <a:gd name="connsiteY27" fmla="*/ 0 h 10000"/>
              <a:gd name="connsiteX28" fmla="*/ 2281 w 10000"/>
              <a:gd name="connsiteY28" fmla="*/ 332 h 10000"/>
              <a:gd name="connsiteX29" fmla="*/ 2347 w 10000"/>
              <a:gd name="connsiteY29" fmla="*/ 686 h 10000"/>
              <a:gd name="connsiteX30" fmla="*/ 2410 w 10000"/>
              <a:gd name="connsiteY30" fmla="*/ 1251 h 10000"/>
              <a:gd name="connsiteX31" fmla="*/ 2476 w 10000"/>
              <a:gd name="connsiteY31" fmla="*/ 1943 h 10000"/>
              <a:gd name="connsiteX32" fmla="*/ 2540 w 10000"/>
              <a:gd name="connsiteY32" fmla="*/ 2509 h 10000"/>
              <a:gd name="connsiteX33" fmla="*/ 2624 w 10000"/>
              <a:gd name="connsiteY33" fmla="*/ 3053 h 10000"/>
              <a:gd name="connsiteX34" fmla="*/ 2734 w 10000"/>
              <a:gd name="connsiteY34" fmla="*/ 3583 h 10000"/>
              <a:gd name="connsiteX35" fmla="*/ 2819 w 10000"/>
              <a:gd name="connsiteY35" fmla="*/ 3887 h 10000"/>
              <a:gd name="connsiteX36" fmla="*/ 2885 w 10000"/>
              <a:gd name="connsiteY36" fmla="*/ 4042 h 10000"/>
              <a:gd name="connsiteX37" fmla="*/ 2987 w 10000"/>
              <a:gd name="connsiteY37" fmla="*/ 4184 h 10000"/>
              <a:gd name="connsiteX38" fmla="*/ 3048 w 10000"/>
              <a:gd name="connsiteY38" fmla="*/ 4148 h 10000"/>
              <a:gd name="connsiteX39" fmla="*/ 3111 w 10000"/>
              <a:gd name="connsiteY39" fmla="*/ 4113 h 10000"/>
              <a:gd name="connsiteX40" fmla="*/ 3196 w 10000"/>
              <a:gd name="connsiteY40" fmla="*/ 4099 h 10000"/>
              <a:gd name="connsiteX41" fmla="*/ 3302 w 10000"/>
              <a:gd name="connsiteY41" fmla="*/ 4608 h 10000"/>
              <a:gd name="connsiteX42" fmla="*/ 3389 w 10000"/>
              <a:gd name="connsiteY42" fmla="*/ 4961 h 10000"/>
              <a:gd name="connsiteX43" fmla="*/ 3476 w 10000"/>
              <a:gd name="connsiteY43" fmla="*/ 5491 h 10000"/>
              <a:gd name="connsiteX44" fmla="*/ 3520 w 10000"/>
              <a:gd name="connsiteY44" fmla="*/ 6057 h 10000"/>
              <a:gd name="connsiteX45" fmla="*/ 3624 w 10000"/>
              <a:gd name="connsiteY45" fmla="*/ 6537 h 10000"/>
              <a:gd name="connsiteX46" fmla="*/ 5174 w 10000"/>
              <a:gd name="connsiteY46" fmla="*/ 5333 h 10000"/>
              <a:gd name="connsiteX47" fmla="*/ 6909 w 10000"/>
              <a:gd name="connsiteY47" fmla="*/ 5510 h 10000"/>
              <a:gd name="connsiteX48" fmla="*/ 7682 w 10000"/>
              <a:gd name="connsiteY48" fmla="*/ 6250 h 10000"/>
              <a:gd name="connsiteX49" fmla="*/ 8581 w 10000"/>
              <a:gd name="connsiteY49" fmla="*/ 8101 h 10000"/>
              <a:gd name="connsiteX50" fmla="*/ 10000 w 10000"/>
              <a:gd name="connsiteY50" fmla="*/ 9046 h 10000"/>
              <a:gd name="connsiteX51" fmla="*/ 9986 w 10000"/>
              <a:gd name="connsiteY51" fmla="*/ 10000 h 10000"/>
              <a:gd name="connsiteX0" fmla="*/ 0 w 10000"/>
              <a:gd name="connsiteY0" fmla="*/ 9894 h 10000"/>
              <a:gd name="connsiteX1" fmla="*/ 165 w 10000"/>
              <a:gd name="connsiteY1" fmla="*/ 8989 h 10000"/>
              <a:gd name="connsiteX2" fmla="*/ 226 w 10000"/>
              <a:gd name="connsiteY2" fmla="*/ 8940 h 10000"/>
              <a:gd name="connsiteX3" fmla="*/ 311 w 10000"/>
              <a:gd name="connsiteY3" fmla="*/ 8905 h 10000"/>
              <a:gd name="connsiteX4" fmla="*/ 372 w 10000"/>
              <a:gd name="connsiteY4" fmla="*/ 8869 h 10000"/>
              <a:gd name="connsiteX5" fmla="*/ 457 w 10000"/>
              <a:gd name="connsiteY5" fmla="*/ 8834 h 10000"/>
              <a:gd name="connsiteX6" fmla="*/ 539 w 10000"/>
              <a:gd name="connsiteY6" fmla="*/ 8799 h 10000"/>
              <a:gd name="connsiteX7" fmla="*/ 621 w 10000"/>
              <a:gd name="connsiteY7" fmla="*/ 8763 h 10000"/>
              <a:gd name="connsiteX8" fmla="*/ 728 w 10000"/>
              <a:gd name="connsiteY8" fmla="*/ 8530 h 10000"/>
              <a:gd name="connsiteX9" fmla="*/ 784 w 10000"/>
              <a:gd name="connsiteY9" fmla="*/ 7929 h 10000"/>
              <a:gd name="connsiteX10" fmla="*/ 842 w 10000"/>
              <a:gd name="connsiteY10" fmla="*/ 7717 h 10000"/>
              <a:gd name="connsiteX11" fmla="*/ 944 w 10000"/>
              <a:gd name="connsiteY11" fmla="*/ 7102 h 10000"/>
              <a:gd name="connsiteX12" fmla="*/ 1005 w 10000"/>
              <a:gd name="connsiteY12" fmla="*/ 6693 h 10000"/>
              <a:gd name="connsiteX13" fmla="*/ 1087 w 10000"/>
              <a:gd name="connsiteY13" fmla="*/ 6254 h 10000"/>
              <a:gd name="connsiteX14" fmla="*/ 1148 w 10000"/>
              <a:gd name="connsiteY14" fmla="*/ 5845 h 10000"/>
              <a:gd name="connsiteX15" fmla="*/ 1228 w 10000"/>
              <a:gd name="connsiteY15" fmla="*/ 5244 h 10000"/>
              <a:gd name="connsiteX16" fmla="*/ 1306 w 10000"/>
              <a:gd name="connsiteY16" fmla="*/ 4431 h 10000"/>
              <a:gd name="connsiteX17" fmla="*/ 1405 w 10000"/>
              <a:gd name="connsiteY17" fmla="*/ 3830 h 10000"/>
              <a:gd name="connsiteX18" fmla="*/ 1462 w 10000"/>
              <a:gd name="connsiteY18" fmla="*/ 3216 h 10000"/>
              <a:gd name="connsiteX19" fmla="*/ 1544 w 10000"/>
              <a:gd name="connsiteY19" fmla="*/ 2792 h 10000"/>
              <a:gd name="connsiteX20" fmla="*/ 1605 w 10000"/>
              <a:gd name="connsiteY20" fmla="*/ 2205 h 10000"/>
              <a:gd name="connsiteX21" fmla="*/ 1685 w 10000"/>
              <a:gd name="connsiteY21" fmla="*/ 1746 h 10000"/>
              <a:gd name="connsiteX22" fmla="*/ 1768 w 10000"/>
              <a:gd name="connsiteY22" fmla="*/ 1357 h 10000"/>
              <a:gd name="connsiteX23" fmla="*/ 1845 w 10000"/>
              <a:gd name="connsiteY23" fmla="*/ 919 h 10000"/>
              <a:gd name="connsiteX24" fmla="*/ 1951 w 10000"/>
              <a:gd name="connsiteY24" fmla="*/ 898 h 10000"/>
              <a:gd name="connsiteX25" fmla="*/ 2031 w 10000"/>
              <a:gd name="connsiteY25" fmla="*/ 459 h 10000"/>
              <a:gd name="connsiteX26" fmla="*/ 2111 w 10000"/>
              <a:gd name="connsiteY26" fmla="*/ 49 h 10000"/>
              <a:gd name="connsiteX27" fmla="*/ 2193 w 10000"/>
              <a:gd name="connsiteY27" fmla="*/ 0 h 10000"/>
              <a:gd name="connsiteX28" fmla="*/ 2281 w 10000"/>
              <a:gd name="connsiteY28" fmla="*/ 332 h 10000"/>
              <a:gd name="connsiteX29" fmla="*/ 2347 w 10000"/>
              <a:gd name="connsiteY29" fmla="*/ 686 h 10000"/>
              <a:gd name="connsiteX30" fmla="*/ 2410 w 10000"/>
              <a:gd name="connsiteY30" fmla="*/ 1251 h 10000"/>
              <a:gd name="connsiteX31" fmla="*/ 2476 w 10000"/>
              <a:gd name="connsiteY31" fmla="*/ 1943 h 10000"/>
              <a:gd name="connsiteX32" fmla="*/ 2540 w 10000"/>
              <a:gd name="connsiteY32" fmla="*/ 2509 h 10000"/>
              <a:gd name="connsiteX33" fmla="*/ 2624 w 10000"/>
              <a:gd name="connsiteY33" fmla="*/ 3053 h 10000"/>
              <a:gd name="connsiteX34" fmla="*/ 2734 w 10000"/>
              <a:gd name="connsiteY34" fmla="*/ 3583 h 10000"/>
              <a:gd name="connsiteX35" fmla="*/ 2819 w 10000"/>
              <a:gd name="connsiteY35" fmla="*/ 3887 h 10000"/>
              <a:gd name="connsiteX36" fmla="*/ 2885 w 10000"/>
              <a:gd name="connsiteY36" fmla="*/ 4042 h 10000"/>
              <a:gd name="connsiteX37" fmla="*/ 2987 w 10000"/>
              <a:gd name="connsiteY37" fmla="*/ 4184 h 10000"/>
              <a:gd name="connsiteX38" fmla="*/ 3048 w 10000"/>
              <a:gd name="connsiteY38" fmla="*/ 4148 h 10000"/>
              <a:gd name="connsiteX39" fmla="*/ 3111 w 10000"/>
              <a:gd name="connsiteY39" fmla="*/ 4113 h 10000"/>
              <a:gd name="connsiteX40" fmla="*/ 3196 w 10000"/>
              <a:gd name="connsiteY40" fmla="*/ 4099 h 10000"/>
              <a:gd name="connsiteX41" fmla="*/ 3302 w 10000"/>
              <a:gd name="connsiteY41" fmla="*/ 4608 h 10000"/>
              <a:gd name="connsiteX42" fmla="*/ 3389 w 10000"/>
              <a:gd name="connsiteY42" fmla="*/ 4961 h 10000"/>
              <a:gd name="connsiteX43" fmla="*/ 3476 w 10000"/>
              <a:gd name="connsiteY43" fmla="*/ 5491 h 10000"/>
              <a:gd name="connsiteX44" fmla="*/ 3520 w 10000"/>
              <a:gd name="connsiteY44" fmla="*/ 6057 h 10000"/>
              <a:gd name="connsiteX45" fmla="*/ 3624 w 10000"/>
              <a:gd name="connsiteY45" fmla="*/ 6537 h 10000"/>
              <a:gd name="connsiteX46" fmla="*/ 5174 w 10000"/>
              <a:gd name="connsiteY46" fmla="*/ 5333 h 10000"/>
              <a:gd name="connsiteX47" fmla="*/ 6909 w 10000"/>
              <a:gd name="connsiteY47" fmla="*/ 5510 h 10000"/>
              <a:gd name="connsiteX48" fmla="*/ 7682 w 10000"/>
              <a:gd name="connsiteY48" fmla="*/ 6250 h 10000"/>
              <a:gd name="connsiteX49" fmla="*/ 8581 w 10000"/>
              <a:gd name="connsiteY49" fmla="*/ 8101 h 10000"/>
              <a:gd name="connsiteX50" fmla="*/ 10000 w 10000"/>
              <a:gd name="connsiteY50" fmla="*/ 9046 h 10000"/>
              <a:gd name="connsiteX51" fmla="*/ 9986 w 10000"/>
              <a:gd name="connsiteY51" fmla="*/ 10000 h 10000"/>
              <a:gd name="connsiteX0" fmla="*/ 0 w 10000"/>
              <a:gd name="connsiteY0" fmla="*/ 9894 h 10000"/>
              <a:gd name="connsiteX1" fmla="*/ 165 w 10000"/>
              <a:gd name="connsiteY1" fmla="*/ 8989 h 10000"/>
              <a:gd name="connsiteX2" fmla="*/ 226 w 10000"/>
              <a:gd name="connsiteY2" fmla="*/ 8940 h 10000"/>
              <a:gd name="connsiteX3" fmla="*/ 311 w 10000"/>
              <a:gd name="connsiteY3" fmla="*/ 8905 h 10000"/>
              <a:gd name="connsiteX4" fmla="*/ 372 w 10000"/>
              <a:gd name="connsiteY4" fmla="*/ 8869 h 10000"/>
              <a:gd name="connsiteX5" fmla="*/ 457 w 10000"/>
              <a:gd name="connsiteY5" fmla="*/ 8834 h 10000"/>
              <a:gd name="connsiteX6" fmla="*/ 539 w 10000"/>
              <a:gd name="connsiteY6" fmla="*/ 8799 h 10000"/>
              <a:gd name="connsiteX7" fmla="*/ 621 w 10000"/>
              <a:gd name="connsiteY7" fmla="*/ 8763 h 10000"/>
              <a:gd name="connsiteX8" fmla="*/ 728 w 10000"/>
              <a:gd name="connsiteY8" fmla="*/ 8530 h 10000"/>
              <a:gd name="connsiteX9" fmla="*/ 784 w 10000"/>
              <a:gd name="connsiteY9" fmla="*/ 7929 h 10000"/>
              <a:gd name="connsiteX10" fmla="*/ 842 w 10000"/>
              <a:gd name="connsiteY10" fmla="*/ 7717 h 10000"/>
              <a:gd name="connsiteX11" fmla="*/ 944 w 10000"/>
              <a:gd name="connsiteY11" fmla="*/ 7102 h 10000"/>
              <a:gd name="connsiteX12" fmla="*/ 1005 w 10000"/>
              <a:gd name="connsiteY12" fmla="*/ 6693 h 10000"/>
              <a:gd name="connsiteX13" fmla="*/ 1087 w 10000"/>
              <a:gd name="connsiteY13" fmla="*/ 6254 h 10000"/>
              <a:gd name="connsiteX14" fmla="*/ 1148 w 10000"/>
              <a:gd name="connsiteY14" fmla="*/ 5845 h 10000"/>
              <a:gd name="connsiteX15" fmla="*/ 1228 w 10000"/>
              <a:gd name="connsiteY15" fmla="*/ 5244 h 10000"/>
              <a:gd name="connsiteX16" fmla="*/ 1306 w 10000"/>
              <a:gd name="connsiteY16" fmla="*/ 4431 h 10000"/>
              <a:gd name="connsiteX17" fmla="*/ 1405 w 10000"/>
              <a:gd name="connsiteY17" fmla="*/ 3830 h 10000"/>
              <a:gd name="connsiteX18" fmla="*/ 1462 w 10000"/>
              <a:gd name="connsiteY18" fmla="*/ 3216 h 10000"/>
              <a:gd name="connsiteX19" fmla="*/ 1544 w 10000"/>
              <a:gd name="connsiteY19" fmla="*/ 2792 h 10000"/>
              <a:gd name="connsiteX20" fmla="*/ 1605 w 10000"/>
              <a:gd name="connsiteY20" fmla="*/ 2205 h 10000"/>
              <a:gd name="connsiteX21" fmla="*/ 1685 w 10000"/>
              <a:gd name="connsiteY21" fmla="*/ 1746 h 10000"/>
              <a:gd name="connsiteX22" fmla="*/ 1768 w 10000"/>
              <a:gd name="connsiteY22" fmla="*/ 1357 h 10000"/>
              <a:gd name="connsiteX23" fmla="*/ 1845 w 10000"/>
              <a:gd name="connsiteY23" fmla="*/ 919 h 10000"/>
              <a:gd name="connsiteX24" fmla="*/ 1951 w 10000"/>
              <a:gd name="connsiteY24" fmla="*/ 898 h 10000"/>
              <a:gd name="connsiteX25" fmla="*/ 2031 w 10000"/>
              <a:gd name="connsiteY25" fmla="*/ 459 h 10000"/>
              <a:gd name="connsiteX26" fmla="*/ 2111 w 10000"/>
              <a:gd name="connsiteY26" fmla="*/ 49 h 10000"/>
              <a:gd name="connsiteX27" fmla="*/ 2193 w 10000"/>
              <a:gd name="connsiteY27" fmla="*/ 0 h 10000"/>
              <a:gd name="connsiteX28" fmla="*/ 2281 w 10000"/>
              <a:gd name="connsiteY28" fmla="*/ 332 h 10000"/>
              <a:gd name="connsiteX29" fmla="*/ 2347 w 10000"/>
              <a:gd name="connsiteY29" fmla="*/ 686 h 10000"/>
              <a:gd name="connsiteX30" fmla="*/ 2410 w 10000"/>
              <a:gd name="connsiteY30" fmla="*/ 1251 h 10000"/>
              <a:gd name="connsiteX31" fmla="*/ 2476 w 10000"/>
              <a:gd name="connsiteY31" fmla="*/ 1943 h 10000"/>
              <a:gd name="connsiteX32" fmla="*/ 2540 w 10000"/>
              <a:gd name="connsiteY32" fmla="*/ 2509 h 10000"/>
              <a:gd name="connsiteX33" fmla="*/ 2624 w 10000"/>
              <a:gd name="connsiteY33" fmla="*/ 3053 h 10000"/>
              <a:gd name="connsiteX34" fmla="*/ 2734 w 10000"/>
              <a:gd name="connsiteY34" fmla="*/ 3583 h 10000"/>
              <a:gd name="connsiteX35" fmla="*/ 2819 w 10000"/>
              <a:gd name="connsiteY35" fmla="*/ 3887 h 10000"/>
              <a:gd name="connsiteX36" fmla="*/ 2885 w 10000"/>
              <a:gd name="connsiteY36" fmla="*/ 4042 h 10000"/>
              <a:gd name="connsiteX37" fmla="*/ 2987 w 10000"/>
              <a:gd name="connsiteY37" fmla="*/ 4184 h 10000"/>
              <a:gd name="connsiteX38" fmla="*/ 3048 w 10000"/>
              <a:gd name="connsiteY38" fmla="*/ 4148 h 10000"/>
              <a:gd name="connsiteX39" fmla="*/ 3111 w 10000"/>
              <a:gd name="connsiteY39" fmla="*/ 4113 h 10000"/>
              <a:gd name="connsiteX40" fmla="*/ 3196 w 10000"/>
              <a:gd name="connsiteY40" fmla="*/ 4099 h 10000"/>
              <a:gd name="connsiteX41" fmla="*/ 3302 w 10000"/>
              <a:gd name="connsiteY41" fmla="*/ 4608 h 10000"/>
              <a:gd name="connsiteX42" fmla="*/ 3389 w 10000"/>
              <a:gd name="connsiteY42" fmla="*/ 4961 h 10000"/>
              <a:gd name="connsiteX43" fmla="*/ 3476 w 10000"/>
              <a:gd name="connsiteY43" fmla="*/ 5491 h 10000"/>
              <a:gd name="connsiteX44" fmla="*/ 3520 w 10000"/>
              <a:gd name="connsiteY44" fmla="*/ 6057 h 10000"/>
              <a:gd name="connsiteX45" fmla="*/ 3849 w 10000"/>
              <a:gd name="connsiteY45" fmla="*/ 5858 h 10000"/>
              <a:gd name="connsiteX46" fmla="*/ 5174 w 10000"/>
              <a:gd name="connsiteY46" fmla="*/ 5333 h 10000"/>
              <a:gd name="connsiteX47" fmla="*/ 6909 w 10000"/>
              <a:gd name="connsiteY47" fmla="*/ 5510 h 10000"/>
              <a:gd name="connsiteX48" fmla="*/ 7682 w 10000"/>
              <a:gd name="connsiteY48" fmla="*/ 6250 h 10000"/>
              <a:gd name="connsiteX49" fmla="*/ 8581 w 10000"/>
              <a:gd name="connsiteY49" fmla="*/ 8101 h 10000"/>
              <a:gd name="connsiteX50" fmla="*/ 10000 w 10000"/>
              <a:gd name="connsiteY50" fmla="*/ 9046 h 10000"/>
              <a:gd name="connsiteX51" fmla="*/ 9986 w 10000"/>
              <a:gd name="connsiteY51" fmla="*/ 10000 h 10000"/>
              <a:gd name="connsiteX0" fmla="*/ 0 w 10000"/>
              <a:gd name="connsiteY0" fmla="*/ 9894 h 10000"/>
              <a:gd name="connsiteX1" fmla="*/ 165 w 10000"/>
              <a:gd name="connsiteY1" fmla="*/ 8989 h 10000"/>
              <a:gd name="connsiteX2" fmla="*/ 226 w 10000"/>
              <a:gd name="connsiteY2" fmla="*/ 8940 h 10000"/>
              <a:gd name="connsiteX3" fmla="*/ 311 w 10000"/>
              <a:gd name="connsiteY3" fmla="*/ 8905 h 10000"/>
              <a:gd name="connsiteX4" fmla="*/ 372 w 10000"/>
              <a:gd name="connsiteY4" fmla="*/ 8869 h 10000"/>
              <a:gd name="connsiteX5" fmla="*/ 457 w 10000"/>
              <a:gd name="connsiteY5" fmla="*/ 8834 h 10000"/>
              <a:gd name="connsiteX6" fmla="*/ 539 w 10000"/>
              <a:gd name="connsiteY6" fmla="*/ 8799 h 10000"/>
              <a:gd name="connsiteX7" fmla="*/ 621 w 10000"/>
              <a:gd name="connsiteY7" fmla="*/ 8763 h 10000"/>
              <a:gd name="connsiteX8" fmla="*/ 728 w 10000"/>
              <a:gd name="connsiteY8" fmla="*/ 8530 h 10000"/>
              <a:gd name="connsiteX9" fmla="*/ 784 w 10000"/>
              <a:gd name="connsiteY9" fmla="*/ 7929 h 10000"/>
              <a:gd name="connsiteX10" fmla="*/ 842 w 10000"/>
              <a:gd name="connsiteY10" fmla="*/ 7717 h 10000"/>
              <a:gd name="connsiteX11" fmla="*/ 944 w 10000"/>
              <a:gd name="connsiteY11" fmla="*/ 7102 h 10000"/>
              <a:gd name="connsiteX12" fmla="*/ 1005 w 10000"/>
              <a:gd name="connsiteY12" fmla="*/ 6693 h 10000"/>
              <a:gd name="connsiteX13" fmla="*/ 1087 w 10000"/>
              <a:gd name="connsiteY13" fmla="*/ 6254 h 10000"/>
              <a:gd name="connsiteX14" fmla="*/ 1148 w 10000"/>
              <a:gd name="connsiteY14" fmla="*/ 5845 h 10000"/>
              <a:gd name="connsiteX15" fmla="*/ 1228 w 10000"/>
              <a:gd name="connsiteY15" fmla="*/ 5244 h 10000"/>
              <a:gd name="connsiteX16" fmla="*/ 1306 w 10000"/>
              <a:gd name="connsiteY16" fmla="*/ 4431 h 10000"/>
              <a:gd name="connsiteX17" fmla="*/ 1405 w 10000"/>
              <a:gd name="connsiteY17" fmla="*/ 3830 h 10000"/>
              <a:gd name="connsiteX18" fmla="*/ 1462 w 10000"/>
              <a:gd name="connsiteY18" fmla="*/ 3216 h 10000"/>
              <a:gd name="connsiteX19" fmla="*/ 1544 w 10000"/>
              <a:gd name="connsiteY19" fmla="*/ 2792 h 10000"/>
              <a:gd name="connsiteX20" fmla="*/ 1605 w 10000"/>
              <a:gd name="connsiteY20" fmla="*/ 2205 h 10000"/>
              <a:gd name="connsiteX21" fmla="*/ 1685 w 10000"/>
              <a:gd name="connsiteY21" fmla="*/ 1746 h 10000"/>
              <a:gd name="connsiteX22" fmla="*/ 1768 w 10000"/>
              <a:gd name="connsiteY22" fmla="*/ 1357 h 10000"/>
              <a:gd name="connsiteX23" fmla="*/ 1845 w 10000"/>
              <a:gd name="connsiteY23" fmla="*/ 919 h 10000"/>
              <a:gd name="connsiteX24" fmla="*/ 1951 w 10000"/>
              <a:gd name="connsiteY24" fmla="*/ 898 h 10000"/>
              <a:gd name="connsiteX25" fmla="*/ 2031 w 10000"/>
              <a:gd name="connsiteY25" fmla="*/ 459 h 10000"/>
              <a:gd name="connsiteX26" fmla="*/ 2111 w 10000"/>
              <a:gd name="connsiteY26" fmla="*/ 49 h 10000"/>
              <a:gd name="connsiteX27" fmla="*/ 2193 w 10000"/>
              <a:gd name="connsiteY27" fmla="*/ 0 h 10000"/>
              <a:gd name="connsiteX28" fmla="*/ 2281 w 10000"/>
              <a:gd name="connsiteY28" fmla="*/ 332 h 10000"/>
              <a:gd name="connsiteX29" fmla="*/ 2347 w 10000"/>
              <a:gd name="connsiteY29" fmla="*/ 686 h 10000"/>
              <a:gd name="connsiteX30" fmla="*/ 2410 w 10000"/>
              <a:gd name="connsiteY30" fmla="*/ 1251 h 10000"/>
              <a:gd name="connsiteX31" fmla="*/ 2476 w 10000"/>
              <a:gd name="connsiteY31" fmla="*/ 1943 h 10000"/>
              <a:gd name="connsiteX32" fmla="*/ 2540 w 10000"/>
              <a:gd name="connsiteY32" fmla="*/ 2509 h 10000"/>
              <a:gd name="connsiteX33" fmla="*/ 2624 w 10000"/>
              <a:gd name="connsiteY33" fmla="*/ 3053 h 10000"/>
              <a:gd name="connsiteX34" fmla="*/ 2734 w 10000"/>
              <a:gd name="connsiteY34" fmla="*/ 3583 h 10000"/>
              <a:gd name="connsiteX35" fmla="*/ 2819 w 10000"/>
              <a:gd name="connsiteY35" fmla="*/ 3887 h 10000"/>
              <a:gd name="connsiteX36" fmla="*/ 2885 w 10000"/>
              <a:gd name="connsiteY36" fmla="*/ 4042 h 10000"/>
              <a:gd name="connsiteX37" fmla="*/ 2987 w 10000"/>
              <a:gd name="connsiteY37" fmla="*/ 4184 h 10000"/>
              <a:gd name="connsiteX38" fmla="*/ 3048 w 10000"/>
              <a:gd name="connsiteY38" fmla="*/ 4148 h 10000"/>
              <a:gd name="connsiteX39" fmla="*/ 3111 w 10000"/>
              <a:gd name="connsiteY39" fmla="*/ 4113 h 10000"/>
              <a:gd name="connsiteX40" fmla="*/ 3196 w 10000"/>
              <a:gd name="connsiteY40" fmla="*/ 4099 h 10000"/>
              <a:gd name="connsiteX41" fmla="*/ 3302 w 10000"/>
              <a:gd name="connsiteY41" fmla="*/ 4608 h 10000"/>
              <a:gd name="connsiteX42" fmla="*/ 3389 w 10000"/>
              <a:gd name="connsiteY42" fmla="*/ 4961 h 10000"/>
              <a:gd name="connsiteX43" fmla="*/ 3476 w 10000"/>
              <a:gd name="connsiteY43" fmla="*/ 5491 h 10000"/>
              <a:gd name="connsiteX44" fmla="*/ 3641 w 10000"/>
              <a:gd name="connsiteY44" fmla="*/ 5317 h 10000"/>
              <a:gd name="connsiteX45" fmla="*/ 3849 w 10000"/>
              <a:gd name="connsiteY45" fmla="*/ 5858 h 10000"/>
              <a:gd name="connsiteX46" fmla="*/ 5174 w 10000"/>
              <a:gd name="connsiteY46" fmla="*/ 5333 h 10000"/>
              <a:gd name="connsiteX47" fmla="*/ 6909 w 10000"/>
              <a:gd name="connsiteY47" fmla="*/ 5510 h 10000"/>
              <a:gd name="connsiteX48" fmla="*/ 7682 w 10000"/>
              <a:gd name="connsiteY48" fmla="*/ 6250 h 10000"/>
              <a:gd name="connsiteX49" fmla="*/ 8581 w 10000"/>
              <a:gd name="connsiteY49" fmla="*/ 8101 h 10000"/>
              <a:gd name="connsiteX50" fmla="*/ 10000 w 10000"/>
              <a:gd name="connsiteY50" fmla="*/ 9046 h 10000"/>
              <a:gd name="connsiteX51" fmla="*/ 9986 w 10000"/>
              <a:gd name="connsiteY51" fmla="*/ 10000 h 10000"/>
              <a:gd name="connsiteX0" fmla="*/ 0 w 10000"/>
              <a:gd name="connsiteY0" fmla="*/ 9894 h 10000"/>
              <a:gd name="connsiteX1" fmla="*/ 165 w 10000"/>
              <a:gd name="connsiteY1" fmla="*/ 8989 h 10000"/>
              <a:gd name="connsiteX2" fmla="*/ 226 w 10000"/>
              <a:gd name="connsiteY2" fmla="*/ 8940 h 10000"/>
              <a:gd name="connsiteX3" fmla="*/ 311 w 10000"/>
              <a:gd name="connsiteY3" fmla="*/ 8905 h 10000"/>
              <a:gd name="connsiteX4" fmla="*/ 372 w 10000"/>
              <a:gd name="connsiteY4" fmla="*/ 8869 h 10000"/>
              <a:gd name="connsiteX5" fmla="*/ 457 w 10000"/>
              <a:gd name="connsiteY5" fmla="*/ 8834 h 10000"/>
              <a:gd name="connsiteX6" fmla="*/ 539 w 10000"/>
              <a:gd name="connsiteY6" fmla="*/ 8799 h 10000"/>
              <a:gd name="connsiteX7" fmla="*/ 621 w 10000"/>
              <a:gd name="connsiteY7" fmla="*/ 8763 h 10000"/>
              <a:gd name="connsiteX8" fmla="*/ 728 w 10000"/>
              <a:gd name="connsiteY8" fmla="*/ 8530 h 10000"/>
              <a:gd name="connsiteX9" fmla="*/ 784 w 10000"/>
              <a:gd name="connsiteY9" fmla="*/ 7929 h 10000"/>
              <a:gd name="connsiteX10" fmla="*/ 842 w 10000"/>
              <a:gd name="connsiteY10" fmla="*/ 7717 h 10000"/>
              <a:gd name="connsiteX11" fmla="*/ 944 w 10000"/>
              <a:gd name="connsiteY11" fmla="*/ 7102 h 10000"/>
              <a:gd name="connsiteX12" fmla="*/ 1005 w 10000"/>
              <a:gd name="connsiteY12" fmla="*/ 6693 h 10000"/>
              <a:gd name="connsiteX13" fmla="*/ 1087 w 10000"/>
              <a:gd name="connsiteY13" fmla="*/ 6254 h 10000"/>
              <a:gd name="connsiteX14" fmla="*/ 1148 w 10000"/>
              <a:gd name="connsiteY14" fmla="*/ 5845 h 10000"/>
              <a:gd name="connsiteX15" fmla="*/ 1228 w 10000"/>
              <a:gd name="connsiteY15" fmla="*/ 5244 h 10000"/>
              <a:gd name="connsiteX16" fmla="*/ 1306 w 10000"/>
              <a:gd name="connsiteY16" fmla="*/ 4431 h 10000"/>
              <a:gd name="connsiteX17" fmla="*/ 1405 w 10000"/>
              <a:gd name="connsiteY17" fmla="*/ 3830 h 10000"/>
              <a:gd name="connsiteX18" fmla="*/ 1462 w 10000"/>
              <a:gd name="connsiteY18" fmla="*/ 3216 h 10000"/>
              <a:gd name="connsiteX19" fmla="*/ 1544 w 10000"/>
              <a:gd name="connsiteY19" fmla="*/ 2792 h 10000"/>
              <a:gd name="connsiteX20" fmla="*/ 1605 w 10000"/>
              <a:gd name="connsiteY20" fmla="*/ 2205 h 10000"/>
              <a:gd name="connsiteX21" fmla="*/ 1685 w 10000"/>
              <a:gd name="connsiteY21" fmla="*/ 1746 h 10000"/>
              <a:gd name="connsiteX22" fmla="*/ 1768 w 10000"/>
              <a:gd name="connsiteY22" fmla="*/ 1357 h 10000"/>
              <a:gd name="connsiteX23" fmla="*/ 1845 w 10000"/>
              <a:gd name="connsiteY23" fmla="*/ 919 h 10000"/>
              <a:gd name="connsiteX24" fmla="*/ 1951 w 10000"/>
              <a:gd name="connsiteY24" fmla="*/ 898 h 10000"/>
              <a:gd name="connsiteX25" fmla="*/ 2031 w 10000"/>
              <a:gd name="connsiteY25" fmla="*/ 459 h 10000"/>
              <a:gd name="connsiteX26" fmla="*/ 2111 w 10000"/>
              <a:gd name="connsiteY26" fmla="*/ 49 h 10000"/>
              <a:gd name="connsiteX27" fmla="*/ 2193 w 10000"/>
              <a:gd name="connsiteY27" fmla="*/ 0 h 10000"/>
              <a:gd name="connsiteX28" fmla="*/ 2281 w 10000"/>
              <a:gd name="connsiteY28" fmla="*/ 332 h 10000"/>
              <a:gd name="connsiteX29" fmla="*/ 2347 w 10000"/>
              <a:gd name="connsiteY29" fmla="*/ 686 h 10000"/>
              <a:gd name="connsiteX30" fmla="*/ 2410 w 10000"/>
              <a:gd name="connsiteY30" fmla="*/ 1251 h 10000"/>
              <a:gd name="connsiteX31" fmla="*/ 2476 w 10000"/>
              <a:gd name="connsiteY31" fmla="*/ 1943 h 10000"/>
              <a:gd name="connsiteX32" fmla="*/ 2540 w 10000"/>
              <a:gd name="connsiteY32" fmla="*/ 2509 h 10000"/>
              <a:gd name="connsiteX33" fmla="*/ 2624 w 10000"/>
              <a:gd name="connsiteY33" fmla="*/ 3053 h 10000"/>
              <a:gd name="connsiteX34" fmla="*/ 2734 w 10000"/>
              <a:gd name="connsiteY34" fmla="*/ 3583 h 10000"/>
              <a:gd name="connsiteX35" fmla="*/ 2819 w 10000"/>
              <a:gd name="connsiteY35" fmla="*/ 3887 h 10000"/>
              <a:gd name="connsiteX36" fmla="*/ 2885 w 10000"/>
              <a:gd name="connsiteY36" fmla="*/ 4042 h 10000"/>
              <a:gd name="connsiteX37" fmla="*/ 2987 w 10000"/>
              <a:gd name="connsiteY37" fmla="*/ 4184 h 10000"/>
              <a:gd name="connsiteX38" fmla="*/ 3048 w 10000"/>
              <a:gd name="connsiteY38" fmla="*/ 4148 h 10000"/>
              <a:gd name="connsiteX39" fmla="*/ 3111 w 10000"/>
              <a:gd name="connsiteY39" fmla="*/ 4113 h 10000"/>
              <a:gd name="connsiteX40" fmla="*/ 3196 w 10000"/>
              <a:gd name="connsiteY40" fmla="*/ 4099 h 10000"/>
              <a:gd name="connsiteX41" fmla="*/ 3302 w 10000"/>
              <a:gd name="connsiteY41" fmla="*/ 4608 h 10000"/>
              <a:gd name="connsiteX42" fmla="*/ 3389 w 10000"/>
              <a:gd name="connsiteY42" fmla="*/ 4961 h 10000"/>
              <a:gd name="connsiteX43" fmla="*/ 3476 w 10000"/>
              <a:gd name="connsiteY43" fmla="*/ 5491 h 10000"/>
              <a:gd name="connsiteX44" fmla="*/ 3641 w 10000"/>
              <a:gd name="connsiteY44" fmla="*/ 5317 h 10000"/>
              <a:gd name="connsiteX45" fmla="*/ 4212 w 10000"/>
              <a:gd name="connsiteY45" fmla="*/ 4809 h 10000"/>
              <a:gd name="connsiteX46" fmla="*/ 5174 w 10000"/>
              <a:gd name="connsiteY46" fmla="*/ 5333 h 10000"/>
              <a:gd name="connsiteX47" fmla="*/ 6909 w 10000"/>
              <a:gd name="connsiteY47" fmla="*/ 5510 h 10000"/>
              <a:gd name="connsiteX48" fmla="*/ 7682 w 10000"/>
              <a:gd name="connsiteY48" fmla="*/ 6250 h 10000"/>
              <a:gd name="connsiteX49" fmla="*/ 8581 w 10000"/>
              <a:gd name="connsiteY49" fmla="*/ 8101 h 10000"/>
              <a:gd name="connsiteX50" fmla="*/ 10000 w 10000"/>
              <a:gd name="connsiteY50" fmla="*/ 9046 h 10000"/>
              <a:gd name="connsiteX51" fmla="*/ 9986 w 10000"/>
              <a:gd name="connsiteY51" fmla="*/ 10000 h 10000"/>
              <a:gd name="connsiteX0" fmla="*/ 0 w 10000"/>
              <a:gd name="connsiteY0" fmla="*/ 9894 h 10000"/>
              <a:gd name="connsiteX1" fmla="*/ 165 w 10000"/>
              <a:gd name="connsiteY1" fmla="*/ 8989 h 10000"/>
              <a:gd name="connsiteX2" fmla="*/ 226 w 10000"/>
              <a:gd name="connsiteY2" fmla="*/ 8940 h 10000"/>
              <a:gd name="connsiteX3" fmla="*/ 311 w 10000"/>
              <a:gd name="connsiteY3" fmla="*/ 8905 h 10000"/>
              <a:gd name="connsiteX4" fmla="*/ 372 w 10000"/>
              <a:gd name="connsiteY4" fmla="*/ 8869 h 10000"/>
              <a:gd name="connsiteX5" fmla="*/ 457 w 10000"/>
              <a:gd name="connsiteY5" fmla="*/ 8834 h 10000"/>
              <a:gd name="connsiteX6" fmla="*/ 539 w 10000"/>
              <a:gd name="connsiteY6" fmla="*/ 8799 h 10000"/>
              <a:gd name="connsiteX7" fmla="*/ 621 w 10000"/>
              <a:gd name="connsiteY7" fmla="*/ 8763 h 10000"/>
              <a:gd name="connsiteX8" fmla="*/ 728 w 10000"/>
              <a:gd name="connsiteY8" fmla="*/ 8530 h 10000"/>
              <a:gd name="connsiteX9" fmla="*/ 784 w 10000"/>
              <a:gd name="connsiteY9" fmla="*/ 7929 h 10000"/>
              <a:gd name="connsiteX10" fmla="*/ 842 w 10000"/>
              <a:gd name="connsiteY10" fmla="*/ 7717 h 10000"/>
              <a:gd name="connsiteX11" fmla="*/ 944 w 10000"/>
              <a:gd name="connsiteY11" fmla="*/ 7102 h 10000"/>
              <a:gd name="connsiteX12" fmla="*/ 1005 w 10000"/>
              <a:gd name="connsiteY12" fmla="*/ 6693 h 10000"/>
              <a:gd name="connsiteX13" fmla="*/ 1087 w 10000"/>
              <a:gd name="connsiteY13" fmla="*/ 6254 h 10000"/>
              <a:gd name="connsiteX14" fmla="*/ 1148 w 10000"/>
              <a:gd name="connsiteY14" fmla="*/ 5845 h 10000"/>
              <a:gd name="connsiteX15" fmla="*/ 1228 w 10000"/>
              <a:gd name="connsiteY15" fmla="*/ 5244 h 10000"/>
              <a:gd name="connsiteX16" fmla="*/ 1306 w 10000"/>
              <a:gd name="connsiteY16" fmla="*/ 4431 h 10000"/>
              <a:gd name="connsiteX17" fmla="*/ 1405 w 10000"/>
              <a:gd name="connsiteY17" fmla="*/ 3830 h 10000"/>
              <a:gd name="connsiteX18" fmla="*/ 1462 w 10000"/>
              <a:gd name="connsiteY18" fmla="*/ 3216 h 10000"/>
              <a:gd name="connsiteX19" fmla="*/ 1544 w 10000"/>
              <a:gd name="connsiteY19" fmla="*/ 2792 h 10000"/>
              <a:gd name="connsiteX20" fmla="*/ 1605 w 10000"/>
              <a:gd name="connsiteY20" fmla="*/ 2205 h 10000"/>
              <a:gd name="connsiteX21" fmla="*/ 1685 w 10000"/>
              <a:gd name="connsiteY21" fmla="*/ 1746 h 10000"/>
              <a:gd name="connsiteX22" fmla="*/ 1768 w 10000"/>
              <a:gd name="connsiteY22" fmla="*/ 1357 h 10000"/>
              <a:gd name="connsiteX23" fmla="*/ 1845 w 10000"/>
              <a:gd name="connsiteY23" fmla="*/ 919 h 10000"/>
              <a:gd name="connsiteX24" fmla="*/ 1951 w 10000"/>
              <a:gd name="connsiteY24" fmla="*/ 898 h 10000"/>
              <a:gd name="connsiteX25" fmla="*/ 2031 w 10000"/>
              <a:gd name="connsiteY25" fmla="*/ 459 h 10000"/>
              <a:gd name="connsiteX26" fmla="*/ 2111 w 10000"/>
              <a:gd name="connsiteY26" fmla="*/ 49 h 10000"/>
              <a:gd name="connsiteX27" fmla="*/ 2193 w 10000"/>
              <a:gd name="connsiteY27" fmla="*/ 0 h 10000"/>
              <a:gd name="connsiteX28" fmla="*/ 2281 w 10000"/>
              <a:gd name="connsiteY28" fmla="*/ 332 h 10000"/>
              <a:gd name="connsiteX29" fmla="*/ 2347 w 10000"/>
              <a:gd name="connsiteY29" fmla="*/ 686 h 10000"/>
              <a:gd name="connsiteX30" fmla="*/ 2410 w 10000"/>
              <a:gd name="connsiteY30" fmla="*/ 1251 h 10000"/>
              <a:gd name="connsiteX31" fmla="*/ 2476 w 10000"/>
              <a:gd name="connsiteY31" fmla="*/ 1943 h 10000"/>
              <a:gd name="connsiteX32" fmla="*/ 2540 w 10000"/>
              <a:gd name="connsiteY32" fmla="*/ 2509 h 10000"/>
              <a:gd name="connsiteX33" fmla="*/ 2624 w 10000"/>
              <a:gd name="connsiteY33" fmla="*/ 3053 h 10000"/>
              <a:gd name="connsiteX34" fmla="*/ 2734 w 10000"/>
              <a:gd name="connsiteY34" fmla="*/ 3583 h 10000"/>
              <a:gd name="connsiteX35" fmla="*/ 2819 w 10000"/>
              <a:gd name="connsiteY35" fmla="*/ 3887 h 10000"/>
              <a:gd name="connsiteX36" fmla="*/ 2885 w 10000"/>
              <a:gd name="connsiteY36" fmla="*/ 4042 h 10000"/>
              <a:gd name="connsiteX37" fmla="*/ 2987 w 10000"/>
              <a:gd name="connsiteY37" fmla="*/ 4184 h 10000"/>
              <a:gd name="connsiteX38" fmla="*/ 3048 w 10000"/>
              <a:gd name="connsiteY38" fmla="*/ 4148 h 10000"/>
              <a:gd name="connsiteX39" fmla="*/ 3111 w 10000"/>
              <a:gd name="connsiteY39" fmla="*/ 4113 h 10000"/>
              <a:gd name="connsiteX40" fmla="*/ 3196 w 10000"/>
              <a:gd name="connsiteY40" fmla="*/ 4099 h 10000"/>
              <a:gd name="connsiteX41" fmla="*/ 3302 w 10000"/>
              <a:gd name="connsiteY41" fmla="*/ 4608 h 10000"/>
              <a:gd name="connsiteX42" fmla="*/ 3389 w 10000"/>
              <a:gd name="connsiteY42" fmla="*/ 4961 h 10000"/>
              <a:gd name="connsiteX43" fmla="*/ 3476 w 10000"/>
              <a:gd name="connsiteY43" fmla="*/ 5491 h 10000"/>
              <a:gd name="connsiteX44" fmla="*/ 3831 w 10000"/>
              <a:gd name="connsiteY44" fmla="*/ 5194 h 10000"/>
              <a:gd name="connsiteX45" fmla="*/ 4212 w 10000"/>
              <a:gd name="connsiteY45" fmla="*/ 4809 h 10000"/>
              <a:gd name="connsiteX46" fmla="*/ 5174 w 10000"/>
              <a:gd name="connsiteY46" fmla="*/ 5333 h 10000"/>
              <a:gd name="connsiteX47" fmla="*/ 6909 w 10000"/>
              <a:gd name="connsiteY47" fmla="*/ 5510 h 10000"/>
              <a:gd name="connsiteX48" fmla="*/ 7682 w 10000"/>
              <a:gd name="connsiteY48" fmla="*/ 6250 h 10000"/>
              <a:gd name="connsiteX49" fmla="*/ 8581 w 10000"/>
              <a:gd name="connsiteY49" fmla="*/ 8101 h 10000"/>
              <a:gd name="connsiteX50" fmla="*/ 10000 w 10000"/>
              <a:gd name="connsiteY50" fmla="*/ 9046 h 10000"/>
              <a:gd name="connsiteX51" fmla="*/ 9986 w 10000"/>
              <a:gd name="connsiteY51" fmla="*/ 10000 h 10000"/>
              <a:gd name="connsiteX0" fmla="*/ 0 w 10000"/>
              <a:gd name="connsiteY0" fmla="*/ 9894 h 10000"/>
              <a:gd name="connsiteX1" fmla="*/ 165 w 10000"/>
              <a:gd name="connsiteY1" fmla="*/ 8989 h 10000"/>
              <a:gd name="connsiteX2" fmla="*/ 226 w 10000"/>
              <a:gd name="connsiteY2" fmla="*/ 8940 h 10000"/>
              <a:gd name="connsiteX3" fmla="*/ 311 w 10000"/>
              <a:gd name="connsiteY3" fmla="*/ 8905 h 10000"/>
              <a:gd name="connsiteX4" fmla="*/ 372 w 10000"/>
              <a:gd name="connsiteY4" fmla="*/ 8869 h 10000"/>
              <a:gd name="connsiteX5" fmla="*/ 457 w 10000"/>
              <a:gd name="connsiteY5" fmla="*/ 8834 h 10000"/>
              <a:gd name="connsiteX6" fmla="*/ 539 w 10000"/>
              <a:gd name="connsiteY6" fmla="*/ 8799 h 10000"/>
              <a:gd name="connsiteX7" fmla="*/ 621 w 10000"/>
              <a:gd name="connsiteY7" fmla="*/ 8763 h 10000"/>
              <a:gd name="connsiteX8" fmla="*/ 728 w 10000"/>
              <a:gd name="connsiteY8" fmla="*/ 8530 h 10000"/>
              <a:gd name="connsiteX9" fmla="*/ 784 w 10000"/>
              <a:gd name="connsiteY9" fmla="*/ 7929 h 10000"/>
              <a:gd name="connsiteX10" fmla="*/ 842 w 10000"/>
              <a:gd name="connsiteY10" fmla="*/ 7717 h 10000"/>
              <a:gd name="connsiteX11" fmla="*/ 944 w 10000"/>
              <a:gd name="connsiteY11" fmla="*/ 7102 h 10000"/>
              <a:gd name="connsiteX12" fmla="*/ 1005 w 10000"/>
              <a:gd name="connsiteY12" fmla="*/ 6693 h 10000"/>
              <a:gd name="connsiteX13" fmla="*/ 1087 w 10000"/>
              <a:gd name="connsiteY13" fmla="*/ 6254 h 10000"/>
              <a:gd name="connsiteX14" fmla="*/ 1148 w 10000"/>
              <a:gd name="connsiteY14" fmla="*/ 5845 h 10000"/>
              <a:gd name="connsiteX15" fmla="*/ 1228 w 10000"/>
              <a:gd name="connsiteY15" fmla="*/ 5244 h 10000"/>
              <a:gd name="connsiteX16" fmla="*/ 1306 w 10000"/>
              <a:gd name="connsiteY16" fmla="*/ 4431 h 10000"/>
              <a:gd name="connsiteX17" fmla="*/ 1405 w 10000"/>
              <a:gd name="connsiteY17" fmla="*/ 3830 h 10000"/>
              <a:gd name="connsiteX18" fmla="*/ 1462 w 10000"/>
              <a:gd name="connsiteY18" fmla="*/ 3216 h 10000"/>
              <a:gd name="connsiteX19" fmla="*/ 1544 w 10000"/>
              <a:gd name="connsiteY19" fmla="*/ 2792 h 10000"/>
              <a:gd name="connsiteX20" fmla="*/ 1605 w 10000"/>
              <a:gd name="connsiteY20" fmla="*/ 2205 h 10000"/>
              <a:gd name="connsiteX21" fmla="*/ 1685 w 10000"/>
              <a:gd name="connsiteY21" fmla="*/ 1746 h 10000"/>
              <a:gd name="connsiteX22" fmla="*/ 1768 w 10000"/>
              <a:gd name="connsiteY22" fmla="*/ 1357 h 10000"/>
              <a:gd name="connsiteX23" fmla="*/ 1845 w 10000"/>
              <a:gd name="connsiteY23" fmla="*/ 919 h 10000"/>
              <a:gd name="connsiteX24" fmla="*/ 1951 w 10000"/>
              <a:gd name="connsiteY24" fmla="*/ 898 h 10000"/>
              <a:gd name="connsiteX25" fmla="*/ 2031 w 10000"/>
              <a:gd name="connsiteY25" fmla="*/ 459 h 10000"/>
              <a:gd name="connsiteX26" fmla="*/ 2111 w 10000"/>
              <a:gd name="connsiteY26" fmla="*/ 49 h 10000"/>
              <a:gd name="connsiteX27" fmla="*/ 2193 w 10000"/>
              <a:gd name="connsiteY27" fmla="*/ 0 h 10000"/>
              <a:gd name="connsiteX28" fmla="*/ 2281 w 10000"/>
              <a:gd name="connsiteY28" fmla="*/ 332 h 10000"/>
              <a:gd name="connsiteX29" fmla="*/ 2347 w 10000"/>
              <a:gd name="connsiteY29" fmla="*/ 686 h 10000"/>
              <a:gd name="connsiteX30" fmla="*/ 2410 w 10000"/>
              <a:gd name="connsiteY30" fmla="*/ 1251 h 10000"/>
              <a:gd name="connsiteX31" fmla="*/ 2476 w 10000"/>
              <a:gd name="connsiteY31" fmla="*/ 1943 h 10000"/>
              <a:gd name="connsiteX32" fmla="*/ 2540 w 10000"/>
              <a:gd name="connsiteY32" fmla="*/ 2509 h 10000"/>
              <a:gd name="connsiteX33" fmla="*/ 2624 w 10000"/>
              <a:gd name="connsiteY33" fmla="*/ 3053 h 10000"/>
              <a:gd name="connsiteX34" fmla="*/ 2734 w 10000"/>
              <a:gd name="connsiteY34" fmla="*/ 3583 h 10000"/>
              <a:gd name="connsiteX35" fmla="*/ 2819 w 10000"/>
              <a:gd name="connsiteY35" fmla="*/ 3887 h 10000"/>
              <a:gd name="connsiteX36" fmla="*/ 2885 w 10000"/>
              <a:gd name="connsiteY36" fmla="*/ 4042 h 10000"/>
              <a:gd name="connsiteX37" fmla="*/ 2987 w 10000"/>
              <a:gd name="connsiteY37" fmla="*/ 4184 h 10000"/>
              <a:gd name="connsiteX38" fmla="*/ 3048 w 10000"/>
              <a:gd name="connsiteY38" fmla="*/ 4148 h 10000"/>
              <a:gd name="connsiteX39" fmla="*/ 3111 w 10000"/>
              <a:gd name="connsiteY39" fmla="*/ 4113 h 10000"/>
              <a:gd name="connsiteX40" fmla="*/ 3196 w 10000"/>
              <a:gd name="connsiteY40" fmla="*/ 4099 h 10000"/>
              <a:gd name="connsiteX41" fmla="*/ 3302 w 10000"/>
              <a:gd name="connsiteY41" fmla="*/ 4608 h 10000"/>
              <a:gd name="connsiteX42" fmla="*/ 3389 w 10000"/>
              <a:gd name="connsiteY42" fmla="*/ 4961 h 10000"/>
              <a:gd name="connsiteX43" fmla="*/ 3614 w 10000"/>
              <a:gd name="connsiteY43" fmla="*/ 5121 h 10000"/>
              <a:gd name="connsiteX44" fmla="*/ 3831 w 10000"/>
              <a:gd name="connsiteY44" fmla="*/ 5194 h 10000"/>
              <a:gd name="connsiteX45" fmla="*/ 4212 w 10000"/>
              <a:gd name="connsiteY45" fmla="*/ 4809 h 10000"/>
              <a:gd name="connsiteX46" fmla="*/ 5174 w 10000"/>
              <a:gd name="connsiteY46" fmla="*/ 5333 h 10000"/>
              <a:gd name="connsiteX47" fmla="*/ 6909 w 10000"/>
              <a:gd name="connsiteY47" fmla="*/ 5510 h 10000"/>
              <a:gd name="connsiteX48" fmla="*/ 7682 w 10000"/>
              <a:gd name="connsiteY48" fmla="*/ 6250 h 10000"/>
              <a:gd name="connsiteX49" fmla="*/ 8581 w 10000"/>
              <a:gd name="connsiteY49" fmla="*/ 8101 h 10000"/>
              <a:gd name="connsiteX50" fmla="*/ 10000 w 10000"/>
              <a:gd name="connsiteY50" fmla="*/ 9046 h 10000"/>
              <a:gd name="connsiteX51" fmla="*/ 9986 w 10000"/>
              <a:gd name="connsiteY51" fmla="*/ 10000 h 10000"/>
              <a:gd name="connsiteX0" fmla="*/ 0 w 10000"/>
              <a:gd name="connsiteY0" fmla="*/ 9894 h 10000"/>
              <a:gd name="connsiteX1" fmla="*/ 165 w 10000"/>
              <a:gd name="connsiteY1" fmla="*/ 8989 h 10000"/>
              <a:gd name="connsiteX2" fmla="*/ 226 w 10000"/>
              <a:gd name="connsiteY2" fmla="*/ 8940 h 10000"/>
              <a:gd name="connsiteX3" fmla="*/ 311 w 10000"/>
              <a:gd name="connsiteY3" fmla="*/ 8905 h 10000"/>
              <a:gd name="connsiteX4" fmla="*/ 372 w 10000"/>
              <a:gd name="connsiteY4" fmla="*/ 8869 h 10000"/>
              <a:gd name="connsiteX5" fmla="*/ 457 w 10000"/>
              <a:gd name="connsiteY5" fmla="*/ 8834 h 10000"/>
              <a:gd name="connsiteX6" fmla="*/ 539 w 10000"/>
              <a:gd name="connsiteY6" fmla="*/ 8799 h 10000"/>
              <a:gd name="connsiteX7" fmla="*/ 621 w 10000"/>
              <a:gd name="connsiteY7" fmla="*/ 8763 h 10000"/>
              <a:gd name="connsiteX8" fmla="*/ 728 w 10000"/>
              <a:gd name="connsiteY8" fmla="*/ 8530 h 10000"/>
              <a:gd name="connsiteX9" fmla="*/ 784 w 10000"/>
              <a:gd name="connsiteY9" fmla="*/ 7929 h 10000"/>
              <a:gd name="connsiteX10" fmla="*/ 842 w 10000"/>
              <a:gd name="connsiteY10" fmla="*/ 7717 h 10000"/>
              <a:gd name="connsiteX11" fmla="*/ 944 w 10000"/>
              <a:gd name="connsiteY11" fmla="*/ 7102 h 10000"/>
              <a:gd name="connsiteX12" fmla="*/ 1005 w 10000"/>
              <a:gd name="connsiteY12" fmla="*/ 6693 h 10000"/>
              <a:gd name="connsiteX13" fmla="*/ 1087 w 10000"/>
              <a:gd name="connsiteY13" fmla="*/ 6254 h 10000"/>
              <a:gd name="connsiteX14" fmla="*/ 1148 w 10000"/>
              <a:gd name="connsiteY14" fmla="*/ 5845 h 10000"/>
              <a:gd name="connsiteX15" fmla="*/ 1228 w 10000"/>
              <a:gd name="connsiteY15" fmla="*/ 5244 h 10000"/>
              <a:gd name="connsiteX16" fmla="*/ 1306 w 10000"/>
              <a:gd name="connsiteY16" fmla="*/ 4431 h 10000"/>
              <a:gd name="connsiteX17" fmla="*/ 1405 w 10000"/>
              <a:gd name="connsiteY17" fmla="*/ 3830 h 10000"/>
              <a:gd name="connsiteX18" fmla="*/ 1462 w 10000"/>
              <a:gd name="connsiteY18" fmla="*/ 3216 h 10000"/>
              <a:gd name="connsiteX19" fmla="*/ 1544 w 10000"/>
              <a:gd name="connsiteY19" fmla="*/ 2792 h 10000"/>
              <a:gd name="connsiteX20" fmla="*/ 1605 w 10000"/>
              <a:gd name="connsiteY20" fmla="*/ 2205 h 10000"/>
              <a:gd name="connsiteX21" fmla="*/ 1685 w 10000"/>
              <a:gd name="connsiteY21" fmla="*/ 1746 h 10000"/>
              <a:gd name="connsiteX22" fmla="*/ 1768 w 10000"/>
              <a:gd name="connsiteY22" fmla="*/ 1357 h 10000"/>
              <a:gd name="connsiteX23" fmla="*/ 1845 w 10000"/>
              <a:gd name="connsiteY23" fmla="*/ 919 h 10000"/>
              <a:gd name="connsiteX24" fmla="*/ 1951 w 10000"/>
              <a:gd name="connsiteY24" fmla="*/ 898 h 10000"/>
              <a:gd name="connsiteX25" fmla="*/ 2031 w 10000"/>
              <a:gd name="connsiteY25" fmla="*/ 459 h 10000"/>
              <a:gd name="connsiteX26" fmla="*/ 2111 w 10000"/>
              <a:gd name="connsiteY26" fmla="*/ 49 h 10000"/>
              <a:gd name="connsiteX27" fmla="*/ 2193 w 10000"/>
              <a:gd name="connsiteY27" fmla="*/ 0 h 10000"/>
              <a:gd name="connsiteX28" fmla="*/ 2281 w 10000"/>
              <a:gd name="connsiteY28" fmla="*/ 332 h 10000"/>
              <a:gd name="connsiteX29" fmla="*/ 2347 w 10000"/>
              <a:gd name="connsiteY29" fmla="*/ 686 h 10000"/>
              <a:gd name="connsiteX30" fmla="*/ 2410 w 10000"/>
              <a:gd name="connsiteY30" fmla="*/ 1251 h 10000"/>
              <a:gd name="connsiteX31" fmla="*/ 2476 w 10000"/>
              <a:gd name="connsiteY31" fmla="*/ 1943 h 10000"/>
              <a:gd name="connsiteX32" fmla="*/ 2540 w 10000"/>
              <a:gd name="connsiteY32" fmla="*/ 2509 h 10000"/>
              <a:gd name="connsiteX33" fmla="*/ 2624 w 10000"/>
              <a:gd name="connsiteY33" fmla="*/ 3053 h 10000"/>
              <a:gd name="connsiteX34" fmla="*/ 2734 w 10000"/>
              <a:gd name="connsiteY34" fmla="*/ 3583 h 10000"/>
              <a:gd name="connsiteX35" fmla="*/ 2819 w 10000"/>
              <a:gd name="connsiteY35" fmla="*/ 3887 h 10000"/>
              <a:gd name="connsiteX36" fmla="*/ 2885 w 10000"/>
              <a:gd name="connsiteY36" fmla="*/ 4042 h 10000"/>
              <a:gd name="connsiteX37" fmla="*/ 2987 w 10000"/>
              <a:gd name="connsiteY37" fmla="*/ 4184 h 10000"/>
              <a:gd name="connsiteX38" fmla="*/ 3048 w 10000"/>
              <a:gd name="connsiteY38" fmla="*/ 4148 h 10000"/>
              <a:gd name="connsiteX39" fmla="*/ 3111 w 10000"/>
              <a:gd name="connsiteY39" fmla="*/ 4113 h 10000"/>
              <a:gd name="connsiteX40" fmla="*/ 3196 w 10000"/>
              <a:gd name="connsiteY40" fmla="*/ 4099 h 10000"/>
              <a:gd name="connsiteX41" fmla="*/ 3302 w 10000"/>
              <a:gd name="connsiteY41" fmla="*/ 4608 h 10000"/>
              <a:gd name="connsiteX42" fmla="*/ 3389 w 10000"/>
              <a:gd name="connsiteY42" fmla="*/ 4961 h 10000"/>
              <a:gd name="connsiteX43" fmla="*/ 3614 w 10000"/>
              <a:gd name="connsiteY43" fmla="*/ 5121 h 10000"/>
              <a:gd name="connsiteX44" fmla="*/ 3831 w 10000"/>
              <a:gd name="connsiteY44" fmla="*/ 5194 h 10000"/>
              <a:gd name="connsiteX45" fmla="*/ 4212 w 10000"/>
              <a:gd name="connsiteY45" fmla="*/ 4809 h 10000"/>
              <a:gd name="connsiteX46" fmla="*/ 5157 w 10000"/>
              <a:gd name="connsiteY46" fmla="*/ 5641 h 10000"/>
              <a:gd name="connsiteX47" fmla="*/ 6909 w 10000"/>
              <a:gd name="connsiteY47" fmla="*/ 5510 h 10000"/>
              <a:gd name="connsiteX48" fmla="*/ 7682 w 10000"/>
              <a:gd name="connsiteY48" fmla="*/ 6250 h 10000"/>
              <a:gd name="connsiteX49" fmla="*/ 8581 w 10000"/>
              <a:gd name="connsiteY49" fmla="*/ 8101 h 10000"/>
              <a:gd name="connsiteX50" fmla="*/ 10000 w 10000"/>
              <a:gd name="connsiteY50" fmla="*/ 9046 h 10000"/>
              <a:gd name="connsiteX51" fmla="*/ 9986 w 10000"/>
              <a:gd name="connsiteY51" fmla="*/ 10000 h 10000"/>
              <a:gd name="connsiteX0" fmla="*/ 57 w 9843"/>
              <a:gd name="connsiteY0" fmla="*/ 10134 h 10134"/>
              <a:gd name="connsiteX1" fmla="*/ 8 w 9843"/>
              <a:gd name="connsiteY1" fmla="*/ 8989 h 10134"/>
              <a:gd name="connsiteX2" fmla="*/ 69 w 9843"/>
              <a:gd name="connsiteY2" fmla="*/ 8940 h 10134"/>
              <a:gd name="connsiteX3" fmla="*/ 154 w 9843"/>
              <a:gd name="connsiteY3" fmla="*/ 8905 h 10134"/>
              <a:gd name="connsiteX4" fmla="*/ 215 w 9843"/>
              <a:gd name="connsiteY4" fmla="*/ 8869 h 10134"/>
              <a:gd name="connsiteX5" fmla="*/ 300 w 9843"/>
              <a:gd name="connsiteY5" fmla="*/ 8834 h 10134"/>
              <a:gd name="connsiteX6" fmla="*/ 382 w 9843"/>
              <a:gd name="connsiteY6" fmla="*/ 8799 h 10134"/>
              <a:gd name="connsiteX7" fmla="*/ 464 w 9843"/>
              <a:gd name="connsiteY7" fmla="*/ 8763 h 10134"/>
              <a:gd name="connsiteX8" fmla="*/ 571 w 9843"/>
              <a:gd name="connsiteY8" fmla="*/ 8530 h 10134"/>
              <a:gd name="connsiteX9" fmla="*/ 627 w 9843"/>
              <a:gd name="connsiteY9" fmla="*/ 7929 h 10134"/>
              <a:gd name="connsiteX10" fmla="*/ 685 w 9843"/>
              <a:gd name="connsiteY10" fmla="*/ 7717 h 10134"/>
              <a:gd name="connsiteX11" fmla="*/ 787 w 9843"/>
              <a:gd name="connsiteY11" fmla="*/ 7102 h 10134"/>
              <a:gd name="connsiteX12" fmla="*/ 848 w 9843"/>
              <a:gd name="connsiteY12" fmla="*/ 6693 h 10134"/>
              <a:gd name="connsiteX13" fmla="*/ 930 w 9843"/>
              <a:gd name="connsiteY13" fmla="*/ 6254 h 10134"/>
              <a:gd name="connsiteX14" fmla="*/ 991 w 9843"/>
              <a:gd name="connsiteY14" fmla="*/ 5845 h 10134"/>
              <a:gd name="connsiteX15" fmla="*/ 1071 w 9843"/>
              <a:gd name="connsiteY15" fmla="*/ 5244 h 10134"/>
              <a:gd name="connsiteX16" fmla="*/ 1149 w 9843"/>
              <a:gd name="connsiteY16" fmla="*/ 4431 h 10134"/>
              <a:gd name="connsiteX17" fmla="*/ 1248 w 9843"/>
              <a:gd name="connsiteY17" fmla="*/ 3830 h 10134"/>
              <a:gd name="connsiteX18" fmla="*/ 1305 w 9843"/>
              <a:gd name="connsiteY18" fmla="*/ 3216 h 10134"/>
              <a:gd name="connsiteX19" fmla="*/ 1387 w 9843"/>
              <a:gd name="connsiteY19" fmla="*/ 2792 h 10134"/>
              <a:gd name="connsiteX20" fmla="*/ 1448 w 9843"/>
              <a:gd name="connsiteY20" fmla="*/ 2205 h 10134"/>
              <a:gd name="connsiteX21" fmla="*/ 1528 w 9843"/>
              <a:gd name="connsiteY21" fmla="*/ 1746 h 10134"/>
              <a:gd name="connsiteX22" fmla="*/ 1611 w 9843"/>
              <a:gd name="connsiteY22" fmla="*/ 1357 h 10134"/>
              <a:gd name="connsiteX23" fmla="*/ 1688 w 9843"/>
              <a:gd name="connsiteY23" fmla="*/ 919 h 10134"/>
              <a:gd name="connsiteX24" fmla="*/ 1794 w 9843"/>
              <a:gd name="connsiteY24" fmla="*/ 898 h 10134"/>
              <a:gd name="connsiteX25" fmla="*/ 1874 w 9843"/>
              <a:gd name="connsiteY25" fmla="*/ 459 h 10134"/>
              <a:gd name="connsiteX26" fmla="*/ 1954 w 9843"/>
              <a:gd name="connsiteY26" fmla="*/ 49 h 10134"/>
              <a:gd name="connsiteX27" fmla="*/ 2036 w 9843"/>
              <a:gd name="connsiteY27" fmla="*/ 0 h 10134"/>
              <a:gd name="connsiteX28" fmla="*/ 2124 w 9843"/>
              <a:gd name="connsiteY28" fmla="*/ 332 h 10134"/>
              <a:gd name="connsiteX29" fmla="*/ 2190 w 9843"/>
              <a:gd name="connsiteY29" fmla="*/ 686 h 10134"/>
              <a:gd name="connsiteX30" fmla="*/ 2253 w 9843"/>
              <a:gd name="connsiteY30" fmla="*/ 1251 h 10134"/>
              <a:gd name="connsiteX31" fmla="*/ 2319 w 9843"/>
              <a:gd name="connsiteY31" fmla="*/ 1943 h 10134"/>
              <a:gd name="connsiteX32" fmla="*/ 2383 w 9843"/>
              <a:gd name="connsiteY32" fmla="*/ 2509 h 10134"/>
              <a:gd name="connsiteX33" fmla="*/ 2467 w 9843"/>
              <a:gd name="connsiteY33" fmla="*/ 3053 h 10134"/>
              <a:gd name="connsiteX34" fmla="*/ 2577 w 9843"/>
              <a:gd name="connsiteY34" fmla="*/ 3583 h 10134"/>
              <a:gd name="connsiteX35" fmla="*/ 2662 w 9843"/>
              <a:gd name="connsiteY35" fmla="*/ 3887 h 10134"/>
              <a:gd name="connsiteX36" fmla="*/ 2728 w 9843"/>
              <a:gd name="connsiteY36" fmla="*/ 4042 h 10134"/>
              <a:gd name="connsiteX37" fmla="*/ 2830 w 9843"/>
              <a:gd name="connsiteY37" fmla="*/ 4184 h 10134"/>
              <a:gd name="connsiteX38" fmla="*/ 2891 w 9843"/>
              <a:gd name="connsiteY38" fmla="*/ 4148 h 10134"/>
              <a:gd name="connsiteX39" fmla="*/ 2954 w 9843"/>
              <a:gd name="connsiteY39" fmla="*/ 4113 h 10134"/>
              <a:gd name="connsiteX40" fmla="*/ 3039 w 9843"/>
              <a:gd name="connsiteY40" fmla="*/ 4099 h 10134"/>
              <a:gd name="connsiteX41" fmla="*/ 3145 w 9843"/>
              <a:gd name="connsiteY41" fmla="*/ 4608 h 10134"/>
              <a:gd name="connsiteX42" fmla="*/ 3232 w 9843"/>
              <a:gd name="connsiteY42" fmla="*/ 4961 h 10134"/>
              <a:gd name="connsiteX43" fmla="*/ 3457 w 9843"/>
              <a:gd name="connsiteY43" fmla="*/ 5121 h 10134"/>
              <a:gd name="connsiteX44" fmla="*/ 3674 w 9843"/>
              <a:gd name="connsiteY44" fmla="*/ 5194 h 10134"/>
              <a:gd name="connsiteX45" fmla="*/ 4055 w 9843"/>
              <a:gd name="connsiteY45" fmla="*/ 4809 h 10134"/>
              <a:gd name="connsiteX46" fmla="*/ 5000 w 9843"/>
              <a:gd name="connsiteY46" fmla="*/ 5641 h 10134"/>
              <a:gd name="connsiteX47" fmla="*/ 6752 w 9843"/>
              <a:gd name="connsiteY47" fmla="*/ 5510 h 10134"/>
              <a:gd name="connsiteX48" fmla="*/ 7525 w 9843"/>
              <a:gd name="connsiteY48" fmla="*/ 6250 h 10134"/>
              <a:gd name="connsiteX49" fmla="*/ 8424 w 9843"/>
              <a:gd name="connsiteY49" fmla="*/ 8101 h 10134"/>
              <a:gd name="connsiteX50" fmla="*/ 9843 w 9843"/>
              <a:gd name="connsiteY50" fmla="*/ 9046 h 10134"/>
              <a:gd name="connsiteX51" fmla="*/ 9829 w 9843"/>
              <a:gd name="connsiteY51" fmla="*/ 10000 h 10134"/>
              <a:gd name="connsiteX0" fmla="*/ 58 w 10000"/>
              <a:gd name="connsiteY0" fmla="*/ 10000 h 10000"/>
              <a:gd name="connsiteX1" fmla="*/ 8 w 10000"/>
              <a:gd name="connsiteY1" fmla="*/ 8870 h 10000"/>
              <a:gd name="connsiteX2" fmla="*/ 156 w 10000"/>
              <a:gd name="connsiteY2" fmla="*/ 8787 h 10000"/>
              <a:gd name="connsiteX3" fmla="*/ 218 w 10000"/>
              <a:gd name="connsiteY3" fmla="*/ 8752 h 10000"/>
              <a:gd name="connsiteX4" fmla="*/ 305 w 10000"/>
              <a:gd name="connsiteY4" fmla="*/ 8717 h 10000"/>
              <a:gd name="connsiteX5" fmla="*/ 388 w 10000"/>
              <a:gd name="connsiteY5" fmla="*/ 8683 h 10000"/>
              <a:gd name="connsiteX6" fmla="*/ 471 w 10000"/>
              <a:gd name="connsiteY6" fmla="*/ 8647 h 10000"/>
              <a:gd name="connsiteX7" fmla="*/ 580 w 10000"/>
              <a:gd name="connsiteY7" fmla="*/ 8417 h 10000"/>
              <a:gd name="connsiteX8" fmla="*/ 637 w 10000"/>
              <a:gd name="connsiteY8" fmla="*/ 7824 h 10000"/>
              <a:gd name="connsiteX9" fmla="*/ 696 w 10000"/>
              <a:gd name="connsiteY9" fmla="*/ 7615 h 10000"/>
              <a:gd name="connsiteX10" fmla="*/ 800 w 10000"/>
              <a:gd name="connsiteY10" fmla="*/ 7008 h 10000"/>
              <a:gd name="connsiteX11" fmla="*/ 862 w 10000"/>
              <a:gd name="connsiteY11" fmla="*/ 6604 h 10000"/>
              <a:gd name="connsiteX12" fmla="*/ 945 w 10000"/>
              <a:gd name="connsiteY12" fmla="*/ 6171 h 10000"/>
              <a:gd name="connsiteX13" fmla="*/ 1007 w 10000"/>
              <a:gd name="connsiteY13" fmla="*/ 5768 h 10000"/>
              <a:gd name="connsiteX14" fmla="*/ 1088 w 10000"/>
              <a:gd name="connsiteY14" fmla="*/ 5175 h 10000"/>
              <a:gd name="connsiteX15" fmla="*/ 1167 w 10000"/>
              <a:gd name="connsiteY15" fmla="*/ 4372 h 10000"/>
              <a:gd name="connsiteX16" fmla="*/ 1268 w 10000"/>
              <a:gd name="connsiteY16" fmla="*/ 3779 h 10000"/>
              <a:gd name="connsiteX17" fmla="*/ 1326 w 10000"/>
              <a:gd name="connsiteY17" fmla="*/ 3173 h 10000"/>
              <a:gd name="connsiteX18" fmla="*/ 1409 w 10000"/>
              <a:gd name="connsiteY18" fmla="*/ 2755 h 10000"/>
              <a:gd name="connsiteX19" fmla="*/ 1471 w 10000"/>
              <a:gd name="connsiteY19" fmla="*/ 2176 h 10000"/>
              <a:gd name="connsiteX20" fmla="*/ 1552 w 10000"/>
              <a:gd name="connsiteY20" fmla="*/ 1723 h 10000"/>
              <a:gd name="connsiteX21" fmla="*/ 1637 w 10000"/>
              <a:gd name="connsiteY21" fmla="*/ 1339 h 10000"/>
              <a:gd name="connsiteX22" fmla="*/ 1715 w 10000"/>
              <a:gd name="connsiteY22" fmla="*/ 907 h 10000"/>
              <a:gd name="connsiteX23" fmla="*/ 1823 w 10000"/>
              <a:gd name="connsiteY23" fmla="*/ 886 h 10000"/>
              <a:gd name="connsiteX24" fmla="*/ 1904 w 10000"/>
              <a:gd name="connsiteY24" fmla="*/ 453 h 10000"/>
              <a:gd name="connsiteX25" fmla="*/ 1985 w 10000"/>
              <a:gd name="connsiteY25" fmla="*/ 48 h 10000"/>
              <a:gd name="connsiteX26" fmla="*/ 2068 w 10000"/>
              <a:gd name="connsiteY26" fmla="*/ 0 h 10000"/>
              <a:gd name="connsiteX27" fmla="*/ 2158 w 10000"/>
              <a:gd name="connsiteY27" fmla="*/ 328 h 10000"/>
              <a:gd name="connsiteX28" fmla="*/ 2225 w 10000"/>
              <a:gd name="connsiteY28" fmla="*/ 677 h 10000"/>
              <a:gd name="connsiteX29" fmla="*/ 2289 w 10000"/>
              <a:gd name="connsiteY29" fmla="*/ 1234 h 10000"/>
              <a:gd name="connsiteX30" fmla="*/ 2356 w 10000"/>
              <a:gd name="connsiteY30" fmla="*/ 1917 h 10000"/>
              <a:gd name="connsiteX31" fmla="*/ 2421 w 10000"/>
              <a:gd name="connsiteY31" fmla="*/ 2476 h 10000"/>
              <a:gd name="connsiteX32" fmla="*/ 2506 w 10000"/>
              <a:gd name="connsiteY32" fmla="*/ 3013 h 10000"/>
              <a:gd name="connsiteX33" fmla="*/ 2618 w 10000"/>
              <a:gd name="connsiteY33" fmla="*/ 3536 h 10000"/>
              <a:gd name="connsiteX34" fmla="*/ 2704 w 10000"/>
              <a:gd name="connsiteY34" fmla="*/ 3836 h 10000"/>
              <a:gd name="connsiteX35" fmla="*/ 2772 w 10000"/>
              <a:gd name="connsiteY35" fmla="*/ 3989 h 10000"/>
              <a:gd name="connsiteX36" fmla="*/ 2875 w 10000"/>
              <a:gd name="connsiteY36" fmla="*/ 4129 h 10000"/>
              <a:gd name="connsiteX37" fmla="*/ 2937 w 10000"/>
              <a:gd name="connsiteY37" fmla="*/ 4093 h 10000"/>
              <a:gd name="connsiteX38" fmla="*/ 3001 w 10000"/>
              <a:gd name="connsiteY38" fmla="*/ 4059 h 10000"/>
              <a:gd name="connsiteX39" fmla="*/ 3087 w 10000"/>
              <a:gd name="connsiteY39" fmla="*/ 4045 h 10000"/>
              <a:gd name="connsiteX40" fmla="*/ 3195 w 10000"/>
              <a:gd name="connsiteY40" fmla="*/ 4547 h 10000"/>
              <a:gd name="connsiteX41" fmla="*/ 3284 w 10000"/>
              <a:gd name="connsiteY41" fmla="*/ 4895 h 10000"/>
              <a:gd name="connsiteX42" fmla="*/ 3512 w 10000"/>
              <a:gd name="connsiteY42" fmla="*/ 5053 h 10000"/>
              <a:gd name="connsiteX43" fmla="*/ 3733 w 10000"/>
              <a:gd name="connsiteY43" fmla="*/ 5125 h 10000"/>
              <a:gd name="connsiteX44" fmla="*/ 4120 w 10000"/>
              <a:gd name="connsiteY44" fmla="*/ 4745 h 10000"/>
              <a:gd name="connsiteX45" fmla="*/ 5080 w 10000"/>
              <a:gd name="connsiteY45" fmla="*/ 5566 h 10000"/>
              <a:gd name="connsiteX46" fmla="*/ 6860 w 10000"/>
              <a:gd name="connsiteY46" fmla="*/ 5437 h 10000"/>
              <a:gd name="connsiteX47" fmla="*/ 7645 w 10000"/>
              <a:gd name="connsiteY47" fmla="*/ 6167 h 10000"/>
              <a:gd name="connsiteX48" fmla="*/ 8558 w 10000"/>
              <a:gd name="connsiteY48" fmla="*/ 7994 h 10000"/>
              <a:gd name="connsiteX49" fmla="*/ 10000 w 10000"/>
              <a:gd name="connsiteY49" fmla="*/ 8926 h 10000"/>
              <a:gd name="connsiteX50" fmla="*/ 9986 w 10000"/>
              <a:gd name="connsiteY50" fmla="*/ 9868 h 10000"/>
              <a:gd name="connsiteX0" fmla="*/ 0 w 9942"/>
              <a:gd name="connsiteY0" fmla="*/ 10000 h 10000"/>
              <a:gd name="connsiteX1" fmla="*/ 98 w 9942"/>
              <a:gd name="connsiteY1" fmla="*/ 8787 h 10000"/>
              <a:gd name="connsiteX2" fmla="*/ 160 w 9942"/>
              <a:gd name="connsiteY2" fmla="*/ 8752 h 10000"/>
              <a:gd name="connsiteX3" fmla="*/ 247 w 9942"/>
              <a:gd name="connsiteY3" fmla="*/ 8717 h 10000"/>
              <a:gd name="connsiteX4" fmla="*/ 330 w 9942"/>
              <a:gd name="connsiteY4" fmla="*/ 8683 h 10000"/>
              <a:gd name="connsiteX5" fmla="*/ 413 w 9942"/>
              <a:gd name="connsiteY5" fmla="*/ 8647 h 10000"/>
              <a:gd name="connsiteX6" fmla="*/ 522 w 9942"/>
              <a:gd name="connsiteY6" fmla="*/ 8417 h 10000"/>
              <a:gd name="connsiteX7" fmla="*/ 579 w 9942"/>
              <a:gd name="connsiteY7" fmla="*/ 7824 h 10000"/>
              <a:gd name="connsiteX8" fmla="*/ 638 w 9942"/>
              <a:gd name="connsiteY8" fmla="*/ 7615 h 10000"/>
              <a:gd name="connsiteX9" fmla="*/ 742 w 9942"/>
              <a:gd name="connsiteY9" fmla="*/ 7008 h 10000"/>
              <a:gd name="connsiteX10" fmla="*/ 804 w 9942"/>
              <a:gd name="connsiteY10" fmla="*/ 6604 h 10000"/>
              <a:gd name="connsiteX11" fmla="*/ 887 w 9942"/>
              <a:gd name="connsiteY11" fmla="*/ 6171 h 10000"/>
              <a:gd name="connsiteX12" fmla="*/ 949 w 9942"/>
              <a:gd name="connsiteY12" fmla="*/ 5768 h 10000"/>
              <a:gd name="connsiteX13" fmla="*/ 1030 w 9942"/>
              <a:gd name="connsiteY13" fmla="*/ 5175 h 10000"/>
              <a:gd name="connsiteX14" fmla="*/ 1109 w 9942"/>
              <a:gd name="connsiteY14" fmla="*/ 4372 h 10000"/>
              <a:gd name="connsiteX15" fmla="*/ 1210 w 9942"/>
              <a:gd name="connsiteY15" fmla="*/ 3779 h 10000"/>
              <a:gd name="connsiteX16" fmla="*/ 1268 w 9942"/>
              <a:gd name="connsiteY16" fmla="*/ 3173 h 10000"/>
              <a:gd name="connsiteX17" fmla="*/ 1351 w 9942"/>
              <a:gd name="connsiteY17" fmla="*/ 2755 h 10000"/>
              <a:gd name="connsiteX18" fmla="*/ 1413 w 9942"/>
              <a:gd name="connsiteY18" fmla="*/ 2176 h 10000"/>
              <a:gd name="connsiteX19" fmla="*/ 1494 w 9942"/>
              <a:gd name="connsiteY19" fmla="*/ 1723 h 10000"/>
              <a:gd name="connsiteX20" fmla="*/ 1579 w 9942"/>
              <a:gd name="connsiteY20" fmla="*/ 1339 h 10000"/>
              <a:gd name="connsiteX21" fmla="*/ 1657 w 9942"/>
              <a:gd name="connsiteY21" fmla="*/ 907 h 10000"/>
              <a:gd name="connsiteX22" fmla="*/ 1765 w 9942"/>
              <a:gd name="connsiteY22" fmla="*/ 886 h 10000"/>
              <a:gd name="connsiteX23" fmla="*/ 1846 w 9942"/>
              <a:gd name="connsiteY23" fmla="*/ 453 h 10000"/>
              <a:gd name="connsiteX24" fmla="*/ 1927 w 9942"/>
              <a:gd name="connsiteY24" fmla="*/ 48 h 10000"/>
              <a:gd name="connsiteX25" fmla="*/ 2010 w 9942"/>
              <a:gd name="connsiteY25" fmla="*/ 0 h 10000"/>
              <a:gd name="connsiteX26" fmla="*/ 2100 w 9942"/>
              <a:gd name="connsiteY26" fmla="*/ 328 h 10000"/>
              <a:gd name="connsiteX27" fmla="*/ 2167 w 9942"/>
              <a:gd name="connsiteY27" fmla="*/ 677 h 10000"/>
              <a:gd name="connsiteX28" fmla="*/ 2231 w 9942"/>
              <a:gd name="connsiteY28" fmla="*/ 1234 h 10000"/>
              <a:gd name="connsiteX29" fmla="*/ 2298 w 9942"/>
              <a:gd name="connsiteY29" fmla="*/ 1917 h 10000"/>
              <a:gd name="connsiteX30" fmla="*/ 2363 w 9942"/>
              <a:gd name="connsiteY30" fmla="*/ 2476 h 10000"/>
              <a:gd name="connsiteX31" fmla="*/ 2448 w 9942"/>
              <a:gd name="connsiteY31" fmla="*/ 3013 h 10000"/>
              <a:gd name="connsiteX32" fmla="*/ 2560 w 9942"/>
              <a:gd name="connsiteY32" fmla="*/ 3536 h 10000"/>
              <a:gd name="connsiteX33" fmla="*/ 2646 w 9942"/>
              <a:gd name="connsiteY33" fmla="*/ 3836 h 10000"/>
              <a:gd name="connsiteX34" fmla="*/ 2714 w 9942"/>
              <a:gd name="connsiteY34" fmla="*/ 3989 h 10000"/>
              <a:gd name="connsiteX35" fmla="*/ 2817 w 9942"/>
              <a:gd name="connsiteY35" fmla="*/ 4129 h 10000"/>
              <a:gd name="connsiteX36" fmla="*/ 2879 w 9942"/>
              <a:gd name="connsiteY36" fmla="*/ 4093 h 10000"/>
              <a:gd name="connsiteX37" fmla="*/ 2943 w 9942"/>
              <a:gd name="connsiteY37" fmla="*/ 4059 h 10000"/>
              <a:gd name="connsiteX38" fmla="*/ 3029 w 9942"/>
              <a:gd name="connsiteY38" fmla="*/ 4045 h 10000"/>
              <a:gd name="connsiteX39" fmla="*/ 3137 w 9942"/>
              <a:gd name="connsiteY39" fmla="*/ 4547 h 10000"/>
              <a:gd name="connsiteX40" fmla="*/ 3226 w 9942"/>
              <a:gd name="connsiteY40" fmla="*/ 4895 h 10000"/>
              <a:gd name="connsiteX41" fmla="*/ 3454 w 9942"/>
              <a:gd name="connsiteY41" fmla="*/ 5053 h 10000"/>
              <a:gd name="connsiteX42" fmla="*/ 3675 w 9942"/>
              <a:gd name="connsiteY42" fmla="*/ 5125 h 10000"/>
              <a:gd name="connsiteX43" fmla="*/ 4062 w 9942"/>
              <a:gd name="connsiteY43" fmla="*/ 4745 h 10000"/>
              <a:gd name="connsiteX44" fmla="*/ 5022 w 9942"/>
              <a:gd name="connsiteY44" fmla="*/ 5566 h 10000"/>
              <a:gd name="connsiteX45" fmla="*/ 6802 w 9942"/>
              <a:gd name="connsiteY45" fmla="*/ 5437 h 10000"/>
              <a:gd name="connsiteX46" fmla="*/ 7587 w 9942"/>
              <a:gd name="connsiteY46" fmla="*/ 6167 h 10000"/>
              <a:gd name="connsiteX47" fmla="*/ 8500 w 9942"/>
              <a:gd name="connsiteY47" fmla="*/ 7994 h 10000"/>
              <a:gd name="connsiteX48" fmla="*/ 9942 w 9942"/>
              <a:gd name="connsiteY48" fmla="*/ 8926 h 10000"/>
              <a:gd name="connsiteX49" fmla="*/ 9928 w 9942"/>
              <a:gd name="connsiteY49" fmla="*/ 9868 h 10000"/>
              <a:gd name="connsiteX0" fmla="*/ 0 w 9916"/>
              <a:gd name="connsiteY0" fmla="*/ 10119 h 10119"/>
              <a:gd name="connsiteX1" fmla="*/ 15 w 9916"/>
              <a:gd name="connsiteY1" fmla="*/ 8787 h 10119"/>
              <a:gd name="connsiteX2" fmla="*/ 77 w 9916"/>
              <a:gd name="connsiteY2" fmla="*/ 8752 h 10119"/>
              <a:gd name="connsiteX3" fmla="*/ 164 w 9916"/>
              <a:gd name="connsiteY3" fmla="*/ 8717 h 10119"/>
              <a:gd name="connsiteX4" fmla="*/ 248 w 9916"/>
              <a:gd name="connsiteY4" fmla="*/ 8683 h 10119"/>
              <a:gd name="connsiteX5" fmla="*/ 331 w 9916"/>
              <a:gd name="connsiteY5" fmla="*/ 8647 h 10119"/>
              <a:gd name="connsiteX6" fmla="*/ 441 w 9916"/>
              <a:gd name="connsiteY6" fmla="*/ 8417 h 10119"/>
              <a:gd name="connsiteX7" fmla="*/ 498 w 9916"/>
              <a:gd name="connsiteY7" fmla="*/ 7824 h 10119"/>
              <a:gd name="connsiteX8" fmla="*/ 558 w 9916"/>
              <a:gd name="connsiteY8" fmla="*/ 7615 h 10119"/>
              <a:gd name="connsiteX9" fmla="*/ 662 w 9916"/>
              <a:gd name="connsiteY9" fmla="*/ 7008 h 10119"/>
              <a:gd name="connsiteX10" fmla="*/ 725 w 9916"/>
              <a:gd name="connsiteY10" fmla="*/ 6604 h 10119"/>
              <a:gd name="connsiteX11" fmla="*/ 808 w 9916"/>
              <a:gd name="connsiteY11" fmla="*/ 6171 h 10119"/>
              <a:gd name="connsiteX12" fmla="*/ 871 w 9916"/>
              <a:gd name="connsiteY12" fmla="*/ 5768 h 10119"/>
              <a:gd name="connsiteX13" fmla="*/ 952 w 9916"/>
              <a:gd name="connsiteY13" fmla="*/ 5175 h 10119"/>
              <a:gd name="connsiteX14" fmla="*/ 1031 w 9916"/>
              <a:gd name="connsiteY14" fmla="*/ 4372 h 10119"/>
              <a:gd name="connsiteX15" fmla="*/ 1133 w 9916"/>
              <a:gd name="connsiteY15" fmla="*/ 3779 h 10119"/>
              <a:gd name="connsiteX16" fmla="*/ 1191 w 9916"/>
              <a:gd name="connsiteY16" fmla="*/ 3173 h 10119"/>
              <a:gd name="connsiteX17" fmla="*/ 1275 w 9916"/>
              <a:gd name="connsiteY17" fmla="*/ 2755 h 10119"/>
              <a:gd name="connsiteX18" fmla="*/ 1337 w 9916"/>
              <a:gd name="connsiteY18" fmla="*/ 2176 h 10119"/>
              <a:gd name="connsiteX19" fmla="*/ 1419 w 9916"/>
              <a:gd name="connsiteY19" fmla="*/ 1723 h 10119"/>
              <a:gd name="connsiteX20" fmla="*/ 1504 w 9916"/>
              <a:gd name="connsiteY20" fmla="*/ 1339 h 10119"/>
              <a:gd name="connsiteX21" fmla="*/ 1583 w 9916"/>
              <a:gd name="connsiteY21" fmla="*/ 907 h 10119"/>
              <a:gd name="connsiteX22" fmla="*/ 1691 w 9916"/>
              <a:gd name="connsiteY22" fmla="*/ 886 h 10119"/>
              <a:gd name="connsiteX23" fmla="*/ 1773 w 9916"/>
              <a:gd name="connsiteY23" fmla="*/ 453 h 10119"/>
              <a:gd name="connsiteX24" fmla="*/ 1854 w 9916"/>
              <a:gd name="connsiteY24" fmla="*/ 48 h 10119"/>
              <a:gd name="connsiteX25" fmla="*/ 1938 w 9916"/>
              <a:gd name="connsiteY25" fmla="*/ 0 h 10119"/>
              <a:gd name="connsiteX26" fmla="*/ 2028 w 9916"/>
              <a:gd name="connsiteY26" fmla="*/ 328 h 10119"/>
              <a:gd name="connsiteX27" fmla="*/ 2096 w 9916"/>
              <a:gd name="connsiteY27" fmla="*/ 677 h 10119"/>
              <a:gd name="connsiteX28" fmla="*/ 2160 w 9916"/>
              <a:gd name="connsiteY28" fmla="*/ 1234 h 10119"/>
              <a:gd name="connsiteX29" fmla="*/ 2227 w 9916"/>
              <a:gd name="connsiteY29" fmla="*/ 1917 h 10119"/>
              <a:gd name="connsiteX30" fmla="*/ 2293 w 9916"/>
              <a:gd name="connsiteY30" fmla="*/ 2476 h 10119"/>
              <a:gd name="connsiteX31" fmla="*/ 2378 w 9916"/>
              <a:gd name="connsiteY31" fmla="*/ 3013 h 10119"/>
              <a:gd name="connsiteX32" fmla="*/ 2491 w 9916"/>
              <a:gd name="connsiteY32" fmla="*/ 3536 h 10119"/>
              <a:gd name="connsiteX33" fmla="*/ 2577 w 9916"/>
              <a:gd name="connsiteY33" fmla="*/ 3836 h 10119"/>
              <a:gd name="connsiteX34" fmla="*/ 2646 w 9916"/>
              <a:gd name="connsiteY34" fmla="*/ 3989 h 10119"/>
              <a:gd name="connsiteX35" fmla="*/ 2749 w 9916"/>
              <a:gd name="connsiteY35" fmla="*/ 4129 h 10119"/>
              <a:gd name="connsiteX36" fmla="*/ 2812 w 9916"/>
              <a:gd name="connsiteY36" fmla="*/ 4093 h 10119"/>
              <a:gd name="connsiteX37" fmla="*/ 2876 w 9916"/>
              <a:gd name="connsiteY37" fmla="*/ 4059 h 10119"/>
              <a:gd name="connsiteX38" fmla="*/ 2963 w 9916"/>
              <a:gd name="connsiteY38" fmla="*/ 4045 h 10119"/>
              <a:gd name="connsiteX39" fmla="*/ 3071 w 9916"/>
              <a:gd name="connsiteY39" fmla="*/ 4547 h 10119"/>
              <a:gd name="connsiteX40" fmla="*/ 3161 w 9916"/>
              <a:gd name="connsiteY40" fmla="*/ 4895 h 10119"/>
              <a:gd name="connsiteX41" fmla="*/ 3390 w 9916"/>
              <a:gd name="connsiteY41" fmla="*/ 5053 h 10119"/>
              <a:gd name="connsiteX42" fmla="*/ 3612 w 9916"/>
              <a:gd name="connsiteY42" fmla="*/ 5125 h 10119"/>
              <a:gd name="connsiteX43" fmla="*/ 4002 w 9916"/>
              <a:gd name="connsiteY43" fmla="*/ 4745 h 10119"/>
              <a:gd name="connsiteX44" fmla="*/ 4967 w 9916"/>
              <a:gd name="connsiteY44" fmla="*/ 5566 h 10119"/>
              <a:gd name="connsiteX45" fmla="*/ 6758 w 9916"/>
              <a:gd name="connsiteY45" fmla="*/ 5437 h 10119"/>
              <a:gd name="connsiteX46" fmla="*/ 7547 w 9916"/>
              <a:gd name="connsiteY46" fmla="*/ 6167 h 10119"/>
              <a:gd name="connsiteX47" fmla="*/ 8466 w 9916"/>
              <a:gd name="connsiteY47" fmla="*/ 7994 h 10119"/>
              <a:gd name="connsiteX48" fmla="*/ 9916 w 9916"/>
              <a:gd name="connsiteY48" fmla="*/ 8926 h 10119"/>
              <a:gd name="connsiteX49" fmla="*/ 9902 w 9916"/>
              <a:gd name="connsiteY49" fmla="*/ 9868 h 10119"/>
              <a:gd name="connsiteX0" fmla="*/ 0 w 10000"/>
              <a:gd name="connsiteY0" fmla="*/ 10000 h 10000"/>
              <a:gd name="connsiteX1" fmla="*/ 15 w 10000"/>
              <a:gd name="connsiteY1" fmla="*/ 8684 h 10000"/>
              <a:gd name="connsiteX2" fmla="*/ 78 w 10000"/>
              <a:gd name="connsiteY2" fmla="*/ 8649 h 10000"/>
              <a:gd name="connsiteX3" fmla="*/ 165 w 10000"/>
              <a:gd name="connsiteY3" fmla="*/ 8614 h 10000"/>
              <a:gd name="connsiteX4" fmla="*/ 250 w 10000"/>
              <a:gd name="connsiteY4" fmla="*/ 8581 h 10000"/>
              <a:gd name="connsiteX5" fmla="*/ 334 w 10000"/>
              <a:gd name="connsiteY5" fmla="*/ 8545 h 10000"/>
              <a:gd name="connsiteX6" fmla="*/ 445 w 10000"/>
              <a:gd name="connsiteY6" fmla="*/ 8318 h 10000"/>
              <a:gd name="connsiteX7" fmla="*/ 502 w 10000"/>
              <a:gd name="connsiteY7" fmla="*/ 7732 h 10000"/>
              <a:gd name="connsiteX8" fmla="*/ 563 w 10000"/>
              <a:gd name="connsiteY8" fmla="*/ 7525 h 10000"/>
              <a:gd name="connsiteX9" fmla="*/ 668 w 10000"/>
              <a:gd name="connsiteY9" fmla="*/ 6926 h 10000"/>
              <a:gd name="connsiteX10" fmla="*/ 731 w 10000"/>
              <a:gd name="connsiteY10" fmla="*/ 6526 h 10000"/>
              <a:gd name="connsiteX11" fmla="*/ 815 w 10000"/>
              <a:gd name="connsiteY11" fmla="*/ 6098 h 10000"/>
              <a:gd name="connsiteX12" fmla="*/ 878 w 10000"/>
              <a:gd name="connsiteY12" fmla="*/ 5700 h 10000"/>
              <a:gd name="connsiteX13" fmla="*/ 960 w 10000"/>
              <a:gd name="connsiteY13" fmla="*/ 5114 h 10000"/>
              <a:gd name="connsiteX14" fmla="*/ 1040 w 10000"/>
              <a:gd name="connsiteY14" fmla="*/ 4321 h 10000"/>
              <a:gd name="connsiteX15" fmla="*/ 1143 w 10000"/>
              <a:gd name="connsiteY15" fmla="*/ 3735 h 10000"/>
              <a:gd name="connsiteX16" fmla="*/ 1201 w 10000"/>
              <a:gd name="connsiteY16" fmla="*/ 3136 h 10000"/>
              <a:gd name="connsiteX17" fmla="*/ 1286 w 10000"/>
              <a:gd name="connsiteY17" fmla="*/ 2723 h 10000"/>
              <a:gd name="connsiteX18" fmla="*/ 1348 w 10000"/>
              <a:gd name="connsiteY18" fmla="*/ 2150 h 10000"/>
              <a:gd name="connsiteX19" fmla="*/ 1431 w 10000"/>
              <a:gd name="connsiteY19" fmla="*/ 1703 h 10000"/>
              <a:gd name="connsiteX20" fmla="*/ 1517 w 10000"/>
              <a:gd name="connsiteY20" fmla="*/ 1323 h 10000"/>
              <a:gd name="connsiteX21" fmla="*/ 1596 w 10000"/>
              <a:gd name="connsiteY21" fmla="*/ 896 h 10000"/>
              <a:gd name="connsiteX22" fmla="*/ 1705 w 10000"/>
              <a:gd name="connsiteY22" fmla="*/ 876 h 10000"/>
              <a:gd name="connsiteX23" fmla="*/ 1788 w 10000"/>
              <a:gd name="connsiteY23" fmla="*/ 448 h 10000"/>
              <a:gd name="connsiteX24" fmla="*/ 1870 w 10000"/>
              <a:gd name="connsiteY24" fmla="*/ 47 h 10000"/>
              <a:gd name="connsiteX25" fmla="*/ 1954 w 10000"/>
              <a:gd name="connsiteY25" fmla="*/ 0 h 10000"/>
              <a:gd name="connsiteX26" fmla="*/ 2045 w 10000"/>
              <a:gd name="connsiteY26" fmla="*/ 324 h 10000"/>
              <a:gd name="connsiteX27" fmla="*/ 2114 w 10000"/>
              <a:gd name="connsiteY27" fmla="*/ 669 h 10000"/>
              <a:gd name="connsiteX28" fmla="*/ 2178 w 10000"/>
              <a:gd name="connsiteY28" fmla="*/ 1219 h 10000"/>
              <a:gd name="connsiteX29" fmla="*/ 2246 w 10000"/>
              <a:gd name="connsiteY29" fmla="*/ 1894 h 10000"/>
              <a:gd name="connsiteX30" fmla="*/ 2312 w 10000"/>
              <a:gd name="connsiteY30" fmla="*/ 2447 h 10000"/>
              <a:gd name="connsiteX31" fmla="*/ 2398 w 10000"/>
              <a:gd name="connsiteY31" fmla="*/ 2978 h 10000"/>
              <a:gd name="connsiteX32" fmla="*/ 2512 w 10000"/>
              <a:gd name="connsiteY32" fmla="*/ 3494 h 10000"/>
              <a:gd name="connsiteX33" fmla="*/ 2599 w 10000"/>
              <a:gd name="connsiteY33" fmla="*/ 3791 h 10000"/>
              <a:gd name="connsiteX34" fmla="*/ 2668 w 10000"/>
              <a:gd name="connsiteY34" fmla="*/ 3942 h 10000"/>
              <a:gd name="connsiteX35" fmla="*/ 2772 w 10000"/>
              <a:gd name="connsiteY35" fmla="*/ 4080 h 10000"/>
              <a:gd name="connsiteX36" fmla="*/ 2836 w 10000"/>
              <a:gd name="connsiteY36" fmla="*/ 4045 h 10000"/>
              <a:gd name="connsiteX37" fmla="*/ 2900 w 10000"/>
              <a:gd name="connsiteY37" fmla="*/ 4011 h 10000"/>
              <a:gd name="connsiteX38" fmla="*/ 2988 w 10000"/>
              <a:gd name="connsiteY38" fmla="*/ 3997 h 10000"/>
              <a:gd name="connsiteX39" fmla="*/ 3097 w 10000"/>
              <a:gd name="connsiteY39" fmla="*/ 4494 h 10000"/>
              <a:gd name="connsiteX40" fmla="*/ 3188 w 10000"/>
              <a:gd name="connsiteY40" fmla="*/ 4837 h 10000"/>
              <a:gd name="connsiteX41" fmla="*/ 3419 w 10000"/>
              <a:gd name="connsiteY41" fmla="*/ 4994 h 10000"/>
              <a:gd name="connsiteX42" fmla="*/ 3643 w 10000"/>
              <a:gd name="connsiteY42" fmla="*/ 5065 h 10000"/>
              <a:gd name="connsiteX43" fmla="*/ 4036 w 10000"/>
              <a:gd name="connsiteY43" fmla="*/ 4689 h 10000"/>
              <a:gd name="connsiteX44" fmla="*/ 5009 w 10000"/>
              <a:gd name="connsiteY44" fmla="*/ 5501 h 10000"/>
              <a:gd name="connsiteX45" fmla="*/ 6815 w 10000"/>
              <a:gd name="connsiteY45" fmla="*/ 5373 h 10000"/>
              <a:gd name="connsiteX46" fmla="*/ 7611 w 10000"/>
              <a:gd name="connsiteY46" fmla="*/ 6094 h 10000"/>
              <a:gd name="connsiteX47" fmla="*/ 8538 w 10000"/>
              <a:gd name="connsiteY47" fmla="*/ 7900 h 10000"/>
              <a:gd name="connsiteX48" fmla="*/ 10000 w 10000"/>
              <a:gd name="connsiteY48" fmla="*/ 8821 h 10000"/>
              <a:gd name="connsiteX49" fmla="*/ 9986 w 10000"/>
              <a:gd name="connsiteY49" fmla="*/ 9752 h 10000"/>
              <a:gd name="connsiteX0" fmla="*/ 0 w 10020"/>
              <a:gd name="connsiteY0" fmla="*/ 10000 h 10045"/>
              <a:gd name="connsiteX1" fmla="*/ 15 w 10020"/>
              <a:gd name="connsiteY1" fmla="*/ 8684 h 10045"/>
              <a:gd name="connsiteX2" fmla="*/ 78 w 10020"/>
              <a:gd name="connsiteY2" fmla="*/ 8649 h 10045"/>
              <a:gd name="connsiteX3" fmla="*/ 165 w 10020"/>
              <a:gd name="connsiteY3" fmla="*/ 8614 h 10045"/>
              <a:gd name="connsiteX4" fmla="*/ 250 w 10020"/>
              <a:gd name="connsiteY4" fmla="*/ 8581 h 10045"/>
              <a:gd name="connsiteX5" fmla="*/ 334 w 10020"/>
              <a:gd name="connsiteY5" fmla="*/ 8545 h 10045"/>
              <a:gd name="connsiteX6" fmla="*/ 445 w 10020"/>
              <a:gd name="connsiteY6" fmla="*/ 8318 h 10045"/>
              <a:gd name="connsiteX7" fmla="*/ 502 w 10020"/>
              <a:gd name="connsiteY7" fmla="*/ 7732 h 10045"/>
              <a:gd name="connsiteX8" fmla="*/ 563 w 10020"/>
              <a:gd name="connsiteY8" fmla="*/ 7525 h 10045"/>
              <a:gd name="connsiteX9" fmla="*/ 668 w 10020"/>
              <a:gd name="connsiteY9" fmla="*/ 6926 h 10045"/>
              <a:gd name="connsiteX10" fmla="*/ 731 w 10020"/>
              <a:gd name="connsiteY10" fmla="*/ 6526 h 10045"/>
              <a:gd name="connsiteX11" fmla="*/ 815 w 10020"/>
              <a:gd name="connsiteY11" fmla="*/ 6098 h 10045"/>
              <a:gd name="connsiteX12" fmla="*/ 878 w 10020"/>
              <a:gd name="connsiteY12" fmla="*/ 5700 h 10045"/>
              <a:gd name="connsiteX13" fmla="*/ 960 w 10020"/>
              <a:gd name="connsiteY13" fmla="*/ 5114 h 10045"/>
              <a:gd name="connsiteX14" fmla="*/ 1040 w 10020"/>
              <a:gd name="connsiteY14" fmla="*/ 4321 h 10045"/>
              <a:gd name="connsiteX15" fmla="*/ 1143 w 10020"/>
              <a:gd name="connsiteY15" fmla="*/ 3735 h 10045"/>
              <a:gd name="connsiteX16" fmla="*/ 1201 w 10020"/>
              <a:gd name="connsiteY16" fmla="*/ 3136 h 10045"/>
              <a:gd name="connsiteX17" fmla="*/ 1286 w 10020"/>
              <a:gd name="connsiteY17" fmla="*/ 2723 h 10045"/>
              <a:gd name="connsiteX18" fmla="*/ 1348 w 10020"/>
              <a:gd name="connsiteY18" fmla="*/ 2150 h 10045"/>
              <a:gd name="connsiteX19" fmla="*/ 1431 w 10020"/>
              <a:gd name="connsiteY19" fmla="*/ 1703 h 10045"/>
              <a:gd name="connsiteX20" fmla="*/ 1517 w 10020"/>
              <a:gd name="connsiteY20" fmla="*/ 1323 h 10045"/>
              <a:gd name="connsiteX21" fmla="*/ 1596 w 10020"/>
              <a:gd name="connsiteY21" fmla="*/ 896 h 10045"/>
              <a:gd name="connsiteX22" fmla="*/ 1705 w 10020"/>
              <a:gd name="connsiteY22" fmla="*/ 876 h 10045"/>
              <a:gd name="connsiteX23" fmla="*/ 1788 w 10020"/>
              <a:gd name="connsiteY23" fmla="*/ 448 h 10045"/>
              <a:gd name="connsiteX24" fmla="*/ 1870 w 10020"/>
              <a:gd name="connsiteY24" fmla="*/ 47 h 10045"/>
              <a:gd name="connsiteX25" fmla="*/ 1954 w 10020"/>
              <a:gd name="connsiteY25" fmla="*/ 0 h 10045"/>
              <a:gd name="connsiteX26" fmla="*/ 2045 w 10020"/>
              <a:gd name="connsiteY26" fmla="*/ 324 h 10045"/>
              <a:gd name="connsiteX27" fmla="*/ 2114 w 10020"/>
              <a:gd name="connsiteY27" fmla="*/ 669 h 10045"/>
              <a:gd name="connsiteX28" fmla="*/ 2178 w 10020"/>
              <a:gd name="connsiteY28" fmla="*/ 1219 h 10045"/>
              <a:gd name="connsiteX29" fmla="*/ 2246 w 10020"/>
              <a:gd name="connsiteY29" fmla="*/ 1894 h 10045"/>
              <a:gd name="connsiteX30" fmla="*/ 2312 w 10020"/>
              <a:gd name="connsiteY30" fmla="*/ 2447 h 10045"/>
              <a:gd name="connsiteX31" fmla="*/ 2398 w 10020"/>
              <a:gd name="connsiteY31" fmla="*/ 2978 h 10045"/>
              <a:gd name="connsiteX32" fmla="*/ 2512 w 10020"/>
              <a:gd name="connsiteY32" fmla="*/ 3494 h 10045"/>
              <a:gd name="connsiteX33" fmla="*/ 2599 w 10020"/>
              <a:gd name="connsiteY33" fmla="*/ 3791 h 10045"/>
              <a:gd name="connsiteX34" fmla="*/ 2668 w 10020"/>
              <a:gd name="connsiteY34" fmla="*/ 3942 h 10045"/>
              <a:gd name="connsiteX35" fmla="*/ 2772 w 10020"/>
              <a:gd name="connsiteY35" fmla="*/ 4080 h 10045"/>
              <a:gd name="connsiteX36" fmla="*/ 2836 w 10020"/>
              <a:gd name="connsiteY36" fmla="*/ 4045 h 10045"/>
              <a:gd name="connsiteX37" fmla="*/ 2900 w 10020"/>
              <a:gd name="connsiteY37" fmla="*/ 4011 h 10045"/>
              <a:gd name="connsiteX38" fmla="*/ 2988 w 10020"/>
              <a:gd name="connsiteY38" fmla="*/ 3997 h 10045"/>
              <a:gd name="connsiteX39" fmla="*/ 3097 w 10020"/>
              <a:gd name="connsiteY39" fmla="*/ 4494 h 10045"/>
              <a:gd name="connsiteX40" fmla="*/ 3188 w 10020"/>
              <a:gd name="connsiteY40" fmla="*/ 4837 h 10045"/>
              <a:gd name="connsiteX41" fmla="*/ 3419 w 10020"/>
              <a:gd name="connsiteY41" fmla="*/ 4994 h 10045"/>
              <a:gd name="connsiteX42" fmla="*/ 3643 w 10020"/>
              <a:gd name="connsiteY42" fmla="*/ 5065 h 10045"/>
              <a:gd name="connsiteX43" fmla="*/ 4036 w 10020"/>
              <a:gd name="connsiteY43" fmla="*/ 4689 h 10045"/>
              <a:gd name="connsiteX44" fmla="*/ 5009 w 10020"/>
              <a:gd name="connsiteY44" fmla="*/ 5501 h 10045"/>
              <a:gd name="connsiteX45" fmla="*/ 6815 w 10020"/>
              <a:gd name="connsiteY45" fmla="*/ 5373 h 10045"/>
              <a:gd name="connsiteX46" fmla="*/ 7611 w 10020"/>
              <a:gd name="connsiteY46" fmla="*/ 6094 h 10045"/>
              <a:gd name="connsiteX47" fmla="*/ 8538 w 10020"/>
              <a:gd name="connsiteY47" fmla="*/ 7900 h 10045"/>
              <a:gd name="connsiteX48" fmla="*/ 10000 w 10020"/>
              <a:gd name="connsiteY48" fmla="*/ 8821 h 10045"/>
              <a:gd name="connsiteX49" fmla="*/ 10020 w 10020"/>
              <a:gd name="connsiteY49" fmla="*/ 10045 h 10045"/>
              <a:gd name="connsiteX0" fmla="*/ 0 w 10020"/>
              <a:gd name="connsiteY0" fmla="*/ 10000 h 10045"/>
              <a:gd name="connsiteX1" fmla="*/ 15 w 10020"/>
              <a:gd name="connsiteY1" fmla="*/ 8684 h 10045"/>
              <a:gd name="connsiteX2" fmla="*/ 78 w 10020"/>
              <a:gd name="connsiteY2" fmla="*/ 8649 h 10045"/>
              <a:gd name="connsiteX3" fmla="*/ 165 w 10020"/>
              <a:gd name="connsiteY3" fmla="*/ 8614 h 10045"/>
              <a:gd name="connsiteX4" fmla="*/ 250 w 10020"/>
              <a:gd name="connsiteY4" fmla="*/ 8581 h 10045"/>
              <a:gd name="connsiteX5" fmla="*/ 334 w 10020"/>
              <a:gd name="connsiteY5" fmla="*/ 8545 h 10045"/>
              <a:gd name="connsiteX6" fmla="*/ 445 w 10020"/>
              <a:gd name="connsiteY6" fmla="*/ 8318 h 10045"/>
              <a:gd name="connsiteX7" fmla="*/ 502 w 10020"/>
              <a:gd name="connsiteY7" fmla="*/ 7732 h 10045"/>
              <a:gd name="connsiteX8" fmla="*/ 563 w 10020"/>
              <a:gd name="connsiteY8" fmla="*/ 7525 h 10045"/>
              <a:gd name="connsiteX9" fmla="*/ 668 w 10020"/>
              <a:gd name="connsiteY9" fmla="*/ 6926 h 10045"/>
              <a:gd name="connsiteX10" fmla="*/ 731 w 10020"/>
              <a:gd name="connsiteY10" fmla="*/ 6526 h 10045"/>
              <a:gd name="connsiteX11" fmla="*/ 815 w 10020"/>
              <a:gd name="connsiteY11" fmla="*/ 6098 h 10045"/>
              <a:gd name="connsiteX12" fmla="*/ 878 w 10020"/>
              <a:gd name="connsiteY12" fmla="*/ 5700 h 10045"/>
              <a:gd name="connsiteX13" fmla="*/ 960 w 10020"/>
              <a:gd name="connsiteY13" fmla="*/ 5114 h 10045"/>
              <a:gd name="connsiteX14" fmla="*/ 1040 w 10020"/>
              <a:gd name="connsiteY14" fmla="*/ 4321 h 10045"/>
              <a:gd name="connsiteX15" fmla="*/ 1143 w 10020"/>
              <a:gd name="connsiteY15" fmla="*/ 3735 h 10045"/>
              <a:gd name="connsiteX16" fmla="*/ 1201 w 10020"/>
              <a:gd name="connsiteY16" fmla="*/ 3136 h 10045"/>
              <a:gd name="connsiteX17" fmla="*/ 1286 w 10020"/>
              <a:gd name="connsiteY17" fmla="*/ 2723 h 10045"/>
              <a:gd name="connsiteX18" fmla="*/ 1348 w 10020"/>
              <a:gd name="connsiteY18" fmla="*/ 2150 h 10045"/>
              <a:gd name="connsiteX19" fmla="*/ 1431 w 10020"/>
              <a:gd name="connsiteY19" fmla="*/ 1703 h 10045"/>
              <a:gd name="connsiteX20" fmla="*/ 1517 w 10020"/>
              <a:gd name="connsiteY20" fmla="*/ 1323 h 10045"/>
              <a:gd name="connsiteX21" fmla="*/ 1596 w 10020"/>
              <a:gd name="connsiteY21" fmla="*/ 896 h 10045"/>
              <a:gd name="connsiteX22" fmla="*/ 1705 w 10020"/>
              <a:gd name="connsiteY22" fmla="*/ 876 h 10045"/>
              <a:gd name="connsiteX23" fmla="*/ 1788 w 10020"/>
              <a:gd name="connsiteY23" fmla="*/ 448 h 10045"/>
              <a:gd name="connsiteX24" fmla="*/ 1870 w 10020"/>
              <a:gd name="connsiteY24" fmla="*/ 47 h 10045"/>
              <a:gd name="connsiteX25" fmla="*/ 1954 w 10020"/>
              <a:gd name="connsiteY25" fmla="*/ 0 h 10045"/>
              <a:gd name="connsiteX26" fmla="*/ 2045 w 10020"/>
              <a:gd name="connsiteY26" fmla="*/ 324 h 10045"/>
              <a:gd name="connsiteX27" fmla="*/ 2114 w 10020"/>
              <a:gd name="connsiteY27" fmla="*/ 669 h 10045"/>
              <a:gd name="connsiteX28" fmla="*/ 2178 w 10020"/>
              <a:gd name="connsiteY28" fmla="*/ 1219 h 10045"/>
              <a:gd name="connsiteX29" fmla="*/ 2246 w 10020"/>
              <a:gd name="connsiteY29" fmla="*/ 1894 h 10045"/>
              <a:gd name="connsiteX30" fmla="*/ 2312 w 10020"/>
              <a:gd name="connsiteY30" fmla="*/ 2447 h 10045"/>
              <a:gd name="connsiteX31" fmla="*/ 2398 w 10020"/>
              <a:gd name="connsiteY31" fmla="*/ 2978 h 10045"/>
              <a:gd name="connsiteX32" fmla="*/ 2512 w 10020"/>
              <a:gd name="connsiteY32" fmla="*/ 3494 h 10045"/>
              <a:gd name="connsiteX33" fmla="*/ 2599 w 10020"/>
              <a:gd name="connsiteY33" fmla="*/ 3791 h 10045"/>
              <a:gd name="connsiteX34" fmla="*/ 2668 w 10020"/>
              <a:gd name="connsiteY34" fmla="*/ 3942 h 10045"/>
              <a:gd name="connsiteX35" fmla="*/ 2772 w 10020"/>
              <a:gd name="connsiteY35" fmla="*/ 4080 h 10045"/>
              <a:gd name="connsiteX36" fmla="*/ 2836 w 10020"/>
              <a:gd name="connsiteY36" fmla="*/ 4045 h 10045"/>
              <a:gd name="connsiteX37" fmla="*/ 2900 w 10020"/>
              <a:gd name="connsiteY37" fmla="*/ 4011 h 10045"/>
              <a:gd name="connsiteX38" fmla="*/ 2988 w 10020"/>
              <a:gd name="connsiteY38" fmla="*/ 3997 h 10045"/>
              <a:gd name="connsiteX39" fmla="*/ 3097 w 10020"/>
              <a:gd name="connsiteY39" fmla="*/ 4494 h 10045"/>
              <a:gd name="connsiteX40" fmla="*/ 3188 w 10020"/>
              <a:gd name="connsiteY40" fmla="*/ 4837 h 10045"/>
              <a:gd name="connsiteX41" fmla="*/ 3419 w 10020"/>
              <a:gd name="connsiteY41" fmla="*/ 4994 h 10045"/>
              <a:gd name="connsiteX42" fmla="*/ 3643 w 10020"/>
              <a:gd name="connsiteY42" fmla="*/ 5065 h 10045"/>
              <a:gd name="connsiteX43" fmla="*/ 4036 w 10020"/>
              <a:gd name="connsiteY43" fmla="*/ 4689 h 10045"/>
              <a:gd name="connsiteX44" fmla="*/ 5009 w 10020"/>
              <a:gd name="connsiteY44" fmla="*/ 5501 h 10045"/>
              <a:gd name="connsiteX45" fmla="*/ 6815 w 10020"/>
              <a:gd name="connsiteY45" fmla="*/ 5373 h 10045"/>
              <a:gd name="connsiteX46" fmla="*/ 7611 w 10020"/>
              <a:gd name="connsiteY46" fmla="*/ 6094 h 10045"/>
              <a:gd name="connsiteX47" fmla="*/ 8538 w 10020"/>
              <a:gd name="connsiteY47" fmla="*/ 7900 h 10045"/>
              <a:gd name="connsiteX48" fmla="*/ 9915 w 10020"/>
              <a:gd name="connsiteY48" fmla="*/ 8880 h 10045"/>
              <a:gd name="connsiteX49" fmla="*/ 10020 w 10020"/>
              <a:gd name="connsiteY49" fmla="*/ 10045 h 10045"/>
              <a:gd name="connsiteX0" fmla="*/ 0 w 10020"/>
              <a:gd name="connsiteY0" fmla="*/ 10000 h 10045"/>
              <a:gd name="connsiteX1" fmla="*/ 15 w 10020"/>
              <a:gd name="connsiteY1" fmla="*/ 8684 h 10045"/>
              <a:gd name="connsiteX2" fmla="*/ 78 w 10020"/>
              <a:gd name="connsiteY2" fmla="*/ 8649 h 10045"/>
              <a:gd name="connsiteX3" fmla="*/ 165 w 10020"/>
              <a:gd name="connsiteY3" fmla="*/ 8614 h 10045"/>
              <a:gd name="connsiteX4" fmla="*/ 250 w 10020"/>
              <a:gd name="connsiteY4" fmla="*/ 8581 h 10045"/>
              <a:gd name="connsiteX5" fmla="*/ 334 w 10020"/>
              <a:gd name="connsiteY5" fmla="*/ 8545 h 10045"/>
              <a:gd name="connsiteX6" fmla="*/ 445 w 10020"/>
              <a:gd name="connsiteY6" fmla="*/ 8318 h 10045"/>
              <a:gd name="connsiteX7" fmla="*/ 502 w 10020"/>
              <a:gd name="connsiteY7" fmla="*/ 7732 h 10045"/>
              <a:gd name="connsiteX8" fmla="*/ 563 w 10020"/>
              <a:gd name="connsiteY8" fmla="*/ 7525 h 10045"/>
              <a:gd name="connsiteX9" fmla="*/ 668 w 10020"/>
              <a:gd name="connsiteY9" fmla="*/ 6926 h 10045"/>
              <a:gd name="connsiteX10" fmla="*/ 731 w 10020"/>
              <a:gd name="connsiteY10" fmla="*/ 6526 h 10045"/>
              <a:gd name="connsiteX11" fmla="*/ 815 w 10020"/>
              <a:gd name="connsiteY11" fmla="*/ 6098 h 10045"/>
              <a:gd name="connsiteX12" fmla="*/ 878 w 10020"/>
              <a:gd name="connsiteY12" fmla="*/ 5700 h 10045"/>
              <a:gd name="connsiteX13" fmla="*/ 960 w 10020"/>
              <a:gd name="connsiteY13" fmla="*/ 5114 h 10045"/>
              <a:gd name="connsiteX14" fmla="*/ 1040 w 10020"/>
              <a:gd name="connsiteY14" fmla="*/ 4321 h 10045"/>
              <a:gd name="connsiteX15" fmla="*/ 1143 w 10020"/>
              <a:gd name="connsiteY15" fmla="*/ 3735 h 10045"/>
              <a:gd name="connsiteX16" fmla="*/ 1201 w 10020"/>
              <a:gd name="connsiteY16" fmla="*/ 3136 h 10045"/>
              <a:gd name="connsiteX17" fmla="*/ 1286 w 10020"/>
              <a:gd name="connsiteY17" fmla="*/ 2723 h 10045"/>
              <a:gd name="connsiteX18" fmla="*/ 1348 w 10020"/>
              <a:gd name="connsiteY18" fmla="*/ 2150 h 10045"/>
              <a:gd name="connsiteX19" fmla="*/ 1431 w 10020"/>
              <a:gd name="connsiteY19" fmla="*/ 1703 h 10045"/>
              <a:gd name="connsiteX20" fmla="*/ 1517 w 10020"/>
              <a:gd name="connsiteY20" fmla="*/ 1323 h 10045"/>
              <a:gd name="connsiteX21" fmla="*/ 1596 w 10020"/>
              <a:gd name="connsiteY21" fmla="*/ 896 h 10045"/>
              <a:gd name="connsiteX22" fmla="*/ 1705 w 10020"/>
              <a:gd name="connsiteY22" fmla="*/ 876 h 10045"/>
              <a:gd name="connsiteX23" fmla="*/ 1788 w 10020"/>
              <a:gd name="connsiteY23" fmla="*/ 448 h 10045"/>
              <a:gd name="connsiteX24" fmla="*/ 1870 w 10020"/>
              <a:gd name="connsiteY24" fmla="*/ 47 h 10045"/>
              <a:gd name="connsiteX25" fmla="*/ 1954 w 10020"/>
              <a:gd name="connsiteY25" fmla="*/ 0 h 10045"/>
              <a:gd name="connsiteX26" fmla="*/ 2045 w 10020"/>
              <a:gd name="connsiteY26" fmla="*/ 324 h 10045"/>
              <a:gd name="connsiteX27" fmla="*/ 2114 w 10020"/>
              <a:gd name="connsiteY27" fmla="*/ 669 h 10045"/>
              <a:gd name="connsiteX28" fmla="*/ 2178 w 10020"/>
              <a:gd name="connsiteY28" fmla="*/ 1219 h 10045"/>
              <a:gd name="connsiteX29" fmla="*/ 2246 w 10020"/>
              <a:gd name="connsiteY29" fmla="*/ 1894 h 10045"/>
              <a:gd name="connsiteX30" fmla="*/ 2312 w 10020"/>
              <a:gd name="connsiteY30" fmla="*/ 2447 h 10045"/>
              <a:gd name="connsiteX31" fmla="*/ 2398 w 10020"/>
              <a:gd name="connsiteY31" fmla="*/ 2978 h 10045"/>
              <a:gd name="connsiteX32" fmla="*/ 2512 w 10020"/>
              <a:gd name="connsiteY32" fmla="*/ 3494 h 10045"/>
              <a:gd name="connsiteX33" fmla="*/ 2599 w 10020"/>
              <a:gd name="connsiteY33" fmla="*/ 3791 h 10045"/>
              <a:gd name="connsiteX34" fmla="*/ 2668 w 10020"/>
              <a:gd name="connsiteY34" fmla="*/ 3942 h 10045"/>
              <a:gd name="connsiteX35" fmla="*/ 2772 w 10020"/>
              <a:gd name="connsiteY35" fmla="*/ 4080 h 10045"/>
              <a:gd name="connsiteX36" fmla="*/ 2836 w 10020"/>
              <a:gd name="connsiteY36" fmla="*/ 4045 h 10045"/>
              <a:gd name="connsiteX37" fmla="*/ 2900 w 10020"/>
              <a:gd name="connsiteY37" fmla="*/ 4011 h 10045"/>
              <a:gd name="connsiteX38" fmla="*/ 2988 w 10020"/>
              <a:gd name="connsiteY38" fmla="*/ 3997 h 10045"/>
              <a:gd name="connsiteX39" fmla="*/ 3097 w 10020"/>
              <a:gd name="connsiteY39" fmla="*/ 4494 h 10045"/>
              <a:gd name="connsiteX40" fmla="*/ 3188 w 10020"/>
              <a:gd name="connsiteY40" fmla="*/ 4837 h 10045"/>
              <a:gd name="connsiteX41" fmla="*/ 3419 w 10020"/>
              <a:gd name="connsiteY41" fmla="*/ 4994 h 10045"/>
              <a:gd name="connsiteX42" fmla="*/ 3643 w 10020"/>
              <a:gd name="connsiteY42" fmla="*/ 5065 h 10045"/>
              <a:gd name="connsiteX43" fmla="*/ 4036 w 10020"/>
              <a:gd name="connsiteY43" fmla="*/ 4689 h 10045"/>
              <a:gd name="connsiteX44" fmla="*/ 5009 w 10020"/>
              <a:gd name="connsiteY44" fmla="*/ 5501 h 10045"/>
              <a:gd name="connsiteX45" fmla="*/ 6815 w 10020"/>
              <a:gd name="connsiteY45" fmla="*/ 5373 h 10045"/>
              <a:gd name="connsiteX46" fmla="*/ 7611 w 10020"/>
              <a:gd name="connsiteY46" fmla="*/ 6094 h 10045"/>
              <a:gd name="connsiteX47" fmla="*/ 8538 w 10020"/>
              <a:gd name="connsiteY47" fmla="*/ 7900 h 10045"/>
              <a:gd name="connsiteX48" fmla="*/ 9915 w 10020"/>
              <a:gd name="connsiteY48" fmla="*/ 8880 h 10045"/>
              <a:gd name="connsiteX49" fmla="*/ 10020 w 10020"/>
              <a:gd name="connsiteY49" fmla="*/ 10045 h 10045"/>
              <a:gd name="connsiteX0" fmla="*/ 0 w 10020"/>
              <a:gd name="connsiteY0" fmla="*/ 10000 h 10045"/>
              <a:gd name="connsiteX1" fmla="*/ 15 w 10020"/>
              <a:gd name="connsiteY1" fmla="*/ 8684 h 10045"/>
              <a:gd name="connsiteX2" fmla="*/ 78 w 10020"/>
              <a:gd name="connsiteY2" fmla="*/ 8649 h 10045"/>
              <a:gd name="connsiteX3" fmla="*/ 165 w 10020"/>
              <a:gd name="connsiteY3" fmla="*/ 8614 h 10045"/>
              <a:gd name="connsiteX4" fmla="*/ 250 w 10020"/>
              <a:gd name="connsiteY4" fmla="*/ 8581 h 10045"/>
              <a:gd name="connsiteX5" fmla="*/ 334 w 10020"/>
              <a:gd name="connsiteY5" fmla="*/ 8545 h 10045"/>
              <a:gd name="connsiteX6" fmla="*/ 445 w 10020"/>
              <a:gd name="connsiteY6" fmla="*/ 8318 h 10045"/>
              <a:gd name="connsiteX7" fmla="*/ 502 w 10020"/>
              <a:gd name="connsiteY7" fmla="*/ 7732 h 10045"/>
              <a:gd name="connsiteX8" fmla="*/ 563 w 10020"/>
              <a:gd name="connsiteY8" fmla="*/ 7525 h 10045"/>
              <a:gd name="connsiteX9" fmla="*/ 668 w 10020"/>
              <a:gd name="connsiteY9" fmla="*/ 6926 h 10045"/>
              <a:gd name="connsiteX10" fmla="*/ 731 w 10020"/>
              <a:gd name="connsiteY10" fmla="*/ 6526 h 10045"/>
              <a:gd name="connsiteX11" fmla="*/ 815 w 10020"/>
              <a:gd name="connsiteY11" fmla="*/ 6098 h 10045"/>
              <a:gd name="connsiteX12" fmla="*/ 878 w 10020"/>
              <a:gd name="connsiteY12" fmla="*/ 5700 h 10045"/>
              <a:gd name="connsiteX13" fmla="*/ 960 w 10020"/>
              <a:gd name="connsiteY13" fmla="*/ 5114 h 10045"/>
              <a:gd name="connsiteX14" fmla="*/ 1040 w 10020"/>
              <a:gd name="connsiteY14" fmla="*/ 4321 h 10045"/>
              <a:gd name="connsiteX15" fmla="*/ 1143 w 10020"/>
              <a:gd name="connsiteY15" fmla="*/ 3735 h 10045"/>
              <a:gd name="connsiteX16" fmla="*/ 1201 w 10020"/>
              <a:gd name="connsiteY16" fmla="*/ 3136 h 10045"/>
              <a:gd name="connsiteX17" fmla="*/ 1286 w 10020"/>
              <a:gd name="connsiteY17" fmla="*/ 2723 h 10045"/>
              <a:gd name="connsiteX18" fmla="*/ 1348 w 10020"/>
              <a:gd name="connsiteY18" fmla="*/ 2150 h 10045"/>
              <a:gd name="connsiteX19" fmla="*/ 1431 w 10020"/>
              <a:gd name="connsiteY19" fmla="*/ 1703 h 10045"/>
              <a:gd name="connsiteX20" fmla="*/ 1517 w 10020"/>
              <a:gd name="connsiteY20" fmla="*/ 1323 h 10045"/>
              <a:gd name="connsiteX21" fmla="*/ 1596 w 10020"/>
              <a:gd name="connsiteY21" fmla="*/ 896 h 10045"/>
              <a:gd name="connsiteX22" fmla="*/ 1705 w 10020"/>
              <a:gd name="connsiteY22" fmla="*/ 876 h 10045"/>
              <a:gd name="connsiteX23" fmla="*/ 1788 w 10020"/>
              <a:gd name="connsiteY23" fmla="*/ 448 h 10045"/>
              <a:gd name="connsiteX24" fmla="*/ 1870 w 10020"/>
              <a:gd name="connsiteY24" fmla="*/ 47 h 10045"/>
              <a:gd name="connsiteX25" fmla="*/ 1954 w 10020"/>
              <a:gd name="connsiteY25" fmla="*/ 0 h 10045"/>
              <a:gd name="connsiteX26" fmla="*/ 2045 w 10020"/>
              <a:gd name="connsiteY26" fmla="*/ 324 h 10045"/>
              <a:gd name="connsiteX27" fmla="*/ 2114 w 10020"/>
              <a:gd name="connsiteY27" fmla="*/ 669 h 10045"/>
              <a:gd name="connsiteX28" fmla="*/ 2178 w 10020"/>
              <a:gd name="connsiteY28" fmla="*/ 1219 h 10045"/>
              <a:gd name="connsiteX29" fmla="*/ 2246 w 10020"/>
              <a:gd name="connsiteY29" fmla="*/ 1894 h 10045"/>
              <a:gd name="connsiteX30" fmla="*/ 2312 w 10020"/>
              <a:gd name="connsiteY30" fmla="*/ 2447 h 10045"/>
              <a:gd name="connsiteX31" fmla="*/ 2398 w 10020"/>
              <a:gd name="connsiteY31" fmla="*/ 2978 h 10045"/>
              <a:gd name="connsiteX32" fmla="*/ 2512 w 10020"/>
              <a:gd name="connsiteY32" fmla="*/ 3494 h 10045"/>
              <a:gd name="connsiteX33" fmla="*/ 2599 w 10020"/>
              <a:gd name="connsiteY33" fmla="*/ 3791 h 10045"/>
              <a:gd name="connsiteX34" fmla="*/ 2668 w 10020"/>
              <a:gd name="connsiteY34" fmla="*/ 3942 h 10045"/>
              <a:gd name="connsiteX35" fmla="*/ 2772 w 10020"/>
              <a:gd name="connsiteY35" fmla="*/ 4080 h 10045"/>
              <a:gd name="connsiteX36" fmla="*/ 2836 w 10020"/>
              <a:gd name="connsiteY36" fmla="*/ 4045 h 10045"/>
              <a:gd name="connsiteX37" fmla="*/ 2900 w 10020"/>
              <a:gd name="connsiteY37" fmla="*/ 4011 h 10045"/>
              <a:gd name="connsiteX38" fmla="*/ 2988 w 10020"/>
              <a:gd name="connsiteY38" fmla="*/ 3997 h 10045"/>
              <a:gd name="connsiteX39" fmla="*/ 3097 w 10020"/>
              <a:gd name="connsiteY39" fmla="*/ 4494 h 10045"/>
              <a:gd name="connsiteX40" fmla="*/ 3188 w 10020"/>
              <a:gd name="connsiteY40" fmla="*/ 4837 h 10045"/>
              <a:gd name="connsiteX41" fmla="*/ 3419 w 10020"/>
              <a:gd name="connsiteY41" fmla="*/ 4994 h 10045"/>
              <a:gd name="connsiteX42" fmla="*/ 3643 w 10020"/>
              <a:gd name="connsiteY42" fmla="*/ 5065 h 10045"/>
              <a:gd name="connsiteX43" fmla="*/ 4036 w 10020"/>
              <a:gd name="connsiteY43" fmla="*/ 4689 h 10045"/>
              <a:gd name="connsiteX44" fmla="*/ 5009 w 10020"/>
              <a:gd name="connsiteY44" fmla="*/ 5501 h 10045"/>
              <a:gd name="connsiteX45" fmla="*/ 6815 w 10020"/>
              <a:gd name="connsiteY45" fmla="*/ 5373 h 10045"/>
              <a:gd name="connsiteX46" fmla="*/ 7611 w 10020"/>
              <a:gd name="connsiteY46" fmla="*/ 6094 h 10045"/>
              <a:gd name="connsiteX47" fmla="*/ 8538 w 10020"/>
              <a:gd name="connsiteY47" fmla="*/ 7900 h 10045"/>
              <a:gd name="connsiteX48" fmla="*/ 9746 w 10020"/>
              <a:gd name="connsiteY48" fmla="*/ 8821 h 10045"/>
              <a:gd name="connsiteX49" fmla="*/ 10020 w 10020"/>
              <a:gd name="connsiteY49" fmla="*/ 10045 h 10045"/>
              <a:gd name="connsiteX0" fmla="*/ 0 w 10020"/>
              <a:gd name="connsiteY0" fmla="*/ 10000 h 10045"/>
              <a:gd name="connsiteX1" fmla="*/ 15 w 10020"/>
              <a:gd name="connsiteY1" fmla="*/ 8684 h 10045"/>
              <a:gd name="connsiteX2" fmla="*/ 78 w 10020"/>
              <a:gd name="connsiteY2" fmla="*/ 8649 h 10045"/>
              <a:gd name="connsiteX3" fmla="*/ 165 w 10020"/>
              <a:gd name="connsiteY3" fmla="*/ 8614 h 10045"/>
              <a:gd name="connsiteX4" fmla="*/ 250 w 10020"/>
              <a:gd name="connsiteY4" fmla="*/ 8581 h 10045"/>
              <a:gd name="connsiteX5" fmla="*/ 334 w 10020"/>
              <a:gd name="connsiteY5" fmla="*/ 8545 h 10045"/>
              <a:gd name="connsiteX6" fmla="*/ 445 w 10020"/>
              <a:gd name="connsiteY6" fmla="*/ 8318 h 10045"/>
              <a:gd name="connsiteX7" fmla="*/ 502 w 10020"/>
              <a:gd name="connsiteY7" fmla="*/ 7732 h 10045"/>
              <a:gd name="connsiteX8" fmla="*/ 563 w 10020"/>
              <a:gd name="connsiteY8" fmla="*/ 7525 h 10045"/>
              <a:gd name="connsiteX9" fmla="*/ 668 w 10020"/>
              <a:gd name="connsiteY9" fmla="*/ 6926 h 10045"/>
              <a:gd name="connsiteX10" fmla="*/ 731 w 10020"/>
              <a:gd name="connsiteY10" fmla="*/ 6526 h 10045"/>
              <a:gd name="connsiteX11" fmla="*/ 815 w 10020"/>
              <a:gd name="connsiteY11" fmla="*/ 6098 h 10045"/>
              <a:gd name="connsiteX12" fmla="*/ 878 w 10020"/>
              <a:gd name="connsiteY12" fmla="*/ 5700 h 10045"/>
              <a:gd name="connsiteX13" fmla="*/ 960 w 10020"/>
              <a:gd name="connsiteY13" fmla="*/ 5114 h 10045"/>
              <a:gd name="connsiteX14" fmla="*/ 1040 w 10020"/>
              <a:gd name="connsiteY14" fmla="*/ 4321 h 10045"/>
              <a:gd name="connsiteX15" fmla="*/ 1143 w 10020"/>
              <a:gd name="connsiteY15" fmla="*/ 3735 h 10045"/>
              <a:gd name="connsiteX16" fmla="*/ 1201 w 10020"/>
              <a:gd name="connsiteY16" fmla="*/ 3136 h 10045"/>
              <a:gd name="connsiteX17" fmla="*/ 1286 w 10020"/>
              <a:gd name="connsiteY17" fmla="*/ 2723 h 10045"/>
              <a:gd name="connsiteX18" fmla="*/ 1348 w 10020"/>
              <a:gd name="connsiteY18" fmla="*/ 2150 h 10045"/>
              <a:gd name="connsiteX19" fmla="*/ 1431 w 10020"/>
              <a:gd name="connsiteY19" fmla="*/ 1703 h 10045"/>
              <a:gd name="connsiteX20" fmla="*/ 1517 w 10020"/>
              <a:gd name="connsiteY20" fmla="*/ 1323 h 10045"/>
              <a:gd name="connsiteX21" fmla="*/ 1596 w 10020"/>
              <a:gd name="connsiteY21" fmla="*/ 896 h 10045"/>
              <a:gd name="connsiteX22" fmla="*/ 1705 w 10020"/>
              <a:gd name="connsiteY22" fmla="*/ 876 h 10045"/>
              <a:gd name="connsiteX23" fmla="*/ 1788 w 10020"/>
              <a:gd name="connsiteY23" fmla="*/ 448 h 10045"/>
              <a:gd name="connsiteX24" fmla="*/ 1870 w 10020"/>
              <a:gd name="connsiteY24" fmla="*/ 47 h 10045"/>
              <a:gd name="connsiteX25" fmla="*/ 1954 w 10020"/>
              <a:gd name="connsiteY25" fmla="*/ 0 h 10045"/>
              <a:gd name="connsiteX26" fmla="*/ 2045 w 10020"/>
              <a:gd name="connsiteY26" fmla="*/ 324 h 10045"/>
              <a:gd name="connsiteX27" fmla="*/ 2114 w 10020"/>
              <a:gd name="connsiteY27" fmla="*/ 669 h 10045"/>
              <a:gd name="connsiteX28" fmla="*/ 2178 w 10020"/>
              <a:gd name="connsiteY28" fmla="*/ 1219 h 10045"/>
              <a:gd name="connsiteX29" fmla="*/ 2246 w 10020"/>
              <a:gd name="connsiteY29" fmla="*/ 1894 h 10045"/>
              <a:gd name="connsiteX30" fmla="*/ 2312 w 10020"/>
              <a:gd name="connsiteY30" fmla="*/ 2447 h 10045"/>
              <a:gd name="connsiteX31" fmla="*/ 2398 w 10020"/>
              <a:gd name="connsiteY31" fmla="*/ 2978 h 10045"/>
              <a:gd name="connsiteX32" fmla="*/ 2512 w 10020"/>
              <a:gd name="connsiteY32" fmla="*/ 3494 h 10045"/>
              <a:gd name="connsiteX33" fmla="*/ 2599 w 10020"/>
              <a:gd name="connsiteY33" fmla="*/ 3791 h 10045"/>
              <a:gd name="connsiteX34" fmla="*/ 2668 w 10020"/>
              <a:gd name="connsiteY34" fmla="*/ 3942 h 10045"/>
              <a:gd name="connsiteX35" fmla="*/ 2772 w 10020"/>
              <a:gd name="connsiteY35" fmla="*/ 4080 h 10045"/>
              <a:gd name="connsiteX36" fmla="*/ 2836 w 10020"/>
              <a:gd name="connsiteY36" fmla="*/ 4045 h 10045"/>
              <a:gd name="connsiteX37" fmla="*/ 2900 w 10020"/>
              <a:gd name="connsiteY37" fmla="*/ 4011 h 10045"/>
              <a:gd name="connsiteX38" fmla="*/ 2988 w 10020"/>
              <a:gd name="connsiteY38" fmla="*/ 3997 h 10045"/>
              <a:gd name="connsiteX39" fmla="*/ 3097 w 10020"/>
              <a:gd name="connsiteY39" fmla="*/ 4494 h 10045"/>
              <a:gd name="connsiteX40" fmla="*/ 3188 w 10020"/>
              <a:gd name="connsiteY40" fmla="*/ 4837 h 10045"/>
              <a:gd name="connsiteX41" fmla="*/ 3419 w 10020"/>
              <a:gd name="connsiteY41" fmla="*/ 4994 h 10045"/>
              <a:gd name="connsiteX42" fmla="*/ 3643 w 10020"/>
              <a:gd name="connsiteY42" fmla="*/ 5065 h 10045"/>
              <a:gd name="connsiteX43" fmla="*/ 4036 w 10020"/>
              <a:gd name="connsiteY43" fmla="*/ 4689 h 10045"/>
              <a:gd name="connsiteX44" fmla="*/ 5009 w 10020"/>
              <a:gd name="connsiteY44" fmla="*/ 5501 h 10045"/>
              <a:gd name="connsiteX45" fmla="*/ 6815 w 10020"/>
              <a:gd name="connsiteY45" fmla="*/ 5373 h 10045"/>
              <a:gd name="connsiteX46" fmla="*/ 7611 w 10020"/>
              <a:gd name="connsiteY46" fmla="*/ 6094 h 10045"/>
              <a:gd name="connsiteX47" fmla="*/ 8538 w 10020"/>
              <a:gd name="connsiteY47" fmla="*/ 7900 h 10045"/>
              <a:gd name="connsiteX48" fmla="*/ 9746 w 10020"/>
              <a:gd name="connsiteY48" fmla="*/ 8821 h 10045"/>
              <a:gd name="connsiteX49" fmla="*/ 10020 w 10020"/>
              <a:gd name="connsiteY49" fmla="*/ 10045 h 10045"/>
              <a:gd name="connsiteX0" fmla="*/ 0 w 10020"/>
              <a:gd name="connsiteY0" fmla="*/ 10000 h 10045"/>
              <a:gd name="connsiteX1" fmla="*/ 15 w 10020"/>
              <a:gd name="connsiteY1" fmla="*/ 8684 h 10045"/>
              <a:gd name="connsiteX2" fmla="*/ 78 w 10020"/>
              <a:gd name="connsiteY2" fmla="*/ 8649 h 10045"/>
              <a:gd name="connsiteX3" fmla="*/ 165 w 10020"/>
              <a:gd name="connsiteY3" fmla="*/ 8614 h 10045"/>
              <a:gd name="connsiteX4" fmla="*/ 250 w 10020"/>
              <a:gd name="connsiteY4" fmla="*/ 8581 h 10045"/>
              <a:gd name="connsiteX5" fmla="*/ 334 w 10020"/>
              <a:gd name="connsiteY5" fmla="*/ 8545 h 10045"/>
              <a:gd name="connsiteX6" fmla="*/ 502 w 10020"/>
              <a:gd name="connsiteY6" fmla="*/ 7732 h 10045"/>
              <a:gd name="connsiteX7" fmla="*/ 563 w 10020"/>
              <a:gd name="connsiteY7" fmla="*/ 7525 h 10045"/>
              <a:gd name="connsiteX8" fmla="*/ 668 w 10020"/>
              <a:gd name="connsiteY8" fmla="*/ 6926 h 10045"/>
              <a:gd name="connsiteX9" fmla="*/ 731 w 10020"/>
              <a:gd name="connsiteY9" fmla="*/ 6526 h 10045"/>
              <a:gd name="connsiteX10" fmla="*/ 815 w 10020"/>
              <a:gd name="connsiteY10" fmla="*/ 6098 h 10045"/>
              <a:gd name="connsiteX11" fmla="*/ 878 w 10020"/>
              <a:gd name="connsiteY11" fmla="*/ 5700 h 10045"/>
              <a:gd name="connsiteX12" fmla="*/ 960 w 10020"/>
              <a:gd name="connsiteY12" fmla="*/ 5114 h 10045"/>
              <a:gd name="connsiteX13" fmla="*/ 1040 w 10020"/>
              <a:gd name="connsiteY13" fmla="*/ 4321 h 10045"/>
              <a:gd name="connsiteX14" fmla="*/ 1143 w 10020"/>
              <a:gd name="connsiteY14" fmla="*/ 3735 h 10045"/>
              <a:gd name="connsiteX15" fmla="*/ 1201 w 10020"/>
              <a:gd name="connsiteY15" fmla="*/ 3136 h 10045"/>
              <a:gd name="connsiteX16" fmla="*/ 1286 w 10020"/>
              <a:gd name="connsiteY16" fmla="*/ 2723 h 10045"/>
              <a:gd name="connsiteX17" fmla="*/ 1348 w 10020"/>
              <a:gd name="connsiteY17" fmla="*/ 2150 h 10045"/>
              <a:gd name="connsiteX18" fmla="*/ 1431 w 10020"/>
              <a:gd name="connsiteY18" fmla="*/ 1703 h 10045"/>
              <a:gd name="connsiteX19" fmla="*/ 1517 w 10020"/>
              <a:gd name="connsiteY19" fmla="*/ 1323 h 10045"/>
              <a:gd name="connsiteX20" fmla="*/ 1596 w 10020"/>
              <a:gd name="connsiteY20" fmla="*/ 896 h 10045"/>
              <a:gd name="connsiteX21" fmla="*/ 1705 w 10020"/>
              <a:gd name="connsiteY21" fmla="*/ 876 h 10045"/>
              <a:gd name="connsiteX22" fmla="*/ 1788 w 10020"/>
              <a:gd name="connsiteY22" fmla="*/ 448 h 10045"/>
              <a:gd name="connsiteX23" fmla="*/ 1870 w 10020"/>
              <a:gd name="connsiteY23" fmla="*/ 47 h 10045"/>
              <a:gd name="connsiteX24" fmla="*/ 1954 w 10020"/>
              <a:gd name="connsiteY24" fmla="*/ 0 h 10045"/>
              <a:gd name="connsiteX25" fmla="*/ 2045 w 10020"/>
              <a:gd name="connsiteY25" fmla="*/ 324 h 10045"/>
              <a:gd name="connsiteX26" fmla="*/ 2114 w 10020"/>
              <a:gd name="connsiteY26" fmla="*/ 669 h 10045"/>
              <a:gd name="connsiteX27" fmla="*/ 2178 w 10020"/>
              <a:gd name="connsiteY27" fmla="*/ 1219 h 10045"/>
              <a:gd name="connsiteX28" fmla="*/ 2246 w 10020"/>
              <a:gd name="connsiteY28" fmla="*/ 1894 h 10045"/>
              <a:gd name="connsiteX29" fmla="*/ 2312 w 10020"/>
              <a:gd name="connsiteY29" fmla="*/ 2447 h 10045"/>
              <a:gd name="connsiteX30" fmla="*/ 2398 w 10020"/>
              <a:gd name="connsiteY30" fmla="*/ 2978 h 10045"/>
              <a:gd name="connsiteX31" fmla="*/ 2512 w 10020"/>
              <a:gd name="connsiteY31" fmla="*/ 3494 h 10045"/>
              <a:gd name="connsiteX32" fmla="*/ 2599 w 10020"/>
              <a:gd name="connsiteY32" fmla="*/ 3791 h 10045"/>
              <a:gd name="connsiteX33" fmla="*/ 2668 w 10020"/>
              <a:gd name="connsiteY33" fmla="*/ 3942 h 10045"/>
              <a:gd name="connsiteX34" fmla="*/ 2772 w 10020"/>
              <a:gd name="connsiteY34" fmla="*/ 4080 h 10045"/>
              <a:gd name="connsiteX35" fmla="*/ 2836 w 10020"/>
              <a:gd name="connsiteY35" fmla="*/ 4045 h 10045"/>
              <a:gd name="connsiteX36" fmla="*/ 2900 w 10020"/>
              <a:gd name="connsiteY36" fmla="*/ 4011 h 10045"/>
              <a:gd name="connsiteX37" fmla="*/ 2988 w 10020"/>
              <a:gd name="connsiteY37" fmla="*/ 3997 h 10045"/>
              <a:gd name="connsiteX38" fmla="*/ 3097 w 10020"/>
              <a:gd name="connsiteY38" fmla="*/ 4494 h 10045"/>
              <a:gd name="connsiteX39" fmla="*/ 3188 w 10020"/>
              <a:gd name="connsiteY39" fmla="*/ 4837 h 10045"/>
              <a:gd name="connsiteX40" fmla="*/ 3419 w 10020"/>
              <a:gd name="connsiteY40" fmla="*/ 4994 h 10045"/>
              <a:gd name="connsiteX41" fmla="*/ 3643 w 10020"/>
              <a:gd name="connsiteY41" fmla="*/ 5065 h 10045"/>
              <a:gd name="connsiteX42" fmla="*/ 4036 w 10020"/>
              <a:gd name="connsiteY42" fmla="*/ 4689 h 10045"/>
              <a:gd name="connsiteX43" fmla="*/ 5009 w 10020"/>
              <a:gd name="connsiteY43" fmla="*/ 5501 h 10045"/>
              <a:gd name="connsiteX44" fmla="*/ 6815 w 10020"/>
              <a:gd name="connsiteY44" fmla="*/ 5373 h 10045"/>
              <a:gd name="connsiteX45" fmla="*/ 7611 w 10020"/>
              <a:gd name="connsiteY45" fmla="*/ 6094 h 10045"/>
              <a:gd name="connsiteX46" fmla="*/ 8538 w 10020"/>
              <a:gd name="connsiteY46" fmla="*/ 7900 h 10045"/>
              <a:gd name="connsiteX47" fmla="*/ 9746 w 10020"/>
              <a:gd name="connsiteY47" fmla="*/ 8821 h 10045"/>
              <a:gd name="connsiteX48" fmla="*/ 10020 w 10020"/>
              <a:gd name="connsiteY48" fmla="*/ 10045 h 10045"/>
              <a:gd name="connsiteX0" fmla="*/ 0 w 10020"/>
              <a:gd name="connsiteY0" fmla="*/ 10000 h 10045"/>
              <a:gd name="connsiteX1" fmla="*/ 15 w 10020"/>
              <a:gd name="connsiteY1" fmla="*/ 8684 h 10045"/>
              <a:gd name="connsiteX2" fmla="*/ 78 w 10020"/>
              <a:gd name="connsiteY2" fmla="*/ 8649 h 10045"/>
              <a:gd name="connsiteX3" fmla="*/ 165 w 10020"/>
              <a:gd name="connsiteY3" fmla="*/ 8614 h 10045"/>
              <a:gd name="connsiteX4" fmla="*/ 250 w 10020"/>
              <a:gd name="connsiteY4" fmla="*/ 8581 h 10045"/>
              <a:gd name="connsiteX5" fmla="*/ 334 w 10020"/>
              <a:gd name="connsiteY5" fmla="*/ 8545 h 10045"/>
              <a:gd name="connsiteX6" fmla="*/ 502 w 10020"/>
              <a:gd name="connsiteY6" fmla="*/ 7732 h 10045"/>
              <a:gd name="connsiteX7" fmla="*/ 668 w 10020"/>
              <a:gd name="connsiteY7" fmla="*/ 6926 h 10045"/>
              <a:gd name="connsiteX8" fmla="*/ 731 w 10020"/>
              <a:gd name="connsiteY8" fmla="*/ 6526 h 10045"/>
              <a:gd name="connsiteX9" fmla="*/ 815 w 10020"/>
              <a:gd name="connsiteY9" fmla="*/ 6098 h 10045"/>
              <a:gd name="connsiteX10" fmla="*/ 878 w 10020"/>
              <a:gd name="connsiteY10" fmla="*/ 5700 h 10045"/>
              <a:gd name="connsiteX11" fmla="*/ 960 w 10020"/>
              <a:gd name="connsiteY11" fmla="*/ 5114 h 10045"/>
              <a:gd name="connsiteX12" fmla="*/ 1040 w 10020"/>
              <a:gd name="connsiteY12" fmla="*/ 4321 h 10045"/>
              <a:gd name="connsiteX13" fmla="*/ 1143 w 10020"/>
              <a:gd name="connsiteY13" fmla="*/ 3735 h 10045"/>
              <a:gd name="connsiteX14" fmla="*/ 1201 w 10020"/>
              <a:gd name="connsiteY14" fmla="*/ 3136 h 10045"/>
              <a:gd name="connsiteX15" fmla="*/ 1286 w 10020"/>
              <a:gd name="connsiteY15" fmla="*/ 2723 h 10045"/>
              <a:gd name="connsiteX16" fmla="*/ 1348 w 10020"/>
              <a:gd name="connsiteY16" fmla="*/ 2150 h 10045"/>
              <a:gd name="connsiteX17" fmla="*/ 1431 w 10020"/>
              <a:gd name="connsiteY17" fmla="*/ 1703 h 10045"/>
              <a:gd name="connsiteX18" fmla="*/ 1517 w 10020"/>
              <a:gd name="connsiteY18" fmla="*/ 1323 h 10045"/>
              <a:gd name="connsiteX19" fmla="*/ 1596 w 10020"/>
              <a:gd name="connsiteY19" fmla="*/ 896 h 10045"/>
              <a:gd name="connsiteX20" fmla="*/ 1705 w 10020"/>
              <a:gd name="connsiteY20" fmla="*/ 876 h 10045"/>
              <a:gd name="connsiteX21" fmla="*/ 1788 w 10020"/>
              <a:gd name="connsiteY21" fmla="*/ 448 h 10045"/>
              <a:gd name="connsiteX22" fmla="*/ 1870 w 10020"/>
              <a:gd name="connsiteY22" fmla="*/ 47 h 10045"/>
              <a:gd name="connsiteX23" fmla="*/ 1954 w 10020"/>
              <a:gd name="connsiteY23" fmla="*/ 0 h 10045"/>
              <a:gd name="connsiteX24" fmla="*/ 2045 w 10020"/>
              <a:gd name="connsiteY24" fmla="*/ 324 h 10045"/>
              <a:gd name="connsiteX25" fmla="*/ 2114 w 10020"/>
              <a:gd name="connsiteY25" fmla="*/ 669 h 10045"/>
              <a:gd name="connsiteX26" fmla="*/ 2178 w 10020"/>
              <a:gd name="connsiteY26" fmla="*/ 1219 h 10045"/>
              <a:gd name="connsiteX27" fmla="*/ 2246 w 10020"/>
              <a:gd name="connsiteY27" fmla="*/ 1894 h 10045"/>
              <a:gd name="connsiteX28" fmla="*/ 2312 w 10020"/>
              <a:gd name="connsiteY28" fmla="*/ 2447 h 10045"/>
              <a:gd name="connsiteX29" fmla="*/ 2398 w 10020"/>
              <a:gd name="connsiteY29" fmla="*/ 2978 h 10045"/>
              <a:gd name="connsiteX30" fmla="*/ 2512 w 10020"/>
              <a:gd name="connsiteY30" fmla="*/ 3494 h 10045"/>
              <a:gd name="connsiteX31" fmla="*/ 2599 w 10020"/>
              <a:gd name="connsiteY31" fmla="*/ 3791 h 10045"/>
              <a:gd name="connsiteX32" fmla="*/ 2668 w 10020"/>
              <a:gd name="connsiteY32" fmla="*/ 3942 h 10045"/>
              <a:gd name="connsiteX33" fmla="*/ 2772 w 10020"/>
              <a:gd name="connsiteY33" fmla="*/ 4080 h 10045"/>
              <a:gd name="connsiteX34" fmla="*/ 2836 w 10020"/>
              <a:gd name="connsiteY34" fmla="*/ 4045 h 10045"/>
              <a:gd name="connsiteX35" fmla="*/ 2900 w 10020"/>
              <a:gd name="connsiteY35" fmla="*/ 4011 h 10045"/>
              <a:gd name="connsiteX36" fmla="*/ 2988 w 10020"/>
              <a:gd name="connsiteY36" fmla="*/ 3997 h 10045"/>
              <a:gd name="connsiteX37" fmla="*/ 3097 w 10020"/>
              <a:gd name="connsiteY37" fmla="*/ 4494 h 10045"/>
              <a:gd name="connsiteX38" fmla="*/ 3188 w 10020"/>
              <a:gd name="connsiteY38" fmla="*/ 4837 h 10045"/>
              <a:gd name="connsiteX39" fmla="*/ 3419 w 10020"/>
              <a:gd name="connsiteY39" fmla="*/ 4994 h 10045"/>
              <a:gd name="connsiteX40" fmla="*/ 3643 w 10020"/>
              <a:gd name="connsiteY40" fmla="*/ 5065 h 10045"/>
              <a:gd name="connsiteX41" fmla="*/ 4036 w 10020"/>
              <a:gd name="connsiteY41" fmla="*/ 4689 h 10045"/>
              <a:gd name="connsiteX42" fmla="*/ 5009 w 10020"/>
              <a:gd name="connsiteY42" fmla="*/ 5501 h 10045"/>
              <a:gd name="connsiteX43" fmla="*/ 6815 w 10020"/>
              <a:gd name="connsiteY43" fmla="*/ 5373 h 10045"/>
              <a:gd name="connsiteX44" fmla="*/ 7611 w 10020"/>
              <a:gd name="connsiteY44" fmla="*/ 6094 h 10045"/>
              <a:gd name="connsiteX45" fmla="*/ 8538 w 10020"/>
              <a:gd name="connsiteY45" fmla="*/ 7900 h 10045"/>
              <a:gd name="connsiteX46" fmla="*/ 9746 w 10020"/>
              <a:gd name="connsiteY46" fmla="*/ 8821 h 10045"/>
              <a:gd name="connsiteX47" fmla="*/ 10020 w 10020"/>
              <a:gd name="connsiteY47" fmla="*/ 10045 h 10045"/>
              <a:gd name="connsiteX0" fmla="*/ 0 w 10020"/>
              <a:gd name="connsiteY0" fmla="*/ 10000 h 10045"/>
              <a:gd name="connsiteX1" fmla="*/ 15 w 10020"/>
              <a:gd name="connsiteY1" fmla="*/ 8684 h 10045"/>
              <a:gd name="connsiteX2" fmla="*/ 78 w 10020"/>
              <a:gd name="connsiteY2" fmla="*/ 8649 h 10045"/>
              <a:gd name="connsiteX3" fmla="*/ 165 w 10020"/>
              <a:gd name="connsiteY3" fmla="*/ 8614 h 10045"/>
              <a:gd name="connsiteX4" fmla="*/ 250 w 10020"/>
              <a:gd name="connsiteY4" fmla="*/ 8581 h 10045"/>
              <a:gd name="connsiteX5" fmla="*/ 334 w 10020"/>
              <a:gd name="connsiteY5" fmla="*/ 8545 h 10045"/>
              <a:gd name="connsiteX6" fmla="*/ 502 w 10020"/>
              <a:gd name="connsiteY6" fmla="*/ 7732 h 10045"/>
              <a:gd name="connsiteX7" fmla="*/ 668 w 10020"/>
              <a:gd name="connsiteY7" fmla="*/ 6926 h 10045"/>
              <a:gd name="connsiteX8" fmla="*/ 815 w 10020"/>
              <a:gd name="connsiteY8" fmla="*/ 6098 h 10045"/>
              <a:gd name="connsiteX9" fmla="*/ 878 w 10020"/>
              <a:gd name="connsiteY9" fmla="*/ 5700 h 10045"/>
              <a:gd name="connsiteX10" fmla="*/ 960 w 10020"/>
              <a:gd name="connsiteY10" fmla="*/ 5114 h 10045"/>
              <a:gd name="connsiteX11" fmla="*/ 1040 w 10020"/>
              <a:gd name="connsiteY11" fmla="*/ 4321 h 10045"/>
              <a:gd name="connsiteX12" fmla="*/ 1143 w 10020"/>
              <a:gd name="connsiteY12" fmla="*/ 3735 h 10045"/>
              <a:gd name="connsiteX13" fmla="*/ 1201 w 10020"/>
              <a:gd name="connsiteY13" fmla="*/ 3136 h 10045"/>
              <a:gd name="connsiteX14" fmla="*/ 1286 w 10020"/>
              <a:gd name="connsiteY14" fmla="*/ 2723 h 10045"/>
              <a:gd name="connsiteX15" fmla="*/ 1348 w 10020"/>
              <a:gd name="connsiteY15" fmla="*/ 2150 h 10045"/>
              <a:gd name="connsiteX16" fmla="*/ 1431 w 10020"/>
              <a:gd name="connsiteY16" fmla="*/ 1703 h 10045"/>
              <a:gd name="connsiteX17" fmla="*/ 1517 w 10020"/>
              <a:gd name="connsiteY17" fmla="*/ 1323 h 10045"/>
              <a:gd name="connsiteX18" fmla="*/ 1596 w 10020"/>
              <a:gd name="connsiteY18" fmla="*/ 896 h 10045"/>
              <a:gd name="connsiteX19" fmla="*/ 1705 w 10020"/>
              <a:gd name="connsiteY19" fmla="*/ 876 h 10045"/>
              <a:gd name="connsiteX20" fmla="*/ 1788 w 10020"/>
              <a:gd name="connsiteY20" fmla="*/ 448 h 10045"/>
              <a:gd name="connsiteX21" fmla="*/ 1870 w 10020"/>
              <a:gd name="connsiteY21" fmla="*/ 47 h 10045"/>
              <a:gd name="connsiteX22" fmla="*/ 1954 w 10020"/>
              <a:gd name="connsiteY22" fmla="*/ 0 h 10045"/>
              <a:gd name="connsiteX23" fmla="*/ 2045 w 10020"/>
              <a:gd name="connsiteY23" fmla="*/ 324 h 10045"/>
              <a:gd name="connsiteX24" fmla="*/ 2114 w 10020"/>
              <a:gd name="connsiteY24" fmla="*/ 669 h 10045"/>
              <a:gd name="connsiteX25" fmla="*/ 2178 w 10020"/>
              <a:gd name="connsiteY25" fmla="*/ 1219 h 10045"/>
              <a:gd name="connsiteX26" fmla="*/ 2246 w 10020"/>
              <a:gd name="connsiteY26" fmla="*/ 1894 h 10045"/>
              <a:gd name="connsiteX27" fmla="*/ 2312 w 10020"/>
              <a:gd name="connsiteY27" fmla="*/ 2447 h 10045"/>
              <a:gd name="connsiteX28" fmla="*/ 2398 w 10020"/>
              <a:gd name="connsiteY28" fmla="*/ 2978 h 10045"/>
              <a:gd name="connsiteX29" fmla="*/ 2512 w 10020"/>
              <a:gd name="connsiteY29" fmla="*/ 3494 h 10045"/>
              <a:gd name="connsiteX30" fmla="*/ 2599 w 10020"/>
              <a:gd name="connsiteY30" fmla="*/ 3791 h 10045"/>
              <a:gd name="connsiteX31" fmla="*/ 2668 w 10020"/>
              <a:gd name="connsiteY31" fmla="*/ 3942 h 10045"/>
              <a:gd name="connsiteX32" fmla="*/ 2772 w 10020"/>
              <a:gd name="connsiteY32" fmla="*/ 4080 h 10045"/>
              <a:gd name="connsiteX33" fmla="*/ 2836 w 10020"/>
              <a:gd name="connsiteY33" fmla="*/ 4045 h 10045"/>
              <a:gd name="connsiteX34" fmla="*/ 2900 w 10020"/>
              <a:gd name="connsiteY34" fmla="*/ 4011 h 10045"/>
              <a:gd name="connsiteX35" fmla="*/ 2988 w 10020"/>
              <a:gd name="connsiteY35" fmla="*/ 3997 h 10045"/>
              <a:gd name="connsiteX36" fmla="*/ 3097 w 10020"/>
              <a:gd name="connsiteY36" fmla="*/ 4494 h 10045"/>
              <a:gd name="connsiteX37" fmla="*/ 3188 w 10020"/>
              <a:gd name="connsiteY37" fmla="*/ 4837 h 10045"/>
              <a:gd name="connsiteX38" fmla="*/ 3419 w 10020"/>
              <a:gd name="connsiteY38" fmla="*/ 4994 h 10045"/>
              <a:gd name="connsiteX39" fmla="*/ 3643 w 10020"/>
              <a:gd name="connsiteY39" fmla="*/ 5065 h 10045"/>
              <a:gd name="connsiteX40" fmla="*/ 4036 w 10020"/>
              <a:gd name="connsiteY40" fmla="*/ 4689 h 10045"/>
              <a:gd name="connsiteX41" fmla="*/ 5009 w 10020"/>
              <a:gd name="connsiteY41" fmla="*/ 5501 h 10045"/>
              <a:gd name="connsiteX42" fmla="*/ 6815 w 10020"/>
              <a:gd name="connsiteY42" fmla="*/ 5373 h 10045"/>
              <a:gd name="connsiteX43" fmla="*/ 7611 w 10020"/>
              <a:gd name="connsiteY43" fmla="*/ 6094 h 10045"/>
              <a:gd name="connsiteX44" fmla="*/ 8538 w 10020"/>
              <a:gd name="connsiteY44" fmla="*/ 7900 h 10045"/>
              <a:gd name="connsiteX45" fmla="*/ 9746 w 10020"/>
              <a:gd name="connsiteY45" fmla="*/ 8821 h 10045"/>
              <a:gd name="connsiteX46" fmla="*/ 10020 w 10020"/>
              <a:gd name="connsiteY46" fmla="*/ 10045 h 10045"/>
              <a:gd name="connsiteX0" fmla="*/ 0 w 10020"/>
              <a:gd name="connsiteY0" fmla="*/ 10000 h 10045"/>
              <a:gd name="connsiteX1" fmla="*/ 15 w 10020"/>
              <a:gd name="connsiteY1" fmla="*/ 8684 h 10045"/>
              <a:gd name="connsiteX2" fmla="*/ 78 w 10020"/>
              <a:gd name="connsiteY2" fmla="*/ 8649 h 10045"/>
              <a:gd name="connsiteX3" fmla="*/ 165 w 10020"/>
              <a:gd name="connsiteY3" fmla="*/ 8614 h 10045"/>
              <a:gd name="connsiteX4" fmla="*/ 250 w 10020"/>
              <a:gd name="connsiteY4" fmla="*/ 8581 h 10045"/>
              <a:gd name="connsiteX5" fmla="*/ 334 w 10020"/>
              <a:gd name="connsiteY5" fmla="*/ 8545 h 10045"/>
              <a:gd name="connsiteX6" fmla="*/ 502 w 10020"/>
              <a:gd name="connsiteY6" fmla="*/ 7732 h 10045"/>
              <a:gd name="connsiteX7" fmla="*/ 815 w 10020"/>
              <a:gd name="connsiteY7" fmla="*/ 6098 h 10045"/>
              <a:gd name="connsiteX8" fmla="*/ 878 w 10020"/>
              <a:gd name="connsiteY8" fmla="*/ 5700 h 10045"/>
              <a:gd name="connsiteX9" fmla="*/ 960 w 10020"/>
              <a:gd name="connsiteY9" fmla="*/ 5114 h 10045"/>
              <a:gd name="connsiteX10" fmla="*/ 1040 w 10020"/>
              <a:gd name="connsiteY10" fmla="*/ 4321 h 10045"/>
              <a:gd name="connsiteX11" fmla="*/ 1143 w 10020"/>
              <a:gd name="connsiteY11" fmla="*/ 3735 h 10045"/>
              <a:gd name="connsiteX12" fmla="*/ 1201 w 10020"/>
              <a:gd name="connsiteY12" fmla="*/ 3136 h 10045"/>
              <a:gd name="connsiteX13" fmla="*/ 1286 w 10020"/>
              <a:gd name="connsiteY13" fmla="*/ 2723 h 10045"/>
              <a:gd name="connsiteX14" fmla="*/ 1348 w 10020"/>
              <a:gd name="connsiteY14" fmla="*/ 2150 h 10045"/>
              <a:gd name="connsiteX15" fmla="*/ 1431 w 10020"/>
              <a:gd name="connsiteY15" fmla="*/ 1703 h 10045"/>
              <a:gd name="connsiteX16" fmla="*/ 1517 w 10020"/>
              <a:gd name="connsiteY16" fmla="*/ 1323 h 10045"/>
              <a:gd name="connsiteX17" fmla="*/ 1596 w 10020"/>
              <a:gd name="connsiteY17" fmla="*/ 896 h 10045"/>
              <a:gd name="connsiteX18" fmla="*/ 1705 w 10020"/>
              <a:gd name="connsiteY18" fmla="*/ 876 h 10045"/>
              <a:gd name="connsiteX19" fmla="*/ 1788 w 10020"/>
              <a:gd name="connsiteY19" fmla="*/ 448 h 10045"/>
              <a:gd name="connsiteX20" fmla="*/ 1870 w 10020"/>
              <a:gd name="connsiteY20" fmla="*/ 47 h 10045"/>
              <a:gd name="connsiteX21" fmla="*/ 1954 w 10020"/>
              <a:gd name="connsiteY21" fmla="*/ 0 h 10045"/>
              <a:gd name="connsiteX22" fmla="*/ 2045 w 10020"/>
              <a:gd name="connsiteY22" fmla="*/ 324 h 10045"/>
              <a:gd name="connsiteX23" fmla="*/ 2114 w 10020"/>
              <a:gd name="connsiteY23" fmla="*/ 669 h 10045"/>
              <a:gd name="connsiteX24" fmla="*/ 2178 w 10020"/>
              <a:gd name="connsiteY24" fmla="*/ 1219 h 10045"/>
              <a:gd name="connsiteX25" fmla="*/ 2246 w 10020"/>
              <a:gd name="connsiteY25" fmla="*/ 1894 h 10045"/>
              <a:gd name="connsiteX26" fmla="*/ 2312 w 10020"/>
              <a:gd name="connsiteY26" fmla="*/ 2447 h 10045"/>
              <a:gd name="connsiteX27" fmla="*/ 2398 w 10020"/>
              <a:gd name="connsiteY27" fmla="*/ 2978 h 10045"/>
              <a:gd name="connsiteX28" fmla="*/ 2512 w 10020"/>
              <a:gd name="connsiteY28" fmla="*/ 3494 h 10045"/>
              <a:gd name="connsiteX29" fmla="*/ 2599 w 10020"/>
              <a:gd name="connsiteY29" fmla="*/ 3791 h 10045"/>
              <a:gd name="connsiteX30" fmla="*/ 2668 w 10020"/>
              <a:gd name="connsiteY30" fmla="*/ 3942 h 10045"/>
              <a:gd name="connsiteX31" fmla="*/ 2772 w 10020"/>
              <a:gd name="connsiteY31" fmla="*/ 4080 h 10045"/>
              <a:gd name="connsiteX32" fmla="*/ 2836 w 10020"/>
              <a:gd name="connsiteY32" fmla="*/ 4045 h 10045"/>
              <a:gd name="connsiteX33" fmla="*/ 2900 w 10020"/>
              <a:gd name="connsiteY33" fmla="*/ 4011 h 10045"/>
              <a:gd name="connsiteX34" fmla="*/ 2988 w 10020"/>
              <a:gd name="connsiteY34" fmla="*/ 3997 h 10045"/>
              <a:gd name="connsiteX35" fmla="*/ 3097 w 10020"/>
              <a:gd name="connsiteY35" fmla="*/ 4494 h 10045"/>
              <a:gd name="connsiteX36" fmla="*/ 3188 w 10020"/>
              <a:gd name="connsiteY36" fmla="*/ 4837 h 10045"/>
              <a:gd name="connsiteX37" fmla="*/ 3419 w 10020"/>
              <a:gd name="connsiteY37" fmla="*/ 4994 h 10045"/>
              <a:gd name="connsiteX38" fmla="*/ 3643 w 10020"/>
              <a:gd name="connsiteY38" fmla="*/ 5065 h 10045"/>
              <a:gd name="connsiteX39" fmla="*/ 4036 w 10020"/>
              <a:gd name="connsiteY39" fmla="*/ 4689 h 10045"/>
              <a:gd name="connsiteX40" fmla="*/ 5009 w 10020"/>
              <a:gd name="connsiteY40" fmla="*/ 5501 h 10045"/>
              <a:gd name="connsiteX41" fmla="*/ 6815 w 10020"/>
              <a:gd name="connsiteY41" fmla="*/ 5373 h 10045"/>
              <a:gd name="connsiteX42" fmla="*/ 7611 w 10020"/>
              <a:gd name="connsiteY42" fmla="*/ 6094 h 10045"/>
              <a:gd name="connsiteX43" fmla="*/ 8538 w 10020"/>
              <a:gd name="connsiteY43" fmla="*/ 7900 h 10045"/>
              <a:gd name="connsiteX44" fmla="*/ 9746 w 10020"/>
              <a:gd name="connsiteY44" fmla="*/ 8821 h 10045"/>
              <a:gd name="connsiteX45" fmla="*/ 10020 w 10020"/>
              <a:gd name="connsiteY45" fmla="*/ 10045 h 10045"/>
              <a:gd name="connsiteX0" fmla="*/ 0 w 10020"/>
              <a:gd name="connsiteY0" fmla="*/ 10000 h 10045"/>
              <a:gd name="connsiteX1" fmla="*/ 15 w 10020"/>
              <a:gd name="connsiteY1" fmla="*/ 8684 h 10045"/>
              <a:gd name="connsiteX2" fmla="*/ 78 w 10020"/>
              <a:gd name="connsiteY2" fmla="*/ 8649 h 10045"/>
              <a:gd name="connsiteX3" fmla="*/ 165 w 10020"/>
              <a:gd name="connsiteY3" fmla="*/ 8614 h 10045"/>
              <a:gd name="connsiteX4" fmla="*/ 250 w 10020"/>
              <a:gd name="connsiteY4" fmla="*/ 8581 h 10045"/>
              <a:gd name="connsiteX5" fmla="*/ 334 w 10020"/>
              <a:gd name="connsiteY5" fmla="*/ 8545 h 10045"/>
              <a:gd name="connsiteX6" fmla="*/ 502 w 10020"/>
              <a:gd name="connsiteY6" fmla="*/ 7732 h 10045"/>
              <a:gd name="connsiteX7" fmla="*/ 878 w 10020"/>
              <a:gd name="connsiteY7" fmla="*/ 5700 h 10045"/>
              <a:gd name="connsiteX8" fmla="*/ 960 w 10020"/>
              <a:gd name="connsiteY8" fmla="*/ 5114 h 10045"/>
              <a:gd name="connsiteX9" fmla="*/ 1040 w 10020"/>
              <a:gd name="connsiteY9" fmla="*/ 4321 h 10045"/>
              <a:gd name="connsiteX10" fmla="*/ 1143 w 10020"/>
              <a:gd name="connsiteY10" fmla="*/ 3735 h 10045"/>
              <a:gd name="connsiteX11" fmla="*/ 1201 w 10020"/>
              <a:gd name="connsiteY11" fmla="*/ 3136 h 10045"/>
              <a:gd name="connsiteX12" fmla="*/ 1286 w 10020"/>
              <a:gd name="connsiteY12" fmla="*/ 2723 h 10045"/>
              <a:gd name="connsiteX13" fmla="*/ 1348 w 10020"/>
              <a:gd name="connsiteY13" fmla="*/ 2150 h 10045"/>
              <a:gd name="connsiteX14" fmla="*/ 1431 w 10020"/>
              <a:gd name="connsiteY14" fmla="*/ 1703 h 10045"/>
              <a:gd name="connsiteX15" fmla="*/ 1517 w 10020"/>
              <a:gd name="connsiteY15" fmla="*/ 1323 h 10045"/>
              <a:gd name="connsiteX16" fmla="*/ 1596 w 10020"/>
              <a:gd name="connsiteY16" fmla="*/ 896 h 10045"/>
              <a:gd name="connsiteX17" fmla="*/ 1705 w 10020"/>
              <a:gd name="connsiteY17" fmla="*/ 876 h 10045"/>
              <a:gd name="connsiteX18" fmla="*/ 1788 w 10020"/>
              <a:gd name="connsiteY18" fmla="*/ 448 h 10045"/>
              <a:gd name="connsiteX19" fmla="*/ 1870 w 10020"/>
              <a:gd name="connsiteY19" fmla="*/ 47 h 10045"/>
              <a:gd name="connsiteX20" fmla="*/ 1954 w 10020"/>
              <a:gd name="connsiteY20" fmla="*/ 0 h 10045"/>
              <a:gd name="connsiteX21" fmla="*/ 2045 w 10020"/>
              <a:gd name="connsiteY21" fmla="*/ 324 h 10045"/>
              <a:gd name="connsiteX22" fmla="*/ 2114 w 10020"/>
              <a:gd name="connsiteY22" fmla="*/ 669 h 10045"/>
              <a:gd name="connsiteX23" fmla="*/ 2178 w 10020"/>
              <a:gd name="connsiteY23" fmla="*/ 1219 h 10045"/>
              <a:gd name="connsiteX24" fmla="*/ 2246 w 10020"/>
              <a:gd name="connsiteY24" fmla="*/ 1894 h 10045"/>
              <a:gd name="connsiteX25" fmla="*/ 2312 w 10020"/>
              <a:gd name="connsiteY25" fmla="*/ 2447 h 10045"/>
              <a:gd name="connsiteX26" fmla="*/ 2398 w 10020"/>
              <a:gd name="connsiteY26" fmla="*/ 2978 h 10045"/>
              <a:gd name="connsiteX27" fmla="*/ 2512 w 10020"/>
              <a:gd name="connsiteY27" fmla="*/ 3494 h 10045"/>
              <a:gd name="connsiteX28" fmla="*/ 2599 w 10020"/>
              <a:gd name="connsiteY28" fmla="*/ 3791 h 10045"/>
              <a:gd name="connsiteX29" fmla="*/ 2668 w 10020"/>
              <a:gd name="connsiteY29" fmla="*/ 3942 h 10045"/>
              <a:gd name="connsiteX30" fmla="*/ 2772 w 10020"/>
              <a:gd name="connsiteY30" fmla="*/ 4080 h 10045"/>
              <a:gd name="connsiteX31" fmla="*/ 2836 w 10020"/>
              <a:gd name="connsiteY31" fmla="*/ 4045 h 10045"/>
              <a:gd name="connsiteX32" fmla="*/ 2900 w 10020"/>
              <a:gd name="connsiteY32" fmla="*/ 4011 h 10045"/>
              <a:gd name="connsiteX33" fmla="*/ 2988 w 10020"/>
              <a:gd name="connsiteY33" fmla="*/ 3997 h 10045"/>
              <a:gd name="connsiteX34" fmla="*/ 3097 w 10020"/>
              <a:gd name="connsiteY34" fmla="*/ 4494 h 10045"/>
              <a:gd name="connsiteX35" fmla="*/ 3188 w 10020"/>
              <a:gd name="connsiteY35" fmla="*/ 4837 h 10045"/>
              <a:gd name="connsiteX36" fmla="*/ 3419 w 10020"/>
              <a:gd name="connsiteY36" fmla="*/ 4994 h 10045"/>
              <a:gd name="connsiteX37" fmla="*/ 3643 w 10020"/>
              <a:gd name="connsiteY37" fmla="*/ 5065 h 10045"/>
              <a:gd name="connsiteX38" fmla="*/ 4036 w 10020"/>
              <a:gd name="connsiteY38" fmla="*/ 4689 h 10045"/>
              <a:gd name="connsiteX39" fmla="*/ 5009 w 10020"/>
              <a:gd name="connsiteY39" fmla="*/ 5501 h 10045"/>
              <a:gd name="connsiteX40" fmla="*/ 6815 w 10020"/>
              <a:gd name="connsiteY40" fmla="*/ 5373 h 10045"/>
              <a:gd name="connsiteX41" fmla="*/ 7611 w 10020"/>
              <a:gd name="connsiteY41" fmla="*/ 6094 h 10045"/>
              <a:gd name="connsiteX42" fmla="*/ 8538 w 10020"/>
              <a:gd name="connsiteY42" fmla="*/ 7900 h 10045"/>
              <a:gd name="connsiteX43" fmla="*/ 9746 w 10020"/>
              <a:gd name="connsiteY43" fmla="*/ 8821 h 10045"/>
              <a:gd name="connsiteX44" fmla="*/ 10020 w 10020"/>
              <a:gd name="connsiteY44" fmla="*/ 10045 h 10045"/>
              <a:gd name="connsiteX0" fmla="*/ 0 w 10020"/>
              <a:gd name="connsiteY0" fmla="*/ 10000 h 10045"/>
              <a:gd name="connsiteX1" fmla="*/ 15 w 10020"/>
              <a:gd name="connsiteY1" fmla="*/ 8684 h 10045"/>
              <a:gd name="connsiteX2" fmla="*/ 78 w 10020"/>
              <a:gd name="connsiteY2" fmla="*/ 8649 h 10045"/>
              <a:gd name="connsiteX3" fmla="*/ 165 w 10020"/>
              <a:gd name="connsiteY3" fmla="*/ 8614 h 10045"/>
              <a:gd name="connsiteX4" fmla="*/ 250 w 10020"/>
              <a:gd name="connsiteY4" fmla="*/ 8581 h 10045"/>
              <a:gd name="connsiteX5" fmla="*/ 334 w 10020"/>
              <a:gd name="connsiteY5" fmla="*/ 8545 h 10045"/>
              <a:gd name="connsiteX6" fmla="*/ 502 w 10020"/>
              <a:gd name="connsiteY6" fmla="*/ 7732 h 10045"/>
              <a:gd name="connsiteX7" fmla="*/ 960 w 10020"/>
              <a:gd name="connsiteY7" fmla="*/ 5114 h 10045"/>
              <a:gd name="connsiteX8" fmla="*/ 1040 w 10020"/>
              <a:gd name="connsiteY8" fmla="*/ 4321 h 10045"/>
              <a:gd name="connsiteX9" fmla="*/ 1143 w 10020"/>
              <a:gd name="connsiteY9" fmla="*/ 3735 h 10045"/>
              <a:gd name="connsiteX10" fmla="*/ 1201 w 10020"/>
              <a:gd name="connsiteY10" fmla="*/ 3136 h 10045"/>
              <a:gd name="connsiteX11" fmla="*/ 1286 w 10020"/>
              <a:gd name="connsiteY11" fmla="*/ 2723 h 10045"/>
              <a:gd name="connsiteX12" fmla="*/ 1348 w 10020"/>
              <a:gd name="connsiteY12" fmla="*/ 2150 h 10045"/>
              <a:gd name="connsiteX13" fmla="*/ 1431 w 10020"/>
              <a:gd name="connsiteY13" fmla="*/ 1703 h 10045"/>
              <a:gd name="connsiteX14" fmla="*/ 1517 w 10020"/>
              <a:gd name="connsiteY14" fmla="*/ 1323 h 10045"/>
              <a:gd name="connsiteX15" fmla="*/ 1596 w 10020"/>
              <a:gd name="connsiteY15" fmla="*/ 896 h 10045"/>
              <a:gd name="connsiteX16" fmla="*/ 1705 w 10020"/>
              <a:gd name="connsiteY16" fmla="*/ 876 h 10045"/>
              <a:gd name="connsiteX17" fmla="*/ 1788 w 10020"/>
              <a:gd name="connsiteY17" fmla="*/ 448 h 10045"/>
              <a:gd name="connsiteX18" fmla="*/ 1870 w 10020"/>
              <a:gd name="connsiteY18" fmla="*/ 47 h 10045"/>
              <a:gd name="connsiteX19" fmla="*/ 1954 w 10020"/>
              <a:gd name="connsiteY19" fmla="*/ 0 h 10045"/>
              <a:gd name="connsiteX20" fmla="*/ 2045 w 10020"/>
              <a:gd name="connsiteY20" fmla="*/ 324 h 10045"/>
              <a:gd name="connsiteX21" fmla="*/ 2114 w 10020"/>
              <a:gd name="connsiteY21" fmla="*/ 669 h 10045"/>
              <a:gd name="connsiteX22" fmla="*/ 2178 w 10020"/>
              <a:gd name="connsiteY22" fmla="*/ 1219 h 10045"/>
              <a:gd name="connsiteX23" fmla="*/ 2246 w 10020"/>
              <a:gd name="connsiteY23" fmla="*/ 1894 h 10045"/>
              <a:gd name="connsiteX24" fmla="*/ 2312 w 10020"/>
              <a:gd name="connsiteY24" fmla="*/ 2447 h 10045"/>
              <a:gd name="connsiteX25" fmla="*/ 2398 w 10020"/>
              <a:gd name="connsiteY25" fmla="*/ 2978 h 10045"/>
              <a:gd name="connsiteX26" fmla="*/ 2512 w 10020"/>
              <a:gd name="connsiteY26" fmla="*/ 3494 h 10045"/>
              <a:gd name="connsiteX27" fmla="*/ 2599 w 10020"/>
              <a:gd name="connsiteY27" fmla="*/ 3791 h 10045"/>
              <a:gd name="connsiteX28" fmla="*/ 2668 w 10020"/>
              <a:gd name="connsiteY28" fmla="*/ 3942 h 10045"/>
              <a:gd name="connsiteX29" fmla="*/ 2772 w 10020"/>
              <a:gd name="connsiteY29" fmla="*/ 4080 h 10045"/>
              <a:gd name="connsiteX30" fmla="*/ 2836 w 10020"/>
              <a:gd name="connsiteY30" fmla="*/ 4045 h 10045"/>
              <a:gd name="connsiteX31" fmla="*/ 2900 w 10020"/>
              <a:gd name="connsiteY31" fmla="*/ 4011 h 10045"/>
              <a:gd name="connsiteX32" fmla="*/ 2988 w 10020"/>
              <a:gd name="connsiteY32" fmla="*/ 3997 h 10045"/>
              <a:gd name="connsiteX33" fmla="*/ 3097 w 10020"/>
              <a:gd name="connsiteY33" fmla="*/ 4494 h 10045"/>
              <a:gd name="connsiteX34" fmla="*/ 3188 w 10020"/>
              <a:gd name="connsiteY34" fmla="*/ 4837 h 10045"/>
              <a:gd name="connsiteX35" fmla="*/ 3419 w 10020"/>
              <a:gd name="connsiteY35" fmla="*/ 4994 h 10045"/>
              <a:gd name="connsiteX36" fmla="*/ 3643 w 10020"/>
              <a:gd name="connsiteY36" fmla="*/ 5065 h 10045"/>
              <a:gd name="connsiteX37" fmla="*/ 4036 w 10020"/>
              <a:gd name="connsiteY37" fmla="*/ 4689 h 10045"/>
              <a:gd name="connsiteX38" fmla="*/ 5009 w 10020"/>
              <a:gd name="connsiteY38" fmla="*/ 5501 h 10045"/>
              <a:gd name="connsiteX39" fmla="*/ 6815 w 10020"/>
              <a:gd name="connsiteY39" fmla="*/ 5373 h 10045"/>
              <a:gd name="connsiteX40" fmla="*/ 7611 w 10020"/>
              <a:gd name="connsiteY40" fmla="*/ 6094 h 10045"/>
              <a:gd name="connsiteX41" fmla="*/ 8538 w 10020"/>
              <a:gd name="connsiteY41" fmla="*/ 7900 h 10045"/>
              <a:gd name="connsiteX42" fmla="*/ 9746 w 10020"/>
              <a:gd name="connsiteY42" fmla="*/ 8821 h 10045"/>
              <a:gd name="connsiteX43" fmla="*/ 10020 w 10020"/>
              <a:gd name="connsiteY43" fmla="*/ 10045 h 10045"/>
              <a:gd name="connsiteX0" fmla="*/ 0 w 10020"/>
              <a:gd name="connsiteY0" fmla="*/ 10000 h 10045"/>
              <a:gd name="connsiteX1" fmla="*/ 15 w 10020"/>
              <a:gd name="connsiteY1" fmla="*/ 8684 h 10045"/>
              <a:gd name="connsiteX2" fmla="*/ 78 w 10020"/>
              <a:gd name="connsiteY2" fmla="*/ 8649 h 10045"/>
              <a:gd name="connsiteX3" fmla="*/ 165 w 10020"/>
              <a:gd name="connsiteY3" fmla="*/ 8614 h 10045"/>
              <a:gd name="connsiteX4" fmla="*/ 250 w 10020"/>
              <a:gd name="connsiteY4" fmla="*/ 8581 h 10045"/>
              <a:gd name="connsiteX5" fmla="*/ 334 w 10020"/>
              <a:gd name="connsiteY5" fmla="*/ 8545 h 10045"/>
              <a:gd name="connsiteX6" fmla="*/ 502 w 10020"/>
              <a:gd name="connsiteY6" fmla="*/ 7732 h 10045"/>
              <a:gd name="connsiteX7" fmla="*/ 1040 w 10020"/>
              <a:gd name="connsiteY7" fmla="*/ 4321 h 10045"/>
              <a:gd name="connsiteX8" fmla="*/ 1143 w 10020"/>
              <a:gd name="connsiteY8" fmla="*/ 3735 h 10045"/>
              <a:gd name="connsiteX9" fmla="*/ 1201 w 10020"/>
              <a:gd name="connsiteY9" fmla="*/ 3136 h 10045"/>
              <a:gd name="connsiteX10" fmla="*/ 1286 w 10020"/>
              <a:gd name="connsiteY10" fmla="*/ 2723 h 10045"/>
              <a:gd name="connsiteX11" fmla="*/ 1348 w 10020"/>
              <a:gd name="connsiteY11" fmla="*/ 2150 h 10045"/>
              <a:gd name="connsiteX12" fmla="*/ 1431 w 10020"/>
              <a:gd name="connsiteY12" fmla="*/ 1703 h 10045"/>
              <a:gd name="connsiteX13" fmla="*/ 1517 w 10020"/>
              <a:gd name="connsiteY13" fmla="*/ 1323 h 10045"/>
              <a:gd name="connsiteX14" fmla="*/ 1596 w 10020"/>
              <a:gd name="connsiteY14" fmla="*/ 896 h 10045"/>
              <a:gd name="connsiteX15" fmla="*/ 1705 w 10020"/>
              <a:gd name="connsiteY15" fmla="*/ 876 h 10045"/>
              <a:gd name="connsiteX16" fmla="*/ 1788 w 10020"/>
              <a:gd name="connsiteY16" fmla="*/ 448 h 10045"/>
              <a:gd name="connsiteX17" fmla="*/ 1870 w 10020"/>
              <a:gd name="connsiteY17" fmla="*/ 47 h 10045"/>
              <a:gd name="connsiteX18" fmla="*/ 1954 w 10020"/>
              <a:gd name="connsiteY18" fmla="*/ 0 h 10045"/>
              <a:gd name="connsiteX19" fmla="*/ 2045 w 10020"/>
              <a:gd name="connsiteY19" fmla="*/ 324 h 10045"/>
              <a:gd name="connsiteX20" fmla="*/ 2114 w 10020"/>
              <a:gd name="connsiteY20" fmla="*/ 669 h 10045"/>
              <a:gd name="connsiteX21" fmla="*/ 2178 w 10020"/>
              <a:gd name="connsiteY21" fmla="*/ 1219 h 10045"/>
              <a:gd name="connsiteX22" fmla="*/ 2246 w 10020"/>
              <a:gd name="connsiteY22" fmla="*/ 1894 h 10045"/>
              <a:gd name="connsiteX23" fmla="*/ 2312 w 10020"/>
              <a:gd name="connsiteY23" fmla="*/ 2447 h 10045"/>
              <a:gd name="connsiteX24" fmla="*/ 2398 w 10020"/>
              <a:gd name="connsiteY24" fmla="*/ 2978 h 10045"/>
              <a:gd name="connsiteX25" fmla="*/ 2512 w 10020"/>
              <a:gd name="connsiteY25" fmla="*/ 3494 h 10045"/>
              <a:gd name="connsiteX26" fmla="*/ 2599 w 10020"/>
              <a:gd name="connsiteY26" fmla="*/ 3791 h 10045"/>
              <a:gd name="connsiteX27" fmla="*/ 2668 w 10020"/>
              <a:gd name="connsiteY27" fmla="*/ 3942 h 10045"/>
              <a:gd name="connsiteX28" fmla="*/ 2772 w 10020"/>
              <a:gd name="connsiteY28" fmla="*/ 4080 h 10045"/>
              <a:gd name="connsiteX29" fmla="*/ 2836 w 10020"/>
              <a:gd name="connsiteY29" fmla="*/ 4045 h 10045"/>
              <a:gd name="connsiteX30" fmla="*/ 2900 w 10020"/>
              <a:gd name="connsiteY30" fmla="*/ 4011 h 10045"/>
              <a:gd name="connsiteX31" fmla="*/ 2988 w 10020"/>
              <a:gd name="connsiteY31" fmla="*/ 3997 h 10045"/>
              <a:gd name="connsiteX32" fmla="*/ 3097 w 10020"/>
              <a:gd name="connsiteY32" fmla="*/ 4494 h 10045"/>
              <a:gd name="connsiteX33" fmla="*/ 3188 w 10020"/>
              <a:gd name="connsiteY33" fmla="*/ 4837 h 10045"/>
              <a:gd name="connsiteX34" fmla="*/ 3419 w 10020"/>
              <a:gd name="connsiteY34" fmla="*/ 4994 h 10045"/>
              <a:gd name="connsiteX35" fmla="*/ 3643 w 10020"/>
              <a:gd name="connsiteY35" fmla="*/ 5065 h 10045"/>
              <a:gd name="connsiteX36" fmla="*/ 4036 w 10020"/>
              <a:gd name="connsiteY36" fmla="*/ 4689 h 10045"/>
              <a:gd name="connsiteX37" fmla="*/ 5009 w 10020"/>
              <a:gd name="connsiteY37" fmla="*/ 5501 h 10045"/>
              <a:gd name="connsiteX38" fmla="*/ 6815 w 10020"/>
              <a:gd name="connsiteY38" fmla="*/ 5373 h 10045"/>
              <a:gd name="connsiteX39" fmla="*/ 7611 w 10020"/>
              <a:gd name="connsiteY39" fmla="*/ 6094 h 10045"/>
              <a:gd name="connsiteX40" fmla="*/ 8538 w 10020"/>
              <a:gd name="connsiteY40" fmla="*/ 7900 h 10045"/>
              <a:gd name="connsiteX41" fmla="*/ 9746 w 10020"/>
              <a:gd name="connsiteY41" fmla="*/ 8821 h 10045"/>
              <a:gd name="connsiteX42" fmla="*/ 10020 w 10020"/>
              <a:gd name="connsiteY42" fmla="*/ 10045 h 10045"/>
              <a:gd name="connsiteX0" fmla="*/ 0 w 10020"/>
              <a:gd name="connsiteY0" fmla="*/ 10000 h 10045"/>
              <a:gd name="connsiteX1" fmla="*/ 15 w 10020"/>
              <a:gd name="connsiteY1" fmla="*/ 8684 h 10045"/>
              <a:gd name="connsiteX2" fmla="*/ 78 w 10020"/>
              <a:gd name="connsiteY2" fmla="*/ 8649 h 10045"/>
              <a:gd name="connsiteX3" fmla="*/ 165 w 10020"/>
              <a:gd name="connsiteY3" fmla="*/ 8614 h 10045"/>
              <a:gd name="connsiteX4" fmla="*/ 250 w 10020"/>
              <a:gd name="connsiteY4" fmla="*/ 8581 h 10045"/>
              <a:gd name="connsiteX5" fmla="*/ 334 w 10020"/>
              <a:gd name="connsiteY5" fmla="*/ 8545 h 10045"/>
              <a:gd name="connsiteX6" fmla="*/ 502 w 10020"/>
              <a:gd name="connsiteY6" fmla="*/ 7732 h 10045"/>
              <a:gd name="connsiteX7" fmla="*/ 1143 w 10020"/>
              <a:gd name="connsiteY7" fmla="*/ 3735 h 10045"/>
              <a:gd name="connsiteX8" fmla="*/ 1201 w 10020"/>
              <a:gd name="connsiteY8" fmla="*/ 3136 h 10045"/>
              <a:gd name="connsiteX9" fmla="*/ 1286 w 10020"/>
              <a:gd name="connsiteY9" fmla="*/ 2723 h 10045"/>
              <a:gd name="connsiteX10" fmla="*/ 1348 w 10020"/>
              <a:gd name="connsiteY10" fmla="*/ 2150 h 10045"/>
              <a:gd name="connsiteX11" fmla="*/ 1431 w 10020"/>
              <a:gd name="connsiteY11" fmla="*/ 1703 h 10045"/>
              <a:gd name="connsiteX12" fmla="*/ 1517 w 10020"/>
              <a:gd name="connsiteY12" fmla="*/ 1323 h 10045"/>
              <a:gd name="connsiteX13" fmla="*/ 1596 w 10020"/>
              <a:gd name="connsiteY13" fmla="*/ 896 h 10045"/>
              <a:gd name="connsiteX14" fmla="*/ 1705 w 10020"/>
              <a:gd name="connsiteY14" fmla="*/ 876 h 10045"/>
              <a:gd name="connsiteX15" fmla="*/ 1788 w 10020"/>
              <a:gd name="connsiteY15" fmla="*/ 448 h 10045"/>
              <a:gd name="connsiteX16" fmla="*/ 1870 w 10020"/>
              <a:gd name="connsiteY16" fmla="*/ 47 h 10045"/>
              <a:gd name="connsiteX17" fmla="*/ 1954 w 10020"/>
              <a:gd name="connsiteY17" fmla="*/ 0 h 10045"/>
              <a:gd name="connsiteX18" fmla="*/ 2045 w 10020"/>
              <a:gd name="connsiteY18" fmla="*/ 324 h 10045"/>
              <a:gd name="connsiteX19" fmla="*/ 2114 w 10020"/>
              <a:gd name="connsiteY19" fmla="*/ 669 h 10045"/>
              <a:gd name="connsiteX20" fmla="*/ 2178 w 10020"/>
              <a:gd name="connsiteY20" fmla="*/ 1219 h 10045"/>
              <a:gd name="connsiteX21" fmla="*/ 2246 w 10020"/>
              <a:gd name="connsiteY21" fmla="*/ 1894 h 10045"/>
              <a:gd name="connsiteX22" fmla="*/ 2312 w 10020"/>
              <a:gd name="connsiteY22" fmla="*/ 2447 h 10045"/>
              <a:gd name="connsiteX23" fmla="*/ 2398 w 10020"/>
              <a:gd name="connsiteY23" fmla="*/ 2978 h 10045"/>
              <a:gd name="connsiteX24" fmla="*/ 2512 w 10020"/>
              <a:gd name="connsiteY24" fmla="*/ 3494 h 10045"/>
              <a:gd name="connsiteX25" fmla="*/ 2599 w 10020"/>
              <a:gd name="connsiteY25" fmla="*/ 3791 h 10045"/>
              <a:gd name="connsiteX26" fmla="*/ 2668 w 10020"/>
              <a:gd name="connsiteY26" fmla="*/ 3942 h 10045"/>
              <a:gd name="connsiteX27" fmla="*/ 2772 w 10020"/>
              <a:gd name="connsiteY27" fmla="*/ 4080 h 10045"/>
              <a:gd name="connsiteX28" fmla="*/ 2836 w 10020"/>
              <a:gd name="connsiteY28" fmla="*/ 4045 h 10045"/>
              <a:gd name="connsiteX29" fmla="*/ 2900 w 10020"/>
              <a:gd name="connsiteY29" fmla="*/ 4011 h 10045"/>
              <a:gd name="connsiteX30" fmla="*/ 2988 w 10020"/>
              <a:gd name="connsiteY30" fmla="*/ 3997 h 10045"/>
              <a:gd name="connsiteX31" fmla="*/ 3097 w 10020"/>
              <a:gd name="connsiteY31" fmla="*/ 4494 h 10045"/>
              <a:gd name="connsiteX32" fmla="*/ 3188 w 10020"/>
              <a:gd name="connsiteY32" fmla="*/ 4837 h 10045"/>
              <a:gd name="connsiteX33" fmla="*/ 3419 w 10020"/>
              <a:gd name="connsiteY33" fmla="*/ 4994 h 10045"/>
              <a:gd name="connsiteX34" fmla="*/ 3643 w 10020"/>
              <a:gd name="connsiteY34" fmla="*/ 5065 h 10045"/>
              <a:gd name="connsiteX35" fmla="*/ 4036 w 10020"/>
              <a:gd name="connsiteY35" fmla="*/ 4689 h 10045"/>
              <a:gd name="connsiteX36" fmla="*/ 5009 w 10020"/>
              <a:gd name="connsiteY36" fmla="*/ 5501 h 10045"/>
              <a:gd name="connsiteX37" fmla="*/ 6815 w 10020"/>
              <a:gd name="connsiteY37" fmla="*/ 5373 h 10045"/>
              <a:gd name="connsiteX38" fmla="*/ 7611 w 10020"/>
              <a:gd name="connsiteY38" fmla="*/ 6094 h 10045"/>
              <a:gd name="connsiteX39" fmla="*/ 8538 w 10020"/>
              <a:gd name="connsiteY39" fmla="*/ 7900 h 10045"/>
              <a:gd name="connsiteX40" fmla="*/ 9746 w 10020"/>
              <a:gd name="connsiteY40" fmla="*/ 8821 h 10045"/>
              <a:gd name="connsiteX41" fmla="*/ 10020 w 10020"/>
              <a:gd name="connsiteY41" fmla="*/ 10045 h 10045"/>
              <a:gd name="connsiteX0" fmla="*/ 0 w 10020"/>
              <a:gd name="connsiteY0" fmla="*/ 10000 h 10045"/>
              <a:gd name="connsiteX1" fmla="*/ 15 w 10020"/>
              <a:gd name="connsiteY1" fmla="*/ 8684 h 10045"/>
              <a:gd name="connsiteX2" fmla="*/ 78 w 10020"/>
              <a:gd name="connsiteY2" fmla="*/ 8649 h 10045"/>
              <a:gd name="connsiteX3" fmla="*/ 165 w 10020"/>
              <a:gd name="connsiteY3" fmla="*/ 8614 h 10045"/>
              <a:gd name="connsiteX4" fmla="*/ 250 w 10020"/>
              <a:gd name="connsiteY4" fmla="*/ 8581 h 10045"/>
              <a:gd name="connsiteX5" fmla="*/ 334 w 10020"/>
              <a:gd name="connsiteY5" fmla="*/ 8545 h 10045"/>
              <a:gd name="connsiteX6" fmla="*/ 502 w 10020"/>
              <a:gd name="connsiteY6" fmla="*/ 7732 h 10045"/>
              <a:gd name="connsiteX7" fmla="*/ 1201 w 10020"/>
              <a:gd name="connsiteY7" fmla="*/ 3136 h 10045"/>
              <a:gd name="connsiteX8" fmla="*/ 1286 w 10020"/>
              <a:gd name="connsiteY8" fmla="*/ 2723 h 10045"/>
              <a:gd name="connsiteX9" fmla="*/ 1348 w 10020"/>
              <a:gd name="connsiteY9" fmla="*/ 2150 h 10045"/>
              <a:gd name="connsiteX10" fmla="*/ 1431 w 10020"/>
              <a:gd name="connsiteY10" fmla="*/ 1703 h 10045"/>
              <a:gd name="connsiteX11" fmla="*/ 1517 w 10020"/>
              <a:gd name="connsiteY11" fmla="*/ 1323 h 10045"/>
              <a:gd name="connsiteX12" fmla="*/ 1596 w 10020"/>
              <a:gd name="connsiteY12" fmla="*/ 896 h 10045"/>
              <a:gd name="connsiteX13" fmla="*/ 1705 w 10020"/>
              <a:gd name="connsiteY13" fmla="*/ 876 h 10045"/>
              <a:gd name="connsiteX14" fmla="*/ 1788 w 10020"/>
              <a:gd name="connsiteY14" fmla="*/ 448 h 10045"/>
              <a:gd name="connsiteX15" fmla="*/ 1870 w 10020"/>
              <a:gd name="connsiteY15" fmla="*/ 47 h 10045"/>
              <a:gd name="connsiteX16" fmla="*/ 1954 w 10020"/>
              <a:gd name="connsiteY16" fmla="*/ 0 h 10045"/>
              <a:gd name="connsiteX17" fmla="*/ 2045 w 10020"/>
              <a:gd name="connsiteY17" fmla="*/ 324 h 10045"/>
              <a:gd name="connsiteX18" fmla="*/ 2114 w 10020"/>
              <a:gd name="connsiteY18" fmla="*/ 669 h 10045"/>
              <a:gd name="connsiteX19" fmla="*/ 2178 w 10020"/>
              <a:gd name="connsiteY19" fmla="*/ 1219 h 10045"/>
              <a:gd name="connsiteX20" fmla="*/ 2246 w 10020"/>
              <a:gd name="connsiteY20" fmla="*/ 1894 h 10045"/>
              <a:gd name="connsiteX21" fmla="*/ 2312 w 10020"/>
              <a:gd name="connsiteY21" fmla="*/ 2447 h 10045"/>
              <a:gd name="connsiteX22" fmla="*/ 2398 w 10020"/>
              <a:gd name="connsiteY22" fmla="*/ 2978 h 10045"/>
              <a:gd name="connsiteX23" fmla="*/ 2512 w 10020"/>
              <a:gd name="connsiteY23" fmla="*/ 3494 h 10045"/>
              <a:gd name="connsiteX24" fmla="*/ 2599 w 10020"/>
              <a:gd name="connsiteY24" fmla="*/ 3791 h 10045"/>
              <a:gd name="connsiteX25" fmla="*/ 2668 w 10020"/>
              <a:gd name="connsiteY25" fmla="*/ 3942 h 10045"/>
              <a:gd name="connsiteX26" fmla="*/ 2772 w 10020"/>
              <a:gd name="connsiteY26" fmla="*/ 4080 h 10045"/>
              <a:gd name="connsiteX27" fmla="*/ 2836 w 10020"/>
              <a:gd name="connsiteY27" fmla="*/ 4045 h 10045"/>
              <a:gd name="connsiteX28" fmla="*/ 2900 w 10020"/>
              <a:gd name="connsiteY28" fmla="*/ 4011 h 10045"/>
              <a:gd name="connsiteX29" fmla="*/ 2988 w 10020"/>
              <a:gd name="connsiteY29" fmla="*/ 3997 h 10045"/>
              <a:gd name="connsiteX30" fmla="*/ 3097 w 10020"/>
              <a:gd name="connsiteY30" fmla="*/ 4494 h 10045"/>
              <a:gd name="connsiteX31" fmla="*/ 3188 w 10020"/>
              <a:gd name="connsiteY31" fmla="*/ 4837 h 10045"/>
              <a:gd name="connsiteX32" fmla="*/ 3419 w 10020"/>
              <a:gd name="connsiteY32" fmla="*/ 4994 h 10045"/>
              <a:gd name="connsiteX33" fmla="*/ 3643 w 10020"/>
              <a:gd name="connsiteY33" fmla="*/ 5065 h 10045"/>
              <a:gd name="connsiteX34" fmla="*/ 4036 w 10020"/>
              <a:gd name="connsiteY34" fmla="*/ 4689 h 10045"/>
              <a:gd name="connsiteX35" fmla="*/ 5009 w 10020"/>
              <a:gd name="connsiteY35" fmla="*/ 5501 h 10045"/>
              <a:gd name="connsiteX36" fmla="*/ 6815 w 10020"/>
              <a:gd name="connsiteY36" fmla="*/ 5373 h 10045"/>
              <a:gd name="connsiteX37" fmla="*/ 7611 w 10020"/>
              <a:gd name="connsiteY37" fmla="*/ 6094 h 10045"/>
              <a:gd name="connsiteX38" fmla="*/ 8538 w 10020"/>
              <a:gd name="connsiteY38" fmla="*/ 7900 h 10045"/>
              <a:gd name="connsiteX39" fmla="*/ 9746 w 10020"/>
              <a:gd name="connsiteY39" fmla="*/ 8821 h 10045"/>
              <a:gd name="connsiteX40" fmla="*/ 10020 w 10020"/>
              <a:gd name="connsiteY40" fmla="*/ 10045 h 10045"/>
              <a:gd name="connsiteX0" fmla="*/ 0 w 10020"/>
              <a:gd name="connsiteY0" fmla="*/ 10000 h 10045"/>
              <a:gd name="connsiteX1" fmla="*/ 15 w 10020"/>
              <a:gd name="connsiteY1" fmla="*/ 8684 h 10045"/>
              <a:gd name="connsiteX2" fmla="*/ 78 w 10020"/>
              <a:gd name="connsiteY2" fmla="*/ 8649 h 10045"/>
              <a:gd name="connsiteX3" fmla="*/ 165 w 10020"/>
              <a:gd name="connsiteY3" fmla="*/ 8614 h 10045"/>
              <a:gd name="connsiteX4" fmla="*/ 250 w 10020"/>
              <a:gd name="connsiteY4" fmla="*/ 8581 h 10045"/>
              <a:gd name="connsiteX5" fmla="*/ 502 w 10020"/>
              <a:gd name="connsiteY5" fmla="*/ 7732 h 10045"/>
              <a:gd name="connsiteX6" fmla="*/ 1201 w 10020"/>
              <a:gd name="connsiteY6" fmla="*/ 3136 h 10045"/>
              <a:gd name="connsiteX7" fmla="*/ 1286 w 10020"/>
              <a:gd name="connsiteY7" fmla="*/ 2723 h 10045"/>
              <a:gd name="connsiteX8" fmla="*/ 1348 w 10020"/>
              <a:gd name="connsiteY8" fmla="*/ 2150 h 10045"/>
              <a:gd name="connsiteX9" fmla="*/ 1431 w 10020"/>
              <a:gd name="connsiteY9" fmla="*/ 1703 h 10045"/>
              <a:gd name="connsiteX10" fmla="*/ 1517 w 10020"/>
              <a:gd name="connsiteY10" fmla="*/ 1323 h 10045"/>
              <a:gd name="connsiteX11" fmla="*/ 1596 w 10020"/>
              <a:gd name="connsiteY11" fmla="*/ 896 h 10045"/>
              <a:gd name="connsiteX12" fmla="*/ 1705 w 10020"/>
              <a:gd name="connsiteY12" fmla="*/ 876 h 10045"/>
              <a:gd name="connsiteX13" fmla="*/ 1788 w 10020"/>
              <a:gd name="connsiteY13" fmla="*/ 448 h 10045"/>
              <a:gd name="connsiteX14" fmla="*/ 1870 w 10020"/>
              <a:gd name="connsiteY14" fmla="*/ 47 h 10045"/>
              <a:gd name="connsiteX15" fmla="*/ 1954 w 10020"/>
              <a:gd name="connsiteY15" fmla="*/ 0 h 10045"/>
              <a:gd name="connsiteX16" fmla="*/ 2045 w 10020"/>
              <a:gd name="connsiteY16" fmla="*/ 324 h 10045"/>
              <a:gd name="connsiteX17" fmla="*/ 2114 w 10020"/>
              <a:gd name="connsiteY17" fmla="*/ 669 h 10045"/>
              <a:gd name="connsiteX18" fmla="*/ 2178 w 10020"/>
              <a:gd name="connsiteY18" fmla="*/ 1219 h 10045"/>
              <a:gd name="connsiteX19" fmla="*/ 2246 w 10020"/>
              <a:gd name="connsiteY19" fmla="*/ 1894 h 10045"/>
              <a:gd name="connsiteX20" fmla="*/ 2312 w 10020"/>
              <a:gd name="connsiteY20" fmla="*/ 2447 h 10045"/>
              <a:gd name="connsiteX21" fmla="*/ 2398 w 10020"/>
              <a:gd name="connsiteY21" fmla="*/ 2978 h 10045"/>
              <a:gd name="connsiteX22" fmla="*/ 2512 w 10020"/>
              <a:gd name="connsiteY22" fmla="*/ 3494 h 10045"/>
              <a:gd name="connsiteX23" fmla="*/ 2599 w 10020"/>
              <a:gd name="connsiteY23" fmla="*/ 3791 h 10045"/>
              <a:gd name="connsiteX24" fmla="*/ 2668 w 10020"/>
              <a:gd name="connsiteY24" fmla="*/ 3942 h 10045"/>
              <a:gd name="connsiteX25" fmla="*/ 2772 w 10020"/>
              <a:gd name="connsiteY25" fmla="*/ 4080 h 10045"/>
              <a:gd name="connsiteX26" fmla="*/ 2836 w 10020"/>
              <a:gd name="connsiteY26" fmla="*/ 4045 h 10045"/>
              <a:gd name="connsiteX27" fmla="*/ 2900 w 10020"/>
              <a:gd name="connsiteY27" fmla="*/ 4011 h 10045"/>
              <a:gd name="connsiteX28" fmla="*/ 2988 w 10020"/>
              <a:gd name="connsiteY28" fmla="*/ 3997 h 10045"/>
              <a:gd name="connsiteX29" fmla="*/ 3097 w 10020"/>
              <a:gd name="connsiteY29" fmla="*/ 4494 h 10045"/>
              <a:gd name="connsiteX30" fmla="*/ 3188 w 10020"/>
              <a:gd name="connsiteY30" fmla="*/ 4837 h 10045"/>
              <a:gd name="connsiteX31" fmla="*/ 3419 w 10020"/>
              <a:gd name="connsiteY31" fmla="*/ 4994 h 10045"/>
              <a:gd name="connsiteX32" fmla="*/ 3643 w 10020"/>
              <a:gd name="connsiteY32" fmla="*/ 5065 h 10045"/>
              <a:gd name="connsiteX33" fmla="*/ 4036 w 10020"/>
              <a:gd name="connsiteY33" fmla="*/ 4689 h 10045"/>
              <a:gd name="connsiteX34" fmla="*/ 5009 w 10020"/>
              <a:gd name="connsiteY34" fmla="*/ 5501 h 10045"/>
              <a:gd name="connsiteX35" fmla="*/ 6815 w 10020"/>
              <a:gd name="connsiteY35" fmla="*/ 5373 h 10045"/>
              <a:gd name="connsiteX36" fmla="*/ 7611 w 10020"/>
              <a:gd name="connsiteY36" fmla="*/ 6094 h 10045"/>
              <a:gd name="connsiteX37" fmla="*/ 8538 w 10020"/>
              <a:gd name="connsiteY37" fmla="*/ 7900 h 10045"/>
              <a:gd name="connsiteX38" fmla="*/ 9746 w 10020"/>
              <a:gd name="connsiteY38" fmla="*/ 8821 h 10045"/>
              <a:gd name="connsiteX39" fmla="*/ 10020 w 10020"/>
              <a:gd name="connsiteY39" fmla="*/ 10045 h 10045"/>
              <a:gd name="connsiteX0" fmla="*/ 0 w 10020"/>
              <a:gd name="connsiteY0" fmla="*/ 10000 h 10045"/>
              <a:gd name="connsiteX1" fmla="*/ 15 w 10020"/>
              <a:gd name="connsiteY1" fmla="*/ 8684 h 10045"/>
              <a:gd name="connsiteX2" fmla="*/ 78 w 10020"/>
              <a:gd name="connsiteY2" fmla="*/ 8649 h 10045"/>
              <a:gd name="connsiteX3" fmla="*/ 165 w 10020"/>
              <a:gd name="connsiteY3" fmla="*/ 8614 h 10045"/>
              <a:gd name="connsiteX4" fmla="*/ 502 w 10020"/>
              <a:gd name="connsiteY4" fmla="*/ 7732 h 10045"/>
              <a:gd name="connsiteX5" fmla="*/ 1201 w 10020"/>
              <a:gd name="connsiteY5" fmla="*/ 3136 h 10045"/>
              <a:gd name="connsiteX6" fmla="*/ 1286 w 10020"/>
              <a:gd name="connsiteY6" fmla="*/ 2723 h 10045"/>
              <a:gd name="connsiteX7" fmla="*/ 1348 w 10020"/>
              <a:gd name="connsiteY7" fmla="*/ 2150 h 10045"/>
              <a:gd name="connsiteX8" fmla="*/ 1431 w 10020"/>
              <a:gd name="connsiteY8" fmla="*/ 1703 h 10045"/>
              <a:gd name="connsiteX9" fmla="*/ 1517 w 10020"/>
              <a:gd name="connsiteY9" fmla="*/ 1323 h 10045"/>
              <a:gd name="connsiteX10" fmla="*/ 1596 w 10020"/>
              <a:gd name="connsiteY10" fmla="*/ 896 h 10045"/>
              <a:gd name="connsiteX11" fmla="*/ 1705 w 10020"/>
              <a:gd name="connsiteY11" fmla="*/ 876 h 10045"/>
              <a:gd name="connsiteX12" fmla="*/ 1788 w 10020"/>
              <a:gd name="connsiteY12" fmla="*/ 448 h 10045"/>
              <a:gd name="connsiteX13" fmla="*/ 1870 w 10020"/>
              <a:gd name="connsiteY13" fmla="*/ 47 h 10045"/>
              <a:gd name="connsiteX14" fmla="*/ 1954 w 10020"/>
              <a:gd name="connsiteY14" fmla="*/ 0 h 10045"/>
              <a:gd name="connsiteX15" fmla="*/ 2045 w 10020"/>
              <a:gd name="connsiteY15" fmla="*/ 324 h 10045"/>
              <a:gd name="connsiteX16" fmla="*/ 2114 w 10020"/>
              <a:gd name="connsiteY16" fmla="*/ 669 h 10045"/>
              <a:gd name="connsiteX17" fmla="*/ 2178 w 10020"/>
              <a:gd name="connsiteY17" fmla="*/ 1219 h 10045"/>
              <a:gd name="connsiteX18" fmla="*/ 2246 w 10020"/>
              <a:gd name="connsiteY18" fmla="*/ 1894 h 10045"/>
              <a:gd name="connsiteX19" fmla="*/ 2312 w 10020"/>
              <a:gd name="connsiteY19" fmla="*/ 2447 h 10045"/>
              <a:gd name="connsiteX20" fmla="*/ 2398 w 10020"/>
              <a:gd name="connsiteY20" fmla="*/ 2978 h 10045"/>
              <a:gd name="connsiteX21" fmla="*/ 2512 w 10020"/>
              <a:gd name="connsiteY21" fmla="*/ 3494 h 10045"/>
              <a:gd name="connsiteX22" fmla="*/ 2599 w 10020"/>
              <a:gd name="connsiteY22" fmla="*/ 3791 h 10045"/>
              <a:gd name="connsiteX23" fmla="*/ 2668 w 10020"/>
              <a:gd name="connsiteY23" fmla="*/ 3942 h 10045"/>
              <a:gd name="connsiteX24" fmla="*/ 2772 w 10020"/>
              <a:gd name="connsiteY24" fmla="*/ 4080 h 10045"/>
              <a:gd name="connsiteX25" fmla="*/ 2836 w 10020"/>
              <a:gd name="connsiteY25" fmla="*/ 4045 h 10045"/>
              <a:gd name="connsiteX26" fmla="*/ 2900 w 10020"/>
              <a:gd name="connsiteY26" fmla="*/ 4011 h 10045"/>
              <a:gd name="connsiteX27" fmla="*/ 2988 w 10020"/>
              <a:gd name="connsiteY27" fmla="*/ 3997 h 10045"/>
              <a:gd name="connsiteX28" fmla="*/ 3097 w 10020"/>
              <a:gd name="connsiteY28" fmla="*/ 4494 h 10045"/>
              <a:gd name="connsiteX29" fmla="*/ 3188 w 10020"/>
              <a:gd name="connsiteY29" fmla="*/ 4837 h 10045"/>
              <a:gd name="connsiteX30" fmla="*/ 3419 w 10020"/>
              <a:gd name="connsiteY30" fmla="*/ 4994 h 10045"/>
              <a:gd name="connsiteX31" fmla="*/ 3643 w 10020"/>
              <a:gd name="connsiteY31" fmla="*/ 5065 h 10045"/>
              <a:gd name="connsiteX32" fmla="*/ 4036 w 10020"/>
              <a:gd name="connsiteY32" fmla="*/ 4689 h 10045"/>
              <a:gd name="connsiteX33" fmla="*/ 5009 w 10020"/>
              <a:gd name="connsiteY33" fmla="*/ 5501 h 10045"/>
              <a:gd name="connsiteX34" fmla="*/ 6815 w 10020"/>
              <a:gd name="connsiteY34" fmla="*/ 5373 h 10045"/>
              <a:gd name="connsiteX35" fmla="*/ 7611 w 10020"/>
              <a:gd name="connsiteY35" fmla="*/ 6094 h 10045"/>
              <a:gd name="connsiteX36" fmla="*/ 8538 w 10020"/>
              <a:gd name="connsiteY36" fmla="*/ 7900 h 10045"/>
              <a:gd name="connsiteX37" fmla="*/ 9746 w 10020"/>
              <a:gd name="connsiteY37" fmla="*/ 8821 h 10045"/>
              <a:gd name="connsiteX38" fmla="*/ 10020 w 10020"/>
              <a:gd name="connsiteY38" fmla="*/ 10045 h 10045"/>
              <a:gd name="connsiteX0" fmla="*/ 0 w 10020"/>
              <a:gd name="connsiteY0" fmla="*/ 10000 h 10045"/>
              <a:gd name="connsiteX1" fmla="*/ 15 w 10020"/>
              <a:gd name="connsiteY1" fmla="*/ 8684 h 10045"/>
              <a:gd name="connsiteX2" fmla="*/ 78 w 10020"/>
              <a:gd name="connsiteY2" fmla="*/ 8649 h 10045"/>
              <a:gd name="connsiteX3" fmla="*/ 436 w 10020"/>
              <a:gd name="connsiteY3" fmla="*/ 7442 h 10045"/>
              <a:gd name="connsiteX4" fmla="*/ 502 w 10020"/>
              <a:gd name="connsiteY4" fmla="*/ 7732 h 10045"/>
              <a:gd name="connsiteX5" fmla="*/ 1201 w 10020"/>
              <a:gd name="connsiteY5" fmla="*/ 3136 h 10045"/>
              <a:gd name="connsiteX6" fmla="*/ 1286 w 10020"/>
              <a:gd name="connsiteY6" fmla="*/ 2723 h 10045"/>
              <a:gd name="connsiteX7" fmla="*/ 1348 w 10020"/>
              <a:gd name="connsiteY7" fmla="*/ 2150 h 10045"/>
              <a:gd name="connsiteX8" fmla="*/ 1431 w 10020"/>
              <a:gd name="connsiteY8" fmla="*/ 1703 h 10045"/>
              <a:gd name="connsiteX9" fmla="*/ 1517 w 10020"/>
              <a:gd name="connsiteY9" fmla="*/ 1323 h 10045"/>
              <a:gd name="connsiteX10" fmla="*/ 1596 w 10020"/>
              <a:gd name="connsiteY10" fmla="*/ 896 h 10045"/>
              <a:gd name="connsiteX11" fmla="*/ 1705 w 10020"/>
              <a:gd name="connsiteY11" fmla="*/ 876 h 10045"/>
              <a:gd name="connsiteX12" fmla="*/ 1788 w 10020"/>
              <a:gd name="connsiteY12" fmla="*/ 448 h 10045"/>
              <a:gd name="connsiteX13" fmla="*/ 1870 w 10020"/>
              <a:gd name="connsiteY13" fmla="*/ 47 h 10045"/>
              <a:gd name="connsiteX14" fmla="*/ 1954 w 10020"/>
              <a:gd name="connsiteY14" fmla="*/ 0 h 10045"/>
              <a:gd name="connsiteX15" fmla="*/ 2045 w 10020"/>
              <a:gd name="connsiteY15" fmla="*/ 324 h 10045"/>
              <a:gd name="connsiteX16" fmla="*/ 2114 w 10020"/>
              <a:gd name="connsiteY16" fmla="*/ 669 h 10045"/>
              <a:gd name="connsiteX17" fmla="*/ 2178 w 10020"/>
              <a:gd name="connsiteY17" fmla="*/ 1219 h 10045"/>
              <a:gd name="connsiteX18" fmla="*/ 2246 w 10020"/>
              <a:gd name="connsiteY18" fmla="*/ 1894 h 10045"/>
              <a:gd name="connsiteX19" fmla="*/ 2312 w 10020"/>
              <a:gd name="connsiteY19" fmla="*/ 2447 h 10045"/>
              <a:gd name="connsiteX20" fmla="*/ 2398 w 10020"/>
              <a:gd name="connsiteY20" fmla="*/ 2978 h 10045"/>
              <a:gd name="connsiteX21" fmla="*/ 2512 w 10020"/>
              <a:gd name="connsiteY21" fmla="*/ 3494 h 10045"/>
              <a:gd name="connsiteX22" fmla="*/ 2599 w 10020"/>
              <a:gd name="connsiteY22" fmla="*/ 3791 h 10045"/>
              <a:gd name="connsiteX23" fmla="*/ 2668 w 10020"/>
              <a:gd name="connsiteY23" fmla="*/ 3942 h 10045"/>
              <a:gd name="connsiteX24" fmla="*/ 2772 w 10020"/>
              <a:gd name="connsiteY24" fmla="*/ 4080 h 10045"/>
              <a:gd name="connsiteX25" fmla="*/ 2836 w 10020"/>
              <a:gd name="connsiteY25" fmla="*/ 4045 h 10045"/>
              <a:gd name="connsiteX26" fmla="*/ 2900 w 10020"/>
              <a:gd name="connsiteY26" fmla="*/ 4011 h 10045"/>
              <a:gd name="connsiteX27" fmla="*/ 2988 w 10020"/>
              <a:gd name="connsiteY27" fmla="*/ 3997 h 10045"/>
              <a:gd name="connsiteX28" fmla="*/ 3097 w 10020"/>
              <a:gd name="connsiteY28" fmla="*/ 4494 h 10045"/>
              <a:gd name="connsiteX29" fmla="*/ 3188 w 10020"/>
              <a:gd name="connsiteY29" fmla="*/ 4837 h 10045"/>
              <a:gd name="connsiteX30" fmla="*/ 3419 w 10020"/>
              <a:gd name="connsiteY30" fmla="*/ 4994 h 10045"/>
              <a:gd name="connsiteX31" fmla="*/ 3643 w 10020"/>
              <a:gd name="connsiteY31" fmla="*/ 5065 h 10045"/>
              <a:gd name="connsiteX32" fmla="*/ 4036 w 10020"/>
              <a:gd name="connsiteY32" fmla="*/ 4689 h 10045"/>
              <a:gd name="connsiteX33" fmla="*/ 5009 w 10020"/>
              <a:gd name="connsiteY33" fmla="*/ 5501 h 10045"/>
              <a:gd name="connsiteX34" fmla="*/ 6815 w 10020"/>
              <a:gd name="connsiteY34" fmla="*/ 5373 h 10045"/>
              <a:gd name="connsiteX35" fmla="*/ 7611 w 10020"/>
              <a:gd name="connsiteY35" fmla="*/ 6094 h 10045"/>
              <a:gd name="connsiteX36" fmla="*/ 8538 w 10020"/>
              <a:gd name="connsiteY36" fmla="*/ 7900 h 10045"/>
              <a:gd name="connsiteX37" fmla="*/ 9746 w 10020"/>
              <a:gd name="connsiteY37" fmla="*/ 8821 h 10045"/>
              <a:gd name="connsiteX38" fmla="*/ 10020 w 10020"/>
              <a:gd name="connsiteY38" fmla="*/ 10045 h 10045"/>
              <a:gd name="connsiteX0" fmla="*/ 0 w 10020"/>
              <a:gd name="connsiteY0" fmla="*/ 10000 h 10045"/>
              <a:gd name="connsiteX1" fmla="*/ 15 w 10020"/>
              <a:gd name="connsiteY1" fmla="*/ 8684 h 10045"/>
              <a:gd name="connsiteX2" fmla="*/ 78 w 10020"/>
              <a:gd name="connsiteY2" fmla="*/ 8649 h 10045"/>
              <a:gd name="connsiteX3" fmla="*/ 436 w 10020"/>
              <a:gd name="connsiteY3" fmla="*/ 7442 h 10045"/>
              <a:gd name="connsiteX4" fmla="*/ 841 w 10020"/>
              <a:gd name="connsiteY4" fmla="*/ 5388 h 10045"/>
              <a:gd name="connsiteX5" fmla="*/ 1201 w 10020"/>
              <a:gd name="connsiteY5" fmla="*/ 3136 h 10045"/>
              <a:gd name="connsiteX6" fmla="*/ 1286 w 10020"/>
              <a:gd name="connsiteY6" fmla="*/ 2723 h 10045"/>
              <a:gd name="connsiteX7" fmla="*/ 1348 w 10020"/>
              <a:gd name="connsiteY7" fmla="*/ 2150 h 10045"/>
              <a:gd name="connsiteX8" fmla="*/ 1431 w 10020"/>
              <a:gd name="connsiteY8" fmla="*/ 1703 h 10045"/>
              <a:gd name="connsiteX9" fmla="*/ 1517 w 10020"/>
              <a:gd name="connsiteY9" fmla="*/ 1323 h 10045"/>
              <a:gd name="connsiteX10" fmla="*/ 1596 w 10020"/>
              <a:gd name="connsiteY10" fmla="*/ 896 h 10045"/>
              <a:gd name="connsiteX11" fmla="*/ 1705 w 10020"/>
              <a:gd name="connsiteY11" fmla="*/ 876 h 10045"/>
              <a:gd name="connsiteX12" fmla="*/ 1788 w 10020"/>
              <a:gd name="connsiteY12" fmla="*/ 448 h 10045"/>
              <a:gd name="connsiteX13" fmla="*/ 1870 w 10020"/>
              <a:gd name="connsiteY13" fmla="*/ 47 h 10045"/>
              <a:gd name="connsiteX14" fmla="*/ 1954 w 10020"/>
              <a:gd name="connsiteY14" fmla="*/ 0 h 10045"/>
              <a:gd name="connsiteX15" fmla="*/ 2045 w 10020"/>
              <a:gd name="connsiteY15" fmla="*/ 324 h 10045"/>
              <a:gd name="connsiteX16" fmla="*/ 2114 w 10020"/>
              <a:gd name="connsiteY16" fmla="*/ 669 h 10045"/>
              <a:gd name="connsiteX17" fmla="*/ 2178 w 10020"/>
              <a:gd name="connsiteY17" fmla="*/ 1219 h 10045"/>
              <a:gd name="connsiteX18" fmla="*/ 2246 w 10020"/>
              <a:gd name="connsiteY18" fmla="*/ 1894 h 10045"/>
              <a:gd name="connsiteX19" fmla="*/ 2312 w 10020"/>
              <a:gd name="connsiteY19" fmla="*/ 2447 h 10045"/>
              <a:gd name="connsiteX20" fmla="*/ 2398 w 10020"/>
              <a:gd name="connsiteY20" fmla="*/ 2978 h 10045"/>
              <a:gd name="connsiteX21" fmla="*/ 2512 w 10020"/>
              <a:gd name="connsiteY21" fmla="*/ 3494 h 10045"/>
              <a:gd name="connsiteX22" fmla="*/ 2599 w 10020"/>
              <a:gd name="connsiteY22" fmla="*/ 3791 h 10045"/>
              <a:gd name="connsiteX23" fmla="*/ 2668 w 10020"/>
              <a:gd name="connsiteY23" fmla="*/ 3942 h 10045"/>
              <a:gd name="connsiteX24" fmla="*/ 2772 w 10020"/>
              <a:gd name="connsiteY24" fmla="*/ 4080 h 10045"/>
              <a:gd name="connsiteX25" fmla="*/ 2836 w 10020"/>
              <a:gd name="connsiteY25" fmla="*/ 4045 h 10045"/>
              <a:gd name="connsiteX26" fmla="*/ 2900 w 10020"/>
              <a:gd name="connsiteY26" fmla="*/ 4011 h 10045"/>
              <a:gd name="connsiteX27" fmla="*/ 2988 w 10020"/>
              <a:gd name="connsiteY27" fmla="*/ 3997 h 10045"/>
              <a:gd name="connsiteX28" fmla="*/ 3097 w 10020"/>
              <a:gd name="connsiteY28" fmla="*/ 4494 h 10045"/>
              <a:gd name="connsiteX29" fmla="*/ 3188 w 10020"/>
              <a:gd name="connsiteY29" fmla="*/ 4837 h 10045"/>
              <a:gd name="connsiteX30" fmla="*/ 3419 w 10020"/>
              <a:gd name="connsiteY30" fmla="*/ 4994 h 10045"/>
              <a:gd name="connsiteX31" fmla="*/ 3643 w 10020"/>
              <a:gd name="connsiteY31" fmla="*/ 5065 h 10045"/>
              <a:gd name="connsiteX32" fmla="*/ 4036 w 10020"/>
              <a:gd name="connsiteY32" fmla="*/ 4689 h 10045"/>
              <a:gd name="connsiteX33" fmla="*/ 5009 w 10020"/>
              <a:gd name="connsiteY33" fmla="*/ 5501 h 10045"/>
              <a:gd name="connsiteX34" fmla="*/ 6815 w 10020"/>
              <a:gd name="connsiteY34" fmla="*/ 5373 h 10045"/>
              <a:gd name="connsiteX35" fmla="*/ 7611 w 10020"/>
              <a:gd name="connsiteY35" fmla="*/ 6094 h 10045"/>
              <a:gd name="connsiteX36" fmla="*/ 8538 w 10020"/>
              <a:gd name="connsiteY36" fmla="*/ 7900 h 10045"/>
              <a:gd name="connsiteX37" fmla="*/ 9746 w 10020"/>
              <a:gd name="connsiteY37" fmla="*/ 8821 h 10045"/>
              <a:gd name="connsiteX38" fmla="*/ 10020 w 10020"/>
              <a:gd name="connsiteY38" fmla="*/ 10045 h 10045"/>
              <a:gd name="connsiteX0" fmla="*/ 0 w 10020"/>
              <a:gd name="connsiteY0" fmla="*/ 10000 h 10045"/>
              <a:gd name="connsiteX1" fmla="*/ 15 w 10020"/>
              <a:gd name="connsiteY1" fmla="*/ 8684 h 10045"/>
              <a:gd name="connsiteX2" fmla="*/ 247 w 10020"/>
              <a:gd name="connsiteY2" fmla="*/ 8415 h 10045"/>
              <a:gd name="connsiteX3" fmla="*/ 436 w 10020"/>
              <a:gd name="connsiteY3" fmla="*/ 7442 h 10045"/>
              <a:gd name="connsiteX4" fmla="*/ 841 w 10020"/>
              <a:gd name="connsiteY4" fmla="*/ 5388 h 10045"/>
              <a:gd name="connsiteX5" fmla="*/ 1201 w 10020"/>
              <a:gd name="connsiteY5" fmla="*/ 3136 h 10045"/>
              <a:gd name="connsiteX6" fmla="*/ 1286 w 10020"/>
              <a:gd name="connsiteY6" fmla="*/ 2723 h 10045"/>
              <a:gd name="connsiteX7" fmla="*/ 1348 w 10020"/>
              <a:gd name="connsiteY7" fmla="*/ 2150 h 10045"/>
              <a:gd name="connsiteX8" fmla="*/ 1431 w 10020"/>
              <a:gd name="connsiteY8" fmla="*/ 1703 h 10045"/>
              <a:gd name="connsiteX9" fmla="*/ 1517 w 10020"/>
              <a:gd name="connsiteY9" fmla="*/ 1323 h 10045"/>
              <a:gd name="connsiteX10" fmla="*/ 1596 w 10020"/>
              <a:gd name="connsiteY10" fmla="*/ 896 h 10045"/>
              <a:gd name="connsiteX11" fmla="*/ 1705 w 10020"/>
              <a:gd name="connsiteY11" fmla="*/ 876 h 10045"/>
              <a:gd name="connsiteX12" fmla="*/ 1788 w 10020"/>
              <a:gd name="connsiteY12" fmla="*/ 448 h 10045"/>
              <a:gd name="connsiteX13" fmla="*/ 1870 w 10020"/>
              <a:gd name="connsiteY13" fmla="*/ 47 h 10045"/>
              <a:gd name="connsiteX14" fmla="*/ 1954 w 10020"/>
              <a:gd name="connsiteY14" fmla="*/ 0 h 10045"/>
              <a:gd name="connsiteX15" fmla="*/ 2045 w 10020"/>
              <a:gd name="connsiteY15" fmla="*/ 324 h 10045"/>
              <a:gd name="connsiteX16" fmla="*/ 2114 w 10020"/>
              <a:gd name="connsiteY16" fmla="*/ 669 h 10045"/>
              <a:gd name="connsiteX17" fmla="*/ 2178 w 10020"/>
              <a:gd name="connsiteY17" fmla="*/ 1219 h 10045"/>
              <a:gd name="connsiteX18" fmla="*/ 2246 w 10020"/>
              <a:gd name="connsiteY18" fmla="*/ 1894 h 10045"/>
              <a:gd name="connsiteX19" fmla="*/ 2312 w 10020"/>
              <a:gd name="connsiteY19" fmla="*/ 2447 h 10045"/>
              <a:gd name="connsiteX20" fmla="*/ 2398 w 10020"/>
              <a:gd name="connsiteY20" fmla="*/ 2978 h 10045"/>
              <a:gd name="connsiteX21" fmla="*/ 2512 w 10020"/>
              <a:gd name="connsiteY21" fmla="*/ 3494 h 10045"/>
              <a:gd name="connsiteX22" fmla="*/ 2599 w 10020"/>
              <a:gd name="connsiteY22" fmla="*/ 3791 h 10045"/>
              <a:gd name="connsiteX23" fmla="*/ 2668 w 10020"/>
              <a:gd name="connsiteY23" fmla="*/ 3942 h 10045"/>
              <a:gd name="connsiteX24" fmla="*/ 2772 w 10020"/>
              <a:gd name="connsiteY24" fmla="*/ 4080 h 10045"/>
              <a:gd name="connsiteX25" fmla="*/ 2836 w 10020"/>
              <a:gd name="connsiteY25" fmla="*/ 4045 h 10045"/>
              <a:gd name="connsiteX26" fmla="*/ 2900 w 10020"/>
              <a:gd name="connsiteY26" fmla="*/ 4011 h 10045"/>
              <a:gd name="connsiteX27" fmla="*/ 2988 w 10020"/>
              <a:gd name="connsiteY27" fmla="*/ 3997 h 10045"/>
              <a:gd name="connsiteX28" fmla="*/ 3097 w 10020"/>
              <a:gd name="connsiteY28" fmla="*/ 4494 h 10045"/>
              <a:gd name="connsiteX29" fmla="*/ 3188 w 10020"/>
              <a:gd name="connsiteY29" fmla="*/ 4837 h 10045"/>
              <a:gd name="connsiteX30" fmla="*/ 3419 w 10020"/>
              <a:gd name="connsiteY30" fmla="*/ 4994 h 10045"/>
              <a:gd name="connsiteX31" fmla="*/ 3643 w 10020"/>
              <a:gd name="connsiteY31" fmla="*/ 5065 h 10045"/>
              <a:gd name="connsiteX32" fmla="*/ 4036 w 10020"/>
              <a:gd name="connsiteY32" fmla="*/ 4689 h 10045"/>
              <a:gd name="connsiteX33" fmla="*/ 5009 w 10020"/>
              <a:gd name="connsiteY33" fmla="*/ 5501 h 10045"/>
              <a:gd name="connsiteX34" fmla="*/ 6815 w 10020"/>
              <a:gd name="connsiteY34" fmla="*/ 5373 h 10045"/>
              <a:gd name="connsiteX35" fmla="*/ 7611 w 10020"/>
              <a:gd name="connsiteY35" fmla="*/ 6094 h 10045"/>
              <a:gd name="connsiteX36" fmla="*/ 8538 w 10020"/>
              <a:gd name="connsiteY36" fmla="*/ 7900 h 10045"/>
              <a:gd name="connsiteX37" fmla="*/ 9746 w 10020"/>
              <a:gd name="connsiteY37" fmla="*/ 8821 h 10045"/>
              <a:gd name="connsiteX38" fmla="*/ 10020 w 10020"/>
              <a:gd name="connsiteY38" fmla="*/ 10045 h 10045"/>
              <a:gd name="connsiteX0" fmla="*/ 10 w 10030"/>
              <a:gd name="connsiteY0" fmla="*/ 11514 h 11559"/>
              <a:gd name="connsiteX1" fmla="*/ 8 w 10030"/>
              <a:gd name="connsiteY1" fmla="*/ 0 h 11559"/>
              <a:gd name="connsiteX2" fmla="*/ 257 w 10030"/>
              <a:gd name="connsiteY2" fmla="*/ 9929 h 11559"/>
              <a:gd name="connsiteX3" fmla="*/ 446 w 10030"/>
              <a:gd name="connsiteY3" fmla="*/ 8956 h 11559"/>
              <a:gd name="connsiteX4" fmla="*/ 851 w 10030"/>
              <a:gd name="connsiteY4" fmla="*/ 6902 h 11559"/>
              <a:gd name="connsiteX5" fmla="*/ 1211 w 10030"/>
              <a:gd name="connsiteY5" fmla="*/ 4650 h 11559"/>
              <a:gd name="connsiteX6" fmla="*/ 1296 w 10030"/>
              <a:gd name="connsiteY6" fmla="*/ 4237 h 11559"/>
              <a:gd name="connsiteX7" fmla="*/ 1358 w 10030"/>
              <a:gd name="connsiteY7" fmla="*/ 3664 h 11559"/>
              <a:gd name="connsiteX8" fmla="*/ 1441 w 10030"/>
              <a:gd name="connsiteY8" fmla="*/ 3217 h 11559"/>
              <a:gd name="connsiteX9" fmla="*/ 1527 w 10030"/>
              <a:gd name="connsiteY9" fmla="*/ 2837 h 11559"/>
              <a:gd name="connsiteX10" fmla="*/ 1606 w 10030"/>
              <a:gd name="connsiteY10" fmla="*/ 2410 h 11559"/>
              <a:gd name="connsiteX11" fmla="*/ 1715 w 10030"/>
              <a:gd name="connsiteY11" fmla="*/ 2390 h 11559"/>
              <a:gd name="connsiteX12" fmla="*/ 1798 w 10030"/>
              <a:gd name="connsiteY12" fmla="*/ 1962 h 11559"/>
              <a:gd name="connsiteX13" fmla="*/ 1880 w 10030"/>
              <a:gd name="connsiteY13" fmla="*/ 1561 h 11559"/>
              <a:gd name="connsiteX14" fmla="*/ 1964 w 10030"/>
              <a:gd name="connsiteY14" fmla="*/ 1514 h 11559"/>
              <a:gd name="connsiteX15" fmla="*/ 2055 w 10030"/>
              <a:gd name="connsiteY15" fmla="*/ 1838 h 11559"/>
              <a:gd name="connsiteX16" fmla="*/ 2124 w 10030"/>
              <a:gd name="connsiteY16" fmla="*/ 2183 h 11559"/>
              <a:gd name="connsiteX17" fmla="*/ 2188 w 10030"/>
              <a:gd name="connsiteY17" fmla="*/ 2733 h 11559"/>
              <a:gd name="connsiteX18" fmla="*/ 2256 w 10030"/>
              <a:gd name="connsiteY18" fmla="*/ 3408 h 11559"/>
              <a:gd name="connsiteX19" fmla="*/ 2322 w 10030"/>
              <a:gd name="connsiteY19" fmla="*/ 3961 h 11559"/>
              <a:gd name="connsiteX20" fmla="*/ 2408 w 10030"/>
              <a:gd name="connsiteY20" fmla="*/ 4492 h 11559"/>
              <a:gd name="connsiteX21" fmla="*/ 2522 w 10030"/>
              <a:gd name="connsiteY21" fmla="*/ 5008 h 11559"/>
              <a:gd name="connsiteX22" fmla="*/ 2609 w 10030"/>
              <a:gd name="connsiteY22" fmla="*/ 5305 h 11559"/>
              <a:gd name="connsiteX23" fmla="*/ 2678 w 10030"/>
              <a:gd name="connsiteY23" fmla="*/ 5456 h 11559"/>
              <a:gd name="connsiteX24" fmla="*/ 2782 w 10030"/>
              <a:gd name="connsiteY24" fmla="*/ 5594 h 11559"/>
              <a:gd name="connsiteX25" fmla="*/ 2846 w 10030"/>
              <a:gd name="connsiteY25" fmla="*/ 5559 h 11559"/>
              <a:gd name="connsiteX26" fmla="*/ 2910 w 10030"/>
              <a:gd name="connsiteY26" fmla="*/ 5525 h 11559"/>
              <a:gd name="connsiteX27" fmla="*/ 2998 w 10030"/>
              <a:gd name="connsiteY27" fmla="*/ 5511 h 11559"/>
              <a:gd name="connsiteX28" fmla="*/ 3107 w 10030"/>
              <a:gd name="connsiteY28" fmla="*/ 6008 h 11559"/>
              <a:gd name="connsiteX29" fmla="*/ 3198 w 10030"/>
              <a:gd name="connsiteY29" fmla="*/ 6351 h 11559"/>
              <a:gd name="connsiteX30" fmla="*/ 3429 w 10030"/>
              <a:gd name="connsiteY30" fmla="*/ 6508 h 11559"/>
              <a:gd name="connsiteX31" fmla="*/ 3653 w 10030"/>
              <a:gd name="connsiteY31" fmla="*/ 6579 h 11559"/>
              <a:gd name="connsiteX32" fmla="*/ 4046 w 10030"/>
              <a:gd name="connsiteY32" fmla="*/ 6203 h 11559"/>
              <a:gd name="connsiteX33" fmla="*/ 5019 w 10030"/>
              <a:gd name="connsiteY33" fmla="*/ 7015 h 11559"/>
              <a:gd name="connsiteX34" fmla="*/ 6825 w 10030"/>
              <a:gd name="connsiteY34" fmla="*/ 6887 h 11559"/>
              <a:gd name="connsiteX35" fmla="*/ 7621 w 10030"/>
              <a:gd name="connsiteY35" fmla="*/ 7608 h 11559"/>
              <a:gd name="connsiteX36" fmla="*/ 8548 w 10030"/>
              <a:gd name="connsiteY36" fmla="*/ 9414 h 11559"/>
              <a:gd name="connsiteX37" fmla="*/ 9756 w 10030"/>
              <a:gd name="connsiteY37" fmla="*/ 10335 h 11559"/>
              <a:gd name="connsiteX38" fmla="*/ 10030 w 10030"/>
              <a:gd name="connsiteY38" fmla="*/ 11559 h 11559"/>
              <a:gd name="connsiteX0" fmla="*/ 10 w 10030"/>
              <a:gd name="connsiteY0" fmla="*/ 11529 h 11574"/>
              <a:gd name="connsiteX1" fmla="*/ 8 w 10030"/>
              <a:gd name="connsiteY1" fmla="*/ 15 h 11574"/>
              <a:gd name="connsiteX2" fmla="*/ 446 w 10030"/>
              <a:gd name="connsiteY2" fmla="*/ 8971 h 11574"/>
              <a:gd name="connsiteX3" fmla="*/ 851 w 10030"/>
              <a:gd name="connsiteY3" fmla="*/ 6917 h 11574"/>
              <a:gd name="connsiteX4" fmla="*/ 1211 w 10030"/>
              <a:gd name="connsiteY4" fmla="*/ 4665 h 11574"/>
              <a:gd name="connsiteX5" fmla="*/ 1296 w 10030"/>
              <a:gd name="connsiteY5" fmla="*/ 4252 h 11574"/>
              <a:gd name="connsiteX6" fmla="*/ 1358 w 10030"/>
              <a:gd name="connsiteY6" fmla="*/ 3679 h 11574"/>
              <a:gd name="connsiteX7" fmla="*/ 1441 w 10030"/>
              <a:gd name="connsiteY7" fmla="*/ 3232 h 11574"/>
              <a:gd name="connsiteX8" fmla="*/ 1527 w 10030"/>
              <a:gd name="connsiteY8" fmla="*/ 2852 h 11574"/>
              <a:gd name="connsiteX9" fmla="*/ 1606 w 10030"/>
              <a:gd name="connsiteY9" fmla="*/ 2425 h 11574"/>
              <a:gd name="connsiteX10" fmla="*/ 1715 w 10030"/>
              <a:gd name="connsiteY10" fmla="*/ 2405 h 11574"/>
              <a:gd name="connsiteX11" fmla="*/ 1798 w 10030"/>
              <a:gd name="connsiteY11" fmla="*/ 1977 h 11574"/>
              <a:gd name="connsiteX12" fmla="*/ 1880 w 10030"/>
              <a:gd name="connsiteY12" fmla="*/ 1576 h 11574"/>
              <a:gd name="connsiteX13" fmla="*/ 1964 w 10030"/>
              <a:gd name="connsiteY13" fmla="*/ 1529 h 11574"/>
              <a:gd name="connsiteX14" fmla="*/ 2055 w 10030"/>
              <a:gd name="connsiteY14" fmla="*/ 1853 h 11574"/>
              <a:gd name="connsiteX15" fmla="*/ 2124 w 10030"/>
              <a:gd name="connsiteY15" fmla="*/ 2198 h 11574"/>
              <a:gd name="connsiteX16" fmla="*/ 2188 w 10030"/>
              <a:gd name="connsiteY16" fmla="*/ 2748 h 11574"/>
              <a:gd name="connsiteX17" fmla="*/ 2256 w 10030"/>
              <a:gd name="connsiteY17" fmla="*/ 3423 h 11574"/>
              <a:gd name="connsiteX18" fmla="*/ 2322 w 10030"/>
              <a:gd name="connsiteY18" fmla="*/ 3976 h 11574"/>
              <a:gd name="connsiteX19" fmla="*/ 2408 w 10030"/>
              <a:gd name="connsiteY19" fmla="*/ 4507 h 11574"/>
              <a:gd name="connsiteX20" fmla="*/ 2522 w 10030"/>
              <a:gd name="connsiteY20" fmla="*/ 5023 h 11574"/>
              <a:gd name="connsiteX21" fmla="*/ 2609 w 10030"/>
              <a:gd name="connsiteY21" fmla="*/ 5320 h 11574"/>
              <a:gd name="connsiteX22" fmla="*/ 2678 w 10030"/>
              <a:gd name="connsiteY22" fmla="*/ 5471 h 11574"/>
              <a:gd name="connsiteX23" fmla="*/ 2782 w 10030"/>
              <a:gd name="connsiteY23" fmla="*/ 5609 h 11574"/>
              <a:gd name="connsiteX24" fmla="*/ 2846 w 10030"/>
              <a:gd name="connsiteY24" fmla="*/ 5574 h 11574"/>
              <a:gd name="connsiteX25" fmla="*/ 2910 w 10030"/>
              <a:gd name="connsiteY25" fmla="*/ 5540 h 11574"/>
              <a:gd name="connsiteX26" fmla="*/ 2998 w 10030"/>
              <a:gd name="connsiteY26" fmla="*/ 5526 h 11574"/>
              <a:gd name="connsiteX27" fmla="*/ 3107 w 10030"/>
              <a:gd name="connsiteY27" fmla="*/ 6023 h 11574"/>
              <a:gd name="connsiteX28" fmla="*/ 3198 w 10030"/>
              <a:gd name="connsiteY28" fmla="*/ 6366 h 11574"/>
              <a:gd name="connsiteX29" fmla="*/ 3429 w 10030"/>
              <a:gd name="connsiteY29" fmla="*/ 6523 h 11574"/>
              <a:gd name="connsiteX30" fmla="*/ 3653 w 10030"/>
              <a:gd name="connsiteY30" fmla="*/ 6594 h 11574"/>
              <a:gd name="connsiteX31" fmla="*/ 4046 w 10030"/>
              <a:gd name="connsiteY31" fmla="*/ 6218 h 11574"/>
              <a:gd name="connsiteX32" fmla="*/ 5019 w 10030"/>
              <a:gd name="connsiteY32" fmla="*/ 7030 h 11574"/>
              <a:gd name="connsiteX33" fmla="*/ 6825 w 10030"/>
              <a:gd name="connsiteY33" fmla="*/ 6902 h 11574"/>
              <a:gd name="connsiteX34" fmla="*/ 7621 w 10030"/>
              <a:gd name="connsiteY34" fmla="*/ 7623 h 11574"/>
              <a:gd name="connsiteX35" fmla="*/ 8548 w 10030"/>
              <a:gd name="connsiteY35" fmla="*/ 9429 h 11574"/>
              <a:gd name="connsiteX36" fmla="*/ 9756 w 10030"/>
              <a:gd name="connsiteY36" fmla="*/ 10350 h 11574"/>
              <a:gd name="connsiteX37" fmla="*/ 10030 w 10030"/>
              <a:gd name="connsiteY37" fmla="*/ 11574 h 11574"/>
              <a:gd name="connsiteX0" fmla="*/ 10 w 10030"/>
              <a:gd name="connsiteY0" fmla="*/ 11529 h 11574"/>
              <a:gd name="connsiteX1" fmla="*/ 8 w 10030"/>
              <a:gd name="connsiteY1" fmla="*/ 15 h 11574"/>
              <a:gd name="connsiteX2" fmla="*/ 446 w 10030"/>
              <a:gd name="connsiteY2" fmla="*/ 8971 h 11574"/>
              <a:gd name="connsiteX3" fmla="*/ 1211 w 10030"/>
              <a:gd name="connsiteY3" fmla="*/ 4665 h 11574"/>
              <a:gd name="connsiteX4" fmla="*/ 1296 w 10030"/>
              <a:gd name="connsiteY4" fmla="*/ 4252 h 11574"/>
              <a:gd name="connsiteX5" fmla="*/ 1358 w 10030"/>
              <a:gd name="connsiteY5" fmla="*/ 3679 h 11574"/>
              <a:gd name="connsiteX6" fmla="*/ 1441 w 10030"/>
              <a:gd name="connsiteY6" fmla="*/ 3232 h 11574"/>
              <a:gd name="connsiteX7" fmla="*/ 1527 w 10030"/>
              <a:gd name="connsiteY7" fmla="*/ 2852 h 11574"/>
              <a:gd name="connsiteX8" fmla="*/ 1606 w 10030"/>
              <a:gd name="connsiteY8" fmla="*/ 2425 h 11574"/>
              <a:gd name="connsiteX9" fmla="*/ 1715 w 10030"/>
              <a:gd name="connsiteY9" fmla="*/ 2405 h 11574"/>
              <a:gd name="connsiteX10" fmla="*/ 1798 w 10030"/>
              <a:gd name="connsiteY10" fmla="*/ 1977 h 11574"/>
              <a:gd name="connsiteX11" fmla="*/ 1880 w 10030"/>
              <a:gd name="connsiteY11" fmla="*/ 1576 h 11574"/>
              <a:gd name="connsiteX12" fmla="*/ 1964 w 10030"/>
              <a:gd name="connsiteY12" fmla="*/ 1529 h 11574"/>
              <a:gd name="connsiteX13" fmla="*/ 2055 w 10030"/>
              <a:gd name="connsiteY13" fmla="*/ 1853 h 11574"/>
              <a:gd name="connsiteX14" fmla="*/ 2124 w 10030"/>
              <a:gd name="connsiteY14" fmla="*/ 2198 h 11574"/>
              <a:gd name="connsiteX15" fmla="*/ 2188 w 10030"/>
              <a:gd name="connsiteY15" fmla="*/ 2748 h 11574"/>
              <a:gd name="connsiteX16" fmla="*/ 2256 w 10030"/>
              <a:gd name="connsiteY16" fmla="*/ 3423 h 11574"/>
              <a:gd name="connsiteX17" fmla="*/ 2322 w 10030"/>
              <a:gd name="connsiteY17" fmla="*/ 3976 h 11574"/>
              <a:gd name="connsiteX18" fmla="*/ 2408 w 10030"/>
              <a:gd name="connsiteY18" fmla="*/ 4507 h 11574"/>
              <a:gd name="connsiteX19" fmla="*/ 2522 w 10030"/>
              <a:gd name="connsiteY19" fmla="*/ 5023 h 11574"/>
              <a:gd name="connsiteX20" fmla="*/ 2609 w 10030"/>
              <a:gd name="connsiteY20" fmla="*/ 5320 h 11574"/>
              <a:gd name="connsiteX21" fmla="*/ 2678 w 10030"/>
              <a:gd name="connsiteY21" fmla="*/ 5471 h 11574"/>
              <a:gd name="connsiteX22" fmla="*/ 2782 w 10030"/>
              <a:gd name="connsiteY22" fmla="*/ 5609 h 11574"/>
              <a:gd name="connsiteX23" fmla="*/ 2846 w 10030"/>
              <a:gd name="connsiteY23" fmla="*/ 5574 h 11574"/>
              <a:gd name="connsiteX24" fmla="*/ 2910 w 10030"/>
              <a:gd name="connsiteY24" fmla="*/ 5540 h 11574"/>
              <a:gd name="connsiteX25" fmla="*/ 2998 w 10030"/>
              <a:gd name="connsiteY25" fmla="*/ 5526 h 11574"/>
              <a:gd name="connsiteX26" fmla="*/ 3107 w 10030"/>
              <a:gd name="connsiteY26" fmla="*/ 6023 h 11574"/>
              <a:gd name="connsiteX27" fmla="*/ 3198 w 10030"/>
              <a:gd name="connsiteY27" fmla="*/ 6366 h 11574"/>
              <a:gd name="connsiteX28" fmla="*/ 3429 w 10030"/>
              <a:gd name="connsiteY28" fmla="*/ 6523 h 11574"/>
              <a:gd name="connsiteX29" fmla="*/ 3653 w 10030"/>
              <a:gd name="connsiteY29" fmla="*/ 6594 h 11574"/>
              <a:gd name="connsiteX30" fmla="*/ 4046 w 10030"/>
              <a:gd name="connsiteY30" fmla="*/ 6218 h 11574"/>
              <a:gd name="connsiteX31" fmla="*/ 5019 w 10030"/>
              <a:gd name="connsiteY31" fmla="*/ 7030 h 11574"/>
              <a:gd name="connsiteX32" fmla="*/ 6825 w 10030"/>
              <a:gd name="connsiteY32" fmla="*/ 6902 h 11574"/>
              <a:gd name="connsiteX33" fmla="*/ 7621 w 10030"/>
              <a:gd name="connsiteY33" fmla="*/ 7623 h 11574"/>
              <a:gd name="connsiteX34" fmla="*/ 8548 w 10030"/>
              <a:gd name="connsiteY34" fmla="*/ 9429 h 11574"/>
              <a:gd name="connsiteX35" fmla="*/ 9756 w 10030"/>
              <a:gd name="connsiteY35" fmla="*/ 10350 h 11574"/>
              <a:gd name="connsiteX36" fmla="*/ 10030 w 10030"/>
              <a:gd name="connsiteY36" fmla="*/ 11574 h 11574"/>
              <a:gd name="connsiteX0" fmla="*/ 10 w 10030"/>
              <a:gd name="connsiteY0" fmla="*/ 11680 h 11725"/>
              <a:gd name="connsiteX1" fmla="*/ 8 w 10030"/>
              <a:gd name="connsiteY1" fmla="*/ 166 h 11725"/>
              <a:gd name="connsiteX2" fmla="*/ 1211 w 10030"/>
              <a:gd name="connsiteY2" fmla="*/ 4816 h 11725"/>
              <a:gd name="connsiteX3" fmla="*/ 1296 w 10030"/>
              <a:gd name="connsiteY3" fmla="*/ 4403 h 11725"/>
              <a:gd name="connsiteX4" fmla="*/ 1358 w 10030"/>
              <a:gd name="connsiteY4" fmla="*/ 3830 h 11725"/>
              <a:gd name="connsiteX5" fmla="*/ 1441 w 10030"/>
              <a:gd name="connsiteY5" fmla="*/ 3383 h 11725"/>
              <a:gd name="connsiteX6" fmla="*/ 1527 w 10030"/>
              <a:gd name="connsiteY6" fmla="*/ 3003 h 11725"/>
              <a:gd name="connsiteX7" fmla="*/ 1606 w 10030"/>
              <a:gd name="connsiteY7" fmla="*/ 2576 h 11725"/>
              <a:gd name="connsiteX8" fmla="*/ 1715 w 10030"/>
              <a:gd name="connsiteY8" fmla="*/ 2556 h 11725"/>
              <a:gd name="connsiteX9" fmla="*/ 1798 w 10030"/>
              <a:gd name="connsiteY9" fmla="*/ 2128 h 11725"/>
              <a:gd name="connsiteX10" fmla="*/ 1880 w 10030"/>
              <a:gd name="connsiteY10" fmla="*/ 1727 h 11725"/>
              <a:gd name="connsiteX11" fmla="*/ 1964 w 10030"/>
              <a:gd name="connsiteY11" fmla="*/ 1680 h 11725"/>
              <a:gd name="connsiteX12" fmla="*/ 2055 w 10030"/>
              <a:gd name="connsiteY12" fmla="*/ 2004 h 11725"/>
              <a:gd name="connsiteX13" fmla="*/ 2124 w 10030"/>
              <a:gd name="connsiteY13" fmla="*/ 2349 h 11725"/>
              <a:gd name="connsiteX14" fmla="*/ 2188 w 10030"/>
              <a:gd name="connsiteY14" fmla="*/ 2899 h 11725"/>
              <a:gd name="connsiteX15" fmla="*/ 2256 w 10030"/>
              <a:gd name="connsiteY15" fmla="*/ 3574 h 11725"/>
              <a:gd name="connsiteX16" fmla="*/ 2322 w 10030"/>
              <a:gd name="connsiteY16" fmla="*/ 4127 h 11725"/>
              <a:gd name="connsiteX17" fmla="*/ 2408 w 10030"/>
              <a:gd name="connsiteY17" fmla="*/ 4658 h 11725"/>
              <a:gd name="connsiteX18" fmla="*/ 2522 w 10030"/>
              <a:gd name="connsiteY18" fmla="*/ 5174 h 11725"/>
              <a:gd name="connsiteX19" fmla="*/ 2609 w 10030"/>
              <a:gd name="connsiteY19" fmla="*/ 5471 h 11725"/>
              <a:gd name="connsiteX20" fmla="*/ 2678 w 10030"/>
              <a:gd name="connsiteY20" fmla="*/ 5622 h 11725"/>
              <a:gd name="connsiteX21" fmla="*/ 2782 w 10030"/>
              <a:gd name="connsiteY21" fmla="*/ 5760 h 11725"/>
              <a:gd name="connsiteX22" fmla="*/ 2846 w 10030"/>
              <a:gd name="connsiteY22" fmla="*/ 5725 h 11725"/>
              <a:gd name="connsiteX23" fmla="*/ 2910 w 10030"/>
              <a:gd name="connsiteY23" fmla="*/ 5691 h 11725"/>
              <a:gd name="connsiteX24" fmla="*/ 2998 w 10030"/>
              <a:gd name="connsiteY24" fmla="*/ 5677 h 11725"/>
              <a:gd name="connsiteX25" fmla="*/ 3107 w 10030"/>
              <a:gd name="connsiteY25" fmla="*/ 6174 h 11725"/>
              <a:gd name="connsiteX26" fmla="*/ 3198 w 10030"/>
              <a:gd name="connsiteY26" fmla="*/ 6517 h 11725"/>
              <a:gd name="connsiteX27" fmla="*/ 3429 w 10030"/>
              <a:gd name="connsiteY27" fmla="*/ 6674 h 11725"/>
              <a:gd name="connsiteX28" fmla="*/ 3653 w 10030"/>
              <a:gd name="connsiteY28" fmla="*/ 6745 h 11725"/>
              <a:gd name="connsiteX29" fmla="*/ 4046 w 10030"/>
              <a:gd name="connsiteY29" fmla="*/ 6369 h 11725"/>
              <a:gd name="connsiteX30" fmla="*/ 5019 w 10030"/>
              <a:gd name="connsiteY30" fmla="*/ 7181 h 11725"/>
              <a:gd name="connsiteX31" fmla="*/ 6825 w 10030"/>
              <a:gd name="connsiteY31" fmla="*/ 7053 h 11725"/>
              <a:gd name="connsiteX32" fmla="*/ 7621 w 10030"/>
              <a:gd name="connsiteY32" fmla="*/ 7774 h 11725"/>
              <a:gd name="connsiteX33" fmla="*/ 8548 w 10030"/>
              <a:gd name="connsiteY33" fmla="*/ 9580 h 11725"/>
              <a:gd name="connsiteX34" fmla="*/ 9756 w 10030"/>
              <a:gd name="connsiteY34" fmla="*/ 10501 h 11725"/>
              <a:gd name="connsiteX35" fmla="*/ 10030 w 10030"/>
              <a:gd name="connsiteY35" fmla="*/ 11725 h 11725"/>
              <a:gd name="connsiteX0" fmla="*/ 10 w 10030"/>
              <a:gd name="connsiteY0" fmla="*/ 11708 h 11753"/>
              <a:gd name="connsiteX1" fmla="*/ 8 w 10030"/>
              <a:gd name="connsiteY1" fmla="*/ 194 h 11753"/>
              <a:gd name="connsiteX2" fmla="*/ 1296 w 10030"/>
              <a:gd name="connsiteY2" fmla="*/ 4431 h 11753"/>
              <a:gd name="connsiteX3" fmla="*/ 1358 w 10030"/>
              <a:gd name="connsiteY3" fmla="*/ 3858 h 11753"/>
              <a:gd name="connsiteX4" fmla="*/ 1441 w 10030"/>
              <a:gd name="connsiteY4" fmla="*/ 3411 h 11753"/>
              <a:gd name="connsiteX5" fmla="*/ 1527 w 10030"/>
              <a:gd name="connsiteY5" fmla="*/ 3031 h 11753"/>
              <a:gd name="connsiteX6" fmla="*/ 1606 w 10030"/>
              <a:gd name="connsiteY6" fmla="*/ 2604 h 11753"/>
              <a:gd name="connsiteX7" fmla="*/ 1715 w 10030"/>
              <a:gd name="connsiteY7" fmla="*/ 2584 h 11753"/>
              <a:gd name="connsiteX8" fmla="*/ 1798 w 10030"/>
              <a:gd name="connsiteY8" fmla="*/ 2156 h 11753"/>
              <a:gd name="connsiteX9" fmla="*/ 1880 w 10030"/>
              <a:gd name="connsiteY9" fmla="*/ 1755 h 11753"/>
              <a:gd name="connsiteX10" fmla="*/ 1964 w 10030"/>
              <a:gd name="connsiteY10" fmla="*/ 1708 h 11753"/>
              <a:gd name="connsiteX11" fmla="*/ 2055 w 10030"/>
              <a:gd name="connsiteY11" fmla="*/ 2032 h 11753"/>
              <a:gd name="connsiteX12" fmla="*/ 2124 w 10030"/>
              <a:gd name="connsiteY12" fmla="*/ 2377 h 11753"/>
              <a:gd name="connsiteX13" fmla="*/ 2188 w 10030"/>
              <a:gd name="connsiteY13" fmla="*/ 2927 h 11753"/>
              <a:gd name="connsiteX14" fmla="*/ 2256 w 10030"/>
              <a:gd name="connsiteY14" fmla="*/ 3602 h 11753"/>
              <a:gd name="connsiteX15" fmla="*/ 2322 w 10030"/>
              <a:gd name="connsiteY15" fmla="*/ 4155 h 11753"/>
              <a:gd name="connsiteX16" fmla="*/ 2408 w 10030"/>
              <a:gd name="connsiteY16" fmla="*/ 4686 h 11753"/>
              <a:gd name="connsiteX17" fmla="*/ 2522 w 10030"/>
              <a:gd name="connsiteY17" fmla="*/ 5202 h 11753"/>
              <a:gd name="connsiteX18" fmla="*/ 2609 w 10030"/>
              <a:gd name="connsiteY18" fmla="*/ 5499 h 11753"/>
              <a:gd name="connsiteX19" fmla="*/ 2678 w 10030"/>
              <a:gd name="connsiteY19" fmla="*/ 5650 h 11753"/>
              <a:gd name="connsiteX20" fmla="*/ 2782 w 10030"/>
              <a:gd name="connsiteY20" fmla="*/ 5788 h 11753"/>
              <a:gd name="connsiteX21" fmla="*/ 2846 w 10030"/>
              <a:gd name="connsiteY21" fmla="*/ 5753 h 11753"/>
              <a:gd name="connsiteX22" fmla="*/ 2910 w 10030"/>
              <a:gd name="connsiteY22" fmla="*/ 5719 h 11753"/>
              <a:gd name="connsiteX23" fmla="*/ 2998 w 10030"/>
              <a:gd name="connsiteY23" fmla="*/ 5705 h 11753"/>
              <a:gd name="connsiteX24" fmla="*/ 3107 w 10030"/>
              <a:gd name="connsiteY24" fmla="*/ 6202 h 11753"/>
              <a:gd name="connsiteX25" fmla="*/ 3198 w 10030"/>
              <a:gd name="connsiteY25" fmla="*/ 6545 h 11753"/>
              <a:gd name="connsiteX26" fmla="*/ 3429 w 10030"/>
              <a:gd name="connsiteY26" fmla="*/ 6702 h 11753"/>
              <a:gd name="connsiteX27" fmla="*/ 3653 w 10030"/>
              <a:gd name="connsiteY27" fmla="*/ 6773 h 11753"/>
              <a:gd name="connsiteX28" fmla="*/ 4046 w 10030"/>
              <a:gd name="connsiteY28" fmla="*/ 6397 h 11753"/>
              <a:gd name="connsiteX29" fmla="*/ 5019 w 10030"/>
              <a:gd name="connsiteY29" fmla="*/ 7209 h 11753"/>
              <a:gd name="connsiteX30" fmla="*/ 6825 w 10030"/>
              <a:gd name="connsiteY30" fmla="*/ 7081 h 11753"/>
              <a:gd name="connsiteX31" fmla="*/ 7621 w 10030"/>
              <a:gd name="connsiteY31" fmla="*/ 7802 h 11753"/>
              <a:gd name="connsiteX32" fmla="*/ 8548 w 10030"/>
              <a:gd name="connsiteY32" fmla="*/ 9608 h 11753"/>
              <a:gd name="connsiteX33" fmla="*/ 9756 w 10030"/>
              <a:gd name="connsiteY33" fmla="*/ 10529 h 11753"/>
              <a:gd name="connsiteX34" fmla="*/ 10030 w 10030"/>
              <a:gd name="connsiteY34" fmla="*/ 11753 h 11753"/>
              <a:gd name="connsiteX0" fmla="*/ 10 w 10030"/>
              <a:gd name="connsiteY0" fmla="*/ 10000 h 10045"/>
              <a:gd name="connsiteX1" fmla="*/ 8 w 10030"/>
              <a:gd name="connsiteY1" fmla="*/ 2882 h 10045"/>
              <a:gd name="connsiteX2" fmla="*/ 1296 w 10030"/>
              <a:gd name="connsiteY2" fmla="*/ 2723 h 10045"/>
              <a:gd name="connsiteX3" fmla="*/ 1358 w 10030"/>
              <a:gd name="connsiteY3" fmla="*/ 2150 h 10045"/>
              <a:gd name="connsiteX4" fmla="*/ 1441 w 10030"/>
              <a:gd name="connsiteY4" fmla="*/ 1703 h 10045"/>
              <a:gd name="connsiteX5" fmla="*/ 1527 w 10030"/>
              <a:gd name="connsiteY5" fmla="*/ 1323 h 10045"/>
              <a:gd name="connsiteX6" fmla="*/ 1606 w 10030"/>
              <a:gd name="connsiteY6" fmla="*/ 896 h 10045"/>
              <a:gd name="connsiteX7" fmla="*/ 1715 w 10030"/>
              <a:gd name="connsiteY7" fmla="*/ 876 h 10045"/>
              <a:gd name="connsiteX8" fmla="*/ 1798 w 10030"/>
              <a:gd name="connsiteY8" fmla="*/ 448 h 10045"/>
              <a:gd name="connsiteX9" fmla="*/ 1880 w 10030"/>
              <a:gd name="connsiteY9" fmla="*/ 47 h 10045"/>
              <a:gd name="connsiteX10" fmla="*/ 1964 w 10030"/>
              <a:gd name="connsiteY10" fmla="*/ 0 h 10045"/>
              <a:gd name="connsiteX11" fmla="*/ 2055 w 10030"/>
              <a:gd name="connsiteY11" fmla="*/ 324 h 10045"/>
              <a:gd name="connsiteX12" fmla="*/ 2124 w 10030"/>
              <a:gd name="connsiteY12" fmla="*/ 669 h 10045"/>
              <a:gd name="connsiteX13" fmla="*/ 2188 w 10030"/>
              <a:gd name="connsiteY13" fmla="*/ 1219 h 10045"/>
              <a:gd name="connsiteX14" fmla="*/ 2256 w 10030"/>
              <a:gd name="connsiteY14" fmla="*/ 1894 h 10045"/>
              <a:gd name="connsiteX15" fmla="*/ 2322 w 10030"/>
              <a:gd name="connsiteY15" fmla="*/ 2447 h 10045"/>
              <a:gd name="connsiteX16" fmla="*/ 2408 w 10030"/>
              <a:gd name="connsiteY16" fmla="*/ 2978 h 10045"/>
              <a:gd name="connsiteX17" fmla="*/ 2522 w 10030"/>
              <a:gd name="connsiteY17" fmla="*/ 3494 h 10045"/>
              <a:gd name="connsiteX18" fmla="*/ 2609 w 10030"/>
              <a:gd name="connsiteY18" fmla="*/ 3791 h 10045"/>
              <a:gd name="connsiteX19" fmla="*/ 2678 w 10030"/>
              <a:gd name="connsiteY19" fmla="*/ 3942 h 10045"/>
              <a:gd name="connsiteX20" fmla="*/ 2782 w 10030"/>
              <a:gd name="connsiteY20" fmla="*/ 4080 h 10045"/>
              <a:gd name="connsiteX21" fmla="*/ 2846 w 10030"/>
              <a:gd name="connsiteY21" fmla="*/ 4045 h 10045"/>
              <a:gd name="connsiteX22" fmla="*/ 2910 w 10030"/>
              <a:gd name="connsiteY22" fmla="*/ 4011 h 10045"/>
              <a:gd name="connsiteX23" fmla="*/ 2998 w 10030"/>
              <a:gd name="connsiteY23" fmla="*/ 3997 h 10045"/>
              <a:gd name="connsiteX24" fmla="*/ 3107 w 10030"/>
              <a:gd name="connsiteY24" fmla="*/ 4494 h 10045"/>
              <a:gd name="connsiteX25" fmla="*/ 3198 w 10030"/>
              <a:gd name="connsiteY25" fmla="*/ 4837 h 10045"/>
              <a:gd name="connsiteX26" fmla="*/ 3429 w 10030"/>
              <a:gd name="connsiteY26" fmla="*/ 4994 h 10045"/>
              <a:gd name="connsiteX27" fmla="*/ 3653 w 10030"/>
              <a:gd name="connsiteY27" fmla="*/ 5065 h 10045"/>
              <a:gd name="connsiteX28" fmla="*/ 4046 w 10030"/>
              <a:gd name="connsiteY28" fmla="*/ 4689 h 10045"/>
              <a:gd name="connsiteX29" fmla="*/ 5019 w 10030"/>
              <a:gd name="connsiteY29" fmla="*/ 5501 h 10045"/>
              <a:gd name="connsiteX30" fmla="*/ 6825 w 10030"/>
              <a:gd name="connsiteY30" fmla="*/ 5373 h 10045"/>
              <a:gd name="connsiteX31" fmla="*/ 7621 w 10030"/>
              <a:gd name="connsiteY31" fmla="*/ 6094 h 10045"/>
              <a:gd name="connsiteX32" fmla="*/ 8548 w 10030"/>
              <a:gd name="connsiteY32" fmla="*/ 7900 h 10045"/>
              <a:gd name="connsiteX33" fmla="*/ 9756 w 10030"/>
              <a:gd name="connsiteY33" fmla="*/ 8821 h 10045"/>
              <a:gd name="connsiteX34" fmla="*/ 10030 w 10030"/>
              <a:gd name="connsiteY34" fmla="*/ 10045 h 10045"/>
              <a:gd name="connsiteX0" fmla="*/ 10 w 10030"/>
              <a:gd name="connsiteY0" fmla="*/ 10000 h 10045"/>
              <a:gd name="connsiteX1" fmla="*/ 8 w 10030"/>
              <a:gd name="connsiteY1" fmla="*/ 2882 h 10045"/>
              <a:gd name="connsiteX2" fmla="*/ 809 w 10030"/>
              <a:gd name="connsiteY2" fmla="*/ 2137 h 10045"/>
              <a:gd name="connsiteX3" fmla="*/ 1296 w 10030"/>
              <a:gd name="connsiteY3" fmla="*/ 2723 h 10045"/>
              <a:gd name="connsiteX4" fmla="*/ 1358 w 10030"/>
              <a:gd name="connsiteY4" fmla="*/ 2150 h 10045"/>
              <a:gd name="connsiteX5" fmla="*/ 1441 w 10030"/>
              <a:gd name="connsiteY5" fmla="*/ 1703 h 10045"/>
              <a:gd name="connsiteX6" fmla="*/ 1527 w 10030"/>
              <a:gd name="connsiteY6" fmla="*/ 1323 h 10045"/>
              <a:gd name="connsiteX7" fmla="*/ 1606 w 10030"/>
              <a:gd name="connsiteY7" fmla="*/ 896 h 10045"/>
              <a:gd name="connsiteX8" fmla="*/ 1715 w 10030"/>
              <a:gd name="connsiteY8" fmla="*/ 876 h 10045"/>
              <a:gd name="connsiteX9" fmla="*/ 1798 w 10030"/>
              <a:gd name="connsiteY9" fmla="*/ 448 h 10045"/>
              <a:gd name="connsiteX10" fmla="*/ 1880 w 10030"/>
              <a:gd name="connsiteY10" fmla="*/ 47 h 10045"/>
              <a:gd name="connsiteX11" fmla="*/ 1964 w 10030"/>
              <a:gd name="connsiteY11" fmla="*/ 0 h 10045"/>
              <a:gd name="connsiteX12" fmla="*/ 2055 w 10030"/>
              <a:gd name="connsiteY12" fmla="*/ 324 h 10045"/>
              <a:gd name="connsiteX13" fmla="*/ 2124 w 10030"/>
              <a:gd name="connsiteY13" fmla="*/ 669 h 10045"/>
              <a:gd name="connsiteX14" fmla="*/ 2188 w 10030"/>
              <a:gd name="connsiteY14" fmla="*/ 1219 h 10045"/>
              <a:gd name="connsiteX15" fmla="*/ 2256 w 10030"/>
              <a:gd name="connsiteY15" fmla="*/ 1894 h 10045"/>
              <a:gd name="connsiteX16" fmla="*/ 2322 w 10030"/>
              <a:gd name="connsiteY16" fmla="*/ 2447 h 10045"/>
              <a:gd name="connsiteX17" fmla="*/ 2408 w 10030"/>
              <a:gd name="connsiteY17" fmla="*/ 2978 h 10045"/>
              <a:gd name="connsiteX18" fmla="*/ 2522 w 10030"/>
              <a:gd name="connsiteY18" fmla="*/ 3494 h 10045"/>
              <a:gd name="connsiteX19" fmla="*/ 2609 w 10030"/>
              <a:gd name="connsiteY19" fmla="*/ 3791 h 10045"/>
              <a:gd name="connsiteX20" fmla="*/ 2678 w 10030"/>
              <a:gd name="connsiteY20" fmla="*/ 3942 h 10045"/>
              <a:gd name="connsiteX21" fmla="*/ 2782 w 10030"/>
              <a:gd name="connsiteY21" fmla="*/ 4080 h 10045"/>
              <a:gd name="connsiteX22" fmla="*/ 2846 w 10030"/>
              <a:gd name="connsiteY22" fmla="*/ 4045 h 10045"/>
              <a:gd name="connsiteX23" fmla="*/ 2910 w 10030"/>
              <a:gd name="connsiteY23" fmla="*/ 4011 h 10045"/>
              <a:gd name="connsiteX24" fmla="*/ 2998 w 10030"/>
              <a:gd name="connsiteY24" fmla="*/ 3997 h 10045"/>
              <a:gd name="connsiteX25" fmla="*/ 3107 w 10030"/>
              <a:gd name="connsiteY25" fmla="*/ 4494 h 10045"/>
              <a:gd name="connsiteX26" fmla="*/ 3198 w 10030"/>
              <a:gd name="connsiteY26" fmla="*/ 4837 h 10045"/>
              <a:gd name="connsiteX27" fmla="*/ 3429 w 10030"/>
              <a:gd name="connsiteY27" fmla="*/ 4994 h 10045"/>
              <a:gd name="connsiteX28" fmla="*/ 3653 w 10030"/>
              <a:gd name="connsiteY28" fmla="*/ 5065 h 10045"/>
              <a:gd name="connsiteX29" fmla="*/ 4046 w 10030"/>
              <a:gd name="connsiteY29" fmla="*/ 4689 h 10045"/>
              <a:gd name="connsiteX30" fmla="*/ 5019 w 10030"/>
              <a:gd name="connsiteY30" fmla="*/ 5501 h 10045"/>
              <a:gd name="connsiteX31" fmla="*/ 6825 w 10030"/>
              <a:gd name="connsiteY31" fmla="*/ 5373 h 10045"/>
              <a:gd name="connsiteX32" fmla="*/ 7621 w 10030"/>
              <a:gd name="connsiteY32" fmla="*/ 6094 h 10045"/>
              <a:gd name="connsiteX33" fmla="*/ 8548 w 10030"/>
              <a:gd name="connsiteY33" fmla="*/ 7900 h 10045"/>
              <a:gd name="connsiteX34" fmla="*/ 9756 w 10030"/>
              <a:gd name="connsiteY34" fmla="*/ 8821 h 10045"/>
              <a:gd name="connsiteX35" fmla="*/ 10030 w 10030"/>
              <a:gd name="connsiteY35" fmla="*/ 10045 h 10045"/>
              <a:gd name="connsiteX0" fmla="*/ 10 w 10030"/>
              <a:gd name="connsiteY0" fmla="*/ 10000 h 10045"/>
              <a:gd name="connsiteX1" fmla="*/ 8 w 10030"/>
              <a:gd name="connsiteY1" fmla="*/ 2882 h 10045"/>
              <a:gd name="connsiteX2" fmla="*/ 809 w 10030"/>
              <a:gd name="connsiteY2" fmla="*/ 2137 h 10045"/>
              <a:gd name="connsiteX3" fmla="*/ 1296 w 10030"/>
              <a:gd name="connsiteY3" fmla="*/ 2723 h 10045"/>
              <a:gd name="connsiteX4" fmla="*/ 1358 w 10030"/>
              <a:gd name="connsiteY4" fmla="*/ 2150 h 10045"/>
              <a:gd name="connsiteX5" fmla="*/ 1441 w 10030"/>
              <a:gd name="connsiteY5" fmla="*/ 1703 h 10045"/>
              <a:gd name="connsiteX6" fmla="*/ 1527 w 10030"/>
              <a:gd name="connsiteY6" fmla="*/ 1323 h 10045"/>
              <a:gd name="connsiteX7" fmla="*/ 1606 w 10030"/>
              <a:gd name="connsiteY7" fmla="*/ 896 h 10045"/>
              <a:gd name="connsiteX8" fmla="*/ 1715 w 10030"/>
              <a:gd name="connsiteY8" fmla="*/ 876 h 10045"/>
              <a:gd name="connsiteX9" fmla="*/ 1798 w 10030"/>
              <a:gd name="connsiteY9" fmla="*/ 448 h 10045"/>
              <a:gd name="connsiteX10" fmla="*/ 1880 w 10030"/>
              <a:gd name="connsiteY10" fmla="*/ 47 h 10045"/>
              <a:gd name="connsiteX11" fmla="*/ 1964 w 10030"/>
              <a:gd name="connsiteY11" fmla="*/ 0 h 10045"/>
              <a:gd name="connsiteX12" fmla="*/ 2055 w 10030"/>
              <a:gd name="connsiteY12" fmla="*/ 324 h 10045"/>
              <a:gd name="connsiteX13" fmla="*/ 2124 w 10030"/>
              <a:gd name="connsiteY13" fmla="*/ 669 h 10045"/>
              <a:gd name="connsiteX14" fmla="*/ 2188 w 10030"/>
              <a:gd name="connsiteY14" fmla="*/ 1219 h 10045"/>
              <a:gd name="connsiteX15" fmla="*/ 2256 w 10030"/>
              <a:gd name="connsiteY15" fmla="*/ 1894 h 10045"/>
              <a:gd name="connsiteX16" fmla="*/ 2322 w 10030"/>
              <a:gd name="connsiteY16" fmla="*/ 2447 h 10045"/>
              <a:gd name="connsiteX17" fmla="*/ 2408 w 10030"/>
              <a:gd name="connsiteY17" fmla="*/ 2978 h 10045"/>
              <a:gd name="connsiteX18" fmla="*/ 2522 w 10030"/>
              <a:gd name="connsiteY18" fmla="*/ 3494 h 10045"/>
              <a:gd name="connsiteX19" fmla="*/ 2609 w 10030"/>
              <a:gd name="connsiteY19" fmla="*/ 3791 h 10045"/>
              <a:gd name="connsiteX20" fmla="*/ 2678 w 10030"/>
              <a:gd name="connsiteY20" fmla="*/ 3942 h 10045"/>
              <a:gd name="connsiteX21" fmla="*/ 2782 w 10030"/>
              <a:gd name="connsiteY21" fmla="*/ 4080 h 10045"/>
              <a:gd name="connsiteX22" fmla="*/ 2846 w 10030"/>
              <a:gd name="connsiteY22" fmla="*/ 4045 h 10045"/>
              <a:gd name="connsiteX23" fmla="*/ 2910 w 10030"/>
              <a:gd name="connsiteY23" fmla="*/ 4011 h 10045"/>
              <a:gd name="connsiteX24" fmla="*/ 2998 w 10030"/>
              <a:gd name="connsiteY24" fmla="*/ 3997 h 10045"/>
              <a:gd name="connsiteX25" fmla="*/ 3107 w 10030"/>
              <a:gd name="connsiteY25" fmla="*/ 4494 h 10045"/>
              <a:gd name="connsiteX26" fmla="*/ 3198 w 10030"/>
              <a:gd name="connsiteY26" fmla="*/ 4837 h 10045"/>
              <a:gd name="connsiteX27" fmla="*/ 3429 w 10030"/>
              <a:gd name="connsiteY27" fmla="*/ 4994 h 10045"/>
              <a:gd name="connsiteX28" fmla="*/ 3653 w 10030"/>
              <a:gd name="connsiteY28" fmla="*/ 5065 h 10045"/>
              <a:gd name="connsiteX29" fmla="*/ 4046 w 10030"/>
              <a:gd name="connsiteY29" fmla="*/ 4689 h 10045"/>
              <a:gd name="connsiteX30" fmla="*/ 5019 w 10030"/>
              <a:gd name="connsiteY30" fmla="*/ 5501 h 10045"/>
              <a:gd name="connsiteX31" fmla="*/ 6825 w 10030"/>
              <a:gd name="connsiteY31" fmla="*/ 5373 h 10045"/>
              <a:gd name="connsiteX32" fmla="*/ 7621 w 10030"/>
              <a:gd name="connsiteY32" fmla="*/ 6094 h 10045"/>
              <a:gd name="connsiteX33" fmla="*/ 8548 w 10030"/>
              <a:gd name="connsiteY33" fmla="*/ 7900 h 10045"/>
              <a:gd name="connsiteX34" fmla="*/ 9756 w 10030"/>
              <a:gd name="connsiteY34" fmla="*/ 8821 h 10045"/>
              <a:gd name="connsiteX35" fmla="*/ 10030 w 10030"/>
              <a:gd name="connsiteY35" fmla="*/ 10045 h 10045"/>
              <a:gd name="connsiteX0" fmla="*/ 10 w 10030"/>
              <a:gd name="connsiteY0" fmla="*/ 10000 h 10045"/>
              <a:gd name="connsiteX1" fmla="*/ 8 w 10030"/>
              <a:gd name="connsiteY1" fmla="*/ 2882 h 10045"/>
              <a:gd name="connsiteX2" fmla="*/ 809 w 10030"/>
              <a:gd name="connsiteY2" fmla="*/ 2137 h 10045"/>
              <a:gd name="connsiteX3" fmla="*/ 1358 w 10030"/>
              <a:gd name="connsiteY3" fmla="*/ 2150 h 10045"/>
              <a:gd name="connsiteX4" fmla="*/ 1441 w 10030"/>
              <a:gd name="connsiteY4" fmla="*/ 1703 h 10045"/>
              <a:gd name="connsiteX5" fmla="*/ 1527 w 10030"/>
              <a:gd name="connsiteY5" fmla="*/ 1323 h 10045"/>
              <a:gd name="connsiteX6" fmla="*/ 1606 w 10030"/>
              <a:gd name="connsiteY6" fmla="*/ 896 h 10045"/>
              <a:gd name="connsiteX7" fmla="*/ 1715 w 10030"/>
              <a:gd name="connsiteY7" fmla="*/ 876 h 10045"/>
              <a:gd name="connsiteX8" fmla="*/ 1798 w 10030"/>
              <a:gd name="connsiteY8" fmla="*/ 448 h 10045"/>
              <a:gd name="connsiteX9" fmla="*/ 1880 w 10030"/>
              <a:gd name="connsiteY9" fmla="*/ 47 h 10045"/>
              <a:gd name="connsiteX10" fmla="*/ 1964 w 10030"/>
              <a:gd name="connsiteY10" fmla="*/ 0 h 10045"/>
              <a:gd name="connsiteX11" fmla="*/ 2055 w 10030"/>
              <a:gd name="connsiteY11" fmla="*/ 324 h 10045"/>
              <a:gd name="connsiteX12" fmla="*/ 2124 w 10030"/>
              <a:gd name="connsiteY12" fmla="*/ 669 h 10045"/>
              <a:gd name="connsiteX13" fmla="*/ 2188 w 10030"/>
              <a:gd name="connsiteY13" fmla="*/ 1219 h 10045"/>
              <a:gd name="connsiteX14" fmla="*/ 2256 w 10030"/>
              <a:gd name="connsiteY14" fmla="*/ 1894 h 10045"/>
              <a:gd name="connsiteX15" fmla="*/ 2322 w 10030"/>
              <a:gd name="connsiteY15" fmla="*/ 2447 h 10045"/>
              <a:gd name="connsiteX16" fmla="*/ 2408 w 10030"/>
              <a:gd name="connsiteY16" fmla="*/ 2978 h 10045"/>
              <a:gd name="connsiteX17" fmla="*/ 2522 w 10030"/>
              <a:gd name="connsiteY17" fmla="*/ 3494 h 10045"/>
              <a:gd name="connsiteX18" fmla="*/ 2609 w 10030"/>
              <a:gd name="connsiteY18" fmla="*/ 3791 h 10045"/>
              <a:gd name="connsiteX19" fmla="*/ 2678 w 10030"/>
              <a:gd name="connsiteY19" fmla="*/ 3942 h 10045"/>
              <a:gd name="connsiteX20" fmla="*/ 2782 w 10030"/>
              <a:gd name="connsiteY20" fmla="*/ 4080 h 10045"/>
              <a:gd name="connsiteX21" fmla="*/ 2846 w 10030"/>
              <a:gd name="connsiteY21" fmla="*/ 4045 h 10045"/>
              <a:gd name="connsiteX22" fmla="*/ 2910 w 10030"/>
              <a:gd name="connsiteY22" fmla="*/ 4011 h 10045"/>
              <a:gd name="connsiteX23" fmla="*/ 2998 w 10030"/>
              <a:gd name="connsiteY23" fmla="*/ 3997 h 10045"/>
              <a:gd name="connsiteX24" fmla="*/ 3107 w 10030"/>
              <a:gd name="connsiteY24" fmla="*/ 4494 h 10045"/>
              <a:gd name="connsiteX25" fmla="*/ 3198 w 10030"/>
              <a:gd name="connsiteY25" fmla="*/ 4837 h 10045"/>
              <a:gd name="connsiteX26" fmla="*/ 3429 w 10030"/>
              <a:gd name="connsiteY26" fmla="*/ 4994 h 10045"/>
              <a:gd name="connsiteX27" fmla="*/ 3653 w 10030"/>
              <a:gd name="connsiteY27" fmla="*/ 5065 h 10045"/>
              <a:gd name="connsiteX28" fmla="*/ 4046 w 10030"/>
              <a:gd name="connsiteY28" fmla="*/ 4689 h 10045"/>
              <a:gd name="connsiteX29" fmla="*/ 5019 w 10030"/>
              <a:gd name="connsiteY29" fmla="*/ 5501 h 10045"/>
              <a:gd name="connsiteX30" fmla="*/ 6825 w 10030"/>
              <a:gd name="connsiteY30" fmla="*/ 5373 h 10045"/>
              <a:gd name="connsiteX31" fmla="*/ 7621 w 10030"/>
              <a:gd name="connsiteY31" fmla="*/ 6094 h 10045"/>
              <a:gd name="connsiteX32" fmla="*/ 8548 w 10030"/>
              <a:gd name="connsiteY32" fmla="*/ 7900 h 10045"/>
              <a:gd name="connsiteX33" fmla="*/ 9756 w 10030"/>
              <a:gd name="connsiteY33" fmla="*/ 8821 h 10045"/>
              <a:gd name="connsiteX34" fmla="*/ 10030 w 10030"/>
              <a:gd name="connsiteY34" fmla="*/ 10045 h 10045"/>
              <a:gd name="connsiteX0" fmla="*/ 10 w 10030"/>
              <a:gd name="connsiteY0" fmla="*/ 10000 h 10045"/>
              <a:gd name="connsiteX1" fmla="*/ 8 w 10030"/>
              <a:gd name="connsiteY1" fmla="*/ 2882 h 10045"/>
              <a:gd name="connsiteX2" fmla="*/ 809 w 10030"/>
              <a:gd name="connsiteY2" fmla="*/ 2137 h 10045"/>
              <a:gd name="connsiteX3" fmla="*/ 1441 w 10030"/>
              <a:gd name="connsiteY3" fmla="*/ 1703 h 10045"/>
              <a:gd name="connsiteX4" fmla="*/ 1527 w 10030"/>
              <a:gd name="connsiteY4" fmla="*/ 1323 h 10045"/>
              <a:gd name="connsiteX5" fmla="*/ 1606 w 10030"/>
              <a:gd name="connsiteY5" fmla="*/ 896 h 10045"/>
              <a:gd name="connsiteX6" fmla="*/ 1715 w 10030"/>
              <a:gd name="connsiteY6" fmla="*/ 876 h 10045"/>
              <a:gd name="connsiteX7" fmla="*/ 1798 w 10030"/>
              <a:gd name="connsiteY7" fmla="*/ 448 h 10045"/>
              <a:gd name="connsiteX8" fmla="*/ 1880 w 10030"/>
              <a:gd name="connsiteY8" fmla="*/ 47 h 10045"/>
              <a:gd name="connsiteX9" fmla="*/ 1964 w 10030"/>
              <a:gd name="connsiteY9" fmla="*/ 0 h 10045"/>
              <a:gd name="connsiteX10" fmla="*/ 2055 w 10030"/>
              <a:gd name="connsiteY10" fmla="*/ 324 h 10045"/>
              <a:gd name="connsiteX11" fmla="*/ 2124 w 10030"/>
              <a:gd name="connsiteY11" fmla="*/ 669 h 10045"/>
              <a:gd name="connsiteX12" fmla="*/ 2188 w 10030"/>
              <a:gd name="connsiteY12" fmla="*/ 1219 h 10045"/>
              <a:gd name="connsiteX13" fmla="*/ 2256 w 10030"/>
              <a:gd name="connsiteY13" fmla="*/ 1894 h 10045"/>
              <a:gd name="connsiteX14" fmla="*/ 2322 w 10030"/>
              <a:gd name="connsiteY14" fmla="*/ 2447 h 10045"/>
              <a:gd name="connsiteX15" fmla="*/ 2408 w 10030"/>
              <a:gd name="connsiteY15" fmla="*/ 2978 h 10045"/>
              <a:gd name="connsiteX16" fmla="*/ 2522 w 10030"/>
              <a:gd name="connsiteY16" fmla="*/ 3494 h 10045"/>
              <a:gd name="connsiteX17" fmla="*/ 2609 w 10030"/>
              <a:gd name="connsiteY17" fmla="*/ 3791 h 10045"/>
              <a:gd name="connsiteX18" fmla="*/ 2678 w 10030"/>
              <a:gd name="connsiteY18" fmla="*/ 3942 h 10045"/>
              <a:gd name="connsiteX19" fmla="*/ 2782 w 10030"/>
              <a:gd name="connsiteY19" fmla="*/ 4080 h 10045"/>
              <a:gd name="connsiteX20" fmla="*/ 2846 w 10030"/>
              <a:gd name="connsiteY20" fmla="*/ 4045 h 10045"/>
              <a:gd name="connsiteX21" fmla="*/ 2910 w 10030"/>
              <a:gd name="connsiteY21" fmla="*/ 4011 h 10045"/>
              <a:gd name="connsiteX22" fmla="*/ 2998 w 10030"/>
              <a:gd name="connsiteY22" fmla="*/ 3997 h 10045"/>
              <a:gd name="connsiteX23" fmla="*/ 3107 w 10030"/>
              <a:gd name="connsiteY23" fmla="*/ 4494 h 10045"/>
              <a:gd name="connsiteX24" fmla="*/ 3198 w 10030"/>
              <a:gd name="connsiteY24" fmla="*/ 4837 h 10045"/>
              <a:gd name="connsiteX25" fmla="*/ 3429 w 10030"/>
              <a:gd name="connsiteY25" fmla="*/ 4994 h 10045"/>
              <a:gd name="connsiteX26" fmla="*/ 3653 w 10030"/>
              <a:gd name="connsiteY26" fmla="*/ 5065 h 10045"/>
              <a:gd name="connsiteX27" fmla="*/ 4046 w 10030"/>
              <a:gd name="connsiteY27" fmla="*/ 4689 h 10045"/>
              <a:gd name="connsiteX28" fmla="*/ 5019 w 10030"/>
              <a:gd name="connsiteY28" fmla="*/ 5501 h 10045"/>
              <a:gd name="connsiteX29" fmla="*/ 6825 w 10030"/>
              <a:gd name="connsiteY29" fmla="*/ 5373 h 10045"/>
              <a:gd name="connsiteX30" fmla="*/ 7621 w 10030"/>
              <a:gd name="connsiteY30" fmla="*/ 6094 h 10045"/>
              <a:gd name="connsiteX31" fmla="*/ 8548 w 10030"/>
              <a:gd name="connsiteY31" fmla="*/ 7900 h 10045"/>
              <a:gd name="connsiteX32" fmla="*/ 9756 w 10030"/>
              <a:gd name="connsiteY32" fmla="*/ 8821 h 10045"/>
              <a:gd name="connsiteX33" fmla="*/ 10030 w 10030"/>
              <a:gd name="connsiteY33" fmla="*/ 10045 h 10045"/>
              <a:gd name="connsiteX0" fmla="*/ 10 w 10030"/>
              <a:gd name="connsiteY0" fmla="*/ 10000 h 10045"/>
              <a:gd name="connsiteX1" fmla="*/ 8 w 10030"/>
              <a:gd name="connsiteY1" fmla="*/ 2882 h 10045"/>
              <a:gd name="connsiteX2" fmla="*/ 809 w 10030"/>
              <a:gd name="connsiteY2" fmla="*/ 2137 h 10045"/>
              <a:gd name="connsiteX3" fmla="*/ 1441 w 10030"/>
              <a:gd name="connsiteY3" fmla="*/ 1703 h 10045"/>
              <a:gd name="connsiteX4" fmla="*/ 1527 w 10030"/>
              <a:gd name="connsiteY4" fmla="*/ 1323 h 10045"/>
              <a:gd name="connsiteX5" fmla="*/ 1606 w 10030"/>
              <a:gd name="connsiteY5" fmla="*/ 896 h 10045"/>
              <a:gd name="connsiteX6" fmla="*/ 1715 w 10030"/>
              <a:gd name="connsiteY6" fmla="*/ 876 h 10045"/>
              <a:gd name="connsiteX7" fmla="*/ 1798 w 10030"/>
              <a:gd name="connsiteY7" fmla="*/ 448 h 10045"/>
              <a:gd name="connsiteX8" fmla="*/ 1880 w 10030"/>
              <a:gd name="connsiteY8" fmla="*/ 47 h 10045"/>
              <a:gd name="connsiteX9" fmla="*/ 1964 w 10030"/>
              <a:gd name="connsiteY9" fmla="*/ 0 h 10045"/>
              <a:gd name="connsiteX10" fmla="*/ 2055 w 10030"/>
              <a:gd name="connsiteY10" fmla="*/ 324 h 10045"/>
              <a:gd name="connsiteX11" fmla="*/ 2124 w 10030"/>
              <a:gd name="connsiteY11" fmla="*/ 669 h 10045"/>
              <a:gd name="connsiteX12" fmla="*/ 2188 w 10030"/>
              <a:gd name="connsiteY12" fmla="*/ 1219 h 10045"/>
              <a:gd name="connsiteX13" fmla="*/ 2256 w 10030"/>
              <a:gd name="connsiteY13" fmla="*/ 1894 h 10045"/>
              <a:gd name="connsiteX14" fmla="*/ 2322 w 10030"/>
              <a:gd name="connsiteY14" fmla="*/ 2447 h 10045"/>
              <a:gd name="connsiteX15" fmla="*/ 2408 w 10030"/>
              <a:gd name="connsiteY15" fmla="*/ 2978 h 10045"/>
              <a:gd name="connsiteX16" fmla="*/ 2522 w 10030"/>
              <a:gd name="connsiteY16" fmla="*/ 3494 h 10045"/>
              <a:gd name="connsiteX17" fmla="*/ 2609 w 10030"/>
              <a:gd name="connsiteY17" fmla="*/ 3791 h 10045"/>
              <a:gd name="connsiteX18" fmla="*/ 2678 w 10030"/>
              <a:gd name="connsiteY18" fmla="*/ 3942 h 10045"/>
              <a:gd name="connsiteX19" fmla="*/ 2782 w 10030"/>
              <a:gd name="connsiteY19" fmla="*/ 4080 h 10045"/>
              <a:gd name="connsiteX20" fmla="*/ 2846 w 10030"/>
              <a:gd name="connsiteY20" fmla="*/ 4045 h 10045"/>
              <a:gd name="connsiteX21" fmla="*/ 2910 w 10030"/>
              <a:gd name="connsiteY21" fmla="*/ 4011 h 10045"/>
              <a:gd name="connsiteX22" fmla="*/ 2998 w 10030"/>
              <a:gd name="connsiteY22" fmla="*/ 3997 h 10045"/>
              <a:gd name="connsiteX23" fmla="*/ 3107 w 10030"/>
              <a:gd name="connsiteY23" fmla="*/ 4494 h 10045"/>
              <a:gd name="connsiteX24" fmla="*/ 3198 w 10030"/>
              <a:gd name="connsiteY24" fmla="*/ 4837 h 10045"/>
              <a:gd name="connsiteX25" fmla="*/ 3429 w 10030"/>
              <a:gd name="connsiteY25" fmla="*/ 4994 h 10045"/>
              <a:gd name="connsiteX26" fmla="*/ 3653 w 10030"/>
              <a:gd name="connsiteY26" fmla="*/ 5065 h 10045"/>
              <a:gd name="connsiteX27" fmla="*/ 4046 w 10030"/>
              <a:gd name="connsiteY27" fmla="*/ 4689 h 10045"/>
              <a:gd name="connsiteX28" fmla="*/ 5019 w 10030"/>
              <a:gd name="connsiteY28" fmla="*/ 5501 h 10045"/>
              <a:gd name="connsiteX29" fmla="*/ 6825 w 10030"/>
              <a:gd name="connsiteY29" fmla="*/ 5373 h 10045"/>
              <a:gd name="connsiteX30" fmla="*/ 7621 w 10030"/>
              <a:gd name="connsiteY30" fmla="*/ 6094 h 10045"/>
              <a:gd name="connsiteX31" fmla="*/ 8548 w 10030"/>
              <a:gd name="connsiteY31" fmla="*/ 7900 h 10045"/>
              <a:gd name="connsiteX32" fmla="*/ 9756 w 10030"/>
              <a:gd name="connsiteY32" fmla="*/ 8821 h 10045"/>
              <a:gd name="connsiteX33" fmla="*/ 10030 w 10030"/>
              <a:gd name="connsiteY33" fmla="*/ 10045 h 10045"/>
              <a:gd name="connsiteX0" fmla="*/ 10 w 10030"/>
              <a:gd name="connsiteY0" fmla="*/ 10000 h 10045"/>
              <a:gd name="connsiteX1" fmla="*/ 8 w 10030"/>
              <a:gd name="connsiteY1" fmla="*/ 2882 h 10045"/>
              <a:gd name="connsiteX2" fmla="*/ 809 w 10030"/>
              <a:gd name="connsiteY2" fmla="*/ 2137 h 10045"/>
              <a:gd name="connsiteX3" fmla="*/ 1441 w 10030"/>
              <a:gd name="connsiteY3" fmla="*/ 1703 h 10045"/>
              <a:gd name="connsiteX4" fmla="*/ 1527 w 10030"/>
              <a:gd name="connsiteY4" fmla="*/ 1323 h 10045"/>
              <a:gd name="connsiteX5" fmla="*/ 1606 w 10030"/>
              <a:gd name="connsiteY5" fmla="*/ 896 h 10045"/>
              <a:gd name="connsiteX6" fmla="*/ 1715 w 10030"/>
              <a:gd name="connsiteY6" fmla="*/ 876 h 10045"/>
              <a:gd name="connsiteX7" fmla="*/ 1798 w 10030"/>
              <a:gd name="connsiteY7" fmla="*/ 448 h 10045"/>
              <a:gd name="connsiteX8" fmla="*/ 1880 w 10030"/>
              <a:gd name="connsiteY8" fmla="*/ 47 h 10045"/>
              <a:gd name="connsiteX9" fmla="*/ 1964 w 10030"/>
              <a:gd name="connsiteY9" fmla="*/ 0 h 10045"/>
              <a:gd name="connsiteX10" fmla="*/ 2055 w 10030"/>
              <a:gd name="connsiteY10" fmla="*/ 324 h 10045"/>
              <a:gd name="connsiteX11" fmla="*/ 2124 w 10030"/>
              <a:gd name="connsiteY11" fmla="*/ 669 h 10045"/>
              <a:gd name="connsiteX12" fmla="*/ 2188 w 10030"/>
              <a:gd name="connsiteY12" fmla="*/ 1219 h 10045"/>
              <a:gd name="connsiteX13" fmla="*/ 2256 w 10030"/>
              <a:gd name="connsiteY13" fmla="*/ 1894 h 10045"/>
              <a:gd name="connsiteX14" fmla="*/ 2322 w 10030"/>
              <a:gd name="connsiteY14" fmla="*/ 2447 h 10045"/>
              <a:gd name="connsiteX15" fmla="*/ 2408 w 10030"/>
              <a:gd name="connsiteY15" fmla="*/ 2978 h 10045"/>
              <a:gd name="connsiteX16" fmla="*/ 2522 w 10030"/>
              <a:gd name="connsiteY16" fmla="*/ 3494 h 10045"/>
              <a:gd name="connsiteX17" fmla="*/ 2609 w 10030"/>
              <a:gd name="connsiteY17" fmla="*/ 3791 h 10045"/>
              <a:gd name="connsiteX18" fmla="*/ 2678 w 10030"/>
              <a:gd name="connsiteY18" fmla="*/ 3942 h 10045"/>
              <a:gd name="connsiteX19" fmla="*/ 2782 w 10030"/>
              <a:gd name="connsiteY19" fmla="*/ 4080 h 10045"/>
              <a:gd name="connsiteX20" fmla="*/ 2846 w 10030"/>
              <a:gd name="connsiteY20" fmla="*/ 4045 h 10045"/>
              <a:gd name="connsiteX21" fmla="*/ 2910 w 10030"/>
              <a:gd name="connsiteY21" fmla="*/ 4011 h 10045"/>
              <a:gd name="connsiteX22" fmla="*/ 2998 w 10030"/>
              <a:gd name="connsiteY22" fmla="*/ 3997 h 10045"/>
              <a:gd name="connsiteX23" fmla="*/ 3107 w 10030"/>
              <a:gd name="connsiteY23" fmla="*/ 4494 h 10045"/>
              <a:gd name="connsiteX24" fmla="*/ 3198 w 10030"/>
              <a:gd name="connsiteY24" fmla="*/ 4837 h 10045"/>
              <a:gd name="connsiteX25" fmla="*/ 3429 w 10030"/>
              <a:gd name="connsiteY25" fmla="*/ 4994 h 10045"/>
              <a:gd name="connsiteX26" fmla="*/ 3653 w 10030"/>
              <a:gd name="connsiteY26" fmla="*/ 5065 h 10045"/>
              <a:gd name="connsiteX27" fmla="*/ 4046 w 10030"/>
              <a:gd name="connsiteY27" fmla="*/ 4689 h 10045"/>
              <a:gd name="connsiteX28" fmla="*/ 5019 w 10030"/>
              <a:gd name="connsiteY28" fmla="*/ 5501 h 10045"/>
              <a:gd name="connsiteX29" fmla="*/ 6825 w 10030"/>
              <a:gd name="connsiteY29" fmla="*/ 5373 h 10045"/>
              <a:gd name="connsiteX30" fmla="*/ 7621 w 10030"/>
              <a:gd name="connsiteY30" fmla="*/ 6094 h 10045"/>
              <a:gd name="connsiteX31" fmla="*/ 8548 w 10030"/>
              <a:gd name="connsiteY31" fmla="*/ 7900 h 10045"/>
              <a:gd name="connsiteX32" fmla="*/ 9756 w 10030"/>
              <a:gd name="connsiteY32" fmla="*/ 8821 h 10045"/>
              <a:gd name="connsiteX33" fmla="*/ 10030 w 10030"/>
              <a:gd name="connsiteY33" fmla="*/ 10045 h 10045"/>
              <a:gd name="connsiteX0" fmla="*/ 10 w 10030"/>
              <a:gd name="connsiteY0" fmla="*/ 10000 h 10045"/>
              <a:gd name="connsiteX1" fmla="*/ 8 w 10030"/>
              <a:gd name="connsiteY1" fmla="*/ 2882 h 10045"/>
              <a:gd name="connsiteX2" fmla="*/ 809 w 10030"/>
              <a:gd name="connsiteY2" fmla="*/ 2137 h 10045"/>
              <a:gd name="connsiteX3" fmla="*/ 1441 w 10030"/>
              <a:gd name="connsiteY3" fmla="*/ 1703 h 10045"/>
              <a:gd name="connsiteX4" fmla="*/ 1606 w 10030"/>
              <a:gd name="connsiteY4" fmla="*/ 896 h 10045"/>
              <a:gd name="connsiteX5" fmla="*/ 1715 w 10030"/>
              <a:gd name="connsiteY5" fmla="*/ 876 h 10045"/>
              <a:gd name="connsiteX6" fmla="*/ 1798 w 10030"/>
              <a:gd name="connsiteY6" fmla="*/ 448 h 10045"/>
              <a:gd name="connsiteX7" fmla="*/ 1880 w 10030"/>
              <a:gd name="connsiteY7" fmla="*/ 47 h 10045"/>
              <a:gd name="connsiteX8" fmla="*/ 1964 w 10030"/>
              <a:gd name="connsiteY8" fmla="*/ 0 h 10045"/>
              <a:gd name="connsiteX9" fmla="*/ 2055 w 10030"/>
              <a:gd name="connsiteY9" fmla="*/ 324 h 10045"/>
              <a:gd name="connsiteX10" fmla="*/ 2124 w 10030"/>
              <a:gd name="connsiteY10" fmla="*/ 669 h 10045"/>
              <a:gd name="connsiteX11" fmla="*/ 2188 w 10030"/>
              <a:gd name="connsiteY11" fmla="*/ 1219 h 10045"/>
              <a:gd name="connsiteX12" fmla="*/ 2256 w 10030"/>
              <a:gd name="connsiteY12" fmla="*/ 1894 h 10045"/>
              <a:gd name="connsiteX13" fmla="*/ 2322 w 10030"/>
              <a:gd name="connsiteY13" fmla="*/ 2447 h 10045"/>
              <a:gd name="connsiteX14" fmla="*/ 2408 w 10030"/>
              <a:gd name="connsiteY14" fmla="*/ 2978 h 10045"/>
              <a:gd name="connsiteX15" fmla="*/ 2522 w 10030"/>
              <a:gd name="connsiteY15" fmla="*/ 3494 h 10045"/>
              <a:gd name="connsiteX16" fmla="*/ 2609 w 10030"/>
              <a:gd name="connsiteY16" fmla="*/ 3791 h 10045"/>
              <a:gd name="connsiteX17" fmla="*/ 2678 w 10030"/>
              <a:gd name="connsiteY17" fmla="*/ 3942 h 10045"/>
              <a:gd name="connsiteX18" fmla="*/ 2782 w 10030"/>
              <a:gd name="connsiteY18" fmla="*/ 4080 h 10045"/>
              <a:gd name="connsiteX19" fmla="*/ 2846 w 10030"/>
              <a:gd name="connsiteY19" fmla="*/ 4045 h 10045"/>
              <a:gd name="connsiteX20" fmla="*/ 2910 w 10030"/>
              <a:gd name="connsiteY20" fmla="*/ 4011 h 10045"/>
              <a:gd name="connsiteX21" fmla="*/ 2998 w 10030"/>
              <a:gd name="connsiteY21" fmla="*/ 3997 h 10045"/>
              <a:gd name="connsiteX22" fmla="*/ 3107 w 10030"/>
              <a:gd name="connsiteY22" fmla="*/ 4494 h 10045"/>
              <a:gd name="connsiteX23" fmla="*/ 3198 w 10030"/>
              <a:gd name="connsiteY23" fmla="*/ 4837 h 10045"/>
              <a:gd name="connsiteX24" fmla="*/ 3429 w 10030"/>
              <a:gd name="connsiteY24" fmla="*/ 4994 h 10045"/>
              <a:gd name="connsiteX25" fmla="*/ 3653 w 10030"/>
              <a:gd name="connsiteY25" fmla="*/ 5065 h 10045"/>
              <a:gd name="connsiteX26" fmla="*/ 4046 w 10030"/>
              <a:gd name="connsiteY26" fmla="*/ 4689 h 10045"/>
              <a:gd name="connsiteX27" fmla="*/ 5019 w 10030"/>
              <a:gd name="connsiteY27" fmla="*/ 5501 h 10045"/>
              <a:gd name="connsiteX28" fmla="*/ 6825 w 10030"/>
              <a:gd name="connsiteY28" fmla="*/ 5373 h 10045"/>
              <a:gd name="connsiteX29" fmla="*/ 7621 w 10030"/>
              <a:gd name="connsiteY29" fmla="*/ 6094 h 10045"/>
              <a:gd name="connsiteX30" fmla="*/ 8548 w 10030"/>
              <a:gd name="connsiteY30" fmla="*/ 7900 h 10045"/>
              <a:gd name="connsiteX31" fmla="*/ 9756 w 10030"/>
              <a:gd name="connsiteY31" fmla="*/ 8821 h 10045"/>
              <a:gd name="connsiteX32" fmla="*/ 10030 w 10030"/>
              <a:gd name="connsiteY32" fmla="*/ 10045 h 10045"/>
              <a:gd name="connsiteX0" fmla="*/ 10 w 10030"/>
              <a:gd name="connsiteY0" fmla="*/ 10000 h 10045"/>
              <a:gd name="connsiteX1" fmla="*/ 8 w 10030"/>
              <a:gd name="connsiteY1" fmla="*/ 2882 h 10045"/>
              <a:gd name="connsiteX2" fmla="*/ 420 w 10030"/>
              <a:gd name="connsiteY2" fmla="*/ 1902 h 10045"/>
              <a:gd name="connsiteX3" fmla="*/ 809 w 10030"/>
              <a:gd name="connsiteY3" fmla="*/ 2137 h 10045"/>
              <a:gd name="connsiteX4" fmla="*/ 1441 w 10030"/>
              <a:gd name="connsiteY4" fmla="*/ 1703 h 10045"/>
              <a:gd name="connsiteX5" fmla="*/ 1606 w 10030"/>
              <a:gd name="connsiteY5" fmla="*/ 896 h 10045"/>
              <a:gd name="connsiteX6" fmla="*/ 1715 w 10030"/>
              <a:gd name="connsiteY6" fmla="*/ 876 h 10045"/>
              <a:gd name="connsiteX7" fmla="*/ 1798 w 10030"/>
              <a:gd name="connsiteY7" fmla="*/ 448 h 10045"/>
              <a:gd name="connsiteX8" fmla="*/ 1880 w 10030"/>
              <a:gd name="connsiteY8" fmla="*/ 47 h 10045"/>
              <a:gd name="connsiteX9" fmla="*/ 1964 w 10030"/>
              <a:gd name="connsiteY9" fmla="*/ 0 h 10045"/>
              <a:gd name="connsiteX10" fmla="*/ 2055 w 10030"/>
              <a:gd name="connsiteY10" fmla="*/ 324 h 10045"/>
              <a:gd name="connsiteX11" fmla="*/ 2124 w 10030"/>
              <a:gd name="connsiteY11" fmla="*/ 669 h 10045"/>
              <a:gd name="connsiteX12" fmla="*/ 2188 w 10030"/>
              <a:gd name="connsiteY12" fmla="*/ 1219 h 10045"/>
              <a:gd name="connsiteX13" fmla="*/ 2256 w 10030"/>
              <a:gd name="connsiteY13" fmla="*/ 1894 h 10045"/>
              <a:gd name="connsiteX14" fmla="*/ 2322 w 10030"/>
              <a:gd name="connsiteY14" fmla="*/ 2447 h 10045"/>
              <a:gd name="connsiteX15" fmla="*/ 2408 w 10030"/>
              <a:gd name="connsiteY15" fmla="*/ 2978 h 10045"/>
              <a:gd name="connsiteX16" fmla="*/ 2522 w 10030"/>
              <a:gd name="connsiteY16" fmla="*/ 3494 h 10045"/>
              <a:gd name="connsiteX17" fmla="*/ 2609 w 10030"/>
              <a:gd name="connsiteY17" fmla="*/ 3791 h 10045"/>
              <a:gd name="connsiteX18" fmla="*/ 2678 w 10030"/>
              <a:gd name="connsiteY18" fmla="*/ 3942 h 10045"/>
              <a:gd name="connsiteX19" fmla="*/ 2782 w 10030"/>
              <a:gd name="connsiteY19" fmla="*/ 4080 h 10045"/>
              <a:gd name="connsiteX20" fmla="*/ 2846 w 10030"/>
              <a:gd name="connsiteY20" fmla="*/ 4045 h 10045"/>
              <a:gd name="connsiteX21" fmla="*/ 2910 w 10030"/>
              <a:gd name="connsiteY21" fmla="*/ 4011 h 10045"/>
              <a:gd name="connsiteX22" fmla="*/ 2998 w 10030"/>
              <a:gd name="connsiteY22" fmla="*/ 3997 h 10045"/>
              <a:gd name="connsiteX23" fmla="*/ 3107 w 10030"/>
              <a:gd name="connsiteY23" fmla="*/ 4494 h 10045"/>
              <a:gd name="connsiteX24" fmla="*/ 3198 w 10030"/>
              <a:gd name="connsiteY24" fmla="*/ 4837 h 10045"/>
              <a:gd name="connsiteX25" fmla="*/ 3429 w 10030"/>
              <a:gd name="connsiteY25" fmla="*/ 4994 h 10045"/>
              <a:gd name="connsiteX26" fmla="*/ 3653 w 10030"/>
              <a:gd name="connsiteY26" fmla="*/ 5065 h 10045"/>
              <a:gd name="connsiteX27" fmla="*/ 4046 w 10030"/>
              <a:gd name="connsiteY27" fmla="*/ 4689 h 10045"/>
              <a:gd name="connsiteX28" fmla="*/ 5019 w 10030"/>
              <a:gd name="connsiteY28" fmla="*/ 5501 h 10045"/>
              <a:gd name="connsiteX29" fmla="*/ 6825 w 10030"/>
              <a:gd name="connsiteY29" fmla="*/ 5373 h 10045"/>
              <a:gd name="connsiteX30" fmla="*/ 7621 w 10030"/>
              <a:gd name="connsiteY30" fmla="*/ 6094 h 10045"/>
              <a:gd name="connsiteX31" fmla="*/ 8548 w 10030"/>
              <a:gd name="connsiteY31" fmla="*/ 7900 h 10045"/>
              <a:gd name="connsiteX32" fmla="*/ 9756 w 10030"/>
              <a:gd name="connsiteY32" fmla="*/ 8821 h 10045"/>
              <a:gd name="connsiteX33" fmla="*/ 10030 w 10030"/>
              <a:gd name="connsiteY33" fmla="*/ 10045 h 10045"/>
              <a:gd name="connsiteX0" fmla="*/ 10 w 10030"/>
              <a:gd name="connsiteY0" fmla="*/ 10000 h 10045"/>
              <a:gd name="connsiteX1" fmla="*/ 8 w 10030"/>
              <a:gd name="connsiteY1" fmla="*/ 2882 h 10045"/>
              <a:gd name="connsiteX2" fmla="*/ 420 w 10030"/>
              <a:gd name="connsiteY2" fmla="*/ 1902 h 10045"/>
              <a:gd name="connsiteX3" fmla="*/ 809 w 10030"/>
              <a:gd name="connsiteY3" fmla="*/ 2137 h 10045"/>
              <a:gd name="connsiteX4" fmla="*/ 1441 w 10030"/>
              <a:gd name="connsiteY4" fmla="*/ 1703 h 10045"/>
              <a:gd name="connsiteX5" fmla="*/ 1606 w 10030"/>
              <a:gd name="connsiteY5" fmla="*/ 896 h 10045"/>
              <a:gd name="connsiteX6" fmla="*/ 1715 w 10030"/>
              <a:gd name="connsiteY6" fmla="*/ 876 h 10045"/>
              <a:gd name="connsiteX7" fmla="*/ 1798 w 10030"/>
              <a:gd name="connsiteY7" fmla="*/ 448 h 10045"/>
              <a:gd name="connsiteX8" fmla="*/ 1880 w 10030"/>
              <a:gd name="connsiteY8" fmla="*/ 47 h 10045"/>
              <a:gd name="connsiteX9" fmla="*/ 1964 w 10030"/>
              <a:gd name="connsiteY9" fmla="*/ 0 h 10045"/>
              <a:gd name="connsiteX10" fmla="*/ 2055 w 10030"/>
              <a:gd name="connsiteY10" fmla="*/ 324 h 10045"/>
              <a:gd name="connsiteX11" fmla="*/ 2124 w 10030"/>
              <a:gd name="connsiteY11" fmla="*/ 669 h 10045"/>
              <a:gd name="connsiteX12" fmla="*/ 2188 w 10030"/>
              <a:gd name="connsiteY12" fmla="*/ 1219 h 10045"/>
              <a:gd name="connsiteX13" fmla="*/ 2256 w 10030"/>
              <a:gd name="connsiteY13" fmla="*/ 1894 h 10045"/>
              <a:gd name="connsiteX14" fmla="*/ 2322 w 10030"/>
              <a:gd name="connsiteY14" fmla="*/ 2447 h 10045"/>
              <a:gd name="connsiteX15" fmla="*/ 2408 w 10030"/>
              <a:gd name="connsiteY15" fmla="*/ 2978 h 10045"/>
              <a:gd name="connsiteX16" fmla="*/ 2522 w 10030"/>
              <a:gd name="connsiteY16" fmla="*/ 3494 h 10045"/>
              <a:gd name="connsiteX17" fmla="*/ 2609 w 10030"/>
              <a:gd name="connsiteY17" fmla="*/ 3791 h 10045"/>
              <a:gd name="connsiteX18" fmla="*/ 2678 w 10030"/>
              <a:gd name="connsiteY18" fmla="*/ 3942 h 10045"/>
              <a:gd name="connsiteX19" fmla="*/ 2782 w 10030"/>
              <a:gd name="connsiteY19" fmla="*/ 4080 h 10045"/>
              <a:gd name="connsiteX20" fmla="*/ 2846 w 10030"/>
              <a:gd name="connsiteY20" fmla="*/ 4045 h 10045"/>
              <a:gd name="connsiteX21" fmla="*/ 2910 w 10030"/>
              <a:gd name="connsiteY21" fmla="*/ 4011 h 10045"/>
              <a:gd name="connsiteX22" fmla="*/ 2998 w 10030"/>
              <a:gd name="connsiteY22" fmla="*/ 3997 h 10045"/>
              <a:gd name="connsiteX23" fmla="*/ 3107 w 10030"/>
              <a:gd name="connsiteY23" fmla="*/ 4494 h 10045"/>
              <a:gd name="connsiteX24" fmla="*/ 3198 w 10030"/>
              <a:gd name="connsiteY24" fmla="*/ 4837 h 10045"/>
              <a:gd name="connsiteX25" fmla="*/ 3429 w 10030"/>
              <a:gd name="connsiteY25" fmla="*/ 4994 h 10045"/>
              <a:gd name="connsiteX26" fmla="*/ 3653 w 10030"/>
              <a:gd name="connsiteY26" fmla="*/ 5065 h 10045"/>
              <a:gd name="connsiteX27" fmla="*/ 4046 w 10030"/>
              <a:gd name="connsiteY27" fmla="*/ 4689 h 10045"/>
              <a:gd name="connsiteX28" fmla="*/ 5019 w 10030"/>
              <a:gd name="connsiteY28" fmla="*/ 5501 h 10045"/>
              <a:gd name="connsiteX29" fmla="*/ 6825 w 10030"/>
              <a:gd name="connsiteY29" fmla="*/ 5373 h 10045"/>
              <a:gd name="connsiteX30" fmla="*/ 7621 w 10030"/>
              <a:gd name="connsiteY30" fmla="*/ 6094 h 10045"/>
              <a:gd name="connsiteX31" fmla="*/ 8548 w 10030"/>
              <a:gd name="connsiteY31" fmla="*/ 7900 h 10045"/>
              <a:gd name="connsiteX32" fmla="*/ 9756 w 10030"/>
              <a:gd name="connsiteY32" fmla="*/ 8821 h 10045"/>
              <a:gd name="connsiteX33" fmla="*/ 10030 w 10030"/>
              <a:gd name="connsiteY33" fmla="*/ 10045 h 10045"/>
              <a:gd name="connsiteX0" fmla="*/ 10 w 10030"/>
              <a:gd name="connsiteY0" fmla="*/ 10000 h 10045"/>
              <a:gd name="connsiteX1" fmla="*/ 8 w 10030"/>
              <a:gd name="connsiteY1" fmla="*/ 2882 h 10045"/>
              <a:gd name="connsiteX2" fmla="*/ 420 w 10030"/>
              <a:gd name="connsiteY2" fmla="*/ 1902 h 10045"/>
              <a:gd name="connsiteX3" fmla="*/ 961 w 10030"/>
              <a:gd name="connsiteY3" fmla="*/ 2078 h 10045"/>
              <a:gd name="connsiteX4" fmla="*/ 1441 w 10030"/>
              <a:gd name="connsiteY4" fmla="*/ 1703 h 10045"/>
              <a:gd name="connsiteX5" fmla="*/ 1606 w 10030"/>
              <a:gd name="connsiteY5" fmla="*/ 896 h 10045"/>
              <a:gd name="connsiteX6" fmla="*/ 1715 w 10030"/>
              <a:gd name="connsiteY6" fmla="*/ 876 h 10045"/>
              <a:gd name="connsiteX7" fmla="*/ 1798 w 10030"/>
              <a:gd name="connsiteY7" fmla="*/ 448 h 10045"/>
              <a:gd name="connsiteX8" fmla="*/ 1880 w 10030"/>
              <a:gd name="connsiteY8" fmla="*/ 47 h 10045"/>
              <a:gd name="connsiteX9" fmla="*/ 1964 w 10030"/>
              <a:gd name="connsiteY9" fmla="*/ 0 h 10045"/>
              <a:gd name="connsiteX10" fmla="*/ 2055 w 10030"/>
              <a:gd name="connsiteY10" fmla="*/ 324 h 10045"/>
              <a:gd name="connsiteX11" fmla="*/ 2124 w 10030"/>
              <a:gd name="connsiteY11" fmla="*/ 669 h 10045"/>
              <a:gd name="connsiteX12" fmla="*/ 2188 w 10030"/>
              <a:gd name="connsiteY12" fmla="*/ 1219 h 10045"/>
              <a:gd name="connsiteX13" fmla="*/ 2256 w 10030"/>
              <a:gd name="connsiteY13" fmla="*/ 1894 h 10045"/>
              <a:gd name="connsiteX14" fmla="*/ 2322 w 10030"/>
              <a:gd name="connsiteY14" fmla="*/ 2447 h 10045"/>
              <a:gd name="connsiteX15" fmla="*/ 2408 w 10030"/>
              <a:gd name="connsiteY15" fmla="*/ 2978 h 10045"/>
              <a:gd name="connsiteX16" fmla="*/ 2522 w 10030"/>
              <a:gd name="connsiteY16" fmla="*/ 3494 h 10045"/>
              <a:gd name="connsiteX17" fmla="*/ 2609 w 10030"/>
              <a:gd name="connsiteY17" fmla="*/ 3791 h 10045"/>
              <a:gd name="connsiteX18" fmla="*/ 2678 w 10030"/>
              <a:gd name="connsiteY18" fmla="*/ 3942 h 10045"/>
              <a:gd name="connsiteX19" fmla="*/ 2782 w 10030"/>
              <a:gd name="connsiteY19" fmla="*/ 4080 h 10045"/>
              <a:gd name="connsiteX20" fmla="*/ 2846 w 10030"/>
              <a:gd name="connsiteY20" fmla="*/ 4045 h 10045"/>
              <a:gd name="connsiteX21" fmla="*/ 2910 w 10030"/>
              <a:gd name="connsiteY21" fmla="*/ 4011 h 10045"/>
              <a:gd name="connsiteX22" fmla="*/ 2998 w 10030"/>
              <a:gd name="connsiteY22" fmla="*/ 3997 h 10045"/>
              <a:gd name="connsiteX23" fmla="*/ 3107 w 10030"/>
              <a:gd name="connsiteY23" fmla="*/ 4494 h 10045"/>
              <a:gd name="connsiteX24" fmla="*/ 3198 w 10030"/>
              <a:gd name="connsiteY24" fmla="*/ 4837 h 10045"/>
              <a:gd name="connsiteX25" fmla="*/ 3429 w 10030"/>
              <a:gd name="connsiteY25" fmla="*/ 4994 h 10045"/>
              <a:gd name="connsiteX26" fmla="*/ 3653 w 10030"/>
              <a:gd name="connsiteY26" fmla="*/ 5065 h 10045"/>
              <a:gd name="connsiteX27" fmla="*/ 4046 w 10030"/>
              <a:gd name="connsiteY27" fmla="*/ 4689 h 10045"/>
              <a:gd name="connsiteX28" fmla="*/ 5019 w 10030"/>
              <a:gd name="connsiteY28" fmla="*/ 5501 h 10045"/>
              <a:gd name="connsiteX29" fmla="*/ 6825 w 10030"/>
              <a:gd name="connsiteY29" fmla="*/ 5373 h 10045"/>
              <a:gd name="connsiteX30" fmla="*/ 7621 w 10030"/>
              <a:gd name="connsiteY30" fmla="*/ 6094 h 10045"/>
              <a:gd name="connsiteX31" fmla="*/ 8548 w 10030"/>
              <a:gd name="connsiteY31" fmla="*/ 7900 h 10045"/>
              <a:gd name="connsiteX32" fmla="*/ 9756 w 10030"/>
              <a:gd name="connsiteY32" fmla="*/ 8821 h 10045"/>
              <a:gd name="connsiteX33" fmla="*/ 10030 w 10030"/>
              <a:gd name="connsiteY33" fmla="*/ 10045 h 10045"/>
              <a:gd name="connsiteX0" fmla="*/ 10 w 10030"/>
              <a:gd name="connsiteY0" fmla="*/ 10000 h 10045"/>
              <a:gd name="connsiteX1" fmla="*/ 8 w 10030"/>
              <a:gd name="connsiteY1" fmla="*/ 2882 h 10045"/>
              <a:gd name="connsiteX2" fmla="*/ 420 w 10030"/>
              <a:gd name="connsiteY2" fmla="*/ 1902 h 10045"/>
              <a:gd name="connsiteX3" fmla="*/ 961 w 10030"/>
              <a:gd name="connsiteY3" fmla="*/ 2078 h 10045"/>
              <a:gd name="connsiteX4" fmla="*/ 1441 w 10030"/>
              <a:gd name="connsiteY4" fmla="*/ 1703 h 10045"/>
              <a:gd name="connsiteX5" fmla="*/ 1606 w 10030"/>
              <a:gd name="connsiteY5" fmla="*/ 896 h 10045"/>
              <a:gd name="connsiteX6" fmla="*/ 1715 w 10030"/>
              <a:gd name="connsiteY6" fmla="*/ 876 h 10045"/>
              <a:gd name="connsiteX7" fmla="*/ 1798 w 10030"/>
              <a:gd name="connsiteY7" fmla="*/ 448 h 10045"/>
              <a:gd name="connsiteX8" fmla="*/ 1880 w 10030"/>
              <a:gd name="connsiteY8" fmla="*/ 47 h 10045"/>
              <a:gd name="connsiteX9" fmla="*/ 1964 w 10030"/>
              <a:gd name="connsiteY9" fmla="*/ 0 h 10045"/>
              <a:gd name="connsiteX10" fmla="*/ 2055 w 10030"/>
              <a:gd name="connsiteY10" fmla="*/ 324 h 10045"/>
              <a:gd name="connsiteX11" fmla="*/ 2124 w 10030"/>
              <a:gd name="connsiteY11" fmla="*/ 669 h 10045"/>
              <a:gd name="connsiteX12" fmla="*/ 2188 w 10030"/>
              <a:gd name="connsiteY12" fmla="*/ 1219 h 10045"/>
              <a:gd name="connsiteX13" fmla="*/ 2256 w 10030"/>
              <a:gd name="connsiteY13" fmla="*/ 1894 h 10045"/>
              <a:gd name="connsiteX14" fmla="*/ 2322 w 10030"/>
              <a:gd name="connsiteY14" fmla="*/ 2447 h 10045"/>
              <a:gd name="connsiteX15" fmla="*/ 2408 w 10030"/>
              <a:gd name="connsiteY15" fmla="*/ 2978 h 10045"/>
              <a:gd name="connsiteX16" fmla="*/ 2522 w 10030"/>
              <a:gd name="connsiteY16" fmla="*/ 3494 h 10045"/>
              <a:gd name="connsiteX17" fmla="*/ 2609 w 10030"/>
              <a:gd name="connsiteY17" fmla="*/ 3791 h 10045"/>
              <a:gd name="connsiteX18" fmla="*/ 2678 w 10030"/>
              <a:gd name="connsiteY18" fmla="*/ 3942 h 10045"/>
              <a:gd name="connsiteX19" fmla="*/ 2782 w 10030"/>
              <a:gd name="connsiteY19" fmla="*/ 4080 h 10045"/>
              <a:gd name="connsiteX20" fmla="*/ 2846 w 10030"/>
              <a:gd name="connsiteY20" fmla="*/ 4045 h 10045"/>
              <a:gd name="connsiteX21" fmla="*/ 2910 w 10030"/>
              <a:gd name="connsiteY21" fmla="*/ 4011 h 10045"/>
              <a:gd name="connsiteX22" fmla="*/ 2998 w 10030"/>
              <a:gd name="connsiteY22" fmla="*/ 3997 h 10045"/>
              <a:gd name="connsiteX23" fmla="*/ 3107 w 10030"/>
              <a:gd name="connsiteY23" fmla="*/ 4494 h 10045"/>
              <a:gd name="connsiteX24" fmla="*/ 3198 w 10030"/>
              <a:gd name="connsiteY24" fmla="*/ 4837 h 10045"/>
              <a:gd name="connsiteX25" fmla="*/ 3429 w 10030"/>
              <a:gd name="connsiteY25" fmla="*/ 4994 h 10045"/>
              <a:gd name="connsiteX26" fmla="*/ 3653 w 10030"/>
              <a:gd name="connsiteY26" fmla="*/ 5065 h 10045"/>
              <a:gd name="connsiteX27" fmla="*/ 4046 w 10030"/>
              <a:gd name="connsiteY27" fmla="*/ 4689 h 10045"/>
              <a:gd name="connsiteX28" fmla="*/ 5019 w 10030"/>
              <a:gd name="connsiteY28" fmla="*/ 5501 h 10045"/>
              <a:gd name="connsiteX29" fmla="*/ 6825 w 10030"/>
              <a:gd name="connsiteY29" fmla="*/ 5373 h 10045"/>
              <a:gd name="connsiteX30" fmla="*/ 7621 w 10030"/>
              <a:gd name="connsiteY30" fmla="*/ 6094 h 10045"/>
              <a:gd name="connsiteX31" fmla="*/ 8548 w 10030"/>
              <a:gd name="connsiteY31" fmla="*/ 7900 h 10045"/>
              <a:gd name="connsiteX32" fmla="*/ 9756 w 10030"/>
              <a:gd name="connsiteY32" fmla="*/ 8821 h 10045"/>
              <a:gd name="connsiteX33" fmla="*/ 10030 w 10030"/>
              <a:gd name="connsiteY33" fmla="*/ 10045 h 10045"/>
              <a:gd name="connsiteX0" fmla="*/ 10 w 10030"/>
              <a:gd name="connsiteY0" fmla="*/ 10000 h 10045"/>
              <a:gd name="connsiteX1" fmla="*/ 8 w 10030"/>
              <a:gd name="connsiteY1" fmla="*/ 2882 h 10045"/>
              <a:gd name="connsiteX2" fmla="*/ 115 w 10030"/>
              <a:gd name="connsiteY2" fmla="*/ 2313 h 10045"/>
              <a:gd name="connsiteX3" fmla="*/ 420 w 10030"/>
              <a:gd name="connsiteY3" fmla="*/ 1902 h 10045"/>
              <a:gd name="connsiteX4" fmla="*/ 961 w 10030"/>
              <a:gd name="connsiteY4" fmla="*/ 2078 h 10045"/>
              <a:gd name="connsiteX5" fmla="*/ 1441 w 10030"/>
              <a:gd name="connsiteY5" fmla="*/ 1703 h 10045"/>
              <a:gd name="connsiteX6" fmla="*/ 1606 w 10030"/>
              <a:gd name="connsiteY6" fmla="*/ 896 h 10045"/>
              <a:gd name="connsiteX7" fmla="*/ 1715 w 10030"/>
              <a:gd name="connsiteY7" fmla="*/ 876 h 10045"/>
              <a:gd name="connsiteX8" fmla="*/ 1798 w 10030"/>
              <a:gd name="connsiteY8" fmla="*/ 448 h 10045"/>
              <a:gd name="connsiteX9" fmla="*/ 1880 w 10030"/>
              <a:gd name="connsiteY9" fmla="*/ 47 h 10045"/>
              <a:gd name="connsiteX10" fmla="*/ 1964 w 10030"/>
              <a:gd name="connsiteY10" fmla="*/ 0 h 10045"/>
              <a:gd name="connsiteX11" fmla="*/ 2055 w 10030"/>
              <a:gd name="connsiteY11" fmla="*/ 324 h 10045"/>
              <a:gd name="connsiteX12" fmla="*/ 2124 w 10030"/>
              <a:gd name="connsiteY12" fmla="*/ 669 h 10045"/>
              <a:gd name="connsiteX13" fmla="*/ 2188 w 10030"/>
              <a:gd name="connsiteY13" fmla="*/ 1219 h 10045"/>
              <a:gd name="connsiteX14" fmla="*/ 2256 w 10030"/>
              <a:gd name="connsiteY14" fmla="*/ 1894 h 10045"/>
              <a:gd name="connsiteX15" fmla="*/ 2322 w 10030"/>
              <a:gd name="connsiteY15" fmla="*/ 2447 h 10045"/>
              <a:gd name="connsiteX16" fmla="*/ 2408 w 10030"/>
              <a:gd name="connsiteY16" fmla="*/ 2978 h 10045"/>
              <a:gd name="connsiteX17" fmla="*/ 2522 w 10030"/>
              <a:gd name="connsiteY17" fmla="*/ 3494 h 10045"/>
              <a:gd name="connsiteX18" fmla="*/ 2609 w 10030"/>
              <a:gd name="connsiteY18" fmla="*/ 3791 h 10045"/>
              <a:gd name="connsiteX19" fmla="*/ 2678 w 10030"/>
              <a:gd name="connsiteY19" fmla="*/ 3942 h 10045"/>
              <a:gd name="connsiteX20" fmla="*/ 2782 w 10030"/>
              <a:gd name="connsiteY20" fmla="*/ 4080 h 10045"/>
              <a:gd name="connsiteX21" fmla="*/ 2846 w 10030"/>
              <a:gd name="connsiteY21" fmla="*/ 4045 h 10045"/>
              <a:gd name="connsiteX22" fmla="*/ 2910 w 10030"/>
              <a:gd name="connsiteY22" fmla="*/ 4011 h 10045"/>
              <a:gd name="connsiteX23" fmla="*/ 2998 w 10030"/>
              <a:gd name="connsiteY23" fmla="*/ 3997 h 10045"/>
              <a:gd name="connsiteX24" fmla="*/ 3107 w 10030"/>
              <a:gd name="connsiteY24" fmla="*/ 4494 h 10045"/>
              <a:gd name="connsiteX25" fmla="*/ 3198 w 10030"/>
              <a:gd name="connsiteY25" fmla="*/ 4837 h 10045"/>
              <a:gd name="connsiteX26" fmla="*/ 3429 w 10030"/>
              <a:gd name="connsiteY26" fmla="*/ 4994 h 10045"/>
              <a:gd name="connsiteX27" fmla="*/ 3653 w 10030"/>
              <a:gd name="connsiteY27" fmla="*/ 5065 h 10045"/>
              <a:gd name="connsiteX28" fmla="*/ 4046 w 10030"/>
              <a:gd name="connsiteY28" fmla="*/ 4689 h 10045"/>
              <a:gd name="connsiteX29" fmla="*/ 5019 w 10030"/>
              <a:gd name="connsiteY29" fmla="*/ 5501 h 10045"/>
              <a:gd name="connsiteX30" fmla="*/ 6825 w 10030"/>
              <a:gd name="connsiteY30" fmla="*/ 5373 h 10045"/>
              <a:gd name="connsiteX31" fmla="*/ 7621 w 10030"/>
              <a:gd name="connsiteY31" fmla="*/ 6094 h 10045"/>
              <a:gd name="connsiteX32" fmla="*/ 8548 w 10030"/>
              <a:gd name="connsiteY32" fmla="*/ 7900 h 10045"/>
              <a:gd name="connsiteX33" fmla="*/ 9756 w 10030"/>
              <a:gd name="connsiteY33" fmla="*/ 8821 h 10045"/>
              <a:gd name="connsiteX34" fmla="*/ 10030 w 10030"/>
              <a:gd name="connsiteY34" fmla="*/ 10045 h 10045"/>
              <a:gd name="connsiteX0" fmla="*/ 10 w 10030"/>
              <a:gd name="connsiteY0" fmla="*/ 10000 h 10045"/>
              <a:gd name="connsiteX1" fmla="*/ 8 w 10030"/>
              <a:gd name="connsiteY1" fmla="*/ 2882 h 10045"/>
              <a:gd name="connsiteX2" fmla="*/ 420 w 10030"/>
              <a:gd name="connsiteY2" fmla="*/ 1902 h 10045"/>
              <a:gd name="connsiteX3" fmla="*/ 961 w 10030"/>
              <a:gd name="connsiteY3" fmla="*/ 2078 h 10045"/>
              <a:gd name="connsiteX4" fmla="*/ 1441 w 10030"/>
              <a:gd name="connsiteY4" fmla="*/ 1703 h 10045"/>
              <a:gd name="connsiteX5" fmla="*/ 1606 w 10030"/>
              <a:gd name="connsiteY5" fmla="*/ 896 h 10045"/>
              <a:gd name="connsiteX6" fmla="*/ 1715 w 10030"/>
              <a:gd name="connsiteY6" fmla="*/ 876 h 10045"/>
              <a:gd name="connsiteX7" fmla="*/ 1798 w 10030"/>
              <a:gd name="connsiteY7" fmla="*/ 448 h 10045"/>
              <a:gd name="connsiteX8" fmla="*/ 1880 w 10030"/>
              <a:gd name="connsiteY8" fmla="*/ 47 h 10045"/>
              <a:gd name="connsiteX9" fmla="*/ 1964 w 10030"/>
              <a:gd name="connsiteY9" fmla="*/ 0 h 10045"/>
              <a:gd name="connsiteX10" fmla="*/ 2055 w 10030"/>
              <a:gd name="connsiteY10" fmla="*/ 324 h 10045"/>
              <a:gd name="connsiteX11" fmla="*/ 2124 w 10030"/>
              <a:gd name="connsiteY11" fmla="*/ 669 h 10045"/>
              <a:gd name="connsiteX12" fmla="*/ 2188 w 10030"/>
              <a:gd name="connsiteY12" fmla="*/ 1219 h 10045"/>
              <a:gd name="connsiteX13" fmla="*/ 2256 w 10030"/>
              <a:gd name="connsiteY13" fmla="*/ 1894 h 10045"/>
              <a:gd name="connsiteX14" fmla="*/ 2322 w 10030"/>
              <a:gd name="connsiteY14" fmla="*/ 2447 h 10045"/>
              <a:gd name="connsiteX15" fmla="*/ 2408 w 10030"/>
              <a:gd name="connsiteY15" fmla="*/ 2978 h 10045"/>
              <a:gd name="connsiteX16" fmla="*/ 2522 w 10030"/>
              <a:gd name="connsiteY16" fmla="*/ 3494 h 10045"/>
              <a:gd name="connsiteX17" fmla="*/ 2609 w 10030"/>
              <a:gd name="connsiteY17" fmla="*/ 3791 h 10045"/>
              <a:gd name="connsiteX18" fmla="*/ 2678 w 10030"/>
              <a:gd name="connsiteY18" fmla="*/ 3942 h 10045"/>
              <a:gd name="connsiteX19" fmla="*/ 2782 w 10030"/>
              <a:gd name="connsiteY19" fmla="*/ 4080 h 10045"/>
              <a:gd name="connsiteX20" fmla="*/ 2846 w 10030"/>
              <a:gd name="connsiteY20" fmla="*/ 4045 h 10045"/>
              <a:gd name="connsiteX21" fmla="*/ 2910 w 10030"/>
              <a:gd name="connsiteY21" fmla="*/ 4011 h 10045"/>
              <a:gd name="connsiteX22" fmla="*/ 2998 w 10030"/>
              <a:gd name="connsiteY22" fmla="*/ 3997 h 10045"/>
              <a:gd name="connsiteX23" fmla="*/ 3107 w 10030"/>
              <a:gd name="connsiteY23" fmla="*/ 4494 h 10045"/>
              <a:gd name="connsiteX24" fmla="*/ 3198 w 10030"/>
              <a:gd name="connsiteY24" fmla="*/ 4837 h 10045"/>
              <a:gd name="connsiteX25" fmla="*/ 3429 w 10030"/>
              <a:gd name="connsiteY25" fmla="*/ 4994 h 10045"/>
              <a:gd name="connsiteX26" fmla="*/ 3653 w 10030"/>
              <a:gd name="connsiteY26" fmla="*/ 5065 h 10045"/>
              <a:gd name="connsiteX27" fmla="*/ 4046 w 10030"/>
              <a:gd name="connsiteY27" fmla="*/ 4689 h 10045"/>
              <a:gd name="connsiteX28" fmla="*/ 5019 w 10030"/>
              <a:gd name="connsiteY28" fmla="*/ 5501 h 10045"/>
              <a:gd name="connsiteX29" fmla="*/ 6825 w 10030"/>
              <a:gd name="connsiteY29" fmla="*/ 5373 h 10045"/>
              <a:gd name="connsiteX30" fmla="*/ 7621 w 10030"/>
              <a:gd name="connsiteY30" fmla="*/ 6094 h 10045"/>
              <a:gd name="connsiteX31" fmla="*/ 8548 w 10030"/>
              <a:gd name="connsiteY31" fmla="*/ 7900 h 10045"/>
              <a:gd name="connsiteX32" fmla="*/ 9756 w 10030"/>
              <a:gd name="connsiteY32" fmla="*/ 8821 h 10045"/>
              <a:gd name="connsiteX33" fmla="*/ 10030 w 10030"/>
              <a:gd name="connsiteY33" fmla="*/ 10045 h 10045"/>
              <a:gd name="connsiteX0" fmla="*/ 57 w 10077"/>
              <a:gd name="connsiteY0" fmla="*/ 10000 h 10045"/>
              <a:gd name="connsiteX1" fmla="*/ 4 w 10077"/>
              <a:gd name="connsiteY1" fmla="*/ 4054 h 10045"/>
              <a:gd name="connsiteX2" fmla="*/ 467 w 10077"/>
              <a:gd name="connsiteY2" fmla="*/ 1902 h 10045"/>
              <a:gd name="connsiteX3" fmla="*/ 1008 w 10077"/>
              <a:gd name="connsiteY3" fmla="*/ 2078 h 10045"/>
              <a:gd name="connsiteX4" fmla="*/ 1488 w 10077"/>
              <a:gd name="connsiteY4" fmla="*/ 1703 h 10045"/>
              <a:gd name="connsiteX5" fmla="*/ 1653 w 10077"/>
              <a:gd name="connsiteY5" fmla="*/ 896 h 10045"/>
              <a:gd name="connsiteX6" fmla="*/ 1762 w 10077"/>
              <a:gd name="connsiteY6" fmla="*/ 876 h 10045"/>
              <a:gd name="connsiteX7" fmla="*/ 1845 w 10077"/>
              <a:gd name="connsiteY7" fmla="*/ 448 h 10045"/>
              <a:gd name="connsiteX8" fmla="*/ 1927 w 10077"/>
              <a:gd name="connsiteY8" fmla="*/ 47 h 10045"/>
              <a:gd name="connsiteX9" fmla="*/ 2011 w 10077"/>
              <a:gd name="connsiteY9" fmla="*/ 0 h 10045"/>
              <a:gd name="connsiteX10" fmla="*/ 2102 w 10077"/>
              <a:gd name="connsiteY10" fmla="*/ 324 h 10045"/>
              <a:gd name="connsiteX11" fmla="*/ 2171 w 10077"/>
              <a:gd name="connsiteY11" fmla="*/ 669 h 10045"/>
              <a:gd name="connsiteX12" fmla="*/ 2235 w 10077"/>
              <a:gd name="connsiteY12" fmla="*/ 1219 h 10045"/>
              <a:gd name="connsiteX13" fmla="*/ 2303 w 10077"/>
              <a:gd name="connsiteY13" fmla="*/ 1894 h 10045"/>
              <a:gd name="connsiteX14" fmla="*/ 2369 w 10077"/>
              <a:gd name="connsiteY14" fmla="*/ 2447 h 10045"/>
              <a:gd name="connsiteX15" fmla="*/ 2455 w 10077"/>
              <a:gd name="connsiteY15" fmla="*/ 2978 h 10045"/>
              <a:gd name="connsiteX16" fmla="*/ 2569 w 10077"/>
              <a:gd name="connsiteY16" fmla="*/ 3494 h 10045"/>
              <a:gd name="connsiteX17" fmla="*/ 2656 w 10077"/>
              <a:gd name="connsiteY17" fmla="*/ 3791 h 10045"/>
              <a:gd name="connsiteX18" fmla="*/ 2725 w 10077"/>
              <a:gd name="connsiteY18" fmla="*/ 3942 h 10045"/>
              <a:gd name="connsiteX19" fmla="*/ 2829 w 10077"/>
              <a:gd name="connsiteY19" fmla="*/ 4080 h 10045"/>
              <a:gd name="connsiteX20" fmla="*/ 2893 w 10077"/>
              <a:gd name="connsiteY20" fmla="*/ 4045 h 10045"/>
              <a:gd name="connsiteX21" fmla="*/ 2957 w 10077"/>
              <a:gd name="connsiteY21" fmla="*/ 4011 h 10045"/>
              <a:gd name="connsiteX22" fmla="*/ 3045 w 10077"/>
              <a:gd name="connsiteY22" fmla="*/ 3997 h 10045"/>
              <a:gd name="connsiteX23" fmla="*/ 3154 w 10077"/>
              <a:gd name="connsiteY23" fmla="*/ 4494 h 10045"/>
              <a:gd name="connsiteX24" fmla="*/ 3245 w 10077"/>
              <a:gd name="connsiteY24" fmla="*/ 4837 h 10045"/>
              <a:gd name="connsiteX25" fmla="*/ 3476 w 10077"/>
              <a:gd name="connsiteY25" fmla="*/ 4994 h 10045"/>
              <a:gd name="connsiteX26" fmla="*/ 3700 w 10077"/>
              <a:gd name="connsiteY26" fmla="*/ 5065 h 10045"/>
              <a:gd name="connsiteX27" fmla="*/ 4093 w 10077"/>
              <a:gd name="connsiteY27" fmla="*/ 4689 h 10045"/>
              <a:gd name="connsiteX28" fmla="*/ 5066 w 10077"/>
              <a:gd name="connsiteY28" fmla="*/ 5501 h 10045"/>
              <a:gd name="connsiteX29" fmla="*/ 6872 w 10077"/>
              <a:gd name="connsiteY29" fmla="*/ 5373 h 10045"/>
              <a:gd name="connsiteX30" fmla="*/ 7668 w 10077"/>
              <a:gd name="connsiteY30" fmla="*/ 6094 h 10045"/>
              <a:gd name="connsiteX31" fmla="*/ 8595 w 10077"/>
              <a:gd name="connsiteY31" fmla="*/ 7900 h 10045"/>
              <a:gd name="connsiteX32" fmla="*/ 9803 w 10077"/>
              <a:gd name="connsiteY32" fmla="*/ 8821 h 10045"/>
              <a:gd name="connsiteX33" fmla="*/ 10077 w 10077"/>
              <a:gd name="connsiteY33" fmla="*/ 10045 h 10045"/>
              <a:gd name="connsiteX0" fmla="*/ 57 w 10077"/>
              <a:gd name="connsiteY0" fmla="*/ 10000 h 10045"/>
              <a:gd name="connsiteX1" fmla="*/ 4 w 10077"/>
              <a:gd name="connsiteY1" fmla="*/ 4054 h 10045"/>
              <a:gd name="connsiteX2" fmla="*/ 467 w 10077"/>
              <a:gd name="connsiteY2" fmla="*/ 1902 h 10045"/>
              <a:gd name="connsiteX3" fmla="*/ 1008 w 10077"/>
              <a:gd name="connsiteY3" fmla="*/ 2078 h 10045"/>
              <a:gd name="connsiteX4" fmla="*/ 1488 w 10077"/>
              <a:gd name="connsiteY4" fmla="*/ 1703 h 10045"/>
              <a:gd name="connsiteX5" fmla="*/ 1653 w 10077"/>
              <a:gd name="connsiteY5" fmla="*/ 896 h 10045"/>
              <a:gd name="connsiteX6" fmla="*/ 1762 w 10077"/>
              <a:gd name="connsiteY6" fmla="*/ 876 h 10045"/>
              <a:gd name="connsiteX7" fmla="*/ 1845 w 10077"/>
              <a:gd name="connsiteY7" fmla="*/ 448 h 10045"/>
              <a:gd name="connsiteX8" fmla="*/ 1927 w 10077"/>
              <a:gd name="connsiteY8" fmla="*/ 47 h 10045"/>
              <a:gd name="connsiteX9" fmla="*/ 2011 w 10077"/>
              <a:gd name="connsiteY9" fmla="*/ 0 h 10045"/>
              <a:gd name="connsiteX10" fmla="*/ 2102 w 10077"/>
              <a:gd name="connsiteY10" fmla="*/ 324 h 10045"/>
              <a:gd name="connsiteX11" fmla="*/ 2171 w 10077"/>
              <a:gd name="connsiteY11" fmla="*/ 669 h 10045"/>
              <a:gd name="connsiteX12" fmla="*/ 2235 w 10077"/>
              <a:gd name="connsiteY12" fmla="*/ 1219 h 10045"/>
              <a:gd name="connsiteX13" fmla="*/ 2303 w 10077"/>
              <a:gd name="connsiteY13" fmla="*/ 1894 h 10045"/>
              <a:gd name="connsiteX14" fmla="*/ 2369 w 10077"/>
              <a:gd name="connsiteY14" fmla="*/ 2447 h 10045"/>
              <a:gd name="connsiteX15" fmla="*/ 2455 w 10077"/>
              <a:gd name="connsiteY15" fmla="*/ 2978 h 10045"/>
              <a:gd name="connsiteX16" fmla="*/ 2569 w 10077"/>
              <a:gd name="connsiteY16" fmla="*/ 3494 h 10045"/>
              <a:gd name="connsiteX17" fmla="*/ 2656 w 10077"/>
              <a:gd name="connsiteY17" fmla="*/ 3791 h 10045"/>
              <a:gd name="connsiteX18" fmla="*/ 2725 w 10077"/>
              <a:gd name="connsiteY18" fmla="*/ 3942 h 10045"/>
              <a:gd name="connsiteX19" fmla="*/ 2829 w 10077"/>
              <a:gd name="connsiteY19" fmla="*/ 4080 h 10045"/>
              <a:gd name="connsiteX20" fmla="*/ 2893 w 10077"/>
              <a:gd name="connsiteY20" fmla="*/ 4045 h 10045"/>
              <a:gd name="connsiteX21" fmla="*/ 2957 w 10077"/>
              <a:gd name="connsiteY21" fmla="*/ 4011 h 10045"/>
              <a:gd name="connsiteX22" fmla="*/ 3045 w 10077"/>
              <a:gd name="connsiteY22" fmla="*/ 3997 h 10045"/>
              <a:gd name="connsiteX23" fmla="*/ 3154 w 10077"/>
              <a:gd name="connsiteY23" fmla="*/ 4494 h 10045"/>
              <a:gd name="connsiteX24" fmla="*/ 3245 w 10077"/>
              <a:gd name="connsiteY24" fmla="*/ 4837 h 10045"/>
              <a:gd name="connsiteX25" fmla="*/ 3476 w 10077"/>
              <a:gd name="connsiteY25" fmla="*/ 4994 h 10045"/>
              <a:gd name="connsiteX26" fmla="*/ 3700 w 10077"/>
              <a:gd name="connsiteY26" fmla="*/ 5065 h 10045"/>
              <a:gd name="connsiteX27" fmla="*/ 4093 w 10077"/>
              <a:gd name="connsiteY27" fmla="*/ 4689 h 10045"/>
              <a:gd name="connsiteX28" fmla="*/ 5066 w 10077"/>
              <a:gd name="connsiteY28" fmla="*/ 5501 h 10045"/>
              <a:gd name="connsiteX29" fmla="*/ 6872 w 10077"/>
              <a:gd name="connsiteY29" fmla="*/ 5373 h 10045"/>
              <a:gd name="connsiteX30" fmla="*/ 7668 w 10077"/>
              <a:gd name="connsiteY30" fmla="*/ 6094 h 10045"/>
              <a:gd name="connsiteX31" fmla="*/ 8595 w 10077"/>
              <a:gd name="connsiteY31" fmla="*/ 7900 h 10045"/>
              <a:gd name="connsiteX32" fmla="*/ 9803 w 10077"/>
              <a:gd name="connsiteY32" fmla="*/ 8821 h 10045"/>
              <a:gd name="connsiteX33" fmla="*/ 10077 w 10077"/>
              <a:gd name="connsiteY33" fmla="*/ 10045 h 10045"/>
              <a:gd name="connsiteX0" fmla="*/ 57 w 10077"/>
              <a:gd name="connsiteY0" fmla="*/ 10000 h 10045"/>
              <a:gd name="connsiteX1" fmla="*/ 4 w 10077"/>
              <a:gd name="connsiteY1" fmla="*/ 4054 h 10045"/>
              <a:gd name="connsiteX2" fmla="*/ 518 w 10077"/>
              <a:gd name="connsiteY2" fmla="*/ 2312 h 10045"/>
              <a:gd name="connsiteX3" fmla="*/ 1008 w 10077"/>
              <a:gd name="connsiteY3" fmla="*/ 2078 h 10045"/>
              <a:gd name="connsiteX4" fmla="*/ 1488 w 10077"/>
              <a:gd name="connsiteY4" fmla="*/ 1703 h 10045"/>
              <a:gd name="connsiteX5" fmla="*/ 1653 w 10077"/>
              <a:gd name="connsiteY5" fmla="*/ 896 h 10045"/>
              <a:gd name="connsiteX6" fmla="*/ 1762 w 10077"/>
              <a:gd name="connsiteY6" fmla="*/ 876 h 10045"/>
              <a:gd name="connsiteX7" fmla="*/ 1845 w 10077"/>
              <a:gd name="connsiteY7" fmla="*/ 448 h 10045"/>
              <a:gd name="connsiteX8" fmla="*/ 1927 w 10077"/>
              <a:gd name="connsiteY8" fmla="*/ 47 h 10045"/>
              <a:gd name="connsiteX9" fmla="*/ 2011 w 10077"/>
              <a:gd name="connsiteY9" fmla="*/ 0 h 10045"/>
              <a:gd name="connsiteX10" fmla="*/ 2102 w 10077"/>
              <a:gd name="connsiteY10" fmla="*/ 324 h 10045"/>
              <a:gd name="connsiteX11" fmla="*/ 2171 w 10077"/>
              <a:gd name="connsiteY11" fmla="*/ 669 h 10045"/>
              <a:gd name="connsiteX12" fmla="*/ 2235 w 10077"/>
              <a:gd name="connsiteY12" fmla="*/ 1219 h 10045"/>
              <a:gd name="connsiteX13" fmla="*/ 2303 w 10077"/>
              <a:gd name="connsiteY13" fmla="*/ 1894 h 10045"/>
              <a:gd name="connsiteX14" fmla="*/ 2369 w 10077"/>
              <a:gd name="connsiteY14" fmla="*/ 2447 h 10045"/>
              <a:gd name="connsiteX15" fmla="*/ 2455 w 10077"/>
              <a:gd name="connsiteY15" fmla="*/ 2978 h 10045"/>
              <a:gd name="connsiteX16" fmla="*/ 2569 w 10077"/>
              <a:gd name="connsiteY16" fmla="*/ 3494 h 10045"/>
              <a:gd name="connsiteX17" fmla="*/ 2656 w 10077"/>
              <a:gd name="connsiteY17" fmla="*/ 3791 h 10045"/>
              <a:gd name="connsiteX18" fmla="*/ 2725 w 10077"/>
              <a:gd name="connsiteY18" fmla="*/ 3942 h 10045"/>
              <a:gd name="connsiteX19" fmla="*/ 2829 w 10077"/>
              <a:gd name="connsiteY19" fmla="*/ 4080 h 10045"/>
              <a:gd name="connsiteX20" fmla="*/ 2893 w 10077"/>
              <a:gd name="connsiteY20" fmla="*/ 4045 h 10045"/>
              <a:gd name="connsiteX21" fmla="*/ 2957 w 10077"/>
              <a:gd name="connsiteY21" fmla="*/ 4011 h 10045"/>
              <a:gd name="connsiteX22" fmla="*/ 3045 w 10077"/>
              <a:gd name="connsiteY22" fmla="*/ 3997 h 10045"/>
              <a:gd name="connsiteX23" fmla="*/ 3154 w 10077"/>
              <a:gd name="connsiteY23" fmla="*/ 4494 h 10045"/>
              <a:gd name="connsiteX24" fmla="*/ 3245 w 10077"/>
              <a:gd name="connsiteY24" fmla="*/ 4837 h 10045"/>
              <a:gd name="connsiteX25" fmla="*/ 3476 w 10077"/>
              <a:gd name="connsiteY25" fmla="*/ 4994 h 10045"/>
              <a:gd name="connsiteX26" fmla="*/ 3700 w 10077"/>
              <a:gd name="connsiteY26" fmla="*/ 5065 h 10045"/>
              <a:gd name="connsiteX27" fmla="*/ 4093 w 10077"/>
              <a:gd name="connsiteY27" fmla="*/ 4689 h 10045"/>
              <a:gd name="connsiteX28" fmla="*/ 5066 w 10077"/>
              <a:gd name="connsiteY28" fmla="*/ 5501 h 10045"/>
              <a:gd name="connsiteX29" fmla="*/ 6872 w 10077"/>
              <a:gd name="connsiteY29" fmla="*/ 5373 h 10045"/>
              <a:gd name="connsiteX30" fmla="*/ 7668 w 10077"/>
              <a:gd name="connsiteY30" fmla="*/ 6094 h 10045"/>
              <a:gd name="connsiteX31" fmla="*/ 8595 w 10077"/>
              <a:gd name="connsiteY31" fmla="*/ 7900 h 10045"/>
              <a:gd name="connsiteX32" fmla="*/ 9803 w 10077"/>
              <a:gd name="connsiteY32" fmla="*/ 8821 h 10045"/>
              <a:gd name="connsiteX33" fmla="*/ 10077 w 10077"/>
              <a:gd name="connsiteY33" fmla="*/ 10045 h 10045"/>
              <a:gd name="connsiteX0" fmla="*/ 57 w 10077"/>
              <a:gd name="connsiteY0" fmla="*/ 10000 h 10045"/>
              <a:gd name="connsiteX1" fmla="*/ 4 w 10077"/>
              <a:gd name="connsiteY1" fmla="*/ 4054 h 10045"/>
              <a:gd name="connsiteX2" fmla="*/ 518 w 10077"/>
              <a:gd name="connsiteY2" fmla="*/ 2312 h 10045"/>
              <a:gd name="connsiteX3" fmla="*/ 1194 w 10077"/>
              <a:gd name="connsiteY3" fmla="*/ 2019 h 10045"/>
              <a:gd name="connsiteX4" fmla="*/ 1488 w 10077"/>
              <a:gd name="connsiteY4" fmla="*/ 1703 h 10045"/>
              <a:gd name="connsiteX5" fmla="*/ 1653 w 10077"/>
              <a:gd name="connsiteY5" fmla="*/ 896 h 10045"/>
              <a:gd name="connsiteX6" fmla="*/ 1762 w 10077"/>
              <a:gd name="connsiteY6" fmla="*/ 876 h 10045"/>
              <a:gd name="connsiteX7" fmla="*/ 1845 w 10077"/>
              <a:gd name="connsiteY7" fmla="*/ 448 h 10045"/>
              <a:gd name="connsiteX8" fmla="*/ 1927 w 10077"/>
              <a:gd name="connsiteY8" fmla="*/ 47 h 10045"/>
              <a:gd name="connsiteX9" fmla="*/ 2011 w 10077"/>
              <a:gd name="connsiteY9" fmla="*/ 0 h 10045"/>
              <a:gd name="connsiteX10" fmla="*/ 2102 w 10077"/>
              <a:gd name="connsiteY10" fmla="*/ 324 h 10045"/>
              <a:gd name="connsiteX11" fmla="*/ 2171 w 10077"/>
              <a:gd name="connsiteY11" fmla="*/ 669 h 10045"/>
              <a:gd name="connsiteX12" fmla="*/ 2235 w 10077"/>
              <a:gd name="connsiteY12" fmla="*/ 1219 h 10045"/>
              <a:gd name="connsiteX13" fmla="*/ 2303 w 10077"/>
              <a:gd name="connsiteY13" fmla="*/ 1894 h 10045"/>
              <a:gd name="connsiteX14" fmla="*/ 2369 w 10077"/>
              <a:gd name="connsiteY14" fmla="*/ 2447 h 10045"/>
              <a:gd name="connsiteX15" fmla="*/ 2455 w 10077"/>
              <a:gd name="connsiteY15" fmla="*/ 2978 h 10045"/>
              <a:gd name="connsiteX16" fmla="*/ 2569 w 10077"/>
              <a:gd name="connsiteY16" fmla="*/ 3494 h 10045"/>
              <a:gd name="connsiteX17" fmla="*/ 2656 w 10077"/>
              <a:gd name="connsiteY17" fmla="*/ 3791 h 10045"/>
              <a:gd name="connsiteX18" fmla="*/ 2725 w 10077"/>
              <a:gd name="connsiteY18" fmla="*/ 3942 h 10045"/>
              <a:gd name="connsiteX19" fmla="*/ 2829 w 10077"/>
              <a:gd name="connsiteY19" fmla="*/ 4080 h 10045"/>
              <a:gd name="connsiteX20" fmla="*/ 2893 w 10077"/>
              <a:gd name="connsiteY20" fmla="*/ 4045 h 10045"/>
              <a:gd name="connsiteX21" fmla="*/ 2957 w 10077"/>
              <a:gd name="connsiteY21" fmla="*/ 4011 h 10045"/>
              <a:gd name="connsiteX22" fmla="*/ 3045 w 10077"/>
              <a:gd name="connsiteY22" fmla="*/ 3997 h 10045"/>
              <a:gd name="connsiteX23" fmla="*/ 3154 w 10077"/>
              <a:gd name="connsiteY23" fmla="*/ 4494 h 10045"/>
              <a:gd name="connsiteX24" fmla="*/ 3245 w 10077"/>
              <a:gd name="connsiteY24" fmla="*/ 4837 h 10045"/>
              <a:gd name="connsiteX25" fmla="*/ 3476 w 10077"/>
              <a:gd name="connsiteY25" fmla="*/ 4994 h 10045"/>
              <a:gd name="connsiteX26" fmla="*/ 3700 w 10077"/>
              <a:gd name="connsiteY26" fmla="*/ 5065 h 10045"/>
              <a:gd name="connsiteX27" fmla="*/ 4093 w 10077"/>
              <a:gd name="connsiteY27" fmla="*/ 4689 h 10045"/>
              <a:gd name="connsiteX28" fmla="*/ 5066 w 10077"/>
              <a:gd name="connsiteY28" fmla="*/ 5501 h 10045"/>
              <a:gd name="connsiteX29" fmla="*/ 6872 w 10077"/>
              <a:gd name="connsiteY29" fmla="*/ 5373 h 10045"/>
              <a:gd name="connsiteX30" fmla="*/ 7668 w 10077"/>
              <a:gd name="connsiteY30" fmla="*/ 6094 h 10045"/>
              <a:gd name="connsiteX31" fmla="*/ 8595 w 10077"/>
              <a:gd name="connsiteY31" fmla="*/ 7900 h 10045"/>
              <a:gd name="connsiteX32" fmla="*/ 9803 w 10077"/>
              <a:gd name="connsiteY32" fmla="*/ 8821 h 10045"/>
              <a:gd name="connsiteX33" fmla="*/ 10077 w 10077"/>
              <a:gd name="connsiteY33" fmla="*/ 10045 h 10045"/>
              <a:gd name="connsiteX0" fmla="*/ 57 w 10077"/>
              <a:gd name="connsiteY0" fmla="*/ 10000 h 10045"/>
              <a:gd name="connsiteX1" fmla="*/ 4 w 10077"/>
              <a:gd name="connsiteY1" fmla="*/ 4054 h 10045"/>
              <a:gd name="connsiteX2" fmla="*/ 518 w 10077"/>
              <a:gd name="connsiteY2" fmla="*/ 2312 h 10045"/>
              <a:gd name="connsiteX3" fmla="*/ 1194 w 10077"/>
              <a:gd name="connsiteY3" fmla="*/ 2019 h 10045"/>
              <a:gd name="connsiteX4" fmla="*/ 1488 w 10077"/>
              <a:gd name="connsiteY4" fmla="*/ 1703 h 10045"/>
              <a:gd name="connsiteX5" fmla="*/ 1653 w 10077"/>
              <a:gd name="connsiteY5" fmla="*/ 896 h 10045"/>
              <a:gd name="connsiteX6" fmla="*/ 1762 w 10077"/>
              <a:gd name="connsiteY6" fmla="*/ 876 h 10045"/>
              <a:gd name="connsiteX7" fmla="*/ 1845 w 10077"/>
              <a:gd name="connsiteY7" fmla="*/ 448 h 10045"/>
              <a:gd name="connsiteX8" fmla="*/ 1927 w 10077"/>
              <a:gd name="connsiteY8" fmla="*/ 47 h 10045"/>
              <a:gd name="connsiteX9" fmla="*/ 2011 w 10077"/>
              <a:gd name="connsiteY9" fmla="*/ 0 h 10045"/>
              <a:gd name="connsiteX10" fmla="*/ 2102 w 10077"/>
              <a:gd name="connsiteY10" fmla="*/ 324 h 10045"/>
              <a:gd name="connsiteX11" fmla="*/ 2171 w 10077"/>
              <a:gd name="connsiteY11" fmla="*/ 669 h 10045"/>
              <a:gd name="connsiteX12" fmla="*/ 2235 w 10077"/>
              <a:gd name="connsiteY12" fmla="*/ 1219 h 10045"/>
              <a:gd name="connsiteX13" fmla="*/ 2303 w 10077"/>
              <a:gd name="connsiteY13" fmla="*/ 1894 h 10045"/>
              <a:gd name="connsiteX14" fmla="*/ 2369 w 10077"/>
              <a:gd name="connsiteY14" fmla="*/ 2447 h 10045"/>
              <a:gd name="connsiteX15" fmla="*/ 2455 w 10077"/>
              <a:gd name="connsiteY15" fmla="*/ 2978 h 10045"/>
              <a:gd name="connsiteX16" fmla="*/ 2569 w 10077"/>
              <a:gd name="connsiteY16" fmla="*/ 3494 h 10045"/>
              <a:gd name="connsiteX17" fmla="*/ 2656 w 10077"/>
              <a:gd name="connsiteY17" fmla="*/ 3791 h 10045"/>
              <a:gd name="connsiteX18" fmla="*/ 2725 w 10077"/>
              <a:gd name="connsiteY18" fmla="*/ 3942 h 10045"/>
              <a:gd name="connsiteX19" fmla="*/ 2829 w 10077"/>
              <a:gd name="connsiteY19" fmla="*/ 4080 h 10045"/>
              <a:gd name="connsiteX20" fmla="*/ 2893 w 10077"/>
              <a:gd name="connsiteY20" fmla="*/ 4045 h 10045"/>
              <a:gd name="connsiteX21" fmla="*/ 2957 w 10077"/>
              <a:gd name="connsiteY21" fmla="*/ 4011 h 10045"/>
              <a:gd name="connsiteX22" fmla="*/ 3045 w 10077"/>
              <a:gd name="connsiteY22" fmla="*/ 3997 h 10045"/>
              <a:gd name="connsiteX23" fmla="*/ 3154 w 10077"/>
              <a:gd name="connsiteY23" fmla="*/ 4494 h 10045"/>
              <a:gd name="connsiteX24" fmla="*/ 3245 w 10077"/>
              <a:gd name="connsiteY24" fmla="*/ 4837 h 10045"/>
              <a:gd name="connsiteX25" fmla="*/ 3476 w 10077"/>
              <a:gd name="connsiteY25" fmla="*/ 4994 h 10045"/>
              <a:gd name="connsiteX26" fmla="*/ 3700 w 10077"/>
              <a:gd name="connsiteY26" fmla="*/ 5065 h 10045"/>
              <a:gd name="connsiteX27" fmla="*/ 4093 w 10077"/>
              <a:gd name="connsiteY27" fmla="*/ 4689 h 10045"/>
              <a:gd name="connsiteX28" fmla="*/ 5066 w 10077"/>
              <a:gd name="connsiteY28" fmla="*/ 5501 h 10045"/>
              <a:gd name="connsiteX29" fmla="*/ 6872 w 10077"/>
              <a:gd name="connsiteY29" fmla="*/ 5373 h 10045"/>
              <a:gd name="connsiteX30" fmla="*/ 7668 w 10077"/>
              <a:gd name="connsiteY30" fmla="*/ 6094 h 10045"/>
              <a:gd name="connsiteX31" fmla="*/ 8595 w 10077"/>
              <a:gd name="connsiteY31" fmla="*/ 7900 h 10045"/>
              <a:gd name="connsiteX32" fmla="*/ 9803 w 10077"/>
              <a:gd name="connsiteY32" fmla="*/ 8821 h 10045"/>
              <a:gd name="connsiteX33" fmla="*/ 10077 w 10077"/>
              <a:gd name="connsiteY33" fmla="*/ 10045 h 10045"/>
              <a:gd name="connsiteX0" fmla="*/ 11 w 10031"/>
              <a:gd name="connsiteY0" fmla="*/ 10000 h 10045"/>
              <a:gd name="connsiteX1" fmla="*/ 9 w 10031"/>
              <a:gd name="connsiteY1" fmla="*/ 4054 h 10045"/>
              <a:gd name="connsiteX2" fmla="*/ 472 w 10031"/>
              <a:gd name="connsiteY2" fmla="*/ 2312 h 10045"/>
              <a:gd name="connsiteX3" fmla="*/ 1148 w 10031"/>
              <a:gd name="connsiteY3" fmla="*/ 2019 h 10045"/>
              <a:gd name="connsiteX4" fmla="*/ 1442 w 10031"/>
              <a:gd name="connsiteY4" fmla="*/ 1703 h 10045"/>
              <a:gd name="connsiteX5" fmla="*/ 1607 w 10031"/>
              <a:gd name="connsiteY5" fmla="*/ 896 h 10045"/>
              <a:gd name="connsiteX6" fmla="*/ 1716 w 10031"/>
              <a:gd name="connsiteY6" fmla="*/ 876 h 10045"/>
              <a:gd name="connsiteX7" fmla="*/ 1799 w 10031"/>
              <a:gd name="connsiteY7" fmla="*/ 448 h 10045"/>
              <a:gd name="connsiteX8" fmla="*/ 1881 w 10031"/>
              <a:gd name="connsiteY8" fmla="*/ 47 h 10045"/>
              <a:gd name="connsiteX9" fmla="*/ 1965 w 10031"/>
              <a:gd name="connsiteY9" fmla="*/ 0 h 10045"/>
              <a:gd name="connsiteX10" fmla="*/ 2056 w 10031"/>
              <a:gd name="connsiteY10" fmla="*/ 324 h 10045"/>
              <a:gd name="connsiteX11" fmla="*/ 2125 w 10031"/>
              <a:gd name="connsiteY11" fmla="*/ 669 h 10045"/>
              <a:gd name="connsiteX12" fmla="*/ 2189 w 10031"/>
              <a:gd name="connsiteY12" fmla="*/ 1219 h 10045"/>
              <a:gd name="connsiteX13" fmla="*/ 2257 w 10031"/>
              <a:gd name="connsiteY13" fmla="*/ 1894 h 10045"/>
              <a:gd name="connsiteX14" fmla="*/ 2323 w 10031"/>
              <a:gd name="connsiteY14" fmla="*/ 2447 h 10045"/>
              <a:gd name="connsiteX15" fmla="*/ 2409 w 10031"/>
              <a:gd name="connsiteY15" fmla="*/ 2978 h 10045"/>
              <a:gd name="connsiteX16" fmla="*/ 2523 w 10031"/>
              <a:gd name="connsiteY16" fmla="*/ 3494 h 10045"/>
              <a:gd name="connsiteX17" fmla="*/ 2610 w 10031"/>
              <a:gd name="connsiteY17" fmla="*/ 3791 h 10045"/>
              <a:gd name="connsiteX18" fmla="*/ 2679 w 10031"/>
              <a:gd name="connsiteY18" fmla="*/ 3942 h 10045"/>
              <a:gd name="connsiteX19" fmla="*/ 2783 w 10031"/>
              <a:gd name="connsiteY19" fmla="*/ 4080 h 10045"/>
              <a:gd name="connsiteX20" fmla="*/ 2847 w 10031"/>
              <a:gd name="connsiteY20" fmla="*/ 4045 h 10045"/>
              <a:gd name="connsiteX21" fmla="*/ 2911 w 10031"/>
              <a:gd name="connsiteY21" fmla="*/ 4011 h 10045"/>
              <a:gd name="connsiteX22" fmla="*/ 2999 w 10031"/>
              <a:gd name="connsiteY22" fmla="*/ 3997 h 10045"/>
              <a:gd name="connsiteX23" fmla="*/ 3108 w 10031"/>
              <a:gd name="connsiteY23" fmla="*/ 4494 h 10045"/>
              <a:gd name="connsiteX24" fmla="*/ 3199 w 10031"/>
              <a:gd name="connsiteY24" fmla="*/ 4837 h 10045"/>
              <a:gd name="connsiteX25" fmla="*/ 3430 w 10031"/>
              <a:gd name="connsiteY25" fmla="*/ 4994 h 10045"/>
              <a:gd name="connsiteX26" fmla="*/ 3654 w 10031"/>
              <a:gd name="connsiteY26" fmla="*/ 5065 h 10045"/>
              <a:gd name="connsiteX27" fmla="*/ 4047 w 10031"/>
              <a:gd name="connsiteY27" fmla="*/ 4689 h 10045"/>
              <a:gd name="connsiteX28" fmla="*/ 5020 w 10031"/>
              <a:gd name="connsiteY28" fmla="*/ 5501 h 10045"/>
              <a:gd name="connsiteX29" fmla="*/ 6826 w 10031"/>
              <a:gd name="connsiteY29" fmla="*/ 5373 h 10045"/>
              <a:gd name="connsiteX30" fmla="*/ 7622 w 10031"/>
              <a:gd name="connsiteY30" fmla="*/ 6094 h 10045"/>
              <a:gd name="connsiteX31" fmla="*/ 8549 w 10031"/>
              <a:gd name="connsiteY31" fmla="*/ 7900 h 10045"/>
              <a:gd name="connsiteX32" fmla="*/ 9757 w 10031"/>
              <a:gd name="connsiteY32" fmla="*/ 8821 h 10045"/>
              <a:gd name="connsiteX33" fmla="*/ 10031 w 10031"/>
              <a:gd name="connsiteY33" fmla="*/ 10045 h 10045"/>
              <a:gd name="connsiteX0" fmla="*/ 11 w 10031"/>
              <a:gd name="connsiteY0" fmla="*/ 10000 h 10045"/>
              <a:gd name="connsiteX1" fmla="*/ 9 w 10031"/>
              <a:gd name="connsiteY1" fmla="*/ 4054 h 10045"/>
              <a:gd name="connsiteX2" fmla="*/ 472 w 10031"/>
              <a:gd name="connsiteY2" fmla="*/ 2312 h 10045"/>
              <a:gd name="connsiteX3" fmla="*/ 1148 w 10031"/>
              <a:gd name="connsiteY3" fmla="*/ 2019 h 10045"/>
              <a:gd name="connsiteX4" fmla="*/ 1442 w 10031"/>
              <a:gd name="connsiteY4" fmla="*/ 1703 h 10045"/>
              <a:gd name="connsiteX5" fmla="*/ 1607 w 10031"/>
              <a:gd name="connsiteY5" fmla="*/ 896 h 10045"/>
              <a:gd name="connsiteX6" fmla="*/ 1716 w 10031"/>
              <a:gd name="connsiteY6" fmla="*/ 876 h 10045"/>
              <a:gd name="connsiteX7" fmla="*/ 1799 w 10031"/>
              <a:gd name="connsiteY7" fmla="*/ 448 h 10045"/>
              <a:gd name="connsiteX8" fmla="*/ 1881 w 10031"/>
              <a:gd name="connsiteY8" fmla="*/ 47 h 10045"/>
              <a:gd name="connsiteX9" fmla="*/ 1965 w 10031"/>
              <a:gd name="connsiteY9" fmla="*/ 0 h 10045"/>
              <a:gd name="connsiteX10" fmla="*/ 2056 w 10031"/>
              <a:gd name="connsiteY10" fmla="*/ 324 h 10045"/>
              <a:gd name="connsiteX11" fmla="*/ 2125 w 10031"/>
              <a:gd name="connsiteY11" fmla="*/ 669 h 10045"/>
              <a:gd name="connsiteX12" fmla="*/ 2189 w 10031"/>
              <a:gd name="connsiteY12" fmla="*/ 1219 h 10045"/>
              <a:gd name="connsiteX13" fmla="*/ 2257 w 10031"/>
              <a:gd name="connsiteY13" fmla="*/ 1894 h 10045"/>
              <a:gd name="connsiteX14" fmla="*/ 2323 w 10031"/>
              <a:gd name="connsiteY14" fmla="*/ 2447 h 10045"/>
              <a:gd name="connsiteX15" fmla="*/ 2409 w 10031"/>
              <a:gd name="connsiteY15" fmla="*/ 2978 h 10045"/>
              <a:gd name="connsiteX16" fmla="*/ 2523 w 10031"/>
              <a:gd name="connsiteY16" fmla="*/ 3494 h 10045"/>
              <a:gd name="connsiteX17" fmla="*/ 2610 w 10031"/>
              <a:gd name="connsiteY17" fmla="*/ 3791 h 10045"/>
              <a:gd name="connsiteX18" fmla="*/ 2679 w 10031"/>
              <a:gd name="connsiteY18" fmla="*/ 3942 h 10045"/>
              <a:gd name="connsiteX19" fmla="*/ 2783 w 10031"/>
              <a:gd name="connsiteY19" fmla="*/ 4080 h 10045"/>
              <a:gd name="connsiteX20" fmla="*/ 2847 w 10031"/>
              <a:gd name="connsiteY20" fmla="*/ 4045 h 10045"/>
              <a:gd name="connsiteX21" fmla="*/ 2911 w 10031"/>
              <a:gd name="connsiteY21" fmla="*/ 4011 h 10045"/>
              <a:gd name="connsiteX22" fmla="*/ 2999 w 10031"/>
              <a:gd name="connsiteY22" fmla="*/ 3997 h 10045"/>
              <a:gd name="connsiteX23" fmla="*/ 3108 w 10031"/>
              <a:gd name="connsiteY23" fmla="*/ 4494 h 10045"/>
              <a:gd name="connsiteX24" fmla="*/ 3199 w 10031"/>
              <a:gd name="connsiteY24" fmla="*/ 4837 h 10045"/>
              <a:gd name="connsiteX25" fmla="*/ 3430 w 10031"/>
              <a:gd name="connsiteY25" fmla="*/ 4994 h 10045"/>
              <a:gd name="connsiteX26" fmla="*/ 3654 w 10031"/>
              <a:gd name="connsiteY26" fmla="*/ 5065 h 10045"/>
              <a:gd name="connsiteX27" fmla="*/ 4047 w 10031"/>
              <a:gd name="connsiteY27" fmla="*/ 4689 h 10045"/>
              <a:gd name="connsiteX28" fmla="*/ 5020 w 10031"/>
              <a:gd name="connsiteY28" fmla="*/ 5501 h 10045"/>
              <a:gd name="connsiteX29" fmla="*/ 7605 w 10031"/>
              <a:gd name="connsiteY29" fmla="*/ 5432 h 10045"/>
              <a:gd name="connsiteX30" fmla="*/ 7622 w 10031"/>
              <a:gd name="connsiteY30" fmla="*/ 6094 h 10045"/>
              <a:gd name="connsiteX31" fmla="*/ 8549 w 10031"/>
              <a:gd name="connsiteY31" fmla="*/ 7900 h 10045"/>
              <a:gd name="connsiteX32" fmla="*/ 9757 w 10031"/>
              <a:gd name="connsiteY32" fmla="*/ 8821 h 10045"/>
              <a:gd name="connsiteX33" fmla="*/ 10031 w 10031"/>
              <a:gd name="connsiteY33" fmla="*/ 10045 h 10045"/>
              <a:gd name="connsiteX0" fmla="*/ 11 w 10031"/>
              <a:gd name="connsiteY0" fmla="*/ 10000 h 10045"/>
              <a:gd name="connsiteX1" fmla="*/ 9 w 10031"/>
              <a:gd name="connsiteY1" fmla="*/ 4054 h 10045"/>
              <a:gd name="connsiteX2" fmla="*/ 472 w 10031"/>
              <a:gd name="connsiteY2" fmla="*/ 2312 h 10045"/>
              <a:gd name="connsiteX3" fmla="*/ 1148 w 10031"/>
              <a:gd name="connsiteY3" fmla="*/ 2019 h 10045"/>
              <a:gd name="connsiteX4" fmla="*/ 1442 w 10031"/>
              <a:gd name="connsiteY4" fmla="*/ 1703 h 10045"/>
              <a:gd name="connsiteX5" fmla="*/ 1607 w 10031"/>
              <a:gd name="connsiteY5" fmla="*/ 896 h 10045"/>
              <a:gd name="connsiteX6" fmla="*/ 1716 w 10031"/>
              <a:gd name="connsiteY6" fmla="*/ 876 h 10045"/>
              <a:gd name="connsiteX7" fmla="*/ 1799 w 10031"/>
              <a:gd name="connsiteY7" fmla="*/ 448 h 10045"/>
              <a:gd name="connsiteX8" fmla="*/ 1881 w 10031"/>
              <a:gd name="connsiteY8" fmla="*/ 47 h 10045"/>
              <a:gd name="connsiteX9" fmla="*/ 1965 w 10031"/>
              <a:gd name="connsiteY9" fmla="*/ 0 h 10045"/>
              <a:gd name="connsiteX10" fmla="*/ 2056 w 10031"/>
              <a:gd name="connsiteY10" fmla="*/ 324 h 10045"/>
              <a:gd name="connsiteX11" fmla="*/ 2125 w 10031"/>
              <a:gd name="connsiteY11" fmla="*/ 669 h 10045"/>
              <a:gd name="connsiteX12" fmla="*/ 2189 w 10031"/>
              <a:gd name="connsiteY12" fmla="*/ 1219 h 10045"/>
              <a:gd name="connsiteX13" fmla="*/ 2257 w 10031"/>
              <a:gd name="connsiteY13" fmla="*/ 1894 h 10045"/>
              <a:gd name="connsiteX14" fmla="*/ 2323 w 10031"/>
              <a:gd name="connsiteY14" fmla="*/ 2447 h 10045"/>
              <a:gd name="connsiteX15" fmla="*/ 2409 w 10031"/>
              <a:gd name="connsiteY15" fmla="*/ 2978 h 10045"/>
              <a:gd name="connsiteX16" fmla="*/ 2523 w 10031"/>
              <a:gd name="connsiteY16" fmla="*/ 3494 h 10045"/>
              <a:gd name="connsiteX17" fmla="*/ 2610 w 10031"/>
              <a:gd name="connsiteY17" fmla="*/ 3791 h 10045"/>
              <a:gd name="connsiteX18" fmla="*/ 2679 w 10031"/>
              <a:gd name="connsiteY18" fmla="*/ 3942 h 10045"/>
              <a:gd name="connsiteX19" fmla="*/ 2783 w 10031"/>
              <a:gd name="connsiteY19" fmla="*/ 4080 h 10045"/>
              <a:gd name="connsiteX20" fmla="*/ 2847 w 10031"/>
              <a:gd name="connsiteY20" fmla="*/ 4045 h 10045"/>
              <a:gd name="connsiteX21" fmla="*/ 2911 w 10031"/>
              <a:gd name="connsiteY21" fmla="*/ 4011 h 10045"/>
              <a:gd name="connsiteX22" fmla="*/ 2999 w 10031"/>
              <a:gd name="connsiteY22" fmla="*/ 3997 h 10045"/>
              <a:gd name="connsiteX23" fmla="*/ 3108 w 10031"/>
              <a:gd name="connsiteY23" fmla="*/ 4494 h 10045"/>
              <a:gd name="connsiteX24" fmla="*/ 3199 w 10031"/>
              <a:gd name="connsiteY24" fmla="*/ 4837 h 10045"/>
              <a:gd name="connsiteX25" fmla="*/ 3430 w 10031"/>
              <a:gd name="connsiteY25" fmla="*/ 4994 h 10045"/>
              <a:gd name="connsiteX26" fmla="*/ 3654 w 10031"/>
              <a:gd name="connsiteY26" fmla="*/ 5065 h 10045"/>
              <a:gd name="connsiteX27" fmla="*/ 4047 w 10031"/>
              <a:gd name="connsiteY27" fmla="*/ 4689 h 10045"/>
              <a:gd name="connsiteX28" fmla="*/ 5020 w 10031"/>
              <a:gd name="connsiteY28" fmla="*/ 5501 h 10045"/>
              <a:gd name="connsiteX29" fmla="*/ 7605 w 10031"/>
              <a:gd name="connsiteY29" fmla="*/ 5432 h 10045"/>
              <a:gd name="connsiteX30" fmla="*/ 8282 w 10031"/>
              <a:gd name="connsiteY30" fmla="*/ 7266 h 10045"/>
              <a:gd name="connsiteX31" fmla="*/ 8549 w 10031"/>
              <a:gd name="connsiteY31" fmla="*/ 7900 h 10045"/>
              <a:gd name="connsiteX32" fmla="*/ 9757 w 10031"/>
              <a:gd name="connsiteY32" fmla="*/ 8821 h 10045"/>
              <a:gd name="connsiteX33" fmla="*/ 10031 w 10031"/>
              <a:gd name="connsiteY33" fmla="*/ 10045 h 10045"/>
              <a:gd name="connsiteX0" fmla="*/ 11 w 10031"/>
              <a:gd name="connsiteY0" fmla="*/ 10000 h 10045"/>
              <a:gd name="connsiteX1" fmla="*/ 9 w 10031"/>
              <a:gd name="connsiteY1" fmla="*/ 4054 h 10045"/>
              <a:gd name="connsiteX2" fmla="*/ 472 w 10031"/>
              <a:gd name="connsiteY2" fmla="*/ 2312 h 10045"/>
              <a:gd name="connsiteX3" fmla="*/ 1148 w 10031"/>
              <a:gd name="connsiteY3" fmla="*/ 2019 h 10045"/>
              <a:gd name="connsiteX4" fmla="*/ 1442 w 10031"/>
              <a:gd name="connsiteY4" fmla="*/ 1703 h 10045"/>
              <a:gd name="connsiteX5" fmla="*/ 1607 w 10031"/>
              <a:gd name="connsiteY5" fmla="*/ 896 h 10045"/>
              <a:gd name="connsiteX6" fmla="*/ 1716 w 10031"/>
              <a:gd name="connsiteY6" fmla="*/ 876 h 10045"/>
              <a:gd name="connsiteX7" fmla="*/ 1799 w 10031"/>
              <a:gd name="connsiteY7" fmla="*/ 448 h 10045"/>
              <a:gd name="connsiteX8" fmla="*/ 1881 w 10031"/>
              <a:gd name="connsiteY8" fmla="*/ 47 h 10045"/>
              <a:gd name="connsiteX9" fmla="*/ 1965 w 10031"/>
              <a:gd name="connsiteY9" fmla="*/ 0 h 10045"/>
              <a:gd name="connsiteX10" fmla="*/ 2056 w 10031"/>
              <a:gd name="connsiteY10" fmla="*/ 324 h 10045"/>
              <a:gd name="connsiteX11" fmla="*/ 2125 w 10031"/>
              <a:gd name="connsiteY11" fmla="*/ 669 h 10045"/>
              <a:gd name="connsiteX12" fmla="*/ 2189 w 10031"/>
              <a:gd name="connsiteY12" fmla="*/ 1219 h 10045"/>
              <a:gd name="connsiteX13" fmla="*/ 2257 w 10031"/>
              <a:gd name="connsiteY13" fmla="*/ 1894 h 10045"/>
              <a:gd name="connsiteX14" fmla="*/ 2323 w 10031"/>
              <a:gd name="connsiteY14" fmla="*/ 2447 h 10045"/>
              <a:gd name="connsiteX15" fmla="*/ 2409 w 10031"/>
              <a:gd name="connsiteY15" fmla="*/ 2978 h 10045"/>
              <a:gd name="connsiteX16" fmla="*/ 2523 w 10031"/>
              <a:gd name="connsiteY16" fmla="*/ 3494 h 10045"/>
              <a:gd name="connsiteX17" fmla="*/ 2610 w 10031"/>
              <a:gd name="connsiteY17" fmla="*/ 3791 h 10045"/>
              <a:gd name="connsiteX18" fmla="*/ 2679 w 10031"/>
              <a:gd name="connsiteY18" fmla="*/ 3942 h 10045"/>
              <a:gd name="connsiteX19" fmla="*/ 2783 w 10031"/>
              <a:gd name="connsiteY19" fmla="*/ 4080 h 10045"/>
              <a:gd name="connsiteX20" fmla="*/ 2847 w 10031"/>
              <a:gd name="connsiteY20" fmla="*/ 4045 h 10045"/>
              <a:gd name="connsiteX21" fmla="*/ 2911 w 10031"/>
              <a:gd name="connsiteY21" fmla="*/ 4011 h 10045"/>
              <a:gd name="connsiteX22" fmla="*/ 2999 w 10031"/>
              <a:gd name="connsiteY22" fmla="*/ 3997 h 10045"/>
              <a:gd name="connsiteX23" fmla="*/ 3108 w 10031"/>
              <a:gd name="connsiteY23" fmla="*/ 4494 h 10045"/>
              <a:gd name="connsiteX24" fmla="*/ 3199 w 10031"/>
              <a:gd name="connsiteY24" fmla="*/ 4837 h 10045"/>
              <a:gd name="connsiteX25" fmla="*/ 3430 w 10031"/>
              <a:gd name="connsiteY25" fmla="*/ 4994 h 10045"/>
              <a:gd name="connsiteX26" fmla="*/ 3654 w 10031"/>
              <a:gd name="connsiteY26" fmla="*/ 5065 h 10045"/>
              <a:gd name="connsiteX27" fmla="*/ 4047 w 10031"/>
              <a:gd name="connsiteY27" fmla="*/ 4689 h 10045"/>
              <a:gd name="connsiteX28" fmla="*/ 5020 w 10031"/>
              <a:gd name="connsiteY28" fmla="*/ 5501 h 10045"/>
              <a:gd name="connsiteX29" fmla="*/ 7605 w 10031"/>
              <a:gd name="connsiteY29" fmla="*/ 5432 h 10045"/>
              <a:gd name="connsiteX30" fmla="*/ 8282 w 10031"/>
              <a:gd name="connsiteY30" fmla="*/ 7266 h 10045"/>
              <a:gd name="connsiteX31" fmla="*/ 9091 w 10031"/>
              <a:gd name="connsiteY31" fmla="*/ 8193 h 10045"/>
              <a:gd name="connsiteX32" fmla="*/ 9757 w 10031"/>
              <a:gd name="connsiteY32" fmla="*/ 8821 h 10045"/>
              <a:gd name="connsiteX33" fmla="*/ 10031 w 10031"/>
              <a:gd name="connsiteY33" fmla="*/ 10045 h 10045"/>
              <a:gd name="connsiteX0" fmla="*/ 11 w 10031"/>
              <a:gd name="connsiteY0" fmla="*/ 10000 h 10045"/>
              <a:gd name="connsiteX1" fmla="*/ 9 w 10031"/>
              <a:gd name="connsiteY1" fmla="*/ 4054 h 10045"/>
              <a:gd name="connsiteX2" fmla="*/ 472 w 10031"/>
              <a:gd name="connsiteY2" fmla="*/ 2312 h 10045"/>
              <a:gd name="connsiteX3" fmla="*/ 1148 w 10031"/>
              <a:gd name="connsiteY3" fmla="*/ 2019 h 10045"/>
              <a:gd name="connsiteX4" fmla="*/ 1442 w 10031"/>
              <a:gd name="connsiteY4" fmla="*/ 1703 h 10045"/>
              <a:gd name="connsiteX5" fmla="*/ 1607 w 10031"/>
              <a:gd name="connsiteY5" fmla="*/ 896 h 10045"/>
              <a:gd name="connsiteX6" fmla="*/ 1716 w 10031"/>
              <a:gd name="connsiteY6" fmla="*/ 876 h 10045"/>
              <a:gd name="connsiteX7" fmla="*/ 1799 w 10031"/>
              <a:gd name="connsiteY7" fmla="*/ 448 h 10045"/>
              <a:gd name="connsiteX8" fmla="*/ 1881 w 10031"/>
              <a:gd name="connsiteY8" fmla="*/ 47 h 10045"/>
              <a:gd name="connsiteX9" fmla="*/ 1965 w 10031"/>
              <a:gd name="connsiteY9" fmla="*/ 0 h 10045"/>
              <a:gd name="connsiteX10" fmla="*/ 2056 w 10031"/>
              <a:gd name="connsiteY10" fmla="*/ 324 h 10045"/>
              <a:gd name="connsiteX11" fmla="*/ 2125 w 10031"/>
              <a:gd name="connsiteY11" fmla="*/ 669 h 10045"/>
              <a:gd name="connsiteX12" fmla="*/ 2189 w 10031"/>
              <a:gd name="connsiteY12" fmla="*/ 1219 h 10045"/>
              <a:gd name="connsiteX13" fmla="*/ 2257 w 10031"/>
              <a:gd name="connsiteY13" fmla="*/ 1894 h 10045"/>
              <a:gd name="connsiteX14" fmla="*/ 2323 w 10031"/>
              <a:gd name="connsiteY14" fmla="*/ 2447 h 10045"/>
              <a:gd name="connsiteX15" fmla="*/ 2409 w 10031"/>
              <a:gd name="connsiteY15" fmla="*/ 2978 h 10045"/>
              <a:gd name="connsiteX16" fmla="*/ 2523 w 10031"/>
              <a:gd name="connsiteY16" fmla="*/ 3494 h 10045"/>
              <a:gd name="connsiteX17" fmla="*/ 2610 w 10031"/>
              <a:gd name="connsiteY17" fmla="*/ 3791 h 10045"/>
              <a:gd name="connsiteX18" fmla="*/ 2679 w 10031"/>
              <a:gd name="connsiteY18" fmla="*/ 3942 h 10045"/>
              <a:gd name="connsiteX19" fmla="*/ 2783 w 10031"/>
              <a:gd name="connsiteY19" fmla="*/ 4080 h 10045"/>
              <a:gd name="connsiteX20" fmla="*/ 2847 w 10031"/>
              <a:gd name="connsiteY20" fmla="*/ 4045 h 10045"/>
              <a:gd name="connsiteX21" fmla="*/ 2911 w 10031"/>
              <a:gd name="connsiteY21" fmla="*/ 4011 h 10045"/>
              <a:gd name="connsiteX22" fmla="*/ 2999 w 10031"/>
              <a:gd name="connsiteY22" fmla="*/ 3997 h 10045"/>
              <a:gd name="connsiteX23" fmla="*/ 3108 w 10031"/>
              <a:gd name="connsiteY23" fmla="*/ 4494 h 10045"/>
              <a:gd name="connsiteX24" fmla="*/ 3199 w 10031"/>
              <a:gd name="connsiteY24" fmla="*/ 4837 h 10045"/>
              <a:gd name="connsiteX25" fmla="*/ 3430 w 10031"/>
              <a:gd name="connsiteY25" fmla="*/ 4994 h 10045"/>
              <a:gd name="connsiteX26" fmla="*/ 3654 w 10031"/>
              <a:gd name="connsiteY26" fmla="*/ 5065 h 10045"/>
              <a:gd name="connsiteX27" fmla="*/ 4047 w 10031"/>
              <a:gd name="connsiteY27" fmla="*/ 4689 h 10045"/>
              <a:gd name="connsiteX28" fmla="*/ 5020 w 10031"/>
              <a:gd name="connsiteY28" fmla="*/ 5501 h 10045"/>
              <a:gd name="connsiteX29" fmla="*/ 7605 w 10031"/>
              <a:gd name="connsiteY29" fmla="*/ 5432 h 10045"/>
              <a:gd name="connsiteX30" fmla="*/ 8282 w 10031"/>
              <a:gd name="connsiteY30" fmla="*/ 7266 h 10045"/>
              <a:gd name="connsiteX31" fmla="*/ 9091 w 10031"/>
              <a:gd name="connsiteY31" fmla="*/ 8193 h 10045"/>
              <a:gd name="connsiteX32" fmla="*/ 9757 w 10031"/>
              <a:gd name="connsiteY32" fmla="*/ 8821 h 10045"/>
              <a:gd name="connsiteX33" fmla="*/ 10031 w 10031"/>
              <a:gd name="connsiteY33" fmla="*/ 10045 h 10045"/>
              <a:gd name="connsiteX0" fmla="*/ 11 w 10031"/>
              <a:gd name="connsiteY0" fmla="*/ 10000 h 10045"/>
              <a:gd name="connsiteX1" fmla="*/ 9 w 10031"/>
              <a:gd name="connsiteY1" fmla="*/ 4054 h 10045"/>
              <a:gd name="connsiteX2" fmla="*/ 472 w 10031"/>
              <a:gd name="connsiteY2" fmla="*/ 2312 h 10045"/>
              <a:gd name="connsiteX3" fmla="*/ 1148 w 10031"/>
              <a:gd name="connsiteY3" fmla="*/ 2019 h 10045"/>
              <a:gd name="connsiteX4" fmla="*/ 1442 w 10031"/>
              <a:gd name="connsiteY4" fmla="*/ 1703 h 10045"/>
              <a:gd name="connsiteX5" fmla="*/ 1607 w 10031"/>
              <a:gd name="connsiteY5" fmla="*/ 896 h 10045"/>
              <a:gd name="connsiteX6" fmla="*/ 1716 w 10031"/>
              <a:gd name="connsiteY6" fmla="*/ 876 h 10045"/>
              <a:gd name="connsiteX7" fmla="*/ 1799 w 10031"/>
              <a:gd name="connsiteY7" fmla="*/ 448 h 10045"/>
              <a:gd name="connsiteX8" fmla="*/ 1881 w 10031"/>
              <a:gd name="connsiteY8" fmla="*/ 47 h 10045"/>
              <a:gd name="connsiteX9" fmla="*/ 1965 w 10031"/>
              <a:gd name="connsiteY9" fmla="*/ 0 h 10045"/>
              <a:gd name="connsiteX10" fmla="*/ 2056 w 10031"/>
              <a:gd name="connsiteY10" fmla="*/ 324 h 10045"/>
              <a:gd name="connsiteX11" fmla="*/ 2125 w 10031"/>
              <a:gd name="connsiteY11" fmla="*/ 669 h 10045"/>
              <a:gd name="connsiteX12" fmla="*/ 2189 w 10031"/>
              <a:gd name="connsiteY12" fmla="*/ 1219 h 10045"/>
              <a:gd name="connsiteX13" fmla="*/ 2257 w 10031"/>
              <a:gd name="connsiteY13" fmla="*/ 1894 h 10045"/>
              <a:gd name="connsiteX14" fmla="*/ 2323 w 10031"/>
              <a:gd name="connsiteY14" fmla="*/ 2447 h 10045"/>
              <a:gd name="connsiteX15" fmla="*/ 2409 w 10031"/>
              <a:gd name="connsiteY15" fmla="*/ 2978 h 10045"/>
              <a:gd name="connsiteX16" fmla="*/ 2523 w 10031"/>
              <a:gd name="connsiteY16" fmla="*/ 3494 h 10045"/>
              <a:gd name="connsiteX17" fmla="*/ 2610 w 10031"/>
              <a:gd name="connsiteY17" fmla="*/ 3791 h 10045"/>
              <a:gd name="connsiteX18" fmla="*/ 2679 w 10031"/>
              <a:gd name="connsiteY18" fmla="*/ 3942 h 10045"/>
              <a:gd name="connsiteX19" fmla="*/ 2783 w 10031"/>
              <a:gd name="connsiteY19" fmla="*/ 4080 h 10045"/>
              <a:gd name="connsiteX20" fmla="*/ 2847 w 10031"/>
              <a:gd name="connsiteY20" fmla="*/ 4045 h 10045"/>
              <a:gd name="connsiteX21" fmla="*/ 2911 w 10031"/>
              <a:gd name="connsiteY21" fmla="*/ 4011 h 10045"/>
              <a:gd name="connsiteX22" fmla="*/ 2999 w 10031"/>
              <a:gd name="connsiteY22" fmla="*/ 3997 h 10045"/>
              <a:gd name="connsiteX23" fmla="*/ 3108 w 10031"/>
              <a:gd name="connsiteY23" fmla="*/ 4494 h 10045"/>
              <a:gd name="connsiteX24" fmla="*/ 3199 w 10031"/>
              <a:gd name="connsiteY24" fmla="*/ 4837 h 10045"/>
              <a:gd name="connsiteX25" fmla="*/ 3430 w 10031"/>
              <a:gd name="connsiteY25" fmla="*/ 4994 h 10045"/>
              <a:gd name="connsiteX26" fmla="*/ 3654 w 10031"/>
              <a:gd name="connsiteY26" fmla="*/ 5065 h 10045"/>
              <a:gd name="connsiteX27" fmla="*/ 4047 w 10031"/>
              <a:gd name="connsiteY27" fmla="*/ 4689 h 10045"/>
              <a:gd name="connsiteX28" fmla="*/ 5020 w 10031"/>
              <a:gd name="connsiteY28" fmla="*/ 5501 h 10045"/>
              <a:gd name="connsiteX29" fmla="*/ 7673 w 10031"/>
              <a:gd name="connsiteY29" fmla="*/ 5784 h 10045"/>
              <a:gd name="connsiteX30" fmla="*/ 8282 w 10031"/>
              <a:gd name="connsiteY30" fmla="*/ 7266 h 10045"/>
              <a:gd name="connsiteX31" fmla="*/ 9091 w 10031"/>
              <a:gd name="connsiteY31" fmla="*/ 8193 h 10045"/>
              <a:gd name="connsiteX32" fmla="*/ 9757 w 10031"/>
              <a:gd name="connsiteY32" fmla="*/ 8821 h 10045"/>
              <a:gd name="connsiteX33" fmla="*/ 10031 w 10031"/>
              <a:gd name="connsiteY33" fmla="*/ 10045 h 10045"/>
              <a:gd name="connsiteX0" fmla="*/ 11 w 10031"/>
              <a:gd name="connsiteY0" fmla="*/ 10000 h 10045"/>
              <a:gd name="connsiteX1" fmla="*/ 9 w 10031"/>
              <a:gd name="connsiteY1" fmla="*/ 4054 h 10045"/>
              <a:gd name="connsiteX2" fmla="*/ 472 w 10031"/>
              <a:gd name="connsiteY2" fmla="*/ 2312 h 10045"/>
              <a:gd name="connsiteX3" fmla="*/ 1148 w 10031"/>
              <a:gd name="connsiteY3" fmla="*/ 2019 h 10045"/>
              <a:gd name="connsiteX4" fmla="*/ 1442 w 10031"/>
              <a:gd name="connsiteY4" fmla="*/ 1703 h 10045"/>
              <a:gd name="connsiteX5" fmla="*/ 1607 w 10031"/>
              <a:gd name="connsiteY5" fmla="*/ 896 h 10045"/>
              <a:gd name="connsiteX6" fmla="*/ 1716 w 10031"/>
              <a:gd name="connsiteY6" fmla="*/ 876 h 10045"/>
              <a:gd name="connsiteX7" fmla="*/ 1799 w 10031"/>
              <a:gd name="connsiteY7" fmla="*/ 448 h 10045"/>
              <a:gd name="connsiteX8" fmla="*/ 1881 w 10031"/>
              <a:gd name="connsiteY8" fmla="*/ 47 h 10045"/>
              <a:gd name="connsiteX9" fmla="*/ 1965 w 10031"/>
              <a:gd name="connsiteY9" fmla="*/ 0 h 10045"/>
              <a:gd name="connsiteX10" fmla="*/ 2056 w 10031"/>
              <a:gd name="connsiteY10" fmla="*/ 324 h 10045"/>
              <a:gd name="connsiteX11" fmla="*/ 2125 w 10031"/>
              <a:gd name="connsiteY11" fmla="*/ 669 h 10045"/>
              <a:gd name="connsiteX12" fmla="*/ 2189 w 10031"/>
              <a:gd name="connsiteY12" fmla="*/ 1219 h 10045"/>
              <a:gd name="connsiteX13" fmla="*/ 2257 w 10031"/>
              <a:gd name="connsiteY13" fmla="*/ 1894 h 10045"/>
              <a:gd name="connsiteX14" fmla="*/ 2323 w 10031"/>
              <a:gd name="connsiteY14" fmla="*/ 2447 h 10045"/>
              <a:gd name="connsiteX15" fmla="*/ 2409 w 10031"/>
              <a:gd name="connsiteY15" fmla="*/ 2978 h 10045"/>
              <a:gd name="connsiteX16" fmla="*/ 2523 w 10031"/>
              <a:gd name="connsiteY16" fmla="*/ 3494 h 10045"/>
              <a:gd name="connsiteX17" fmla="*/ 2610 w 10031"/>
              <a:gd name="connsiteY17" fmla="*/ 3791 h 10045"/>
              <a:gd name="connsiteX18" fmla="*/ 2679 w 10031"/>
              <a:gd name="connsiteY18" fmla="*/ 3942 h 10045"/>
              <a:gd name="connsiteX19" fmla="*/ 2783 w 10031"/>
              <a:gd name="connsiteY19" fmla="*/ 4080 h 10045"/>
              <a:gd name="connsiteX20" fmla="*/ 2847 w 10031"/>
              <a:gd name="connsiteY20" fmla="*/ 4045 h 10045"/>
              <a:gd name="connsiteX21" fmla="*/ 2911 w 10031"/>
              <a:gd name="connsiteY21" fmla="*/ 4011 h 10045"/>
              <a:gd name="connsiteX22" fmla="*/ 2999 w 10031"/>
              <a:gd name="connsiteY22" fmla="*/ 3997 h 10045"/>
              <a:gd name="connsiteX23" fmla="*/ 3108 w 10031"/>
              <a:gd name="connsiteY23" fmla="*/ 4494 h 10045"/>
              <a:gd name="connsiteX24" fmla="*/ 3199 w 10031"/>
              <a:gd name="connsiteY24" fmla="*/ 4837 h 10045"/>
              <a:gd name="connsiteX25" fmla="*/ 3430 w 10031"/>
              <a:gd name="connsiteY25" fmla="*/ 4994 h 10045"/>
              <a:gd name="connsiteX26" fmla="*/ 3654 w 10031"/>
              <a:gd name="connsiteY26" fmla="*/ 5065 h 10045"/>
              <a:gd name="connsiteX27" fmla="*/ 4047 w 10031"/>
              <a:gd name="connsiteY27" fmla="*/ 4689 h 10045"/>
              <a:gd name="connsiteX28" fmla="*/ 5020 w 10031"/>
              <a:gd name="connsiteY28" fmla="*/ 5501 h 10045"/>
              <a:gd name="connsiteX29" fmla="*/ 7673 w 10031"/>
              <a:gd name="connsiteY29" fmla="*/ 5784 h 10045"/>
              <a:gd name="connsiteX30" fmla="*/ 8282 w 10031"/>
              <a:gd name="connsiteY30" fmla="*/ 7266 h 10045"/>
              <a:gd name="connsiteX31" fmla="*/ 9091 w 10031"/>
              <a:gd name="connsiteY31" fmla="*/ 8193 h 10045"/>
              <a:gd name="connsiteX32" fmla="*/ 9757 w 10031"/>
              <a:gd name="connsiteY32" fmla="*/ 8821 h 10045"/>
              <a:gd name="connsiteX33" fmla="*/ 10031 w 10031"/>
              <a:gd name="connsiteY33" fmla="*/ 10045 h 10045"/>
              <a:gd name="connsiteX0" fmla="*/ 11 w 10031"/>
              <a:gd name="connsiteY0" fmla="*/ 10000 h 10045"/>
              <a:gd name="connsiteX1" fmla="*/ 9 w 10031"/>
              <a:gd name="connsiteY1" fmla="*/ 4054 h 10045"/>
              <a:gd name="connsiteX2" fmla="*/ 472 w 10031"/>
              <a:gd name="connsiteY2" fmla="*/ 2312 h 10045"/>
              <a:gd name="connsiteX3" fmla="*/ 1148 w 10031"/>
              <a:gd name="connsiteY3" fmla="*/ 2019 h 10045"/>
              <a:gd name="connsiteX4" fmla="*/ 1442 w 10031"/>
              <a:gd name="connsiteY4" fmla="*/ 1703 h 10045"/>
              <a:gd name="connsiteX5" fmla="*/ 1607 w 10031"/>
              <a:gd name="connsiteY5" fmla="*/ 896 h 10045"/>
              <a:gd name="connsiteX6" fmla="*/ 1716 w 10031"/>
              <a:gd name="connsiteY6" fmla="*/ 876 h 10045"/>
              <a:gd name="connsiteX7" fmla="*/ 1799 w 10031"/>
              <a:gd name="connsiteY7" fmla="*/ 448 h 10045"/>
              <a:gd name="connsiteX8" fmla="*/ 1881 w 10031"/>
              <a:gd name="connsiteY8" fmla="*/ 47 h 10045"/>
              <a:gd name="connsiteX9" fmla="*/ 1965 w 10031"/>
              <a:gd name="connsiteY9" fmla="*/ 0 h 10045"/>
              <a:gd name="connsiteX10" fmla="*/ 2056 w 10031"/>
              <a:gd name="connsiteY10" fmla="*/ 324 h 10045"/>
              <a:gd name="connsiteX11" fmla="*/ 2125 w 10031"/>
              <a:gd name="connsiteY11" fmla="*/ 669 h 10045"/>
              <a:gd name="connsiteX12" fmla="*/ 2189 w 10031"/>
              <a:gd name="connsiteY12" fmla="*/ 1219 h 10045"/>
              <a:gd name="connsiteX13" fmla="*/ 2257 w 10031"/>
              <a:gd name="connsiteY13" fmla="*/ 1894 h 10045"/>
              <a:gd name="connsiteX14" fmla="*/ 2323 w 10031"/>
              <a:gd name="connsiteY14" fmla="*/ 2447 h 10045"/>
              <a:gd name="connsiteX15" fmla="*/ 2409 w 10031"/>
              <a:gd name="connsiteY15" fmla="*/ 2978 h 10045"/>
              <a:gd name="connsiteX16" fmla="*/ 2523 w 10031"/>
              <a:gd name="connsiteY16" fmla="*/ 3494 h 10045"/>
              <a:gd name="connsiteX17" fmla="*/ 2610 w 10031"/>
              <a:gd name="connsiteY17" fmla="*/ 3791 h 10045"/>
              <a:gd name="connsiteX18" fmla="*/ 2679 w 10031"/>
              <a:gd name="connsiteY18" fmla="*/ 3942 h 10045"/>
              <a:gd name="connsiteX19" fmla="*/ 2783 w 10031"/>
              <a:gd name="connsiteY19" fmla="*/ 4080 h 10045"/>
              <a:gd name="connsiteX20" fmla="*/ 2847 w 10031"/>
              <a:gd name="connsiteY20" fmla="*/ 4045 h 10045"/>
              <a:gd name="connsiteX21" fmla="*/ 2911 w 10031"/>
              <a:gd name="connsiteY21" fmla="*/ 4011 h 10045"/>
              <a:gd name="connsiteX22" fmla="*/ 2999 w 10031"/>
              <a:gd name="connsiteY22" fmla="*/ 3997 h 10045"/>
              <a:gd name="connsiteX23" fmla="*/ 3108 w 10031"/>
              <a:gd name="connsiteY23" fmla="*/ 4494 h 10045"/>
              <a:gd name="connsiteX24" fmla="*/ 3199 w 10031"/>
              <a:gd name="connsiteY24" fmla="*/ 4837 h 10045"/>
              <a:gd name="connsiteX25" fmla="*/ 3430 w 10031"/>
              <a:gd name="connsiteY25" fmla="*/ 4994 h 10045"/>
              <a:gd name="connsiteX26" fmla="*/ 3654 w 10031"/>
              <a:gd name="connsiteY26" fmla="*/ 5065 h 10045"/>
              <a:gd name="connsiteX27" fmla="*/ 4047 w 10031"/>
              <a:gd name="connsiteY27" fmla="*/ 4689 h 10045"/>
              <a:gd name="connsiteX28" fmla="*/ 5020 w 10031"/>
              <a:gd name="connsiteY28" fmla="*/ 5501 h 10045"/>
              <a:gd name="connsiteX29" fmla="*/ 7673 w 10031"/>
              <a:gd name="connsiteY29" fmla="*/ 5784 h 10045"/>
              <a:gd name="connsiteX30" fmla="*/ 8282 w 10031"/>
              <a:gd name="connsiteY30" fmla="*/ 7266 h 10045"/>
              <a:gd name="connsiteX31" fmla="*/ 9091 w 10031"/>
              <a:gd name="connsiteY31" fmla="*/ 8193 h 10045"/>
              <a:gd name="connsiteX32" fmla="*/ 9757 w 10031"/>
              <a:gd name="connsiteY32" fmla="*/ 8821 h 10045"/>
              <a:gd name="connsiteX33" fmla="*/ 10031 w 10031"/>
              <a:gd name="connsiteY33" fmla="*/ 10045 h 10045"/>
              <a:gd name="connsiteX0" fmla="*/ 11 w 10031"/>
              <a:gd name="connsiteY0" fmla="*/ 10000 h 10045"/>
              <a:gd name="connsiteX1" fmla="*/ 9 w 10031"/>
              <a:gd name="connsiteY1" fmla="*/ 4054 h 10045"/>
              <a:gd name="connsiteX2" fmla="*/ 472 w 10031"/>
              <a:gd name="connsiteY2" fmla="*/ 2312 h 10045"/>
              <a:gd name="connsiteX3" fmla="*/ 1148 w 10031"/>
              <a:gd name="connsiteY3" fmla="*/ 2019 h 10045"/>
              <a:gd name="connsiteX4" fmla="*/ 1442 w 10031"/>
              <a:gd name="connsiteY4" fmla="*/ 1703 h 10045"/>
              <a:gd name="connsiteX5" fmla="*/ 1607 w 10031"/>
              <a:gd name="connsiteY5" fmla="*/ 896 h 10045"/>
              <a:gd name="connsiteX6" fmla="*/ 1716 w 10031"/>
              <a:gd name="connsiteY6" fmla="*/ 876 h 10045"/>
              <a:gd name="connsiteX7" fmla="*/ 1799 w 10031"/>
              <a:gd name="connsiteY7" fmla="*/ 448 h 10045"/>
              <a:gd name="connsiteX8" fmla="*/ 1881 w 10031"/>
              <a:gd name="connsiteY8" fmla="*/ 47 h 10045"/>
              <a:gd name="connsiteX9" fmla="*/ 1965 w 10031"/>
              <a:gd name="connsiteY9" fmla="*/ 0 h 10045"/>
              <a:gd name="connsiteX10" fmla="*/ 2056 w 10031"/>
              <a:gd name="connsiteY10" fmla="*/ 324 h 10045"/>
              <a:gd name="connsiteX11" fmla="*/ 2125 w 10031"/>
              <a:gd name="connsiteY11" fmla="*/ 669 h 10045"/>
              <a:gd name="connsiteX12" fmla="*/ 2189 w 10031"/>
              <a:gd name="connsiteY12" fmla="*/ 1219 h 10045"/>
              <a:gd name="connsiteX13" fmla="*/ 2257 w 10031"/>
              <a:gd name="connsiteY13" fmla="*/ 1894 h 10045"/>
              <a:gd name="connsiteX14" fmla="*/ 2323 w 10031"/>
              <a:gd name="connsiteY14" fmla="*/ 2447 h 10045"/>
              <a:gd name="connsiteX15" fmla="*/ 2409 w 10031"/>
              <a:gd name="connsiteY15" fmla="*/ 2978 h 10045"/>
              <a:gd name="connsiteX16" fmla="*/ 2523 w 10031"/>
              <a:gd name="connsiteY16" fmla="*/ 3494 h 10045"/>
              <a:gd name="connsiteX17" fmla="*/ 2610 w 10031"/>
              <a:gd name="connsiteY17" fmla="*/ 3791 h 10045"/>
              <a:gd name="connsiteX18" fmla="*/ 2679 w 10031"/>
              <a:gd name="connsiteY18" fmla="*/ 3942 h 10045"/>
              <a:gd name="connsiteX19" fmla="*/ 2783 w 10031"/>
              <a:gd name="connsiteY19" fmla="*/ 4080 h 10045"/>
              <a:gd name="connsiteX20" fmla="*/ 2847 w 10031"/>
              <a:gd name="connsiteY20" fmla="*/ 4045 h 10045"/>
              <a:gd name="connsiteX21" fmla="*/ 2911 w 10031"/>
              <a:gd name="connsiteY21" fmla="*/ 4011 h 10045"/>
              <a:gd name="connsiteX22" fmla="*/ 2999 w 10031"/>
              <a:gd name="connsiteY22" fmla="*/ 3997 h 10045"/>
              <a:gd name="connsiteX23" fmla="*/ 3108 w 10031"/>
              <a:gd name="connsiteY23" fmla="*/ 4494 h 10045"/>
              <a:gd name="connsiteX24" fmla="*/ 3199 w 10031"/>
              <a:gd name="connsiteY24" fmla="*/ 4837 h 10045"/>
              <a:gd name="connsiteX25" fmla="*/ 3430 w 10031"/>
              <a:gd name="connsiteY25" fmla="*/ 4994 h 10045"/>
              <a:gd name="connsiteX26" fmla="*/ 3654 w 10031"/>
              <a:gd name="connsiteY26" fmla="*/ 5065 h 10045"/>
              <a:gd name="connsiteX27" fmla="*/ 4047 w 10031"/>
              <a:gd name="connsiteY27" fmla="*/ 4689 h 10045"/>
              <a:gd name="connsiteX28" fmla="*/ 5020 w 10031"/>
              <a:gd name="connsiteY28" fmla="*/ 5501 h 10045"/>
              <a:gd name="connsiteX29" fmla="*/ 7673 w 10031"/>
              <a:gd name="connsiteY29" fmla="*/ 5784 h 10045"/>
              <a:gd name="connsiteX30" fmla="*/ 8282 w 10031"/>
              <a:gd name="connsiteY30" fmla="*/ 7266 h 10045"/>
              <a:gd name="connsiteX31" fmla="*/ 9091 w 10031"/>
              <a:gd name="connsiteY31" fmla="*/ 8193 h 10045"/>
              <a:gd name="connsiteX32" fmla="*/ 9757 w 10031"/>
              <a:gd name="connsiteY32" fmla="*/ 8821 h 10045"/>
              <a:gd name="connsiteX33" fmla="*/ 10031 w 10031"/>
              <a:gd name="connsiteY33" fmla="*/ 10045 h 10045"/>
              <a:gd name="connsiteX0" fmla="*/ 11 w 10031"/>
              <a:gd name="connsiteY0" fmla="*/ 10000 h 10045"/>
              <a:gd name="connsiteX1" fmla="*/ 9 w 10031"/>
              <a:gd name="connsiteY1" fmla="*/ 4054 h 10045"/>
              <a:gd name="connsiteX2" fmla="*/ 472 w 10031"/>
              <a:gd name="connsiteY2" fmla="*/ 2312 h 10045"/>
              <a:gd name="connsiteX3" fmla="*/ 1148 w 10031"/>
              <a:gd name="connsiteY3" fmla="*/ 2019 h 10045"/>
              <a:gd name="connsiteX4" fmla="*/ 1442 w 10031"/>
              <a:gd name="connsiteY4" fmla="*/ 1703 h 10045"/>
              <a:gd name="connsiteX5" fmla="*/ 1607 w 10031"/>
              <a:gd name="connsiteY5" fmla="*/ 896 h 10045"/>
              <a:gd name="connsiteX6" fmla="*/ 1716 w 10031"/>
              <a:gd name="connsiteY6" fmla="*/ 876 h 10045"/>
              <a:gd name="connsiteX7" fmla="*/ 1799 w 10031"/>
              <a:gd name="connsiteY7" fmla="*/ 448 h 10045"/>
              <a:gd name="connsiteX8" fmla="*/ 1881 w 10031"/>
              <a:gd name="connsiteY8" fmla="*/ 47 h 10045"/>
              <a:gd name="connsiteX9" fmla="*/ 1965 w 10031"/>
              <a:gd name="connsiteY9" fmla="*/ 0 h 10045"/>
              <a:gd name="connsiteX10" fmla="*/ 2056 w 10031"/>
              <a:gd name="connsiteY10" fmla="*/ 324 h 10045"/>
              <a:gd name="connsiteX11" fmla="*/ 2125 w 10031"/>
              <a:gd name="connsiteY11" fmla="*/ 669 h 10045"/>
              <a:gd name="connsiteX12" fmla="*/ 2189 w 10031"/>
              <a:gd name="connsiteY12" fmla="*/ 1219 h 10045"/>
              <a:gd name="connsiteX13" fmla="*/ 2257 w 10031"/>
              <a:gd name="connsiteY13" fmla="*/ 1894 h 10045"/>
              <a:gd name="connsiteX14" fmla="*/ 2323 w 10031"/>
              <a:gd name="connsiteY14" fmla="*/ 2447 h 10045"/>
              <a:gd name="connsiteX15" fmla="*/ 2409 w 10031"/>
              <a:gd name="connsiteY15" fmla="*/ 2978 h 10045"/>
              <a:gd name="connsiteX16" fmla="*/ 2523 w 10031"/>
              <a:gd name="connsiteY16" fmla="*/ 3494 h 10045"/>
              <a:gd name="connsiteX17" fmla="*/ 2610 w 10031"/>
              <a:gd name="connsiteY17" fmla="*/ 3791 h 10045"/>
              <a:gd name="connsiteX18" fmla="*/ 2679 w 10031"/>
              <a:gd name="connsiteY18" fmla="*/ 3942 h 10045"/>
              <a:gd name="connsiteX19" fmla="*/ 2783 w 10031"/>
              <a:gd name="connsiteY19" fmla="*/ 4080 h 10045"/>
              <a:gd name="connsiteX20" fmla="*/ 2847 w 10031"/>
              <a:gd name="connsiteY20" fmla="*/ 4045 h 10045"/>
              <a:gd name="connsiteX21" fmla="*/ 2911 w 10031"/>
              <a:gd name="connsiteY21" fmla="*/ 4011 h 10045"/>
              <a:gd name="connsiteX22" fmla="*/ 2999 w 10031"/>
              <a:gd name="connsiteY22" fmla="*/ 3997 h 10045"/>
              <a:gd name="connsiteX23" fmla="*/ 3108 w 10031"/>
              <a:gd name="connsiteY23" fmla="*/ 4494 h 10045"/>
              <a:gd name="connsiteX24" fmla="*/ 3199 w 10031"/>
              <a:gd name="connsiteY24" fmla="*/ 4837 h 10045"/>
              <a:gd name="connsiteX25" fmla="*/ 3430 w 10031"/>
              <a:gd name="connsiteY25" fmla="*/ 4994 h 10045"/>
              <a:gd name="connsiteX26" fmla="*/ 3654 w 10031"/>
              <a:gd name="connsiteY26" fmla="*/ 5065 h 10045"/>
              <a:gd name="connsiteX27" fmla="*/ 4047 w 10031"/>
              <a:gd name="connsiteY27" fmla="*/ 4689 h 10045"/>
              <a:gd name="connsiteX28" fmla="*/ 5020 w 10031"/>
              <a:gd name="connsiteY28" fmla="*/ 5501 h 10045"/>
              <a:gd name="connsiteX29" fmla="*/ 7673 w 10031"/>
              <a:gd name="connsiteY29" fmla="*/ 5784 h 10045"/>
              <a:gd name="connsiteX30" fmla="*/ 8282 w 10031"/>
              <a:gd name="connsiteY30" fmla="*/ 7266 h 10045"/>
              <a:gd name="connsiteX31" fmla="*/ 9091 w 10031"/>
              <a:gd name="connsiteY31" fmla="*/ 8193 h 10045"/>
              <a:gd name="connsiteX32" fmla="*/ 9757 w 10031"/>
              <a:gd name="connsiteY32" fmla="*/ 8821 h 10045"/>
              <a:gd name="connsiteX33" fmla="*/ 10031 w 10031"/>
              <a:gd name="connsiteY33" fmla="*/ 10045 h 10045"/>
              <a:gd name="connsiteX0" fmla="*/ 11 w 10031"/>
              <a:gd name="connsiteY0" fmla="*/ 10000 h 10045"/>
              <a:gd name="connsiteX1" fmla="*/ 9 w 10031"/>
              <a:gd name="connsiteY1" fmla="*/ 4054 h 10045"/>
              <a:gd name="connsiteX2" fmla="*/ 472 w 10031"/>
              <a:gd name="connsiteY2" fmla="*/ 2312 h 10045"/>
              <a:gd name="connsiteX3" fmla="*/ 1148 w 10031"/>
              <a:gd name="connsiteY3" fmla="*/ 2019 h 10045"/>
              <a:gd name="connsiteX4" fmla="*/ 1442 w 10031"/>
              <a:gd name="connsiteY4" fmla="*/ 1703 h 10045"/>
              <a:gd name="connsiteX5" fmla="*/ 1607 w 10031"/>
              <a:gd name="connsiteY5" fmla="*/ 896 h 10045"/>
              <a:gd name="connsiteX6" fmla="*/ 1716 w 10031"/>
              <a:gd name="connsiteY6" fmla="*/ 876 h 10045"/>
              <a:gd name="connsiteX7" fmla="*/ 1799 w 10031"/>
              <a:gd name="connsiteY7" fmla="*/ 448 h 10045"/>
              <a:gd name="connsiteX8" fmla="*/ 1881 w 10031"/>
              <a:gd name="connsiteY8" fmla="*/ 47 h 10045"/>
              <a:gd name="connsiteX9" fmla="*/ 1965 w 10031"/>
              <a:gd name="connsiteY9" fmla="*/ 0 h 10045"/>
              <a:gd name="connsiteX10" fmla="*/ 2056 w 10031"/>
              <a:gd name="connsiteY10" fmla="*/ 324 h 10045"/>
              <a:gd name="connsiteX11" fmla="*/ 2125 w 10031"/>
              <a:gd name="connsiteY11" fmla="*/ 669 h 10045"/>
              <a:gd name="connsiteX12" fmla="*/ 2189 w 10031"/>
              <a:gd name="connsiteY12" fmla="*/ 1219 h 10045"/>
              <a:gd name="connsiteX13" fmla="*/ 2257 w 10031"/>
              <a:gd name="connsiteY13" fmla="*/ 1894 h 10045"/>
              <a:gd name="connsiteX14" fmla="*/ 2323 w 10031"/>
              <a:gd name="connsiteY14" fmla="*/ 2447 h 10045"/>
              <a:gd name="connsiteX15" fmla="*/ 2409 w 10031"/>
              <a:gd name="connsiteY15" fmla="*/ 2978 h 10045"/>
              <a:gd name="connsiteX16" fmla="*/ 2523 w 10031"/>
              <a:gd name="connsiteY16" fmla="*/ 3494 h 10045"/>
              <a:gd name="connsiteX17" fmla="*/ 2610 w 10031"/>
              <a:gd name="connsiteY17" fmla="*/ 3791 h 10045"/>
              <a:gd name="connsiteX18" fmla="*/ 2679 w 10031"/>
              <a:gd name="connsiteY18" fmla="*/ 3942 h 10045"/>
              <a:gd name="connsiteX19" fmla="*/ 2783 w 10031"/>
              <a:gd name="connsiteY19" fmla="*/ 4080 h 10045"/>
              <a:gd name="connsiteX20" fmla="*/ 2847 w 10031"/>
              <a:gd name="connsiteY20" fmla="*/ 4045 h 10045"/>
              <a:gd name="connsiteX21" fmla="*/ 2911 w 10031"/>
              <a:gd name="connsiteY21" fmla="*/ 4011 h 10045"/>
              <a:gd name="connsiteX22" fmla="*/ 2999 w 10031"/>
              <a:gd name="connsiteY22" fmla="*/ 3997 h 10045"/>
              <a:gd name="connsiteX23" fmla="*/ 3108 w 10031"/>
              <a:gd name="connsiteY23" fmla="*/ 4494 h 10045"/>
              <a:gd name="connsiteX24" fmla="*/ 3199 w 10031"/>
              <a:gd name="connsiteY24" fmla="*/ 4837 h 10045"/>
              <a:gd name="connsiteX25" fmla="*/ 3430 w 10031"/>
              <a:gd name="connsiteY25" fmla="*/ 4994 h 10045"/>
              <a:gd name="connsiteX26" fmla="*/ 3654 w 10031"/>
              <a:gd name="connsiteY26" fmla="*/ 5065 h 10045"/>
              <a:gd name="connsiteX27" fmla="*/ 4047 w 10031"/>
              <a:gd name="connsiteY27" fmla="*/ 4689 h 10045"/>
              <a:gd name="connsiteX28" fmla="*/ 5020 w 10031"/>
              <a:gd name="connsiteY28" fmla="*/ 5501 h 10045"/>
              <a:gd name="connsiteX29" fmla="*/ 7673 w 10031"/>
              <a:gd name="connsiteY29" fmla="*/ 5784 h 10045"/>
              <a:gd name="connsiteX30" fmla="*/ 8282 w 10031"/>
              <a:gd name="connsiteY30" fmla="*/ 7266 h 10045"/>
              <a:gd name="connsiteX31" fmla="*/ 9091 w 10031"/>
              <a:gd name="connsiteY31" fmla="*/ 8193 h 10045"/>
              <a:gd name="connsiteX32" fmla="*/ 9757 w 10031"/>
              <a:gd name="connsiteY32" fmla="*/ 8821 h 10045"/>
              <a:gd name="connsiteX33" fmla="*/ 10031 w 10031"/>
              <a:gd name="connsiteY33" fmla="*/ 10045 h 10045"/>
              <a:gd name="connsiteX0" fmla="*/ 11 w 10031"/>
              <a:gd name="connsiteY0" fmla="*/ 10000 h 10045"/>
              <a:gd name="connsiteX1" fmla="*/ 9 w 10031"/>
              <a:gd name="connsiteY1" fmla="*/ 4054 h 10045"/>
              <a:gd name="connsiteX2" fmla="*/ 472 w 10031"/>
              <a:gd name="connsiteY2" fmla="*/ 2312 h 10045"/>
              <a:gd name="connsiteX3" fmla="*/ 1148 w 10031"/>
              <a:gd name="connsiteY3" fmla="*/ 2019 h 10045"/>
              <a:gd name="connsiteX4" fmla="*/ 1442 w 10031"/>
              <a:gd name="connsiteY4" fmla="*/ 1703 h 10045"/>
              <a:gd name="connsiteX5" fmla="*/ 1607 w 10031"/>
              <a:gd name="connsiteY5" fmla="*/ 896 h 10045"/>
              <a:gd name="connsiteX6" fmla="*/ 1716 w 10031"/>
              <a:gd name="connsiteY6" fmla="*/ 876 h 10045"/>
              <a:gd name="connsiteX7" fmla="*/ 1799 w 10031"/>
              <a:gd name="connsiteY7" fmla="*/ 448 h 10045"/>
              <a:gd name="connsiteX8" fmla="*/ 1881 w 10031"/>
              <a:gd name="connsiteY8" fmla="*/ 47 h 10045"/>
              <a:gd name="connsiteX9" fmla="*/ 1965 w 10031"/>
              <a:gd name="connsiteY9" fmla="*/ 0 h 10045"/>
              <a:gd name="connsiteX10" fmla="*/ 2056 w 10031"/>
              <a:gd name="connsiteY10" fmla="*/ 324 h 10045"/>
              <a:gd name="connsiteX11" fmla="*/ 2125 w 10031"/>
              <a:gd name="connsiteY11" fmla="*/ 669 h 10045"/>
              <a:gd name="connsiteX12" fmla="*/ 2189 w 10031"/>
              <a:gd name="connsiteY12" fmla="*/ 1219 h 10045"/>
              <a:gd name="connsiteX13" fmla="*/ 2257 w 10031"/>
              <a:gd name="connsiteY13" fmla="*/ 1894 h 10045"/>
              <a:gd name="connsiteX14" fmla="*/ 2323 w 10031"/>
              <a:gd name="connsiteY14" fmla="*/ 2447 h 10045"/>
              <a:gd name="connsiteX15" fmla="*/ 2409 w 10031"/>
              <a:gd name="connsiteY15" fmla="*/ 2978 h 10045"/>
              <a:gd name="connsiteX16" fmla="*/ 2523 w 10031"/>
              <a:gd name="connsiteY16" fmla="*/ 3494 h 10045"/>
              <a:gd name="connsiteX17" fmla="*/ 2610 w 10031"/>
              <a:gd name="connsiteY17" fmla="*/ 3791 h 10045"/>
              <a:gd name="connsiteX18" fmla="*/ 2679 w 10031"/>
              <a:gd name="connsiteY18" fmla="*/ 3942 h 10045"/>
              <a:gd name="connsiteX19" fmla="*/ 2783 w 10031"/>
              <a:gd name="connsiteY19" fmla="*/ 4080 h 10045"/>
              <a:gd name="connsiteX20" fmla="*/ 2847 w 10031"/>
              <a:gd name="connsiteY20" fmla="*/ 4045 h 10045"/>
              <a:gd name="connsiteX21" fmla="*/ 2911 w 10031"/>
              <a:gd name="connsiteY21" fmla="*/ 4011 h 10045"/>
              <a:gd name="connsiteX22" fmla="*/ 2999 w 10031"/>
              <a:gd name="connsiteY22" fmla="*/ 3997 h 10045"/>
              <a:gd name="connsiteX23" fmla="*/ 3108 w 10031"/>
              <a:gd name="connsiteY23" fmla="*/ 4494 h 10045"/>
              <a:gd name="connsiteX24" fmla="*/ 3199 w 10031"/>
              <a:gd name="connsiteY24" fmla="*/ 4837 h 10045"/>
              <a:gd name="connsiteX25" fmla="*/ 3430 w 10031"/>
              <a:gd name="connsiteY25" fmla="*/ 4994 h 10045"/>
              <a:gd name="connsiteX26" fmla="*/ 3654 w 10031"/>
              <a:gd name="connsiteY26" fmla="*/ 5065 h 10045"/>
              <a:gd name="connsiteX27" fmla="*/ 4047 w 10031"/>
              <a:gd name="connsiteY27" fmla="*/ 4689 h 10045"/>
              <a:gd name="connsiteX28" fmla="*/ 5020 w 10031"/>
              <a:gd name="connsiteY28" fmla="*/ 5501 h 10045"/>
              <a:gd name="connsiteX29" fmla="*/ 7673 w 10031"/>
              <a:gd name="connsiteY29" fmla="*/ 5784 h 10045"/>
              <a:gd name="connsiteX30" fmla="*/ 8282 w 10031"/>
              <a:gd name="connsiteY30" fmla="*/ 7266 h 10045"/>
              <a:gd name="connsiteX31" fmla="*/ 9091 w 10031"/>
              <a:gd name="connsiteY31" fmla="*/ 8193 h 10045"/>
              <a:gd name="connsiteX32" fmla="*/ 9757 w 10031"/>
              <a:gd name="connsiteY32" fmla="*/ 8821 h 10045"/>
              <a:gd name="connsiteX33" fmla="*/ 10031 w 10031"/>
              <a:gd name="connsiteY33" fmla="*/ 10045 h 10045"/>
              <a:gd name="connsiteX0" fmla="*/ 11 w 10031"/>
              <a:gd name="connsiteY0" fmla="*/ 10000 h 10045"/>
              <a:gd name="connsiteX1" fmla="*/ 9 w 10031"/>
              <a:gd name="connsiteY1" fmla="*/ 4054 h 10045"/>
              <a:gd name="connsiteX2" fmla="*/ 472 w 10031"/>
              <a:gd name="connsiteY2" fmla="*/ 2312 h 10045"/>
              <a:gd name="connsiteX3" fmla="*/ 1148 w 10031"/>
              <a:gd name="connsiteY3" fmla="*/ 2019 h 10045"/>
              <a:gd name="connsiteX4" fmla="*/ 1442 w 10031"/>
              <a:gd name="connsiteY4" fmla="*/ 1703 h 10045"/>
              <a:gd name="connsiteX5" fmla="*/ 1607 w 10031"/>
              <a:gd name="connsiteY5" fmla="*/ 896 h 10045"/>
              <a:gd name="connsiteX6" fmla="*/ 1716 w 10031"/>
              <a:gd name="connsiteY6" fmla="*/ 876 h 10045"/>
              <a:gd name="connsiteX7" fmla="*/ 1799 w 10031"/>
              <a:gd name="connsiteY7" fmla="*/ 448 h 10045"/>
              <a:gd name="connsiteX8" fmla="*/ 1881 w 10031"/>
              <a:gd name="connsiteY8" fmla="*/ 47 h 10045"/>
              <a:gd name="connsiteX9" fmla="*/ 1965 w 10031"/>
              <a:gd name="connsiteY9" fmla="*/ 0 h 10045"/>
              <a:gd name="connsiteX10" fmla="*/ 2056 w 10031"/>
              <a:gd name="connsiteY10" fmla="*/ 324 h 10045"/>
              <a:gd name="connsiteX11" fmla="*/ 2125 w 10031"/>
              <a:gd name="connsiteY11" fmla="*/ 669 h 10045"/>
              <a:gd name="connsiteX12" fmla="*/ 2189 w 10031"/>
              <a:gd name="connsiteY12" fmla="*/ 1219 h 10045"/>
              <a:gd name="connsiteX13" fmla="*/ 2257 w 10031"/>
              <a:gd name="connsiteY13" fmla="*/ 1894 h 10045"/>
              <a:gd name="connsiteX14" fmla="*/ 2323 w 10031"/>
              <a:gd name="connsiteY14" fmla="*/ 2447 h 10045"/>
              <a:gd name="connsiteX15" fmla="*/ 2409 w 10031"/>
              <a:gd name="connsiteY15" fmla="*/ 2978 h 10045"/>
              <a:gd name="connsiteX16" fmla="*/ 2523 w 10031"/>
              <a:gd name="connsiteY16" fmla="*/ 3494 h 10045"/>
              <a:gd name="connsiteX17" fmla="*/ 2610 w 10031"/>
              <a:gd name="connsiteY17" fmla="*/ 3791 h 10045"/>
              <a:gd name="connsiteX18" fmla="*/ 2679 w 10031"/>
              <a:gd name="connsiteY18" fmla="*/ 3942 h 10045"/>
              <a:gd name="connsiteX19" fmla="*/ 2783 w 10031"/>
              <a:gd name="connsiteY19" fmla="*/ 4080 h 10045"/>
              <a:gd name="connsiteX20" fmla="*/ 2847 w 10031"/>
              <a:gd name="connsiteY20" fmla="*/ 4045 h 10045"/>
              <a:gd name="connsiteX21" fmla="*/ 2911 w 10031"/>
              <a:gd name="connsiteY21" fmla="*/ 4011 h 10045"/>
              <a:gd name="connsiteX22" fmla="*/ 2999 w 10031"/>
              <a:gd name="connsiteY22" fmla="*/ 3997 h 10045"/>
              <a:gd name="connsiteX23" fmla="*/ 3108 w 10031"/>
              <a:gd name="connsiteY23" fmla="*/ 4494 h 10045"/>
              <a:gd name="connsiteX24" fmla="*/ 3199 w 10031"/>
              <a:gd name="connsiteY24" fmla="*/ 4837 h 10045"/>
              <a:gd name="connsiteX25" fmla="*/ 3430 w 10031"/>
              <a:gd name="connsiteY25" fmla="*/ 4994 h 10045"/>
              <a:gd name="connsiteX26" fmla="*/ 3654 w 10031"/>
              <a:gd name="connsiteY26" fmla="*/ 5065 h 10045"/>
              <a:gd name="connsiteX27" fmla="*/ 4047 w 10031"/>
              <a:gd name="connsiteY27" fmla="*/ 4689 h 10045"/>
              <a:gd name="connsiteX28" fmla="*/ 5020 w 10031"/>
              <a:gd name="connsiteY28" fmla="*/ 5501 h 10045"/>
              <a:gd name="connsiteX29" fmla="*/ 7673 w 10031"/>
              <a:gd name="connsiteY29" fmla="*/ 5784 h 10045"/>
              <a:gd name="connsiteX30" fmla="*/ 8282 w 10031"/>
              <a:gd name="connsiteY30" fmla="*/ 7266 h 10045"/>
              <a:gd name="connsiteX31" fmla="*/ 9091 w 10031"/>
              <a:gd name="connsiteY31" fmla="*/ 8193 h 10045"/>
              <a:gd name="connsiteX32" fmla="*/ 9757 w 10031"/>
              <a:gd name="connsiteY32" fmla="*/ 8821 h 10045"/>
              <a:gd name="connsiteX33" fmla="*/ 10031 w 10031"/>
              <a:gd name="connsiteY33" fmla="*/ 10045 h 10045"/>
              <a:gd name="connsiteX0" fmla="*/ 11 w 10031"/>
              <a:gd name="connsiteY0" fmla="*/ 10000 h 10045"/>
              <a:gd name="connsiteX1" fmla="*/ 9 w 10031"/>
              <a:gd name="connsiteY1" fmla="*/ 4054 h 10045"/>
              <a:gd name="connsiteX2" fmla="*/ 472 w 10031"/>
              <a:gd name="connsiteY2" fmla="*/ 2312 h 10045"/>
              <a:gd name="connsiteX3" fmla="*/ 1148 w 10031"/>
              <a:gd name="connsiteY3" fmla="*/ 2019 h 10045"/>
              <a:gd name="connsiteX4" fmla="*/ 1442 w 10031"/>
              <a:gd name="connsiteY4" fmla="*/ 1703 h 10045"/>
              <a:gd name="connsiteX5" fmla="*/ 1607 w 10031"/>
              <a:gd name="connsiteY5" fmla="*/ 896 h 10045"/>
              <a:gd name="connsiteX6" fmla="*/ 1716 w 10031"/>
              <a:gd name="connsiteY6" fmla="*/ 876 h 10045"/>
              <a:gd name="connsiteX7" fmla="*/ 1799 w 10031"/>
              <a:gd name="connsiteY7" fmla="*/ 448 h 10045"/>
              <a:gd name="connsiteX8" fmla="*/ 1881 w 10031"/>
              <a:gd name="connsiteY8" fmla="*/ 47 h 10045"/>
              <a:gd name="connsiteX9" fmla="*/ 1965 w 10031"/>
              <a:gd name="connsiteY9" fmla="*/ 0 h 10045"/>
              <a:gd name="connsiteX10" fmla="*/ 2056 w 10031"/>
              <a:gd name="connsiteY10" fmla="*/ 324 h 10045"/>
              <a:gd name="connsiteX11" fmla="*/ 2125 w 10031"/>
              <a:gd name="connsiteY11" fmla="*/ 669 h 10045"/>
              <a:gd name="connsiteX12" fmla="*/ 2189 w 10031"/>
              <a:gd name="connsiteY12" fmla="*/ 1219 h 10045"/>
              <a:gd name="connsiteX13" fmla="*/ 2257 w 10031"/>
              <a:gd name="connsiteY13" fmla="*/ 1894 h 10045"/>
              <a:gd name="connsiteX14" fmla="*/ 2323 w 10031"/>
              <a:gd name="connsiteY14" fmla="*/ 2447 h 10045"/>
              <a:gd name="connsiteX15" fmla="*/ 2409 w 10031"/>
              <a:gd name="connsiteY15" fmla="*/ 2978 h 10045"/>
              <a:gd name="connsiteX16" fmla="*/ 2523 w 10031"/>
              <a:gd name="connsiteY16" fmla="*/ 3494 h 10045"/>
              <a:gd name="connsiteX17" fmla="*/ 2610 w 10031"/>
              <a:gd name="connsiteY17" fmla="*/ 3791 h 10045"/>
              <a:gd name="connsiteX18" fmla="*/ 2679 w 10031"/>
              <a:gd name="connsiteY18" fmla="*/ 3942 h 10045"/>
              <a:gd name="connsiteX19" fmla="*/ 2783 w 10031"/>
              <a:gd name="connsiteY19" fmla="*/ 4080 h 10045"/>
              <a:gd name="connsiteX20" fmla="*/ 2847 w 10031"/>
              <a:gd name="connsiteY20" fmla="*/ 4045 h 10045"/>
              <a:gd name="connsiteX21" fmla="*/ 2911 w 10031"/>
              <a:gd name="connsiteY21" fmla="*/ 4011 h 10045"/>
              <a:gd name="connsiteX22" fmla="*/ 2999 w 10031"/>
              <a:gd name="connsiteY22" fmla="*/ 3997 h 10045"/>
              <a:gd name="connsiteX23" fmla="*/ 3108 w 10031"/>
              <a:gd name="connsiteY23" fmla="*/ 4494 h 10045"/>
              <a:gd name="connsiteX24" fmla="*/ 3199 w 10031"/>
              <a:gd name="connsiteY24" fmla="*/ 4837 h 10045"/>
              <a:gd name="connsiteX25" fmla="*/ 3430 w 10031"/>
              <a:gd name="connsiteY25" fmla="*/ 4994 h 10045"/>
              <a:gd name="connsiteX26" fmla="*/ 3654 w 10031"/>
              <a:gd name="connsiteY26" fmla="*/ 5065 h 10045"/>
              <a:gd name="connsiteX27" fmla="*/ 4047 w 10031"/>
              <a:gd name="connsiteY27" fmla="*/ 4689 h 10045"/>
              <a:gd name="connsiteX28" fmla="*/ 5020 w 10031"/>
              <a:gd name="connsiteY28" fmla="*/ 5501 h 10045"/>
              <a:gd name="connsiteX29" fmla="*/ 7673 w 10031"/>
              <a:gd name="connsiteY29" fmla="*/ 5784 h 10045"/>
              <a:gd name="connsiteX30" fmla="*/ 8282 w 10031"/>
              <a:gd name="connsiteY30" fmla="*/ 7266 h 10045"/>
              <a:gd name="connsiteX31" fmla="*/ 9091 w 10031"/>
              <a:gd name="connsiteY31" fmla="*/ 8193 h 10045"/>
              <a:gd name="connsiteX32" fmla="*/ 9757 w 10031"/>
              <a:gd name="connsiteY32" fmla="*/ 8821 h 10045"/>
              <a:gd name="connsiteX33" fmla="*/ 10031 w 10031"/>
              <a:gd name="connsiteY33" fmla="*/ 10045 h 10045"/>
              <a:gd name="connsiteX0" fmla="*/ 11 w 10031"/>
              <a:gd name="connsiteY0" fmla="*/ 10000 h 10045"/>
              <a:gd name="connsiteX1" fmla="*/ 9 w 10031"/>
              <a:gd name="connsiteY1" fmla="*/ 4054 h 10045"/>
              <a:gd name="connsiteX2" fmla="*/ 472 w 10031"/>
              <a:gd name="connsiteY2" fmla="*/ 2312 h 10045"/>
              <a:gd name="connsiteX3" fmla="*/ 1148 w 10031"/>
              <a:gd name="connsiteY3" fmla="*/ 2019 h 10045"/>
              <a:gd name="connsiteX4" fmla="*/ 1442 w 10031"/>
              <a:gd name="connsiteY4" fmla="*/ 1703 h 10045"/>
              <a:gd name="connsiteX5" fmla="*/ 1607 w 10031"/>
              <a:gd name="connsiteY5" fmla="*/ 896 h 10045"/>
              <a:gd name="connsiteX6" fmla="*/ 1716 w 10031"/>
              <a:gd name="connsiteY6" fmla="*/ 876 h 10045"/>
              <a:gd name="connsiteX7" fmla="*/ 1799 w 10031"/>
              <a:gd name="connsiteY7" fmla="*/ 448 h 10045"/>
              <a:gd name="connsiteX8" fmla="*/ 1881 w 10031"/>
              <a:gd name="connsiteY8" fmla="*/ 47 h 10045"/>
              <a:gd name="connsiteX9" fmla="*/ 1965 w 10031"/>
              <a:gd name="connsiteY9" fmla="*/ 0 h 10045"/>
              <a:gd name="connsiteX10" fmla="*/ 2056 w 10031"/>
              <a:gd name="connsiteY10" fmla="*/ 324 h 10045"/>
              <a:gd name="connsiteX11" fmla="*/ 2125 w 10031"/>
              <a:gd name="connsiteY11" fmla="*/ 669 h 10045"/>
              <a:gd name="connsiteX12" fmla="*/ 2189 w 10031"/>
              <a:gd name="connsiteY12" fmla="*/ 1219 h 10045"/>
              <a:gd name="connsiteX13" fmla="*/ 2257 w 10031"/>
              <a:gd name="connsiteY13" fmla="*/ 1894 h 10045"/>
              <a:gd name="connsiteX14" fmla="*/ 2323 w 10031"/>
              <a:gd name="connsiteY14" fmla="*/ 2447 h 10045"/>
              <a:gd name="connsiteX15" fmla="*/ 2409 w 10031"/>
              <a:gd name="connsiteY15" fmla="*/ 2978 h 10045"/>
              <a:gd name="connsiteX16" fmla="*/ 2523 w 10031"/>
              <a:gd name="connsiteY16" fmla="*/ 3494 h 10045"/>
              <a:gd name="connsiteX17" fmla="*/ 2610 w 10031"/>
              <a:gd name="connsiteY17" fmla="*/ 3791 h 10045"/>
              <a:gd name="connsiteX18" fmla="*/ 2679 w 10031"/>
              <a:gd name="connsiteY18" fmla="*/ 3942 h 10045"/>
              <a:gd name="connsiteX19" fmla="*/ 2783 w 10031"/>
              <a:gd name="connsiteY19" fmla="*/ 4080 h 10045"/>
              <a:gd name="connsiteX20" fmla="*/ 2847 w 10031"/>
              <a:gd name="connsiteY20" fmla="*/ 4045 h 10045"/>
              <a:gd name="connsiteX21" fmla="*/ 2911 w 10031"/>
              <a:gd name="connsiteY21" fmla="*/ 4011 h 10045"/>
              <a:gd name="connsiteX22" fmla="*/ 2999 w 10031"/>
              <a:gd name="connsiteY22" fmla="*/ 3997 h 10045"/>
              <a:gd name="connsiteX23" fmla="*/ 3108 w 10031"/>
              <a:gd name="connsiteY23" fmla="*/ 4494 h 10045"/>
              <a:gd name="connsiteX24" fmla="*/ 3199 w 10031"/>
              <a:gd name="connsiteY24" fmla="*/ 4837 h 10045"/>
              <a:gd name="connsiteX25" fmla="*/ 3430 w 10031"/>
              <a:gd name="connsiteY25" fmla="*/ 4994 h 10045"/>
              <a:gd name="connsiteX26" fmla="*/ 3654 w 10031"/>
              <a:gd name="connsiteY26" fmla="*/ 5065 h 10045"/>
              <a:gd name="connsiteX27" fmla="*/ 4047 w 10031"/>
              <a:gd name="connsiteY27" fmla="*/ 4689 h 10045"/>
              <a:gd name="connsiteX28" fmla="*/ 5020 w 10031"/>
              <a:gd name="connsiteY28" fmla="*/ 5501 h 10045"/>
              <a:gd name="connsiteX29" fmla="*/ 7673 w 10031"/>
              <a:gd name="connsiteY29" fmla="*/ 5784 h 10045"/>
              <a:gd name="connsiteX30" fmla="*/ 8282 w 10031"/>
              <a:gd name="connsiteY30" fmla="*/ 7266 h 10045"/>
              <a:gd name="connsiteX31" fmla="*/ 9091 w 10031"/>
              <a:gd name="connsiteY31" fmla="*/ 8193 h 10045"/>
              <a:gd name="connsiteX32" fmla="*/ 9520 w 10031"/>
              <a:gd name="connsiteY32" fmla="*/ 8704 h 10045"/>
              <a:gd name="connsiteX33" fmla="*/ 10031 w 10031"/>
              <a:gd name="connsiteY33" fmla="*/ 10045 h 10045"/>
              <a:gd name="connsiteX0" fmla="*/ 11 w 10031"/>
              <a:gd name="connsiteY0" fmla="*/ 10000 h 10045"/>
              <a:gd name="connsiteX1" fmla="*/ 9 w 10031"/>
              <a:gd name="connsiteY1" fmla="*/ 4054 h 10045"/>
              <a:gd name="connsiteX2" fmla="*/ 472 w 10031"/>
              <a:gd name="connsiteY2" fmla="*/ 2312 h 10045"/>
              <a:gd name="connsiteX3" fmla="*/ 1148 w 10031"/>
              <a:gd name="connsiteY3" fmla="*/ 2019 h 10045"/>
              <a:gd name="connsiteX4" fmla="*/ 1442 w 10031"/>
              <a:gd name="connsiteY4" fmla="*/ 1703 h 10045"/>
              <a:gd name="connsiteX5" fmla="*/ 1607 w 10031"/>
              <a:gd name="connsiteY5" fmla="*/ 896 h 10045"/>
              <a:gd name="connsiteX6" fmla="*/ 1716 w 10031"/>
              <a:gd name="connsiteY6" fmla="*/ 876 h 10045"/>
              <a:gd name="connsiteX7" fmla="*/ 1799 w 10031"/>
              <a:gd name="connsiteY7" fmla="*/ 448 h 10045"/>
              <a:gd name="connsiteX8" fmla="*/ 1881 w 10031"/>
              <a:gd name="connsiteY8" fmla="*/ 47 h 10045"/>
              <a:gd name="connsiteX9" fmla="*/ 1965 w 10031"/>
              <a:gd name="connsiteY9" fmla="*/ 0 h 10045"/>
              <a:gd name="connsiteX10" fmla="*/ 2056 w 10031"/>
              <a:gd name="connsiteY10" fmla="*/ 324 h 10045"/>
              <a:gd name="connsiteX11" fmla="*/ 2125 w 10031"/>
              <a:gd name="connsiteY11" fmla="*/ 669 h 10045"/>
              <a:gd name="connsiteX12" fmla="*/ 2189 w 10031"/>
              <a:gd name="connsiteY12" fmla="*/ 1219 h 10045"/>
              <a:gd name="connsiteX13" fmla="*/ 2257 w 10031"/>
              <a:gd name="connsiteY13" fmla="*/ 1894 h 10045"/>
              <a:gd name="connsiteX14" fmla="*/ 2323 w 10031"/>
              <a:gd name="connsiteY14" fmla="*/ 2447 h 10045"/>
              <a:gd name="connsiteX15" fmla="*/ 2409 w 10031"/>
              <a:gd name="connsiteY15" fmla="*/ 2978 h 10045"/>
              <a:gd name="connsiteX16" fmla="*/ 2523 w 10031"/>
              <a:gd name="connsiteY16" fmla="*/ 3494 h 10045"/>
              <a:gd name="connsiteX17" fmla="*/ 2610 w 10031"/>
              <a:gd name="connsiteY17" fmla="*/ 3791 h 10045"/>
              <a:gd name="connsiteX18" fmla="*/ 2679 w 10031"/>
              <a:gd name="connsiteY18" fmla="*/ 3942 h 10045"/>
              <a:gd name="connsiteX19" fmla="*/ 2783 w 10031"/>
              <a:gd name="connsiteY19" fmla="*/ 4080 h 10045"/>
              <a:gd name="connsiteX20" fmla="*/ 2847 w 10031"/>
              <a:gd name="connsiteY20" fmla="*/ 4045 h 10045"/>
              <a:gd name="connsiteX21" fmla="*/ 2911 w 10031"/>
              <a:gd name="connsiteY21" fmla="*/ 4011 h 10045"/>
              <a:gd name="connsiteX22" fmla="*/ 2999 w 10031"/>
              <a:gd name="connsiteY22" fmla="*/ 3997 h 10045"/>
              <a:gd name="connsiteX23" fmla="*/ 3108 w 10031"/>
              <a:gd name="connsiteY23" fmla="*/ 4494 h 10045"/>
              <a:gd name="connsiteX24" fmla="*/ 3199 w 10031"/>
              <a:gd name="connsiteY24" fmla="*/ 4837 h 10045"/>
              <a:gd name="connsiteX25" fmla="*/ 3430 w 10031"/>
              <a:gd name="connsiteY25" fmla="*/ 4994 h 10045"/>
              <a:gd name="connsiteX26" fmla="*/ 3654 w 10031"/>
              <a:gd name="connsiteY26" fmla="*/ 5065 h 10045"/>
              <a:gd name="connsiteX27" fmla="*/ 4047 w 10031"/>
              <a:gd name="connsiteY27" fmla="*/ 4689 h 10045"/>
              <a:gd name="connsiteX28" fmla="*/ 5020 w 10031"/>
              <a:gd name="connsiteY28" fmla="*/ 5501 h 10045"/>
              <a:gd name="connsiteX29" fmla="*/ 7673 w 10031"/>
              <a:gd name="connsiteY29" fmla="*/ 5784 h 10045"/>
              <a:gd name="connsiteX30" fmla="*/ 8282 w 10031"/>
              <a:gd name="connsiteY30" fmla="*/ 7266 h 10045"/>
              <a:gd name="connsiteX31" fmla="*/ 9023 w 10031"/>
              <a:gd name="connsiteY31" fmla="*/ 8017 h 10045"/>
              <a:gd name="connsiteX32" fmla="*/ 9520 w 10031"/>
              <a:gd name="connsiteY32" fmla="*/ 8704 h 10045"/>
              <a:gd name="connsiteX33" fmla="*/ 10031 w 10031"/>
              <a:gd name="connsiteY33" fmla="*/ 10045 h 10045"/>
              <a:gd name="connsiteX0" fmla="*/ 11 w 10031"/>
              <a:gd name="connsiteY0" fmla="*/ 10000 h 10045"/>
              <a:gd name="connsiteX1" fmla="*/ 9 w 10031"/>
              <a:gd name="connsiteY1" fmla="*/ 4054 h 10045"/>
              <a:gd name="connsiteX2" fmla="*/ 472 w 10031"/>
              <a:gd name="connsiteY2" fmla="*/ 2312 h 10045"/>
              <a:gd name="connsiteX3" fmla="*/ 1148 w 10031"/>
              <a:gd name="connsiteY3" fmla="*/ 2019 h 10045"/>
              <a:gd name="connsiteX4" fmla="*/ 1442 w 10031"/>
              <a:gd name="connsiteY4" fmla="*/ 1703 h 10045"/>
              <a:gd name="connsiteX5" fmla="*/ 1607 w 10031"/>
              <a:gd name="connsiteY5" fmla="*/ 896 h 10045"/>
              <a:gd name="connsiteX6" fmla="*/ 1716 w 10031"/>
              <a:gd name="connsiteY6" fmla="*/ 876 h 10045"/>
              <a:gd name="connsiteX7" fmla="*/ 1799 w 10031"/>
              <a:gd name="connsiteY7" fmla="*/ 448 h 10045"/>
              <a:gd name="connsiteX8" fmla="*/ 1881 w 10031"/>
              <a:gd name="connsiteY8" fmla="*/ 47 h 10045"/>
              <a:gd name="connsiteX9" fmla="*/ 1965 w 10031"/>
              <a:gd name="connsiteY9" fmla="*/ 0 h 10045"/>
              <a:gd name="connsiteX10" fmla="*/ 2056 w 10031"/>
              <a:gd name="connsiteY10" fmla="*/ 324 h 10045"/>
              <a:gd name="connsiteX11" fmla="*/ 2125 w 10031"/>
              <a:gd name="connsiteY11" fmla="*/ 669 h 10045"/>
              <a:gd name="connsiteX12" fmla="*/ 2189 w 10031"/>
              <a:gd name="connsiteY12" fmla="*/ 1219 h 10045"/>
              <a:gd name="connsiteX13" fmla="*/ 2257 w 10031"/>
              <a:gd name="connsiteY13" fmla="*/ 1894 h 10045"/>
              <a:gd name="connsiteX14" fmla="*/ 2323 w 10031"/>
              <a:gd name="connsiteY14" fmla="*/ 2447 h 10045"/>
              <a:gd name="connsiteX15" fmla="*/ 2409 w 10031"/>
              <a:gd name="connsiteY15" fmla="*/ 2978 h 10045"/>
              <a:gd name="connsiteX16" fmla="*/ 2523 w 10031"/>
              <a:gd name="connsiteY16" fmla="*/ 3494 h 10045"/>
              <a:gd name="connsiteX17" fmla="*/ 2610 w 10031"/>
              <a:gd name="connsiteY17" fmla="*/ 3791 h 10045"/>
              <a:gd name="connsiteX18" fmla="*/ 2679 w 10031"/>
              <a:gd name="connsiteY18" fmla="*/ 3942 h 10045"/>
              <a:gd name="connsiteX19" fmla="*/ 2783 w 10031"/>
              <a:gd name="connsiteY19" fmla="*/ 4080 h 10045"/>
              <a:gd name="connsiteX20" fmla="*/ 2847 w 10031"/>
              <a:gd name="connsiteY20" fmla="*/ 4045 h 10045"/>
              <a:gd name="connsiteX21" fmla="*/ 2911 w 10031"/>
              <a:gd name="connsiteY21" fmla="*/ 4011 h 10045"/>
              <a:gd name="connsiteX22" fmla="*/ 2999 w 10031"/>
              <a:gd name="connsiteY22" fmla="*/ 3997 h 10045"/>
              <a:gd name="connsiteX23" fmla="*/ 3108 w 10031"/>
              <a:gd name="connsiteY23" fmla="*/ 4494 h 10045"/>
              <a:gd name="connsiteX24" fmla="*/ 3199 w 10031"/>
              <a:gd name="connsiteY24" fmla="*/ 4837 h 10045"/>
              <a:gd name="connsiteX25" fmla="*/ 3430 w 10031"/>
              <a:gd name="connsiteY25" fmla="*/ 4994 h 10045"/>
              <a:gd name="connsiteX26" fmla="*/ 3654 w 10031"/>
              <a:gd name="connsiteY26" fmla="*/ 5065 h 10045"/>
              <a:gd name="connsiteX27" fmla="*/ 4047 w 10031"/>
              <a:gd name="connsiteY27" fmla="*/ 4689 h 10045"/>
              <a:gd name="connsiteX28" fmla="*/ 5020 w 10031"/>
              <a:gd name="connsiteY28" fmla="*/ 5501 h 10045"/>
              <a:gd name="connsiteX29" fmla="*/ 7673 w 10031"/>
              <a:gd name="connsiteY29" fmla="*/ 5784 h 10045"/>
              <a:gd name="connsiteX30" fmla="*/ 8282 w 10031"/>
              <a:gd name="connsiteY30" fmla="*/ 7266 h 10045"/>
              <a:gd name="connsiteX31" fmla="*/ 9023 w 10031"/>
              <a:gd name="connsiteY31" fmla="*/ 8017 h 10045"/>
              <a:gd name="connsiteX32" fmla="*/ 9520 w 10031"/>
              <a:gd name="connsiteY32" fmla="*/ 8704 h 10045"/>
              <a:gd name="connsiteX33" fmla="*/ 10031 w 10031"/>
              <a:gd name="connsiteY33" fmla="*/ 10045 h 10045"/>
              <a:gd name="connsiteX0" fmla="*/ 11 w 10031"/>
              <a:gd name="connsiteY0" fmla="*/ 10000 h 10045"/>
              <a:gd name="connsiteX1" fmla="*/ 9 w 10031"/>
              <a:gd name="connsiteY1" fmla="*/ 4054 h 10045"/>
              <a:gd name="connsiteX2" fmla="*/ 472 w 10031"/>
              <a:gd name="connsiteY2" fmla="*/ 2312 h 10045"/>
              <a:gd name="connsiteX3" fmla="*/ 1148 w 10031"/>
              <a:gd name="connsiteY3" fmla="*/ 2019 h 10045"/>
              <a:gd name="connsiteX4" fmla="*/ 1442 w 10031"/>
              <a:gd name="connsiteY4" fmla="*/ 1703 h 10045"/>
              <a:gd name="connsiteX5" fmla="*/ 1607 w 10031"/>
              <a:gd name="connsiteY5" fmla="*/ 896 h 10045"/>
              <a:gd name="connsiteX6" fmla="*/ 1716 w 10031"/>
              <a:gd name="connsiteY6" fmla="*/ 876 h 10045"/>
              <a:gd name="connsiteX7" fmla="*/ 1799 w 10031"/>
              <a:gd name="connsiteY7" fmla="*/ 448 h 10045"/>
              <a:gd name="connsiteX8" fmla="*/ 1881 w 10031"/>
              <a:gd name="connsiteY8" fmla="*/ 47 h 10045"/>
              <a:gd name="connsiteX9" fmla="*/ 1965 w 10031"/>
              <a:gd name="connsiteY9" fmla="*/ 0 h 10045"/>
              <a:gd name="connsiteX10" fmla="*/ 2056 w 10031"/>
              <a:gd name="connsiteY10" fmla="*/ 324 h 10045"/>
              <a:gd name="connsiteX11" fmla="*/ 2125 w 10031"/>
              <a:gd name="connsiteY11" fmla="*/ 669 h 10045"/>
              <a:gd name="connsiteX12" fmla="*/ 2189 w 10031"/>
              <a:gd name="connsiteY12" fmla="*/ 1219 h 10045"/>
              <a:gd name="connsiteX13" fmla="*/ 2257 w 10031"/>
              <a:gd name="connsiteY13" fmla="*/ 1894 h 10045"/>
              <a:gd name="connsiteX14" fmla="*/ 2323 w 10031"/>
              <a:gd name="connsiteY14" fmla="*/ 2447 h 10045"/>
              <a:gd name="connsiteX15" fmla="*/ 2409 w 10031"/>
              <a:gd name="connsiteY15" fmla="*/ 2978 h 10045"/>
              <a:gd name="connsiteX16" fmla="*/ 2523 w 10031"/>
              <a:gd name="connsiteY16" fmla="*/ 3494 h 10045"/>
              <a:gd name="connsiteX17" fmla="*/ 2610 w 10031"/>
              <a:gd name="connsiteY17" fmla="*/ 3791 h 10045"/>
              <a:gd name="connsiteX18" fmla="*/ 2679 w 10031"/>
              <a:gd name="connsiteY18" fmla="*/ 3942 h 10045"/>
              <a:gd name="connsiteX19" fmla="*/ 2783 w 10031"/>
              <a:gd name="connsiteY19" fmla="*/ 4080 h 10045"/>
              <a:gd name="connsiteX20" fmla="*/ 2847 w 10031"/>
              <a:gd name="connsiteY20" fmla="*/ 4045 h 10045"/>
              <a:gd name="connsiteX21" fmla="*/ 2911 w 10031"/>
              <a:gd name="connsiteY21" fmla="*/ 4011 h 10045"/>
              <a:gd name="connsiteX22" fmla="*/ 2999 w 10031"/>
              <a:gd name="connsiteY22" fmla="*/ 3997 h 10045"/>
              <a:gd name="connsiteX23" fmla="*/ 3108 w 10031"/>
              <a:gd name="connsiteY23" fmla="*/ 4494 h 10045"/>
              <a:gd name="connsiteX24" fmla="*/ 3199 w 10031"/>
              <a:gd name="connsiteY24" fmla="*/ 4837 h 10045"/>
              <a:gd name="connsiteX25" fmla="*/ 3430 w 10031"/>
              <a:gd name="connsiteY25" fmla="*/ 4994 h 10045"/>
              <a:gd name="connsiteX26" fmla="*/ 3654 w 10031"/>
              <a:gd name="connsiteY26" fmla="*/ 5065 h 10045"/>
              <a:gd name="connsiteX27" fmla="*/ 4047 w 10031"/>
              <a:gd name="connsiteY27" fmla="*/ 4689 h 10045"/>
              <a:gd name="connsiteX28" fmla="*/ 5020 w 10031"/>
              <a:gd name="connsiteY28" fmla="*/ 5501 h 10045"/>
              <a:gd name="connsiteX29" fmla="*/ 7673 w 10031"/>
              <a:gd name="connsiteY29" fmla="*/ 5784 h 10045"/>
              <a:gd name="connsiteX30" fmla="*/ 8282 w 10031"/>
              <a:gd name="connsiteY30" fmla="*/ 7266 h 10045"/>
              <a:gd name="connsiteX31" fmla="*/ 9023 w 10031"/>
              <a:gd name="connsiteY31" fmla="*/ 8017 h 10045"/>
              <a:gd name="connsiteX32" fmla="*/ 9520 w 10031"/>
              <a:gd name="connsiteY32" fmla="*/ 8704 h 10045"/>
              <a:gd name="connsiteX33" fmla="*/ 10031 w 10031"/>
              <a:gd name="connsiteY33" fmla="*/ 10045 h 10045"/>
              <a:gd name="connsiteX0" fmla="*/ 11 w 10031"/>
              <a:gd name="connsiteY0" fmla="*/ 10000 h 10045"/>
              <a:gd name="connsiteX1" fmla="*/ 9 w 10031"/>
              <a:gd name="connsiteY1" fmla="*/ 4054 h 10045"/>
              <a:gd name="connsiteX2" fmla="*/ 472 w 10031"/>
              <a:gd name="connsiteY2" fmla="*/ 2312 h 10045"/>
              <a:gd name="connsiteX3" fmla="*/ 1148 w 10031"/>
              <a:gd name="connsiteY3" fmla="*/ 2019 h 10045"/>
              <a:gd name="connsiteX4" fmla="*/ 1442 w 10031"/>
              <a:gd name="connsiteY4" fmla="*/ 1703 h 10045"/>
              <a:gd name="connsiteX5" fmla="*/ 1607 w 10031"/>
              <a:gd name="connsiteY5" fmla="*/ 896 h 10045"/>
              <a:gd name="connsiteX6" fmla="*/ 1716 w 10031"/>
              <a:gd name="connsiteY6" fmla="*/ 876 h 10045"/>
              <a:gd name="connsiteX7" fmla="*/ 1799 w 10031"/>
              <a:gd name="connsiteY7" fmla="*/ 448 h 10045"/>
              <a:gd name="connsiteX8" fmla="*/ 1881 w 10031"/>
              <a:gd name="connsiteY8" fmla="*/ 47 h 10045"/>
              <a:gd name="connsiteX9" fmla="*/ 1965 w 10031"/>
              <a:gd name="connsiteY9" fmla="*/ 0 h 10045"/>
              <a:gd name="connsiteX10" fmla="*/ 2056 w 10031"/>
              <a:gd name="connsiteY10" fmla="*/ 324 h 10045"/>
              <a:gd name="connsiteX11" fmla="*/ 2125 w 10031"/>
              <a:gd name="connsiteY11" fmla="*/ 669 h 10045"/>
              <a:gd name="connsiteX12" fmla="*/ 2189 w 10031"/>
              <a:gd name="connsiteY12" fmla="*/ 1219 h 10045"/>
              <a:gd name="connsiteX13" fmla="*/ 2257 w 10031"/>
              <a:gd name="connsiteY13" fmla="*/ 1894 h 10045"/>
              <a:gd name="connsiteX14" fmla="*/ 2323 w 10031"/>
              <a:gd name="connsiteY14" fmla="*/ 2447 h 10045"/>
              <a:gd name="connsiteX15" fmla="*/ 2409 w 10031"/>
              <a:gd name="connsiteY15" fmla="*/ 2978 h 10045"/>
              <a:gd name="connsiteX16" fmla="*/ 2523 w 10031"/>
              <a:gd name="connsiteY16" fmla="*/ 3494 h 10045"/>
              <a:gd name="connsiteX17" fmla="*/ 2610 w 10031"/>
              <a:gd name="connsiteY17" fmla="*/ 3791 h 10045"/>
              <a:gd name="connsiteX18" fmla="*/ 2679 w 10031"/>
              <a:gd name="connsiteY18" fmla="*/ 3942 h 10045"/>
              <a:gd name="connsiteX19" fmla="*/ 2783 w 10031"/>
              <a:gd name="connsiteY19" fmla="*/ 4080 h 10045"/>
              <a:gd name="connsiteX20" fmla="*/ 2847 w 10031"/>
              <a:gd name="connsiteY20" fmla="*/ 4045 h 10045"/>
              <a:gd name="connsiteX21" fmla="*/ 2911 w 10031"/>
              <a:gd name="connsiteY21" fmla="*/ 4011 h 10045"/>
              <a:gd name="connsiteX22" fmla="*/ 2999 w 10031"/>
              <a:gd name="connsiteY22" fmla="*/ 3997 h 10045"/>
              <a:gd name="connsiteX23" fmla="*/ 3108 w 10031"/>
              <a:gd name="connsiteY23" fmla="*/ 4494 h 10045"/>
              <a:gd name="connsiteX24" fmla="*/ 3199 w 10031"/>
              <a:gd name="connsiteY24" fmla="*/ 4837 h 10045"/>
              <a:gd name="connsiteX25" fmla="*/ 3430 w 10031"/>
              <a:gd name="connsiteY25" fmla="*/ 4994 h 10045"/>
              <a:gd name="connsiteX26" fmla="*/ 3654 w 10031"/>
              <a:gd name="connsiteY26" fmla="*/ 5065 h 10045"/>
              <a:gd name="connsiteX27" fmla="*/ 4047 w 10031"/>
              <a:gd name="connsiteY27" fmla="*/ 4689 h 10045"/>
              <a:gd name="connsiteX28" fmla="*/ 5020 w 10031"/>
              <a:gd name="connsiteY28" fmla="*/ 5501 h 10045"/>
              <a:gd name="connsiteX29" fmla="*/ 7673 w 10031"/>
              <a:gd name="connsiteY29" fmla="*/ 5784 h 10045"/>
              <a:gd name="connsiteX30" fmla="*/ 8367 w 10031"/>
              <a:gd name="connsiteY30" fmla="*/ 6973 h 10045"/>
              <a:gd name="connsiteX31" fmla="*/ 9023 w 10031"/>
              <a:gd name="connsiteY31" fmla="*/ 8017 h 10045"/>
              <a:gd name="connsiteX32" fmla="*/ 9520 w 10031"/>
              <a:gd name="connsiteY32" fmla="*/ 8704 h 10045"/>
              <a:gd name="connsiteX33" fmla="*/ 10031 w 10031"/>
              <a:gd name="connsiteY33" fmla="*/ 10045 h 10045"/>
              <a:gd name="connsiteX0" fmla="*/ 11 w 10031"/>
              <a:gd name="connsiteY0" fmla="*/ 9955 h 10000"/>
              <a:gd name="connsiteX1" fmla="*/ 9 w 10031"/>
              <a:gd name="connsiteY1" fmla="*/ 4009 h 10000"/>
              <a:gd name="connsiteX2" fmla="*/ 472 w 10031"/>
              <a:gd name="connsiteY2" fmla="*/ 2267 h 10000"/>
              <a:gd name="connsiteX3" fmla="*/ 1148 w 10031"/>
              <a:gd name="connsiteY3" fmla="*/ 1974 h 10000"/>
              <a:gd name="connsiteX4" fmla="*/ 1442 w 10031"/>
              <a:gd name="connsiteY4" fmla="*/ 1658 h 10000"/>
              <a:gd name="connsiteX5" fmla="*/ 1607 w 10031"/>
              <a:gd name="connsiteY5" fmla="*/ 851 h 10000"/>
              <a:gd name="connsiteX6" fmla="*/ 1716 w 10031"/>
              <a:gd name="connsiteY6" fmla="*/ 831 h 10000"/>
              <a:gd name="connsiteX7" fmla="*/ 1799 w 10031"/>
              <a:gd name="connsiteY7" fmla="*/ 403 h 10000"/>
              <a:gd name="connsiteX8" fmla="*/ 1881 w 10031"/>
              <a:gd name="connsiteY8" fmla="*/ 2 h 10000"/>
              <a:gd name="connsiteX9" fmla="*/ 2056 w 10031"/>
              <a:gd name="connsiteY9" fmla="*/ 279 h 10000"/>
              <a:gd name="connsiteX10" fmla="*/ 2125 w 10031"/>
              <a:gd name="connsiteY10" fmla="*/ 624 h 10000"/>
              <a:gd name="connsiteX11" fmla="*/ 2189 w 10031"/>
              <a:gd name="connsiteY11" fmla="*/ 1174 h 10000"/>
              <a:gd name="connsiteX12" fmla="*/ 2257 w 10031"/>
              <a:gd name="connsiteY12" fmla="*/ 1849 h 10000"/>
              <a:gd name="connsiteX13" fmla="*/ 2323 w 10031"/>
              <a:gd name="connsiteY13" fmla="*/ 2402 h 10000"/>
              <a:gd name="connsiteX14" fmla="*/ 2409 w 10031"/>
              <a:gd name="connsiteY14" fmla="*/ 2933 h 10000"/>
              <a:gd name="connsiteX15" fmla="*/ 2523 w 10031"/>
              <a:gd name="connsiteY15" fmla="*/ 3449 h 10000"/>
              <a:gd name="connsiteX16" fmla="*/ 2610 w 10031"/>
              <a:gd name="connsiteY16" fmla="*/ 3746 h 10000"/>
              <a:gd name="connsiteX17" fmla="*/ 2679 w 10031"/>
              <a:gd name="connsiteY17" fmla="*/ 3897 h 10000"/>
              <a:gd name="connsiteX18" fmla="*/ 2783 w 10031"/>
              <a:gd name="connsiteY18" fmla="*/ 4035 h 10000"/>
              <a:gd name="connsiteX19" fmla="*/ 2847 w 10031"/>
              <a:gd name="connsiteY19" fmla="*/ 4000 h 10000"/>
              <a:gd name="connsiteX20" fmla="*/ 2911 w 10031"/>
              <a:gd name="connsiteY20" fmla="*/ 3966 h 10000"/>
              <a:gd name="connsiteX21" fmla="*/ 2999 w 10031"/>
              <a:gd name="connsiteY21" fmla="*/ 3952 h 10000"/>
              <a:gd name="connsiteX22" fmla="*/ 3108 w 10031"/>
              <a:gd name="connsiteY22" fmla="*/ 4449 h 10000"/>
              <a:gd name="connsiteX23" fmla="*/ 3199 w 10031"/>
              <a:gd name="connsiteY23" fmla="*/ 4792 h 10000"/>
              <a:gd name="connsiteX24" fmla="*/ 3430 w 10031"/>
              <a:gd name="connsiteY24" fmla="*/ 4949 h 10000"/>
              <a:gd name="connsiteX25" fmla="*/ 3654 w 10031"/>
              <a:gd name="connsiteY25" fmla="*/ 5020 h 10000"/>
              <a:gd name="connsiteX26" fmla="*/ 4047 w 10031"/>
              <a:gd name="connsiteY26" fmla="*/ 4644 h 10000"/>
              <a:gd name="connsiteX27" fmla="*/ 5020 w 10031"/>
              <a:gd name="connsiteY27" fmla="*/ 5456 h 10000"/>
              <a:gd name="connsiteX28" fmla="*/ 7673 w 10031"/>
              <a:gd name="connsiteY28" fmla="*/ 5739 h 10000"/>
              <a:gd name="connsiteX29" fmla="*/ 8367 w 10031"/>
              <a:gd name="connsiteY29" fmla="*/ 6928 h 10000"/>
              <a:gd name="connsiteX30" fmla="*/ 9023 w 10031"/>
              <a:gd name="connsiteY30" fmla="*/ 7972 h 10000"/>
              <a:gd name="connsiteX31" fmla="*/ 9520 w 10031"/>
              <a:gd name="connsiteY31" fmla="*/ 8659 h 10000"/>
              <a:gd name="connsiteX32" fmla="*/ 10031 w 10031"/>
              <a:gd name="connsiteY32" fmla="*/ 10000 h 10000"/>
              <a:gd name="connsiteX0" fmla="*/ 11 w 10031"/>
              <a:gd name="connsiteY0" fmla="*/ 9687 h 9732"/>
              <a:gd name="connsiteX1" fmla="*/ 9 w 10031"/>
              <a:gd name="connsiteY1" fmla="*/ 3741 h 9732"/>
              <a:gd name="connsiteX2" fmla="*/ 472 w 10031"/>
              <a:gd name="connsiteY2" fmla="*/ 1999 h 9732"/>
              <a:gd name="connsiteX3" fmla="*/ 1148 w 10031"/>
              <a:gd name="connsiteY3" fmla="*/ 1706 h 9732"/>
              <a:gd name="connsiteX4" fmla="*/ 1442 w 10031"/>
              <a:gd name="connsiteY4" fmla="*/ 1390 h 9732"/>
              <a:gd name="connsiteX5" fmla="*/ 1607 w 10031"/>
              <a:gd name="connsiteY5" fmla="*/ 583 h 9732"/>
              <a:gd name="connsiteX6" fmla="*/ 1716 w 10031"/>
              <a:gd name="connsiteY6" fmla="*/ 563 h 9732"/>
              <a:gd name="connsiteX7" fmla="*/ 1799 w 10031"/>
              <a:gd name="connsiteY7" fmla="*/ 135 h 9732"/>
              <a:gd name="connsiteX8" fmla="*/ 2056 w 10031"/>
              <a:gd name="connsiteY8" fmla="*/ 11 h 9732"/>
              <a:gd name="connsiteX9" fmla="*/ 2125 w 10031"/>
              <a:gd name="connsiteY9" fmla="*/ 356 h 9732"/>
              <a:gd name="connsiteX10" fmla="*/ 2189 w 10031"/>
              <a:gd name="connsiteY10" fmla="*/ 906 h 9732"/>
              <a:gd name="connsiteX11" fmla="*/ 2257 w 10031"/>
              <a:gd name="connsiteY11" fmla="*/ 1581 h 9732"/>
              <a:gd name="connsiteX12" fmla="*/ 2323 w 10031"/>
              <a:gd name="connsiteY12" fmla="*/ 2134 h 9732"/>
              <a:gd name="connsiteX13" fmla="*/ 2409 w 10031"/>
              <a:gd name="connsiteY13" fmla="*/ 2665 h 9732"/>
              <a:gd name="connsiteX14" fmla="*/ 2523 w 10031"/>
              <a:gd name="connsiteY14" fmla="*/ 3181 h 9732"/>
              <a:gd name="connsiteX15" fmla="*/ 2610 w 10031"/>
              <a:gd name="connsiteY15" fmla="*/ 3478 h 9732"/>
              <a:gd name="connsiteX16" fmla="*/ 2679 w 10031"/>
              <a:gd name="connsiteY16" fmla="*/ 3629 h 9732"/>
              <a:gd name="connsiteX17" fmla="*/ 2783 w 10031"/>
              <a:gd name="connsiteY17" fmla="*/ 3767 h 9732"/>
              <a:gd name="connsiteX18" fmla="*/ 2847 w 10031"/>
              <a:gd name="connsiteY18" fmla="*/ 3732 h 9732"/>
              <a:gd name="connsiteX19" fmla="*/ 2911 w 10031"/>
              <a:gd name="connsiteY19" fmla="*/ 3698 h 9732"/>
              <a:gd name="connsiteX20" fmla="*/ 2999 w 10031"/>
              <a:gd name="connsiteY20" fmla="*/ 3684 h 9732"/>
              <a:gd name="connsiteX21" fmla="*/ 3108 w 10031"/>
              <a:gd name="connsiteY21" fmla="*/ 4181 h 9732"/>
              <a:gd name="connsiteX22" fmla="*/ 3199 w 10031"/>
              <a:gd name="connsiteY22" fmla="*/ 4524 h 9732"/>
              <a:gd name="connsiteX23" fmla="*/ 3430 w 10031"/>
              <a:gd name="connsiteY23" fmla="*/ 4681 h 9732"/>
              <a:gd name="connsiteX24" fmla="*/ 3654 w 10031"/>
              <a:gd name="connsiteY24" fmla="*/ 4752 h 9732"/>
              <a:gd name="connsiteX25" fmla="*/ 4047 w 10031"/>
              <a:gd name="connsiteY25" fmla="*/ 4376 h 9732"/>
              <a:gd name="connsiteX26" fmla="*/ 5020 w 10031"/>
              <a:gd name="connsiteY26" fmla="*/ 5188 h 9732"/>
              <a:gd name="connsiteX27" fmla="*/ 7673 w 10031"/>
              <a:gd name="connsiteY27" fmla="*/ 5471 h 9732"/>
              <a:gd name="connsiteX28" fmla="*/ 8367 w 10031"/>
              <a:gd name="connsiteY28" fmla="*/ 6660 h 9732"/>
              <a:gd name="connsiteX29" fmla="*/ 9023 w 10031"/>
              <a:gd name="connsiteY29" fmla="*/ 7704 h 9732"/>
              <a:gd name="connsiteX30" fmla="*/ 9520 w 10031"/>
              <a:gd name="connsiteY30" fmla="*/ 8391 h 9732"/>
              <a:gd name="connsiteX31" fmla="*/ 10031 w 10031"/>
              <a:gd name="connsiteY31" fmla="*/ 9732 h 9732"/>
              <a:gd name="connsiteX0" fmla="*/ 11 w 10000"/>
              <a:gd name="connsiteY0" fmla="*/ 9821 h 9867"/>
              <a:gd name="connsiteX1" fmla="*/ 9 w 10000"/>
              <a:gd name="connsiteY1" fmla="*/ 3711 h 9867"/>
              <a:gd name="connsiteX2" fmla="*/ 471 w 10000"/>
              <a:gd name="connsiteY2" fmla="*/ 1921 h 9867"/>
              <a:gd name="connsiteX3" fmla="*/ 1144 w 10000"/>
              <a:gd name="connsiteY3" fmla="*/ 1620 h 9867"/>
              <a:gd name="connsiteX4" fmla="*/ 1438 w 10000"/>
              <a:gd name="connsiteY4" fmla="*/ 1295 h 9867"/>
              <a:gd name="connsiteX5" fmla="*/ 1602 w 10000"/>
              <a:gd name="connsiteY5" fmla="*/ 466 h 9867"/>
              <a:gd name="connsiteX6" fmla="*/ 1711 w 10000"/>
              <a:gd name="connsiteY6" fmla="*/ 446 h 9867"/>
              <a:gd name="connsiteX7" fmla="*/ 1793 w 10000"/>
              <a:gd name="connsiteY7" fmla="*/ 6 h 9867"/>
              <a:gd name="connsiteX8" fmla="*/ 2118 w 10000"/>
              <a:gd name="connsiteY8" fmla="*/ 233 h 9867"/>
              <a:gd name="connsiteX9" fmla="*/ 2182 w 10000"/>
              <a:gd name="connsiteY9" fmla="*/ 798 h 9867"/>
              <a:gd name="connsiteX10" fmla="*/ 2250 w 10000"/>
              <a:gd name="connsiteY10" fmla="*/ 1492 h 9867"/>
              <a:gd name="connsiteX11" fmla="*/ 2316 w 10000"/>
              <a:gd name="connsiteY11" fmla="*/ 2060 h 9867"/>
              <a:gd name="connsiteX12" fmla="*/ 2402 w 10000"/>
              <a:gd name="connsiteY12" fmla="*/ 2605 h 9867"/>
              <a:gd name="connsiteX13" fmla="*/ 2515 w 10000"/>
              <a:gd name="connsiteY13" fmla="*/ 3136 h 9867"/>
              <a:gd name="connsiteX14" fmla="*/ 2602 w 10000"/>
              <a:gd name="connsiteY14" fmla="*/ 3441 h 9867"/>
              <a:gd name="connsiteX15" fmla="*/ 2671 w 10000"/>
              <a:gd name="connsiteY15" fmla="*/ 3596 h 9867"/>
              <a:gd name="connsiteX16" fmla="*/ 2774 w 10000"/>
              <a:gd name="connsiteY16" fmla="*/ 3738 h 9867"/>
              <a:gd name="connsiteX17" fmla="*/ 2838 w 10000"/>
              <a:gd name="connsiteY17" fmla="*/ 3702 h 9867"/>
              <a:gd name="connsiteX18" fmla="*/ 2902 w 10000"/>
              <a:gd name="connsiteY18" fmla="*/ 3667 h 9867"/>
              <a:gd name="connsiteX19" fmla="*/ 2990 w 10000"/>
              <a:gd name="connsiteY19" fmla="*/ 3652 h 9867"/>
              <a:gd name="connsiteX20" fmla="*/ 3098 w 10000"/>
              <a:gd name="connsiteY20" fmla="*/ 4163 h 9867"/>
              <a:gd name="connsiteX21" fmla="*/ 3189 w 10000"/>
              <a:gd name="connsiteY21" fmla="*/ 4516 h 9867"/>
              <a:gd name="connsiteX22" fmla="*/ 3419 w 10000"/>
              <a:gd name="connsiteY22" fmla="*/ 4677 h 9867"/>
              <a:gd name="connsiteX23" fmla="*/ 3643 w 10000"/>
              <a:gd name="connsiteY23" fmla="*/ 4750 h 9867"/>
              <a:gd name="connsiteX24" fmla="*/ 4034 w 10000"/>
              <a:gd name="connsiteY24" fmla="*/ 4364 h 9867"/>
              <a:gd name="connsiteX25" fmla="*/ 5004 w 10000"/>
              <a:gd name="connsiteY25" fmla="*/ 5198 h 9867"/>
              <a:gd name="connsiteX26" fmla="*/ 7649 w 10000"/>
              <a:gd name="connsiteY26" fmla="*/ 5489 h 9867"/>
              <a:gd name="connsiteX27" fmla="*/ 8341 w 10000"/>
              <a:gd name="connsiteY27" fmla="*/ 6710 h 9867"/>
              <a:gd name="connsiteX28" fmla="*/ 8995 w 10000"/>
              <a:gd name="connsiteY28" fmla="*/ 7783 h 9867"/>
              <a:gd name="connsiteX29" fmla="*/ 9491 w 10000"/>
              <a:gd name="connsiteY29" fmla="*/ 8489 h 9867"/>
              <a:gd name="connsiteX30" fmla="*/ 10000 w 10000"/>
              <a:gd name="connsiteY30" fmla="*/ 9867 h 9867"/>
              <a:gd name="connsiteX0" fmla="*/ 11 w 10000"/>
              <a:gd name="connsiteY0" fmla="*/ 9953 h 10000"/>
              <a:gd name="connsiteX1" fmla="*/ 9 w 10000"/>
              <a:gd name="connsiteY1" fmla="*/ 3761 h 10000"/>
              <a:gd name="connsiteX2" fmla="*/ 471 w 10000"/>
              <a:gd name="connsiteY2" fmla="*/ 1947 h 10000"/>
              <a:gd name="connsiteX3" fmla="*/ 1144 w 10000"/>
              <a:gd name="connsiteY3" fmla="*/ 1642 h 10000"/>
              <a:gd name="connsiteX4" fmla="*/ 1438 w 10000"/>
              <a:gd name="connsiteY4" fmla="*/ 1312 h 10000"/>
              <a:gd name="connsiteX5" fmla="*/ 1602 w 10000"/>
              <a:gd name="connsiteY5" fmla="*/ 472 h 10000"/>
              <a:gd name="connsiteX6" fmla="*/ 1711 w 10000"/>
              <a:gd name="connsiteY6" fmla="*/ 452 h 10000"/>
              <a:gd name="connsiteX7" fmla="*/ 1793 w 10000"/>
              <a:gd name="connsiteY7" fmla="*/ 6 h 10000"/>
              <a:gd name="connsiteX8" fmla="*/ 2118 w 10000"/>
              <a:gd name="connsiteY8" fmla="*/ 236 h 10000"/>
              <a:gd name="connsiteX9" fmla="*/ 2182 w 10000"/>
              <a:gd name="connsiteY9" fmla="*/ 809 h 10000"/>
              <a:gd name="connsiteX10" fmla="*/ 2250 w 10000"/>
              <a:gd name="connsiteY10" fmla="*/ 1512 h 10000"/>
              <a:gd name="connsiteX11" fmla="*/ 2316 w 10000"/>
              <a:gd name="connsiteY11" fmla="*/ 2088 h 10000"/>
              <a:gd name="connsiteX12" fmla="*/ 2402 w 10000"/>
              <a:gd name="connsiteY12" fmla="*/ 2640 h 10000"/>
              <a:gd name="connsiteX13" fmla="*/ 2515 w 10000"/>
              <a:gd name="connsiteY13" fmla="*/ 3178 h 10000"/>
              <a:gd name="connsiteX14" fmla="*/ 2602 w 10000"/>
              <a:gd name="connsiteY14" fmla="*/ 3487 h 10000"/>
              <a:gd name="connsiteX15" fmla="*/ 2671 w 10000"/>
              <a:gd name="connsiteY15" fmla="*/ 3644 h 10000"/>
              <a:gd name="connsiteX16" fmla="*/ 2774 w 10000"/>
              <a:gd name="connsiteY16" fmla="*/ 3788 h 10000"/>
              <a:gd name="connsiteX17" fmla="*/ 2838 w 10000"/>
              <a:gd name="connsiteY17" fmla="*/ 3752 h 10000"/>
              <a:gd name="connsiteX18" fmla="*/ 2902 w 10000"/>
              <a:gd name="connsiteY18" fmla="*/ 3716 h 10000"/>
              <a:gd name="connsiteX19" fmla="*/ 3098 w 10000"/>
              <a:gd name="connsiteY19" fmla="*/ 4219 h 10000"/>
              <a:gd name="connsiteX20" fmla="*/ 3189 w 10000"/>
              <a:gd name="connsiteY20" fmla="*/ 4577 h 10000"/>
              <a:gd name="connsiteX21" fmla="*/ 3419 w 10000"/>
              <a:gd name="connsiteY21" fmla="*/ 4740 h 10000"/>
              <a:gd name="connsiteX22" fmla="*/ 3643 w 10000"/>
              <a:gd name="connsiteY22" fmla="*/ 4814 h 10000"/>
              <a:gd name="connsiteX23" fmla="*/ 4034 w 10000"/>
              <a:gd name="connsiteY23" fmla="*/ 4423 h 10000"/>
              <a:gd name="connsiteX24" fmla="*/ 5004 w 10000"/>
              <a:gd name="connsiteY24" fmla="*/ 5268 h 10000"/>
              <a:gd name="connsiteX25" fmla="*/ 7649 w 10000"/>
              <a:gd name="connsiteY25" fmla="*/ 5563 h 10000"/>
              <a:gd name="connsiteX26" fmla="*/ 8341 w 10000"/>
              <a:gd name="connsiteY26" fmla="*/ 6800 h 10000"/>
              <a:gd name="connsiteX27" fmla="*/ 8995 w 10000"/>
              <a:gd name="connsiteY27" fmla="*/ 7888 h 10000"/>
              <a:gd name="connsiteX28" fmla="*/ 9491 w 10000"/>
              <a:gd name="connsiteY28" fmla="*/ 8603 h 10000"/>
              <a:gd name="connsiteX29" fmla="*/ 10000 w 10000"/>
              <a:gd name="connsiteY29" fmla="*/ 10000 h 10000"/>
              <a:gd name="connsiteX0" fmla="*/ 11 w 10000"/>
              <a:gd name="connsiteY0" fmla="*/ 9953 h 10000"/>
              <a:gd name="connsiteX1" fmla="*/ 9 w 10000"/>
              <a:gd name="connsiteY1" fmla="*/ 3761 h 10000"/>
              <a:gd name="connsiteX2" fmla="*/ 471 w 10000"/>
              <a:gd name="connsiteY2" fmla="*/ 1947 h 10000"/>
              <a:gd name="connsiteX3" fmla="*/ 1144 w 10000"/>
              <a:gd name="connsiteY3" fmla="*/ 1642 h 10000"/>
              <a:gd name="connsiteX4" fmla="*/ 1438 w 10000"/>
              <a:gd name="connsiteY4" fmla="*/ 1312 h 10000"/>
              <a:gd name="connsiteX5" fmla="*/ 1602 w 10000"/>
              <a:gd name="connsiteY5" fmla="*/ 472 h 10000"/>
              <a:gd name="connsiteX6" fmla="*/ 1711 w 10000"/>
              <a:gd name="connsiteY6" fmla="*/ 452 h 10000"/>
              <a:gd name="connsiteX7" fmla="*/ 1793 w 10000"/>
              <a:gd name="connsiteY7" fmla="*/ 6 h 10000"/>
              <a:gd name="connsiteX8" fmla="*/ 2118 w 10000"/>
              <a:gd name="connsiteY8" fmla="*/ 236 h 10000"/>
              <a:gd name="connsiteX9" fmla="*/ 2182 w 10000"/>
              <a:gd name="connsiteY9" fmla="*/ 809 h 10000"/>
              <a:gd name="connsiteX10" fmla="*/ 2250 w 10000"/>
              <a:gd name="connsiteY10" fmla="*/ 1512 h 10000"/>
              <a:gd name="connsiteX11" fmla="*/ 2316 w 10000"/>
              <a:gd name="connsiteY11" fmla="*/ 2088 h 10000"/>
              <a:gd name="connsiteX12" fmla="*/ 2402 w 10000"/>
              <a:gd name="connsiteY12" fmla="*/ 2640 h 10000"/>
              <a:gd name="connsiteX13" fmla="*/ 2515 w 10000"/>
              <a:gd name="connsiteY13" fmla="*/ 3178 h 10000"/>
              <a:gd name="connsiteX14" fmla="*/ 2602 w 10000"/>
              <a:gd name="connsiteY14" fmla="*/ 3487 h 10000"/>
              <a:gd name="connsiteX15" fmla="*/ 2671 w 10000"/>
              <a:gd name="connsiteY15" fmla="*/ 3644 h 10000"/>
              <a:gd name="connsiteX16" fmla="*/ 2774 w 10000"/>
              <a:gd name="connsiteY16" fmla="*/ 3788 h 10000"/>
              <a:gd name="connsiteX17" fmla="*/ 2838 w 10000"/>
              <a:gd name="connsiteY17" fmla="*/ 3752 h 10000"/>
              <a:gd name="connsiteX18" fmla="*/ 2902 w 10000"/>
              <a:gd name="connsiteY18" fmla="*/ 3716 h 10000"/>
              <a:gd name="connsiteX19" fmla="*/ 3098 w 10000"/>
              <a:gd name="connsiteY19" fmla="*/ 4219 h 10000"/>
              <a:gd name="connsiteX20" fmla="*/ 3189 w 10000"/>
              <a:gd name="connsiteY20" fmla="*/ 4577 h 10000"/>
              <a:gd name="connsiteX21" fmla="*/ 3419 w 10000"/>
              <a:gd name="connsiteY21" fmla="*/ 4740 h 10000"/>
              <a:gd name="connsiteX22" fmla="*/ 4034 w 10000"/>
              <a:gd name="connsiteY22" fmla="*/ 4423 h 10000"/>
              <a:gd name="connsiteX23" fmla="*/ 5004 w 10000"/>
              <a:gd name="connsiteY23" fmla="*/ 5268 h 10000"/>
              <a:gd name="connsiteX24" fmla="*/ 7649 w 10000"/>
              <a:gd name="connsiteY24" fmla="*/ 5563 h 10000"/>
              <a:gd name="connsiteX25" fmla="*/ 8341 w 10000"/>
              <a:gd name="connsiteY25" fmla="*/ 6800 h 10000"/>
              <a:gd name="connsiteX26" fmla="*/ 8995 w 10000"/>
              <a:gd name="connsiteY26" fmla="*/ 7888 h 10000"/>
              <a:gd name="connsiteX27" fmla="*/ 9491 w 10000"/>
              <a:gd name="connsiteY27" fmla="*/ 8603 h 10000"/>
              <a:gd name="connsiteX28" fmla="*/ 10000 w 10000"/>
              <a:gd name="connsiteY28" fmla="*/ 10000 h 10000"/>
              <a:gd name="connsiteX0" fmla="*/ 11 w 10000"/>
              <a:gd name="connsiteY0" fmla="*/ 9953 h 10000"/>
              <a:gd name="connsiteX1" fmla="*/ 9 w 10000"/>
              <a:gd name="connsiteY1" fmla="*/ 3761 h 10000"/>
              <a:gd name="connsiteX2" fmla="*/ 471 w 10000"/>
              <a:gd name="connsiteY2" fmla="*/ 1947 h 10000"/>
              <a:gd name="connsiteX3" fmla="*/ 1144 w 10000"/>
              <a:gd name="connsiteY3" fmla="*/ 1642 h 10000"/>
              <a:gd name="connsiteX4" fmla="*/ 1438 w 10000"/>
              <a:gd name="connsiteY4" fmla="*/ 1312 h 10000"/>
              <a:gd name="connsiteX5" fmla="*/ 1602 w 10000"/>
              <a:gd name="connsiteY5" fmla="*/ 472 h 10000"/>
              <a:gd name="connsiteX6" fmla="*/ 1711 w 10000"/>
              <a:gd name="connsiteY6" fmla="*/ 452 h 10000"/>
              <a:gd name="connsiteX7" fmla="*/ 1793 w 10000"/>
              <a:gd name="connsiteY7" fmla="*/ 6 h 10000"/>
              <a:gd name="connsiteX8" fmla="*/ 2118 w 10000"/>
              <a:gd name="connsiteY8" fmla="*/ 236 h 10000"/>
              <a:gd name="connsiteX9" fmla="*/ 2182 w 10000"/>
              <a:gd name="connsiteY9" fmla="*/ 809 h 10000"/>
              <a:gd name="connsiteX10" fmla="*/ 2250 w 10000"/>
              <a:gd name="connsiteY10" fmla="*/ 1512 h 10000"/>
              <a:gd name="connsiteX11" fmla="*/ 2316 w 10000"/>
              <a:gd name="connsiteY11" fmla="*/ 2088 h 10000"/>
              <a:gd name="connsiteX12" fmla="*/ 2402 w 10000"/>
              <a:gd name="connsiteY12" fmla="*/ 2640 h 10000"/>
              <a:gd name="connsiteX13" fmla="*/ 2515 w 10000"/>
              <a:gd name="connsiteY13" fmla="*/ 3178 h 10000"/>
              <a:gd name="connsiteX14" fmla="*/ 2602 w 10000"/>
              <a:gd name="connsiteY14" fmla="*/ 3487 h 10000"/>
              <a:gd name="connsiteX15" fmla="*/ 2671 w 10000"/>
              <a:gd name="connsiteY15" fmla="*/ 3644 h 10000"/>
              <a:gd name="connsiteX16" fmla="*/ 2774 w 10000"/>
              <a:gd name="connsiteY16" fmla="*/ 3788 h 10000"/>
              <a:gd name="connsiteX17" fmla="*/ 2838 w 10000"/>
              <a:gd name="connsiteY17" fmla="*/ 3752 h 10000"/>
              <a:gd name="connsiteX18" fmla="*/ 2902 w 10000"/>
              <a:gd name="connsiteY18" fmla="*/ 3716 h 10000"/>
              <a:gd name="connsiteX19" fmla="*/ 3098 w 10000"/>
              <a:gd name="connsiteY19" fmla="*/ 4219 h 10000"/>
              <a:gd name="connsiteX20" fmla="*/ 3189 w 10000"/>
              <a:gd name="connsiteY20" fmla="*/ 4577 h 10000"/>
              <a:gd name="connsiteX21" fmla="*/ 3470 w 10000"/>
              <a:gd name="connsiteY21" fmla="*/ 4717 h 10000"/>
              <a:gd name="connsiteX22" fmla="*/ 4034 w 10000"/>
              <a:gd name="connsiteY22" fmla="*/ 4423 h 10000"/>
              <a:gd name="connsiteX23" fmla="*/ 5004 w 10000"/>
              <a:gd name="connsiteY23" fmla="*/ 5268 h 10000"/>
              <a:gd name="connsiteX24" fmla="*/ 7649 w 10000"/>
              <a:gd name="connsiteY24" fmla="*/ 5563 h 10000"/>
              <a:gd name="connsiteX25" fmla="*/ 8341 w 10000"/>
              <a:gd name="connsiteY25" fmla="*/ 6800 h 10000"/>
              <a:gd name="connsiteX26" fmla="*/ 8995 w 10000"/>
              <a:gd name="connsiteY26" fmla="*/ 7888 h 10000"/>
              <a:gd name="connsiteX27" fmla="*/ 9491 w 10000"/>
              <a:gd name="connsiteY27" fmla="*/ 8603 h 10000"/>
              <a:gd name="connsiteX28" fmla="*/ 10000 w 10000"/>
              <a:gd name="connsiteY28" fmla="*/ 10000 h 10000"/>
              <a:gd name="connsiteX0" fmla="*/ 11 w 10000"/>
              <a:gd name="connsiteY0" fmla="*/ 9953 h 10000"/>
              <a:gd name="connsiteX1" fmla="*/ 9 w 10000"/>
              <a:gd name="connsiteY1" fmla="*/ 3761 h 10000"/>
              <a:gd name="connsiteX2" fmla="*/ 471 w 10000"/>
              <a:gd name="connsiteY2" fmla="*/ 1947 h 10000"/>
              <a:gd name="connsiteX3" fmla="*/ 1144 w 10000"/>
              <a:gd name="connsiteY3" fmla="*/ 1642 h 10000"/>
              <a:gd name="connsiteX4" fmla="*/ 1438 w 10000"/>
              <a:gd name="connsiteY4" fmla="*/ 1312 h 10000"/>
              <a:gd name="connsiteX5" fmla="*/ 1602 w 10000"/>
              <a:gd name="connsiteY5" fmla="*/ 472 h 10000"/>
              <a:gd name="connsiteX6" fmla="*/ 1711 w 10000"/>
              <a:gd name="connsiteY6" fmla="*/ 452 h 10000"/>
              <a:gd name="connsiteX7" fmla="*/ 1793 w 10000"/>
              <a:gd name="connsiteY7" fmla="*/ 6 h 10000"/>
              <a:gd name="connsiteX8" fmla="*/ 2118 w 10000"/>
              <a:gd name="connsiteY8" fmla="*/ 236 h 10000"/>
              <a:gd name="connsiteX9" fmla="*/ 2182 w 10000"/>
              <a:gd name="connsiteY9" fmla="*/ 809 h 10000"/>
              <a:gd name="connsiteX10" fmla="*/ 2250 w 10000"/>
              <a:gd name="connsiteY10" fmla="*/ 1512 h 10000"/>
              <a:gd name="connsiteX11" fmla="*/ 2316 w 10000"/>
              <a:gd name="connsiteY11" fmla="*/ 2088 h 10000"/>
              <a:gd name="connsiteX12" fmla="*/ 2402 w 10000"/>
              <a:gd name="connsiteY12" fmla="*/ 2640 h 10000"/>
              <a:gd name="connsiteX13" fmla="*/ 2515 w 10000"/>
              <a:gd name="connsiteY13" fmla="*/ 3178 h 10000"/>
              <a:gd name="connsiteX14" fmla="*/ 2602 w 10000"/>
              <a:gd name="connsiteY14" fmla="*/ 3487 h 10000"/>
              <a:gd name="connsiteX15" fmla="*/ 2671 w 10000"/>
              <a:gd name="connsiteY15" fmla="*/ 3644 h 10000"/>
              <a:gd name="connsiteX16" fmla="*/ 2774 w 10000"/>
              <a:gd name="connsiteY16" fmla="*/ 3788 h 10000"/>
              <a:gd name="connsiteX17" fmla="*/ 2838 w 10000"/>
              <a:gd name="connsiteY17" fmla="*/ 3752 h 10000"/>
              <a:gd name="connsiteX18" fmla="*/ 2902 w 10000"/>
              <a:gd name="connsiteY18" fmla="*/ 3716 h 10000"/>
              <a:gd name="connsiteX19" fmla="*/ 3098 w 10000"/>
              <a:gd name="connsiteY19" fmla="*/ 4219 h 10000"/>
              <a:gd name="connsiteX20" fmla="*/ 3189 w 10000"/>
              <a:gd name="connsiteY20" fmla="*/ 4577 h 10000"/>
              <a:gd name="connsiteX21" fmla="*/ 3470 w 10000"/>
              <a:gd name="connsiteY21" fmla="*/ 4717 h 10000"/>
              <a:gd name="connsiteX22" fmla="*/ 4034 w 10000"/>
              <a:gd name="connsiteY22" fmla="*/ 4423 h 10000"/>
              <a:gd name="connsiteX23" fmla="*/ 5004 w 10000"/>
              <a:gd name="connsiteY23" fmla="*/ 5268 h 10000"/>
              <a:gd name="connsiteX24" fmla="*/ 7649 w 10000"/>
              <a:gd name="connsiteY24" fmla="*/ 5563 h 10000"/>
              <a:gd name="connsiteX25" fmla="*/ 8341 w 10000"/>
              <a:gd name="connsiteY25" fmla="*/ 6800 h 10000"/>
              <a:gd name="connsiteX26" fmla="*/ 8995 w 10000"/>
              <a:gd name="connsiteY26" fmla="*/ 7888 h 10000"/>
              <a:gd name="connsiteX27" fmla="*/ 9491 w 10000"/>
              <a:gd name="connsiteY27" fmla="*/ 8603 h 10000"/>
              <a:gd name="connsiteX28" fmla="*/ 10000 w 10000"/>
              <a:gd name="connsiteY28" fmla="*/ 10000 h 10000"/>
              <a:gd name="connsiteX0" fmla="*/ 11 w 10000"/>
              <a:gd name="connsiteY0" fmla="*/ 9947 h 9994"/>
              <a:gd name="connsiteX1" fmla="*/ 9 w 10000"/>
              <a:gd name="connsiteY1" fmla="*/ 3755 h 9994"/>
              <a:gd name="connsiteX2" fmla="*/ 471 w 10000"/>
              <a:gd name="connsiteY2" fmla="*/ 1941 h 9994"/>
              <a:gd name="connsiteX3" fmla="*/ 1144 w 10000"/>
              <a:gd name="connsiteY3" fmla="*/ 1636 h 9994"/>
              <a:gd name="connsiteX4" fmla="*/ 1438 w 10000"/>
              <a:gd name="connsiteY4" fmla="*/ 1306 h 9994"/>
              <a:gd name="connsiteX5" fmla="*/ 1602 w 10000"/>
              <a:gd name="connsiteY5" fmla="*/ 466 h 9994"/>
              <a:gd name="connsiteX6" fmla="*/ 1711 w 10000"/>
              <a:gd name="connsiteY6" fmla="*/ 446 h 9994"/>
              <a:gd name="connsiteX7" fmla="*/ 1793 w 10000"/>
              <a:gd name="connsiteY7" fmla="*/ 0 h 9994"/>
              <a:gd name="connsiteX8" fmla="*/ 2182 w 10000"/>
              <a:gd name="connsiteY8" fmla="*/ 803 h 9994"/>
              <a:gd name="connsiteX9" fmla="*/ 2250 w 10000"/>
              <a:gd name="connsiteY9" fmla="*/ 1506 h 9994"/>
              <a:gd name="connsiteX10" fmla="*/ 2316 w 10000"/>
              <a:gd name="connsiteY10" fmla="*/ 2082 h 9994"/>
              <a:gd name="connsiteX11" fmla="*/ 2402 w 10000"/>
              <a:gd name="connsiteY11" fmla="*/ 2634 h 9994"/>
              <a:gd name="connsiteX12" fmla="*/ 2515 w 10000"/>
              <a:gd name="connsiteY12" fmla="*/ 3172 h 9994"/>
              <a:gd name="connsiteX13" fmla="*/ 2602 w 10000"/>
              <a:gd name="connsiteY13" fmla="*/ 3481 h 9994"/>
              <a:gd name="connsiteX14" fmla="*/ 2671 w 10000"/>
              <a:gd name="connsiteY14" fmla="*/ 3638 h 9994"/>
              <a:gd name="connsiteX15" fmla="*/ 2774 w 10000"/>
              <a:gd name="connsiteY15" fmla="*/ 3782 h 9994"/>
              <a:gd name="connsiteX16" fmla="*/ 2838 w 10000"/>
              <a:gd name="connsiteY16" fmla="*/ 3746 h 9994"/>
              <a:gd name="connsiteX17" fmla="*/ 2902 w 10000"/>
              <a:gd name="connsiteY17" fmla="*/ 3710 h 9994"/>
              <a:gd name="connsiteX18" fmla="*/ 3098 w 10000"/>
              <a:gd name="connsiteY18" fmla="*/ 4213 h 9994"/>
              <a:gd name="connsiteX19" fmla="*/ 3189 w 10000"/>
              <a:gd name="connsiteY19" fmla="*/ 4571 h 9994"/>
              <a:gd name="connsiteX20" fmla="*/ 3470 w 10000"/>
              <a:gd name="connsiteY20" fmla="*/ 4711 h 9994"/>
              <a:gd name="connsiteX21" fmla="*/ 4034 w 10000"/>
              <a:gd name="connsiteY21" fmla="*/ 4417 h 9994"/>
              <a:gd name="connsiteX22" fmla="*/ 5004 w 10000"/>
              <a:gd name="connsiteY22" fmla="*/ 5262 h 9994"/>
              <a:gd name="connsiteX23" fmla="*/ 7649 w 10000"/>
              <a:gd name="connsiteY23" fmla="*/ 5557 h 9994"/>
              <a:gd name="connsiteX24" fmla="*/ 8341 w 10000"/>
              <a:gd name="connsiteY24" fmla="*/ 6794 h 9994"/>
              <a:gd name="connsiteX25" fmla="*/ 8995 w 10000"/>
              <a:gd name="connsiteY25" fmla="*/ 7882 h 9994"/>
              <a:gd name="connsiteX26" fmla="*/ 9491 w 10000"/>
              <a:gd name="connsiteY26" fmla="*/ 8597 h 9994"/>
              <a:gd name="connsiteX27" fmla="*/ 10000 w 10000"/>
              <a:gd name="connsiteY27" fmla="*/ 9994 h 9994"/>
              <a:gd name="connsiteX0" fmla="*/ 11 w 10000"/>
              <a:gd name="connsiteY0" fmla="*/ 9507 h 9554"/>
              <a:gd name="connsiteX1" fmla="*/ 9 w 10000"/>
              <a:gd name="connsiteY1" fmla="*/ 3311 h 9554"/>
              <a:gd name="connsiteX2" fmla="*/ 471 w 10000"/>
              <a:gd name="connsiteY2" fmla="*/ 1496 h 9554"/>
              <a:gd name="connsiteX3" fmla="*/ 1144 w 10000"/>
              <a:gd name="connsiteY3" fmla="*/ 1191 h 9554"/>
              <a:gd name="connsiteX4" fmla="*/ 1438 w 10000"/>
              <a:gd name="connsiteY4" fmla="*/ 861 h 9554"/>
              <a:gd name="connsiteX5" fmla="*/ 1602 w 10000"/>
              <a:gd name="connsiteY5" fmla="*/ 20 h 9554"/>
              <a:gd name="connsiteX6" fmla="*/ 1711 w 10000"/>
              <a:gd name="connsiteY6" fmla="*/ 0 h 9554"/>
              <a:gd name="connsiteX7" fmla="*/ 2182 w 10000"/>
              <a:gd name="connsiteY7" fmla="*/ 357 h 9554"/>
              <a:gd name="connsiteX8" fmla="*/ 2250 w 10000"/>
              <a:gd name="connsiteY8" fmla="*/ 1061 h 9554"/>
              <a:gd name="connsiteX9" fmla="*/ 2316 w 10000"/>
              <a:gd name="connsiteY9" fmla="*/ 1637 h 9554"/>
              <a:gd name="connsiteX10" fmla="*/ 2402 w 10000"/>
              <a:gd name="connsiteY10" fmla="*/ 2190 h 9554"/>
              <a:gd name="connsiteX11" fmla="*/ 2515 w 10000"/>
              <a:gd name="connsiteY11" fmla="*/ 2728 h 9554"/>
              <a:gd name="connsiteX12" fmla="*/ 2602 w 10000"/>
              <a:gd name="connsiteY12" fmla="*/ 3037 h 9554"/>
              <a:gd name="connsiteX13" fmla="*/ 2671 w 10000"/>
              <a:gd name="connsiteY13" fmla="*/ 3194 h 9554"/>
              <a:gd name="connsiteX14" fmla="*/ 2774 w 10000"/>
              <a:gd name="connsiteY14" fmla="*/ 3338 h 9554"/>
              <a:gd name="connsiteX15" fmla="*/ 2838 w 10000"/>
              <a:gd name="connsiteY15" fmla="*/ 3302 h 9554"/>
              <a:gd name="connsiteX16" fmla="*/ 2902 w 10000"/>
              <a:gd name="connsiteY16" fmla="*/ 3266 h 9554"/>
              <a:gd name="connsiteX17" fmla="*/ 3098 w 10000"/>
              <a:gd name="connsiteY17" fmla="*/ 3770 h 9554"/>
              <a:gd name="connsiteX18" fmla="*/ 3189 w 10000"/>
              <a:gd name="connsiteY18" fmla="*/ 4128 h 9554"/>
              <a:gd name="connsiteX19" fmla="*/ 3470 w 10000"/>
              <a:gd name="connsiteY19" fmla="*/ 4268 h 9554"/>
              <a:gd name="connsiteX20" fmla="*/ 4034 w 10000"/>
              <a:gd name="connsiteY20" fmla="*/ 3974 h 9554"/>
              <a:gd name="connsiteX21" fmla="*/ 5004 w 10000"/>
              <a:gd name="connsiteY21" fmla="*/ 4819 h 9554"/>
              <a:gd name="connsiteX22" fmla="*/ 7649 w 10000"/>
              <a:gd name="connsiteY22" fmla="*/ 5114 h 9554"/>
              <a:gd name="connsiteX23" fmla="*/ 8341 w 10000"/>
              <a:gd name="connsiteY23" fmla="*/ 6352 h 9554"/>
              <a:gd name="connsiteX24" fmla="*/ 8995 w 10000"/>
              <a:gd name="connsiteY24" fmla="*/ 7441 h 9554"/>
              <a:gd name="connsiteX25" fmla="*/ 9491 w 10000"/>
              <a:gd name="connsiteY25" fmla="*/ 8156 h 9554"/>
              <a:gd name="connsiteX26" fmla="*/ 10000 w 10000"/>
              <a:gd name="connsiteY26" fmla="*/ 9554 h 9554"/>
              <a:gd name="connsiteX0" fmla="*/ 11 w 10000"/>
              <a:gd name="connsiteY0" fmla="*/ 9931 h 9980"/>
              <a:gd name="connsiteX1" fmla="*/ 9 w 10000"/>
              <a:gd name="connsiteY1" fmla="*/ 3446 h 9980"/>
              <a:gd name="connsiteX2" fmla="*/ 471 w 10000"/>
              <a:gd name="connsiteY2" fmla="*/ 1546 h 9980"/>
              <a:gd name="connsiteX3" fmla="*/ 1144 w 10000"/>
              <a:gd name="connsiteY3" fmla="*/ 1227 h 9980"/>
              <a:gd name="connsiteX4" fmla="*/ 1438 w 10000"/>
              <a:gd name="connsiteY4" fmla="*/ 881 h 9980"/>
              <a:gd name="connsiteX5" fmla="*/ 1602 w 10000"/>
              <a:gd name="connsiteY5" fmla="*/ 1 h 9980"/>
              <a:gd name="connsiteX6" fmla="*/ 1940 w 10000"/>
              <a:gd name="connsiteY6" fmla="*/ 100 h 9980"/>
              <a:gd name="connsiteX7" fmla="*/ 2182 w 10000"/>
              <a:gd name="connsiteY7" fmla="*/ 354 h 9980"/>
              <a:gd name="connsiteX8" fmla="*/ 2250 w 10000"/>
              <a:gd name="connsiteY8" fmla="*/ 1091 h 9980"/>
              <a:gd name="connsiteX9" fmla="*/ 2316 w 10000"/>
              <a:gd name="connsiteY9" fmla="*/ 1693 h 9980"/>
              <a:gd name="connsiteX10" fmla="*/ 2402 w 10000"/>
              <a:gd name="connsiteY10" fmla="*/ 2272 h 9980"/>
              <a:gd name="connsiteX11" fmla="*/ 2515 w 10000"/>
              <a:gd name="connsiteY11" fmla="*/ 2835 h 9980"/>
              <a:gd name="connsiteX12" fmla="*/ 2602 w 10000"/>
              <a:gd name="connsiteY12" fmla="*/ 3159 h 9980"/>
              <a:gd name="connsiteX13" fmla="*/ 2671 w 10000"/>
              <a:gd name="connsiteY13" fmla="*/ 3323 h 9980"/>
              <a:gd name="connsiteX14" fmla="*/ 2774 w 10000"/>
              <a:gd name="connsiteY14" fmla="*/ 3474 h 9980"/>
              <a:gd name="connsiteX15" fmla="*/ 2838 w 10000"/>
              <a:gd name="connsiteY15" fmla="*/ 3436 h 9980"/>
              <a:gd name="connsiteX16" fmla="*/ 2902 w 10000"/>
              <a:gd name="connsiteY16" fmla="*/ 3398 h 9980"/>
              <a:gd name="connsiteX17" fmla="*/ 3098 w 10000"/>
              <a:gd name="connsiteY17" fmla="*/ 3926 h 9980"/>
              <a:gd name="connsiteX18" fmla="*/ 3189 w 10000"/>
              <a:gd name="connsiteY18" fmla="*/ 4301 h 9980"/>
              <a:gd name="connsiteX19" fmla="*/ 3470 w 10000"/>
              <a:gd name="connsiteY19" fmla="*/ 4447 h 9980"/>
              <a:gd name="connsiteX20" fmla="*/ 4034 w 10000"/>
              <a:gd name="connsiteY20" fmla="*/ 4140 h 9980"/>
              <a:gd name="connsiteX21" fmla="*/ 5004 w 10000"/>
              <a:gd name="connsiteY21" fmla="*/ 5024 h 9980"/>
              <a:gd name="connsiteX22" fmla="*/ 7649 w 10000"/>
              <a:gd name="connsiteY22" fmla="*/ 5333 h 9980"/>
              <a:gd name="connsiteX23" fmla="*/ 8341 w 10000"/>
              <a:gd name="connsiteY23" fmla="*/ 6629 h 9980"/>
              <a:gd name="connsiteX24" fmla="*/ 8995 w 10000"/>
              <a:gd name="connsiteY24" fmla="*/ 7768 h 9980"/>
              <a:gd name="connsiteX25" fmla="*/ 9491 w 10000"/>
              <a:gd name="connsiteY25" fmla="*/ 8517 h 9980"/>
              <a:gd name="connsiteX26" fmla="*/ 10000 w 10000"/>
              <a:gd name="connsiteY26" fmla="*/ 9980 h 9980"/>
              <a:gd name="connsiteX0" fmla="*/ 11 w 10000"/>
              <a:gd name="connsiteY0" fmla="*/ 9851 h 9900"/>
              <a:gd name="connsiteX1" fmla="*/ 9 w 10000"/>
              <a:gd name="connsiteY1" fmla="*/ 3353 h 9900"/>
              <a:gd name="connsiteX2" fmla="*/ 471 w 10000"/>
              <a:gd name="connsiteY2" fmla="*/ 1449 h 9900"/>
              <a:gd name="connsiteX3" fmla="*/ 1144 w 10000"/>
              <a:gd name="connsiteY3" fmla="*/ 1129 h 9900"/>
              <a:gd name="connsiteX4" fmla="*/ 1438 w 10000"/>
              <a:gd name="connsiteY4" fmla="*/ 783 h 9900"/>
              <a:gd name="connsiteX5" fmla="*/ 1940 w 10000"/>
              <a:gd name="connsiteY5" fmla="*/ 0 h 9900"/>
              <a:gd name="connsiteX6" fmla="*/ 2182 w 10000"/>
              <a:gd name="connsiteY6" fmla="*/ 255 h 9900"/>
              <a:gd name="connsiteX7" fmla="*/ 2250 w 10000"/>
              <a:gd name="connsiteY7" fmla="*/ 993 h 9900"/>
              <a:gd name="connsiteX8" fmla="*/ 2316 w 10000"/>
              <a:gd name="connsiteY8" fmla="*/ 1596 h 9900"/>
              <a:gd name="connsiteX9" fmla="*/ 2402 w 10000"/>
              <a:gd name="connsiteY9" fmla="*/ 2177 h 9900"/>
              <a:gd name="connsiteX10" fmla="*/ 2515 w 10000"/>
              <a:gd name="connsiteY10" fmla="*/ 2741 h 9900"/>
              <a:gd name="connsiteX11" fmla="*/ 2602 w 10000"/>
              <a:gd name="connsiteY11" fmla="*/ 3065 h 9900"/>
              <a:gd name="connsiteX12" fmla="*/ 2671 w 10000"/>
              <a:gd name="connsiteY12" fmla="*/ 3230 h 9900"/>
              <a:gd name="connsiteX13" fmla="*/ 2774 w 10000"/>
              <a:gd name="connsiteY13" fmla="*/ 3381 h 9900"/>
              <a:gd name="connsiteX14" fmla="*/ 2838 w 10000"/>
              <a:gd name="connsiteY14" fmla="*/ 3343 h 9900"/>
              <a:gd name="connsiteX15" fmla="*/ 2902 w 10000"/>
              <a:gd name="connsiteY15" fmla="*/ 3305 h 9900"/>
              <a:gd name="connsiteX16" fmla="*/ 3098 w 10000"/>
              <a:gd name="connsiteY16" fmla="*/ 3834 h 9900"/>
              <a:gd name="connsiteX17" fmla="*/ 3189 w 10000"/>
              <a:gd name="connsiteY17" fmla="*/ 4210 h 9900"/>
              <a:gd name="connsiteX18" fmla="*/ 3470 w 10000"/>
              <a:gd name="connsiteY18" fmla="*/ 4356 h 9900"/>
              <a:gd name="connsiteX19" fmla="*/ 4034 w 10000"/>
              <a:gd name="connsiteY19" fmla="*/ 4048 h 9900"/>
              <a:gd name="connsiteX20" fmla="*/ 5004 w 10000"/>
              <a:gd name="connsiteY20" fmla="*/ 4934 h 9900"/>
              <a:gd name="connsiteX21" fmla="*/ 7649 w 10000"/>
              <a:gd name="connsiteY21" fmla="*/ 5244 h 9900"/>
              <a:gd name="connsiteX22" fmla="*/ 8341 w 10000"/>
              <a:gd name="connsiteY22" fmla="*/ 6542 h 9900"/>
              <a:gd name="connsiteX23" fmla="*/ 8995 w 10000"/>
              <a:gd name="connsiteY23" fmla="*/ 7684 h 9900"/>
              <a:gd name="connsiteX24" fmla="*/ 9491 w 10000"/>
              <a:gd name="connsiteY24" fmla="*/ 8434 h 9900"/>
              <a:gd name="connsiteX25" fmla="*/ 10000 w 10000"/>
              <a:gd name="connsiteY25" fmla="*/ 9900 h 9900"/>
              <a:gd name="connsiteX0" fmla="*/ 27 w 10016"/>
              <a:gd name="connsiteY0" fmla="*/ 9951 h 10000"/>
              <a:gd name="connsiteX1" fmla="*/ 6 w 10016"/>
              <a:gd name="connsiteY1" fmla="*/ 2584 h 10000"/>
              <a:gd name="connsiteX2" fmla="*/ 487 w 10016"/>
              <a:gd name="connsiteY2" fmla="*/ 1464 h 10000"/>
              <a:gd name="connsiteX3" fmla="*/ 1160 w 10016"/>
              <a:gd name="connsiteY3" fmla="*/ 1140 h 10000"/>
              <a:gd name="connsiteX4" fmla="*/ 1454 w 10016"/>
              <a:gd name="connsiteY4" fmla="*/ 791 h 10000"/>
              <a:gd name="connsiteX5" fmla="*/ 1956 w 10016"/>
              <a:gd name="connsiteY5" fmla="*/ 0 h 10000"/>
              <a:gd name="connsiteX6" fmla="*/ 2198 w 10016"/>
              <a:gd name="connsiteY6" fmla="*/ 258 h 10000"/>
              <a:gd name="connsiteX7" fmla="*/ 2266 w 10016"/>
              <a:gd name="connsiteY7" fmla="*/ 1003 h 10000"/>
              <a:gd name="connsiteX8" fmla="*/ 2332 w 10016"/>
              <a:gd name="connsiteY8" fmla="*/ 1612 h 10000"/>
              <a:gd name="connsiteX9" fmla="*/ 2418 w 10016"/>
              <a:gd name="connsiteY9" fmla="*/ 2199 h 10000"/>
              <a:gd name="connsiteX10" fmla="*/ 2531 w 10016"/>
              <a:gd name="connsiteY10" fmla="*/ 2769 h 10000"/>
              <a:gd name="connsiteX11" fmla="*/ 2618 w 10016"/>
              <a:gd name="connsiteY11" fmla="*/ 3096 h 10000"/>
              <a:gd name="connsiteX12" fmla="*/ 2687 w 10016"/>
              <a:gd name="connsiteY12" fmla="*/ 3263 h 10000"/>
              <a:gd name="connsiteX13" fmla="*/ 2790 w 10016"/>
              <a:gd name="connsiteY13" fmla="*/ 3415 h 10000"/>
              <a:gd name="connsiteX14" fmla="*/ 2854 w 10016"/>
              <a:gd name="connsiteY14" fmla="*/ 3377 h 10000"/>
              <a:gd name="connsiteX15" fmla="*/ 2918 w 10016"/>
              <a:gd name="connsiteY15" fmla="*/ 3338 h 10000"/>
              <a:gd name="connsiteX16" fmla="*/ 3114 w 10016"/>
              <a:gd name="connsiteY16" fmla="*/ 3873 h 10000"/>
              <a:gd name="connsiteX17" fmla="*/ 3205 w 10016"/>
              <a:gd name="connsiteY17" fmla="*/ 4253 h 10000"/>
              <a:gd name="connsiteX18" fmla="*/ 3486 w 10016"/>
              <a:gd name="connsiteY18" fmla="*/ 4400 h 10000"/>
              <a:gd name="connsiteX19" fmla="*/ 4050 w 10016"/>
              <a:gd name="connsiteY19" fmla="*/ 4089 h 10000"/>
              <a:gd name="connsiteX20" fmla="*/ 5020 w 10016"/>
              <a:gd name="connsiteY20" fmla="*/ 4984 h 10000"/>
              <a:gd name="connsiteX21" fmla="*/ 7665 w 10016"/>
              <a:gd name="connsiteY21" fmla="*/ 5297 h 10000"/>
              <a:gd name="connsiteX22" fmla="*/ 8357 w 10016"/>
              <a:gd name="connsiteY22" fmla="*/ 6608 h 10000"/>
              <a:gd name="connsiteX23" fmla="*/ 9011 w 10016"/>
              <a:gd name="connsiteY23" fmla="*/ 7762 h 10000"/>
              <a:gd name="connsiteX24" fmla="*/ 9507 w 10016"/>
              <a:gd name="connsiteY24" fmla="*/ 8519 h 10000"/>
              <a:gd name="connsiteX25" fmla="*/ 10016 w 10016"/>
              <a:gd name="connsiteY25" fmla="*/ 10000 h 10000"/>
              <a:gd name="connsiteX0" fmla="*/ 27 w 10016"/>
              <a:gd name="connsiteY0" fmla="*/ 9951 h 10000"/>
              <a:gd name="connsiteX1" fmla="*/ 6 w 10016"/>
              <a:gd name="connsiteY1" fmla="*/ 2584 h 10000"/>
              <a:gd name="connsiteX2" fmla="*/ 487 w 10016"/>
              <a:gd name="connsiteY2" fmla="*/ 1464 h 10000"/>
              <a:gd name="connsiteX3" fmla="*/ 1160 w 10016"/>
              <a:gd name="connsiteY3" fmla="*/ 1140 h 10000"/>
              <a:gd name="connsiteX4" fmla="*/ 1454 w 10016"/>
              <a:gd name="connsiteY4" fmla="*/ 791 h 10000"/>
              <a:gd name="connsiteX5" fmla="*/ 1956 w 10016"/>
              <a:gd name="connsiteY5" fmla="*/ 0 h 10000"/>
              <a:gd name="connsiteX6" fmla="*/ 2198 w 10016"/>
              <a:gd name="connsiteY6" fmla="*/ 258 h 10000"/>
              <a:gd name="connsiteX7" fmla="*/ 2266 w 10016"/>
              <a:gd name="connsiteY7" fmla="*/ 1003 h 10000"/>
              <a:gd name="connsiteX8" fmla="*/ 2332 w 10016"/>
              <a:gd name="connsiteY8" fmla="*/ 1612 h 10000"/>
              <a:gd name="connsiteX9" fmla="*/ 2418 w 10016"/>
              <a:gd name="connsiteY9" fmla="*/ 2199 h 10000"/>
              <a:gd name="connsiteX10" fmla="*/ 2531 w 10016"/>
              <a:gd name="connsiteY10" fmla="*/ 2769 h 10000"/>
              <a:gd name="connsiteX11" fmla="*/ 2618 w 10016"/>
              <a:gd name="connsiteY11" fmla="*/ 3096 h 10000"/>
              <a:gd name="connsiteX12" fmla="*/ 2687 w 10016"/>
              <a:gd name="connsiteY12" fmla="*/ 3263 h 10000"/>
              <a:gd name="connsiteX13" fmla="*/ 2790 w 10016"/>
              <a:gd name="connsiteY13" fmla="*/ 3415 h 10000"/>
              <a:gd name="connsiteX14" fmla="*/ 2854 w 10016"/>
              <a:gd name="connsiteY14" fmla="*/ 3377 h 10000"/>
              <a:gd name="connsiteX15" fmla="*/ 2918 w 10016"/>
              <a:gd name="connsiteY15" fmla="*/ 3338 h 10000"/>
              <a:gd name="connsiteX16" fmla="*/ 3114 w 10016"/>
              <a:gd name="connsiteY16" fmla="*/ 3873 h 10000"/>
              <a:gd name="connsiteX17" fmla="*/ 3205 w 10016"/>
              <a:gd name="connsiteY17" fmla="*/ 4253 h 10000"/>
              <a:gd name="connsiteX18" fmla="*/ 3486 w 10016"/>
              <a:gd name="connsiteY18" fmla="*/ 4400 h 10000"/>
              <a:gd name="connsiteX19" fmla="*/ 4050 w 10016"/>
              <a:gd name="connsiteY19" fmla="*/ 4089 h 10000"/>
              <a:gd name="connsiteX20" fmla="*/ 5020 w 10016"/>
              <a:gd name="connsiteY20" fmla="*/ 4984 h 10000"/>
              <a:gd name="connsiteX21" fmla="*/ 7665 w 10016"/>
              <a:gd name="connsiteY21" fmla="*/ 5297 h 10000"/>
              <a:gd name="connsiteX22" fmla="*/ 8357 w 10016"/>
              <a:gd name="connsiteY22" fmla="*/ 6608 h 10000"/>
              <a:gd name="connsiteX23" fmla="*/ 9011 w 10016"/>
              <a:gd name="connsiteY23" fmla="*/ 7762 h 10000"/>
              <a:gd name="connsiteX24" fmla="*/ 9507 w 10016"/>
              <a:gd name="connsiteY24" fmla="*/ 8519 h 10000"/>
              <a:gd name="connsiteX25" fmla="*/ 10016 w 10016"/>
              <a:gd name="connsiteY25" fmla="*/ 10000 h 10000"/>
              <a:gd name="connsiteX0" fmla="*/ 27 w 10016"/>
              <a:gd name="connsiteY0" fmla="*/ 9749 h 9798"/>
              <a:gd name="connsiteX1" fmla="*/ 6 w 10016"/>
              <a:gd name="connsiteY1" fmla="*/ 2382 h 9798"/>
              <a:gd name="connsiteX2" fmla="*/ 487 w 10016"/>
              <a:gd name="connsiteY2" fmla="*/ 1262 h 9798"/>
              <a:gd name="connsiteX3" fmla="*/ 1160 w 10016"/>
              <a:gd name="connsiteY3" fmla="*/ 938 h 9798"/>
              <a:gd name="connsiteX4" fmla="*/ 1454 w 10016"/>
              <a:gd name="connsiteY4" fmla="*/ 589 h 9798"/>
              <a:gd name="connsiteX5" fmla="*/ 1766 w 10016"/>
              <a:gd name="connsiteY5" fmla="*/ 163 h 9798"/>
              <a:gd name="connsiteX6" fmla="*/ 2198 w 10016"/>
              <a:gd name="connsiteY6" fmla="*/ 56 h 9798"/>
              <a:gd name="connsiteX7" fmla="*/ 2266 w 10016"/>
              <a:gd name="connsiteY7" fmla="*/ 801 h 9798"/>
              <a:gd name="connsiteX8" fmla="*/ 2332 w 10016"/>
              <a:gd name="connsiteY8" fmla="*/ 1410 h 9798"/>
              <a:gd name="connsiteX9" fmla="*/ 2418 w 10016"/>
              <a:gd name="connsiteY9" fmla="*/ 1997 h 9798"/>
              <a:gd name="connsiteX10" fmla="*/ 2531 w 10016"/>
              <a:gd name="connsiteY10" fmla="*/ 2567 h 9798"/>
              <a:gd name="connsiteX11" fmla="*/ 2618 w 10016"/>
              <a:gd name="connsiteY11" fmla="*/ 2894 h 9798"/>
              <a:gd name="connsiteX12" fmla="*/ 2687 w 10016"/>
              <a:gd name="connsiteY12" fmla="*/ 3061 h 9798"/>
              <a:gd name="connsiteX13" fmla="*/ 2790 w 10016"/>
              <a:gd name="connsiteY13" fmla="*/ 3213 h 9798"/>
              <a:gd name="connsiteX14" fmla="*/ 2854 w 10016"/>
              <a:gd name="connsiteY14" fmla="*/ 3175 h 9798"/>
              <a:gd name="connsiteX15" fmla="*/ 2918 w 10016"/>
              <a:gd name="connsiteY15" fmla="*/ 3136 h 9798"/>
              <a:gd name="connsiteX16" fmla="*/ 3114 w 10016"/>
              <a:gd name="connsiteY16" fmla="*/ 3671 h 9798"/>
              <a:gd name="connsiteX17" fmla="*/ 3205 w 10016"/>
              <a:gd name="connsiteY17" fmla="*/ 4051 h 9798"/>
              <a:gd name="connsiteX18" fmla="*/ 3486 w 10016"/>
              <a:gd name="connsiteY18" fmla="*/ 4198 h 9798"/>
              <a:gd name="connsiteX19" fmla="*/ 4050 w 10016"/>
              <a:gd name="connsiteY19" fmla="*/ 3887 h 9798"/>
              <a:gd name="connsiteX20" fmla="*/ 5020 w 10016"/>
              <a:gd name="connsiteY20" fmla="*/ 4782 h 9798"/>
              <a:gd name="connsiteX21" fmla="*/ 7665 w 10016"/>
              <a:gd name="connsiteY21" fmla="*/ 5095 h 9798"/>
              <a:gd name="connsiteX22" fmla="*/ 8357 w 10016"/>
              <a:gd name="connsiteY22" fmla="*/ 6406 h 9798"/>
              <a:gd name="connsiteX23" fmla="*/ 9011 w 10016"/>
              <a:gd name="connsiteY23" fmla="*/ 7560 h 9798"/>
              <a:gd name="connsiteX24" fmla="*/ 9507 w 10016"/>
              <a:gd name="connsiteY24" fmla="*/ 8317 h 9798"/>
              <a:gd name="connsiteX25" fmla="*/ 10016 w 10016"/>
              <a:gd name="connsiteY25" fmla="*/ 9798 h 9798"/>
              <a:gd name="connsiteX0" fmla="*/ 27 w 10000"/>
              <a:gd name="connsiteY0" fmla="*/ 9928 h 9978"/>
              <a:gd name="connsiteX1" fmla="*/ 6 w 10000"/>
              <a:gd name="connsiteY1" fmla="*/ 2409 h 9978"/>
              <a:gd name="connsiteX2" fmla="*/ 486 w 10000"/>
              <a:gd name="connsiteY2" fmla="*/ 1266 h 9978"/>
              <a:gd name="connsiteX3" fmla="*/ 1158 w 10000"/>
              <a:gd name="connsiteY3" fmla="*/ 935 h 9978"/>
              <a:gd name="connsiteX4" fmla="*/ 1452 w 10000"/>
              <a:gd name="connsiteY4" fmla="*/ 579 h 9978"/>
              <a:gd name="connsiteX5" fmla="*/ 1763 w 10000"/>
              <a:gd name="connsiteY5" fmla="*/ 144 h 9978"/>
              <a:gd name="connsiteX6" fmla="*/ 2008 w 10000"/>
              <a:gd name="connsiteY6" fmla="*/ 239 h 9978"/>
              <a:gd name="connsiteX7" fmla="*/ 2194 w 10000"/>
              <a:gd name="connsiteY7" fmla="*/ 35 h 9978"/>
              <a:gd name="connsiteX8" fmla="*/ 2262 w 10000"/>
              <a:gd name="connsiteY8" fmla="*/ 796 h 9978"/>
              <a:gd name="connsiteX9" fmla="*/ 2328 w 10000"/>
              <a:gd name="connsiteY9" fmla="*/ 1417 h 9978"/>
              <a:gd name="connsiteX10" fmla="*/ 2414 w 10000"/>
              <a:gd name="connsiteY10" fmla="*/ 2016 h 9978"/>
              <a:gd name="connsiteX11" fmla="*/ 2527 w 10000"/>
              <a:gd name="connsiteY11" fmla="*/ 2598 h 9978"/>
              <a:gd name="connsiteX12" fmla="*/ 2614 w 10000"/>
              <a:gd name="connsiteY12" fmla="*/ 2932 h 9978"/>
              <a:gd name="connsiteX13" fmla="*/ 2683 w 10000"/>
              <a:gd name="connsiteY13" fmla="*/ 3102 h 9978"/>
              <a:gd name="connsiteX14" fmla="*/ 2786 w 10000"/>
              <a:gd name="connsiteY14" fmla="*/ 3257 h 9978"/>
              <a:gd name="connsiteX15" fmla="*/ 2849 w 10000"/>
              <a:gd name="connsiteY15" fmla="*/ 3218 h 9978"/>
              <a:gd name="connsiteX16" fmla="*/ 2913 w 10000"/>
              <a:gd name="connsiteY16" fmla="*/ 3179 h 9978"/>
              <a:gd name="connsiteX17" fmla="*/ 3109 w 10000"/>
              <a:gd name="connsiteY17" fmla="*/ 3725 h 9978"/>
              <a:gd name="connsiteX18" fmla="*/ 3200 w 10000"/>
              <a:gd name="connsiteY18" fmla="*/ 4113 h 9978"/>
              <a:gd name="connsiteX19" fmla="*/ 3480 w 10000"/>
              <a:gd name="connsiteY19" fmla="*/ 4263 h 9978"/>
              <a:gd name="connsiteX20" fmla="*/ 4044 w 10000"/>
              <a:gd name="connsiteY20" fmla="*/ 3945 h 9978"/>
              <a:gd name="connsiteX21" fmla="*/ 5012 w 10000"/>
              <a:gd name="connsiteY21" fmla="*/ 4859 h 9978"/>
              <a:gd name="connsiteX22" fmla="*/ 7653 w 10000"/>
              <a:gd name="connsiteY22" fmla="*/ 5178 h 9978"/>
              <a:gd name="connsiteX23" fmla="*/ 8344 w 10000"/>
              <a:gd name="connsiteY23" fmla="*/ 6516 h 9978"/>
              <a:gd name="connsiteX24" fmla="*/ 8997 w 10000"/>
              <a:gd name="connsiteY24" fmla="*/ 7694 h 9978"/>
              <a:gd name="connsiteX25" fmla="*/ 9492 w 10000"/>
              <a:gd name="connsiteY25" fmla="*/ 8466 h 9978"/>
              <a:gd name="connsiteX26" fmla="*/ 10000 w 10000"/>
              <a:gd name="connsiteY26" fmla="*/ 9978 h 9978"/>
              <a:gd name="connsiteX0" fmla="*/ 27 w 10000"/>
              <a:gd name="connsiteY0" fmla="*/ 9851 h 9901"/>
              <a:gd name="connsiteX1" fmla="*/ 6 w 10000"/>
              <a:gd name="connsiteY1" fmla="*/ 2315 h 9901"/>
              <a:gd name="connsiteX2" fmla="*/ 486 w 10000"/>
              <a:gd name="connsiteY2" fmla="*/ 1170 h 9901"/>
              <a:gd name="connsiteX3" fmla="*/ 1158 w 10000"/>
              <a:gd name="connsiteY3" fmla="*/ 838 h 9901"/>
              <a:gd name="connsiteX4" fmla="*/ 1452 w 10000"/>
              <a:gd name="connsiteY4" fmla="*/ 481 h 9901"/>
              <a:gd name="connsiteX5" fmla="*/ 1763 w 10000"/>
              <a:gd name="connsiteY5" fmla="*/ 45 h 9901"/>
              <a:gd name="connsiteX6" fmla="*/ 2008 w 10000"/>
              <a:gd name="connsiteY6" fmla="*/ 141 h 9901"/>
              <a:gd name="connsiteX7" fmla="*/ 2262 w 10000"/>
              <a:gd name="connsiteY7" fmla="*/ 699 h 9901"/>
              <a:gd name="connsiteX8" fmla="*/ 2328 w 10000"/>
              <a:gd name="connsiteY8" fmla="*/ 1321 h 9901"/>
              <a:gd name="connsiteX9" fmla="*/ 2414 w 10000"/>
              <a:gd name="connsiteY9" fmla="*/ 1921 h 9901"/>
              <a:gd name="connsiteX10" fmla="*/ 2527 w 10000"/>
              <a:gd name="connsiteY10" fmla="*/ 2505 h 9901"/>
              <a:gd name="connsiteX11" fmla="*/ 2614 w 10000"/>
              <a:gd name="connsiteY11" fmla="*/ 2839 h 9901"/>
              <a:gd name="connsiteX12" fmla="*/ 2683 w 10000"/>
              <a:gd name="connsiteY12" fmla="*/ 3010 h 9901"/>
              <a:gd name="connsiteX13" fmla="*/ 2786 w 10000"/>
              <a:gd name="connsiteY13" fmla="*/ 3165 h 9901"/>
              <a:gd name="connsiteX14" fmla="*/ 2849 w 10000"/>
              <a:gd name="connsiteY14" fmla="*/ 3126 h 9901"/>
              <a:gd name="connsiteX15" fmla="*/ 2913 w 10000"/>
              <a:gd name="connsiteY15" fmla="*/ 3087 h 9901"/>
              <a:gd name="connsiteX16" fmla="*/ 3109 w 10000"/>
              <a:gd name="connsiteY16" fmla="*/ 3634 h 9901"/>
              <a:gd name="connsiteX17" fmla="*/ 3200 w 10000"/>
              <a:gd name="connsiteY17" fmla="*/ 4023 h 9901"/>
              <a:gd name="connsiteX18" fmla="*/ 3480 w 10000"/>
              <a:gd name="connsiteY18" fmla="*/ 4173 h 9901"/>
              <a:gd name="connsiteX19" fmla="*/ 4044 w 10000"/>
              <a:gd name="connsiteY19" fmla="*/ 3855 h 9901"/>
              <a:gd name="connsiteX20" fmla="*/ 5012 w 10000"/>
              <a:gd name="connsiteY20" fmla="*/ 4771 h 9901"/>
              <a:gd name="connsiteX21" fmla="*/ 7653 w 10000"/>
              <a:gd name="connsiteY21" fmla="*/ 5090 h 9901"/>
              <a:gd name="connsiteX22" fmla="*/ 8344 w 10000"/>
              <a:gd name="connsiteY22" fmla="*/ 6431 h 9901"/>
              <a:gd name="connsiteX23" fmla="*/ 8997 w 10000"/>
              <a:gd name="connsiteY23" fmla="*/ 7612 h 9901"/>
              <a:gd name="connsiteX24" fmla="*/ 9492 w 10000"/>
              <a:gd name="connsiteY24" fmla="*/ 8386 h 9901"/>
              <a:gd name="connsiteX25" fmla="*/ 10000 w 10000"/>
              <a:gd name="connsiteY25" fmla="*/ 9901 h 9901"/>
              <a:gd name="connsiteX0" fmla="*/ 27 w 10000"/>
              <a:gd name="connsiteY0" fmla="*/ 9905 h 9955"/>
              <a:gd name="connsiteX1" fmla="*/ 6 w 10000"/>
              <a:gd name="connsiteY1" fmla="*/ 2293 h 9955"/>
              <a:gd name="connsiteX2" fmla="*/ 486 w 10000"/>
              <a:gd name="connsiteY2" fmla="*/ 1137 h 9955"/>
              <a:gd name="connsiteX3" fmla="*/ 1158 w 10000"/>
              <a:gd name="connsiteY3" fmla="*/ 801 h 9955"/>
              <a:gd name="connsiteX4" fmla="*/ 1452 w 10000"/>
              <a:gd name="connsiteY4" fmla="*/ 441 h 9955"/>
              <a:gd name="connsiteX5" fmla="*/ 1763 w 10000"/>
              <a:gd name="connsiteY5" fmla="*/ 0 h 9955"/>
              <a:gd name="connsiteX6" fmla="*/ 2262 w 10000"/>
              <a:gd name="connsiteY6" fmla="*/ 661 h 9955"/>
              <a:gd name="connsiteX7" fmla="*/ 2328 w 10000"/>
              <a:gd name="connsiteY7" fmla="*/ 1289 h 9955"/>
              <a:gd name="connsiteX8" fmla="*/ 2414 w 10000"/>
              <a:gd name="connsiteY8" fmla="*/ 1895 h 9955"/>
              <a:gd name="connsiteX9" fmla="*/ 2527 w 10000"/>
              <a:gd name="connsiteY9" fmla="*/ 2485 h 9955"/>
              <a:gd name="connsiteX10" fmla="*/ 2614 w 10000"/>
              <a:gd name="connsiteY10" fmla="*/ 2822 h 9955"/>
              <a:gd name="connsiteX11" fmla="*/ 2683 w 10000"/>
              <a:gd name="connsiteY11" fmla="*/ 2995 h 9955"/>
              <a:gd name="connsiteX12" fmla="*/ 2786 w 10000"/>
              <a:gd name="connsiteY12" fmla="*/ 3152 h 9955"/>
              <a:gd name="connsiteX13" fmla="*/ 2849 w 10000"/>
              <a:gd name="connsiteY13" fmla="*/ 3112 h 9955"/>
              <a:gd name="connsiteX14" fmla="*/ 2913 w 10000"/>
              <a:gd name="connsiteY14" fmla="*/ 3073 h 9955"/>
              <a:gd name="connsiteX15" fmla="*/ 3109 w 10000"/>
              <a:gd name="connsiteY15" fmla="*/ 3625 h 9955"/>
              <a:gd name="connsiteX16" fmla="*/ 3200 w 10000"/>
              <a:gd name="connsiteY16" fmla="*/ 4018 h 9955"/>
              <a:gd name="connsiteX17" fmla="*/ 3480 w 10000"/>
              <a:gd name="connsiteY17" fmla="*/ 4170 h 9955"/>
              <a:gd name="connsiteX18" fmla="*/ 4044 w 10000"/>
              <a:gd name="connsiteY18" fmla="*/ 3849 h 9955"/>
              <a:gd name="connsiteX19" fmla="*/ 5012 w 10000"/>
              <a:gd name="connsiteY19" fmla="*/ 4774 h 9955"/>
              <a:gd name="connsiteX20" fmla="*/ 7653 w 10000"/>
              <a:gd name="connsiteY20" fmla="*/ 5096 h 9955"/>
              <a:gd name="connsiteX21" fmla="*/ 8344 w 10000"/>
              <a:gd name="connsiteY21" fmla="*/ 6450 h 9955"/>
              <a:gd name="connsiteX22" fmla="*/ 8997 w 10000"/>
              <a:gd name="connsiteY22" fmla="*/ 7643 h 9955"/>
              <a:gd name="connsiteX23" fmla="*/ 9492 w 10000"/>
              <a:gd name="connsiteY23" fmla="*/ 8425 h 9955"/>
              <a:gd name="connsiteX24" fmla="*/ 10000 w 10000"/>
              <a:gd name="connsiteY24" fmla="*/ 9955 h 9955"/>
              <a:gd name="connsiteX0" fmla="*/ 27 w 10000"/>
              <a:gd name="connsiteY0" fmla="*/ 9950 h 10000"/>
              <a:gd name="connsiteX1" fmla="*/ 6 w 10000"/>
              <a:gd name="connsiteY1" fmla="*/ 2303 h 10000"/>
              <a:gd name="connsiteX2" fmla="*/ 486 w 10000"/>
              <a:gd name="connsiteY2" fmla="*/ 1142 h 10000"/>
              <a:gd name="connsiteX3" fmla="*/ 1158 w 10000"/>
              <a:gd name="connsiteY3" fmla="*/ 805 h 10000"/>
              <a:gd name="connsiteX4" fmla="*/ 1452 w 10000"/>
              <a:gd name="connsiteY4" fmla="*/ 443 h 10000"/>
              <a:gd name="connsiteX5" fmla="*/ 1763 w 10000"/>
              <a:gd name="connsiteY5" fmla="*/ 0 h 10000"/>
              <a:gd name="connsiteX6" fmla="*/ 2154 w 10000"/>
              <a:gd name="connsiteY6" fmla="*/ 512 h 10000"/>
              <a:gd name="connsiteX7" fmla="*/ 2328 w 10000"/>
              <a:gd name="connsiteY7" fmla="*/ 1295 h 10000"/>
              <a:gd name="connsiteX8" fmla="*/ 2414 w 10000"/>
              <a:gd name="connsiteY8" fmla="*/ 1904 h 10000"/>
              <a:gd name="connsiteX9" fmla="*/ 2527 w 10000"/>
              <a:gd name="connsiteY9" fmla="*/ 2496 h 10000"/>
              <a:gd name="connsiteX10" fmla="*/ 2614 w 10000"/>
              <a:gd name="connsiteY10" fmla="*/ 2835 h 10000"/>
              <a:gd name="connsiteX11" fmla="*/ 2683 w 10000"/>
              <a:gd name="connsiteY11" fmla="*/ 3009 h 10000"/>
              <a:gd name="connsiteX12" fmla="*/ 2786 w 10000"/>
              <a:gd name="connsiteY12" fmla="*/ 3166 h 10000"/>
              <a:gd name="connsiteX13" fmla="*/ 2849 w 10000"/>
              <a:gd name="connsiteY13" fmla="*/ 3126 h 10000"/>
              <a:gd name="connsiteX14" fmla="*/ 2913 w 10000"/>
              <a:gd name="connsiteY14" fmla="*/ 3087 h 10000"/>
              <a:gd name="connsiteX15" fmla="*/ 3109 w 10000"/>
              <a:gd name="connsiteY15" fmla="*/ 3641 h 10000"/>
              <a:gd name="connsiteX16" fmla="*/ 3200 w 10000"/>
              <a:gd name="connsiteY16" fmla="*/ 4036 h 10000"/>
              <a:gd name="connsiteX17" fmla="*/ 3480 w 10000"/>
              <a:gd name="connsiteY17" fmla="*/ 4189 h 10000"/>
              <a:gd name="connsiteX18" fmla="*/ 4044 w 10000"/>
              <a:gd name="connsiteY18" fmla="*/ 3866 h 10000"/>
              <a:gd name="connsiteX19" fmla="*/ 5012 w 10000"/>
              <a:gd name="connsiteY19" fmla="*/ 4796 h 10000"/>
              <a:gd name="connsiteX20" fmla="*/ 7653 w 10000"/>
              <a:gd name="connsiteY20" fmla="*/ 5119 h 10000"/>
              <a:gd name="connsiteX21" fmla="*/ 8344 w 10000"/>
              <a:gd name="connsiteY21" fmla="*/ 6479 h 10000"/>
              <a:gd name="connsiteX22" fmla="*/ 8997 w 10000"/>
              <a:gd name="connsiteY22" fmla="*/ 7678 h 10000"/>
              <a:gd name="connsiteX23" fmla="*/ 9492 w 10000"/>
              <a:gd name="connsiteY23" fmla="*/ 8463 h 10000"/>
              <a:gd name="connsiteX24" fmla="*/ 10000 w 10000"/>
              <a:gd name="connsiteY24" fmla="*/ 10000 h 10000"/>
              <a:gd name="connsiteX0" fmla="*/ 27 w 10000"/>
              <a:gd name="connsiteY0" fmla="*/ 9950 h 10000"/>
              <a:gd name="connsiteX1" fmla="*/ 6 w 10000"/>
              <a:gd name="connsiteY1" fmla="*/ 2303 h 10000"/>
              <a:gd name="connsiteX2" fmla="*/ 486 w 10000"/>
              <a:gd name="connsiteY2" fmla="*/ 1142 h 10000"/>
              <a:gd name="connsiteX3" fmla="*/ 1158 w 10000"/>
              <a:gd name="connsiteY3" fmla="*/ 805 h 10000"/>
              <a:gd name="connsiteX4" fmla="*/ 1452 w 10000"/>
              <a:gd name="connsiteY4" fmla="*/ 443 h 10000"/>
              <a:gd name="connsiteX5" fmla="*/ 1763 w 10000"/>
              <a:gd name="connsiteY5" fmla="*/ 0 h 10000"/>
              <a:gd name="connsiteX6" fmla="*/ 2154 w 10000"/>
              <a:gd name="connsiteY6" fmla="*/ 512 h 10000"/>
              <a:gd name="connsiteX7" fmla="*/ 2328 w 10000"/>
              <a:gd name="connsiteY7" fmla="*/ 1295 h 10000"/>
              <a:gd name="connsiteX8" fmla="*/ 2414 w 10000"/>
              <a:gd name="connsiteY8" fmla="*/ 1904 h 10000"/>
              <a:gd name="connsiteX9" fmla="*/ 2527 w 10000"/>
              <a:gd name="connsiteY9" fmla="*/ 2496 h 10000"/>
              <a:gd name="connsiteX10" fmla="*/ 2614 w 10000"/>
              <a:gd name="connsiteY10" fmla="*/ 2835 h 10000"/>
              <a:gd name="connsiteX11" fmla="*/ 2683 w 10000"/>
              <a:gd name="connsiteY11" fmla="*/ 3009 h 10000"/>
              <a:gd name="connsiteX12" fmla="*/ 2786 w 10000"/>
              <a:gd name="connsiteY12" fmla="*/ 3166 h 10000"/>
              <a:gd name="connsiteX13" fmla="*/ 2849 w 10000"/>
              <a:gd name="connsiteY13" fmla="*/ 3126 h 10000"/>
              <a:gd name="connsiteX14" fmla="*/ 2913 w 10000"/>
              <a:gd name="connsiteY14" fmla="*/ 3087 h 10000"/>
              <a:gd name="connsiteX15" fmla="*/ 3109 w 10000"/>
              <a:gd name="connsiteY15" fmla="*/ 3641 h 10000"/>
              <a:gd name="connsiteX16" fmla="*/ 3200 w 10000"/>
              <a:gd name="connsiteY16" fmla="*/ 4036 h 10000"/>
              <a:gd name="connsiteX17" fmla="*/ 3480 w 10000"/>
              <a:gd name="connsiteY17" fmla="*/ 4189 h 10000"/>
              <a:gd name="connsiteX18" fmla="*/ 4044 w 10000"/>
              <a:gd name="connsiteY18" fmla="*/ 3866 h 10000"/>
              <a:gd name="connsiteX19" fmla="*/ 5012 w 10000"/>
              <a:gd name="connsiteY19" fmla="*/ 4796 h 10000"/>
              <a:gd name="connsiteX20" fmla="*/ 7653 w 10000"/>
              <a:gd name="connsiteY20" fmla="*/ 5119 h 10000"/>
              <a:gd name="connsiteX21" fmla="*/ 8344 w 10000"/>
              <a:gd name="connsiteY21" fmla="*/ 6479 h 10000"/>
              <a:gd name="connsiteX22" fmla="*/ 8997 w 10000"/>
              <a:gd name="connsiteY22" fmla="*/ 7678 h 10000"/>
              <a:gd name="connsiteX23" fmla="*/ 9492 w 10000"/>
              <a:gd name="connsiteY23" fmla="*/ 8463 h 10000"/>
              <a:gd name="connsiteX24" fmla="*/ 10000 w 10000"/>
              <a:gd name="connsiteY24" fmla="*/ 10000 h 10000"/>
              <a:gd name="connsiteX0" fmla="*/ 27 w 10000"/>
              <a:gd name="connsiteY0" fmla="*/ 9748 h 9798"/>
              <a:gd name="connsiteX1" fmla="*/ 6 w 10000"/>
              <a:gd name="connsiteY1" fmla="*/ 2101 h 9798"/>
              <a:gd name="connsiteX2" fmla="*/ 486 w 10000"/>
              <a:gd name="connsiteY2" fmla="*/ 940 h 9798"/>
              <a:gd name="connsiteX3" fmla="*/ 1158 w 10000"/>
              <a:gd name="connsiteY3" fmla="*/ 603 h 9798"/>
              <a:gd name="connsiteX4" fmla="*/ 1452 w 10000"/>
              <a:gd name="connsiteY4" fmla="*/ 241 h 9798"/>
              <a:gd name="connsiteX5" fmla="*/ 1744 w 10000"/>
              <a:gd name="connsiteY5" fmla="*/ 0 h 9798"/>
              <a:gd name="connsiteX6" fmla="*/ 2154 w 10000"/>
              <a:gd name="connsiteY6" fmla="*/ 310 h 9798"/>
              <a:gd name="connsiteX7" fmla="*/ 2328 w 10000"/>
              <a:gd name="connsiteY7" fmla="*/ 1093 h 9798"/>
              <a:gd name="connsiteX8" fmla="*/ 2414 w 10000"/>
              <a:gd name="connsiteY8" fmla="*/ 1702 h 9798"/>
              <a:gd name="connsiteX9" fmla="*/ 2527 w 10000"/>
              <a:gd name="connsiteY9" fmla="*/ 2294 h 9798"/>
              <a:gd name="connsiteX10" fmla="*/ 2614 w 10000"/>
              <a:gd name="connsiteY10" fmla="*/ 2633 h 9798"/>
              <a:gd name="connsiteX11" fmla="*/ 2683 w 10000"/>
              <a:gd name="connsiteY11" fmla="*/ 2807 h 9798"/>
              <a:gd name="connsiteX12" fmla="*/ 2786 w 10000"/>
              <a:gd name="connsiteY12" fmla="*/ 2964 h 9798"/>
              <a:gd name="connsiteX13" fmla="*/ 2849 w 10000"/>
              <a:gd name="connsiteY13" fmla="*/ 2924 h 9798"/>
              <a:gd name="connsiteX14" fmla="*/ 2913 w 10000"/>
              <a:gd name="connsiteY14" fmla="*/ 2885 h 9798"/>
              <a:gd name="connsiteX15" fmla="*/ 3109 w 10000"/>
              <a:gd name="connsiteY15" fmla="*/ 3439 h 9798"/>
              <a:gd name="connsiteX16" fmla="*/ 3200 w 10000"/>
              <a:gd name="connsiteY16" fmla="*/ 3834 h 9798"/>
              <a:gd name="connsiteX17" fmla="*/ 3480 w 10000"/>
              <a:gd name="connsiteY17" fmla="*/ 3987 h 9798"/>
              <a:gd name="connsiteX18" fmla="*/ 4044 w 10000"/>
              <a:gd name="connsiteY18" fmla="*/ 3664 h 9798"/>
              <a:gd name="connsiteX19" fmla="*/ 5012 w 10000"/>
              <a:gd name="connsiteY19" fmla="*/ 4594 h 9798"/>
              <a:gd name="connsiteX20" fmla="*/ 7653 w 10000"/>
              <a:gd name="connsiteY20" fmla="*/ 4917 h 9798"/>
              <a:gd name="connsiteX21" fmla="*/ 8344 w 10000"/>
              <a:gd name="connsiteY21" fmla="*/ 6277 h 9798"/>
              <a:gd name="connsiteX22" fmla="*/ 8997 w 10000"/>
              <a:gd name="connsiteY22" fmla="*/ 7476 h 9798"/>
              <a:gd name="connsiteX23" fmla="*/ 9492 w 10000"/>
              <a:gd name="connsiteY23" fmla="*/ 8261 h 9798"/>
              <a:gd name="connsiteX24" fmla="*/ 10000 w 10000"/>
              <a:gd name="connsiteY24" fmla="*/ 9798 h 9798"/>
              <a:gd name="connsiteX0" fmla="*/ 27 w 10000"/>
              <a:gd name="connsiteY0" fmla="*/ 9949 h 10000"/>
              <a:gd name="connsiteX1" fmla="*/ 6 w 10000"/>
              <a:gd name="connsiteY1" fmla="*/ 2144 h 10000"/>
              <a:gd name="connsiteX2" fmla="*/ 486 w 10000"/>
              <a:gd name="connsiteY2" fmla="*/ 959 h 10000"/>
              <a:gd name="connsiteX3" fmla="*/ 1158 w 10000"/>
              <a:gd name="connsiteY3" fmla="*/ 615 h 10000"/>
              <a:gd name="connsiteX4" fmla="*/ 1452 w 10000"/>
              <a:gd name="connsiteY4" fmla="*/ 246 h 10000"/>
              <a:gd name="connsiteX5" fmla="*/ 1744 w 10000"/>
              <a:gd name="connsiteY5" fmla="*/ 0 h 10000"/>
              <a:gd name="connsiteX6" fmla="*/ 2154 w 10000"/>
              <a:gd name="connsiteY6" fmla="*/ 316 h 10000"/>
              <a:gd name="connsiteX7" fmla="*/ 2328 w 10000"/>
              <a:gd name="connsiteY7" fmla="*/ 1116 h 10000"/>
              <a:gd name="connsiteX8" fmla="*/ 2414 w 10000"/>
              <a:gd name="connsiteY8" fmla="*/ 1737 h 10000"/>
              <a:gd name="connsiteX9" fmla="*/ 2527 w 10000"/>
              <a:gd name="connsiteY9" fmla="*/ 2341 h 10000"/>
              <a:gd name="connsiteX10" fmla="*/ 2614 w 10000"/>
              <a:gd name="connsiteY10" fmla="*/ 2687 h 10000"/>
              <a:gd name="connsiteX11" fmla="*/ 2683 w 10000"/>
              <a:gd name="connsiteY11" fmla="*/ 2865 h 10000"/>
              <a:gd name="connsiteX12" fmla="*/ 2786 w 10000"/>
              <a:gd name="connsiteY12" fmla="*/ 3025 h 10000"/>
              <a:gd name="connsiteX13" fmla="*/ 2849 w 10000"/>
              <a:gd name="connsiteY13" fmla="*/ 2984 h 10000"/>
              <a:gd name="connsiteX14" fmla="*/ 2913 w 10000"/>
              <a:gd name="connsiteY14" fmla="*/ 2944 h 10000"/>
              <a:gd name="connsiteX15" fmla="*/ 3109 w 10000"/>
              <a:gd name="connsiteY15" fmla="*/ 3510 h 10000"/>
              <a:gd name="connsiteX16" fmla="*/ 3200 w 10000"/>
              <a:gd name="connsiteY16" fmla="*/ 3913 h 10000"/>
              <a:gd name="connsiteX17" fmla="*/ 3480 w 10000"/>
              <a:gd name="connsiteY17" fmla="*/ 4069 h 10000"/>
              <a:gd name="connsiteX18" fmla="*/ 4044 w 10000"/>
              <a:gd name="connsiteY18" fmla="*/ 3740 h 10000"/>
              <a:gd name="connsiteX19" fmla="*/ 5012 w 10000"/>
              <a:gd name="connsiteY19" fmla="*/ 4689 h 10000"/>
              <a:gd name="connsiteX20" fmla="*/ 7653 w 10000"/>
              <a:gd name="connsiteY20" fmla="*/ 5018 h 10000"/>
              <a:gd name="connsiteX21" fmla="*/ 8344 w 10000"/>
              <a:gd name="connsiteY21" fmla="*/ 6406 h 10000"/>
              <a:gd name="connsiteX22" fmla="*/ 8997 w 10000"/>
              <a:gd name="connsiteY22" fmla="*/ 7630 h 10000"/>
              <a:gd name="connsiteX23" fmla="*/ 9492 w 10000"/>
              <a:gd name="connsiteY23" fmla="*/ 8431 h 10000"/>
              <a:gd name="connsiteX24" fmla="*/ 10000 w 10000"/>
              <a:gd name="connsiteY24" fmla="*/ 10000 h 10000"/>
              <a:gd name="connsiteX0" fmla="*/ 27 w 10000"/>
              <a:gd name="connsiteY0" fmla="*/ 9949 h 10000"/>
              <a:gd name="connsiteX1" fmla="*/ 6 w 10000"/>
              <a:gd name="connsiteY1" fmla="*/ 2144 h 10000"/>
              <a:gd name="connsiteX2" fmla="*/ 486 w 10000"/>
              <a:gd name="connsiteY2" fmla="*/ 959 h 10000"/>
              <a:gd name="connsiteX3" fmla="*/ 1158 w 10000"/>
              <a:gd name="connsiteY3" fmla="*/ 615 h 10000"/>
              <a:gd name="connsiteX4" fmla="*/ 1452 w 10000"/>
              <a:gd name="connsiteY4" fmla="*/ 246 h 10000"/>
              <a:gd name="connsiteX5" fmla="*/ 1744 w 10000"/>
              <a:gd name="connsiteY5" fmla="*/ 0 h 10000"/>
              <a:gd name="connsiteX6" fmla="*/ 2154 w 10000"/>
              <a:gd name="connsiteY6" fmla="*/ 316 h 10000"/>
              <a:gd name="connsiteX7" fmla="*/ 2328 w 10000"/>
              <a:gd name="connsiteY7" fmla="*/ 1116 h 10000"/>
              <a:gd name="connsiteX8" fmla="*/ 2414 w 10000"/>
              <a:gd name="connsiteY8" fmla="*/ 1737 h 10000"/>
              <a:gd name="connsiteX9" fmla="*/ 2527 w 10000"/>
              <a:gd name="connsiteY9" fmla="*/ 2341 h 10000"/>
              <a:gd name="connsiteX10" fmla="*/ 2614 w 10000"/>
              <a:gd name="connsiteY10" fmla="*/ 2687 h 10000"/>
              <a:gd name="connsiteX11" fmla="*/ 2683 w 10000"/>
              <a:gd name="connsiteY11" fmla="*/ 2865 h 10000"/>
              <a:gd name="connsiteX12" fmla="*/ 2786 w 10000"/>
              <a:gd name="connsiteY12" fmla="*/ 3025 h 10000"/>
              <a:gd name="connsiteX13" fmla="*/ 2849 w 10000"/>
              <a:gd name="connsiteY13" fmla="*/ 2984 h 10000"/>
              <a:gd name="connsiteX14" fmla="*/ 2913 w 10000"/>
              <a:gd name="connsiteY14" fmla="*/ 2944 h 10000"/>
              <a:gd name="connsiteX15" fmla="*/ 3109 w 10000"/>
              <a:gd name="connsiteY15" fmla="*/ 3510 h 10000"/>
              <a:gd name="connsiteX16" fmla="*/ 3200 w 10000"/>
              <a:gd name="connsiteY16" fmla="*/ 3913 h 10000"/>
              <a:gd name="connsiteX17" fmla="*/ 3480 w 10000"/>
              <a:gd name="connsiteY17" fmla="*/ 4069 h 10000"/>
              <a:gd name="connsiteX18" fmla="*/ 4044 w 10000"/>
              <a:gd name="connsiteY18" fmla="*/ 3740 h 10000"/>
              <a:gd name="connsiteX19" fmla="*/ 5012 w 10000"/>
              <a:gd name="connsiteY19" fmla="*/ 4689 h 10000"/>
              <a:gd name="connsiteX20" fmla="*/ 7653 w 10000"/>
              <a:gd name="connsiteY20" fmla="*/ 5018 h 10000"/>
              <a:gd name="connsiteX21" fmla="*/ 8344 w 10000"/>
              <a:gd name="connsiteY21" fmla="*/ 6406 h 10000"/>
              <a:gd name="connsiteX22" fmla="*/ 8997 w 10000"/>
              <a:gd name="connsiteY22" fmla="*/ 7630 h 10000"/>
              <a:gd name="connsiteX23" fmla="*/ 9492 w 10000"/>
              <a:gd name="connsiteY23" fmla="*/ 8431 h 10000"/>
              <a:gd name="connsiteX24" fmla="*/ 10000 w 10000"/>
              <a:gd name="connsiteY24" fmla="*/ 10000 h 10000"/>
              <a:gd name="connsiteX0" fmla="*/ 27 w 10000"/>
              <a:gd name="connsiteY0" fmla="*/ 9949 h 10000"/>
              <a:gd name="connsiteX1" fmla="*/ 6 w 10000"/>
              <a:gd name="connsiteY1" fmla="*/ 2144 h 10000"/>
              <a:gd name="connsiteX2" fmla="*/ 473 w 10000"/>
              <a:gd name="connsiteY2" fmla="*/ 1165 h 10000"/>
              <a:gd name="connsiteX3" fmla="*/ 1158 w 10000"/>
              <a:gd name="connsiteY3" fmla="*/ 615 h 10000"/>
              <a:gd name="connsiteX4" fmla="*/ 1452 w 10000"/>
              <a:gd name="connsiteY4" fmla="*/ 246 h 10000"/>
              <a:gd name="connsiteX5" fmla="*/ 1744 w 10000"/>
              <a:gd name="connsiteY5" fmla="*/ 0 h 10000"/>
              <a:gd name="connsiteX6" fmla="*/ 2154 w 10000"/>
              <a:gd name="connsiteY6" fmla="*/ 316 h 10000"/>
              <a:gd name="connsiteX7" fmla="*/ 2328 w 10000"/>
              <a:gd name="connsiteY7" fmla="*/ 1116 h 10000"/>
              <a:gd name="connsiteX8" fmla="*/ 2414 w 10000"/>
              <a:gd name="connsiteY8" fmla="*/ 1737 h 10000"/>
              <a:gd name="connsiteX9" fmla="*/ 2527 w 10000"/>
              <a:gd name="connsiteY9" fmla="*/ 2341 h 10000"/>
              <a:gd name="connsiteX10" fmla="*/ 2614 w 10000"/>
              <a:gd name="connsiteY10" fmla="*/ 2687 h 10000"/>
              <a:gd name="connsiteX11" fmla="*/ 2683 w 10000"/>
              <a:gd name="connsiteY11" fmla="*/ 2865 h 10000"/>
              <a:gd name="connsiteX12" fmla="*/ 2786 w 10000"/>
              <a:gd name="connsiteY12" fmla="*/ 3025 h 10000"/>
              <a:gd name="connsiteX13" fmla="*/ 2849 w 10000"/>
              <a:gd name="connsiteY13" fmla="*/ 2984 h 10000"/>
              <a:gd name="connsiteX14" fmla="*/ 2913 w 10000"/>
              <a:gd name="connsiteY14" fmla="*/ 2944 h 10000"/>
              <a:gd name="connsiteX15" fmla="*/ 3109 w 10000"/>
              <a:gd name="connsiteY15" fmla="*/ 3510 h 10000"/>
              <a:gd name="connsiteX16" fmla="*/ 3200 w 10000"/>
              <a:gd name="connsiteY16" fmla="*/ 3913 h 10000"/>
              <a:gd name="connsiteX17" fmla="*/ 3480 w 10000"/>
              <a:gd name="connsiteY17" fmla="*/ 4069 h 10000"/>
              <a:gd name="connsiteX18" fmla="*/ 4044 w 10000"/>
              <a:gd name="connsiteY18" fmla="*/ 3740 h 10000"/>
              <a:gd name="connsiteX19" fmla="*/ 5012 w 10000"/>
              <a:gd name="connsiteY19" fmla="*/ 4689 h 10000"/>
              <a:gd name="connsiteX20" fmla="*/ 7653 w 10000"/>
              <a:gd name="connsiteY20" fmla="*/ 5018 h 10000"/>
              <a:gd name="connsiteX21" fmla="*/ 8344 w 10000"/>
              <a:gd name="connsiteY21" fmla="*/ 6406 h 10000"/>
              <a:gd name="connsiteX22" fmla="*/ 8997 w 10000"/>
              <a:gd name="connsiteY22" fmla="*/ 7630 h 10000"/>
              <a:gd name="connsiteX23" fmla="*/ 9492 w 10000"/>
              <a:gd name="connsiteY23" fmla="*/ 8431 h 10000"/>
              <a:gd name="connsiteX24" fmla="*/ 10000 w 10000"/>
              <a:gd name="connsiteY24" fmla="*/ 10000 h 10000"/>
              <a:gd name="connsiteX0" fmla="*/ 27 w 10000"/>
              <a:gd name="connsiteY0" fmla="*/ 9949 h 10000"/>
              <a:gd name="connsiteX1" fmla="*/ 6 w 10000"/>
              <a:gd name="connsiteY1" fmla="*/ 2144 h 10000"/>
              <a:gd name="connsiteX2" fmla="*/ 473 w 10000"/>
              <a:gd name="connsiteY2" fmla="*/ 1165 h 10000"/>
              <a:gd name="connsiteX3" fmla="*/ 1158 w 10000"/>
              <a:gd name="connsiteY3" fmla="*/ 615 h 10000"/>
              <a:gd name="connsiteX4" fmla="*/ 1452 w 10000"/>
              <a:gd name="connsiteY4" fmla="*/ 246 h 10000"/>
              <a:gd name="connsiteX5" fmla="*/ 1744 w 10000"/>
              <a:gd name="connsiteY5" fmla="*/ 0 h 10000"/>
              <a:gd name="connsiteX6" fmla="*/ 2097 w 10000"/>
              <a:gd name="connsiteY6" fmla="*/ 316 h 10000"/>
              <a:gd name="connsiteX7" fmla="*/ 2328 w 10000"/>
              <a:gd name="connsiteY7" fmla="*/ 1116 h 10000"/>
              <a:gd name="connsiteX8" fmla="*/ 2414 w 10000"/>
              <a:gd name="connsiteY8" fmla="*/ 1737 h 10000"/>
              <a:gd name="connsiteX9" fmla="*/ 2527 w 10000"/>
              <a:gd name="connsiteY9" fmla="*/ 2341 h 10000"/>
              <a:gd name="connsiteX10" fmla="*/ 2614 w 10000"/>
              <a:gd name="connsiteY10" fmla="*/ 2687 h 10000"/>
              <a:gd name="connsiteX11" fmla="*/ 2683 w 10000"/>
              <a:gd name="connsiteY11" fmla="*/ 2865 h 10000"/>
              <a:gd name="connsiteX12" fmla="*/ 2786 w 10000"/>
              <a:gd name="connsiteY12" fmla="*/ 3025 h 10000"/>
              <a:gd name="connsiteX13" fmla="*/ 2849 w 10000"/>
              <a:gd name="connsiteY13" fmla="*/ 2984 h 10000"/>
              <a:gd name="connsiteX14" fmla="*/ 2913 w 10000"/>
              <a:gd name="connsiteY14" fmla="*/ 2944 h 10000"/>
              <a:gd name="connsiteX15" fmla="*/ 3109 w 10000"/>
              <a:gd name="connsiteY15" fmla="*/ 3510 h 10000"/>
              <a:gd name="connsiteX16" fmla="*/ 3200 w 10000"/>
              <a:gd name="connsiteY16" fmla="*/ 3913 h 10000"/>
              <a:gd name="connsiteX17" fmla="*/ 3480 w 10000"/>
              <a:gd name="connsiteY17" fmla="*/ 4069 h 10000"/>
              <a:gd name="connsiteX18" fmla="*/ 4044 w 10000"/>
              <a:gd name="connsiteY18" fmla="*/ 3740 h 10000"/>
              <a:gd name="connsiteX19" fmla="*/ 5012 w 10000"/>
              <a:gd name="connsiteY19" fmla="*/ 4689 h 10000"/>
              <a:gd name="connsiteX20" fmla="*/ 7653 w 10000"/>
              <a:gd name="connsiteY20" fmla="*/ 5018 h 10000"/>
              <a:gd name="connsiteX21" fmla="*/ 8344 w 10000"/>
              <a:gd name="connsiteY21" fmla="*/ 6406 h 10000"/>
              <a:gd name="connsiteX22" fmla="*/ 8997 w 10000"/>
              <a:gd name="connsiteY22" fmla="*/ 7630 h 10000"/>
              <a:gd name="connsiteX23" fmla="*/ 9492 w 10000"/>
              <a:gd name="connsiteY23" fmla="*/ 8431 h 10000"/>
              <a:gd name="connsiteX24" fmla="*/ 10000 w 10000"/>
              <a:gd name="connsiteY24" fmla="*/ 10000 h 10000"/>
              <a:gd name="connsiteX0" fmla="*/ 27 w 10000"/>
              <a:gd name="connsiteY0" fmla="*/ 9949 h 10000"/>
              <a:gd name="connsiteX1" fmla="*/ 6 w 10000"/>
              <a:gd name="connsiteY1" fmla="*/ 2144 h 10000"/>
              <a:gd name="connsiteX2" fmla="*/ 473 w 10000"/>
              <a:gd name="connsiteY2" fmla="*/ 1165 h 10000"/>
              <a:gd name="connsiteX3" fmla="*/ 1158 w 10000"/>
              <a:gd name="connsiteY3" fmla="*/ 615 h 10000"/>
              <a:gd name="connsiteX4" fmla="*/ 1452 w 10000"/>
              <a:gd name="connsiteY4" fmla="*/ 246 h 10000"/>
              <a:gd name="connsiteX5" fmla="*/ 1744 w 10000"/>
              <a:gd name="connsiteY5" fmla="*/ 0 h 10000"/>
              <a:gd name="connsiteX6" fmla="*/ 2097 w 10000"/>
              <a:gd name="connsiteY6" fmla="*/ 316 h 10000"/>
              <a:gd name="connsiteX7" fmla="*/ 2328 w 10000"/>
              <a:gd name="connsiteY7" fmla="*/ 1116 h 10000"/>
              <a:gd name="connsiteX8" fmla="*/ 2414 w 10000"/>
              <a:gd name="connsiteY8" fmla="*/ 1737 h 10000"/>
              <a:gd name="connsiteX9" fmla="*/ 2527 w 10000"/>
              <a:gd name="connsiteY9" fmla="*/ 2341 h 10000"/>
              <a:gd name="connsiteX10" fmla="*/ 2614 w 10000"/>
              <a:gd name="connsiteY10" fmla="*/ 2687 h 10000"/>
              <a:gd name="connsiteX11" fmla="*/ 2683 w 10000"/>
              <a:gd name="connsiteY11" fmla="*/ 2865 h 10000"/>
              <a:gd name="connsiteX12" fmla="*/ 2786 w 10000"/>
              <a:gd name="connsiteY12" fmla="*/ 3025 h 10000"/>
              <a:gd name="connsiteX13" fmla="*/ 2849 w 10000"/>
              <a:gd name="connsiteY13" fmla="*/ 2984 h 10000"/>
              <a:gd name="connsiteX14" fmla="*/ 2913 w 10000"/>
              <a:gd name="connsiteY14" fmla="*/ 2944 h 10000"/>
              <a:gd name="connsiteX15" fmla="*/ 3109 w 10000"/>
              <a:gd name="connsiteY15" fmla="*/ 3510 h 10000"/>
              <a:gd name="connsiteX16" fmla="*/ 3200 w 10000"/>
              <a:gd name="connsiteY16" fmla="*/ 3913 h 10000"/>
              <a:gd name="connsiteX17" fmla="*/ 3480 w 10000"/>
              <a:gd name="connsiteY17" fmla="*/ 4069 h 10000"/>
              <a:gd name="connsiteX18" fmla="*/ 4044 w 10000"/>
              <a:gd name="connsiteY18" fmla="*/ 3740 h 10000"/>
              <a:gd name="connsiteX19" fmla="*/ 5012 w 10000"/>
              <a:gd name="connsiteY19" fmla="*/ 4689 h 10000"/>
              <a:gd name="connsiteX20" fmla="*/ 7653 w 10000"/>
              <a:gd name="connsiteY20" fmla="*/ 5018 h 10000"/>
              <a:gd name="connsiteX21" fmla="*/ 8344 w 10000"/>
              <a:gd name="connsiteY21" fmla="*/ 6406 h 10000"/>
              <a:gd name="connsiteX22" fmla="*/ 8997 w 10000"/>
              <a:gd name="connsiteY22" fmla="*/ 7630 h 10000"/>
              <a:gd name="connsiteX23" fmla="*/ 9492 w 10000"/>
              <a:gd name="connsiteY23" fmla="*/ 8431 h 10000"/>
              <a:gd name="connsiteX24" fmla="*/ 10000 w 10000"/>
              <a:gd name="connsiteY24" fmla="*/ 10000 h 10000"/>
              <a:gd name="connsiteX0" fmla="*/ 27 w 10000"/>
              <a:gd name="connsiteY0" fmla="*/ 9949 h 10000"/>
              <a:gd name="connsiteX1" fmla="*/ 6 w 10000"/>
              <a:gd name="connsiteY1" fmla="*/ 2144 h 10000"/>
              <a:gd name="connsiteX2" fmla="*/ 473 w 10000"/>
              <a:gd name="connsiteY2" fmla="*/ 1165 h 10000"/>
              <a:gd name="connsiteX3" fmla="*/ 1158 w 10000"/>
              <a:gd name="connsiteY3" fmla="*/ 615 h 10000"/>
              <a:gd name="connsiteX4" fmla="*/ 1452 w 10000"/>
              <a:gd name="connsiteY4" fmla="*/ 246 h 10000"/>
              <a:gd name="connsiteX5" fmla="*/ 1744 w 10000"/>
              <a:gd name="connsiteY5" fmla="*/ 0 h 10000"/>
              <a:gd name="connsiteX6" fmla="*/ 2097 w 10000"/>
              <a:gd name="connsiteY6" fmla="*/ 316 h 10000"/>
              <a:gd name="connsiteX7" fmla="*/ 2328 w 10000"/>
              <a:gd name="connsiteY7" fmla="*/ 1116 h 10000"/>
              <a:gd name="connsiteX8" fmla="*/ 2414 w 10000"/>
              <a:gd name="connsiteY8" fmla="*/ 1737 h 10000"/>
              <a:gd name="connsiteX9" fmla="*/ 2527 w 10000"/>
              <a:gd name="connsiteY9" fmla="*/ 2341 h 10000"/>
              <a:gd name="connsiteX10" fmla="*/ 2614 w 10000"/>
              <a:gd name="connsiteY10" fmla="*/ 2687 h 10000"/>
              <a:gd name="connsiteX11" fmla="*/ 2683 w 10000"/>
              <a:gd name="connsiteY11" fmla="*/ 2865 h 10000"/>
              <a:gd name="connsiteX12" fmla="*/ 2786 w 10000"/>
              <a:gd name="connsiteY12" fmla="*/ 3025 h 10000"/>
              <a:gd name="connsiteX13" fmla="*/ 2849 w 10000"/>
              <a:gd name="connsiteY13" fmla="*/ 2984 h 10000"/>
              <a:gd name="connsiteX14" fmla="*/ 2970 w 10000"/>
              <a:gd name="connsiteY14" fmla="*/ 3099 h 10000"/>
              <a:gd name="connsiteX15" fmla="*/ 3109 w 10000"/>
              <a:gd name="connsiteY15" fmla="*/ 3510 h 10000"/>
              <a:gd name="connsiteX16" fmla="*/ 3200 w 10000"/>
              <a:gd name="connsiteY16" fmla="*/ 3913 h 10000"/>
              <a:gd name="connsiteX17" fmla="*/ 3480 w 10000"/>
              <a:gd name="connsiteY17" fmla="*/ 4069 h 10000"/>
              <a:gd name="connsiteX18" fmla="*/ 4044 w 10000"/>
              <a:gd name="connsiteY18" fmla="*/ 3740 h 10000"/>
              <a:gd name="connsiteX19" fmla="*/ 5012 w 10000"/>
              <a:gd name="connsiteY19" fmla="*/ 4689 h 10000"/>
              <a:gd name="connsiteX20" fmla="*/ 7653 w 10000"/>
              <a:gd name="connsiteY20" fmla="*/ 5018 h 10000"/>
              <a:gd name="connsiteX21" fmla="*/ 8344 w 10000"/>
              <a:gd name="connsiteY21" fmla="*/ 6406 h 10000"/>
              <a:gd name="connsiteX22" fmla="*/ 8997 w 10000"/>
              <a:gd name="connsiteY22" fmla="*/ 7630 h 10000"/>
              <a:gd name="connsiteX23" fmla="*/ 9492 w 10000"/>
              <a:gd name="connsiteY23" fmla="*/ 8431 h 10000"/>
              <a:gd name="connsiteX24" fmla="*/ 10000 w 10000"/>
              <a:gd name="connsiteY24" fmla="*/ 10000 h 10000"/>
              <a:gd name="connsiteX0" fmla="*/ 27 w 10000"/>
              <a:gd name="connsiteY0" fmla="*/ 9949 h 10000"/>
              <a:gd name="connsiteX1" fmla="*/ 6 w 10000"/>
              <a:gd name="connsiteY1" fmla="*/ 2144 h 10000"/>
              <a:gd name="connsiteX2" fmla="*/ 473 w 10000"/>
              <a:gd name="connsiteY2" fmla="*/ 1165 h 10000"/>
              <a:gd name="connsiteX3" fmla="*/ 1114 w 10000"/>
              <a:gd name="connsiteY3" fmla="*/ 770 h 10000"/>
              <a:gd name="connsiteX4" fmla="*/ 1452 w 10000"/>
              <a:gd name="connsiteY4" fmla="*/ 246 h 10000"/>
              <a:gd name="connsiteX5" fmla="*/ 1744 w 10000"/>
              <a:gd name="connsiteY5" fmla="*/ 0 h 10000"/>
              <a:gd name="connsiteX6" fmla="*/ 2097 w 10000"/>
              <a:gd name="connsiteY6" fmla="*/ 316 h 10000"/>
              <a:gd name="connsiteX7" fmla="*/ 2328 w 10000"/>
              <a:gd name="connsiteY7" fmla="*/ 1116 h 10000"/>
              <a:gd name="connsiteX8" fmla="*/ 2414 w 10000"/>
              <a:gd name="connsiteY8" fmla="*/ 1737 h 10000"/>
              <a:gd name="connsiteX9" fmla="*/ 2527 w 10000"/>
              <a:gd name="connsiteY9" fmla="*/ 2341 h 10000"/>
              <a:gd name="connsiteX10" fmla="*/ 2614 w 10000"/>
              <a:gd name="connsiteY10" fmla="*/ 2687 h 10000"/>
              <a:gd name="connsiteX11" fmla="*/ 2683 w 10000"/>
              <a:gd name="connsiteY11" fmla="*/ 2865 h 10000"/>
              <a:gd name="connsiteX12" fmla="*/ 2786 w 10000"/>
              <a:gd name="connsiteY12" fmla="*/ 3025 h 10000"/>
              <a:gd name="connsiteX13" fmla="*/ 2849 w 10000"/>
              <a:gd name="connsiteY13" fmla="*/ 2984 h 10000"/>
              <a:gd name="connsiteX14" fmla="*/ 2970 w 10000"/>
              <a:gd name="connsiteY14" fmla="*/ 3099 h 10000"/>
              <a:gd name="connsiteX15" fmla="*/ 3109 w 10000"/>
              <a:gd name="connsiteY15" fmla="*/ 3510 h 10000"/>
              <a:gd name="connsiteX16" fmla="*/ 3200 w 10000"/>
              <a:gd name="connsiteY16" fmla="*/ 3913 h 10000"/>
              <a:gd name="connsiteX17" fmla="*/ 3480 w 10000"/>
              <a:gd name="connsiteY17" fmla="*/ 4069 h 10000"/>
              <a:gd name="connsiteX18" fmla="*/ 4044 w 10000"/>
              <a:gd name="connsiteY18" fmla="*/ 3740 h 10000"/>
              <a:gd name="connsiteX19" fmla="*/ 5012 w 10000"/>
              <a:gd name="connsiteY19" fmla="*/ 4689 h 10000"/>
              <a:gd name="connsiteX20" fmla="*/ 7653 w 10000"/>
              <a:gd name="connsiteY20" fmla="*/ 5018 h 10000"/>
              <a:gd name="connsiteX21" fmla="*/ 8344 w 10000"/>
              <a:gd name="connsiteY21" fmla="*/ 6406 h 10000"/>
              <a:gd name="connsiteX22" fmla="*/ 8997 w 10000"/>
              <a:gd name="connsiteY22" fmla="*/ 7630 h 10000"/>
              <a:gd name="connsiteX23" fmla="*/ 9492 w 10000"/>
              <a:gd name="connsiteY23" fmla="*/ 8431 h 10000"/>
              <a:gd name="connsiteX24" fmla="*/ 10000 w 10000"/>
              <a:gd name="connsiteY24" fmla="*/ 10000 h 10000"/>
              <a:gd name="connsiteX0" fmla="*/ 27 w 10000"/>
              <a:gd name="connsiteY0" fmla="*/ 9949 h 10000"/>
              <a:gd name="connsiteX1" fmla="*/ 6 w 10000"/>
              <a:gd name="connsiteY1" fmla="*/ 2144 h 10000"/>
              <a:gd name="connsiteX2" fmla="*/ 473 w 10000"/>
              <a:gd name="connsiteY2" fmla="*/ 1165 h 10000"/>
              <a:gd name="connsiteX3" fmla="*/ 1114 w 10000"/>
              <a:gd name="connsiteY3" fmla="*/ 770 h 10000"/>
              <a:gd name="connsiteX4" fmla="*/ 1452 w 10000"/>
              <a:gd name="connsiteY4" fmla="*/ 246 h 10000"/>
              <a:gd name="connsiteX5" fmla="*/ 1744 w 10000"/>
              <a:gd name="connsiteY5" fmla="*/ 0 h 10000"/>
              <a:gd name="connsiteX6" fmla="*/ 2097 w 10000"/>
              <a:gd name="connsiteY6" fmla="*/ 316 h 10000"/>
              <a:gd name="connsiteX7" fmla="*/ 2328 w 10000"/>
              <a:gd name="connsiteY7" fmla="*/ 1116 h 10000"/>
              <a:gd name="connsiteX8" fmla="*/ 2414 w 10000"/>
              <a:gd name="connsiteY8" fmla="*/ 1737 h 10000"/>
              <a:gd name="connsiteX9" fmla="*/ 2527 w 10000"/>
              <a:gd name="connsiteY9" fmla="*/ 2341 h 10000"/>
              <a:gd name="connsiteX10" fmla="*/ 2614 w 10000"/>
              <a:gd name="connsiteY10" fmla="*/ 2687 h 10000"/>
              <a:gd name="connsiteX11" fmla="*/ 2683 w 10000"/>
              <a:gd name="connsiteY11" fmla="*/ 2865 h 10000"/>
              <a:gd name="connsiteX12" fmla="*/ 2786 w 10000"/>
              <a:gd name="connsiteY12" fmla="*/ 3025 h 10000"/>
              <a:gd name="connsiteX13" fmla="*/ 2849 w 10000"/>
              <a:gd name="connsiteY13" fmla="*/ 2984 h 10000"/>
              <a:gd name="connsiteX14" fmla="*/ 2970 w 10000"/>
              <a:gd name="connsiteY14" fmla="*/ 3099 h 10000"/>
              <a:gd name="connsiteX15" fmla="*/ 3109 w 10000"/>
              <a:gd name="connsiteY15" fmla="*/ 3510 h 10000"/>
              <a:gd name="connsiteX16" fmla="*/ 3200 w 10000"/>
              <a:gd name="connsiteY16" fmla="*/ 3913 h 10000"/>
              <a:gd name="connsiteX17" fmla="*/ 3480 w 10000"/>
              <a:gd name="connsiteY17" fmla="*/ 4069 h 10000"/>
              <a:gd name="connsiteX18" fmla="*/ 4044 w 10000"/>
              <a:gd name="connsiteY18" fmla="*/ 3740 h 10000"/>
              <a:gd name="connsiteX19" fmla="*/ 5012 w 10000"/>
              <a:gd name="connsiteY19" fmla="*/ 4689 h 10000"/>
              <a:gd name="connsiteX20" fmla="*/ 7653 w 10000"/>
              <a:gd name="connsiteY20" fmla="*/ 5018 h 10000"/>
              <a:gd name="connsiteX21" fmla="*/ 8344 w 10000"/>
              <a:gd name="connsiteY21" fmla="*/ 6406 h 10000"/>
              <a:gd name="connsiteX22" fmla="*/ 8997 w 10000"/>
              <a:gd name="connsiteY22" fmla="*/ 7630 h 10000"/>
              <a:gd name="connsiteX23" fmla="*/ 9492 w 10000"/>
              <a:gd name="connsiteY23" fmla="*/ 8431 h 10000"/>
              <a:gd name="connsiteX24" fmla="*/ 10000 w 10000"/>
              <a:gd name="connsiteY24" fmla="*/ 10000 h 10000"/>
              <a:gd name="connsiteX0" fmla="*/ 27 w 10000"/>
              <a:gd name="connsiteY0" fmla="*/ 9949 h 10000"/>
              <a:gd name="connsiteX1" fmla="*/ 6 w 10000"/>
              <a:gd name="connsiteY1" fmla="*/ 2144 h 10000"/>
              <a:gd name="connsiteX2" fmla="*/ 473 w 10000"/>
              <a:gd name="connsiteY2" fmla="*/ 1165 h 10000"/>
              <a:gd name="connsiteX3" fmla="*/ 1114 w 10000"/>
              <a:gd name="connsiteY3" fmla="*/ 770 h 10000"/>
              <a:gd name="connsiteX4" fmla="*/ 1452 w 10000"/>
              <a:gd name="connsiteY4" fmla="*/ 246 h 10000"/>
              <a:gd name="connsiteX5" fmla="*/ 1744 w 10000"/>
              <a:gd name="connsiteY5" fmla="*/ 0 h 10000"/>
              <a:gd name="connsiteX6" fmla="*/ 2097 w 10000"/>
              <a:gd name="connsiteY6" fmla="*/ 316 h 10000"/>
              <a:gd name="connsiteX7" fmla="*/ 2328 w 10000"/>
              <a:gd name="connsiteY7" fmla="*/ 1116 h 10000"/>
              <a:gd name="connsiteX8" fmla="*/ 2414 w 10000"/>
              <a:gd name="connsiteY8" fmla="*/ 1737 h 10000"/>
              <a:gd name="connsiteX9" fmla="*/ 2527 w 10000"/>
              <a:gd name="connsiteY9" fmla="*/ 2341 h 10000"/>
              <a:gd name="connsiteX10" fmla="*/ 2614 w 10000"/>
              <a:gd name="connsiteY10" fmla="*/ 2687 h 10000"/>
              <a:gd name="connsiteX11" fmla="*/ 2683 w 10000"/>
              <a:gd name="connsiteY11" fmla="*/ 2865 h 10000"/>
              <a:gd name="connsiteX12" fmla="*/ 2786 w 10000"/>
              <a:gd name="connsiteY12" fmla="*/ 3025 h 10000"/>
              <a:gd name="connsiteX13" fmla="*/ 2970 w 10000"/>
              <a:gd name="connsiteY13" fmla="*/ 3099 h 10000"/>
              <a:gd name="connsiteX14" fmla="*/ 3109 w 10000"/>
              <a:gd name="connsiteY14" fmla="*/ 3510 h 10000"/>
              <a:gd name="connsiteX15" fmla="*/ 3200 w 10000"/>
              <a:gd name="connsiteY15" fmla="*/ 3913 h 10000"/>
              <a:gd name="connsiteX16" fmla="*/ 3480 w 10000"/>
              <a:gd name="connsiteY16" fmla="*/ 4069 h 10000"/>
              <a:gd name="connsiteX17" fmla="*/ 4044 w 10000"/>
              <a:gd name="connsiteY17" fmla="*/ 3740 h 10000"/>
              <a:gd name="connsiteX18" fmla="*/ 5012 w 10000"/>
              <a:gd name="connsiteY18" fmla="*/ 4689 h 10000"/>
              <a:gd name="connsiteX19" fmla="*/ 7653 w 10000"/>
              <a:gd name="connsiteY19" fmla="*/ 5018 h 10000"/>
              <a:gd name="connsiteX20" fmla="*/ 8344 w 10000"/>
              <a:gd name="connsiteY20" fmla="*/ 6406 h 10000"/>
              <a:gd name="connsiteX21" fmla="*/ 8997 w 10000"/>
              <a:gd name="connsiteY21" fmla="*/ 7630 h 10000"/>
              <a:gd name="connsiteX22" fmla="*/ 9492 w 10000"/>
              <a:gd name="connsiteY22" fmla="*/ 8431 h 10000"/>
              <a:gd name="connsiteX23" fmla="*/ 10000 w 10000"/>
              <a:gd name="connsiteY23" fmla="*/ 10000 h 10000"/>
              <a:gd name="connsiteX0" fmla="*/ 27 w 10000"/>
              <a:gd name="connsiteY0" fmla="*/ 9949 h 10000"/>
              <a:gd name="connsiteX1" fmla="*/ 6 w 10000"/>
              <a:gd name="connsiteY1" fmla="*/ 2144 h 10000"/>
              <a:gd name="connsiteX2" fmla="*/ 473 w 10000"/>
              <a:gd name="connsiteY2" fmla="*/ 1165 h 10000"/>
              <a:gd name="connsiteX3" fmla="*/ 1114 w 10000"/>
              <a:gd name="connsiteY3" fmla="*/ 770 h 10000"/>
              <a:gd name="connsiteX4" fmla="*/ 1452 w 10000"/>
              <a:gd name="connsiteY4" fmla="*/ 246 h 10000"/>
              <a:gd name="connsiteX5" fmla="*/ 1744 w 10000"/>
              <a:gd name="connsiteY5" fmla="*/ 0 h 10000"/>
              <a:gd name="connsiteX6" fmla="*/ 2097 w 10000"/>
              <a:gd name="connsiteY6" fmla="*/ 316 h 10000"/>
              <a:gd name="connsiteX7" fmla="*/ 2328 w 10000"/>
              <a:gd name="connsiteY7" fmla="*/ 1116 h 10000"/>
              <a:gd name="connsiteX8" fmla="*/ 2414 w 10000"/>
              <a:gd name="connsiteY8" fmla="*/ 1737 h 10000"/>
              <a:gd name="connsiteX9" fmla="*/ 2527 w 10000"/>
              <a:gd name="connsiteY9" fmla="*/ 2341 h 10000"/>
              <a:gd name="connsiteX10" fmla="*/ 2614 w 10000"/>
              <a:gd name="connsiteY10" fmla="*/ 2687 h 10000"/>
              <a:gd name="connsiteX11" fmla="*/ 2683 w 10000"/>
              <a:gd name="connsiteY11" fmla="*/ 2865 h 10000"/>
              <a:gd name="connsiteX12" fmla="*/ 2786 w 10000"/>
              <a:gd name="connsiteY12" fmla="*/ 3025 h 10000"/>
              <a:gd name="connsiteX13" fmla="*/ 3109 w 10000"/>
              <a:gd name="connsiteY13" fmla="*/ 3510 h 10000"/>
              <a:gd name="connsiteX14" fmla="*/ 3200 w 10000"/>
              <a:gd name="connsiteY14" fmla="*/ 3913 h 10000"/>
              <a:gd name="connsiteX15" fmla="*/ 3480 w 10000"/>
              <a:gd name="connsiteY15" fmla="*/ 4069 h 10000"/>
              <a:gd name="connsiteX16" fmla="*/ 4044 w 10000"/>
              <a:gd name="connsiteY16" fmla="*/ 3740 h 10000"/>
              <a:gd name="connsiteX17" fmla="*/ 5012 w 10000"/>
              <a:gd name="connsiteY17" fmla="*/ 4689 h 10000"/>
              <a:gd name="connsiteX18" fmla="*/ 7653 w 10000"/>
              <a:gd name="connsiteY18" fmla="*/ 5018 h 10000"/>
              <a:gd name="connsiteX19" fmla="*/ 8344 w 10000"/>
              <a:gd name="connsiteY19" fmla="*/ 6406 h 10000"/>
              <a:gd name="connsiteX20" fmla="*/ 8997 w 10000"/>
              <a:gd name="connsiteY20" fmla="*/ 7630 h 10000"/>
              <a:gd name="connsiteX21" fmla="*/ 9492 w 10000"/>
              <a:gd name="connsiteY21" fmla="*/ 8431 h 10000"/>
              <a:gd name="connsiteX22" fmla="*/ 10000 w 10000"/>
              <a:gd name="connsiteY22" fmla="*/ 10000 h 10000"/>
              <a:gd name="connsiteX0" fmla="*/ 27 w 10000"/>
              <a:gd name="connsiteY0" fmla="*/ 9949 h 10000"/>
              <a:gd name="connsiteX1" fmla="*/ 6 w 10000"/>
              <a:gd name="connsiteY1" fmla="*/ 2144 h 10000"/>
              <a:gd name="connsiteX2" fmla="*/ 473 w 10000"/>
              <a:gd name="connsiteY2" fmla="*/ 1165 h 10000"/>
              <a:gd name="connsiteX3" fmla="*/ 1114 w 10000"/>
              <a:gd name="connsiteY3" fmla="*/ 770 h 10000"/>
              <a:gd name="connsiteX4" fmla="*/ 1452 w 10000"/>
              <a:gd name="connsiteY4" fmla="*/ 246 h 10000"/>
              <a:gd name="connsiteX5" fmla="*/ 1744 w 10000"/>
              <a:gd name="connsiteY5" fmla="*/ 0 h 10000"/>
              <a:gd name="connsiteX6" fmla="*/ 2097 w 10000"/>
              <a:gd name="connsiteY6" fmla="*/ 316 h 10000"/>
              <a:gd name="connsiteX7" fmla="*/ 2328 w 10000"/>
              <a:gd name="connsiteY7" fmla="*/ 1116 h 10000"/>
              <a:gd name="connsiteX8" fmla="*/ 2414 w 10000"/>
              <a:gd name="connsiteY8" fmla="*/ 1737 h 10000"/>
              <a:gd name="connsiteX9" fmla="*/ 2527 w 10000"/>
              <a:gd name="connsiteY9" fmla="*/ 2341 h 10000"/>
              <a:gd name="connsiteX10" fmla="*/ 2614 w 10000"/>
              <a:gd name="connsiteY10" fmla="*/ 2687 h 10000"/>
              <a:gd name="connsiteX11" fmla="*/ 2683 w 10000"/>
              <a:gd name="connsiteY11" fmla="*/ 2865 h 10000"/>
              <a:gd name="connsiteX12" fmla="*/ 2786 w 10000"/>
              <a:gd name="connsiteY12" fmla="*/ 3025 h 10000"/>
              <a:gd name="connsiteX13" fmla="*/ 3027 w 10000"/>
              <a:gd name="connsiteY13" fmla="*/ 3381 h 10000"/>
              <a:gd name="connsiteX14" fmla="*/ 3200 w 10000"/>
              <a:gd name="connsiteY14" fmla="*/ 3913 h 10000"/>
              <a:gd name="connsiteX15" fmla="*/ 3480 w 10000"/>
              <a:gd name="connsiteY15" fmla="*/ 4069 h 10000"/>
              <a:gd name="connsiteX16" fmla="*/ 4044 w 10000"/>
              <a:gd name="connsiteY16" fmla="*/ 3740 h 10000"/>
              <a:gd name="connsiteX17" fmla="*/ 5012 w 10000"/>
              <a:gd name="connsiteY17" fmla="*/ 4689 h 10000"/>
              <a:gd name="connsiteX18" fmla="*/ 7653 w 10000"/>
              <a:gd name="connsiteY18" fmla="*/ 5018 h 10000"/>
              <a:gd name="connsiteX19" fmla="*/ 8344 w 10000"/>
              <a:gd name="connsiteY19" fmla="*/ 6406 h 10000"/>
              <a:gd name="connsiteX20" fmla="*/ 8997 w 10000"/>
              <a:gd name="connsiteY20" fmla="*/ 7630 h 10000"/>
              <a:gd name="connsiteX21" fmla="*/ 9492 w 10000"/>
              <a:gd name="connsiteY21" fmla="*/ 8431 h 10000"/>
              <a:gd name="connsiteX22" fmla="*/ 10000 w 10000"/>
              <a:gd name="connsiteY22" fmla="*/ 10000 h 10000"/>
              <a:gd name="connsiteX0" fmla="*/ 27 w 10000"/>
              <a:gd name="connsiteY0" fmla="*/ 9949 h 10000"/>
              <a:gd name="connsiteX1" fmla="*/ 6 w 10000"/>
              <a:gd name="connsiteY1" fmla="*/ 2144 h 10000"/>
              <a:gd name="connsiteX2" fmla="*/ 473 w 10000"/>
              <a:gd name="connsiteY2" fmla="*/ 1165 h 10000"/>
              <a:gd name="connsiteX3" fmla="*/ 1019 w 10000"/>
              <a:gd name="connsiteY3" fmla="*/ 950 h 10000"/>
              <a:gd name="connsiteX4" fmla="*/ 1452 w 10000"/>
              <a:gd name="connsiteY4" fmla="*/ 246 h 10000"/>
              <a:gd name="connsiteX5" fmla="*/ 1744 w 10000"/>
              <a:gd name="connsiteY5" fmla="*/ 0 h 10000"/>
              <a:gd name="connsiteX6" fmla="*/ 2097 w 10000"/>
              <a:gd name="connsiteY6" fmla="*/ 316 h 10000"/>
              <a:gd name="connsiteX7" fmla="*/ 2328 w 10000"/>
              <a:gd name="connsiteY7" fmla="*/ 1116 h 10000"/>
              <a:gd name="connsiteX8" fmla="*/ 2414 w 10000"/>
              <a:gd name="connsiteY8" fmla="*/ 1737 h 10000"/>
              <a:gd name="connsiteX9" fmla="*/ 2527 w 10000"/>
              <a:gd name="connsiteY9" fmla="*/ 2341 h 10000"/>
              <a:gd name="connsiteX10" fmla="*/ 2614 w 10000"/>
              <a:gd name="connsiteY10" fmla="*/ 2687 h 10000"/>
              <a:gd name="connsiteX11" fmla="*/ 2683 w 10000"/>
              <a:gd name="connsiteY11" fmla="*/ 2865 h 10000"/>
              <a:gd name="connsiteX12" fmla="*/ 2786 w 10000"/>
              <a:gd name="connsiteY12" fmla="*/ 3025 h 10000"/>
              <a:gd name="connsiteX13" fmla="*/ 3027 w 10000"/>
              <a:gd name="connsiteY13" fmla="*/ 3381 h 10000"/>
              <a:gd name="connsiteX14" fmla="*/ 3200 w 10000"/>
              <a:gd name="connsiteY14" fmla="*/ 3913 h 10000"/>
              <a:gd name="connsiteX15" fmla="*/ 3480 w 10000"/>
              <a:gd name="connsiteY15" fmla="*/ 4069 h 10000"/>
              <a:gd name="connsiteX16" fmla="*/ 4044 w 10000"/>
              <a:gd name="connsiteY16" fmla="*/ 3740 h 10000"/>
              <a:gd name="connsiteX17" fmla="*/ 5012 w 10000"/>
              <a:gd name="connsiteY17" fmla="*/ 4689 h 10000"/>
              <a:gd name="connsiteX18" fmla="*/ 7653 w 10000"/>
              <a:gd name="connsiteY18" fmla="*/ 5018 h 10000"/>
              <a:gd name="connsiteX19" fmla="*/ 8344 w 10000"/>
              <a:gd name="connsiteY19" fmla="*/ 6406 h 10000"/>
              <a:gd name="connsiteX20" fmla="*/ 8997 w 10000"/>
              <a:gd name="connsiteY20" fmla="*/ 7630 h 10000"/>
              <a:gd name="connsiteX21" fmla="*/ 9492 w 10000"/>
              <a:gd name="connsiteY21" fmla="*/ 8431 h 10000"/>
              <a:gd name="connsiteX22" fmla="*/ 10000 w 10000"/>
              <a:gd name="connsiteY22" fmla="*/ 10000 h 10000"/>
              <a:gd name="connsiteX0" fmla="*/ 27 w 10000"/>
              <a:gd name="connsiteY0" fmla="*/ 9949 h 10000"/>
              <a:gd name="connsiteX1" fmla="*/ 6 w 10000"/>
              <a:gd name="connsiteY1" fmla="*/ 2144 h 10000"/>
              <a:gd name="connsiteX2" fmla="*/ 473 w 10000"/>
              <a:gd name="connsiteY2" fmla="*/ 1165 h 10000"/>
              <a:gd name="connsiteX3" fmla="*/ 1019 w 10000"/>
              <a:gd name="connsiteY3" fmla="*/ 950 h 10000"/>
              <a:gd name="connsiteX4" fmla="*/ 1452 w 10000"/>
              <a:gd name="connsiteY4" fmla="*/ 246 h 10000"/>
              <a:gd name="connsiteX5" fmla="*/ 1744 w 10000"/>
              <a:gd name="connsiteY5" fmla="*/ 0 h 10000"/>
              <a:gd name="connsiteX6" fmla="*/ 2097 w 10000"/>
              <a:gd name="connsiteY6" fmla="*/ 316 h 10000"/>
              <a:gd name="connsiteX7" fmla="*/ 2328 w 10000"/>
              <a:gd name="connsiteY7" fmla="*/ 1116 h 10000"/>
              <a:gd name="connsiteX8" fmla="*/ 2414 w 10000"/>
              <a:gd name="connsiteY8" fmla="*/ 1737 h 10000"/>
              <a:gd name="connsiteX9" fmla="*/ 2527 w 10000"/>
              <a:gd name="connsiteY9" fmla="*/ 2341 h 10000"/>
              <a:gd name="connsiteX10" fmla="*/ 2614 w 10000"/>
              <a:gd name="connsiteY10" fmla="*/ 2687 h 10000"/>
              <a:gd name="connsiteX11" fmla="*/ 2683 w 10000"/>
              <a:gd name="connsiteY11" fmla="*/ 2865 h 10000"/>
              <a:gd name="connsiteX12" fmla="*/ 2786 w 10000"/>
              <a:gd name="connsiteY12" fmla="*/ 3025 h 10000"/>
              <a:gd name="connsiteX13" fmla="*/ 3027 w 10000"/>
              <a:gd name="connsiteY13" fmla="*/ 3381 h 10000"/>
              <a:gd name="connsiteX14" fmla="*/ 3200 w 10000"/>
              <a:gd name="connsiteY14" fmla="*/ 3913 h 10000"/>
              <a:gd name="connsiteX15" fmla="*/ 3480 w 10000"/>
              <a:gd name="connsiteY15" fmla="*/ 4069 h 10000"/>
              <a:gd name="connsiteX16" fmla="*/ 4044 w 10000"/>
              <a:gd name="connsiteY16" fmla="*/ 3740 h 10000"/>
              <a:gd name="connsiteX17" fmla="*/ 5012 w 10000"/>
              <a:gd name="connsiteY17" fmla="*/ 4689 h 10000"/>
              <a:gd name="connsiteX18" fmla="*/ 7653 w 10000"/>
              <a:gd name="connsiteY18" fmla="*/ 5018 h 10000"/>
              <a:gd name="connsiteX19" fmla="*/ 8344 w 10000"/>
              <a:gd name="connsiteY19" fmla="*/ 6406 h 10000"/>
              <a:gd name="connsiteX20" fmla="*/ 8997 w 10000"/>
              <a:gd name="connsiteY20" fmla="*/ 7630 h 10000"/>
              <a:gd name="connsiteX21" fmla="*/ 9492 w 10000"/>
              <a:gd name="connsiteY21" fmla="*/ 8431 h 10000"/>
              <a:gd name="connsiteX22" fmla="*/ 10000 w 10000"/>
              <a:gd name="connsiteY22" fmla="*/ 10000 h 10000"/>
              <a:gd name="connsiteX0" fmla="*/ 27 w 10000"/>
              <a:gd name="connsiteY0" fmla="*/ 9949 h 10000"/>
              <a:gd name="connsiteX1" fmla="*/ 6 w 10000"/>
              <a:gd name="connsiteY1" fmla="*/ 2144 h 10000"/>
              <a:gd name="connsiteX2" fmla="*/ 473 w 10000"/>
              <a:gd name="connsiteY2" fmla="*/ 1294 h 10000"/>
              <a:gd name="connsiteX3" fmla="*/ 1019 w 10000"/>
              <a:gd name="connsiteY3" fmla="*/ 950 h 10000"/>
              <a:gd name="connsiteX4" fmla="*/ 1452 w 10000"/>
              <a:gd name="connsiteY4" fmla="*/ 246 h 10000"/>
              <a:gd name="connsiteX5" fmla="*/ 1744 w 10000"/>
              <a:gd name="connsiteY5" fmla="*/ 0 h 10000"/>
              <a:gd name="connsiteX6" fmla="*/ 2097 w 10000"/>
              <a:gd name="connsiteY6" fmla="*/ 316 h 10000"/>
              <a:gd name="connsiteX7" fmla="*/ 2328 w 10000"/>
              <a:gd name="connsiteY7" fmla="*/ 1116 h 10000"/>
              <a:gd name="connsiteX8" fmla="*/ 2414 w 10000"/>
              <a:gd name="connsiteY8" fmla="*/ 1737 h 10000"/>
              <a:gd name="connsiteX9" fmla="*/ 2527 w 10000"/>
              <a:gd name="connsiteY9" fmla="*/ 2341 h 10000"/>
              <a:gd name="connsiteX10" fmla="*/ 2614 w 10000"/>
              <a:gd name="connsiteY10" fmla="*/ 2687 h 10000"/>
              <a:gd name="connsiteX11" fmla="*/ 2683 w 10000"/>
              <a:gd name="connsiteY11" fmla="*/ 2865 h 10000"/>
              <a:gd name="connsiteX12" fmla="*/ 2786 w 10000"/>
              <a:gd name="connsiteY12" fmla="*/ 3025 h 10000"/>
              <a:gd name="connsiteX13" fmla="*/ 3027 w 10000"/>
              <a:gd name="connsiteY13" fmla="*/ 3381 h 10000"/>
              <a:gd name="connsiteX14" fmla="*/ 3200 w 10000"/>
              <a:gd name="connsiteY14" fmla="*/ 3913 h 10000"/>
              <a:gd name="connsiteX15" fmla="*/ 3480 w 10000"/>
              <a:gd name="connsiteY15" fmla="*/ 4069 h 10000"/>
              <a:gd name="connsiteX16" fmla="*/ 4044 w 10000"/>
              <a:gd name="connsiteY16" fmla="*/ 3740 h 10000"/>
              <a:gd name="connsiteX17" fmla="*/ 5012 w 10000"/>
              <a:gd name="connsiteY17" fmla="*/ 4689 h 10000"/>
              <a:gd name="connsiteX18" fmla="*/ 7653 w 10000"/>
              <a:gd name="connsiteY18" fmla="*/ 5018 h 10000"/>
              <a:gd name="connsiteX19" fmla="*/ 8344 w 10000"/>
              <a:gd name="connsiteY19" fmla="*/ 6406 h 10000"/>
              <a:gd name="connsiteX20" fmla="*/ 8997 w 10000"/>
              <a:gd name="connsiteY20" fmla="*/ 7630 h 10000"/>
              <a:gd name="connsiteX21" fmla="*/ 9492 w 10000"/>
              <a:gd name="connsiteY21" fmla="*/ 8431 h 10000"/>
              <a:gd name="connsiteX22" fmla="*/ 10000 w 10000"/>
              <a:gd name="connsiteY22" fmla="*/ 10000 h 10000"/>
              <a:gd name="connsiteX0" fmla="*/ 27 w 10000"/>
              <a:gd name="connsiteY0" fmla="*/ 9949 h 10000"/>
              <a:gd name="connsiteX1" fmla="*/ 6 w 10000"/>
              <a:gd name="connsiteY1" fmla="*/ 2144 h 10000"/>
              <a:gd name="connsiteX2" fmla="*/ 473 w 10000"/>
              <a:gd name="connsiteY2" fmla="*/ 1294 h 10000"/>
              <a:gd name="connsiteX3" fmla="*/ 1019 w 10000"/>
              <a:gd name="connsiteY3" fmla="*/ 950 h 10000"/>
              <a:gd name="connsiteX4" fmla="*/ 1452 w 10000"/>
              <a:gd name="connsiteY4" fmla="*/ 246 h 10000"/>
              <a:gd name="connsiteX5" fmla="*/ 1744 w 10000"/>
              <a:gd name="connsiteY5" fmla="*/ 0 h 10000"/>
              <a:gd name="connsiteX6" fmla="*/ 2097 w 10000"/>
              <a:gd name="connsiteY6" fmla="*/ 316 h 10000"/>
              <a:gd name="connsiteX7" fmla="*/ 2328 w 10000"/>
              <a:gd name="connsiteY7" fmla="*/ 1116 h 10000"/>
              <a:gd name="connsiteX8" fmla="*/ 2414 w 10000"/>
              <a:gd name="connsiteY8" fmla="*/ 1737 h 10000"/>
              <a:gd name="connsiteX9" fmla="*/ 2527 w 10000"/>
              <a:gd name="connsiteY9" fmla="*/ 2341 h 10000"/>
              <a:gd name="connsiteX10" fmla="*/ 2614 w 10000"/>
              <a:gd name="connsiteY10" fmla="*/ 2687 h 10000"/>
              <a:gd name="connsiteX11" fmla="*/ 2683 w 10000"/>
              <a:gd name="connsiteY11" fmla="*/ 2865 h 10000"/>
              <a:gd name="connsiteX12" fmla="*/ 2786 w 10000"/>
              <a:gd name="connsiteY12" fmla="*/ 3025 h 10000"/>
              <a:gd name="connsiteX13" fmla="*/ 3027 w 10000"/>
              <a:gd name="connsiteY13" fmla="*/ 3381 h 10000"/>
              <a:gd name="connsiteX14" fmla="*/ 3200 w 10000"/>
              <a:gd name="connsiteY14" fmla="*/ 3913 h 10000"/>
              <a:gd name="connsiteX15" fmla="*/ 3480 w 10000"/>
              <a:gd name="connsiteY15" fmla="*/ 4069 h 10000"/>
              <a:gd name="connsiteX16" fmla="*/ 4044 w 10000"/>
              <a:gd name="connsiteY16" fmla="*/ 3740 h 10000"/>
              <a:gd name="connsiteX17" fmla="*/ 5012 w 10000"/>
              <a:gd name="connsiteY17" fmla="*/ 4689 h 10000"/>
              <a:gd name="connsiteX18" fmla="*/ 7653 w 10000"/>
              <a:gd name="connsiteY18" fmla="*/ 5018 h 10000"/>
              <a:gd name="connsiteX19" fmla="*/ 8344 w 10000"/>
              <a:gd name="connsiteY19" fmla="*/ 6406 h 10000"/>
              <a:gd name="connsiteX20" fmla="*/ 8997 w 10000"/>
              <a:gd name="connsiteY20" fmla="*/ 7630 h 10000"/>
              <a:gd name="connsiteX21" fmla="*/ 9492 w 10000"/>
              <a:gd name="connsiteY21" fmla="*/ 8431 h 10000"/>
              <a:gd name="connsiteX22" fmla="*/ 10000 w 10000"/>
              <a:gd name="connsiteY22" fmla="*/ 10000 h 10000"/>
              <a:gd name="connsiteX0" fmla="*/ 27 w 10000"/>
              <a:gd name="connsiteY0" fmla="*/ 9949 h 10000"/>
              <a:gd name="connsiteX1" fmla="*/ 6 w 10000"/>
              <a:gd name="connsiteY1" fmla="*/ 2144 h 10000"/>
              <a:gd name="connsiteX2" fmla="*/ 473 w 10000"/>
              <a:gd name="connsiteY2" fmla="*/ 1294 h 10000"/>
              <a:gd name="connsiteX3" fmla="*/ 1019 w 10000"/>
              <a:gd name="connsiteY3" fmla="*/ 950 h 10000"/>
              <a:gd name="connsiteX4" fmla="*/ 1452 w 10000"/>
              <a:gd name="connsiteY4" fmla="*/ 246 h 10000"/>
              <a:gd name="connsiteX5" fmla="*/ 1744 w 10000"/>
              <a:gd name="connsiteY5" fmla="*/ 0 h 10000"/>
              <a:gd name="connsiteX6" fmla="*/ 2097 w 10000"/>
              <a:gd name="connsiteY6" fmla="*/ 316 h 10000"/>
              <a:gd name="connsiteX7" fmla="*/ 2328 w 10000"/>
              <a:gd name="connsiteY7" fmla="*/ 1116 h 10000"/>
              <a:gd name="connsiteX8" fmla="*/ 2414 w 10000"/>
              <a:gd name="connsiteY8" fmla="*/ 1737 h 10000"/>
              <a:gd name="connsiteX9" fmla="*/ 2527 w 10000"/>
              <a:gd name="connsiteY9" fmla="*/ 2341 h 10000"/>
              <a:gd name="connsiteX10" fmla="*/ 2614 w 10000"/>
              <a:gd name="connsiteY10" fmla="*/ 2687 h 10000"/>
              <a:gd name="connsiteX11" fmla="*/ 2683 w 10000"/>
              <a:gd name="connsiteY11" fmla="*/ 2865 h 10000"/>
              <a:gd name="connsiteX12" fmla="*/ 2786 w 10000"/>
              <a:gd name="connsiteY12" fmla="*/ 3025 h 10000"/>
              <a:gd name="connsiteX13" fmla="*/ 3027 w 10000"/>
              <a:gd name="connsiteY13" fmla="*/ 3381 h 10000"/>
              <a:gd name="connsiteX14" fmla="*/ 3200 w 10000"/>
              <a:gd name="connsiteY14" fmla="*/ 3913 h 10000"/>
              <a:gd name="connsiteX15" fmla="*/ 3480 w 10000"/>
              <a:gd name="connsiteY15" fmla="*/ 4069 h 10000"/>
              <a:gd name="connsiteX16" fmla="*/ 4044 w 10000"/>
              <a:gd name="connsiteY16" fmla="*/ 3740 h 10000"/>
              <a:gd name="connsiteX17" fmla="*/ 5012 w 10000"/>
              <a:gd name="connsiteY17" fmla="*/ 4689 h 10000"/>
              <a:gd name="connsiteX18" fmla="*/ 7653 w 10000"/>
              <a:gd name="connsiteY18" fmla="*/ 5018 h 10000"/>
              <a:gd name="connsiteX19" fmla="*/ 8344 w 10000"/>
              <a:gd name="connsiteY19" fmla="*/ 6406 h 10000"/>
              <a:gd name="connsiteX20" fmla="*/ 8997 w 10000"/>
              <a:gd name="connsiteY20" fmla="*/ 7630 h 10000"/>
              <a:gd name="connsiteX21" fmla="*/ 9492 w 10000"/>
              <a:gd name="connsiteY21" fmla="*/ 8431 h 10000"/>
              <a:gd name="connsiteX22" fmla="*/ 10000 w 10000"/>
              <a:gd name="connsiteY22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0000" h="10000">
                <a:moveTo>
                  <a:pt x="27" y="9949"/>
                </a:moveTo>
                <a:cubicBezTo>
                  <a:pt x="47" y="9655"/>
                  <a:pt x="-22" y="2384"/>
                  <a:pt x="6" y="2144"/>
                </a:cubicBezTo>
                <a:cubicBezTo>
                  <a:pt x="312" y="1315"/>
                  <a:pt x="206" y="1630"/>
                  <a:pt x="473" y="1294"/>
                </a:cubicBezTo>
                <a:cubicBezTo>
                  <a:pt x="748" y="1501"/>
                  <a:pt x="831" y="1222"/>
                  <a:pt x="1019" y="950"/>
                </a:cubicBezTo>
                <a:cubicBezTo>
                  <a:pt x="1277" y="543"/>
                  <a:pt x="1332" y="405"/>
                  <a:pt x="1452" y="246"/>
                </a:cubicBezTo>
                <a:cubicBezTo>
                  <a:pt x="1584" y="45"/>
                  <a:pt x="1620" y="95"/>
                  <a:pt x="1744" y="0"/>
                </a:cubicBezTo>
                <a:cubicBezTo>
                  <a:pt x="1879" y="38"/>
                  <a:pt x="1927" y="70"/>
                  <a:pt x="2097" y="316"/>
                </a:cubicBezTo>
                <a:cubicBezTo>
                  <a:pt x="2195" y="559"/>
                  <a:pt x="2307" y="900"/>
                  <a:pt x="2328" y="1116"/>
                </a:cubicBezTo>
                <a:cubicBezTo>
                  <a:pt x="2357" y="1323"/>
                  <a:pt x="2386" y="1531"/>
                  <a:pt x="2414" y="1737"/>
                </a:cubicBezTo>
                <a:cubicBezTo>
                  <a:pt x="2452" y="1938"/>
                  <a:pt x="2490" y="2138"/>
                  <a:pt x="2527" y="2341"/>
                </a:cubicBezTo>
                <a:cubicBezTo>
                  <a:pt x="2556" y="2456"/>
                  <a:pt x="2586" y="2571"/>
                  <a:pt x="2614" y="2687"/>
                </a:cubicBezTo>
                <a:cubicBezTo>
                  <a:pt x="2638" y="2746"/>
                  <a:pt x="2660" y="2807"/>
                  <a:pt x="2683" y="2865"/>
                </a:cubicBezTo>
                <a:cubicBezTo>
                  <a:pt x="2718" y="2919"/>
                  <a:pt x="2753" y="2972"/>
                  <a:pt x="2786" y="3025"/>
                </a:cubicBezTo>
                <a:cubicBezTo>
                  <a:pt x="2857" y="3132"/>
                  <a:pt x="2958" y="3233"/>
                  <a:pt x="3027" y="3381"/>
                </a:cubicBezTo>
                <a:cubicBezTo>
                  <a:pt x="3057" y="3516"/>
                  <a:pt x="3170" y="3777"/>
                  <a:pt x="3200" y="3913"/>
                </a:cubicBezTo>
                <a:cubicBezTo>
                  <a:pt x="3362" y="4136"/>
                  <a:pt x="3324" y="4023"/>
                  <a:pt x="3480" y="4069"/>
                </a:cubicBezTo>
                <a:cubicBezTo>
                  <a:pt x="3621" y="4040"/>
                  <a:pt x="3780" y="3640"/>
                  <a:pt x="4044" y="3740"/>
                </a:cubicBezTo>
                <a:cubicBezTo>
                  <a:pt x="4307" y="3838"/>
                  <a:pt x="4411" y="4475"/>
                  <a:pt x="5012" y="4689"/>
                </a:cubicBezTo>
                <a:cubicBezTo>
                  <a:pt x="5614" y="4901"/>
                  <a:pt x="7098" y="4732"/>
                  <a:pt x="7653" y="5018"/>
                </a:cubicBezTo>
                <a:cubicBezTo>
                  <a:pt x="8209" y="5304"/>
                  <a:pt x="8120" y="5972"/>
                  <a:pt x="8344" y="6406"/>
                </a:cubicBezTo>
                <a:cubicBezTo>
                  <a:pt x="8567" y="6844"/>
                  <a:pt x="8806" y="7291"/>
                  <a:pt x="8997" y="7630"/>
                </a:cubicBezTo>
                <a:cubicBezTo>
                  <a:pt x="9188" y="7965"/>
                  <a:pt x="8803" y="7441"/>
                  <a:pt x="9492" y="8431"/>
                </a:cubicBezTo>
                <a:cubicBezTo>
                  <a:pt x="9605" y="9000"/>
                  <a:pt x="10005" y="9638"/>
                  <a:pt x="10000" y="10000"/>
                </a:cubicBezTo>
              </a:path>
            </a:pathLst>
          </a:custGeom>
          <a:gradFill flip="none" rotWithShape="0">
            <a:gsLst>
              <a:gs pos="4000">
                <a:srgbClr val="FFD579">
                  <a:lumMod val="22000"/>
                  <a:lumOff val="78000"/>
                </a:srgbClr>
              </a:gs>
              <a:gs pos="85000">
                <a:schemeClr val="bg2">
                  <a:lumMod val="69000"/>
                </a:schemeClr>
              </a:gs>
            </a:gsLst>
            <a:lin ang="18900000" scaled="1"/>
            <a:tileRect/>
          </a:gradFill>
          <a:ln>
            <a:noFill/>
          </a:ln>
          <a:effectLst>
            <a:innerShdw blurRad="749300" dist="139700" dir="17760000">
              <a:schemeClr val="accent3">
                <a:lumMod val="50000"/>
                <a:alpha val="78000"/>
              </a:schemeClr>
            </a:innerShdw>
          </a:effectLst>
          <a:extLst>
            <a:ext uri="{91240B29-F687-4f45-9708-019B960494DF}">
              <a14:hiddenLine xmlns:a14="http://schemas.microsoft.com/office/drawing/2010/main" xmlns="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fr-FR" dirty="0"/>
          </a:p>
        </p:txBody>
      </p:sp>
      <p:sp>
        <p:nvSpPr>
          <p:cNvPr id="94" name="Text Box 19"/>
          <p:cNvSpPr txBox="1">
            <a:spLocks noChangeArrowheads="1"/>
          </p:cNvSpPr>
          <p:nvPr/>
        </p:nvSpPr>
        <p:spPr bwMode="auto">
          <a:xfrm>
            <a:off x="708726" y="5821408"/>
            <a:ext cx="92234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200" b="1" dirty="0">
                <a:solidFill>
                  <a:schemeClr val="tx2"/>
                </a:solidFill>
                <a:latin typeface="Trebuchet MS"/>
                <a:ea typeface="Cambria" charset="0"/>
                <a:cs typeface="Trebuchet MS"/>
              </a:rPr>
              <a:t>1030 hPa</a:t>
            </a:r>
          </a:p>
        </p:txBody>
      </p:sp>
      <p:grpSp>
        <p:nvGrpSpPr>
          <p:cNvPr id="99" name="Group 2"/>
          <p:cNvGrpSpPr>
            <a:grpSpLocks noChangeAspect="1"/>
          </p:cNvGrpSpPr>
          <p:nvPr/>
        </p:nvGrpSpPr>
        <p:grpSpPr bwMode="auto">
          <a:xfrm>
            <a:off x="4022051" y="5003923"/>
            <a:ext cx="497034" cy="400054"/>
            <a:chOff x="5132" y="8412"/>
            <a:chExt cx="902" cy="582"/>
          </a:xfrm>
          <a:effectLst>
            <a:outerShdw blurRad="76200" dir="13500000" sy="23000" kx="1200000" algn="br">
              <a:srgbClr val="000000">
                <a:alpha val="15000"/>
              </a:srgbClr>
            </a:outerShdw>
          </a:effectLst>
        </p:grpSpPr>
        <p:sp>
          <p:nvSpPr>
            <p:cNvPr id="100" name="Freeform 3"/>
            <p:cNvSpPr>
              <a:spLocks noChangeAspect="1"/>
            </p:cNvSpPr>
            <p:nvPr/>
          </p:nvSpPr>
          <p:spPr bwMode="auto">
            <a:xfrm>
              <a:off x="5282" y="8517"/>
              <a:ext cx="167" cy="288"/>
            </a:xfrm>
            <a:custGeom>
              <a:avLst/>
              <a:gdLst/>
              <a:ahLst/>
              <a:cxnLst>
                <a:cxn ang="0">
                  <a:pos x="0" y="1185"/>
                </a:cxn>
                <a:cxn ang="0">
                  <a:pos x="0" y="424"/>
                </a:cxn>
                <a:cxn ang="0">
                  <a:pos x="182" y="424"/>
                </a:cxn>
                <a:cxn ang="0">
                  <a:pos x="0" y="133"/>
                </a:cxn>
                <a:cxn ang="0">
                  <a:pos x="0" y="0"/>
                </a:cxn>
                <a:cxn ang="0">
                  <a:pos x="574" y="0"/>
                </a:cxn>
                <a:cxn ang="0">
                  <a:pos x="574" y="133"/>
                </a:cxn>
                <a:cxn ang="0">
                  <a:pos x="400" y="424"/>
                </a:cxn>
                <a:cxn ang="0">
                  <a:pos x="574" y="424"/>
                </a:cxn>
                <a:cxn ang="0">
                  <a:pos x="574" y="1185"/>
                </a:cxn>
                <a:cxn ang="0">
                  <a:pos x="0" y="1185"/>
                </a:cxn>
                <a:cxn ang="0">
                  <a:pos x="0" y="1185"/>
                </a:cxn>
                <a:cxn ang="0">
                  <a:pos x="0" y="1185"/>
                </a:cxn>
              </a:cxnLst>
              <a:rect l="0" t="0" r="r" b="b"/>
              <a:pathLst>
                <a:path w="574" h="1185">
                  <a:moveTo>
                    <a:pt x="0" y="1185"/>
                  </a:moveTo>
                  <a:lnTo>
                    <a:pt x="0" y="424"/>
                  </a:lnTo>
                  <a:lnTo>
                    <a:pt x="182" y="424"/>
                  </a:lnTo>
                  <a:lnTo>
                    <a:pt x="0" y="133"/>
                  </a:lnTo>
                  <a:lnTo>
                    <a:pt x="0" y="0"/>
                  </a:lnTo>
                  <a:lnTo>
                    <a:pt x="574" y="0"/>
                  </a:lnTo>
                  <a:lnTo>
                    <a:pt x="574" y="133"/>
                  </a:lnTo>
                  <a:lnTo>
                    <a:pt x="400" y="424"/>
                  </a:lnTo>
                  <a:lnTo>
                    <a:pt x="574" y="424"/>
                  </a:lnTo>
                  <a:lnTo>
                    <a:pt x="574" y="1185"/>
                  </a:lnTo>
                  <a:lnTo>
                    <a:pt x="0" y="1185"/>
                  </a:lnTo>
                  <a:close/>
                </a:path>
              </a:pathLst>
            </a:custGeom>
            <a:solidFill>
              <a:srgbClr val="E8E6FF"/>
            </a:solidFill>
            <a:ln w="9525">
              <a:noFill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1" name="Freeform 4"/>
            <p:cNvSpPr>
              <a:spLocks noChangeAspect="1"/>
            </p:cNvSpPr>
            <p:nvPr/>
          </p:nvSpPr>
          <p:spPr bwMode="auto">
            <a:xfrm>
              <a:off x="5663" y="8768"/>
              <a:ext cx="215" cy="37"/>
            </a:xfrm>
            <a:custGeom>
              <a:avLst/>
              <a:gdLst/>
              <a:ahLst/>
              <a:cxnLst>
                <a:cxn ang="0">
                  <a:pos x="0" y="158"/>
                </a:cxn>
                <a:cxn ang="0">
                  <a:pos x="0" y="0"/>
                </a:cxn>
                <a:cxn ang="0">
                  <a:pos x="745" y="0"/>
                </a:cxn>
                <a:cxn ang="0">
                  <a:pos x="745" y="158"/>
                </a:cxn>
                <a:cxn ang="0">
                  <a:pos x="0" y="158"/>
                </a:cxn>
                <a:cxn ang="0">
                  <a:pos x="0" y="158"/>
                </a:cxn>
                <a:cxn ang="0">
                  <a:pos x="0" y="158"/>
                </a:cxn>
              </a:cxnLst>
              <a:rect l="0" t="0" r="r" b="b"/>
              <a:pathLst>
                <a:path w="745" h="158">
                  <a:moveTo>
                    <a:pt x="0" y="158"/>
                  </a:moveTo>
                  <a:lnTo>
                    <a:pt x="0" y="0"/>
                  </a:lnTo>
                  <a:lnTo>
                    <a:pt x="745" y="0"/>
                  </a:lnTo>
                  <a:lnTo>
                    <a:pt x="745" y="158"/>
                  </a:lnTo>
                  <a:lnTo>
                    <a:pt x="0" y="158"/>
                  </a:lnTo>
                  <a:close/>
                </a:path>
              </a:pathLst>
            </a:custGeom>
            <a:solidFill>
              <a:srgbClr val="E8E6FF"/>
            </a:solidFill>
            <a:ln w="9525">
              <a:noFill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2" name="Freeform 5"/>
            <p:cNvSpPr>
              <a:spLocks noChangeAspect="1"/>
            </p:cNvSpPr>
            <p:nvPr/>
          </p:nvSpPr>
          <p:spPr bwMode="auto">
            <a:xfrm>
              <a:off x="5187" y="8811"/>
              <a:ext cx="785" cy="171"/>
            </a:xfrm>
            <a:custGeom>
              <a:avLst/>
              <a:gdLst/>
              <a:ahLst/>
              <a:cxnLst>
                <a:cxn ang="0">
                  <a:pos x="0" y="700"/>
                </a:cxn>
                <a:cxn ang="0">
                  <a:pos x="0" y="0"/>
                </a:cxn>
                <a:cxn ang="0">
                  <a:pos x="2709" y="0"/>
                </a:cxn>
                <a:cxn ang="0">
                  <a:pos x="2709" y="700"/>
                </a:cxn>
                <a:cxn ang="0">
                  <a:pos x="0" y="700"/>
                </a:cxn>
                <a:cxn ang="0">
                  <a:pos x="0" y="700"/>
                </a:cxn>
                <a:cxn ang="0">
                  <a:pos x="0" y="700"/>
                </a:cxn>
              </a:cxnLst>
              <a:rect l="0" t="0" r="r" b="b"/>
              <a:pathLst>
                <a:path w="2709" h="700">
                  <a:moveTo>
                    <a:pt x="0" y="700"/>
                  </a:moveTo>
                  <a:lnTo>
                    <a:pt x="0" y="0"/>
                  </a:lnTo>
                  <a:lnTo>
                    <a:pt x="2709" y="0"/>
                  </a:lnTo>
                  <a:lnTo>
                    <a:pt x="2709" y="700"/>
                  </a:lnTo>
                  <a:lnTo>
                    <a:pt x="0" y="700"/>
                  </a:lnTo>
                  <a:close/>
                </a:path>
              </a:pathLst>
            </a:custGeom>
            <a:solidFill>
              <a:srgbClr val="C1C0DB"/>
            </a:solidFill>
            <a:ln w="9525">
              <a:noFill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3" name="Freeform 6"/>
            <p:cNvSpPr>
              <a:spLocks noChangeAspect="1"/>
            </p:cNvSpPr>
            <p:nvPr/>
          </p:nvSpPr>
          <p:spPr bwMode="auto">
            <a:xfrm>
              <a:off x="5178" y="8802"/>
              <a:ext cx="804" cy="177"/>
            </a:xfrm>
            <a:custGeom>
              <a:avLst/>
              <a:gdLst/>
              <a:ahLst/>
              <a:cxnLst>
                <a:cxn ang="0">
                  <a:pos x="0" y="734"/>
                </a:cxn>
                <a:cxn ang="0">
                  <a:pos x="0" y="0"/>
                </a:cxn>
                <a:cxn ang="0">
                  <a:pos x="2766" y="0"/>
                </a:cxn>
                <a:cxn ang="0">
                  <a:pos x="2766" y="734"/>
                </a:cxn>
                <a:cxn ang="0">
                  <a:pos x="2699" y="734"/>
                </a:cxn>
                <a:cxn ang="0">
                  <a:pos x="2699" y="83"/>
                </a:cxn>
                <a:cxn ang="0">
                  <a:pos x="68" y="83"/>
                </a:cxn>
                <a:cxn ang="0">
                  <a:pos x="68" y="734"/>
                </a:cxn>
                <a:cxn ang="0">
                  <a:pos x="0" y="734"/>
                </a:cxn>
                <a:cxn ang="0">
                  <a:pos x="0" y="734"/>
                </a:cxn>
                <a:cxn ang="0">
                  <a:pos x="0" y="734"/>
                </a:cxn>
              </a:cxnLst>
              <a:rect l="0" t="0" r="r" b="b"/>
              <a:pathLst>
                <a:path w="2766" h="734">
                  <a:moveTo>
                    <a:pt x="0" y="734"/>
                  </a:moveTo>
                  <a:lnTo>
                    <a:pt x="0" y="0"/>
                  </a:lnTo>
                  <a:lnTo>
                    <a:pt x="2766" y="0"/>
                  </a:lnTo>
                  <a:lnTo>
                    <a:pt x="2766" y="734"/>
                  </a:lnTo>
                  <a:lnTo>
                    <a:pt x="2699" y="734"/>
                  </a:lnTo>
                  <a:lnTo>
                    <a:pt x="2699" y="83"/>
                  </a:lnTo>
                  <a:lnTo>
                    <a:pt x="68" y="83"/>
                  </a:lnTo>
                  <a:lnTo>
                    <a:pt x="68" y="734"/>
                  </a:lnTo>
                  <a:lnTo>
                    <a:pt x="0" y="73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4" name="Freeform 7"/>
            <p:cNvSpPr>
              <a:spLocks noChangeAspect="1"/>
            </p:cNvSpPr>
            <p:nvPr/>
          </p:nvSpPr>
          <p:spPr bwMode="auto">
            <a:xfrm>
              <a:off x="5132" y="8894"/>
              <a:ext cx="902" cy="100"/>
            </a:xfrm>
            <a:custGeom>
              <a:avLst/>
              <a:gdLst/>
              <a:ahLst/>
              <a:cxnLst>
                <a:cxn ang="0">
                  <a:pos x="0" y="407"/>
                </a:cxn>
                <a:cxn ang="0">
                  <a:pos x="3108" y="407"/>
                </a:cxn>
                <a:cxn ang="0">
                  <a:pos x="3108" y="324"/>
                </a:cxn>
                <a:cxn ang="0">
                  <a:pos x="2450" y="324"/>
                </a:cxn>
                <a:cxn ang="0">
                  <a:pos x="2450" y="0"/>
                </a:cxn>
                <a:cxn ang="0">
                  <a:pos x="2224" y="0"/>
                </a:cxn>
                <a:cxn ang="0">
                  <a:pos x="2224" y="324"/>
                </a:cxn>
                <a:cxn ang="0">
                  <a:pos x="0" y="324"/>
                </a:cxn>
                <a:cxn ang="0">
                  <a:pos x="0" y="407"/>
                </a:cxn>
                <a:cxn ang="0">
                  <a:pos x="0" y="407"/>
                </a:cxn>
                <a:cxn ang="0">
                  <a:pos x="0" y="407"/>
                </a:cxn>
              </a:cxnLst>
              <a:rect l="0" t="0" r="r" b="b"/>
              <a:pathLst>
                <a:path w="3108" h="407">
                  <a:moveTo>
                    <a:pt x="0" y="407"/>
                  </a:moveTo>
                  <a:lnTo>
                    <a:pt x="3108" y="407"/>
                  </a:lnTo>
                  <a:lnTo>
                    <a:pt x="3108" y="324"/>
                  </a:lnTo>
                  <a:lnTo>
                    <a:pt x="2450" y="324"/>
                  </a:lnTo>
                  <a:lnTo>
                    <a:pt x="2450" y="0"/>
                  </a:lnTo>
                  <a:lnTo>
                    <a:pt x="2224" y="0"/>
                  </a:lnTo>
                  <a:lnTo>
                    <a:pt x="2224" y="324"/>
                  </a:lnTo>
                  <a:lnTo>
                    <a:pt x="0" y="324"/>
                  </a:lnTo>
                  <a:lnTo>
                    <a:pt x="0" y="40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5" name="Freeform 8"/>
            <p:cNvSpPr>
              <a:spLocks noChangeAspect="1"/>
            </p:cNvSpPr>
            <p:nvPr/>
          </p:nvSpPr>
          <p:spPr bwMode="auto">
            <a:xfrm>
              <a:off x="5225" y="8847"/>
              <a:ext cx="157" cy="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82"/>
                </a:cxn>
                <a:cxn ang="0">
                  <a:pos x="540" y="82"/>
                </a:cxn>
                <a:cxn ang="0">
                  <a:pos x="54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40" h="82">
                  <a:moveTo>
                    <a:pt x="0" y="0"/>
                  </a:moveTo>
                  <a:lnTo>
                    <a:pt x="0" y="82"/>
                  </a:lnTo>
                  <a:lnTo>
                    <a:pt x="540" y="82"/>
                  </a:lnTo>
                  <a:lnTo>
                    <a:pt x="54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6" name="Freeform 9"/>
            <p:cNvSpPr>
              <a:spLocks noChangeAspect="1"/>
            </p:cNvSpPr>
            <p:nvPr/>
          </p:nvSpPr>
          <p:spPr bwMode="auto">
            <a:xfrm>
              <a:off x="5409" y="8847"/>
              <a:ext cx="157" cy="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82"/>
                </a:cxn>
                <a:cxn ang="0">
                  <a:pos x="542" y="82"/>
                </a:cxn>
                <a:cxn ang="0">
                  <a:pos x="54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42" h="82">
                  <a:moveTo>
                    <a:pt x="0" y="0"/>
                  </a:moveTo>
                  <a:lnTo>
                    <a:pt x="0" y="82"/>
                  </a:lnTo>
                  <a:lnTo>
                    <a:pt x="542" y="82"/>
                  </a:lnTo>
                  <a:lnTo>
                    <a:pt x="54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7" name="Freeform 10"/>
            <p:cNvSpPr>
              <a:spLocks noChangeAspect="1"/>
            </p:cNvSpPr>
            <p:nvPr/>
          </p:nvSpPr>
          <p:spPr bwMode="auto">
            <a:xfrm>
              <a:off x="5593" y="8847"/>
              <a:ext cx="158" cy="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82"/>
                </a:cxn>
                <a:cxn ang="0">
                  <a:pos x="543" y="82"/>
                </a:cxn>
                <a:cxn ang="0">
                  <a:pos x="543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43" h="82">
                  <a:moveTo>
                    <a:pt x="0" y="0"/>
                  </a:moveTo>
                  <a:lnTo>
                    <a:pt x="0" y="82"/>
                  </a:lnTo>
                  <a:lnTo>
                    <a:pt x="543" y="82"/>
                  </a:lnTo>
                  <a:lnTo>
                    <a:pt x="54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8" name="Freeform 11"/>
            <p:cNvSpPr>
              <a:spLocks noChangeAspect="1"/>
            </p:cNvSpPr>
            <p:nvPr/>
          </p:nvSpPr>
          <p:spPr bwMode="auto">
            <a:xfrm>
              <a:off x="5870" y="8894"/>
              <a:ext cx="65" cy="5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8"/>
                </a:cxn>
                <a:cxn ang="0">
                  <a:pos x="226" y="218"/>
                </a:cxn>
                <a:cxn ang="0">
                  <a:pos x="226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26" h="218">
                  <a:moveTo>
                    <a:pt x="0" y="0"/>
                  </a:moveTo>
                  <a:lnTo>
                    <a:pt x="0" y="218"/>
                  </a:lnTo>
                  <a:lnTo>
                    <a:pt x="226" y="218"/>
                  </a:lnTo>
                  <a:lnTo>
                    <a:pt x="22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9" name="Freeform 12"/>
            <p:cNvSpPr>
              <a:spLocks noChangeAspect="1"/>
            </p:cNvSpPr>
            <p:nvPr/>
          </p:nvSpPr>
          <p:spPr bwMode="auto">
            <a:xfrm>
              <a:off x="5225" y="8894"/>
              <a:ext cx="157" cy="5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8"/>
                </a:cxn>
                <a:cxn ang="0">
                  <a:pos x="540" y="218"/>
                </a:cxn>
                <a:cxn ang="0">
                  <a:pos x="54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40" h="218">
                  <a:moveTo>
                    <a:pt x="0" y="0"/>
                  </a:moveTo>
                  <a:lnTo>
                    <a:pt x="0" y="218"/>
                  </a:lnTo>
                  <a:lnTo>
                    <a:pt x="540" y="218"/>
                  </a:lnTo>
                  <a:lnTo>
                    <a:pt x="54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0" name="Freeform 13"/>
            <p:cNvSpPr>
              <a:spLocks noChangeAspect="1"/>
            </p:cNvSpPr>
            <p:nvPr/>
          </p:nvSpPr>
          <p:spPr bwMode="auto">
            <a:xfrm>
              <a:off x="5409" y="8894"/>
              <a:ext cx="157" cy="5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8"/>
                </a:cxn>
                <a:cxn ang="0">
                  <a:pos x="542" y="218"/>
                </a:cxn>
                <a:cxn ang="0">
                  <a:pos x="54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42" h="218">
                  <a:moveTo>
                    <a:pt x="0" y="0"/>
                  </a:moveTo>
                  <a:lnTo>
                    <a:pt x="0" y="218"/>
                  </a:lnTo>
                  <a:lnTo>
                    <a:pt x="542" y="218"/>
                  </a:lnTo>
                  <a:lnTo>
                    <a:pt x="54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1" name="Freeform 14"/>
            <p:cNvSpPr>
              <a:spLocks noChangeAspect="1"/>
            </p:cNvSpPr>
            <p:nvPr/>
          </p:nvSpPr>
          <p:spPr bwMode="auto">
            <a:xfrm>
              <a:off x="5593" y="8894"/>
              <a:ext cx="158" cy="5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8"/>
                </a:cxn>
                <a:cxn ang="0">
                  <a:pos x="543" y="218"/>
                </a:cxn>
                <a:cxn ang="0">
                  <a:pos x="543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43" h="218">
                  <a:moveTo>
                    <a:pt x="0" y="0"/>
                  </a:moveTo>
                  <a:lnTo>
                    <a:pt x="0" y="218"/>
                  </a:lnTo>
                  <a:lnTo>
                    <a:pt x="543" y="218"/>
                  </a:lnTo>
                  <a:lnTo>
                    <a:pt x="54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2" name="Freeform 15"/>
            <p:cNvSpPr>
              <a:spLocks noChangeAspect="1"/>
            </p:cNvSpPr>
            <p:nvPr/>
          </p:nvSpPr>
          <p:spPr bwMode="auto">
            <a:xfrm>
              <a:off x="5777" y="8847"/>
              <a:ext cx="158" cy="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85"/>
                </a:cxn>
                <a:cxn ang="0">
                  <a:pos x="544" y="85"/>
                </a:cxn>
                <a:cxn ang="0">
                  <a:pos x="544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44" h="85">
                  <a:moveTo>
                    <a:pt x="0" y="0"/>
                  </a:moveTo>
                  <a:lnTo>
                    <a:pt x="0" y="85"/>
                  </a:lnTo>
                  <a:lnTo>
                    <a:pt x="544" y="85"/>
                  </a:lnTo>
                  <a:lnTo>
                    <a:pt x="54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3" name="Freeform 16"/>
            <p:cNvSpPr>
              <a:spLocks noChangeAspect="1"/>
            </p:cNvSpPr>
            <p:nvPr/>
          </p:nvSpPr>
          <p:spPr bwMode="auto">
            <a:xfrm>
              <a:off x="5652" y="8755"/>
              <a:ext cx="237" cy="47"/>
            </a:xfrm>
            <a:custGeom>
              <a:avLst/>
              <a:gdLst/>
              <a:ahLst/>
              <a:cxnLst>
                <a:cxn ang="0">
                  <a:pos x="0" y="188"/>
                </a:cxn>
                <a:cxn ang="0">
                  <a:pos x="0" y="0"/>
                </a:cxn>
                <a:cxn ang="0">
                  <a:pos x="816" y="0"/>
                </a:cxn>
                <a:cxn ang="0">
                  <a:pos x="816" y="188"/>
                </a:cxn>
                <a:cxn ang="0">
                  <a:pos x="747" y="188"/>
                </a:cxn>
                <a:cxn ang="0">
                  <a:pos x="747" y="80"/>
                </a:cxn>
                <a:cxn ang="0">
                  <a:pos x="68" y="80"/>
                </a:cxn>
                <a:cxn ang="0">
                  <a:pos x="68" y="188"/>
                </a:cxn>
                <a:cxn ang="0">
                  <a:pos x="0" y="188"/>
                </a:cxn>
                <a:cxn ang="0">
                  <a:pos x="0" y="188"/>
                </a:cxn>
                <a:cxn ang="0">
                  <a:pos x="0" y="188"/>
                </a:cxn>
              </a:cxnLst>
              <a:rect l="0" t="0" r="r" b="b"/>
              <a:pathLst>
                <a:path w="816" h="188">
                  <a:moveTo>
                    <a:pt x="0" y="188"/>
                  </a:moveTo>
                  <a:lnTo>
                    <a:pt x="0" y="0"/>
                  </a:lnTo>
                  <a:lnTo>
                    <a:pt x="816" y="0"/>
                  </a:lnTo>
                  <a:lnTo>
                    <a:pt x="816" y="188"/>
                  </a:lnTo>
                  <a:lnTo>
                    <a:pt x="747" y="188"/>
                  </a:lnTo>
                  <a:lnTo>
                    <a:pt x="747" y="80"/>
                  </a:lnTo>
                  <a:lnTo>
                    <a:pt x="68" y="80"/>
                  </a:lnTo>
                  <a:lnTo>
                    <a:pt x="68" y="188"/>
                  </a:lnTo>
                  <a:lnTo>
                    <a:pt x="0" y="18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4" name="Freeform 17"/>
            <p:cNvSpPr>
              <a:spLocks noChangeAspect="1"/>
            </p:cNvSpPr>
            <p:nvPr/>
          </p:nvSpPr>
          <p:spPr bwMode="auto">
            <a:xfrm>
              <a:off x="5270" y="8609"/>
              <a:ext cx="192" cy="199"/>
            </a:xfrm>
            <a:custGeom>
              <a:avLst/>
              <a:gdLst/>
              <a:ahLst/>
              <a:cxnLst>
                <a:cxn ang="0">
                  <a:pos x="0" y="816"/>
                </a:cxn>
                <a:cxn ang="0">
                  <a:pos x="0" y="0"/>
                </a:cxn>
                <a:cxn ang="0">
                  <a:pos x="657" y="0"/>
                </a:cxn>
                <a:cxn ang="0">
                  <a:pos x="657" y="816"/>
                </a:cxn>
                <a:cxn ang="0">
                  <a:pos x="588" y="816"/>
                </a:cxn>
                <a:cxn ang="0">
                  <a:pos x="588" y="81"/>
                </a:cxn>
                <a:cxn ang="0">
                  <a:pos x="68" y="81"/>
                </a:cxn>
                <a:cxn ang="0">
                  <a:pos x="68" y="816"/>
                </a:cxn>
                <a:cxn ang="0">
                  <a:pos x="0" y="816"/>
                </a:cxn>
                <a:cxn ang="0">
                  <a:pos x="0" y="816"/>
                </a:cxn>
                <a:cxn ang="0">
                  <a:pos x="0" y="816"/>
                </a:cxn>
              </a:cxnLst>
              <a:rect l="0" t="0" r="r" b="b"/>
              <a:pathLst>
                <a:path w="657" h="816">
                  <a:moveTo>
                    <a:pt x="0" y="816"/>
                  </a:moveTo>
                  <a:lnTo>
                    <a:pt x="0" y="0"/>
                  </a:lnTo>
                  <a:lnTo>
                    <a:pt x="657" y="0"/>
                  </a:lnTo>
                  <a:lnTo>
                    <a:pt x="657" y="816"/>
                  </a:lnTo>
                  <a:lnTo>
                    <a:pt x="588" y="816"/>
                  </a:lnTo>
                  <a:lnTo>
                    <a:pt x="588" y="81"/>
                  </a:lnTo>
                  <a:lnTo>
                    <a:pt x="68" y="81"/>
                  </a:lnTo>
                  <a:lnTo>
                    <a:pt x="68" y="816"/>
                  </a:lnTo>
                  <a:lnTo>
                    <a:pt x="0" y="8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5" name="Freeform 18"/>
            <p:cNvSpPr>
              <a:spLocks noChangeAspect="1"/>
            </p:cNvSpPr>
            <p:nvPr/>
          </p:nvSpPr>
          <p:spPr bwMode="auto">
            <a:xfrm>
              <a:off x="5270" y="8550"/>
              <a:ext cx="192" cy="5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59" y="245"/>
                </a:cxn>
                <a:cxn ang="0">
                  <a:pos x="499" y="245"/>
                </a:cxn>
                <a:cxn ang="0">
                  <a:pos x="657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657" h="245">
                  <a:moveTo>
                    <a:pt x="0" y="0"/>
                  </a:moveTo>
                  <a:lnTo>
                    <a:pt x="159" y="245"/>
                  </a:lnTo>
                  <a:lnTo>
                    <a:pt x="499" y="245"/>
                  </a:lnTo>
                  <a:lnTo>
                    <a:pt x="65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5" name="Freeform 19"/>
            <p:cNvSpPr>
              <a:spLocks noChangeAspect="1"/>
            </p:cNvSpPr>
            <p:nvPr/>
          </p:nvSpPr>
          <p:spPr bwMode="auto">
            <a:xfrm>
              <a:off x="5270" y="8505"/>
              <a:ext cx="192" cy="45"/>
            </a:xfrm>
            <a:custGeom>
              <a:avLst/>
              <a:gdLst/>
              <a:ahLst/>
              <a:cxnLst>
                <a:cxn ang="0">
                  <a:pos x="657" y="188"/>
                </a:cxn>
                <a:cxn ang="0">
                  <a:pos x="657" y="0"/>
                </a:cxn>
                <a:cxn ang="0">
                  <a:pos x="0" y="0"/>
                </a:cxn>
                <a:cxn ang="0">
                  <a:pos x="0" y="188"/>
                </a:cxn>
                <a:cxn ang="0">
                  <a:pos x="68" y="188"/>
                </a:cxn>
                <a:cxn ang="0">
                  <a:pos x="68" y="81"/>
                </a:cxn>
                <a:cxn ang="0">
                  <a:pos x="588" y="81"/>
                </a:cxn>
                <a:cxn ang="0">
                  <a:pos x="588" y="188"/>
                </a:cxn>
                <a:cxn ang="0">
                  <a:pos x="657" y="188"/>
                </a:cxn>
                <a:cxn ang="0">
                  <a:pos x="657" y="188"/>
                </a:cxn>
                <a:cxn ang="0">
                  <a:pos x="657" y="188"/>
                </a:cxn>
              </a:cxnLst>
              <a:rect l="0" t="0" r="r" b="b"/>
              <a:pathLst>
                <a:path w="657" h="188">
                  <a:moveTo>
                    <a:pt x="657" y="188"/>
                  </a:moveTo>
                  <a:lnTo>
                    <a:pt x="657" y="0"/>
                  </a:lnTo>
                  <a:lnTo>
                    <a:pt x="0" y="0"/>
                  </a:lnTo>
                  <a:lnTo>
                    <a:pt x="0" y="188"/>
                  </a:lnTo>
                  <a:lnTo>
                    <a:pt x="68" y="188"/>
                  </a:lnTo>
                  <a:lnTo>
                    <a:pt x="68" y="81"/>
                  </a:lnTo>
                  <a:lnTo>
                    <a:pt x="588" y="81"/>
                  </a:lnTo>
                  <a:lnTo>
                    <a:pt x="588" y="188"/>
                  </a:lnTo>
                  <a:lnTo>
                    <a:pt x="657" y="18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0" name="Freeform 20"/>
            <p:cNvSpPr>
              <a:spLocks noChangeAspect="1"/>
            </p:cNvSpPr>
            <p:nvPr/>
          </p:nvSpPr>
          <p:spPr bwMode="auto">
            <a:xfrm>
              <a:off x="5284" y="8656"/>
              <a:ext cx="164" cy="1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65" y="0"/>
                </a:cxn>
                <a:cxn ang="0">
                  <a:pos x="565" y="80"/>
                </a:cxn>
                <a:cxn ang="0">
                  <a:pos x="0" y="8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65" h="80">
                  <a:moveTo>
                    <a:pt x="0" y="0"/>
                  </a:moveTo>
                  <a:lnTo>
                    <a:pt x="565" y="0"/>
                  </a:lnTo>
                  <a:lnTo>
                    <a:pt x="565" y="80"/>
                  </a:lnTo>
                  <a:lnTo>
                    <a:pt x="0" y="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1" name="Freeform 21"/>
            <p:cNvSpPr>
              <a:spLocks noChangeAspect="1"/>
            </p:cNvSpPr>
            <p:nvPr/>
          </p:nvSpPr>
          <p:spPr bwMode="auto">
            <a:xfrm>
              <a:off x="5284" y="8702"/>
              <a:ext cx="164" cy="1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65" y="0"/>
                </a:cxn>
                <a:cxn ang="0">
                  <a:pos x="565" y="80"/>
                </a:cxn>
                <a:cxn ang="0">
                  <a:pos x="0" y="8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65" h="80">
                  <a:moveTo>
                    <a:pt x="0" y="0"/>
                  </a:moveTo>
                  <a:lnTo>
                    <a:pt x="565" y="0"/>
                  </a:lnTo>
                  <a:lnTo>
                    <a:pt x="565" y="80"/>
                  </a:lnTo>
                  <a:lnTo>
                    <a:pt x="0" y="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3" name="Freeform 22"/>
            <p:cNvSpPr>
              <a:spLocks noChangeAspect="1"/>
            </p:cNvSpPr>
            <p:nvPr/>
          </p:nvSpPr>
          <p:spPr bwMode="auto">
            <a:xfrm>
              <a:off x="5363" y="8412"/>
              <a:ext cx="13" cy="99"/>
            </a:xfrm>
            <a:custGeom>
              <a:avLst/>
              <a:gdLst/>
              <a:ahLst/>
              <a:cxnLst>
                <a:cxn ang="0">
                  <a:pos x="0" y="406"/>
                </a:cxn>
                <a:cxn ang="0">
                  <a:pos x="0" y="0"/>
                </a:cxn>
                <a:cxn ang="0">
                  <a:pos x="45" y="0"/>
                </a:cxn>
                <a:cxn ang="0">
                  <a:pos x="45" y="406"/>
                </a:cxn>
                <a:cxn ang="0">
                  <a:pos x="0" y="406"/>
                </a:cxn>
                <a:cxn ang="0">
                  <a:pos x="0" y="406"/>
                </a:cxn>
                <a:cxn ang="0">
                  <a:pos x="0" y="406"/>
                </a:cxn>
              </a:cxnLst>
              <a:rect l="0" t="0" r="r" b="b"/>
              <a:pathLst>
                <a:path w="45" h="406">
                  <a:moveTo>
                    <a:pt x="0" y="406"/>
                  </a:moveTo>
                  <a:lnTo>
                    <a:pt x="0" y="0"/>
                  </a:lnTo>
                  <a:lnTo>
                    <a:pt x="45" y="0"/>
                  </a:lnTo>
                  <a:lnTo>
                    <a:pt x="45" y="406"/>
                  </a:lnTo>
                  <a:lnTo>
                    <a:pt x="0" y="40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193" name="Line 24"/>
          <p:cNvSpPr>
            <a:spLocks noChangeShapeType="1"/>
          </p:cNvSpPr>
          <p:nvPr/>
        </p:nvSpPr>
        <p:spPr bwMode="auto">
          <a:xfrm flipV="1">
            <a:off x="1686753" y="2392417"/>
            <a:ext cx="12313" cy="3673408"/>
          </a:xfrm>
          <a:prstGeom prst="line">
            <a:avLst/>
          </a:prstGeom>
          <a:noFill/>
          <a:ln w="19050" cmpd="sng">
            <a:solidFill>
              <a:schemeClr val="tx2"/>
            </a:solidFill>
            <a:round/>
            <a:headEnd type="triangle" w="med" len="med"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8" name="Line 5">
            <a:extLst>
              <a:ext uri="{FF2B5EF4-FFF2-40B4-BE49-F238E27FC236}">
                <a16:creationId xmlns:a16="http://schemas.microsoft.com/office/drawing/2014/main" id="{DCE267C2-CE18-E94A-A865-2CABCEB1789F}"/>
              </a:ext>
            </a:extLst>
          </p:cNvPr>
          <p:cNvSpPr>
            <a:spLocks noChangeShapeType="1"/>
          </p:cNvSpPr>
          <p:nvPr/>
        </p:nvSpPr>
        <p:spPr bwMode="auto">
          <a:xfrm rot="-120000">
            <a:off x="3613194" y="5501710"/>
            <a:ext cx="2052000" cy="46353"/>
          </a:xfrm>
          <a:prstGeom prst="line">
            <a:avLst/>
          </a:prstGeom>
          <a:noFill/>
          <a:ln w="25400">
            <a:solidFill>
              <a:schemeClr val="accent3">
                <a:lumMod val="50000"/>
              </a:schemeClr>
            </a:solidFill>
            <a:round/>
            <a:headEnd/>
            <a:tailEnd/>
          </a:ln>
          <a:scene3d>
            <a:camera prst="legacyObliqueTopLeft"/>
            <a:lightRig rig="freezing" dir="b">
              <a:rot lat="0" lon="0" rev="7800000"/>
            </a:lightRig>
          </a:scene3d>
          <a:sp3d extrusionH="228600">
            <a:bevelT w="13500" h="13500" prst="angle"/>
            <a:bevelB w="13500" h="13500" prst="angle"/>
            <a:extrusionClr>
              <a:schemeClr val="accent3">
                <a:lumMod val="50000"/>
              </a:schemeClr>
            </a:extrusionClr>
          </a:sp3d>
        </p:spPr>
        <p:txBody>
          <a:bodyPr>
            <a:prstTxWarp prst="textNoShape">
              <a:avLst/>
            </a:prstTxWarp>
            <a:flatTx/>
          </a:bodyPr>
          <a:lstStyle/>
          <a:p>
            <a:endParaRPr lang="fr-FR" dirty="0"/>
          </a:p>
        </p:txBody>
      </p:sp>
      <p:sp>
        <p:nvSpPr>
          <p:cNvPr id="68" name="Bulle rectangulaire à coins arrondis 67">
            <a:extLst>
              <a:ext uri="{FF2B5EF4-FFF2-40B4-BE49-F238E27FC236}">
                <a16:creationId xmlns:a16="http://schemas.microsoft.com/office/drawing/2014/main" id="{B468A07C-5126-9643-9B7F-2CBFED60E46B}"/>
              </a:ext>
            </a:extLst>
          </p:cNvPr>
          <p:cNvSpPr/>
          <p:nvPr/>
        </p:nvSpPr>
        <p:spPr>
          <a:xfrm>
            <a:off x="865903" y="1631202"/>
            <a:ext cx="1728000" cy="396000"/>
          </a:xfrm>
          <a:prstGeom prst="wedgeRoundRectCallout">
            <a:avLst>
              <a:gd name="adj1" fmla="val -49562"/>
              <a:gd name="adj2" fmla="val 4088"/>
              <a:gd name="adj3" fmla="val 16667"/>
            </a:avLst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200" b="1" dirty="0">
                <a:solidFill>
                  <a:schemeClr val="tx2"/>
                </a:solidFill>
                <a:latin typeface="Trebuchet MS"/>
                <a:ea typeface="Cambria" charset="0"/>
                <a:cs typeface="Trebuchet MS"/>
              </a:rPr>
              <a:t>Altitude (Zi) </a:t>
            </a:r>
          </a:p>
          <a:p>
            <a:pPr algn="ctr"/>
            <a:r>
              <a:rPr lang="fr-FR" sz="1200" dirty="0">
                <a:solidFill>
                  <a:schemeClr val="tx2"/>
                </a:solidFill>
                <a:latin typeface="Trebuchet MS"/>
                <a:ea typeface="Cambria" charset="0"/>
                <a:cs typeface="Trebuchet MS"/>
              </a:rPr>
              <a:t>Exemple : </a:t>
            </a:r>
            <a:r>
              <a:rPr lang="fr-FR" sz="1200" dirty="0">
                <a:solidFill>
                  <a:schemeClr val="tx2"/>
                </a:solidFill>
                <a:latin typeface="Trebuchet MS" panose="020B0703020202090204" pitchFamily="34" charset="0"/>
                <a:cs typeface="Candara"/>
              </a:rPr>
              <a:t>5000 Ft</a:t>
            </a:r>
          </a:p>
        </p:txBody>
      </p:sp>
      <p:sp>
        <p:nvSpPr>
          <p:cNvPr id="93" name="Line 13"/>
          <p:cNvSpPr>
            <a:spLocks noChangeShapeType="1"/>
          </p:cNvSpPr>
          <p:nvPr/>
        </p:nvSpPr>
        <p:spPr bwMode="auto">
          <a:xfrm>
            <a:off x="456964" y="6055506"/>
            <a:ext cx="8243928" cy="20638"/>
          </a:xfrm>
          <a:prstGeom prst="line">
            <a:avLst/>
          </a:prstGeom>
          <a:noFill/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grpSp>
        <p:nvGrpSpPr>
          <p:cNvPr id="13" name="Groupe 12">
            <a:extLst>
              <a:ext uri="{FF2B5EF4-FFF2-40B4-BE49-F238E27FC236}">
                <a16:creationId xmlns:a16="http://schemas.microsoft.com/office/drawing/2014/main" id="{DF6DA5EB-7519-8647-8ED4-804DEA5E6751}"/>
              </a:ext>
            </a:extLst>
          </p:cNvPr>
          <p:cNvGrpSpPr/>
          <p:nvPr/>
        </p:nvGrpSpPr>
        <p:grpSpPr>
          <a:xfrm>
            <a:off x="1175565" y="602375"/>
            <a:ext cx="1047002" cy="996853"/>
            <a:chOff x="1175565" y="602375"/>
            <a:chExt cx="1047002" cy="996853"/>
          </a:xfrm>
        </p:grpSpPr>
        <p:grpSp>
          <p:nvGrpSpPr>
            <p:cNvPr id="2" name="Groupe 1">
              <a:extLst>
                <a:ext uri="{FF2B5EF4-FFF2-40B4-BE49-F238E27FC236}">
                  <a16:creationId xmlns:a16="http://schemas.microsoft.com/office/drawing/2014/main" id="{55E96384-EE67-A346-A4A9-76D8F7DFCB88}"/>
                </a:ext>
              </a:extLst>
            </p:cNvPr>
            <p:cNvGrpSpPr/>
            <p:nvPr/>
          </p:nvGrpSpPr>
          <p:grpSpPr>
            <a:xfrm>
              <a:off x="1175565" y="602375"/>
              <a:ext cx="1047002" cy="996853"/>
              <a:chOff x="1240231" y="1138510"/>
              <a:chExt cx="1047002" cy="996853"/>
            </a:xfrm>
          </p:grpSpPr>
          <p:grpSp>
            <p:nvGrpSpPr>
              <p:cNvPr id="54" name="Groupe 53">
                <a:extLst>
                  <a:ext uri="{FF2B5EF4-FFF2-40B4-BE49-F238E27FC236}">
                    <a16:creationId xmlns:a16="http://schemas.microsoft.com/office/drawing/2014/main" id="{DD54C7B4-C7E4-5B46-B85F-ACC96F0412D0}"/>
                  </a:ext>
                </a:extLst>
              </p:cNvPr>
              <p:cNvGrpSpPr/>
              <p:nvPr/>
            </p:nvGrpSpPr>
            <p:grpSpPr>
              <a:xfrm>
                <a:off x="1240231" y="1138510"/>
                <a:ext cx="1047002" cy="996853"/>
                <a:chOff x="5662323" y="3290674"/>
                <a:chExt cx="1047002" cy="996853"/>
              </a:xfrm>
            </p:grpSpPr>
            <p:grpSp>
              <p:nvGrpSpPr>
                <p:cNvPr id="55" name="Groupe 54">
                  <a:extLst>
                    <a:ext uri="{FF2B5EF4-FFF2-40B4-BE49-F238E27FC236}">
                      <a16:creationId xmlns:a16="http://schemas.microsoft.com/office/drawing/2014/main" id="{A6B081AB-C902-1543-B9D7-4C3D521D7453}"/>
                    </a:ext>
                  </a:extLst>
                </p:cNvPr>
                <p:cNvGrpSpPr/>
                <p:nvPr/>
              </p:nvGrpSpPr>
              <p:grpSpPr>
                <a:xfrm>
                  <a:off x="5662323" y="3290674"/>
                  <a:ext cx="1047002" cy="996853"/>
                  <a:chOff x="5662323" y="2631528"/>
                  <a:chExt cx="1699644" cy="1656000"/>
                </a:xfrm>
              </p:grpSpPr>
              <p:grpSp>
                <p:nvGrpSpPr>
                  <p:cNvPr id="57" name="Groupe 56">
                    <a:extLst>
                      <a:ext uri="{FF2B5EF4-FFF2-40B4-BE49-F238E27FC236}">
                        <a16:creationId xmlns:a16="http://schemas.microsoft.com/office/drawing/2014/main" id="{5A2552FB-816F-814A-8F8A-5C1371D8A611}"/>
                      </a:ext>
                    </a:extLst>
                  </p:cNvPr>
                  <p:cNvGrpSpPr/>
                  <p:nvPr/>
                </p:nvGrpSpPr>
                <p:grpSpPr>
                  <a:xfrm>
                    <a:off x="5662323" y="2631528"/>
                    <a:ext cx="1699644" cy="1656000"/>
                    <a:chOff x="5662323" y="2631528"/>
                    <a:chExt cx="1699644" cy="1656000"/>
                  </a:xfrm>
                </p:grpSpPr>
                <p:grpSp>
                  <p:nvGrpSpPr>
                    <p:cNvPr id="60" name="Groupe 59">
                      <a:extLst>
                        <a:ext uri="{FF2B5EF4-FFF2-40B4-BE49-F238E27FC236}">
                          <a16:creationId xmlns:a16="http://schemas.microsoft.com/office/drawing/2014/main" id="{737A08E4-2D95-9045-807B-0A329754EB01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5662323" y="2631528"/>
                      <a:ext cx="1699644" cy="1656000"/>
                      <a:chOff x="5309259" y="2910693"/>
                      <a:chExt cx="1765162" cy="1722093"/>
                    </a:xfrm>
                  </p:grpSpPr>
                  <p:sp>
                    <p:nvSpPr>
                      <p:cNvPr id="64" name="Oval 19">
                        <a:extLst>
                          <a:ext uri="{FF2B5EF4-FFF2-40B4-BE49-F238E27FC236}">
                            <a16:creationId xmlns:a16="http://schemas.microsoft.com/office/drawing/2014/main" id="{FF03DEBA-5D8D-0E48-85BE-0367C2942C41}"/>
                          </a:ext>
                        </a:extLst>
                      </p:cNvPr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5369311" y="2921933"/>
                        <a:ext cx="1645059" cy="1647220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fr-FR"/>
                      </a:p>
                    </p:txBody>
                  </p:sp>
                  <p:pic>
                    <p:nvPicPr>
                      <p:cNvPr id="65" name="Image 64">
                        <a:extLst>
                          <a:ext uri="{FF2B5EF4-FFF2-40B4-BE49-F238E27FC236}">
                            <a16:creationId xmlns:a16="http://schemas.microsoft.com/office/drawing/2014/main" id="{A5DFA5A2-3B26-654D-B811-1203E7C9E68C}"/>
                          </a:ext>
                        </a:extLst>
                      </p:cNvPr>
                      <p:cNvPicPr>
                        <a:picLocks/>
                      </p:cNvPicPr>
                      <p:nvPr/>
                    </p:nvPicPr>
                    <p:blipFill>
                      <a:blip r:embed="rId5">
                        <a:extLst>
                          <a:ext uri="{BEBA8EAE-BF5A-486C-A8C5-ECC9F3942E4B}">
                            <a14:imgProps xmlns:a14="http://schemas.microsoft.com/office/drawing/2010/main">
                              <a14:imgLayer r:embed="rId6">
                                <a14:imgEffect>
                                  <a14:backgroundRemoval t="4867" b="89381" l="1794" r="89238">
                                    <a14:foregroundMark x1="21878" y1="14006" x2="38055" y2="7005"/>
                                    <a14:foregroundMark x1="79942" y1="14557" x2="89238" y2="29646"/>
                                    <a14:foregroundMark x1="89238" y1="29646" x2="91928" y2="57965"/>
                                    <a14:foregroundMark x1="91928" y1="57965" x2="76233" y2="83186"/>
                                    <a14:foregroundMark x1="76233" y1="83186" x2="49327" y2="92478"/>
                                    <a14:foregroundMark x1="49327" y1="92478" x2="27596" y2="86011"/>
                                    <a14:foregroundMark x1="22454" y1="14464" x2="34978" y2="10619"/>
                                    <a14:foregroundMark x1="32287" y1="9735" x2="24370" y2="15984"/>
                                    <a14:foregroundMark x1="25112" y1="13717" x2="25112" y2="13717"/>
                                    <a14:foregroundMark x1="27803" y1="11062" x2="18386" y2="43363"/>
                                    <a14:foregroundMark x1="18386" y1="43363" x2="18386" y2="56195"/>
                                    <a14:foregroundMark x1="18834" y1="44248" x2="39910" y2="46018"/>
                                    <a14:foregroundMark x1="35426" y1="34956" x2="51121" y2="36726"/>
                                    <a14:foregroundMark x1="36771" y1="22566" x2="51570" y2="25221"/>
                                    <a14:foregroundMark x1="34978" y1="10177" x2="48641" y2="9781"/>
                                    <a14:foregroundMark x1="35874" y1="7080" x2="38099" y2="7080"/>
                                    <a14:foregroundMark x1="76682" y1="14159" x2="86996" y2="27434"/>
                                    <a14:foregroundMark x1="87892" y1="34956" x2="89686" y2="48230"/>
                                    <a14:foregroundMark x1="82960" y1="38938" x2="78924" y2="61947"/>
                                    <a14:foregroundMark x1="78924" y1="41593" x2="73991" y2="57522"/>
                                    <a14:foregroundMark x1="79372" y1="36283" x2="67265" y2="55310"/>
                                    <a14:foregroundMark x1="48879" y1="15487" x2="75336" y2="24779"/>
                                    <a14:foregroundMark x1="75336" y1="24779" x2="79372" y2="31416"/>
                                    <a14:foregroundMark x1="50673" y1="23009" x2="73991" y2="40708"/>
                                    <a14:foregroundMark x1="56502" y1="32301" x2="82063" y2="50885"/>
                                    <a14:foregroundMark x1="22870" y1="48230" x2="30045" y2="71239"/>
                                    <a14:foregroundMark x1="18386" y1="53097" x2="41704" y2="66372"/>
                                    <a14:foregroundMark x1="41704" y1="66372" x2="44843" y2="65929"/>
                                    <a14:foregroundMark x1="32287" y1="43363" x2="36323" y2="54867"/>
                                    <a14:foregroundMark x1="21076" y1="14159" x2="17040" y2="18142"/>
                                    <a14:foregroundMark x1="17040" y1="18142" x2="13901" y2="23009"/>
                                    <a14:foregroundMark x1="13453" y1="23894" x2="11211" y2="28761"/>
                                    <a14:foregroundMark x1="10314" y1="30088" x2="10314" y2="34956"/>
                                    <a14:foregroundMark x1="10762" y1="33628" x2="9865" y2="39381"/>
                                    <a14:foregroundMark x1="9865" y1="39823" x2="10314" y2="46460"/>
                                    <a14:foregroundMark x1="10762" y1="46903" x2="11211" y2="53097"/>
                                    <a14:foregroundMark x1="11211" y1="53982" x2="12556" y2="59292"/>
                                    <a14:foregroundMark x1="12556" y1="59292" x2="13004" y2="66372"/>
                                    <a14:foregroundMark x1="11682" y1="67943" x2="11211" y2="62832"/>
                                    <a14:foregroundMark x1="74888" y1="79646" x2="85650" y2="69027"/>
                                    <a14:foregroundMark x1="86547" y1="64602" x2="83408" y2="69912"/>
                                    <a14:foregroundMark x1="13901" y1="28761" x2="8969" y2="49558"/>
                                    <a14:foregroundMark x1="14350" y1="27434" x2="9865" y2="53982"/>
                                    <a14:foregroundMark x1="9865" y1="53982" x2="10314" y2="54867"/>
                                    <a14:foregroundMark x1="9417" y1="50442" x2="11211" y2="61947"/>
                                    <a14:foregroundMark x1="34529" y1="5310" x2="52466" y2="6195"/>
                                    <a14:foregroundMark x1="53812" y1="7080" x2="60090" y2="9292"/>
                                    <a14:foregroundMark x1="47534" y1="5752" x2="56502" y2="9292"/>
                                    <a14:foregroundMark x1="43946" y1="5310" x2="60538" y2="10177"/>
                                    <a14:foregroundMark x1="60090" y1="10619" x2="73991" y2="17699"/>
                                    <a14:foregroundMark x1="60987" y1="9292" x2="71749" y2="15487"/>
                                    <a14:foregroundMark x1="72646" y1="14159" x2="60538" y2="9292"/>
                                    <a14:foregroundMark x1="72646" y1="13717" x2="46637" y2="4867"/>
                                    <a14:foregroundMark x1="46637" y1="4867" x2="45740" y2="4867"/>
                                    <a14:foregroundMark x1="52466" y1="5752" x2="74888" y2="13717"/>
                                    <a14:foregroundMark x1="72197" y1="11947" x2="64574" y2="7522"/>
                                    <a14:foregroundMark x1="60090" y1="5752" x2="73543" y2="11947"/>
                                    <a14:foregroundMark x1="61883" y1="5752" x2="78027" y2="15044"/>
                                    <a14:foregroundMark x1="21973" y1="57522" x2="34529" y2="81416"/>
                                    <a14:foregroundMark x1="34529" y1="81416" x2="34529" y2="80531"/>
                                    <a14:foregroundMark x1="16592" y1="64159" x2="28700" y2="79646"/>
                                    <a14:foregroundMark x1="14350" y1="66372" x2="29596" y2="79646"/>
                                    <a14:foregroundMark x1="13004" y1="65044" x2="28251" y2="79646"/>
                                    <a14:foregroundMark x1="14798" y1="65929" x2="29596" y2="79204"/>
                                    <a14:foregroundMark x1="12108" y1="64602" x2="27803" y2="79646"/>
                                    <a14:foregroundMark x1="10762" y1="65044" x2="26457" y2="80973"/>
                                    <a14:foregroundMark x1="26457" y1="83628" x2="11211" y2="62389"/>
                                    <a14:foregroundMark x1="27803" y1="84071" x2="15695" y2="69912"/>
                                    <a14:foregroundMark x1="18834" y1="76549" x2="13453" y2="69027"/>
                                    <a14:backgroundMark x1="7623" y1="11947" x2="1345" y2="19469"/>
                                    <a14:backgroundMark x1="8072" y1="15487" x2="3587" y2="25221"/>
                                    <a14:backgroundMark x1="9960" y1="20805" x2="8779" y2="21927"/>
                                    <a14:backgroundMark x1="14685" y1="16316" x2="14348" y2="16636"/>
                                    <a14:backgroundMark x1="19283" y1="11947" x2="18806" y2="12400"/>
                                    <a14:backgroundMark x1="2242" y1="26549" x2="2242" y2="42035"/>
                                    <a14:backgroundMark x1="3139" y1="38367" x2="3139" y2="40265"/>
                                    <a14:backgroundMark x1="2793" y1="57450" x2="3139" y2="67699"/>
                                    <a14:backgroundMark x1="2691" y1="68584" x2="2691" y2="73009"/>
                                    <a14:backgroundMark x1="1345" y1="41150" x2="448" y2="60177"/>
                                    <a14:backgroundMark x1="4626" y1="69714" x2="4933" y2="71681"/>
                                    <a14:backgroundMark x1="4036" y1="65929" x2="4594" y2="69509"/>
                                    <a14:backgroundMark x1="22097" y1="84587" x2="26457" y2="87168"/>
                                    <a14:backgroundMark x1="36712" y1="2035" x2="34978" y2="1770"/>
                                  </a14:backgroundRemoval>
                                </a14:imgEffect>
                              </a14:imgLayer>
                            </a14:imgProps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5309259" y="2910693"/>
                        <a:ext cx="1765162" cy="1722093"/>
                      </a:xfrm>
                      <a:prstGeom prst="rect">
                        <a:avLst/>
                      </a:prstGeom>
                    </p:spPr>
                  </p:pic>
                </p:grpSp>
                <p:sp>
                  <p:nvSpPr>
                    <p:cNvPr id="61" name="Rectangle 60">
                      <a:extLst>
                        <a:ext uri="{FF2B5EF4-FFF2-40B4-BE49-F238E27FC236}">
                          <a16:creationId xmlns:a16="http://schemas.microsoft.com/office/drawing/2014/main" id="{048FFAD6-BA42-C54A-BA87-01A3502EEA3F}"/>
                        </a:ext>
                      </a:extLst>
                    </p:cNvPr>
                    <p:cNvSpPr/>
                    <p:nvPr/>
                  </p:nvSpPr>
                  <p:spPr>
                    <a:xfrm rot="1783415">
                      <a:off x="6559294" y="3096979"/>
                      <a:ext cx="130447" cy="343220"/>
                    </a:xfrm>
                    <a:prstGeom prst="rect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fr-FR"/>
                    </a:p>
                  </p:txBody>
                </p:sp>
                <p:sp>
                  <p:nvSpPr>
                    <p:cNvPr id="62" name="Rectangle 61">
                      <a:extLst>
                        <a:ext uri="{FF2B5EF4-FFF2-40B4-BE49-F238E27FC236}">
                          <a16:creationId xmlns:a16="http://schemas.microsoft.com/office/drawing/2014/main" id="{A12ED7BB-9553-6347-BBAC-BEEF859A891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96982" y="3049865"/>
                      <a:ext cx="130447" cy="343220"/>
                    </a:xfrm>
                    <a:prstGeom prst="rect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fr-FR"/>
                    </a:p>
                  </p:txBody>
                </p:sp>
                <p:sp>
                  <p:nvSpPr>
                    <p:cNvPr id="63" name="Rectangle 62">
                      <a:extLst>
                        <a:ext uri="{FF2B5EF4-FFF2-40B4-BE49-F238E27FC236}">
                          <a16:creationId xmlns:a16="http://schemas.microsoft.com/office/drawing/2014/main" id="{5646356A-C7F9-A342-B2A1-7FD62F876B27}"/>
                        </a:ext>
                      </a:extLst>
                    </p:cNvPr>
                    <p:cNvSpPr/>
                    <p:nvPr/>
                  </p:nvSpPr>
                  <p:spPr>
                    <a:xfrm rot="16670878">
                      <a:off x="6141852" y="3096137"/>
                      <a:ext cx="72000" cy="576000"/>
                    </a:xfrm>
                    <a:prstGeom prst="rect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fr-FR"/>
                    </a:p>
                  </p:txBody>
                </p:sp>
              </p:grpSp>
              <p:sp>
                <p:nvSpPr>
                  <p:cNvPr id="59" name="AutoShape 20">
                    <a:extLst>
                      <a:ext uri="{FF2B5EF4-FFF2-40B4-BE49-F238E27FC236}">
                        <a16:creationId xmlns:a16="http://schemas.microsoft.com/office/drawing/2014/main" id="{7EFBAA91-4B52-4F42-A63F-4961FD55E6C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16320000">
                    <a:off x="6220386" y="3140259"/>
                    <a:ext cx="626283" cy="87661"/>
                  </a:xfrm>
                  <a:prstGeom prst="homePlate">
                    <a:avLst>
                      <a:gd name="adj" fmla="val 107134"/>
                    </a:avLst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fr-FR" dirty="0"/>
                  </a:p>
                </p:txBody>
              </p:sp>
            </p:grpSp>
            <p:sp>
              <p:nvSpPr>
                <p:cNvPr id="56" name="AutoShape 30">
                  <a:extLst>
                    <a:ext uri="{FF2B5EF4-FFF2-40B4-BE49-F238E27FC236}">
                      <a16:creationId xmlns:a16="http://schemas.microsoft.com/office/drawing/2014/main" id="{8E361F97-ABD6-9B48-B9DF-ADFFA887263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75399" y="3717619"/>
                  <a:ext cx="360000" cy="108000"/>
                </a:xfrm>
                <a:prstGeom prst="roundRect">
                  <a:avLst>
                    <a:gd name="adj" fmla="val 31327"/>
                  </a:avLst>
                </a:prstGeom>
                <a:solidFill>
                  <a:schemeClr val="tx1">
                    <a:lumMod val="65000"/>
                    <a:lumOff val="35000"/>
                  </a:schemeClr>
                </a:solidFill>
                <a:ln w="317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square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/>
                  <a:endParaRPr lang="fr-FR" sz="800" b="1" dirty="0">
                    <a:solidFill>
                      <a:srgbClr val="FFFFFF"/>
                    </a:solidFill>
                  </a:endParaRPr>
                </a:p>
              </p:txBody>
            </p:sp>
          </p:grpSp>
          <p:sp>
            <p:nvSpPr>
              <p:cNvPr id="66" name="AutoShape 30">
                <a:extLst>
                  <a:ext uri="{FF2B5EF4-FFF2-40B4-BE49-F238E27FC236}">
                    <a16:creationId xmlns:a16="http://schemas.microsoft.com/office/drawing/2014/main" id="{7148AC6F-AD70-AF41-A805-A6AAC5A80F1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69993" y="1502416"/>
                <a:ext cx="504344" cy="238363"/>
              </a:xfrm>
              <a:prstGeom prst="roundRect">
                <a:avLst>
                  <a:gd name="adj" fmla="val 16667"/>
                </a:avLst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square" anchor="ctr"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lang="fr-FR" sz="800" dirty="0">
                    <a:solidFill>
                      <a:srgbClr val="FFFF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1030</a:t>
                </a:r>
              </a:p>
            </p:txBody>
          </p:sp>
        </p:grpSp>
        <p:sp>
          <p:nvSpPr>
            <p:cNvPr id="71" name="Forme libre 70">
              <a:extLst>
                <a:ext uri="{FF2B5EF4-FFF2-40B4-BE49-F238E27FC236}">
                  <a16:creationId xmlns:a16="http://schemas.microsoft.com/office/drawing/2014/main" id="{32CF7D71-11FC-1A44-B803-F777E7134B2F}"/>
                </a:ext>
              </a:extLst>
            </p:cNvPr>
            <p:cNvSpPr/>
            <p:nvPr/>
          </p:nvSpPr>
          <p:spPr>
            <a:xfrm rot="10800000">
              <a:off x="1661490" y="1071812"/>
              <a:ext cx="90000" cy="312210"/>
            </a:xfrm>
            <a:custGeom>
              <a:avLst/>
              <a:gdLst>
                <a:gd name="connsiteX0" fmla="*/ 71967 w 296334"/>
                <a:gd name="connsiteY0" fmla="*/ 829733 h 833966"/>
                <a:gd name="connsiteX1" fmla="*/ 0 w 296334"/>
                <a:gd name="connsiteY1" fmla="*/ 419100 h 833966"/>
                <a:gd name="connsiteX2" fmla="*/ 148167 w 296334"/>
                <a:gd name="connsiteY2" fmla="*/ 0 h 833966"/>
                <a:gd name="connsiteX3" fmla="*/ 296334 w 296334"/>
                <a:gd name="connsiteY3" fmla="*/ 419100 h 833966"/>
                <a:gd name="connsiteX4" fmla="*/ 224367 w 296334"/>
                <a:gd name="connsiteY4" fmla="*/ 833966 h 833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6334" h="833966">
                  <a:moveTo>
                    <a:pt x="71967" y="829733"/>
                  </a:moveTo>
                  <a:lnTo>
                    <a:pt x="0" y="419100"/>
                  </a:lnTo>
                  <a:lnTo>
                    <a:pt x="148167" y="0"/>
                  </a:lnTo>
                  <a:lnTo>
                    <a:pt x="296334" y="419100"/>
                  </a:lnTo>
                  <a:lnTo>
                    <a:pt x="224367" y="833966"/>
                  </a:lnTo>
                </a:path>
              </a:pathLst>
            </a:custGeom>
            <a:solidFill>
              <a:srgbClr val="FFFFFF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lt1"/>
                </a:solidFill>
                <a:latin typeface="Arial"/>
                <a:cs typeface="Arial"/>
              </a:endParaRPr>
            </a:p>
          </p:txBody>
        </p:sp>
        <p:sp>
          <p:nvSpPr>
            <p:cNvPr id="12" name="Ellipse 11">
              <a:extLst>
                <a:ext uri="{FF2B5EF4-FFF2-40B4-BE49-F238E27FC236}">
                  <a16:creationId xmlns:a16="http://schemas.microsoft.com/office/drawing/2014/main" id="{7E84A447-98E8-0F47-B1BF-4707818630C6}"/>
                </a:ext>
              </a:extLst>
            </p:cNvPr>
            <p:cNvSpPr/>
            <p:nvPr/>
          </p:nvSpPr>
          <p:spPr>
            <a:xfrm>
              <a:off x="1667093" y="1045201"/>
              <a:ext cx="90000" cy="90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73" name="Text Box 19">
            <a:extLst>
              <a:ext uri="{FF2B5EF4-FFF2-40B4-BE49-F238E27FC236}">
                <a16:creationId xmlns:a16="http://schemas.microsoft.com/office/drawing/2014/main" id="{818337D3-3FCC-5148-A0A6-1DDC5C4A76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8909" y="5288481"/>
            <a:ext cx="92234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200" b="1" dirty="0">
                <a:solidFill>
                  <a:schemeClr val="accent3">
                    <a:lumMod val="50000"/>
                  </a:schemeClr>
                </a:solidFill>
                <a:latin typeface="Trebuchet MS"/>
                <a:ea typeface="Cambria" charset="0"/>
                <a:cs typeface="Trebuchet MS"/>
              </a:rPr>
              <a:t>1000 hPa</a:t>
            </a:r>
          </a:p>
        </p:txBody>
      </p:sp>
      <p:sp>
        <p:nvSpPr>
          <p:cNvPr id="74" name="Line 13">
            <a:extLst>
              <a:ext uri="{FF2B5EF4-FFF2-40B4-BE49-F238E27FC236}">
                <a16:creationId xmlns:a16="http://schemas.microsoft.com/office/drawing/2014/main" id="{B2253C80-658C-614D-956E-5847DFAEFE1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52716" y="5532441"/>
            <a:ext cx="3172866" cy="2121"/>
          </a:xfrm>
          <a:prstGeom prst="line">
            <a:avLst/>
          </a:prstGeom>
          <a:noFill/>
          <a:ln w="19050" cap="flat" cmpd="sng" algn="ctr">
            <a:solidFill>
              <a:schemeClr val="accent3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grpSp>
        <p:nvGrpSpPr>
          <p:cNvPr id="9" name="Grouper 8"/>
          <p:cNvGrpSpPr/>
          <p:nvPr/>
        </p:nvGrpSpPr>
        <p:grpSpPr>
          <a:xfrm>
            <a:off x="4217944" y="5519353"/>
            <a:ext cx="2607443" cy="540000"/>
            <a:chOff x="4278131" y="5504603"/>
            <a:chExt cx="2607443" cy="540000"/>
          </a:xfrm>
        </p:grpSpPr>
        <p:sp>
          <p:nvSpPr>
            <p:cNvPr id="257" name="Line 24"/>
            <p:cNvSpPr>
              <a:spLocks noChangeShapeType="1"/>
            </p:cNvSpPr>
            <p:nvPr/>
          </p:nvSpPr>
          <p:spPr bwMode="auto">
            <a:xfrm flipH="1" flipV="1">
              <a:off x="4318880" y="5504603"/>
              <a:ext cx="1" cy="540000"/>
            </a:xfrm>
            <a:prstGeom prst="line">
              <a:avLst/>
            </a:prstGeom>
            <a:noFill/>
            <a:ln w="19050" cmpd="sng">
              <a:solidFill>
                <a:schemeClr val="tx2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" name="ZoneTexte 7"/>
            <p:cNvSpPr txBox="1"/>
            <p:nvPr/>
          </p:nvSpPr>
          <p:spPr>
            <a:xfrm>
              <a:off x="4278131" y="5607649"/>
              <a:ext cx="260744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dirty="0">
                  <a:solidFill>
                    <a:schemeClr val="tx2"/>
                  </a:solidFill>
                  <a:latin typeface="Trebuchet MS"/>
                  <a:cs typeface="Trebuchet MS"/>
                </a:rPr>
                <a:t>Elévation terrain : 840 Ft (30 hPa) </a:t>
              </a:r>
            </a:p>
          </p:txBody>
        </p:sp>
      </p:grpSp>
      <p:pic>
        <p:nvPicPr>
          <p:cNvPr id="135" name="Picture 74">
            <a:extLst>
              <a:ext uri="{FF2B5EF4-FFF2-40B4-BE49-F238E27FC236}">
                <a16:creationId xmlns:a16="http://schemas.microsoft.com/office/drawing/2014/main" id="{A86557DC-49A7-F643-B6D8-9687DC60A7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 rot="21328825">
            <a:off x="4113154" y="2183087"/>
            <a:ext cx="687181" cy="262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25400" dir="8400000" algn="tl" rotWithShape="0">
              <a:prstClr val="black">
                <a:alpha val="77000"/>
              </a:prstClr>
            </a:outerShdw>
          </a:effectLst>
        </p:spPr>
      </p:pic>
      <p:sp>
        <p:nvSpPr>
          <p:cNvPr id="136" name="Line 24">
            <a:extLst>
              <a:ext uri="{FF2B5EF4-FFF2-40B4-BE49-F238E27FC236}">
                <a16:creationId xmlns:a16="http://schemas.microsoft.com/office/drawing/2014/main" id="{C5475F4E-78DE-C84C-9B4A-69779E6DC6A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254153" y="2402467"/>
            <a:ext cx="7163" cy="3129974"/>
          </a:xfrm>
          <a:prstGeom prst="line">
            <a:avLst/>
          </a:prstGeom>
          <a:noFill/>
          <a:ln w="19050" cmpd="sng">
            <a:solidFill>
              <a:schemeClr val="accent3">
                <a:lumMod val="50000"/>
              </a:schemeClr>
            </a:solidFill>
            <a:round/>
            <a:headEnd type="triangle" w="med" len="med"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37" name="Bulle rectangulaire à coins arrondis 136">
            <a:extLst>
              <a:ext uri="{FF2B5EF4-FFF2-40B4-BE49-F238E27FC236}">
                <a16:creationId xmlns:a16="http://schemas.microsoft.com/office/drawing/2014/main" id="{98F1DC90-D88F-ED43-9E60-6C1ED1CFF35C}"/>
              </a:ext>
            </a:extLst>
          </p:cNvPr>
          <p:cNvSpPr/>
          <p:nvPr/>
        </p:nvSpPr>
        <p:spPr>
          <a:xfrm>
            <a:off x="3413760" y="1635418"/>
            <a:ext cx="1728000" cy="396000"/>
          </a:xfrm>
          <a:prstGeom prst="wedgeRoundRectCallout">
            <a:avLst>
              <a:gd name="adj1" fmla="val -49562"/>
              <a:gd name="adj2" fmla="val 4088"/>
              <a:gd name="adj3" fmla="val 16667"/>
            </a:avLst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200" b="1" dirty="0">
                <a:solidFill>
                  <a:schemeClr val="accent3">
                    <a:lumMod val="50000"/>
                  </a:schemeClr>
                </a:solidFill>
                <a:latin typeface="Trebuchet MS"/>
                <a:ea typeface="Cambria" charset="0"/>
                <a:cs typeface="Trebuchet MS"/>
              </a:rPr>
              <a:t>Hauteur (h)</a:t>
            </a:r>
          </a:p>
          <a:p>
            <a:pPr algn="ctr"/>
            <a:r>
              <a:rPr lang="fr-FR" sz="1200" dirty="0">
                <a:solidFill>
                  <a:schemeClr val="accent3">
                    <a:lumMod val="50000"/>
                  </a:schemeClr>
                </a:solidFill>
                <a:latin typeface="Trebuchet MS"/>
                <a:ea typeface="Cambria" charset="0"/>
                <a:cs typeface="Trebuchet MS"/>
              </a:rPr>
              <a:t> </a:t>
            </a:r>
            <a:r>
              <a:rPr lang="fr-FR" sz="1200" dirty="0">
                <a:solidFill>
                  <a:schemeClr val="accent3">
                    <a:lumMod val="50000"/>
                  </a:schemeClr>
                </a:solidFill>
                <a:latin typeface="Trebuchet MS" panose="020B0703020202090204" pitchFamily="34" charset="0"/>
                <a:ea typeface="Cambria" charset="0"/>
                <a:cs typeface="Trebuchet MS"/>
              </a:rPr>
              <a:t>416</a:t>
            </a:r>
            <a:r>
              <a:rPr lang="fr-FR" sz="1200" dirty="0">
                <a:solidFill>
                  <a:schemeClr val="accent3">
                    <a:lumMod val="50000"/>
                  </a:schemeClr>
                </a:solidFill>
                <a:latin typeface="Trebuchet MS" panose="020B0703020202090204" pitchFamily="34" charset="0"/>
                <a:cs typeface="Candara"/>
              </a:rPr>
              <a:t>0 Ft</a:t>
            </a:r>
          </a:p>
        </p:txBody>
      </p:sp>
      <p:grpSp>
        <p:nvGrpSpPr>
          <p:cNvPr id="138" name="Groupe 137">
            <a:extLst>
              <a:ext uri="{FF2B5EF4-FFF2-40B4-BE49-F238E27FC236}">
                <a16:creationId xmlns:a16="http://schemas.microsoft.com/office/drawing/2014/main" id="{CA77F2AD-3A6C-C843-B463-3B9D4D91232C}"/>
              </a:ext>
            </a:extLst>
          </p:cNvPr>
          <p:cNvGrpSpPr/>
          <p:nvPr/>
        </p:nvGrpSpPr>
        <p:grpSpPr>
          <a:xfrm>
            <a:off x="3723422" y="606591"/>
            <a:ext cx="1047002" cy="996853"/>
            <a:chOff x="1175565" y="602375"/>
            <a:chExt cx="1047002" cy="996853"/>
          </a:xfrm>
        </p:grpSpPr>
        <p:grpSp>
          <p:nvGrpSpPr>
            <p:cNvPr id="139" name="Groupe 138">
              <a:extLst>
                <a:ext uri="{FF2B5EF4-FFF2-40B4-BE49-F238E27FC236}">
                  <a16:creationId xmlns:a16="http://schemas.microsoft.com/office/drawing/2014/main" id="{BC2FE6DD-8826-0B43-AD53-24E3198DB69D}"/>
                </a:ext>
              </a:extLst>
            </p:cNvPr>
            <p:cNvGrpSpPr/>
            <p:nvPr/>
          </p:nvGrpSpPr>
          <p:grpSpPr>
            <a:xfrm>
              <a:off x="1175565" y="602375"/>
              <a:ext cx="1047002" cy="996853"/>
              <a:chOff x="1240231" y="1138510"/>
              <a:chExt cx="1047002" cy="996853"/>
            </a:xfrm>
          </p:grpSpPr>
          <p:grpSp>
            <p:nvGrpSpPr>
              <p:cNvPr id="142" name="Groupe 141">
                <a:extLst>
                  <a:ext uri="{FF2B5EF4-FFF2-40B4-BE49-F238E27FC236}">
                    <a16:creationId xmlns:a16="http://schemas.microsoft.com/office/drawing/2014/main" id="{AF0A7849-BC3B-5F48-9B1D-E289DCF80C0A}"/>
                  </a:ext>
                </a:extLst>
              </p:cNvPr>
              <p:cNvGrpSpPr/>
              <p:nvPr/>
            </p:nvGrpSpPr>
            <p:grpSpPr>
              <a:xfrm>
                <a:off x="1240231" y="1138510"/>
                <a:ext cx="1047002" cy="996853"/>
                <a:chOff x="5662323" y="3290674"/>
                <a:chExt cx="1047002" cy="996853"/>
              </a:xfrm>
            </p:grpSpPr>
            <p:grpSp>
              <p:nvGrpSpPr>
                <p:cNvPr id="144" name="Groupe 143">
                  <a:extLst>
                    <a:ext uri="{FF2B5EF4-FFF2-40B4-BE49-F238E27FC236}">
                      <a16:creationId xmlns:a16="http://schemas.microsoft.com/office/drawing/2014/main" id="{DFEC9EED-31AA-CB42-858B-F8E4F3937FE7}"/>
                    </a:ext>
                  </a:extLst>
                </p:cNvPr>
                <p:cNvGrpSpPr/>
                <p:nvPr/>
              </p:nvGrpSpPr>
              <p:grpSpPr>
                <a:xfrm>
                  <a:off x="5662323" y="3290674"/>
                  <a:ext cx="1047002" cy="996853"/>
                  <a:chOff x="5662323" y="2631528"/>
                  <a:chExt cx="1699644" cy="1656000"/>
                </a:xfrm>
              </p:grpSpPr>
              <p:grpSp>
                <p:nvGrpSpPr>
                  <p:cNvPr id="146" name="Groupe 145">
                    <a:extLst>
                      <a:ext uri="{FF2B5EF4-FFF2-40B4-BE49-F238E27FC236}">
                        <a16:creationId xmlns:a16="http://schemas.microsoft.com/office/drawing/2014/main" id="{33A948BC-1B84-3A47-B175-6A03483B9F6A}"/>
                      </a:ext>
                    </a:extLst>
                  </p:cNvPr>
                  <p:cNvGrpSpPr/>
                  <p:nvPr/>
                </p:nvGrpSpPr>
                <p:grpSpPr>
                  <a:xfrm>
                    <a:off x="5662323" y="2631528"/>
                    <a:ext cx="1699644" cy="1656000"/>
                    <a:chOff x="5662323" y="2631528"/>
                    <a:chExt cx="1699644" cy="1656000"/>
                  </a:xfrm>
                </p:grpSpPr>
                <p:grpSp>
                  <p:nvGrpSpPr>
                    <p:cNvPr id="148" name="Groupe 147">
                      <a:extLst>
                        <a:ext uri="{FF2B5EF4-FFF2-40B4-BE49-F238E27FC236}">
                          <a16:creationId xmlns:a16="http://schemas.microsoft.com/office/drawing/2014/main" id="{9092F680-14DC-BC47-801F-93B66DFC57F7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5662323" y="2631528"/>
                      <a:ext cx="1699644" cy="1656000"/>
                      <a:chOff x="5309259" y="2910693"/>
                      <a:chExt cx="1765162" cy="1722093"/>
                    </a:xfrm>
                  </p:grpSpPr>
                  <p:sp>
                    <p:nvSpPr>
                      <p:cNvPr id="152" name="Oval 19">
                        <a:extLst>
                          <a:ext uri="{FF2B5EF4-FFF2-40B4-BE49-F238E27FC236}">
                            <a16:creationId xmlns:a16="http://schemas.microsoft.com/office/drawing/2014/main" id="{0C682205-E4F7-6443-850A-28323483493E}"/>
                          </a:ext>
                        </a:extLst>
                      </p:cNvPr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5369311" y="2921933"/>
                        <a:ext cx="1645059" cy="1647220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fr-FR"/>
                      </a:p>
                    </p:txBody>
                  </p:sp>
                  <p:pic>
                    <p:nvPicPr>
                      <p:cNvPr id="153" name="Image 152">
                        <a:extLst>
                          <a:ext uri="{FF2B5EF4-FFF2-40B4-BE49-F238E27FC236}">
                            <a16:creationId xmlns:a16="http://schemas.microsoft.com/office/drawing/2014/main" id="{ED5E4DDD-C447-C944-815C-519B842BF47B}"/>
                          </a:ext>
                        </a:extLst>
                      </p:cNvPr>
                      <p:cNvPicPr>
                        <a:picLocks/>
                      </p:cNvPicPr>
                      <p:nvPr/>
                    </p:nvPicPr>
                    <p:blipFill>
                      <a:blip r:embed="rId5">
                        <a:extLst>
                          <a:ext uri="{BEBA8EAE-BF5A-486C-A8C5-ECC9F3942E4B}">
                            <a14:imgProps xmlns:a14="http://schemas.microsoft.com/office/drawing/2010/main">
                              <a14:imgLayer r:embed="rId6">
                                <a14:imgEffect>
                                  <a14:backgroundRemoval t="4867" b="89381" l="1794" r="89238">
                                    <a14:foregroundMark x1="21878" y1="14006" x2="38055" y2="7005"/>
                                    <a14:foregroundMark x1="79942" y1="14557" x2="89238" y2="29646"/>
                                    <a14:foregroundMark x1="89238" y1="29646" x2="91928" y2="57965"/>
                                    <a14:foregroundMark x1="91928" y1="57965" x2="76233" y2="83186"/>
                                    <a14:foregroundMark x1="76233" y1="83186" x2="49327" y2="92478"/>
                                    <a14:foregroundMark x1="49327" y1="92478" x2="27596" y2="86011"/>
                                    <a14:foregroundMark x1="22454" y1="14464" x2="34978" y2="10619"/>
                                    <a14:foregroundMark x1="32287" y1="9735" x2="24370" y2="15984"/>
                                    <a14:foregroundMark x1="25112" y1="13717" x2="25112" y2="13717"/>
                                    <a14:foregroundMark x1="27803" y1="11062" x2="18386" y2="43363"/>
                                    <a14:foregroundMark x1="18386" y1="43363" x2="18386" y2="56195"/>
                                    <a14:foregroundMark x1="18834" y1="44248" x2="39910" y2="46018"/>
                                    <a14:foregroundMark x1="35426" y1="34956" x2="51121" y2="36726"/>
                                    <a14:foregroundMark x1="36771" y1="22566" x2="51570" y2="25221"/>
                                    <a14:foregroundMark x1="34978" y1="10177" x2="48641" y2="9781"/>
                                    <a14:foregroundMark x1="35874" y1="7080" x2="38099" y2="7080"/>
                                    <a14:foregroundMark x1="76682" y1="14159" x2="86996" y2="27434"/>
                                    <a14:foregroundMark x1="87892" y1="34956" x2="89686" y2="48230"/>
                                    <a14:foregroundMark x1="82960" y1="38938" x2="78924" y2="61947"/>
                                    <a14:foregroundMark x1="78924" y1="41593" x2="73991" y2="57522"/>
                                    <a14:foregroundMark x1="79372" y1="36283" x2="67265" y2="55310"/>
                                    <a14:foregroundMark x1="48879" y1="15487" x2="75336" y2="24779"/>
                                    <a14:foregroundMark x1="75336" y1="24779" x2="79372" y2="31416"/>
                                    <a14:foregroundMark x1="50673" y1="23009" x2="73991" y2="40708"/>
                                    <a14:foregroundMark x1="56502" y1="32301" x2="82063" y2="50885"/>
                                    <a14:foregroundMark x1="22870" y1="48230" x2="30045" y2="71239"/>
                                    <a14:foregroundMark x1="18386" y1="53097" x2="41704" y2="66372"/>
                                    <a14:foregroundMark x1="41704" y1="66372" x2="44843" y2="65929"/>
                                    <a14:foregroundMark x1="32287" y1="43363" x2="36323" y2="54867"/>
                                    <a14:foregroundMark x1="21076" y1="14159" x2="17040" y2="18142"/>
                                    <a14:foregroundMark x1="17040" y1="18142" x2="13901" y2="23009"/>
                                    <a14:foregroundMark x1="13453" y1="23894" x2="11211" y2="28761"/>
                                    <a14:foregroundMark x1="10314" y1="30088" x2="10314" y2="34956"/>
                                    <a14:foregroundMark x1="10762" y1="33628" x2="9865" y2="39381"/>
                                    <a14:foregroundMark x1="9865" y1="39823" x2="10314" y2="46460"/>
                                    <a14:foregroundMark x1="10762" y1="46903" x2="11211" y2="53097"/>
                                    <a14:foregroundMark x1="11211" y1="53982" x2="12556" y2="59292"/>
                                    <a14:foregroundMark x1="12556" y1="59292" x2="13004" y2="66372"/>
                                    <a14:foregroundMark x1="11682" y1="67943" x2="11211" y2="62832"/>
                                    <a14:foregroundMark x1="74888" y1="79646" x2="85650" y2="69027"/>
                                    <a14:foregroundMark x1="86547" y1="64602" x2="83408" y2="69912"/>
                                    <a14:foregroundMark x1="13901" y1="28761" x2="8969" y2="49558"/>
                                    <a14:foregroundMark x1="14350" y1="27434" x2="9865" y2="53982"/>
                                    <a14:foregroundMark x1="9865" y1="53982" x2="10314" y2="54867"/>
                                    <a14:foregroundMark x1="9417" y1="50442" x2="11211" y2="61947"/>
                                    <a14:foregroundMark x1="34529" y1="5310" x2="52466" y2="6195"/>
                                    <a14:foregroundMark x1="53812" y1="7080" x2="60090" y2="9292"/>
                                    <a14:foregroundMark x1="47534" y1="5752" x2="56502" y2="9292"/>
                                    <a14:foregroundMark x1="43946" y1="5310" x2="60538" y2="10177"/>
                                    <a14:foregroundMark x1="60090" y1="10619" x2="73991" y2="17699"/>
                                    <a14:foregroundMark x1="60987" y1="9292" x2="71749" y2="15487"/>
                                    <a14:foregroundMark x1="72646" y1="14159" x2="60538" y2="9292"/>
                                    <a14:foregroundMark x1="72646" y1="13717" x2="46637" y2="4867"/>
                                    <a14:foregroundMark x1="46637" y1="4867" x2="45740" y2="4867"/>
                                    <a14:foregroundMark x1="52466" y1="5752" x2="74888" y2="13717"/>
                                    <a14:foregroundMark x1="72197" y1="11947" x2="64574" y2="7522"/>
                                    <a14:foregroundMark x1="60090" y1="5752" x2="73543" y2="11947"/>
                                    <a14:foregroundMark x1="61883" y1="5752" x2="78027" y2="15044"/>
                                    <a14:foregroundMark x1="21973" y1="57522" x2="34529" y2="81416"/>
                                    <a14:foregroundMark x1="34529" y1="81416" x2="34529" y2="80531"/>
                                    <a14:foregroundMark x1="16592" y1="64159" x2="28700" y2="79646"/>
                                    <a14:foregroundMark x1="14350" y1="66372" x2="29596" y2="79646"/>
                                    <a14:foregroundMark x1="13004" y1="65044" x2="28251" y2="79646"/>
                                    <a14:foregroundMark x1="14798" y1="65929" x2="29596" y2="79204"/>
                                    <a14:foregroundMark x1="12108" y1="64602" x2="27803" y2="79646"/>
                                    <a14:foregroundMark x1="10762" y1="65044" x2="26457" y2="80973"/>
                                    <a14:foregroundMark x1="26457" y1="83628" x2="11211" y2="62389"/>
                                    <a14:foregroundMark x1="27803" y1="84071" x2="15695" y2="69912"/>
                                    <a14:foregroundMark x1="18834" y1="76549" x2="13453" y2="69027"/>
                                    <a14:backgroundMark x1="7623" y1="11947" x2="1345" y2="19469"/>
                                    <a14:backgroundMark x1="8072" y1="15487" x2="3587" y2="25221"/>
                                    <a14:backgroundMark x1="9960" y1="20805" x2="8779" y2="21927"/>
                                    <a14:backgroundMark x1="14685" y1="16316" x2="14348" y2="16636"/>
                                    <a14:backgroundMark x1="19283" y1="11947" x2="18806" y2="12400"/>
                                    <a14:backgroundMark x1="2242" y1="26549" x2="2242" y2="42035"/>
                                    <a14:backgroundMark x1="3139" y1="38367" x2="3139" y2="40265"/>
                                    <a14:backgroundMark x1="2793" y1="57450" x2="3139" y2="67699"/>
                                    <a14:backgroundMark x1="2691" y1="68584" x2="2691" y2="73009"/>
                                    <a14:backgroundMark x1="1345" y1="41150" x2="448" y2="60177"/>
                                    <a14:backgroundMark x1="4626" y1="69714" x2="4933" y2="71681"/>
                                    <a14:backgroundMark x1="4036" y1="65929" x2="4594" y2="69509"/>
                                    <a14:backgroundMark x1="22097" y1="84587" x2="26457" y2="87168"/>
                                    <a14:backgroundMark x1="36712" y1="2035" x2="34978" y2="1770"/>
                                  </a14:backgroundRemoval>
                                </a14:imgEffect>
                              </a14:imgLayer>
                            </a14:imgProps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5309259" y="2910693"/>
                        <a:ext cx="1765162" cy="1722093"/>
                      </a:xfrm>
                      <a:prstGeom prst="rect">
                        <a:avLst/>
                      </a:prstGeom>
                    </p:spPr>
                  </p:pic>
                </p:grpSp>
                <p:sp>
                  <p:nvSpPr>
                    <p:cNvPr id="149" name="Rectangle 148">
                      <a:extLst>
                        <a:ext uri="{FF2B5EF4-FFF2-40B4-BE49-F238E27FC236}">
                          <a16:creationId xmlns:a16="http://schemas.microsoft.com/office/drawing/2014/main" id="{B602DA0C-B9BE-1A40-93E6-60A881021F1A}"/>
                        </a:ext>
                      </a:extLst>
                    </p:cNvPr>
                    <p:cNvSpPr/>
                    <p:nvPr/>
                  </p:nvSpPr>
                  <p:spPr>
                    <a:xfrm rot="1783415">
                      <a:off x="6559294" y="3096979"/>
                      <a:ext cx="130447" cy="343220"/>
                    </a:xfrm>
                    <a:prstGeom prst="rect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fr-FR"/>
                    </a:p>
                  </p:txBody>
                </p:sp>
                <p:sp>
                  <p:nvSpPr>
                    <p:cNvPr id="150" name="Rectangle 149">
                      <a:extLst>
                        <a:ext uri="{FF2B5EF4-FFF2-40B4-BE49-F238E27FC236}">
                          <a16:creationId xmlns:a16="http://schemas.microsoft.com/office/drawing/2014/main" id="{19257B7A-7EF9-F14C-B0DF-2D35A56F489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96982" y="3049865"/>
                      <a:ext cx="130447" cy="343220"/>
                    </a:xfrm>
                    <a:prstGeom prst="rect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fr-FR"/>
                    </a:p>
                  </p:txBody>
                </p:sp>
                <p:sp>
                  <p:nvSpPr>
                    <p:cNvPr id="151" name="Rectangle 150">
                      <a:extLst>
                        <a:ext uri="{FF2B5EF4-FFF2-40B4-BE49-F238E27FC236}">
                          <a16:creationId xmlns:a16="http://schemas.microsoft.com/office/drawing/2014/main" id="{3DA83307-D941-7D4B-9D8E-E9FFF02125DD}"/>
                        </a:ext>
                      </a:extLst>
                    </p:cNvPr>
                    <p:cNvSpPr/>
                    <p:nvPr/>
                  </p:nvSpPr>
                  <p:spPr>
                    <a:xfrm rot="16670878">
                      <a:off x="6141852" y="3096137"/>
                      <a:ext cx="72000" cy="576000"/>
                    </a:xfrm>
                    <a:prstGeom prst="rect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fr-FR"/>
                    </a:p>
                  </p:txBody>
                </p:sp>
              </p:grpSp>
              <p:sp>
                <p:nvSpPr>
                  <p:cNvPr id="147" name="AutoShape 20">
                    <a:extLst>
                      <a:ext uri="{FF2B5EF4-FFF2-40B4-BE49-F238E27FC236}">
                        <a16:creationId xmlns:a16="http://schemas.microsoft.com/office/drawing/2014/main" id="{3D6F8F34-EFAB-754E-BCFF-AB5D20CEEEB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19567934">
                    <a:off x="6452055" y="3228590"/>
                    <a:ext cx="612001" cy="89706"/>
                  </a:xfrm>
                  <a:prstGeom prst="homePlate">
                    <a:avLst>
                      <a:gd name="adj" fmla="val 107134"/>
                    </a:avLst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fr-FR" dirty="0"/>
                  </a:p>
                </p:txBody>
              </p:sp>
            </p:grpSp>
            <p:sp>
              <p:nvSpPr>
                <p:cNvPr id="145" name="AutoShape 30">
                  <a:extLst>
                    <a:ext uri="{FF2B5EF4-FFF2-40B4-BE49-F238E27FC236}">
                      <a16:creationId xmlns:a16="http://schemas.microsoft.com/office/drawing/2014/main" id="{4D0F8514-9EBF-2141-ADBF-4B308C9412E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75399" y="3717619"/>
                  <a:ext cx="360000" cy="108000"/>
                </a:xfrm>
                <a:prstGeom prst="roundRect">
                  <a:avLst>
                    <a:gd name="adj" fmla="val 31327"/>
                  </a:avLst>
                </a:prstGeom>
                <a:solidFill>
                  <a:schemeClr val="tx1">
                    <a:lumMod val="65000"/>
                    <a:lumOff val="35000"/>
                  </a:schemeClr>
                </a:solidFill>
                <a:ln w="317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square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/>
                  <a:endParaRPr lang="fr-FR" sz="800" b="1" dirty="0">
                    <a:solidFill>
                      <a:srgbClr val="FFFFFF"/>
                    </a:solidFill>
                  </a:endParaRPr>
                </a:p>
              </p:txBody>
            </p:sp>
          </p:grpSp>
          <p:sp>
            <p:nvSpPr>
              <p:cNvPr id="143" name="AutoShape 30">
                <a:extLst>
                  <a:ext uri="{FF2B5EF4-FFF2-40B4-BE49-F238E27FC236}">
                    <a16:creationId xmlns:a16="http://schemas.microsoft.com/office/drawing/2014/main" id="{98D3E575-17C7-874B-8680-2D574F93A8C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69993" y="1502416"/>
                <a:ext cx="504344" cy="238363"/>
              </a:xfrm>
              <a:prstGeom prst="roundRect">
                <a:avLst>
                  <a:gd name="adj" fmla="val 16667"/>
                </a:avLst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square" anchor="ctr"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lang="fr-FR" sz="800" dirty="0">
                    <a:solidFill>
                      <a:srgbClr val="FFFF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1000</a:t>
                </a:r>
              </a:p>
            </p:txBody>
          </p:sp>
        </p:grpSp>
        <p:sp>
          <p:nvSpPr>
            <p:cNvPr id="140" name="Forme libre 139">
              <a:extLst>
                <a:ext uri="{FF2B5EF4-FFF2-40B4-BE49-F238E27FC236}">
                  <a16:creationId xmlns:a16="http://schemas.microsoft.com/office/drawing/2014/main" id="{615B08E0-D10D-B041-AFA5-9FDA121C27FA}"/>
                </a:ext>
              </a:extLst>
            </p:cNvPr>
            <p:cNvSpPr/>
            <p:nvPr/>
          </p:nvSpPr>
          <p:spPr>
            <a:xfrm rot="8760000">
              <a:off x="1746710" y="1082522"/>
              <a:ext cx="90000" cy="309024"/>
            </a:xfrm>
            <a:custGeom>
              <a:avLst/>
              <a:gdLst>
                <a:gd name="connsiteX0" fmla="*/ 71967 w 296334"/>
                <a:gd name="connsiteY0" fmla="*/ 829733 h 833966"/>
                <a:gd name="connsiteX1" fmla="*/ 0 w 296334"/>
                <a:gd name="connsiteY1" fmla="*/ 419100 h 833966"/>
                <a:gd name="connsiteX2" fmla="*/ 148167 w 296334"/>
                <a:gd name="connsiteY2" fmla="*/ 0 h 833966"/>
                <a:gd name="connsiteX3" fmla="*/ 296334 w 296334"/>
                <a:gd name="connsiteY3" fmla="*/ 419100 h 833966"/>
                <a:gd name="connsiteX4" fmla="*/ 224367 w 296334"/>
                <a:gd name="connsiteY4" fmla="*/ 833966 h 833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6334" h="833966">
                  <a:moveTo>
                    <a:pt x="71967" y="829733"/>
                  </a:moveTo>
                  <a:lnTo>
                    <a:pt x="0" y="419100"/>
                  </a:lnTo>
                  <a:lnTo>
                    <a:pt x="148167" y="0"/>
                  </a:lnTo>
                  <a:lnTo>
                    <a:pt x="296334" y="419100"/>
                  </a:lnTo>
                  <a:lnTo>
                    <a:pt x="224367" y="833966"/>
                  </a:lnTo>
                </a:path>
              </a:pathLst>
            </a:custGeom>
            <a:solidFill>
              <a:srgbClr val="FFFFFF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lt1"/>
                </a:solidFill>
                <a:latin typeface="Arial"/>
                <a:cs typeface="Arial"/>
              </a:endParaRPr>
            </a:p>
          </p:txBody>
        </p:sp>
        <p:sp>
          <p:nvSpPr>
            <p:cNvPr id="141" name="Ellipse 140">
              <a:extLst>
                <a:ext uri="{FF2B5EF4-FFF2-40B4-BE49-F238E27FC236}">
                  <a16:creationId xmlns:a16="http://schemas.microsoft.com/office/drawing/2014/main" id="{FD4F4E03-AEDC-F541-A23A-A6975755B01A}"/>
                </a:ext>
              </a:extLst>
            </p:cNvPr>
            <p:cNvSpPr/>
            <p:nvPr/>
          </p:nvSpPr>
          <p:spPr>
            <a:xfrm>
              <a:off x="1667093" y="1045201"/>
              <a:ext cx="90000" cy="90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54" name="Text Box 41">
            <a:extLst>
              <a:ext uri="{FF2B5EF4-FFF2-40B4-BE49-F238E27FC236}">
                <a16:creationId xmlns:a16="http://schemas.microsoft.com/office/drawing/2014/main" id="{C991D838-EBD1-AD40-BD24-BEFE0F550167}"/>
              </a:ext>
            </a:extLst>
          </p:cNvPr>
          <p:cNvSpPr txBox="1">
            <a:spLocks noChangeArrowheads="1"/>
          </p:cNvSpPr>
          <p:nvPr/>
        </p:nvSpPr>
        <p:spPr bwMode="auto">
          <a:xfrm rot="19611435">
            <a:off x="426236" y="1444218"/>
            <a:ext cx="87933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2000" b="1" dirty="0">
                <a:ln w="66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rebuchet MS"/>
                <a:ea typeface="Cambria" charset="0"/>
                <a:cs typeface="Trebuchet MS"/>
              </a:rPr>
              <a:t>QNH</a:t>
            </a:r>
          </a:p>
        </p:txBody>
      </p:sp>
      <p:sp>
        <p:nvSpPr>
          <p:cNvPr id="156" name="Text Box 41">
            <a:extLst>
              <a:ext uri="{FF2B5EF4-FFF2-40B4-BE49-F238E27FC236}">
                <a16:creationId xmlns:a16="http://schemas.microsoft.com/office/drawing/2014/main" id="{4FC77F3C-4D44-E943-A135-7D3C1336ECB8}"/>
              </a:ext>
            </a:extLst>
          </p:cNvPr>
          <p:cNvSpPr txBox="1">
            <a:spLocks noChangeArrowheads="1"/>
          </p:cNvSpPr>
          <p:nvPr/>
        </p:nvSpPr>
        <p:spPr bwMode="auto">
          <a:xfrm rot="19749604">
            <a:off x="2969470" y="1468543"/>
            <a:ext cx="87933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2000" b="1" dirty="0">
                <a:ln w="66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rebuchet MS"/>
                <a:ea typeface="Cambria" charset="0"/>
                <a:cs typeface="Trebuchet MS"/>
              </a:rPr>
              <a:t>QFE</a:t>
            </a:r>
          </a:p>
        </p:txBody>
      </p:sp>
      <p:sp>
        <p:nvSpPr>
          <p:cNvPr id="155" name="Text Box 4">
            <a:extLst>
              <a:ext uri="{FF2B5EF4-FFF2-40B4-BE49-F238E27FC236}">
                <a16:creationId xmlns:a16="http://schemas.microsoft.com/office/drawing/2014/main" id="{F6FA85F6-466F-D44D-A3AA-F6CB7E689A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" y="27057"/>
            <a:ext cx="9144000" cy="493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/>
        </p:spPr>
        <p:txBody>
          <a:bodyPr anchor="ctr">
            <a:prstTxWarp prst="textNoShape">
              <a:avLst/>
            </a:prstTxWarp>
          </a:bodyPr>
          <a:lstStyle/>
          <a:p>
            <a:pPr algn="ctr">
              <a:lnSpc>
                <a:spcPct val="130000"/>
              </a:lnSpc>
              <a:spcBef>
                <a:spcPct val="50000"/>
              </a:spcBef>
              <a:defRPr/>
            </a:pPr>
            <a:r>
              <a:rPr lang="fr-FR" sz="2000" b="1" cap="all" dirty="0">
                <a:solidFill>
                  <a:srgbClr val="1F497D"/>
                </a:solidFill>
                <a:latin typeface="Calibri"/>
                <a:ea typeface="Apple Casual" charset="0"/>
                <a:cs typeface="Calibri"/>
              </a:rPr>
              <a:t>LES CALAGES ALTIMETRIQUES</a:t>
            </a:r>
          </a:p>
        </p:txBody>
      </p:sp>
      <p:sp>
        <p:nvSpPr>
          <p:cNvPr id="123" name="Text Box 19">
            <a:extLst>
              <a:ext uri="{FF2B5EF4-FFF2-40B4-BE49-F238E27FC236}">
                <a16:creationId xmlns:a16="http://schemas.microsoft.com/office/drawing/2014/main" id="{1C499B61-979C-2F42-A7FD-ECBDDF84D6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05433" y="5409923"/>
            <a:ext cx="92234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200" b="1" dirty="0">
                <a:solidFill>
                  <a:schemeClr val="accent2"/>
                </a:solidFill>
                <a:latin typeface="Trebuchet MS"/>
                <a:ea typeface="Cambria" charset="0"/>
                <a:cs typeface="Trebuchet MS"/>
              </a:rPr>
              <a:t>1013 hPa</a:t>
            </a:r>
          </a:p>
        </p:txBody>
      </p:sp>
      <p:sp>
        <p:nvSpPr>
          <p:cNvPr id="157" name="Line 13">
            <a:extLst>
              <a:ext uri="{FF2B5EF4-FFF2-40B4-BE49-F238E27FC236}">
                <a16:creationId xmlns:a16="http://schemas.microsoft.com/office/drawing/2014/main" id="{25420C78-B059-EF40-88A9-3990C9BB5974}"/>
              </a:ext>
            </a:extLst>
          </p:cNvPr>
          <p:cNvSpPr>
            <a:spLocks noChangeShapeType="1"/>
          </p:cNvSpPr>
          <p:nvPr/>
        </p:nvSpPr>
        <p:spPr bwMode="auto">
          <a:xfrm>
            <a:off x="458810" y="5637895"/>
            <a:ext cx="8243928" cy="20638"/>
          </a:xfrm>
          <a:prstGeom prst="line">
            <a:avLst/>
          </a:prstGeom>
          <a:noFill/>
          <a:ln w="1905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79" name="Picture 74">
            <a:extLst>
              <a:ext uri="{FF2B5EF4-FFF2-40B4-BE49-F238E27FC236}">
                <a16:creationId xmlns:a16="http://schemas.microsoft.com/office/drawing/2014/main" id="{479E4E3B-6B0A-6B4F-BF5D-0C86717C60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 rot="21328825">
            <a:off x="6855851" y="2198796"/>
            <a:ext cx="687181" cy="262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25400" dir="8400000" algn="tl" rotWithShape="0">
              <a:prstClr val="black">
                <a:alpha val="77000"/>
              </a:prstClr>
            </a:outerShdw>
          </a:effectLst>
        </p:spPr>
      </p:pic>
      <p:sp>
        <p:nvSpPr>
          <p:cNvPr id="180" name="Line 24">
            <a:extLst>
              <a:ext uri="{FF2B5EF4-FFF2-40B4-BE49-F238E27FC236}">
                <a16:creationId xmlns:a16="http://schemas.microsoft.com/office/drawing/2014/main" id="{685EE6F1-FC4B-B149-9861-880EC10EB8D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988867" y="2418533"/>
            <a:ext cx="16566" cy="3240000"/>
          </a:xfrm>
          <a:prstGeom prst="line">
            <a:avLst/>
          </a:prstGeom>
          <a:noFill/>
          <a:ln w="19050" cmpd="sng">
            <a:solidFill>
              <a:schemeClr val="accent2"/>
            </a:solidFill>
            <a:round/>
            <a:headEnd type="triangle" w="med" len="med"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81" name="Bulle rectangulaire à coins arrondis 180">
            <a:extLst>
              <a:ext uri="{FF2B5EF4-FFF2-40B4-BE49-F238E27FC236}">
                <a16:creationId xmlns:a16="http://schemas.microsoft.com/office/drawing/2014/main" id="{F07D767D-A3C3-1846-8A10-AA8B732E3208}"/>
              </a:ext>
            </a:extLst>
          </p:cNvPr>
          <p:cNvSpPr/>
          <p:nvPr/>
        </p:nvSpPr>
        <p:spPr>
          <a:xfrm>
            <a:off x="6163035" y="1631511"/>
            <a:ext cx="1728000" cy="396000"/>
          </a:xfrm>
          <a:prstGeom prst="wedgeRoundRectCallout">
            <a:avLst>
              <a:gd name="adj1" fmla="val -49562"/>
              <a:gd name="adj2" fmla="val 4088"/>
              <a:gd name="adj3" fmla="val 16667"/>
            </a:avLst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200" b="1" dirty="0">
                <a:solidFill>
                  <a:schemeClr val="accent2"/>
                </a:solidFill>
                <a:latin typeface="Trebuchet MS"/>
                <a:ea typeface="Cambria" charset="0"/>
                <a:cs typeface="Trebuchet MS"/>
              </a:rPr>
              <a:t>Niveau de vol (FL)</a:t>
            </a:r>
          </a:p>
          <a:p>
            <a:pPr algn="ctr"/>
            <a:r>
              <a:rPr lang="fr-FR" sz="1200" dirty="0">
                <a:solidFill>
                  <a:schemeClr val="accent2"/>
                </a:solidFill>
                <a:latin typeface="Trebuchet MS" panose="020B0703020202090204" pitchFamily="34" charset="0"/>
                <a:ea typeface="Cambria" charset="0"/>
                <a:cs typeface="Trebuchet MS"/>
              </a:rPr>
              <a:t>450</a:t>
            </a:r>
            <a:r>
              <a:rPr lang="fr-FR" sz="1200" dirty="0">
                <a:solidFill>
                  <a:schemeClr val="accent2"/>
                </a:solidFill>
                <a:latin typeface="Trebuchet MS" panose="020B0703020202090204" pitchFamily="34" charset="0"/>
                <a:cs typeface="Candara"/>
              </a:rPr>
              <a:t>0 Ft (FL 45)</a:t>
            </a:r>
          </a:p>
        </p:txBody>
      </p:sp>
      <p:grpSp>
        <p:nvGrpSpPr>
          <p:cNvPr id="182" name="Groupe 181">
            <a:extLst>
              <a:ext uri="{FF2B5EF4-FFF2-40B4-BE49-F238E27FC236}">
                <a16:creationId xmlns:a16="http://schemas.microsoft.com/office/drawing/2014/main" id="{E60675D3-EC36-BC46-AE5E-022C802D130C}"/>
              </a:ext>
            </a:extLst>
          </p:cNvPr>
          <p:cNvGrpSpPr/>
          <p:nvPr/>
        </p:nvGrpSpPr>
        <p:grpSpPr>
          <a:xfrm>
            <a:off x="6472697" y="602684"/>
            <a:ext cx="1047002" cy="996853"/>
            <a:chOff x="1175565" y="602375"/>
            <a:chExt cx="1047002" cy="996853"/>
          </a:xfrm>
        </p:grpSpPr>
        <p:grpSp>
          <p:nvGrpSpPr>
            <p:cNvPr id="183" name="Groupe 182">
              <a:extLst>
                <a:ext uri="{FF2B5EF4-FFF2-40B4-BE49-F238E27FC236}">
                  <a16:creationId xmlns:a16="http://schemas.microsoft.com/office/drawing/2014/main" id="{3F201C90-45F4-5242-BAED-3C966E99D45A}"/>
                </a:ext>
              </a:extLst>
            </p:cNvPr>
            <p:cNvGrpSpPr/>
            <p:nvPr/>
          </p:nvGrpSpPr>
          <p:grpSpPr>
            <a:xfrm>
              <a:off x="1175565" y="602375"/>
              <a:ext cx="1047002" cy="996853"/>
              <a:chOff x="1240231" y="1138510"/>
              <a:chExt cx="1047002" cy="996853"/>
            </a:xfrm>
          </p:grpSpPr>
          <p:grpSp>
            <p:nvGrpSpPr>
              <p:cNvPr id="186" name="Groupe 185">
                <a:extLst>
                  <a:ext uri="{FF2B5EF4-FFF2-40B4-BE49-F238E27FC236}">
                    <a16:creationId xmlns:a16="http://schemas.microsoft.com/office/drawing/2014/main" id="{71F1A713-5181-5B44-ABF3-8B3E72224985}"/>
                  </a:ext>
                </a:extLst>
              </p:cNvPr>
              <p:cNvGrpSpPr/>
              <p:nvPr/>
            </p:nvGrpSpPr>
            <p:grpSpPr>
              <a:xfrm>
                <a:off x="1240231" y="1138510"/>
                <a:ext cx="1047002" cy="996853"/>
                <a:chOff x="5662323" y="3290674"/>
                <a:chExt cx="1047002" cy="996853"/>
              </a:xfrm>
            </p:grpSpPr>
            <p:grpSp>
              <p:nvGrpSpPr>
                <p:cNvPr id="188" name="Groupe 187">
                  <a:extLst>
                    <a:ext uri="{FF2B5EF4-FFF2-40B4-BE49-F238E27FC236}">
                      <a16:creationId xmlns:a16="http://schemas.microsoft.com/office/drawing/2014/main" id="{1C24ADE0-5FCA-A042-A2E7-6A8595186D19}"/>
                    </a:ext>
                  </a:extLst>
                </p:cNvPr>
                <p:cNvGrpSpPr/>
                <p:nvPr/>
              </p:nvGrpSpPr>
              <p:grpSpPr>
                <a:xfrm>
                  <a:off x="5662323" y="3290674"/>
                  <a:ext cx="1047002" cy="996853"/>
                  <a:chOff x="5662323" y="2631528"/>
                  <a:chExt cx="1699644" cy="1656000"/>
                </a:xfrm>
              </p:grpSpPr>
              <p:grpSp>
                <p:nvGrpSpPr>
                  <p:cNvPr id="190" name="Groupe 189">
                    <a:extLst>
                      <a:ext uri="{FF2B5EF4-FFF2-40B4-BE49-F238E27FC236}">
                        <a16:creationId xmlns:a16="http://schemas.microsoft.com/office/drawing/2014/main" id="{C81CA83B-356D-574A-A33A-4FBB5ADA4159}"/>
                      </a:ext>
                    </a:extLst>
                  </p:cNvPr>
                  <p:cNvGrpSpPr/>
                  <p:nvPr/>
                </p:nvGrpSpPr>
                <p:grpSpPr>
                  <a:xfrm>
                    <a:off x="5662323" y="2631528"/>
                    <a:ext cx="1699644" cy="1656000"/>
                    <a:chOff x="5662323" y="2631528"/>
                    <a:chExt cx="1699644" cy="1656000"/>
                  </a:xfrm>
                </p:grpSpPr>
                <p:grpSp>
                  <p:nvGrpSpPr>
                    <p:cNvPr id="192" name="Groupe 191">
                      <a:extLst>
                        <a:ext uri="{FF2B5EF4-FFF2-40B4-BE49-F238E27FC236}">
                          <a16:creationId xmlns:a16="http://schemas.microsoft.com/office/drawing/2014/main" id="{E914E78E-B350-614F-940F-2F072E2B47F6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5662323" y="2631528"/>
                      <a:ext cx="1699644" cy="1656000"/>
                      <a:chOff x="5309259" y="2910693"/>
                      <a:chExt cx="1765162" cy="1722093"/>
                    </a:xfrm>
                  </p:grpSpPr>
                  <p:sp>
                    <p:nvSpPr>
                      <p:cNvPr id="197" name="Oval 19">
                        <a:extLst>
                          <a:ext uri="{FF2B5EF4-FFF2-40B4-BE49-F238E27FC236}">
                            <a16:creationId xmlns:a16="http://schemas.microsoft.com/office/drawing/2014/main" id="{E77381BC-6EC4-1D49-930A-D841C3105226}"/>
                          </a:ext>
                        </a:extLst>
                      </p:cNvPr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5369311" y="2921933"/>
                        <a:ext cx="1645059" cy="1647220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fr-FR"/>
                      </a:p>
                    </p:txBody>
                  </p:sp>
                  <p:pic>
                    <p:nvPicPr>
                      <p:cNvPr id="198" name="Image 197">
                        <a:extLst>
                          <a:ext uri="{FF2B5EF4-FFF2-40B4-BE49-F238E27FC236}">
                            <a16:creationId xmlns:a16="http://schemas.microsoft.com/office/drawing/2014/main" id="{D3702154-2D1D-AF4B-B744-A9F0A65DB65B}"/>
                          </a:ext>
                        </a:extLst>
                      </p:cNvPr>
                      <p:cNvPicPr>
                        <a:picLocks/>
                      </p:cNvPicPr>
                      <p:nvPr/>
                    </p:nvPicPr>
                    <p:blipFill>
                      <a:blip r:embed="rId5">
                        <a:extLst>
                          <a:ext uri="{BEBA8EAE-BF5A-486C-A8C5-ECC9F3942E4B}">
                            <a14:imgProps xmlns:a14="http://schemas.microsoft.com/office/drawing/2010/main">
                              <a14:imgLayer r:embed="rId6">
                                <a14:imgEffect>
                                  <a14:backgroundRemoval t="4867" b="89381" l="1794" r="89238">
                                    <a14:foregroundMark x1="21878" y1="14006" x2="38055" y2="7005"/>
                                    <a14:foregroundMark x1="79942" y1="14557" x2="89238" y2="29646"/>
                                    <a14:foregroundMark x1="89238" y1="29646" x2="91928" y2="57965"/>
                                    <a14:foregroundMark x1="91928" y1="57965" x2="76233" y2="83186"/>
                                    <a14:foregroundMark x1="76233" y1="83186" x2="49327" y2="92478"/>
                                    <a14:foregroundMark x1="49327" y1="92478" x2="27596" y2="86011"/>
                                    <a14:foregroundMark x1="22454" y1="14464" x2="34978" y2="10619"/>
                                    <a14:foregroundMark x1="32287" y1="9735" x2="24370" y2="15984"/>
                                    <a14:foregroundMark x1="25112" y1="13717" x2="25112" y2="13717"/>
                                    <a14:foregroundMark x1="27803" y1="11062" x2="18386" y2="43363"/>
                                    <a14:foregroundMark x1="18386" y1="43363" x2="18386" y2="56195"/>
                                    <a14:foregroundMark x1="18834" y1="44248" x2="39910" y2="46018"/>
                                    <a14:foregroundMark x1="35426" y1="34956" x2="51121" y2="36726"/>
                                    <a14:foregroundMark x1="36771" y1="22566" x2="51570" y2="25221"/>
                                    <a14:foregroundMark x1="34978" y1="10177" x2="48641" y2="9781"/>
                                    <a14:foregroundMark x1="35874" y1="7080" x2="38099" y2="7080"/>
                                    <a14:foregroundMark x1="76682" y1="14159" x2="86996" y2="27434"/>
                                    <a14:foregroundMark x1="87892" y1="34956" x2="89686" y2="48230"/>
                                    <a14:foregroundMark x1="82960" y1="38938" x2="78924" y2="61947"/>
                                    <a14:foregroundMark x1="78924" y1="41593" x2="73991" y2="57522"/>
                                    <a14:foregroundMark x1="79372" y1="36283" x2="67265" y2="55310"/>
                                    <a14:foregroundMark x1="48879" y1="15487" x2="75336" y2="24779"/>
                                    <a14:foregroundMark x1="75336" y1="24779" x2="79372" y2="31416"/>
                                    <a14:foregroundMark x1="50673" y1="23009" x2="73991" y2="40708"/>
                                    <a14:foregroundMark x1="56502" y1="32301" x2="82063" y2="50885"/>
                                    <a14:foregroundMark x1="22870" y1="48230" x2="30045" y2="71239"/>
                                    <a14:foregroundMark x1="18386" y1="53097" x2="41704" y2="66372"/>
                                    <a14:foregroundMark x1="41704" y1="66372" x2="44843" y2="65929"/>
                                    <a14:foregroundMark x1="32287" y1="43363" x2="36323" y2="54867"/>
                                    <a14:foregroundMark x1="21076" y1="14159" x2="17040" y2="18142"/>
                                    <a14:foregroundMark x1="17040" y1="18142" x2="13901" y2="23009"/>
                                    <a14:foregroundMark x1="13453" y1="23894" x2="11211" y2="28761"/>
                                    <a14:foregroundMark x1="10314" y1="30088" x2="10314" y2="34956"/>
                                    <a14:foregroundMark x1="10762" y1="33628" x2="9865" y2="39381"/>
                                    <a14:foregroundMark x1="9865" y1="39823" x2="10314" y2="46460"/>
                                    <a14:foregroundMark x1="10762" y1="46903" x2="11211" y2="53097"/>
                                    <a14:foregroundMark x1="11211" y1="53982" x2="12556" y2="59292"/>
                                    <a14:foregroundMark x1="12556" y1="59292" x2="13004" y2="66372"/>
                                    <a14:foregroundMark x1="11682" y1="67943" x2="11211" y2="62832"/>
                                    <a14:foregroundMark x1="74888" y1="79646" x2="85650" y2="69027"/>
                                    <a14:foregroundMark x1="86547" y1="64602" x2="83408" y2="69912"/>
                                    <a14:foregroundMark x1="13901" y1="28761" x2="8969" y2="49558"/>
                                    <a14:foregroundMark x1="14350" y1="27434" x2="9865" y2="53982"/>
                                    <a14:foregroundMark x1="9865" y1="53982" x2="10314" y2="54867"/>
                                    <a14:foregroundMark x1="9417" y1="50442" x2="11211" y2="61947"/>
                                    <a14:foregroundMark x1="34529" y1="5310" x2="52466" y2="6195"/>
                                    <a14:foregroundMark x1="53812" y1="7080" x2="60090" y2="9292"/>
                                    <a14:foregroundMark x1="47534" y1="5752" x2="56502" y2="9292"/>
                                    <a14:foregroundMark x1="43946" y1="5310" x2="60538" y2="10177"/>
                                    <a14:foregroundMark x1="60090" y1="10619" x2="73991" y2="17699"/>
                                    <a14:foregroundMark x1="60987" y1="9292" x2="71749" y2="15487"/>
                                    <a14:foregroundMark x1="72646" y1="14159" x2="60538" y2="9292"/>
                                    <a14:foregroundMark x1="72646" y1="13717" x2="46637" y2="4867"/>
                                    <a14:foregroundMark x1="46637" y1="4867" x2="45740" y2="4867"/>
                                    <a14:foregroundMark x1="52466" y1="5752" x2="74888" y2="13717"/>
                                    <a14:foregroundMark x1="72197" y1="11947" x2="64574" y2="7522"/>
                                    <a14:foregroundMark x1="60090" y1="5752" x2="73543" y2="11947"/>
                                    <a14:foregroundMark x1="61883" y1="5752" x2="78027" y2="15044"/>
                                    <a14:foregroundMark x1="21973" y1="57522" x2="34529" y2="81416"/>
                                    <a14:foregroundMark x1="34529" y1="81416" x2="34529" y2="80531"/>
                                    <a14:foregroundMark x1="16592" y1="64159" x2="28700" y2="79646"/>
                                    <a14:foregroundMark x1="14350" y1="66372" x2="29596" y2="79646"/>
                                    <a14:foregroundMark x1="13004" y1="65044" x2="28251" y2="79646"/>
                                    <a14:foregroundMark x1="14798" y1="65929" x2="29596" y2="79204"/>
                                    <a14:foregroundMark x1="12108" y1="64602" x2="27803" y2="79646"/>
                                    <a14:foregroundMark x1="10762" y1="65044" x2="26457" y2="80973"/>
                                    <a14:foregroundMark x1="26457" y1="83628" x2="11211" y2="62389"/>
                                    <a14:foregroundMark x1="27803" y1="84071" x2="15695" y2="69912"/>
                                    <a14:foregroundMark x1="18834" y1="76549" x2="13453" y2="69027"/>
                                    <a14:backgroundMark x1="7623" y1="11947" x2="1345" y2="19469"/>
                                    <a14:backgroundMark x1="8072" y1="15487" x2="3587" y2="25221"/>
                                    <a14:backgroundMark x1="9960" y1="20805" x2="8779" y2="21927"/>
                                    <a14:backgroundMark x1="14685" y1="16316" x2="14348" y2="16636"/>
                                    <a14:backgroundMark x1="19283" y1="11947" x2="18806" y2="12400"/>
                                    <a14:backgroundMark x1="2242" y1="26549" x2="2242" y2="42035"/>
                                    <a14:backgroundMark x1="3139" y1="38367" x2="3139" y2="40265"/>
                                    <a14:backgroundMark x1="2793" y1="57450" x2="3139" y2="67699"/>
                                    <a14:backgroundMark x1="2691" y1="68584" x2="2691" y2="73009"/>
                                    <a14:backgroundMark x1="1345" y1="41150" x2="448" y2="60177"/>
                                    <a14:backgroundMark x1="4626" y1="69714" x2="4933" y2="71681"/>
                                    <a14:backgroundMark x1="4036" y1="65929" x2="4594" y2="69509"/>
                                    <a14:backgroundMark x1="22097" y1="84587" x2="26457" y2="87168"/>
                                    <a14:backgroundMark x1="36712" y1="2035" x2="34978" y2="1770"/>
                                  </a14:backgroundRemoval>
                                </a14:imgEffect>
                              </a14:imgLayer>
                            </a14:imgProps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5309259" y="2910693"/>
                        <a:ext cx="1765162" cy="1722093"/>
                      </a:xfrm>
                      <a:prstGeom prst="rect">
                        <a:avLst/>
                      </a:prstGeom>
                    </p:spPr>
                  </p:pic>
                </p:grpSp>
                <p:sp>
                  <p:nvSpPr>
                    <p:cNvPr id="194" name="Rectangle 193">
                      <a:extLst>
                        <a:ext uri="{FF2B5EF4-FFF2-40B4-BE49-F238E27FC236}">
                          <a16:creationId xmlns:a16="http://schemas.microsoft.com/office/drawing/2014/main" id="{70013484-616F-754D-BAF3-56C5F9AF20A4}"/>
                        </a:ext>
                      </a:extLst>
                    </p:cNvPr>
                    <p:cNvSpPr/>
                    <p:nvPr/>
                  </p:nvSpPr>
                  <p:spPr>
                    <a:xfrm rot="1783415">
                      <a:off x="6559294" y="3096979"/>
                      <a:ext cx="130447" cy="343220"/>
                    </a:xfrm>
                    <a:prstGeom prst="rect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fr-FR"/>
                    </a:p>
                  </p:txBody>
                </p:sp>
                <p:sp>
                  <p:nvSpPr>
                    <p:cNvPr id="195" name="Rectangle 194">
                      <a:extLst>
                        <a:ext uri="{FF2B5EF4-FFF2-40B4-BE49-F238E27FC236}">
                          <a16:creationId xmlns:a16="http://schemas.microsoft.com/office/drawing/2014/main" id="{455B918A-6517-064D-AFE7-5090E4E6F0E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96982" y="3049865"/>
                      <a:ext cx="130447" cy="343220"/>
                    </a:xfrm>
                    <a:prstGeom prst="rect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fr-FR"/>
                    </a:p>
                  </p:txBody>
                </p:sp>
                <p:sp>
                  <p:nvSpPr>
                    <p:cNvPr id="196" name="Rectangle 195">
                      <a:extLst>
                        <a:ext uri="{FF2B5EF4-FFF2-40B4-BE49-F238E27FC236}">
                          <a16:creationId xmlns:a16="http://schemas.microsoft.com/office/drawing/2014/main" id="{27BF073F-F461-6A41-8B66-1A124B47B3AB}"/>
                        </a:ext>
                      </a:extLst>
                    </p:cNvPr>
                    <p:cNvSpPr/>
                    <p:nvPr/>
                  </p:nvSpPr>
                  <p:spPr>
                    <a:xfrm rot="16670878">
                      <a:off x="6141852" y="3096137"/>
                      <a:ext cx="72000" cy="576000"/>
                    </a:xfrm>
                    <a:prstGeom prst="rect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fr-FR"/>
                    </a:p>
                  </p:txBody>
                </p:sp>
              </p:grpSp>
              <p:sp>
                <p:nvSpPr>
                  <p:cNvPr id="191" name="AutoShape 20">
                    <a:extLst>
                      <a:ext uri="{FF2B5EF4-FFF2-40B4-BE49-F238E27FC236}">
                        <a16:creationId xmlns:a16="http://schemas.microsoft.com/office/drawing/2014/main" id="{585E2465-45D1-124C-BDA1-74FE119EBB0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6216008" y="3707364"/>
                    <a:ext cx="626283" cy="87661"/>
                  </a:xfrm>
                  <a:prstGeom prst="homePlate">
                    <a:avLst>
                      <a:gd name="adj" fmla="val 107134"/>
                    </a:avLst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fr-FR" dirty="0"/>
                  </a:p>
                </p:txBody>
              </p:sp>
            </p:grpSp>
            <p:sp>
              <p:nvSpPr>
                <p:cNvPr id="189" name="AutoShape 30">
                  <a:extLst>
                    <a:ext uri="{FF2B5EF4-FFF2-40B4-BE49-F238E27FC236}">
                      <a16:creationId xmlns:a16="http://schemas.microsoft.com/office/drawing/2014/main" id="{E6BE8588-0FD2-6B43-ADDD-FD71FB82639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75399" y="3717619"/>
                  <a:ext cx="360000" cy="108000"/>
                </a:xfrm>
                <a:prstGeom prst="roundRect">
                  <a:avLst>
                    <a:gd name="adj" fmla="val 31327"/>
                  </a:avLst>
                </a:prstGeom>
                <a:solidFill>
                  <a:schemeClr val="tx1">
                    <a:lumMod val="65000"/>
                    <a:lumOff val="35000"/>
                  </a:schemeClr>
                </a:solidFill>
                <a:ln w="317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square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/>
                  <a:endParaRPr lang="fr-FR" sz="800" b="1" dirty="0">
                    <a:solidFill>
                      <a:srgbClr val="FFFFFF"/>
                    </a:solidFill>
                  </a:endParaRPr>
                </a:p>
              </p:txBody>
            </p:sp>
          </p:grpSp>
          <p:sp>
            <p:nvSpPr>
              <p:cNvPr id="187" name="AutoShape 30">
                <a:extLst>
                  <a:ext uri="{FF2B5EF4-FFF2-40B4-BE49-F238E27FC236}">
                    <a16:creationId xmlns:a16="http://schemas.microsoft.com/office/drawing/2014/main" id="{66E219FE-7F50-F147-87BC-8A53BE4FFE6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69993" y="1502416"/>
                <a:ext cx="504344" cy="238363"/>
              </a:xfrm>
              <a:prstGeom prst="roundRect">
                <a:avLst>
                  <a:gd name="adj" fmla="val 16667"/>
                </a:avLst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square" anchor="ctr"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lang="fr-FR" sz="800" dirty="0">
                    <a:solidFill>
                      <a:srgbClr val="FFFF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1013</a:t>
                </a:r>
              </a:p>
            </p:txBody>
          </p:sp>
        </p:grpSp>
        <p:sp>
          <p:nvSpPr>
            <p:cNvPr id="184" name="Forme libre 183">
              <a:extLst>
                <a:ext uri="{FF2B5EF4-FFF2-40B4-BE49-F238E27FC236}">
                  <a16:creationId xmlns:a16="http://schemas.microsoft.com/office/drawing/2014/main" id="{9886B59A-ACF9-3A49-8A57-19B598D2F483}"/>
                </a:ext>
              </a:extLst>
            </p:cNvPr>
            <p:cNvSpPr/>
            <p:nvPr/>
          </p:nvSpPr>
          <p:spPr>
            <a:xfrm rot="8760000">
              <a:off x="1746710" y="1082522"/>
              <a:ext cx="90000" cy="309024"/>
            </a:xfrm>
            <a:custGeom>
              <a:avLst/>
              <a:gdLst>
                <a:gd name="connsiteX0" fmla="*/ 71967 w 296334"/>
                <a:gd name="connsiteY0" fmla="*/ 829733 h 833966"/>
                <a:gd name="connsiteX1" fmla="*/ 0 w 296334"/>
                <a:gd name="connsiteY1" fmla="*/ 419100 h 833966"/>
                <a:gd name="connsiteX2" fmla="*/ 148167 w 296334"/>
                <a:gd name="connsiteY2" fmla="*/ 0 h 833966"/>
                <a:gd name="connsiteX3" fmla="*/ 296334 w 296334"/>
                <a:gd name="connsiteY3" fmla="*/ 419100 h 833966"/>
                <a:gd name="connsiteX4" fmla="*/ 224367 w 296334"/>
                <a:gd name="connsiteY4" fmla="*/ 833966 h 833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6334" h="833966">
                  <a:moveTo>
                    <a:pt x="71967" y="829733"/>
                  </a:moveTo>
                  <a:lnTo>
                    <a:pt x="0" y="419100"/>
                  </a:lnTo>
                  <a:lnTo>
                    <a:pt x="148167" y="0"/>
                  </a:lnTo>
                  <a:lnTo>
                    <a:pt x="296334" y="419100"/>
                  </a:lnTo>
                  <a:lnTo>
                    <a:pt x="224367" y="833966"/>
                  </a:lnTo>
                </a:path>
              </a:pathLst>
            </a:custGeom>
            <a:solidFill>
              <a:srgbClr val="FFFFFF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lt1"/>
                </a:solidFill>
                <a:latin typeface="Arial"/>
                <a:cs typeface="Arial"/>
              </a:endParaRPr>
            </a:p>
          </p:txBody>
        </p:sp>
        <p:sp>
          <p:nvSpPr>
            <p:cNvPr id="185" name="Ellipse 184">
              <a:extLst>
                <a:ext uri="{FF2B5EF4-FFF2-40B4-BE49-F238E27FC236}">
                  <a16:creationId xmlns:a16="http://schemas.microsoft.com/office/drawing/2014/main" id="{A9894241-806E-5148-A3B1-67B8C8486AB9}"/>
                </a:ext>
              </a:extLst>
            </p:cNvPr>
            <p:cNvSpPr/>
            <p:nvPr/>
          </p:nvSpPr>
          <p:spPr>
            <a:xfrm>
              <a:off x="1667093" y="1045201"/>
              <a:ext cx="90000" cy="90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99" name="Text Box 41">
            <a:extLst>
              <a:ext uri="{FF2B5EF4-FFF2-40B4-BE49-F238E27FC236}">
                <a16:creationId xmlns:a16="http://schemas.microsoft.com/office/drawing/2014/main" id="{6213C811-B53F-0B4F-B026-96FE05637954}"/>
              </a:ext>
            </a:extLst>
          </p:cNvPr>
          <p:cNvSpPr txBox="1">
            <a:spLocks noChangeArrowheads="1"/>
          </p:cNvSpPr>
          <p:nvPr/>
        </p:nvSpPr>
        <p:spPr bwMode="auto">
          <a:xfrm rot="19852816">
            <a:off x="5732299" y="1461267"/>
            <a:ext cx="87933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2000" b="1" dirty="0">
                <a:ln w="66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rebuchet MS"/>
                <a:ea typeface="Cambria" charset="0"/>
                <a:cs typeface="Trebuchet MS"/>
              </a:rPr>
              <a:t>QNE</a:t>
            </a:r>
          </a:p>
        </p:txBody>
      </p:sp>
      <p:pic>
        <p:nvPicPr>
          <p:cNvPr id="124" name="Picture 74">
            <a:extLst>
              <a:ext uri="{FF2B5EF4-FFF2-40B4-BE49-F238E27FC236}">
                <a16:creationId xmlns:a16="http://schemas.microsoft.com/office/drawing/2014/main" id="{946AAF4E-02C7-FF43-AAAB-73BB69E178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 rot="21328825">
            <a:off x="1543234" y="2185929"/>
            <a:ext cx="687181" cy="262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25400" dir="8400000" algn="tl" rotWithShape="0">
              <a:prstClr val="black">
                <a:alpha val="77000"/>
              </a:prstClr>
            </a:outerShdw>
          </a:effectLst>
        </p:spPr>
      </p:pic>
      <p:grpSp>
        <p:nvGrpSpPr>
          <p:cNvPr id="126" name="Group 68">
            <a:extLst>
              <a:ext uri="{FF2B5EF4-FFF2-40B4-BE49-F238E27FC236}">
                <a16:creationId xmlns:a16="http://schemas.microsoft.com/office/drawing/2014/main" id="{E85ED5E2-2DDC-D244-9D1B-C9295A03145B}"/>
              </a:ext>
            </a:extLst>
          </p:cNvPr>
          <p:cNvGrpSpPr>
            <a:grpSpLocks/>
          </p:cNvGrpSpPr>
          <p:nvPr/>
        </p:nvGrpSpPr>
        <p:grpSpPr bwMode="auto">
          <a:xfrm rot="19335922">
            <a:off x="3713134" y="2997009"/>
            <a:ext cx="575844" cy="410514"/>
            <a:chOff x="9285" y="4829"/>
            <a:chExt cx="475" cy="405"/>
          </a:xfrm>
          <a:effectLst>
            <a:outerShdw blurRad="50800" dist="63500" dir="2400000" sx="96000" sy="96000" algn="tr" rotWithShape="0">
              <a:prstClr val="black">
                <a:alpha val="59000"/>
              </a:prstClr>
            </a:outerShdw>
          </a:effectLst>
        </p:grpSpPr>
        <p:sp>
          <p:nvSpPr>
            <p:cNvPr id="127" name="AutoShape 69">
              <a:extLst>
                <a:ext uri="{FF2B5EF4-FFF2-40B4-BE49-F238E27FC236}">
                  <a16:creationId xmlns:a16="http://schemas.microsoft.com/office/drawing/2014/main" id="{D950E62E-C015-B94B-9642-7E88317B43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10" y="4829"/>
              <a:ext cx="425" cy="384"/>
            </a:xfrm>
            <a:prstGeom prst="triangle">
              <a:avLst>
                <a:gd name="adj" fmla="val 50000"/>
              </a:avLst>
            </a:prstGeom>
            <a:solidFill>
              <a:srgbClr val="F5F53D"/>
            </a:solidFill>
            <a:ln w="9525">
              <a:noFill/>
              <a:miter lim="800000"/>
              <a:headEnd/>
              <a:tailEnd/>
            </a:ln>
            <a:effectLst>
              <a:prstShdw prst="shdw17" dist="17961" dir="2700000">
                <a:srgbClr val="F5F53D">
                  <a:gamma/>
                  <a:shade val="60000"/>
                  <a:invGamma/>
                  <a:alpha val="74998"/>
                </a:srgbClr>
              </a:prst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28" name="Text Box 70">
              <a:extLst>
                <a:ext uri="{FF2B5EF4-FFF2-40B4-BE49-F238E27FC236}">
                  <a16:creationId xmlns:a16="http://schemas.microsoft.com/office/drawing/2014/main" id="{34BB9125-02FF-B24F-ABC4-F4FDBF4D3F1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285" y="4839"/>
              <a:ext cx="475" cy="3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fr-FR" sz="2000" b="1" dirty="0">
                  <a:solidFill>
                    <a:srgbClr val="FF33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!</a:t>
              </a:r>
              <a:endParaRPr lang="fr-FR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29" name="Rectangle 128">
            <a:extLst>
              <a:ext uri="{FF2B5EF4-FFF2-40B4-BE49-F238E27FC236}">
                <a16:creationId xmlns:a16="http://schemas.microsoft.com/office/drawing/2014/main" id="{14CFB619-16CF-AF47-B7B0-B54FD34B9DE4}"/>
              </a:ext>
            </a:extLst>
          </p:cNvPr>
          <p:cNvSpPr/>
          <p:nvPr/>
        </p:nvSpPr>
        <p:spPr>
          <a:xfrm rot="19468124">
            <a:off x="2350391" y="3312160"/>
            <a:ext cx="4123641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+mj-lt"/>
              </a:rPr>
              <a:t>Danger !</a:t>
            </a:r>
          </a:p>
          <a:p>
            <a:pPr algn="ctr"/>
            <a:r>
              <a:rPr lang="fr-FR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+mj-lt"/>
              </a:rPr>
              <a:t>Risque d’abordage en vol.</a:t>
            </a:r>
            <a:endParaRPr lang="fr-FR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64349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6" presetClass="emph" presetSubtype="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500" fill="hold"/>
                                        <p:tgtEl>
                                          <p:spTgt spid="123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10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9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" grpId="0"/>
      <p:bldP spid="123" grpId="1"/>
      <p:bldP spid="157" grpId="0" animBg="1"/>
      <p:bldP spid="180" grpId="0" animBg="1"/>
      <p:bldP spid="181" grpId="0" animBg="1"/>
      <p:bldP spid="199" grpId="0"/>
      <p:bldP spid="12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Picture 87"/>
          <p:cNvPicPr>
            <a:picLocks noChangeAspect="1" noChangeArrowheads="1"/>
          </p:cNvPicPr>
          <p:nvPr/>
        </p:nvPicPr>
        <p:blipFill>
          <a:blip r:embed="rId3">
            <a:lum bright="22000" contrast="32000"/>
          </a:blip>
          <a:srcRect/>
          <a:stretch>
            <a:fillRect/>
          </a:stretch>
        </p:blipFill>
        <p:spPr bwMode="auto">
          <a:xfrm>
            <a:off x="462616" y="856524"/>
            <a:ext cx="8245200" cy="539910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00" name="Line 13">
            <a:extLst>
              <a:ext uri="{FF2B5EF4-FFF2-40B4-BE49-F238E27FC236}">
                <a16:creationId xmlns:a16="http://schemas.microsoft.com/office/drawing/2014/main" id="{EE1CC3ED-B947-E44A-B210-C00DEBC39CC5}"/>
              </a:ext>
            </a:extLst>
          </p:cNvPr>
          <p:cNvSpPr>
            <a:spLocks noChangeShapeType="1"/>
          </p:cNvSpPr>
          <p:nvPr/>
        </p:nvSpPr>
        <p:spPr bwMode="auto">
          <a:xfrm>
            <a:off x="456964" y="2310520"/>
            <a:ext cx="8243928" cy="20638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grpSp>
        <p:nvGrpSpPr>
          <p:cNvPr id="80" name="Group 9">
            <a:extLst>
              <a:ext uri="{FF2B5EF4-FFF2-40B4-BE49-F238E27FC236}">
                <a16:creationId xmlns:a16="http://schemas.microsoft.com/office/drawing/2014/main" id="{1EAC22D4-8495-9A40-AB69-9ECD573AE431}"/>
              </a:ext>
            </a:extLst>
          </p:cNvPr>
          <p:cNvGrpSpPr>
            <a:grpSpLocks/>
          </p:cNvGrpSpPr>
          <p:nvPr/>
        </p:nvGrpSpPr>
        <p:grpSpPr bwMode="auto">
          <a:xfrm>
            <a:off x="457404" y="6037510"/>
            <a:ext cx="1829829" cy="234000"/>
            <a:chOff x="0" y="2964"/>
            <a:chExt cx="5760" cy="1356"/>
          </a:xfrm>
        </p:grpSpPr>
        <p:sp>
          <p:nvSpPr>
            <p:cNvPr id="81" name="Rectangle 6">
              <a:extLst>
                <a:ext uri="{FF2B5EF4-FFF2-40B4-BE49-F238E27FC236}">
                  <a16:creationId xmlns:a16="http://schemas.microsoft.com/office/drawing/2014/main" id="{E6E09D4F-76E9-C249-B085-AE81AFB49C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3612"/>
              <a:ext cx="5760" cy="708"/>
            </a:xfrm>
            <a:prstGeom prst="rect">
              <a:avLst/>
            </a:prstGeom>
            <a:solidFill>
              <a:srgbClr val="59BB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prstDash val="sysDot"/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fr-FR" altLang="fr-FR" sz="1800"/>
            </a:p>
          </p:txBody>
        </p:sp>
        <p:pic>
          <p:nvPicPr>
            <p:cNvPr id="82" name="Picture 5" descr="AG00628_">
              <a:extLst>
                <a:ext uri="{FF2B5EF4-FFF2-40B4-BE49-F238E27FC236}">
                  <a16:creationId xmlns:a16="http://schemas.microsoft.com/office/drawing/2014/main" id="{232B034A-381C-8A44-A6F7-39223FC33156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964"/>
              <a:ext cx="5760" cy="6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5" name="Freeform 1763">
            <a:extLst>
              <a:ext uri="{FF2B5EF4-FFF2-40B4-BE49-F238E27FC236}">
                <a16:creationId xmlns:a16="http://schemas.microsoft.com/office/drawing/2014/main" id="{0EF379EE-6226-084E-8E66-DC1D1128C98D}"/>
              </a:ext>
            </a:extLst>
          </p:cNvPr>
          <p:cNvSpPr>
            <a:spLocks/>
          </p:cNvSpPr>
          <p:nvPr/>
        </p:nvSpPr>
        <p:spPr bwMode="auto">
          <a:xfrm flipH="1">
            <a:off x="1868922" y="4581392"/>
            <a:ext cx="6868742" cy="1689151"/>
          </a:xfrm>
          <a:custGeom>
            <a:avLst/>
            <a:gdLst>
              <a:gd name="T0" fmla="*/ 0 w 10624"/>
              <a:gd name="T1" fmla="*/ 1400 h 1415"/>
              <a:gd name="T2" fmla="*/ 90 w 10624"/>
              <a:gd name="T3" fmla="*/ 1330 h 1415"/>
              <a:gd name="T4" fmla="*/ 175 w 10624"/>
              <a:gd name="T5" fmla="*/ 1272 h 1415"/>
              <a:gd name="T6" fmla="*/ 240 w 10624"/>
              <a:gd name="T7" fmla="*/ 1265 h 1415"/>
              <a:gd name="T8" fmla="*/ 330 w 10624"/>
              <a:gd name="T9" fmla="*/ 1260 h 1415"/>
              <a:gd name="T10" fmla="*/ 395 w 10624"/>
              <a:gd name="T11" fmla="*/ 1255 h 1415"/>
              <a:gd name="T12" fmla="*/ 485 w 10624"/>
              <a:gd name="T13" fmla="*/ 1250 h 1415"/>
              <a:gd name="T14" fmla="*/ 573 w 10624"/>
              <a:gd name="T15" fmla="*/ 1245 h 1415"/>
              <a:gd name="T16" fmla="*/ 660 w 10624"/>
              <a:gd name="T17" fmla="*/ 1240 h 1415"/>
              <a:gd name="T18" fmla="*/ 773 w 10624"/>
              <a:gd name="T19" fmla="*/ 1207 h 1415"/>
              <a:gd name="T20" fmla="*/ 833 w 10624"/>
              <a:gd name="T21" fmla="*/ 1122 h 1415"/>
              <a:gd name="T22" fmla="*/ 895 w 10624"/>
              <a:gd name="T23" fmla="*/ 1092 h 1415"/>
              <a:gd name="T24" fmla="*/ 1003 w 10624"/>
              <a:gd name="T25" fmla="*/ 1005 h 1415"/>
              <a:gd name="T26" fmla="*/ 1068 w 10624"/>
              <a:gd name="T27" fmla="*/ 947 h 1415"/>
              <a:gd name="T28" fmla="*/ 1155 w 10624"/>
              <a:gd name="T29" fmla="*/ 885 h 1415"/>
              <a:gd name="T30" fmla="*/ 1220 w 10624"/>
              <a:gd name="T31" fmla="*/ 827 h 1415"/>
              <a:gd name="T32" fmla="*/ 1305 w 10624"/>
              <a:gd name="T33" fmla="*/ 742 h 1415"/>
              <a:gd name="T34" fmla="*/ 1388 w 10624"/>
              <a:gd name="T35" fmla="*/ 627 h 1415"/>
              <a:gd name="T36" fmla="*/ 1493 w 10624"/>
              <a:gd name="T37" fmla="*/ 542 h 1415"/>
              <a:gd name="T38" fmla="*/ 1553 w 10624"/>
              <a:gd name="T39" fmla="*/ 455 h 1415"/>
              <a:gd name="T40" fmla="*/ 1640 w 10624"/>
              <a:gd name="T41" fmla="*/ 395 h 1415"/>
              <a:gd name="T42" fmla="*/ 1705 w 10624"/>
              <a:gd name="T43" fmla="*/ 312 h 1415"/>
              <a:gd name="T44" fmla="*/ 1790 w 10624"/>
              <a:gd name="T45" fmla="*/ 247 h 1415"/>
              <a:gd name="T46" fmla="*/ 1878 w 10624"/>
              <a:gd name="T47" fmla="*/ 192 h 1415"/>
              <a:gd name="T48" fmla="*/ 1960 w 10624"/>
              <a:gd name="T49" fmla="*/ 130 h 1415"/>
              <a:gd name="T50" fmla="*/ 2073 w 10624"/>
              <a:gd name="T51" fmla="*/ 127 h 1415"/>
              <a:gd name="T52" fmla="*/ 2158 w 10624"/>
              <a:gd name="T53" fmla="*/ 65 h 1415"/>
              <a:gd name="T54" fmla="*/ 2243 w 10624"/>
              <a:gd name="T55" fmla="*/ 7 h 1415"/>
              <a:gd name="T56" fmla="*/ 2330 w 10624"/>
              <a:gd name="T57" fmla="*/ 0 h 1415"/>
              <a:gd name="T58" fmla="*/ 2423 w 10624"/>
              <a:gd name="T59" fmla="*/ 47 h 1415"/>
              <a:gd name="T60" fmla="*/ 2493 w 10624"/>
              <a:gd name="T61" fmla="*/ 97 h 1415"/>
              <a:gd name="T62" fmla="*/ 2560 w 10624"/>
              <a:gd name="T63" fmla="*/ 177 h 1415"/>
              <a:gd name="T64" fmla="*/ 2630 w 10624"/>
              <a:gd name="T65" fmla="*/ 275 h 1415"/>
              <a:gd name="T66" fmla="*/ 2698 w 10624"/>
              <a:gd name="T67" fmla="*/ 355 h 1415"/>
              <a:gd name="T68" fmla="*/ 2788 w 10624"/>
              <a:gd name="T69" fmla="*/ 432 h 1415"/>
              <a:gd name="T70" fmla="*/ 2905 w 10624"/>
              <a:gd name="T71" fmla="*/ 507 h 1415"/>
              <a:gd name="T72" fmla="*/ 2995 w 10624"/>
              <a:gd name="T73" fmla="*/ 550 h 1415"/>
              <a:gd name="T74" fmla="*/ 3065 w 10624"/>
              <a:gd name="T75" fmla="*/ 572 h 1415"/>
              <a:gd name="T76" fmla="*/ 3173 w 10624"/>
              <a:gd name="T77" fmla="*/ 592 h 1415"/>
              <a:gd name="T78" fmla="*/ 3238 w 10624"/>
              <a:gd name="T79" fmla="*/ 587 h 1415"/>
              <a:gd name="T80" fmla="*/ 3305 w 10624"/>
              <a:gd name="T81" fmla="*/ 582 h 1415"/>
              <a:gd name="T82" fmla="*/ 3395 w 10624"/>
              <a:gd name="T83" fmla="*/ 580 h 1415"/>
              <a:gd name="T84" fmla="*/ 3508 w 10624"/>
              <a:gd name="T85" fmla="*/ 652 h 1415"/>
              <a:gd name="T86" fmla="*/ 3600 w 10624"/>
              <a:gd name="T87" fmla="*/ 702 h 1415"/>
              <a:gd name="T88" fmla="*/ 3693 w 10624"/>
              <a:gd name="T89" fmla="*/ 777 h 1415"/>
              <a:gd name="T90" fmla="*/ 3740 w 10624"/>
              <a:gd name="T91" fmla="*/ 857 h 1415"/>
              <a:gd name="T92" fmla="*/ 3850 w 10624"/>
              <a:gd name="T93" fmla="*/ 925 h 1415"/>
              <a:gd name="T94" fmla="*/ 3923 w 10624"/>
              <a:gd name="T95" fmla="*/ 980 h 1415"/>
              <a:gd name="T96" fmla="*/ 4035 w 10624"/>
              <a:gd name="T97" fmla="*/ 1055 h 1415"/>
              <a:gd name="T98" fmla="*/ 4100 w 10624"/>
              <a:gd name="T99" fmla="*/ 1075 h 1415"/>
              <a:gd name="T100" fmla="*/ 4170 w 10624"/>
              <a:gd name="T101" fmla="*/ 1100 h 1415"/>
              <a:gd name="T102" fmla="*/ 4258 w 10624"/>
              <a:gd name="T103" fmla="*/ 1145 h 1415"/>
              <a:gd name="T104" fmla="*/ 4348 w 10624"/>
              <a:gd name="T105" fmla="*/ 1192 h 1415"/>
              <a:gd name="T106" fmla="*/ 4438 w 10624"/>
              <a:gd name="T107" fmla="*/ 1242 h 1415"/>
              <a:gd name="T108" fmla="*/ 4528 w 10624"/>
              <a:gd name="T109" fmla="*/ 1262 h 1415"/>
              <a:gd name="T110" fmla="*/ 4598 w 10624"/>
              <a:gd name="T111" fmla="*/ 1260 h 1415"/>
              <a:gd name="T112" fmla="*/ 4685 w 10624"/>
              <a:gd name="T113" fmla="*/ 1252 h 1415"/>
              <a:gd name="T114" fmla="*/ 4773 w 10624"/>
              <a:gd name="T115" fmla="*/ 1247 h 1415"/>
              <a:gd name="T116" fmla="*/ 4858 w 10624"/>
              <a:gd name="T117" fmla="*/ 1190 h 1415"/>
              <a:gd name="T118" fmla="*/ 4943 w 10624"/>
              <a:gd name="T119" fmla="*/ 1152 h 1415"/>
              <a:gd name="T120" fmla="*/ 10624 w 10624"/>
              <a:gd name="T121" fmla="*/ 1280 h 1415"/>
              <a:gd name="T122" fmla="*/ 10609 w 10624"/>
              <a:gd name="T123" fmla="*/ 1415 h 1415"/>
              <a:gd name="connsiteX0" fmla="*/ 0 w 10000"/>
              <a:gd name="connsiteY0" fmla="*/ 9894 h 10000"/>
              <a:gd name="connsiteX1" fmla="*/ 85 w 10000"/>
              <a:gd name="connsiteY1" fmla="*/ 9399 h 10000"/>
              <a:gd name="connsiteX2" fmla="*/ 165 w 10000"/>
              <a:gd name="connsiteY2" fmla="*/ 8989 h 10000"/>
              <a:gd name="connsiteX3" fmla="*/ 226 w 10000"/>
              <a:gd name="connsiteY3" fmla="*/ 8940 h 10000"/>
              <a:gd name="connsiteX4" fmla="*/ 311 w 10000"/>
              <a:gd name="connsiteY4" fmla="*/ 8905 h 10000"/>
              <a:gd name="connsiteX5" fmla="*/ 372 w 10000"/>
              <a:gd name="connsiteY5" fmla="*/ 8869 h 10000"/>
              <a:gd name="connsiteX6" fmla="*/ 457 w 10000"/>
              <a:gd name="connsiteY6" fmla="*/ 8834 h 10000"/>
              <a:gd name="connsiteX7" fmla="*/ 539 w 10000"/>
              <a:gd name="connsiteY7" fmla="*/ 8799 h 10000"/>
              <a:gd name="connsiteX8" fmla="*/ 621 w 10000"/>
              <a:gd name="connsiteY8" fmla="*/ 8763 h 10000"/>
              <a:gd name="connsiteX9" fmla="*/ 728 w 10000"/>
              <a:gd name="connsiteY9" fmla="*/ 8530 h 10000"/>
              <a:gd name="connsiteX10" fmla="*/ 784 w 10000"/>
              <a:gd name="connsiteY10" fmla="*/ 7929 h 10000"/>
              <a:gd name="connsiteX11" fmla="*/ 842 w 10000"/>
              <a:gd name="connsiteY11" fmla="*/ 7717 h 10000"/>
              <a:gd name="connsiteX12" fmla="*/ 944 w 10000"/>
              <a:gd name="connsiteY12" fmla="*/ 7102 h 10000"/>
              <a:gd name="connsiteX13" fmla="*/ 1005 w 10000"/>
              <a:gd name="connsiteY13" fmla="*/ 6693 h 10000"/>
              <a:gd name="connsiteX14" fmla="*/ 1087 w 10000"/>
              <a:gd name="connsiteY14" fmla="*/ 6254 h 10000"/>
              <a:gd name="connsiteX15" fmla="*/ 1148 w 10000"/>
              <a:gd name="connsiteY15" fmla="*/ 5845 h 10000"/>
              <a:gd name="connsiteX16" fmla="*/ 1228 w 10000"/>
              <a:gd name="connsiteY16" fmla="*/ 5244 h 10000"/>
              <a:gd name="connsiteX17" fmla="*/ 1306 w 10000"/>
              <a:gd name="connsiteY17" fmla="*/ 4431 h 10000"/>
              <a:gd name="connsiteX18" fmla="*/ 1405 w 10000"/>
              <a:gd name="connsiteY18" fmla="*/ 3830 h 10000"/>
              <a:gd name="connsiteX19" fmla="*/ 1462 w 10000"/>
              <a:gd name="connsiteY19" fmla="*/ 3216 h 10000"/>
              <a:gd name="connsiteX20" fmla="*/ 1544 w 10000"/>
              <a:gd name="connsiteY20" fmla="*/ 2792 h 10000"/>
              <a:gd name="connsiteX21" fmla="*/ 1605 w 10000"/>
              <a:gd name="connsiteY21" fmla="*/ 2205 h 10000"/>
              <a:gd name="connsiteX22" fmla="*/ 1685 w 10000"/>
              <a:gd name="connsiteY22" fmla="*/ 1746 h 10000"/>
              <a:gd name="connsiteX23" fmla="*/ 1768 w 10000"/>
              <a:gd name="connsiteY23" fmla="*/ 1357 h 10000"/>
              <a:gd name="connsiteX24" fmla="*/ 1845 w 10000"/>
              <a:gd name="connsiteY24" fmla="*/ 919 h 10000"/>
              <a:gd name="connsiteX25" fmla="*/ 1951 w 10000"/>
              <a:gd name="connsiteY25" fmla="*/ 898 h 10000"/>
              <a:gd name="connsiteX26" fmla="*/ 2031 w 10000"/>
              <a:gd name="connsiteY26" fmla="*/ 459 h 10000"/>
              <a:gd name="connsiteX27" fmla="*/ 2111 w 10000"/>
              <a:gd name="connsiteY27" fmla="*/ 49 h 10000"/>
              <a:gd name="connsiteX28" fmla="*/ 2193 w 10000"/>
              <a:gd name="connsiteY28" fmla="*/ 0 h 10000"/>
              <a:gd name="connsiteX29" fmla="*/ 2281 w 10000"/>
              <a:gd name="connsiteY29" fmla="*/ 332 h 10000"/>
              <a:gd name="connsiteX30" fmla="*/ 2347 w 10000"/>
              <a:gd name="connsiteY30" fmla="*/ 686 h 10000"/>
              <a:gd name="connsiteX31" fmla="*/ 2410 w 10000"/>
              <a:gd name="connsiteY31" fmla="*/ 1251 h 10000"/>
              <a:gd name="connsiteX32" fmla="*/ 2476 w 10000"/>
              <a:gd name="connsiteY32" fmla="*/ 1943 h 10000"/>
              <a:gd name="connsiteX33" fmla="*/ 2540 w 10000"/>
              <a:gd name="connsiteY33" fmla="*/ 2509 h 10000"/>
              <a:gd name="connsiteX34" fmla="*/ 2624 w 10000"/>
              <a:gd name="connsiteY34" fmla="*/ 3053 h 10000"/>
              <a:gd name="connsiteX35" fmla="*/ 2734 w 10000"/>
              <a:gd name="connsiteY35" fmla="*/ 3583 h 10000"/>
              <a:gd name="connsiteX36" fmla="*/ 2819 w 10000"/>
              <a:gd name="connsiteY36" fmla="*/ 3887 h 10000"/>
              <a:gd name="connsiteX37" fmla="*/ 2885 w 10000"/>
              <a:gd name="connsiteY37" fmla="*/ 4042 h 10000"/>
              <a:gd name="connsiteX38" fmla="*/ 2987 w 10000"/>
              <a:gd name="connsiteY38" fmla="*/ 4184 h 10000"/>
              <a:gd name="connsiteX39" fmla="*/ 3048 w 10000"/>
              <a:gd name="connsiteY39" fmla="*/ 4148 h 10000"/>
              <a:gd name="connsiteX40" fmla="*/ 3111 w 10000"/>
              <a:gd name="connsiteY40" fmla="*/ 4113 h 10000"/>
              <a:gd name="connsiteX41" fmla="*/ 3196 w 10000"/>
              <a:gd name="connsiteY41" fmla="*/ 4099 h 10000"/>
              <a:gd name="connsiteX42" fmla="*/ 3302 w 10000"/>
              <a:gd name="connsiteY42" fmla="*/ 4608 h 10000"/>
              <a:gd name="connsiteX43" fmla="*/ 3389 w 10000"/>
              <a:gd name="connsiteY43" fmla="*/ 4961 h 10000"/>
              <a:gd name="connsiteX44" fmla="*/ 3476 w 10000"/>
              <a:gd name="connsiteY44" fmla="*/ 5491 h 10000"/>
              <a:gd name="connsiteX45" fmla="*/ 3520 w 10000"/>
              <a:gd name="connsiteY45" fmla="*/ 6057 h 10000"/>
              <a:gd name="connsiteX46" fmla="*/ 3624 w 10000"/>
              <a:gd name="connsiteY46" fmla="*/ 6537 h 10000"/>
              <a:gd name="connsiteX47" fmla="*/ 3693 w 10000"/>
              <a:gd name="connsiteY47" fmla="*/ 6926 h 10000"/>
              <a:gd name="connsiteX48" fmla="*/ 3798 w 10000"/>
              <a:gd name="connsiteY48" fmla="*/ 7456 h 10000"/>
              <a:gd name="connsiteX49" fmla="*/ 3859 w 10000"/>
              <a:gd name="connsiteY49" fmla="*/ 7597 h 10000"/>
              <a:gd name="connsiteX50" fmla="*/ 3925 w 10000"/>
              <a:gd name="connsiteY50" fmla="*/ 7774 h 10000"/>
              <a:gd name="connsiteX51" fmla="*/ 4008 w 10000"/>
              <a:gd name="connsiteY51" fmla="*/ 8092 h 10000"/>
              <a:gd name="connsiteX52" fmla="*/ 4093 w 10000"/>
              <a:gd name="connsiteY52" fmla="*/ 8424 h 10000"/>
              <a:gd name="connsiteX53" fmla="*/ 4177 w 10000"/>
              <a:gd name="connsiteY53" fmla="*/ 8777 h 10000"/>
              <a:gd name="connsiteX54" fmla="*/ 4262 w 10000"/>
              <a:gd name="connsiteY54" fmla="*/ 8919 h 10000"/>
              <a:gd name="connsiteX55" fmla="*/ 4328 w 10000"/>
              <a:gd name="connsiteY55" fmla="*/ 8905 h 10000"/>
              <a:gd name="connsiteX56" fmla="*/ 4410 w 10000"/>
              <a:gd name="connsiteY56" fmla="*/ 8848 h 10000"/>
              <a:gd name="connsiteX57" fmla="*/ 4493 w 10000"/>
              <a:gd name="connsiteY57" fmla="*/ 8813 h 10000"/>
              <a:gd name="connsiteX58" fmla="*/ 4573 w 10000"/>
              <a:gd name="connsiteY58" fmla="*/ 8410 h 10000"/>
              <a:gd name="connsiteX59" fmla="*/ 5204 w 10000"/>
              <a:gd name="connsiteY59" fmla="*/ 7874 h 10000"/>
              <a:gd name="connsiteX60" fmla="*/ 10000 w 10000"/>
              <a:gd name="connsiteY60" fmla="*/ 9046 h 10000"/>
              <a:gd name="connsiteX61" fmla="*/ 9986 w 10000"/>
              <a:gd name="connsiteY61" fmla="*/ 10000 h 10000"/>
              <a:gd name="connsiteX0" fmla="*/ 0 w 10000"/>
              <a:gd name="connsiteY0" fmla="*/ 9894 h 10000"/>
              <a:gd name="connsiteX1" fmla="*/ 85 w 10000"/>
              <a:gd name="connsiteY1" fmla="*/ 9399 h 10000"/>
              <a:gd name="connsiteX2" fmla="*/ 165 w 10000"/>
              <a:gd name="connsiteY2" fmla="*/ 8989 h 10000"/>
              <a:gd name="connsiteX3" fmla="*/ 226 w 10000"/>
              <a:gd name="connsiteY3" fmla="*/ 8940 h 10000"/>
              <a:gd name="connsiteX4" fmla="*/ 311 w 10000"/>
              <a:gd name="connsiteY4" fmla="*/ 8905 h 10000"/>
              <a:gd name="connsiteX5" fmla="*/ 372 w 10000"/>
              <a:gd name="connsiteY5" fmla="*/ 8869 h 10000"/>
              <a:gd name="connsiteX6" fmla="*/ 457 w 10000"/>
              <a:gd name="connsiteY6" fmla="*/ 8834 h 10000"/>
              <a:gd name="connsiteX7" fmla="*/ 539 w 10000"/>
              <a:gd name="connsiteY7" fmla="*/ 8799 h 10000"/>
              <a:gd name="connsiteX8" fmla="*/ 621 w 10000"/>
              <a:gd name="connsiteY8" fmla="*/ 8763 h 10000"/>
              <a:gd name="connsiteX9" fmla="*/ 728 w 10000"/>
              <a:gd name="connsiteY9" fmla="*/ 8530 h 10000"/>
              <a:gd name="connsiteX10" fmla="*/ 784 w 10000"/>
              <a:gd name="connsiteY10" fmla="*/ 7929 h 10000"/>
              <a:gd name="connsiteX11" fmla="*/ 842 w 10000"/>
              <a:gd name="connsiteY11" fmla="*/ 7717 h 10000"/>
              <a:gd name="connsiteX12" fmla="*/ 944 w 10000"/>
              <a:gd name="connsiteY12" fmla="*/ 7102 h 10000"/>
              <a:gd name="connsiteX13" fmla="*/ 1005 w 10000"/>
              <a:gd name="connsiteY13" fmla="*/ 6693 h 10000"/>
              <a:gd name="connsiteX14" fmla="*/ 1087 w 10000"/>
              <a:gd name="connsiteY14" fmla="*/ 6254 h 10000"/>
              <a:gd name="connsiteX15" fmla="*/ 1148 w 10000"/>
              <a:gd name="connsiteY15" fmla="*/ 5845 h 10000"/>
              <a:gd name="connsiteX16" fmla="*/ 1228 w 10000"/>
              <a:gd name="connsiteY16" fmla="*/ 5244 h 10000"/>
              <a:gd name="connsiteX17" fmla="*/ 1306 w 10000"/>
              <a:gd name="connsiteY17" fmla="*/ 4431 h 10000"/>
              <a:gd name="connsiteX18" fmla="*/ 1405 w 10000"/>
              <a:gd name="connsiteY18" fmla="*/ 3830 h 10000"/>
              <a:gd name="connsiteX19" fmla="*/ 1462 w 10000"/>
              <a:gd name="connsiteY19" fmla="*/ 3216 h 10000"/>
              <a:gd name="connsiteX20" fmla="*/ 1544 w 10000"/>
              <a:gd name="connsiteY20" fmla="*/ 2792 h 10000"/>
              <a:gd name="connsiteX21" fmla="*/ 1605 w 10000"/>
              <a:gd name="connsiteY21" fmla="*/ 2205 h 10000"/>
              <a:gd name="connsiteX22" fmla="*/ 1685 w 10000"/>
              <a:gd name="connsiteY22" fmla="*/ 1746 h 10000"/>
              <a:gd name="connsiteX23" fmla="*/ 1768 w 10000"/>
              <a:gd name="connsiteY23" fmla="*/ 1357 h 10000"/>
              <a:gd name="connsiteX24" fmla="*/ 1845 w 10000"/>
              <a:gd name="connsiteY24" fmla="*/ 919 h 10000"/>
              <a:gd name="connsiteX25" fmla="*/ 1951 w 10000"/>
              <a:gd name="connsiteY25" fmla="*/ 898 h 10000"/>
              <a:gd name="connsiteX26" fmla="*/ 2031 w 10000"/>
              <a:gd name="connsiteY26" fmla="*/ 459 h 10000"/>
              <a:gd name="connsiteX27" fmla="*/ 2111 w 10000"/>
              <a:gd name="connsiteY27" fmla="*/ 49 h 10000"/>
              <a:gd name="connsiteX28" fmla="*/ 2193 w 10000"/>
              <a:gd name="connsiteY28" fmla="*/ 0 h 10000"/>
              <a:gd name="connsiteX29" fmla="*/ 2281 w 10000"/>
              <a:gd name="connsiteY29" fmla="*/ 332 h 10000"/>
              <a:gd name="connsiteX30" fmla="*/ 2347 w 10000"/>
              <a:gd name="connsiteY30" fmla="*/ 686 h 10000"/>
              <a:gd name="connsiteX31" fmla="*/ 2410 w 10000"/>
              <a:gd name="connsiteY31" fmla="*/ 1251 h 10000"/>
              <a:gd name="connsiteX32" fmla="*/ 2476 w 10000"/>
              <a:gd name="connsiteY32" fmla="*/ 1943 h 10000"/>
              <a:gd name="connsiteX33" fmla="*/ 2540 w 10000"/>
              <a:gd name="connsiteY33" fmla="*/ 2509 h 10000"/>
              <a:gd name="connsiteX34" fmla="*/ 2624 w 10000"/>
              <a:gd name="connsiteY34" fmla="*/ 3053 h 10000"/>
              <a:gd name="connsiteX35" fmla="*/ 2734 w 10000"/>
              <a:gd name="connsiteY35" fmla="*/ 3583 h 10000"/>
              <a:gd name="connsiteX36" fmla="*/ 2819 w 10000"/>
              <a:gd name="connsiteY36" fmla="*/ 3887 h 10000"/>
              <a:gd name="connsiteX37" fmla="*/ 2885 w 10000"/>
              <a:gd name="connsiteY37" fmla="*/ 4042 h 10000"/>
              <a:gd name="connsiteX38" fmla="*/ 2987 w 10000"/>
              <a:gd name="connsiteY38" fmla="*/ 4184 h 10000"/>
              <a:gd name="connsiteX39" fmla="*/ 3048 w 10000"/>
              <a:gd name="connsiteY39" fmla="*/ 4148 h 10000"/>
              <a:gd name="connsiteX40" fmla="*/ 3111 w 10000"/>
              <a:gd name="connsiteY40" fmla="*/ 4113 h 10000"/>
              <a:gd name="connsiteX41" fmla="*/ 3196 w 10000"/>
              <a:gd name="connsiteY41" fmla="*/ 4099 h 10000"/>
              <a:gd name="connsiteX42" fmla="*/ 3302 w 10000"/>
              <a:gd name="connsiteY42" fmla="*/ 4608 h 10000"/>
              <a:gd name="connsiteX43" fmla="*/ 3389 w 10000"/>
              <a:gd name="connsiteY43" fmla="*/ 4961 h 10000"/>
              <a:gd name="connsiteX44" fmla="*/ 3476 w 10000"/>
              <a:gd name="connsiteY44" fmla="*/ 5491 h 10000"/>
              <a:gd name="connsiteX45" fmla="*/ 3520 w 10000"/>
              <a:gd name="connsiteY45" fmla="*/ 6057 h 10000"/>
              <a:gd name="connsiteX46" fmla="*/ 3624 w 10000"/>
              <a:gd name="connsiteY46" fmla="*/ 6537 h 10000"/>
              <a:gd name="connsiteX47" fmla="*/ 3693 w 10000"/>
              <a:gd name="connsiteY47" fmla="*/ 6926 h 10000"/>
              <a:gd name="connsiteX48" fmla="*/ 3798 w 10000"/>
              <a:gd name="connsiteY48" fmla="*/ 7456 h 10000"/>
              <a:gd name="connsiteX49" fmla="*/ 3859 w 10000"/>
              <a:gd name="connsiteY49" fmla="*/ 7597 h 10000"/>
              <a:gd name="connsiteX50" fmla="*/ 3925 w 10000"/>
              <a:gd name="connsiteY50" fmla="*/ 7774 h 10000"/>
              <a:gd name="connsiteX51" fmla="*/ 4008 w 10000"/>
              <a:gd name="connsiteY51" fmla="*/ 8092 h 10000"/>
              <a:gd name="connsiteX52" fmla="*/ 4093 w 10000"/>
              <a:gd name="connsiteY52" fmla="*/ 8424 h 10000"/>
              <a:gd name="connsiteX53" fmla="*/ 4177 w 10000"/>
              <a:gd name="connsiteY53" fmla="*/ 8777 h 10000"/>
              <a:gd name="connsiteX54" fmla="*/ 4262 w 10000"/>
              <a:gd name="connsiteY54" fmla="*/ 8919 h 10000"/>
              <a:gd name="connsiteX55" fmla="*/ 4328 w 10000"/>
              <a:gd name="connsiteY55" fmla="*/ 8905 h 10000"/>
              <a:gd name="connsiteX56" fmla="*/ 4410 w 10000"/>
              <a:gd name="connsiteY56" fmla="*/ 8848 h 10000"/>
              <a:gd name="connsiteX57" fmla="*/ 4493 w 10000"/>
              <a:gd name="connsiteY57" fmla="*/ 8813 h 10000"/>
              <a:gd name="connsiteX58" fmla="*/ 4573 w 10000"/>
              <a:gd name="connsiteY58" fmla="*/ 8410 h 10000"/>
              <a:gd name="connsiteX59" fmla="*/ 5204 w 10000"/>
              <a:gd name="connsiteY59" fmla="*/ 7874 h 10000"/>
              <a:gd name="connsiteX60" fmla="*/ 10000 w 10000"/>
              <a:gd name="connsiteY60" fmla="*/ 9046 h 10000"/>
              <a:gd name="connsiteX61" fmla="*/ 9986 w 10000"/>
              <a:gd name="connsiteY61" fmla="*/ 10000 h 10000"/>
              <a:gd name="connsiteX0" fmla="*/ 0 w 10000"/>
              <a:gd name="connsiteY0" fmla="*/ 9894 h 10000"/>
              <a:gd name="connsiteX1" fmla="*/ 85 w 10000"/>
              <a:gd name="connsiteY1" fmla="*/ 9399 h 10000"/>
              <a:gd name="connsiteX2" fmla="*/ 165 w 10000"/>
              <a:gd name="connsiteY2" fmla="*/ 8989 h 10000"/>
              <a:gd name="connsiteX3" fmla="*/ 226 w 10000"/>
              <a:gd name="connsiteY3" fmla="*/ 8940 h 10000"/>
              <a:gd name="connsiteX4" fmla="*/ 311 w 10000"/>
              <a:gd name="connsiteY4" fmla="*/ 8905 h 10000"/>
              <a:gd name="connsiteX5" fmla="*/ 372 w 10000"/>
              <a:gd name="connsiteY5" fmla="*/ 8869 h 10000"/>
              <a:gd name="connsiteX6" fmla="*/ 457 w 10000"/>
              <a:gd name="connsiteY6" fmla="*/ 8834 h 10000"/>
              <a:gd name="connsiteX7" fmla="*/ 539 w 10000"/>
              <a:gd name="connsiteY7" fmla="*/ 8799 h 10000"/>
              <a:gd name="connsiteX8" fmla="*/ 621 w 10000"/>
              <a:gd name="connsiteY8" fmla="*/ 8763 h 10000"/>
              <a:gd name="connsiteX9" fmla="*/ 728 w 10000"/>
              <a:gd name="connsiteY9" fmla="*/ 8530 h 10000"/>
              <a:gd name="connsiteX10" fmla="*/ 784 w 10000"/>
              <a:gd name="connsiteY10" fmla="*/ 7929 h 10000"/>
              <a:gd name="connsiteX11" fmla="*/ 842 w 10000"/>
              <a:gd name="connsiteY11" fmla="*/ 7717 h 10000"/>
              <a:gd name="connsiteX12" fmla="*/ 944 w 10000"/>
              <a:gd name="connsiteY12" fmla="*/ 7102 h 10000"/>
              <a:gd name="connsiteX13" fmla="*/ 1005 w 10000"/>
              <a:gd name="connsiteY13" fmla="*/ 6693 h 10000"/>
              <a:gd name="connsiteX14" fmla="*/ 1087 w 10000"/>
              <a:gd name="connsiteY14" fmla="*/ 6254 h 10000"/>
              <a:gd name="connsiteX15" fmla="*/ 1148 w 10000"/>
              <a:gd name="connsiteY15" fmla="*/ 5845 h 10000"/>
              <a:gd name="connsiteX16" fmla="*/ 1228 w 10000"/>
              <a:gd name="connsiteY16" fmla="*/ 5244 h 10000"/>
              <a:gd name="connsiteX17" fmla="*/ 1306 w 10000"/>
              <a:gd name="connsiteY17" fmla="*/ 4431 h 10000"/>
              <a:gd name="connsiteX18" fmla="*/ 1405 w 10000"/>
              <a:gd name="connsiteY18" fmla="*/ 3830 h 10000"/>
              <a:gd name="connsiteX19" fmla="*/ 1462 w 10000"/>
              <a:gd name="connsiteY19" fmla="*/ 3216 h 10000"/>
              <a:gd name="connsiteX20" fmla="*/ 1544 w 10000"/>
              <a:gd name="connsiteY20" fmla="*/ 2792 h 10000"/>
              <a:gd name="connsiteX21" fmla="*/ 1605 w 10000"/>
              <a:gd name="connsiteY21" fmla="*/ 2205 h 10000"/>
              <a:gd name="connsiteX22" fmla="*/ 1685 w 10000"/>
              <a:gd name="connsiteY22" fmla="*/ 1746 h 10000"/>
              <a:gd name="connsiteX23" fmla="*/ 1768 w 10000"/>
              <a:gd name="connsiteY23" fmla="*/ 1357 h 10000"/>
              <a:gd name="connsiteX24" fmla="*/ 1845 w 10000"/>
              <a:gd name="connsiteY24" fmla="*/ 919 h 10000"/>
              <a:gd name="connsiteX25" fmla="*/ 1951 w 10000"/>
              <a:gd name="connsiteY25" fmla="*/ 898 h 10000"/>
              <a:gd name="connsiteX26" fmla="*/ 2031 w 10000"/>
              <a:gd name="connsiteY26" fmla="*/ 459 h 10000"/>
              <a:gd name="connsiteX27" fmla="*/ 2111 w 10000"/>
              <a:gd name="connsiteY27" fmla="*/ 49 h 10000"/>
              <a:gd name="connsiteX28" fmla="*/ 2193 w 10000"/>
              <a:gd name="connsiteY28" fmla="*/ 0 h 10000"/>
              <a:gd name="connsiteX29" fmla="*/ 2281 w 10000"/>
              <a:gd name="connsiteY29" fmla="*/ 332 h 10000"/>
              <a:gd name="connsiteX30" fmla="*/ 2347 w 10000"/>
              <a:gd name="connsiteY30" fmla="*/ 686 h 10000"/>
              <a:gd name="connsiteX31" fmla="*/ 2410 w 10000"/>
              <a:gd name="connsiteY31" fmla="*/ 1251 h 10000"/>
              <a:gd name="connsiteX32" fmla="*/ 2476 w 10000"/>
              <a:gd name="connsiteY32" fmla="*/ 1943 h 10000"/>
              <a:gd name="connsiteX33" fmla="*/ 2540 w 10000"/>
              <a:gd name="connsiteY33" fmla="*/ 2509 h 10000"/>
              <a:gd name="connsiteX34" fmla="*/ 2624 w 10000"/>
              <a:gd name="connsiteY34" fmla="*/ 3053 h 10000"/>
              <a:gd name="connsiteX35" fmla="*/ 2734 w 10000"/>
              <a:gd name="connsiteY35" fmla="*/ 3583 h 10000"/>
              <a:gd name="connsiteX36" fmla="*/ 2819 w 10000"/>
              <a:gd name="connsiteY36" fmla="*/ 3887 h 10000"/>
              <a:gd name="connsiteX37" fmla="*/ 2885 w 10000"/>
              <a:gd name="connsiteY37" fmla="*/ 4042 h 10000"/>
              <a:gd name="connsiteX38" fmla="*/ 2987 w 10000"/>
              <a:gd name="connsiteY38" fmla="*/ 4184 h 10000"/>
              <a:gd name="connsiteX39" fmla="*/ 3048 w 10000"/>
              <a:gd name="connsiteY39" fmla="*/ 4148 h 10000"/>
              <a:gd name="connsiteX40" fmla="*/ 3111 w 10000"/>
              <a:gd name="connsiteY40" fmla="*/ 4113 h 10000"/>
              <a:gd name="connsiteX41" fmla="*/ 3196 w 10000"/>
              <a:gd name="connsiteY41" fmla="*/ 4099 h 10000"/>
              <a:gd name="connsiteX42" fmla="*/ 3302 w 10000"/>
              <a:gd name="connsiteY42" fmla="*/ 4608 h 10000"/>
              <a:gd name="connsiteX43" fmla="*/ 3389 w 10000"/>
              <a:gd name="connsiteY43" fmla="*/ 4961 h 10000"/>
              <a:gd name="connsiteX44" fmla="*/ 3476 w 10000"/>
              <a:gd name="connsiteY44" fmla="*/ 5491 h 10000"/>
              <a:gd name="connsiteX45" fmla="*/ 3520 w 10000"/>
              <a:gd name="connsiteY45" fmla="*/ 6057 h 10000"/>
              <a:gd name="connsiteX46" fmla="*/ 3624 w 10000"/>
              <a:gd name="connsiteY46" fmla="*/ 6537 h 10000"/>
              <a:gd name="connsiteX47" fmla="*/ 3693 w 10000"/>
              <a:gd name="connsiteY47" fmla="*/ 6926 h 10000"/>
              <a:gd name="connsiteX48" fmla="*/ 3798 w 10000"/>
              <a:gd name="connsiteY48" fmla="*/ 7456 h 10000"/>
              <a:gd name="connsiteX49" fmla="*/ 3859 w 10000"/>
              <a:gd name="connsiteY49" fmla="*/ 7597 h 10000"/>
              <a:gd name="connsiteX50" fmla="*/ 3925 w 10000"/>
              <a:gd name="connsiteY50" fmla="*/ 7774 h 10000"/>
              <a:gd name="connsiteX51" fmla="*/ 4008 w 10000"/>
              <a:gd name="connsiteY51" fmla="*/ 8092 h 10000"/>
              <a:gd name="connsiteX52" fmla="*/ 4093 w 10000"/>
              <a:gd name="connsiteY52" fmla="*/ 8424 h 10000"/>
              <a:gd name="connsiteX53" fmla="*/ 4177 w 10000"/>
              <a:gd name="connsiteY53" fmla="*/ 8777 h 10000"/>
              <a:gd name="connsiteX54" fmla="*/ 4262 w 10000"/>
              <a:gd name="connsiteY54" fmla="*/ 8919 h 10000"/>
              <a:gd name="connsiteX55" fmla="*/ 4328 w 10000"/>
              <a:gd name="connsiteY55" fmla="*/ 8905 h 10000"/>
              <a:gd name="connsiteX56" fmla="*/ 4410 w 10000"/>
              <a:gd name="connsiteY56" fmla="*/ 8848 h 10000"/>
              <a:gd name="connsiteX57" fmla="*/ 4493 w 10000"/>
              <a:gd name="connsiteY57" fmla="*/ 8813 h 10000"/>
              <a:gd name="connsiteX58" fmla="*/ 4573 w 10000"/>
              <a:gd name="connsiteY58" fmla="*/ 8410 h 10000"/>
              <a:gd name="connsiteX59" fmla="*/ 5204 w 10000"/>
              <a:gd name="connsiteY59" fmla="*/ 7874 h 10000"/>
              <a:gd name="connsiteX60" fmla="*/ 10000 w 10000"/>
              <a:gd name="connsiteY60" fmla="*/ 9046 h 10000"/>
              <a:gd name="connsiteX61" fmla="*/ 9986 w 10000"/>
              <a:gd name="connsiteY61" fmla="*/ 10000 h 10000"/>
              <a:gd name="connsiteX0" fmla="*/ 0 w 10000"/>
              <a:gd name="connsiteY0" fmla="*/ 9894 h 10000"/>
              <a:gd name="connsiteX1" fmla="*/ 85 w 10000"/>
              <a:gd name="connsiteY1" fmla="*/ 9399 h 10000"/>
              <a:gd name="connsiteX2" fmla="*/ 165 w 10000"/>
              <a:gd name="connsiteY2" fmla="*/ 8989 h 10000"/>
              <a:gd name="connsiteX3" fmla="*/ 226 w 10000"/>
              <a:gd name="connsiteY3" fmla="*/ 8940 h 10000"/>
              <a:gd name="connsiteX4" fmla="*/ 311 w 10000"/>
              <a:gd name="connsiteY4" fmla="*/ 8905 h 10000"/>
              <a:gd name="connsiteX5" fmla="*/ 372 w 10000"/>
              <a:gd name="connsiteY5" fmla="*/ 8869 h 10000"/>
              <a:gd name="connsiteX6" fmla="*/ 457 w 10000"/>
              <a:gd name="connsiteY6" fmla="*/ 8834 h 10000"/>
              <a:gd name="connsiteX7" fmla="*/ 539 w 10000"/>
              <a:gd name="connsiteY7" fmla="*/ 8799 h 10000"/>
              <a:gd name="connsiteX8" fmla="*/ 621 w 10000"/>
              <a:gd name="connsiteY8" fmla="*/ 8763 h 10000"/>
              <a:gd name="connsiteX9" fmla="*/ 728 w 10000"/>
              <a:gd name="connsiteY9" fmla="*/ 8530 h 10000"/>
              <a:gd name="connsiteX10" fmla="*/ 784 w 10000"/>
              <a:gd name="connsiteY10" fmla="*/ 7929 h 10000"/>
              <a:gd name="connsiteX11" fmla="*/ 842 w 10000"/>
              <a:gd name="connsiteY11" fmla="*/ 7717 h 10000"/>
              <a:gd name="connsiteX12" fmla="*/ 944 w 10000"/>
              <a:gd name="connsiteY12" fmla="*/ 7102 h 10000"/>
              <a:gd name="connsiteX13" fmla="*/ 1005 w 10000"/>
              <a:gd name="connsiteY13" fmla="*/ 6693 h 10000"/>
              <a:gd name="connsiteX14" fmla="*/ 1087 w 10000"/>
              <a:gd name="connsiteY14" fmla="*/ 6254 h 10000"/>
              <a:gd name="connsiteX15" fmla="*/ 1148 w 10000"/>
              <a:gd name="connsiteY15" fmla="*/ 5845 h 10000"/>
              <a:gd name="connsiteX16" fmla="*/ 1228 w 10000"/>
              <a:gd name="connsiteY16" fmla="*/ 5244 h 10000"/>
              <a:gd name="connsiteX17" fmla="*/ 1306 w 10000"/>
              <a:gd name="connsiteY17" fmla="*/ 4431 h 10000"/>
              <a:gd name="connsiteX18" fmla="*/ 1405 w 10000"/>
              <a:gd name="connsiteY18" fmla="*/ 3830 h 10000"/>
              <a:gd name="connsiteX19" fmla="*/ 1462 w 10000"/>
              <a:gd name="connsiteY19" fmla="*/ 3216 h 10000"/>
              <a:gd name="connsiteX20" fmla="*/ 1544 w 10000"/>
              <a:gd name="connsiteY20" fmla="*/ 2792 h 10000"/>
              <a:gd name="connsiteX21" fmla="*/ 1605 w 10000"/>
              <a:gd name="connsiteY21" fmla="*/ 2205 h 10000"/>
              <a:gd name="connsiteX22" fmla="*/ 1685 w 10000"/>
              <a:gd name="connsiteY22" fmla="*/ 1746 h 10000"/>
              <a:gd name="connsiteX23" fmla="*/ 1768 w 10000"/>
              <a:gd name="connsiteY23" fmla="*/ 1357 h 10000"/>
              <a:gd name="connsiteX24" fmla="*/ 1845 w 10000"/>
              <a:gd name="connsiteY24" fmla="*/ 919 h 10000"/>
              <a:gd name="connsiteX25" fmla="*/ 1951 w 10000"/>
              <a:gd name="connsiteY25" fmla="*/ 898 h 10000"/>
              <a:gd name="connsiteX26" fmla="*/ 2031 w 10000"/>
              <a:gd name="connsiteY26" fmla="*/ 459 h 10000"/>
              <a:gd name="connsiteX27" fmla="*/ 2111 w 10000"/>
              <a:gd name="connsiteY27" fmla="*/ 49 h 10000"/>
              <a:gd name="connsiteX28" fmla="*/ 2193 w 10000"/>
              <a:gd name="connsiteY28" fmla="*/ 0 h 10000"/>
              <a:gd name="connsiteX29" fmla="*/ 2281 w 10000"/>
              <a:gd name="connsiteY29" fmla="*/ 332 h 10000"/>
              <a:gd name="connsiteX30" fmla="*/ 2347 w 10000"/>
              <a:gd name="connsiteY30" fmla="*/ 686 h 10000"/>
              <a:gd name="connsiteX31" fmla="*/ 2410 w 10000"/>
              <a:gd name="connsiteY31" fmla="*/ 1251 h 10000"/>
              <a:gd name="connsiteX32" fmla="*/ 2476 w 10000"/>
              <a:gd name="connsiteY32" fmla="*/ 1943 h 10000"/>
              <a:gd name="connsiteX33" fmla="*/ 2540 w 10000"/>
              <a:gd name="connsiteY33" fmla="*/ 2509 h 10000"/>
              <a:gd name="connsiteX34" fmla="*/ 2624 w 10000"/>
              <a:gd name="connsiteY34" fmla="*/ 3053 h 10000"/>
              <a:gd name="connsiteX35" fmla="*/ 2734 w 10000"/>
              <a:gd name="connsiteY35" fmla="*/ 3583 h 10000"/>
              <a:gd name="connsiteX36" fmla="*/ 2819 w 10000"/>
              <a:gd name="connsiteY36" fmla="*/ 3887 h 10000"/>
              <a:gd name="connsiteX37" fmla="*/ 2885 w 10000"/>
              <a:gd name="connsiteY37" fmla="*/ 4042 h 10000"/>
              <a:gd name="connsiteX38" fmla="*/ 2987 w 10000"/>
              <a:gd name="connsiteY38" fmla="*/ 4184 h 10000"/>
              <a:gd name="connsiteX39" fmla="*/ 3048 w 10000"/>
              <a:gd name="connsiteY39" fmla="*/ 4148 h 10000"/>
              <a:gd name="connsiteX40" fmla="*/ 3111 w 10000"/>
              <a:gd name="connsiteY40" fmla="*/ 4113 h 10000"/>
              <a:gd name="connsiteX41" fmla="*/ 3196 w 10000"/>
              <a:gd name="connsiteY41" fmla="*/ 4099 h 10000"/>
              <a:gd name="connsiteX42" fmla="*/ 3302 w 10000"/>
              <a:gd name="connsiteY42" fmla="*/ 4608 h 10000"/>
              <a:gd name="connsiteX43" fmla="*/ 3389 w 10000"/>
              <a:gd name="connsiteY43" fmla="*/ 4961 h 10000"/>
              <a:gd name="connsiteX44" fmla="*/ 3476 w 10000"/>
              <a:gd name="connsiteY44" fmla="*/ 5491 h 10000"/>
              <a:gd name="connsiteX45" fmla="*/ 3520 w 10000"/>
              <a:gd name="connsiteY45" fmla="*/ 6057 h 10000"/>
              <a:gd name="connsiteX46" fmla="*/ 3624 w 10000"/>
              <a:gd name="connsiteY46" fmla="*/ 6537 h 10000"/>
              <a:gd name="connsiteX47" fmla="*/ 3693 w 10000"/>
              <a:gd name="connsiteY47" fmla="*/ 6926 h 10000"/>
              <a:gd name="connsiteX48" fmla="*/ 3798 w 10000"/>
              <a:gd name="connsiteY48" fmla="*/ 7456 h 10000"/>
              <a:gd name="connsiteX49" fmla="*/ 3859 w 10000"/>
              <a:gd name="connsiteY49" fmla="*/ 7597 h 10000"/>
              <a:gd name="connsiteX50" fmla="*/ 3925 w 10000"/>
              <a:gd name="connsiteY50" fmla="*/ 7774 h 10000"/>
              <a:gd name="connsiteX51" fmla="*/ 4008 w 10000"/>
              <a:gd name="connsiteY51" fmla="*/ 8092 h 10000"/>
              <a:gd name="connsiteX52" fmla="*/ 4093 w 10000"/>
              <a:gd name="connsiteY52" fmla="*/ 8424 h 10000"/>
              <a:gd name="connsiteX53" fmla="*/ 4177 w 10000"/>
              <a:gd name="connsiteY53" fmla="*/ 8777 h 10000"/>
              <a:gd name="connsiteX54" fmla="*/ 4262 w 10000"/>
              <a:gd name="connsiteY54" fmla="*/ 8919 h 10000"/>
              <a:gd name="connsiteX55" fmla="*/ 4328 w 10000"/>
              <a:gd name="connsiteY55" fmla="*/ 8905 h 10000"/>
              <a:gd name="connsiteX56" fmla="*/ 4410 w 10000"/>
              <a:gd name="connsiteY56" fmla="*/ 8848 h 10000"/>
              <a:gd name="connsiteX57" fmla="*/ 4493 w 10000"/>
              <a:gd name="connsiteY57" fmla="*/ 8813 h 10000"/>
              <a:gd name="connsiteX58" fmla="*/ 4770 w 10000"/>
              <a:gd name="connsiteY58" fmla="*/ 8410 h 10000"/>
              <a:gd name="connsiteX59" fmla="*/ 5204 w 10000"/>
              <a:gd name="connsiteY59" fmla="*/ 7874 h 10000"/>
              <a:gd name="connsiteX60" fmla="*/ 10000 w 10000"/>
              <a:gd name="connsiteY60" fmla="*/ 9046 h 10000"/>
              <a:gd name="connsiteX61" fmla="*/ 9986 w 10000"/>
              <a:gd name="connsiteY61" fmla="*/ 10000 h 10000"/>
              <a:gd name="connsiteX0" fmla="*/ 0 w 10000"/>
              <a:gd name="connsiteY0" fmla="*/ 9894 h 10000"/>
              <a:gd name="connsiteX1" fmla="*/ 85 w 10000"/>
              <a:gd name="connsiteY1" fmla="*/ 9399 h 10000"/>
              <a:gd name="connsiteX2" fmla="*/ 165 w 10000"/>
              <a:gd name="connsiteY2" fmla="*/ 8989 h 10000"/>
              <a:gd name="connsiteX3" fmla="*/ 226 w 10000"/>
              <a:gd name="connsiteY3" fmla="*/ 8940 h 10000"/>
              <a:gd name="connsiteX4" fmla="*/ 311 w 10000"/>
              <a:gd name="connsiteY4" fmla="*/ 8905 h 10000"/>
              <a:gd name="connsiteX5" fmla="*/ 372 w 10000"/>
              <a:gd name="connsiteY5" fmla="*/ 8869 h 10000"/>
              <a:gd name="connsiteX6" fmla="*/ 457 w 10000"/>
              <a:gd name="connsiteY6" fmla="*/ 8834 h 10000"/>
              <a:gd name="connsiteX7" fmla="*/ 539 w 10000"/>
              <a:gd name="connsiteY7" fmla="*/ 8799 h 10000"/>
              <a:gd name="connsiteX8" fmla="*/ 621 w 10000"/>
              <a:gd name="connsiteY8" fmla="*/ 8763 h 10000"/>
              <a:gd name="connsiteX9" fmla="*/ 728 w 10000"/>
              <a:gd name="connsiteY9" fmla="*/ 8530 h 10000"/>
              <a:gd name="connsiteX10" fmla="*/ 784 w 10000"/>
              <a:gd name="connsiteY10" fmla="*/ 7929 h 10000"/>
              <a:gd name="connsiteX11" fmla="*/ 842 w 10000"/>
              <a:gd name="connsiteY11" fmla="*/ 7717 h 10000"/>
              <a:gd name="connsiteX12" fmla="*/ 944 w 10000"/>
              <a:gd name="connsiteY12" fmla="*/ 7102 h 10000"/>
              <a:gd name="connsiteX13" fmla="*/ 1005 w 10000"/>
              <a:gd name="connsiteY13" fmla="*/ 6693 h 10000"/>
              <a:gd name="connsiteX14" fmla="*/ 1087 w 10000"/>
              <a:gd name="connsiteY14" fmla="*/ 6254 h 10000"/>
              <a:gd name="connsiteX15" fmla="*/ 1148 w 10000"/>
              <a:gd name="connsiteY15" fmla="*/ 5845 h 10000"/>
              <a:gd name="connsiteX16" fmla="*/ 1228 w 10000"/>
              <a:gd name="connsiteY16" fmla="*/ 5244 h 10000"/>
              <a:gd name="connsiteX17" fmla="*/ 1306 w 10000"/>
              <a:gd name="connsiteY17" fmla="*/ 4431 h 10000"/>
              <a:gd name="connsiteX18" fmla="*/ 1405 w 10000"/>
              <a:gd name="connsiteY18" fmla="*/ 3830 h 10000"/>
              <a:gd name="connsiteX19" fmla="*/ 1462 w 10000"/>
              <a:gd name="connsiteY19" fmla="*/ 3216 h 10000"/>
              <a:gd name="connsiteX20" fmla="*/ 1544 w 10000"/>
              <a:gd name="connsiteY20" fmla="*/ 2792 h 10000"/>
              <a:gd name="connsiteX21" fmla="*/ 1605 w 10000"/>
              <a:gd name="connsiteY21" fmla="*/ 2205 h 10000"/>
              <a:gd name="connsiteX22" fmla="*/ 1685 w 10000"/>
              <a:gd name="connsiteY22" fmla="*/ 1746 h 10000"/>
              <a:gd name="connsiteX23" fmla="*/ 1768 w 10000"/>
              <a:gd name="connsiteY23" fmla="*/ 1357 h 10000"/>
              <a:gd name="connsiteX24" fmla="*/ 1845 w 10000"/>
              <a:gd name="connsiteY24" fmla="*/ 919 h 10000"/>
              <a:gd name="connsiteX25" fmla="*/ 1951 w 10000"/>
              <a:gd name="connsiteY25" fmla="*/ 898 h 10000"/>
              <a:gd name="connsiteX26" fmla="*/ 2031 w 10000"/>
              <a:gd name="connsiteY26" fmla="*/ 459 h 10000"/>
              <a:gd name="connsiteX27" fmla="*/ 2111 w 10000"/>
              <a:gd name="connsiteY27" fmla="*/ 49 h 10000"/>
              <a:gd name="connsiteX28" fmla="*/ 2193 w 10000"/>
              <a:gd name="connsiteY28" fmla="*/ 0 h 10000"/>
              <a:gd name="connsiteX29" fmla="*/ 2281 w 10000"/>
              <a:gd name="connsiteY29" fmla="*/ 332 h 10000"/>
              <a:gd name="connsiteX30" fmla="*/ 2347 w 10000"/>
              <a:gd name="connsiteY30" fmla="*/ 686 h 10000"/>
              <a:gd name="connsiteX31" fmla="*/ 2410 w 10000"/>
              <a:gd name="connsiteY31" fmla="*/ 1251 h 10000"/>
              <a:gd name="connsiteX32" fmla="*/ 2476 w 10000"/>
              <a:gd name="connsiteY32" fmla="*/ 1943 h 10000"/>
              <a:gd name="connsiteX33" fmla="*/ 2540 w 10000"/>
              <a:gd name="connsiteY33" fmla="*/ 2509 h 10000"/>
              <a:gd name="connsiteX34" fmla="*/ 2624 w 10000"/>
              <a:gd name="connsiteY34" fmla="*/ 3053 h 10000"/>
              <a:gd name="connsiteX35" fmla="*/ 2734 w 10000"/>
              <a:gd name="connsiteY35" fmla="*/ 3583 h 10000"/>
              <a:gd name="connsiteX36" fmla="*/ 2819 w 10000"/>
              <a:gd name="connsiteY36" fmla="*/ 3887 h 10000"/>
              <a:gd name="connsiteX37" fmla="*/ 2885 w 10000"/>
              <a:gd name="connsiteY37" fmla="*/ 4042 h 10000"/>
              <a:gd name="connsiteX38" fmla="*/ 2987 w 10000"/>
              <a:gd name="connsiteY38" fmla="*/ 4184 h 10000"/>
              <a:gd name="connsiteX39" fmla="*/ 3048 w 10000"/>
              <a:gd name="connsiteY39" fmla="*/ 4148 h 10000"/>
              <a:gd name="connsiteX40" fmla="*/ 3111 w 10000"/>
              <a:gd name="connsiteY40" fmla="*/ 4113 h 10000"/>
              <a:gd name="connsiteX41" fmla="*/ 3196 w 10000"/>
              <a:gd name="connsiteY41" fmla="*/ 4099 h 10000"/>
              <a:gd name="connsiteX42" fmla="*/ 3302 w 10000"/>
              <a:gd name="connsiteY42" fmla="*/ 4608 h 10000"/>
              <a:gd name="connsiteX43" fmla="*/ 3389 w 10000"/>
              <a:gd name="connsiteY43" fmla="*/ 4961 h 10000"/>
              <a:gd name="connsiteX44" fmla="*/ 3476 w 10000"/>
              <a:gd name="connsiteY44" fmla="*/ 5491 h 10000"/>
              <a:gd name="connsiteX45" fmla="*/ 3520 w 10000"/>
              <a:gd name="connsiteY45" fmla="*/ 6057 h 10000"/>
              <a:gd name="connsiteX46" fmla="*/ 3624 w 10000"/>
              <a:gd name="connsiteY46" fmla="*/ 6537 h 10000"/>
              <a:gd name="connsiteX47" fmla="*/ 3693 w 10000"/>
              <a:gd name="connsiteY47" fmla="*/ 6926 h 10000"/>
              <a:gd name="connsiteX48" fmla="*/ 3798 w 10000"/>
              <a:gd name="connsiteY48" fmla="*/ 7456 h 10000"/>
              <a:gd name="connsiteX49" fmla="*/ 3859 w 10000"/>
              <a:gd name="connsiteY49" fmla="*/ 7597 h 10000"/>
              <a:gd name="connsiteX50" fmla="*/ 3925 w 10000"/>
              <a:gd name="connsiteY50" fmla="*/ 7774 h 10000"/>
              <a:gd name="connsiteX51" fmla="*/ 4008 w 10000"/>
              <a:gd name="connsiteY51" fmla="*/ 8092 h 10000"/>
              <a:gd name="connsiteX52" fmla="*/ 4093 w 10000"/>
              <a:gd name="connsiteY52" fmla="*/ 8424 h 10000"/>
              <a:gd name="connsiteX53" fmla="*/ 4177 w 10000"/>
              <a:gd name="connsiteY53" fmla="*/ 8777 h 10000"/>
              <a:gd name="connsiteX54" fmla="*/ 4262 w 10000"/>
              <a:gd name="connsiteY54" fmla="*/ 8919 h 10000"/>
              <a:gd name="connsiteX55" fmla="*/ 4328 w 10000"/>
              <a:gd name="connsiteY55" fmla="*/ 8905 h 10000"/>
              <a:gd name="connsiteX56" fmla="*/ 4410 w 10000"/>
              <a:gd name="connsiteY56" fmla="*/ 8848 h 10000"/>
              <a:gd name="connsiteX57" fmla="*/ 4493 w 10000"/>
              <a:gd name="connsiteY57" fmla="*/ 8813 h 10000"/>
              <a:gd name="connsiteX58" fmla="*/ 4770 w 10000"/>
              <a:gd name="connsiteY58" fmla="*/ 8410 h 10000"/>
              <a:gd name="connsiteX59" fmla="*/ 5204 w 10000"/>
              <a:gd name="connsiteY59" fmla="*/ 7874 h 10000"/>
              <a:gd name="connsiteX60" fmla="*/ 10000 w 10000"/>
              <a:gd name="connsiteY60" fmla="*/ 9046 h 10000"/>
              <a:gd name="connsiteX61" fmla="*/ 9986 w 10000"/>
              <a:gd name="connsiteY61" fmla="*/ 10000 h 10000"/>
              <a:gd name="connsiteX0" fmla="*/ 0 w 10000"/>
              <a:gd name="connsiteY0" fmla="*/ 9894 h 10000"/>
              <a:gd name="connsiteX1" fmla="*/ 85 w 10000"/>
              <a:gd name="connsiteY1" fmla="*/ 9399 h 10000"/>
              <a:gd name="connsiteX2" fmla="*/ 165 w 10000"/>
              <a:gd name="connsiteY2" fmla="*/ 8989 h 10000"/>
              <a:gd name="connsiteX3" fmla="*/ 226 w 10000"/>
              <a:gd name="connsiteY3" fmla="*/ 8940 h 10000"/>
              <a:gd name="connsiteX4" fmla="*/ 311 w 10000"/>
              <a:gd name="connsiteY4" fmla="*/ 8905 h 10000"/>
              <a:gd name="connsiteX5" fmla="*/ 372 w 10000"/>
              <a:gd name="connsiteY5" fmla="*/ 8869 h 10000"/>
              <a:gd name="connsiteX6" fmla="*/ 457 w 10000"/>
              <a:gd name="connsiteY6" fmla="*/ 8834 h 10000"/>
              <a:gd name="connsiteX7" fmla="*/ 539 w 10000"/>
              <a:gd name="connsiteY7" fmla="*/ 8799 h 10000"/>
              <a:gd name="connsiteX8" fmla="*/ 621 w 10000"/>
              <a:gd name="connsiteY8" fmla="*/ 8763 h 10000"/>
              <a:gd name="connsiteX9" fmla="*/ 728 w 10000"/>
              <a:gd name="connsiteY9" fmla="*/ 8530 h 10000"/>
              <a:gd name="connsiteX10" fmla="*/ 784 w 10000"/>
              <a:gd name="connsiteY10" fmla="*/ 7929 h 10000"/>
              <a:gd name="connsiteX11" fmla="*/ 842 w 10000"/>
              <a:gd name="connsiteY11" fmla="*/ 7717 h 10000"/>
              <a:gd name="connsiteX12" fmla="*/ 944 w 10000"/>
              <a:gd name="connsiteY12" fmla="*/ 7102 h 10000"/>
              <a:gd name="connsiteX13" fmla="*/ 1005 w 10000"/>
              <a:gd name="connsiteY13" fmla="*/ 6693 h 10000"/>
              <a:gd name="connsiteX14" fmla="*/ 1087 w 10000"/>
              <a:gd name="connsiteY14" fmla="*/ 6254 h 10000"/>
              <a:gd name="connsiteX15" fmla="*/ 1148 w 10000"/>
              <a:gd name="connsiteY15" fmla="*/ 5845 h 10000"/>
              <a:gd name="connsiteX16" fmla="*/ 1228 w 10000"/>
              <a:gd name="connsiteY16" fmla="*/ 5244 h 10000"/>
              <a:gd name="connsiteX17" fmla="*/ 1306 w 10000"/>
              <a:gd name="connsiteY17" fmla="*/ 4431 h 10000"/>
              <a:gd name="connsiteX18" fmla="*/ 1405 w 10000"/>
              <a:gd name="connsiteY18" fmla="*/ 3830 h 10000"/>
              <a:gd name="connsiteX19" fmla="*/ 1462 w 10000"/>
              <a:gd name="connsiteY19" fmla="*/ 3216 h 10000"/>
              <a:gd name="connsiteX20" fmla="*/ 1544 w 10000"/>
              <a:gd name="connsiteY20" fmla="*/ 2792 h 10000"/>
              <a:gd name="connsiteX21" fmla="*/ 1605 w 10000"/>
              <a:gd name="connsiteY21" fmla="*/ 2205 h 10000"/>
              <a:gd name="connsiteX22" fmla="*/ 1685 w 10000"/>
              <a:gd name="connsiteY22" fmla="*/ 1746 h 10000"/>
              <a:gd name="connsiteX23" fmla="*/ 1768 w 10000"/>
              <a:gd name="connsiteY23" fmla="*/ 1357 h 10000"/>
              <a:gd name="connsiteX24" fmla="*/ 1845 w 10000"/>
              <a:gd name="connsiteY24" fmla="*/ 919 h 10000"/>
              <a:gd name="connsiteX25" fmla="*/ 1951 w 10000"/>
              <a:gd name="connsiteY25" fmla="*/ 898 h 10000"/>
              <a:gd name="connsiteX26" fmla="*/ 2031 w 10000"/>
              <a:gd name="connsiteY26" fmla="*/ 459 h 10000"/>
              <a:gd name="connsiteX27" fmla="*/ 2111 w 10000"/>
              <a:gd name="connsiteY27" fmla="*/ 49 h 10000"/>
              <a:gd name="connsiteX28" fmla="*/ 2193 w 10000"/>
              <a:gd name="connsiteY28" fmla="*/ 0 h 10000"/>
              <a:gd name="connsiteX29" fmla="*/ 2281 w 10000"/>
              <a:gd name="connsiteY29" fmla="*/ 332 h 10000"/>
              <a:gd name="connsiteX30" fmla="*/ 2347 w 10000"/>
              <a:gd name="connsiteY30" fmla="*/ 686 h 10000"/>
              <a:gd name="connsiteX31" fmla="*/ 2410 w 10000"/>
              <a:gd name="connsiteY31" fmla="*/ 1251 h 10000"/>
              <a:gd name="connsiteX32" fmla="*/ 2476 w 10000"/>
              <a:gd name="connsiteY32" fmla="*/ 1943 h 10000"/>
              <a:gd name="connsiteX33" fmla="*/ 2540 w 10000"/>
              <a:gd name="connsiteY33" fmla="*/ 2509 h 10000"/>
              <a:gd name="connsiteX34" fmla="*/ 2624 w 10000"/>
              <a:gd name="connsiteY34" fmla="*/ 3053 h 10000"/>
              <a:gd name="connsiteX35" fmla="*/ 2734 w 10000"/>
              <a:gd name="connsiteY35" fmla="*/ 3583 h 10000"/>
              <a:gd name="connsiteX36" fmla="*/ 2819 w 10000"/>
              <a:gd name="connsiteY36" fmla="*/ 3887 h 10000"/>
              <a:gd name="connsiteX37" fmla="*/ 2885 w 10000"/>
              <a:gd name="connsiteY37" fmla="*/ 4042 h 10000"/>
              <a:gd name="connsiteX38" fmla="*/ 2987 w 10000"/>
              <a:gd name="connsiteY38" fmla="*/ 4184 h 10000"/>
              <a:gd name="connsiteX39" fmla="*/ 3048 w 10000"/>
              <a:gd name="connsiteY39" fmla="*/ 4148 h 10000"/>
              <a:gd name="connsiteX40" fmla="*/ 3111 w 10000"/>
              <a:gd name="connsiteY40" fmla="*/ 4113 h 10000"/>
              <a:gd name="connsiteX41" fmla="*/ 3196 w 10000"/>
              <a:gd name="connsiteY41" fmla="*/ 4099 h 10000"/>
              <a:gd name="connsiteX42" fmla="*/ 3302 w 10000"/>
              <a:gd name="connsiteY42" fmla="*/ 4608 h 10000"/>
              <a:gd name="connsiteX43" fmla="*/ 3389 w 10000"/>
              <a:gd name="connsiteY43" fmla="*/ 4961 h 10000"/>
              <a:gd name="connsiteX44" fmla="*/ 3476 w 10000"/>
              <a:gd name="connsiteY44" fmla="*/ 5491 h 10000"/>
              <a:gd name="connsiteX45" fmla="*/ 3520 w 10000"/>
              <a:gd name="connsiteY45" fmla="*/ 6057 h 10000"/>
              <a:gd name="connsiteX46" fmla="*/ 3624 w 10000"/>
              <a:gd name="connsiteY46" fmla="*/ 6537 h 10000"/>
              <a:gd name="connsiteX47" fmla="*/ 3693 w 10000"/>
              <a:gd name="connsiteY47" fmla="*/ 6926 h 10000"/>
              <a:gd name="connsiteX48" fmla="*/ 3798 w 10000"/>
              <a:gd name="connsiteY48" fmla="*/ 7456 h 10000"/>
              <a:gd name="connsiteX49" fmla="*/ 3859 w 10000"/>
              <a:gd name="connsiteY49" fmla="*/ 7597 h 10000"/>
              <a:gd name="connsiteX50" fmla="*/ 3925 w 10000"/>
              <a:gd name="connsiteY50" fmla="*/ 7774 h 10000"/>
              <a:gd name="connsiteX51" fmla="*/ 4008 w 10000"/>
              <a:gd name="connsiteY51" fmla="*/ 8092 h 10000"/>
              <a:gd name="connsiteX52" fmla="*/ 4093 w 10000"/>
              <a:gd name="connsiteY52" fmla="*/ 8424 h 10000"/>
              <a:gd name="connsiteX53" fmla="*/ 4177 w 10000"/>
              <a:gd name="connsiteY53" fmla="*/ 8777 h 10000"/>
              <a:gd name="connsiteX54" fmla="*/ 4262 w 10000"/>
              <a:gd name="connsiteY54" fmla="*/ 8919 h 10000"/>
              <a:gd name="connsiteX55" fmla="*/ 4328 w 10000"/>
              <a:gd name="connsiteY55" fmla="*/ 8905 h 10000"/>
              <a:gd name="connsiteX56" fmla="*/ 4410 w 10000"/>
              <a:gd name="connsiteY56" fmla="*/ 8848 h 10000"/>
              <a:gd name="connsiteX57" fmla="*/ 4493 w 10000"/>
              <a:gd name="connsiteY57" fmla="*/ 8813 h 10000"/>
              <a:gd name="connsiteX58" fmla="*/ 4770 w 10000"/>
              <a:gd name="connsiteY58" fmla="*/ 8410 h 10000"/>
              <a:gd name="connsiteX59" fmla="*/ 6089 w 10000"/>
              <a:gd name="connsiteY59" fmla="*/ 7785 h 10000"/>
              <a:gd name="connsiteX60" fmla="*/ 10000 w 10000"/>
              <a:gd name="connsiteY60" fmla="*/ 9046 h 10000"/>
              <a:gd name="connsiteX61" fmla="*/ 9986 w 10000"/>
              <a:gd name="connsiteY61" fmla="*/ 10000 h 10000"/>
              <a:gd name="connsiteX0" fmla="*/ 0 w 10000"/>
              <a:gd name="connsiteY0" fmla="*/ 9894 h 10000"/>
              <a:gd name="connsiteX1" fmla="*/ 85 w 10000"/>
              <a:gd name="connsiteY1" fmla="*/ 9399 h 10000"/>
              <a:gd name="connsiteX2" fmla="*/ 165 w 10000"/>
              <a:gd name="connsiteY2" fmla="*/ 8989 h 10000"/>
              <a:gd name="connsiteX3" fmla="*/ 226 w 10000"/>
              <a:gd name="connsiteY3" fmla="*/ 8940 h 10000"/>
              <a:gd name="connsiteX4" fmla="*/ 311 w 10000"/>
              <a:gd name="connsiteY4" fmla="*/ 8905 h 10000"/>
              <a:gd name="connsiteX5" fmla="*/ 372 w 10000"/>
              <a:gd name="connsiteY5" fmla="*/ 8869 h 10000"/>
              <a:gd name="connsiteX6" fmla="*/ 457 w 10000"/>
              <a:gd name="connsiteY6" fmla="*/ 8834 h 10000"/>
              <a:gd name="connsiteX7" fmla="*/ 539 w 10000"/>
              <a:gd name="connsiteY7" fmla="*/ 8799 h 10000"/>
              <a:gd name="connsiteX8" fmla="*/ 621 w 10000"/>
              <a:gd name="connsiteY8" fmla="*/ 8763 h 10000"/>
              <a:gd name="connsiteX9" fmla="*/ 728 w 10000"/>
              <a:gd name="connsiteY9" fmla="*/ 8530 h 10000"/>
              <a:gd name="connsiteX10" fmla="*/ 784 w 10000"/>
              <a:gd name="connsiteY10" fmla="*/ 7929 h 10000"/>
              <a:gd name="connsiteX11" fmla="*/ 842 w 10000"/>
              <a:gd name="connsiteY11" fmla="*/ 7717 h 10000"/>
              <a:gd name="connsiteX12" fmla="*/ 944 w 10000"/>
              <a:gd name="connsiteY12" fmla="*/ 7102 h 10000"/>
              <a:gd name="connsiteX13" fmla="*/ 1005 w 10000"/>
              <a:gd name="connsiteY13" fmla="*/ 6693 h 10000"/>
              <a:gd name="connsiteX14" fmla="*/ 1087 w 10000"/>
              <a:gd name="connsiteY14" fmla="*/ 6254 h 10000"/>
              <a:gd name="connsiteX15" fmla="*/ 1148 w 10000"/>
              <a:gd name="connsiteY15" fmla="*/ 5845 h 10000"/>
              <a:gd name="connsiteX16" fmla="*/ 1228 w 10000"/>
              <a:gd name="connsiteY16" fmla="*/ 5244 h 10000"/>
              <a:gd name="connsiteX17" fmla="*/ 1306 w 10000"/>
              <a:gd name="connsiteY17" fmla="*/ 4431 h 10000"/>
              <a:gd name="connsiteX18" fmla="*/ 1405 w 10000"/>
              <a:gd name="connsiteY18" fmla="*/ 3830 h 10000"/>
              <a:gd name="connsiteX19" fmla="*/ 1462 w 10000"/>
              <a:gd name="connsiteY19" fmla="*/ 3216 h 10000"/>
              <a:gd name="connsiteX20" fmla="*/ 1544 w 10000"/>
              <a:gd name="connsiteY20" fmla="*/ 2792 h 10000"/>
              <a:gd name="connsiteX21" fmla="*/ 1605 w 10000"/>
              <a:gd name="connsiteY21" fmla="*/ 2205 h 10000"/>
              <a:gd name="connsiteX22" fmla="*/ 1685 w 10000"/>
              <a:gd name="connsiteY22" fmla="*/ 1746 h 10000"/>
              <a:gd name="connsiteX23" fmla="*/ 1768 w 10000"/>
              <a:gd name="connsiteY23" fmla="*/ 1357 h 10000"/>
              <a:gd name="connsiteX24" fmla="*/ 1845 w 10000"/>
              <a:gd name="connsiteY24" fmla="*/ 919 h 10000"/>
              <a:gd name="connsiteX25" fmla="*/ 1951 w 10000"/>
              <a:gd name="connsiteY25" fmla="*/ 898 h 10000"/>
              <a:gd name="connsiteX26" fmla="*/ 2031 w 10000"/>
              <a:gd name="connsiteY26" fmla="*/ 459 h 10000"/>
              <a:gd name="connsiteX27" fmla="*/ 2111 w 10000"/>
              <a:gd name="connsiteY27" fmla="*/ 49 h 10000"/>
              <a:gd name="connsiteX28" fmla="*/ 2193 w 10000"/>
              <a:gd name="connsiteY28" fmla="*/ 0 h 10000"/>
              <a:gd name="connsiteX29" fmla="*/ 2281 w 10000"/>
              <a:gd name="connsiteY29" fmla="*/ 332 h 10000"/>
              <a:gd name="connsiteX30" fmla="*/ 2347 w 10000"/>
              <a:gd name="connsiteY30" fmla="*/ 686 h 10000"/>
              <a:gd name="connsiteX31" fmla="*/ 2410 w 10000"/>
              <a:gd name="connsiteY31" fmla="*/ 1251 h 10000"/>
              <a:gd name="connsiteX32" fmla="*/ 2476 w 10000"/>
              <a:gd name="connsiteY32" fmla="*/ 1943 h 10000"/>
              <a:gd name="connsiteX33" fmla="*/ 2540 w 10000"/>
              <a:gd name="connsiteY33" fmla="*/ 2509 h 10000"/>
              <a:gd name="connsiteX34" fmla="*/ 2624 w 10000"/>
              <a:gd name="connsiteY34" fmla="*/ 3053 h 10000"/>
              <a:gd name="connsiteX35" fmla="*/ 2734 w 10000"/>
              <a:gd name="connsiteY35" fmla="*/ 3583 h 10000"/>
              <a:gd name="connsiteX36" fmla="*/ 2819 w 10000"/>
              <a:gd name="connsiteY36" fmla="*/ 3887 h 10000"/>
              <a:gd name="connsiteX37" fmla="*/ 2885 w 10000"/>
              <a:gd name="connsiteY37" fmla="*/ 4042 h 10000"/>
              <a:gd name="connsiteX38" fmla="*/ 2987 w 10000"/>
              <a:gd name="connsiteY38" fmla="*/ 4184 h 10000"/>
              <a:gd name="connsiteX39" fmla="*/ 3048 w 10000"/>
              <a:gd name="connsiteY39" fmla="*/ 4148 h 10000"/>
              <a:gd name="connsiteX40" fmla="*/ 3111 w 10000"/>
              <a:gd name="connsiteY40" fmla="*/ 4113 h 10000"/>
              <a:gd name="connsiteX41" fmla="*/ 3196 w 10000"/>
              <a:gd name="connsiteY41" fmla="*/ 4099 h 10000"/>
              <a:gd name="connsiteX42" fmla="*/ 3302 w 10000"/>
              <a:gd name="connsiteY42" fmla="*/ 4608 h 10000"/>
              <a:gd name="connsiteX43" fmla="*/ 3389 w 10000"/>
              <a:gd name="connsiteY43" fmla="*/ 4961 h 10000"/>
              <a:gd name="connsiteX44" fmla="*/ 3476 w 10000"/>
              <a:gd name="connsiteY44" fmla="*/ 5491 h 10000"/>
              <a:gd name="connsiteX45" fmla="*/ 3520 w 10000"/>
              <a:gd name="connsiteY45" fmla="*/ 6057 h 10000"/>
              <a:gd name="connsiteX46" fmla="*/ 3624 w 10000"/>
              <a:gd name="connsiteY46" fmla="*/ 6537 h 10000"/>
              <a:gd name="connsiteX47" fmla="*/ 3693 w 10000"/>
              <a:gd name="connsiteY47" fmla="*/ 6926 h 10000"/>
              <a:gd name="connsiteX48" fmla="*/ 3798 w 10000"/>
              <a:gd name="connsiteY48" fmla="*/ 7456 h 10000"/>
              <a:gd name="connsiteX49" fmla="*/ 3859 w 10000"/>
              <a:gd name="connsiteY49" fmla="*/ 7597 h 10000"/>
              <a:gd name="connsiteX50" fmla="*/ 3925 w 10000"/>
              <a:gd name="connsiteY50" fmla="*/ 7774 h 10000"/>
              <a:gd name="connsiteX51" fmla="*/ 4008 w 10000"/>
              <a:gd name="connsiteY51" fmla="*/ 8092 h 10000"/>
              <a:gd name="connsiteX52" fmla="*/ 4093 w 10000"/>
              <a:gd name="connsiteY52" fmla="*/ 8424 h 10000"/>
              <a:gd name="connsiteX53" fmla="*/ 4177 w 10000"/>
              <a:gd name="connsiteY53" fmla="*/ 8777 h 10000"/>
              <a:gd name="connsiteX54" fmla="*/ 4262 w 10000"/>
              <a:gd name="connsiteY54" fmla="*/ 8919 h 10000"/>
              <a:gd name="connsiteX55" fmla="*/ 4328 w 10000"/>
              <a:gd name="connsiteY55" fmla="*/ 8905 h 10000"/>
              <a:gd name="connsiteX56" fmla="*/ 4410 w 10000"/>
              <a:gd name="connsiteY56" fmla="*/ 8848 h 10000"/>
              <a:gd name="connsiteX57" fmla="*/ 4493 w 10000"/>
              <a:gd name="connsiteY57" fmla="*/ 8813 h 10000"/>
              <a:gd name="connsiteX58" fmla="*/ 4770 w 10000"/>
              <a:gd name="connsiteY58" fmla="*/ 8410 h 10000"/>
              <a:gd name="connsiteX59" fmla="*/ 6089 w 10000"/>
              <a:gd name="connsiteY59" fmla="*/ 7785 h 10000"/>
              <a:gd name="connsiteX60" fmla="*/ 7320 w 10000"/>
              <a:gd name="connsiteY60" fmla="*/ 8029 h 10000"/>
              <a:gd name="connsiteX61" fmla="*/ 10000 w 10000"/>
              <a:gd name="connsiteY61" fmla="*/ 9046 h 10000"/>
              <a:gd name="connsiteX62" fmla="*/ 9986 w 10000"/>
              <a:gd name="connsiteY62" fmla="*/ 10000 h 10000"/>
              <a:gd name="connsiteX0" fmla="*/ 0 w 10000"/>
              <a:gd name="connsiteY0" fmla="*/ 9894 h 10000"/>
              <a:gd name="connsiteX1" fmla="*/ 85 w 10000"/>
              <a:gd name="connsiteY1" fmla="*/ 9399 h 10000"/>
              <a:gd name="connsiteX2" fmla="*/ 165 w 10000"/>
              <a:gd name="connsiteY2" fmla="*/ 8989 h 10000"/>
              <a:gd name="connsiteX3" fmla="*/ 226 w 10000"/>
              <a:gd name="connsiteY3" fmla="*/ 8940 h 10000"/>
              <a:gd name="connsiteX4" fmla="*/ 311 w 10000"/>
              <a:gd name="connsiteY4" fmla="*/ 8905 h 10000"/>
              <a:gd name="connsiteX5" fmla="*/ 372 w 10000"/>
              <a:gd name="connsiteY5" fmla="*/ 8869 h 10000"/>
              <a:gd name="connsiteX6" fmla="*/ 457 w 10000"/>
              <a:gd name="connsiteY6" fmla="*/ 8834 h 10000"/>
              <a:gd name="connsiteX7" fmla="*/ 539 w 10000"/>
              <a:gd name="connsiteY7" fmla="*/ 8799 h 10000"/>
              <a:gd name="connsiteX8" fmla="*/ 621 w 10000"/>
              <a:gd name="connsiteY8" fmla="*/ 8763 h 10000"/>
              <a:gd name="connsiteX9" fmla="*/ 728 w 10000"/>
              <a:gd name="connsiteY9" fmla="*/ 8530 h 10000"/>
              <a:gd name="connsiteX10" fmla="*/ 784 w 10000"/>
              <a:gd name="connsiteY10" fmla="*/ 7929 h 10000"/>
              <a:gd name="connsiteX11" fmla="*/ 842 w 10000"/>
              <a:gd name="connsiteY11" fmla="*/ 7717 h 10000"/>
              <a:gd name="connsiteX12" fmla="*/ 944 w 10000"/>
              <a:gd name="connsiteY12" fmla="*/ 7102 h 10000"/>
              <a:gd name="connsiteX13" fmla="*/ 1005 w 10000"/>
              <a:gd name="connsiteY13" fmla="*/ 6693 h 10000"/>
              <a:gd name="connsiteX14" fmla="*/ 1087 w 10000"/>
              <a:gd name="connsiteY14" fmla="*/ 6254 h 10000"/>
              <a:gd name="connsiteX15" fmla="*/ 1148 w 10000"/>
              <a:gd name="connsiteY15" fmla="*/ 5845 h 10000"/>
              <a:gd name="connsiteX16" fmla="*/ 1228 w 10000"/>
              <a:gd name="connsiteY16" fmla="*/ 5244 h 10000"/>
              <a:gd name="connsiteX17" fmla="*/ 1306 w 10000"/>
              <a:gd name="connsiteY17" fmla="*/ 4431 h 10000"/>
              <a:gd name="connsiteX18" fmla="*/ 1405 w 10000"/>
              <a:gd name="connsiteY18" fmla="*/ 3830 h 10000"/>
              <a:gd name="connsiteX19" fmla="*/ 1462 w 10000"/>
              <a:gd name="connsiteY19" fmla="*/ 3216 h 10000"/>
              <a:gd name="connsiteX20" fmla="*/ 1544 w 10000"/>
              <a:gd name="connsiteY20" fmla="*/ 2792 h 10000"/>
              <a:gd name="connsiteX21" fmla="*/ 1605 w 10000"/>
              <a:gd name="connsiteY21" fmla="*/ 2205 h 10000"/>
              <a:gd name="connsiteX22" fmla="*/ 1685 w 10000"/>
              <a:gd name="connsiteY22" fmla="*/ 1746 h 10000"/>
              <a:gd name="connsiteX23" fmla="*/ 1768 w 10000"/>
              <a:gd name="connsiteY23" fmla="*/ 1357 h 10000"/>
              <a:gd name="connsiteX24" fmla="*/ 1845 w 10000"/>
              <a:gd name="connsiteY24" fmla="*/ 919 h 10000"/>
              <a:gd name="connsiteX25" fmla="*/ 1951 w 10000"/>
              <a:gd name="connsiteY25" fmla="*/ 898 h 10000"/>
              <a:gd name="connsiteX26" fmla="*/ 2031 w 10000"/>
              <a:gd name="connsiteY26" fmla="*/ 459 h 10000"/>
              <a:gd name="connsiteX27" fmla="*/ 2111 w 10000"/>
              <a:gd name="connsiteY27" fmla="*/ 49 h 10000"/>
              <a:gd name="connsiteX28" fmla="*/ 2193 w 10000"/>
              <a:gd name="connsiteY28" fmla="*/ 0 h 10000"/>
              <a:gd name="connsiteX29" fmla="*/ 2281 w 10000"/>
              <a:gd name="connsiteY29" fmla="*/ 332 h 10000"/>
              <a:gd name="connsiteX30" fmla="*/ 2347 w 10000"/>
              <a:gd name="connsiteY30" fmla="*/ 686 h 10000"/>
              <a:gd name="connsiteX31" fmla="*/ 2410 w 10000"/>
              <a:gd name="connsiteY31" fmla="*/ 1251 h 10000"/>
              <a:gd name="connsiteX32" fmla="*/ 2476 w 10000"/>
              <a:gd name="connsiteY32" fmla="*/ 1943 h 10000"/>
              <a:gd name="connsiteX33" fmla="*/ 2540 w 10000"/>
              <a:gd name="connsiteY33" fmla="*/ 2509 h 10000"/>
              <a:gd name="connsiteX34" fmla="*/ 2624 w 10000"/>
              <a:gd name="connsiteY34" fmla="*/ 3053 h 10000"/>
              <a:gd name="connsiteX35" fmla="*/ 2734 w 10000"/>
              <a:gd name="connsiteY35" fmla="*/ 3583 h 10000"/>
              <a:gd name="connsiteX36" fmla="*/ 2819 w 10000"/>
              <a:gd name="connsiteY36" fmla="*/ 3887 h 10000"/>
              <a:gd name="connsiteX37" fmla="*/ 2885 w 10000"/>
              <a:gd name="connsiteY37" fmla="*/ 4042 h 10000"/>
              <a:gd name="connsiteX38" fmla="*/ 2987 w 10000"/>
              <a:gd name="connsiteY38" fmla="*/ 4184 h 10000"/>
              <a:gd name="connsiteX39" fmla="*/ 3048 w 10000"/>
              <a:gd name="connsiteY39" fmla="*/ 4148 h 10000"/>
              <a:gd name="connsiteX40" fmla="*/ 3111 w 10000"/>
              <a:gd name="connsiteY40" fmla="*/ 4113 h 10000"/>
              <a:gd name="connsiteX41" fmla="*/ 3196 w 10000"/>
              <a:gd name="connsiteY41" fmla="*/ 4099 h 10000"/>
              <a:gd name="connsiteX42" fmla="*/ 3302 w 10000"/>
              <a:gd name="connsiteY42" fmla="*/ 4608 h 10000"/>
              <a:gd name="connsiteX43" fmla="*/ 3389 w 10000"/>
              <a:gd name="connsiteY43" fmla="*/ 4961 h 10000"/>
              <a:gd name="connsiteX44" fmla="*/ 3476 w 10000"/>
              <a:gd name="connsiteY44" fmla="*/ 5491 h 10000"/>
              <a:gd name="connsiteX45" fmla="*/ 3520 w 10000"/>
              <a:gd name="connsiteY45" fmla="*/ 6057 h 10000"/>
              <a:gd name="connsiteX46" fmla="*/ 3624 w 10000"/>
              <a:gd name="connsiteY46" fmla="*/ 6537 h 10000"/>
              <a:gd name="connsiteX47" fmla="*/ 3693 w 10000"/>
              <a:gd name="connsiteY47" fmla="*/ 6926 h 10000"/>
              <a:gd name="connsiteX48" fmla="*/ 3798 w 10000"/>
              <a:gd name="connsiteY48" fmla="*/ 7456 h 10000"/>
              <a:gd name="connsiteX49" fmla="*/ 3859 w 10000"/>
              <a:gd name="connsiteY49" fmla="*/ 7597 h 10000"/>
              <a:gd name="connsiteX50" fmla="*/ 3925 w 10000"/>
              <a:gd name="connsiteY50" fmla="*/ 7774 h 10000"/>
              <a:gd name="connsiteX51" fmla="*/ 4008 w 10000"/>
              <a:gd name="connsiteY51" fmla="*/ 8092 h 10000"/>
              <a:gd name="connsiteX52" fmla="*/ 4093 w 10000"/>
              <a:gd name="connsiteY52" fmla="*/ 8424 h 10000"/>
              <a:gd name="connsiteX53" fmla="*/ 4177 w 10000"/>
              <a:gd name="connsiteY53" fmla="*/ 8777 h 10000"/>
              <a:gd name="connsiteX54" fmla="*/ 4262 w 10000"/>
              <a:gd name="connsiteY54" fmla="*/ 8919 h 10000"/>
              <a:gd name="connsiteX55" fmla="*/ 4328 w 10000"/>
              <a:gd name="connsiteY55" fmla="*/ 8905 h 10000"/>
              <a:gd name="connsiteX56" fmla="*/ 4410 w 10000"/>
              <a:gd name="connsiteY56" fmla="*/ 8848 h 10000"/>
              <a:gd name="connsiteX57" fmla="*/ 4493 w 10000"/>
              <a:gd name="connsiteY57" fmla="*/ 8813 h 10000"/>
              <a:gd name="connsiteX58" fmla="*/ 4770 w 10000"/>
              <a:gd name="connsiteY58" fmla="*/ 8410 h 10000"/>
              <a:gd name="connsiteX59" fmla="*/ 6089 w 10000"/>
              <a:gd name="connsiteY59" fmla="*/ 7785 h 10000"/>
              <a:gd name="connsiteX60" fmla="*/ 7359 w 10000"/>
              <a:gd name="connsiteY60" fmla="*/ 8918 h 10000"/>
              <a:gd name="connsiteX61" fmla="*/ 10000 w 10000"/>
              <a:gd name="connsiteY61" fmla="*/ 9046 h 10000"/>
              <a:gd name="connsiteX62" fmla="*/ 9986 w 10000"/>
              <a:gd name="connsiteY62" fmla="*/ 10000 h 10000"/>
              <a:gd name="connsiteX0" fmla="*/ 0 w 10000"/>
              <a:gd name="connsiteY0" fmla="*/ 9894 h 10000"/>
              <a:gd name="connsiteX1" fmla="*/ 85 w 10000"/>
              <a:gd name="connsiteY1" fmla="*/ 9399 h 10000"/>
              <a:gd name="connsiteX2" fmla="*/ 165 w 10000"/>
              <a:gd name="connsiteY2" fmla="*/ 8989 h 10000"/>
              <a:gd name="connsiteX3" fmla="*/ 226 w 10000"/>
              <a:gd name="connsiteY3" fmla="*/ 8940 h 10000"/>
              <a:gd name="connsiteX4" fmla="*/ 311 w 10000"/>
              <a:gd name="connsiteY4" fmla="*/ 8905 h 10000"/>
              <a:gd name="connsiteX5" fmla="*/ 372 w 10000"/>
              <a:gd name="connsiteY5" fmla="*/ 8869 h 10000"/>
              <a:gd name="connsiteX6" fmla="*/ 457 w 10000"/>
              <a:gd name="connsiteY6" fmla="*/ 8834 h 10000"/>
              <a:gd name="connsiteX7" fmla="*/ 539 w 10000"/>
              <a:gd name="connsiteY7" fmla="*/ 8799 h 10000"/>
              <a:gd name="connsiteX8" fmla="*/ 621 w 10000"/>
              <a:gd name="connsiteY8" fmla="*/ 8763 h 10000"/>
              <a:gd name="connsiteX9" fmla="*/ 728 w 10000"/>
              <a:gd name="connsiteY9" fmla="*/ 8530 h 10000"/>
              <a:gd name="connsiteX10" fmla="*/ 784 w 10000"/>
              <a:gd name="connsiteY10" fmla="*/ 7929 h 10000"/>
              <a:gd name="connsiteX11" fmla="*/ 842 w 10000"/>
              <a:gd name="connsiteY11" fmla="*/ 7717 h 10000"/>
              <a:gd name="connsiteX12" fmla="*/ 944 w 10000"/>
              <a:gd name="connsiteY12" fmla="*/ 7102 h 10000"/>
              <a:gd name="connsiteX13" fmla="*/ 1005 w 10000"/>
              <a:gd name="connsiteY13" fmla="*/ 6693 h 10000"/>
              <a:gd name="connsiteX14" fmla="*/ 1087 w 10000"/>
              <a:gd name="connsiteY14" fmla="*/ 6254 h 10000"/>
              <a:gd name="connsiteX15" fmla="*/ 1148 w 10000"/>
              <a:gd name="connsiteY15" fmla="*/ 5845 h 10000"/>
              <a:gd name="connsiteX16" fmla="*/ 1228 w 10000"/>
              <a:gd name="connsiteY16" fmla="*/ 5244 h 10000"/>
              <a:gd name="connsiteX17" fmla="*/ 1306 w 10000"/>
              <a:gd name="connsiteY17" fmla="*/ 4431 h 10000"/>
              <a:gd name="connsiteX18" fmla="*/ 1405 w 10000"/>
              <a:gd name="connsiteY18" fmla="*/ 3830 h 10000"/>
              <a:gd name="connsiteX19" fmla="*/ 1462 w 10000"/>
              <a:gd name="connsiteY19" fmla="*/ 3216 h 10000"/>
              <a:gd name="connsiteX20" fmla="*/ 1544 w 10000"/>
              <a:gd name="connsiteY20" fmla="*/ 2792 h 10000"/>
              <a:gd name="connsiteX21" fmla="*/ 1605 w 10000"/>
              <a:gd name="connsiteY21" fmla="*/ 2205 h 10000"/>
              <a:gd name="connsiteX22" fmla="*/ 1685 w 10000"/>
              <a:gd name="connsiteY22" fmla="*/ 1746 h 10000"/>
              <a:gd name="connsiteX23" fmla="*/ 1768 w 10000"/>
              <a:gd name="connsiteY23" fmla="*/ 1357 h 10000"/>
              <a:gd name="connsiteX24" fmla="*/ 1845 w 10000"/>
              <a:gd name="connsiteY24" fmla="*/ 919 h 10000"/>
              <a:gd name="connsiteX25" fmla="*/ 1951 w 10000"/>
              <a:gd name="connsiteY25" fmla="*/ 898 h 10000"/>
              <a:gd name="connsiteX26" fmla="*/ 2031 w 10000"/>
              <a:gd name="connsiteY26" fmla="*/ 459 h 10000"/>
              <a:gd name="connsiteX27" fmla="*/ 2111 w 10000"/>
              <a:gd name="connsiteY27" fmla="*/ 49 h 10000"/>
              <a:gd name="connsiteX28" fmla="*/ 2193 w 10000"/>
              <a:gd name="connsiteY28" fmla="*/ 0 h 10000"/>
              <a:gd name="connsiteX29" fmla="*/ 2281 w 10000"/>
              <a:gd name="connsiteY29" fmla="*/ 332 h 10000"/>
              <a:gd name="connsiteX30" fmla="*/ 2347 w 10000"/>
              <a:gd name="connsiteY30" fmla="*/ 686 h 10000"/>
              <a:gd name="connsiteX31" fmla="*/ 2410 w 10000"/>
              <a:gd name="connsiteY31" fmla="*/ 1251 h 10000"/>
              <a:gd name="connsiteX32" fmla="*/ 2476 w 10000"/>
              <a:gd name="connsiteY32" fmla="*/ 1943 h 10000"/>
              <a:gd name="connsiteX33" fmla="*/ 2540 w 10000"/>
              <a:gd name="connsiteY33" fmla="*/ 2509 h 10000"/>
              <a:gd name="connsiteX34" fmla="*/ 2624 w 10000"/>
              <a:gd name="connsiteY34" fmla="*/ 3053 h 10000"/>
              <a:gd name="connsiteX35" fmla="*/ 2734 w 10000"/>
              <a:gd name="connsiteY35" fmla="*/ 3583 h 10000"/>
              <a:gd name="connsiteX36" fmla="*/ 2819 w 10000"/>
              <a:gd name="connsiteY36" fmla="*/ 3887 h 10000"/>
              <a:gd name="connsiteX37" fmla="*/ 2885 w 10000"/>
              <a:gd name="connsiteY37" fmla="*/ 4042 h 10000"/>
              <a:gd name="connsiteX38" fmla="*/ 2987 w 10000"/>
              <a:gd name="connsiteY38" fmla="*/ 4184 h 10000"/>
              <a:gd name="connsiteX39" fmla="*/ 3048 w 10000"/>
              <a:gd name="connsiteY39" fmla="*/ 4148 h 10000"/>
              <a:gd name="connsiteX40" fmla="*/ 3111 w 10000"/>
              <a:gd name="connsiteY40" fmla="*/ 4113 h 10000"/>
              <a:gd name="connsiteX41" fmla="*/ 3196 w 10000"/>
              <a:gd name="connsiteY41" fmla="*/ 4099 h 10000"/>
              <a:gd name="connsiteX42" fmla="*/ 3302 w 10000"/>
              <a:gd name="connsiteY42" fmla="*/ 4608 h 10000"/>
              <a:gd name="connsiteX43" fmla="*/ 3389 w 10000"/>
              <a:gd name="connsiteY43" fmla="*/ 4961 h 10000"/>
              <a:gd name="connsiteX44" fmla="*/ 3476 w 10000"/>
              <a:gd name="connsiteY44" fmla="*/ 5491 h 10000"/>
              <a:gd name="connsiteX45" fmla="*/ 3520 w 10000"/>
              <a:gd name="connsiteY45" fmla="*/ 6057 h 10000"/>
              <a:gd name="connsiteX46" fmla="*/ 3624 w 10000"/>
              <a:gd name="connsiteY46" fmla="*/ 6537 h 10000"/>
              <a:gd name="connsiteX47" fmla="*/ 3693 w 10000"/>
              <a:gd name="connsiteY47" fmla="*/ 6926 h 10000"/>
              <a:gd name="connsiteX48" fmla="*/ 3798 w 10000"/>
              <a:gd name="connsiteY48" fmla="*/ 7456 h 10000"/>
              <a:gd name="connsiteX49" fmla="*/ 3859 w 10000"/>
              <a:gd name="connsiteY49" fmla="*/ 7597 h 10000"/>
              <a:gd name="connsiteX50" fmla="*/ 3925 w 10000"/>
              <a:gd name="connsiteY50" fmla="*/ 7774 h 10000"/>
              <a:gd name="connsiteX51" fmla="*/ 4008 w 10000"/>
              <a:gd name="connsiteY51" fmla="*/ 8092 h 10000"/>
              <a:gd name="connsiteX52" fmla="*/ 4093 w 10000"/>
              <a:gd name="connsiteY52" fmla="*/ 8424 h 10000"/>
              <a:gd name="connsiteX53" fmla="*/ 4177 w 10000"/>
              <a:gd name="connsiteY53" fmla="*/ 8777 h 10000"/>
              <a:gd name="connsiteX54" fmla="*/ 4262 w 10000"/>
              <a:gd name="connsiteY54" fmla="*/ 8919 h 10000"/>
              <a:gd name="connsiteX55" fmla="*/ 4328 w 10000"/>
              <a:gd name="connsiteY55" fmla="*/ 8905 h 10000"/>
              <a:gd name="connsiteX56" fmla="*/ 4410 w 10000"/>
              <a:gd name="connsiteY56" fmla="*/ 8848 h 10000"/>
              <a:gd name="connsiteX57" fmla="*/ 4493 w 10000"/>
              <a:gd name="connsiteY57" fmla="*/ 8813 h 10000"/>
              <a:gd name="connsiteX58" fmla="*/ 4770 w 10000"/>
              <a:gd name="connsiteY58" fmla="*/ 8410 h 10000"/>
              <a:gd name="connsiteX59" fmla="*/ 5833 w 10000"/>
              <a:gd name="connsiteY59" fmla="*/ 8319 h 10000"/>
              <a:gd name="connsiteX60" fmla="*/ 7359 w 10000"/>
              <a:gd name="connsiteY60" fmla="*/ 8918 h 10000"/>
              <a:gd name="connsiteX61" fmla="*/ 10000 w 10000"/>
              <a:gd name="connsiteY61" fmla="*/ 9046 h 10000"/>
              <a:gd name="connsiteX62" fmla="*/ 9986 w 10000"/>
              <a:gd name="connsiteY62" fmla="*/ 10000 h 10000"/>
              <a:gd name="connsiteX0" fmla="*/ 0 w 10000"/>
              <a:gd name="connsiteY0" fmla="*/ 9894 h 10000"/>
              <a:gd name="connsiteX1" fmla="*/ 85 w 10000"/>
              <a:gd name="connsiteY1" fmla="*/ 9399 h 10000"/>
              <a:gd name="connsiteX2" fmla="*/ 165 w 10000"/>
              <a:gd name="connsiteY2" fmla="*/ 8989 h 10000"/>
              <a:gd name="connsiteX3" fmla="*/ 226 w 10000"/>
              <a:gd name="connsiteY3" fmla="*/ 8940 h 10000"/>
              <a:gd name="connsiteX4" fmla="*/ 311 w 10000"/>
              <a:gd name="connsiteY4" fmla="*/ 8905 h 10000"/>
              <a:gd name="connsiteX5" fmla="*/ 372 w 10000"/>
              <a:gd name="connsiteY5" fmla="*/ 8869 h 10000"/>
              <a:gd name="connsiteX6" fmla="*/ 457 w 10000"/>
              <a:gd name="connsiteY6" fmla="*/ 8834 h 10000"/>
              <a:gd name="connsiteX7" fmla="*/ 539 w 10000"/>
              <a:gd name="connsiteY7" fmla="*/ 8799 h 10000"/>
              <a:gd name="connsiteX8" fmla="*/ 621 w 10000"/>
              <a:gd name="connsiteY8" fmla="*/ 8763 h 10000"/>
              <a:gd name="connsiteX9" fmla="*/ 728 w 10000"/>
              <a:gd name="connsiteY9" fmla="*/ 8530 h 10000"/>
              <a:gd name="connsiteX10" fmla="*/ 784 w 10000"/>
              <a:gd name="connsiteY10" fmla="*/ 7929 h 10000"/>
              <a:gd name="connsiteX11" fmla="*/ 842 w 10000"/>
              <a:gd name="connsiteY11" fmla="*/ 7717 h 10000"/>
              <a:gd name="connsiteX12" fmla="*/ 944 w 10000"/>
              <a:gd name="connsiteY12" fmla="*/ 7102 h 10000"/>
              <a:gd name="connsiteX13" fmla="*/ 1005 w 10000"/>
              <a:gd name="connsiteY13" fmla="*/ 6693 h 10000"/>
              <a:gd name="connsiteX14" fmla="*/ 1087 w 10000"/>
              <a:gd name="connsiteY14" fmla="*/ 6254 h 10000"/>
              <a:gd name="connsiteX15" fmla="*/ 1148 w 10000"/>
              <a:gd name="connsiteY15" fmla="*/ 5845 h 10000"/>
              <a:gd name="connsiteX16" fmla="*/ 1228 w 10000"/>
              <a:gd name="connsiteY16" fmla="*/ 5244 h 10000"/>
              <a:gd name="connsiteX17" fmla="*/ 1306 w 10000"/>
              <a:gd name="connsiteY17" fmla="*/ 4431 h 10000"/>
              <a:gd name="connsiteX18" fmla="*/ 1405 w 10000"/>
              <a:gd name="connsiteY18" fmla="*/ 3830 h 10000"/>
              <a:gd name="connsiteX19" fmla="*/ 1462 w 10000"/>
              <a:gd name="connsiteY19" fmla="*/ 3216 h 10000"/>
              <a:gd name="connsiteX20" fmla="*/ 1544 w 10000"/>
              <a:gd name="connsiteY20" fmla="*/ 2792 h 10000"/>
              <a:gd name="connsiteX21" fmla="*/ 1605 w 10000"/>
              <a:gd name="connsiteY21" fmla="*/ 2205 h 10000"/>
              <a:gd name="connsiteX22" fmla="*/ 1685 w 10000"/>
              <a:gd name="connsiteY22" fmla="*/ 1746 h 10000"/>
              <a:gd name="connsiteX23" fmla="*/ 1768 w 10000"/>
              <a:gd name="connsiteY23" fmla="*/ 1357 h 10000"/>
              <a:gd name="connsiteX24" fmla="*/ 1845 w 10000"/>
              <a:gd name="connsiteY24" fmla="*/ 919 h 10000"/>
              <a:gd name="connsiteX25" fmla="*/ 1951 w 10000"/>
              <a:gd name="connsiteY25" fmla="*/ 898 h 10000"/>
              <a:gd name="connsiteX26" fmla="*/ 2031 w 10000"/>
              <a:gd name="connsiteY26" fmla="*/ 459 h 10000"/>
              <a:gd name="connsiteX27" fmla="*/ 2111 w 10000"/>
              <a:gd name="connsiteY27" fmla="*/ 49 h 10000"/>
              <a:gd name="connsiteX28" fmla="*/ 2193 w 10000"/>
              <a:gd name="connsiteY28" fmla="*/ 0 h 10000"/>
              <a:gd name="connsiteX29" fmla="*/ 2281 w 10000"/>
              <a:gd name="connsiteY29" fmla="*/ 332 h 10000"/>
              <a:gd name="connsiteX30" fmla="*/ 2347 w 10000"/>
              <a:gd name="connsiteY30" fmla="*/ 686 h 10000"/>
              <a:gd name="connsiteX31" fmla="*/ 2410 w 10000"/>
              <a:gd name="connsiteY31" fmla="*/ 1251 h 10000"/>
              <a:gd name="connsiteX32" fmla="*/ 2476 w 10000"/>
              <a:gd name="connsiteY32" fmla="*/ 1943 h 10000"/>
              <a:gd name="connsiteX33" fmla="*/ 2540 w 10000"/>
              <a:gd name="connsiteY33" fmla="*/ 2509 h 10000"/>
              <a:gd name="connsiteX34" fmla="*/ 2624 w 10000"/>
              <a:gd name="connsiteY34" fmla="*/ 3053 h 10000"/>
              <a:gd name="connsiteX35" fmla="*/ 2734 w 10000"/>
              <a:gd name="connsiteY35" fmla="*/ 3583 h 10000"/>
              <a:gd name="connsiteX36" fmla="*/ 2819 w 10000"/>
              <a:gd name="connsiteY36" fmla="*/ 3887 h 10000"/>
              <a:gd name="connsiteX37" fmla="*/ 2885 w 10000"/>
              <a:gd name="connsiteY37" fmla="*/ 4042 h 10000"/>
              <a:gd name="connsiteX38" fmla="*/ 2987 w 10000"/>
              <a:gd name="connsiteY38" fmla="*/ 4184 h 10000"/>
              <a:gd name="connsiteX39" fmla="*/ 3048 w 10000"/>
              <a:gd name="connsiteY39" fmla="*/ 4148 h 10000"/>
              <a:gd name="connsiteX40" fmla="*/ 3111 w 10000"/>
              <a:gd name="connsiteY40" fmla="*/ 4113 h 10000"/>
              <a:gd name="connsiteX41" fmla="*/ 3196 w 10000"/>
              <a:gd name="connsiteY41" fmla="*/ 4099 h 10000"/>
              <a:gd name="connsiteX42" fmla="*/ 3302 w 10000"/>
              <a:gd name="connsiteY42" fmla="*/ 4608 h 10000"/>
              <a:gd name="connsiteX43" fmla="*/ 3389 w 10000"/>
              <a:gd name="connsiteY43" fmla="*/ 4961 h 10000"/>
              <a:gd name="connsiteX44" fmla="*/ 3476 w 10000"/>
              <a:gd name="connsiteY44" fmla="*/ 5491 h 10000"/>
              <a:gd name="connsiteX45" fmla="*/ 3520 w 10000"/>
              <a:gd name="connsiteY45" fmla="*/ 6057 h 10000"/>
              <a:gd name="connsiteX46" fmla="*/ 3624 w 10000"/>
              <a:gd name="connsiteY46" fmla="*/ 6537 h 10000"/>
              <a:gd name="connsiteX47" fmla="*/ 3693 w 10000"/>
              <a:gd name="connsiteY47" fmla="*/ 6926 h 10000"/>
              <a:gd name="connsiteX48" fmla="*/ 3798 w 10000"/>
              <a:gd name="connsiteY48" fmla="*/ 7456 h 10000"/>
              <a:gd name="connsiteX49" fmla="*/ 3859 w 10000"/>
              <a:gd name="connsiteY49" fmla="*/ 7597 h 10000"/>
              <a:gd name="connsiteX50" fmla="*/ 3925 w 10000"/>
              <a:gd name="connsiteY50" fmla="*/ 7774 h 10000"/>
              <a:gd name="connsiteX51" fmla="*/ 4008 w 10000"/>
              <a:gd name="connsiteY51" fmla="*/ 8092 h 10000"/>
              <a:gd name="connsiteX52" fmla="*/ 4093 w 10000"/>
              <a:gd name="connsiteY52" fmla="*/ 8424 h 10000"/>
              <a:gd name="connsiteX53" fmla="*/ 4177 w 10000"/>
              <a:gd name="connsiteY53" fmla="*/ 8777 h 10000"/>
              <a:gd name="connsiteX54" fmla="*/ 4262 w 10000"/>
              <a:gd name="connsiteY54" fmla="*/ 8919 h 10000"/>
              <a:gd name="connsiteX55" fmla="*/ 4328 w 10000"/>
              <a:gd name="connsiteY55" fmla="*/ 8905 h 10000"/>
              <a:gd name="connsiteX56" fmla="*/ 4410 w 10000"/>
              <a:gd name="connsiteY56" fmla="*/ 8848 h 10000"/>
              <a:gd name="connsiteX57" fmla="*/ 4493 w 10000"/>
              <a:gd name="connsiteY57" fmla="*/ 8813 h 10000"/>
              <a:gd name="connsiteX58" fmla="*/ 5833 w 10000"/>
              <a:gd name="connsiteY58" fmla="*/ 8319 h 10000"/>
              <a:gd name="connsiteX59" fmla="*/ 7359 w 10000"/>
              <a:gd name="connsiteY59" fmla="*/ 8918 h 10000"/>
              <a:gd name="connsiteX60" fmla="*/ 10000 w 10000"/>
              <a:gd name="connsiteY60" fmla="*/ 9046 h 10000"/>
              <a:gd name="connsiteX61" fmla="*/ 9986 w 10000"/>
              <a:gd name="connsiteY61" fmla="*/ 10000 h 10000"/>
              <a:gd name="connsiteX0" fmla="*/ 0 w 10000"/>
              <a:gd name="connsiteY0" fmla="*/ 9894 h 10000"/>
              <a:gd name="connsiteX1" fmla="*/ 85 w 10000"/>
              <a:gd name="connsiteY1" fmla="*/ 9399 h 10000"/>
              <a:gd name="connsiteX2" fmla="*/ 165 w 10000"/>
              <a:gd name="connsiteY2" fmla="*/ 8989 h 10000"/>
              <a:gd name="connsiteX3" fmla="*/ 226 w 10000"/>
              <a:gd name="connsiteY3" fmla="*/ 8940 h 10000"/>
              <a:gd name="connsiteX4" fmla="*/ 311 w 10000"/>
              <a:gd name="connsiteY4" fmla="*/ 8905 h 10000"/>
              <a:gd name="connsiteX5" fmla="*/ 372 w 10000"/>
              <a:gd name="connsiteY5" fmla="*/ 8869 h 10000"/>
              <a:gd name="connsiteX6" fmla="*/ 457 w 10000"/>
              <a:gd name="connsiteY6" fmla="*/ 8834 h 10000"/>
              <a:gd name="connsiteX7" fmla="*/ 539 w 10000"/>
              <a:gd name="connsiteY7" fmla="*/ 8799 h 10000"/>
              <a:gd name="connsiteX8" fmla="*/ 621 w 10000"/>
              <a:gd name="connsiteY8" fmla="*/ 8763 h 10000"/>
              <a:gd name="connsiteX9" fmla="*/ 728 w 10000"/>
              <a:gd name="connsiteY9" fmla="*/ 8530 h 10000"/>
              <a:gd name="connsiteX10" fmla="*/ 784 w 10000"/>
              <a:gd name="connsiteY10" fmla="*/ 7929 h 10000"/>
              <a:gd name="connsiteX11" fmla="*/ 842 w 10000"/>
              <a:gd name="connsiteY11" fmla="*/ 7717 h 10000"/>
              <a:gd name="connsiteX12" fmla="*/ 944 w 10000"/>
              <a:gd name="connsiteY12" fmla="*/ 7102 h 10000"/>
              <a:gd name="connsiteX13" fmla="*/ 1005 w 10000"/>
              <a:gd name="connsiteY13" fmla="*/ 6693 h 10000"/>
              <a:gd name="connsiteX14" fmla="*/ 1087 w 10000"/>
              <a:gd name="connsiteY14" fmla="*/ 6254 h 10000"/>
              <a:gd name="connsiteX15" fmla="*/ 1148 w 10000"/>
              <a:gd name="connsiteY15" fmla="*/ 5845 h 10000"/>
              <a:gd name="connsiteX16" fmla="*/ 1228 w 10000"/>
              <a:gd name="connsiteY16" fmla="*/ 5244 h 10000"/>
              <a:gd name="connsiteX17" fmla="*/ 1306 w 10000"/>
              <a:gd name="connsiteY17" fmla="*/ 4431 h 10000"/>
              <a:gd name="connsiteX18" fmla="*/ 1405 w 10000"/>
              <a:gd name="connsiteY18" fmla="*/ 3830 h 10000"/>
              <a:gd name="connsiteX19" fmla="*/ 1462 w 10000"/>
              <a:gd name="connsiteY19" fmla="*/ 3216 h 10000"/>
              <a:gd name="connsiteX20" fmla="*/ 1544 w 10000"/>
              <a:gd name="connsiteY20" fmla="*/ 2792 h 10000"/>
              <a:gd name="connsiteX21" fmla="*/ 1605 w 10000"/>
              <a:gd name="connsiteY21" fmla="*/ 2205 h 10000"/>
              <a:gd name="connsiteX22" fmla="*/ 1685 w 10000"/>
              <a:gd name="connsiteY22" fmla="*/ 1746 h 10000"/>
              <a:gd name="connsiteX23" fmla="*/ 1768 w 10000"/>
              <a:gd name="connsiteY23" fmla="*/ 1357 h 10000"/>
              <a:gd name="connsiteX24" fmla="*/ 1845 w 10000"/>
              <a:gd name="connsiteY24" fmla="*/ 919 h 10000"/>
              <a:gd name="connsiteX25" fmla="*/ 1951 w 10000"/>
              <a:gd name="connsiteY25" fmla="*/ 898 h 10000"/>
              <a:gd name="connsiteX26" fmla="*/ 2031 w 10000"/>
              <a:gd name="connsiteY26" fmla="*/ 459 h 10000"/>
              <a:gd name="connsiteX27" fmla="*/ 2111 w 10000"/>
              <a:gd name="connsiteY27" fmla="*/ 49 h 10000"/>
              <a:gd name="connsiteX28" fmla="*/ 2193 w 10000"/>
              <a:gd name="connsiteY28" fmla="*/ 0 h 10000"/>
              <a:gd name="connsiteX29" fmla="*/ 2281 w 10000"/>
              <a:gd name="connsiteY29" fmla="*/ 332 h 10000"/>
              <a:gd name="connsiteX30" fmla="*/ 2347 w 10000"/>
              <a:gd name="connsiteY30" fmla="*/ 686 h 10000"/>
              <a:gd name="connsiteX31" fmla="*/ 2410 w 10000"/>
              <a:gd name="connsiteY31" fmla="*/ 1251 h 10000"/>
              <a:gd name="connsiteX32" fmla="*/ 2476 w 10000"/>
              <a:gd name="connsiteY32" fmla="*/ 1943 h 10000"/>
              <a:gd name="connsiteX33" fmla="*/ 2540 w 10000"/>
              <a:gd name="connsiteY33" fmla="*/ 2509 h 10000"/>
              <a:gd name="connsiteX34" fmla="*/ 2624 w 10000"/>
              <a:gd name="connsiteY34" fmla="*/ 3053 h 10000"/>
              <a:gd name="connsiteX35" fmla="*/ 2734 w 10000"/>
              <a:gd name="connsiteY35" fmla="*/ 3583 h 10000"/>
              <a:gd name="connsiteX36" fmla="*/ 2819 w 10000"/>
              <a:gd name="connsiteY36" fmla="*/ 3887 h 10000"/>
              <a:gd name="connsiteX37" fmla="*/ 2885 w 10000"/>
              <a:gd name="connsiteY37" fmla="*/ 4042 h 10000"/>
              <a:gd name="connsiteX38" fmla="*/ 2987 w 10000"/>
              <a:gd name="connsiteY38" fmla="*/ 4184 h 10000"/>
              <a:gd name="connsiteX39" fmla="*/ 3048 w 10000"/>
              <a:gd name="connsiteY39" fmla="*/ 4148 h 10000"/>
              <a:gd name="connsiteX40" fmla="*/ 3111 w 10000"/>
              <a:gd name="connsiteY40" fmla="*/ 4113 h 10000"/>
              <a:gd name="connsiteX41" fmla="*/ 3196 w 10000"/>
              <a:gd name="connsiteY41" fmla="*/ 4099 h 10000"/>
              <a:gd name="connsiteX42" fmla="*/ 3302 w 10000"/>
              <a:gd name="connsiteY42" fmla="*/ 4608 h 10000"/>
              <a:gd name="connsiteX43" fmla="*/ 3389 w 10000"/>
              <a:gd name="connsiteY43" fmla="*/ 4961 h 10000"/>
              <a:gd name="connsiteX44" fmla="*/ 3476 w 10000"/>
              <a:gd name="connsiteY44" fmla="*/ 5491 h 10000"/>
              <a:gd name="connsiteX45" fmla="*/ 3520 w 10000"/>
              <a:gd name="connsiteY45" fmla="*/ 6057 h 10000"/>
              <a:gd name="connsiteX46" fmla="*/ 3624 w 10000"/>
              <a:gd name="connsiteY46" fmla="*/ 6537 h 10000"/>
              <a:gd name="connsiteX47" fmla="*/ 3693 w 10000"/>
              <a:gd name="connsiteY47" fmla="*/ 6926 h 10000"/>
              <a:gd name="connsiteX48" fmla="*/ 3798 w 10000"/>
              <a:gd name="connsiteY48" fmla="*/ 7456 h 10000"/>
              <a:gd name="connsiteX49" fmla="*/ 3859 w 10000"/>
              <a:gd name="connsiteY49" fmla="*/ 7597 h 10000"/>
              <a:gd name="connsiteX50" fmla="*/ 3925 w 10000"/>
              <a:gd name="connsiteY50" fmla="*/ 7774 h 10000"/>
              <a:gd name="connsiteX51" fmla="*/ 4008 w 10000"/>
              <a:gd name="connsiteY51" fmla="*/ 8092 h 10000"/>
              <a:gd name="connsiteX52" fmla="*/ 4093 w 10000"/>
              <a:gd name="connsiteY52" fmla="*/ 8424 h 10000"/>
              <a:gd name="connsiteX53" fmla="*/ 4177 w 10000"/>
              <a:gd name="connsiteY53" fmla="*/ 8777 h 10000"/>
              <a:gd name="connsiteX54" fmla="*/ 4262 w 10000"/>
              <a:gd name="connsiteY54" fmla="*/ 8919 h 10000"/>
              <a:gd name="connsiteX55" fmla="*/ 4328 w 10000"/>
              <a:gd name="connsiteY55" fmla="*/ 8905 h 10000"/>
              <a:gd name="connsiteX56" fmla="*/ 4410 w 10000"/>
              <a:gd name="connsiteY56" fmla="*/ 8848 h 10000"/>
              <a:gd name="connsiteX57" fmla="*/ 4493 w 10000"/>
              <a:gd name="connsiteY57" fmla="*/ 8813 h 10000"/>
              <a:gd name="connsiteX58" fmla="*/ 5676 w 10000"/>
              <a:gd name="connsiteY58" fmla="*/ 8230 h 10000"/>
              <a:gd name="connsiteX59" fmla="*/ 7359 w 10000"/>
              <a:gd name="connsiteY59" fmla="*/ 8918 h 10000"/>
              <a:gd name="connsiteX60" fmla="*/ 10000 w 10000"/>
              <a:gd name="connsiteY60" fmla="*/ 9046 h 10000"/>
              <a:gd name="connsiteX61" fmla="*/ 9986 w 10000"/>
              <a:gd name="connsiteY61" fmla="*/ 10000 h 10000"/>
              <a:gd name="connsiteX0" fmla="*/ 0 w 10000"/>
              <a:gd name="connsiteY0" fmla="*/ 9894 h 10000"/>
              <a:gd name="connsiteX1" fmla="*/ 85 w 10000"/>
              <a:gd name="connsiteY1" fmla="*/ 9399 h 10000"/>
              <a:gd name="connsiteX2" fmla="*/ 165 w 10000"/>
              <a:gd name="connsiteY2" fmla="*/ 8989 h 10000"/>
              <a:gd name="connsiteX3" fmla="*/ 226 w 10000"/>
              <a:gd name="connsiteY3" fmla="*/ 8940 h 10000"/>
              <a:gd name="connsiteX4" fmla="*/ 311 w 10000"/>
              <a:gd name="connsiteY4" fmla="*/ 8905 h 10000"/>
              <a:gd name="connsiteX5" fmla="*/ 372 w 10000"/>
              <a:gd name="connsiteY5" fmla="*/ 8869 h 10000"/>
              <a:gd name="connsiteX6" fmla="*/ 457 w 10000"/>
              <a:gd name="connsiteY6" fmla="*/ 8834 h 10000"/>
              <a:gd name="connsiteX7" fmla="*/ 539 w 10000"/>
              <a:gd name="connsiteY7" fmla="*/ 8799 h 10000"/>
              <a:gd name="connsiteX8" fmla="*/ 621 w 10000"/>
              <a:gd name="connsiteY8" fmla="*/ 8763 h 10000"/>
              <a:gd name="connsiteX9" fmla="*/ 728 w 10000"/>
              <a:gd name="connsiteY9" fmla="*/ 8530 h 10000"/>
              <a:gd name="connsiteX10" fmla="*/ 784 w 10000"/>
              <a:gd name="connsiteY10" fmla="*/ 7929 h 10000"/>
              <a:gd name="connsiteX11" fmla="*/ 842 w 10000"/>
              <a:gd name="connsiteY11" fmla="*/ 7717 h 10000"/>
              <a:gd name="connsiteX12" fmla="*/ 944 w 10000"/>
              <a:gd name="connsiteY12" fmla="*/ 7102 h 10000"/>
              <a:gd name="connsiteX13" fmla="*/ 1005 w 10000"/>
              <a:gd name="connsiteY13" fmla="*/ 6693 h 10000"/>
              <a:gd name="connsiteX14" fmla="*/ 1087 w 10000"/>
              <a:gd name="connsiteY14" fmla="*/ 6254 h 10000"/>
              <a:gd name="connsiteX15" fmla="*/ 1148 w 10000"/>
              <a:gd name="connsiteY15" fmla="*/ 5845 h 10000"/>
              <a:gd name="connsiteX16" fmla="*/ 1228 w 10000"/>
              <a:gd name="connsiteY16" fmla="*/ 5244 h 10000"/>
              <a:gd name="connsiteX17" fmla="*/ 1306 w 10000"/>
              <a:gd name="connsiteY17" fmla="*/ 4431 h 10000"/>
              <a:gd name="connsiteX18" fmla="*/ 1405 w 10000"/>
              <a:gd name="connsiteY18" fmla="*/ 3830 h 10000"/>
              <a:gd name="connsiteX19" fmla="*/ 1462 w 10000"/>
              <a:gd name="connsiteY19" fmla="*/ 3216 h 10000"/>
              <a:gd name="connsiteX20" fmla="*/ 1544 w 10000"/>
              <a:gd name="connsiteY20" fmla="*/ 2792 h 10000"/>
              <a:gd name="connsiteX21" fmla="*/ 1605 w 10000"/>
              <a:gd name="connsiteY21" fmla="*/ 2205 h 10000"/>
              <a:gd name="connsiteX22" fmla="*/ 1685 w 10000"/>
              <a:gd name="connsiteY22" fmla="*/ 1746 h 10000"/>
              <a:gd name="connsiteX23" fmla="*/ 1768 w 10000"/>
              <a:gd name="connsiteY23" fmla="*/ 1357 h 10000"/>
              <a:gd name="connsiteX24" fmla="*/ 1845 w 10000"/>
              <a:gd name="connsiteY24" fmla="*/ 919 h 10000"/>
              <a:gd name="connsiteX25" fmla="*/ 1951 w 10000"/>
              <a:gd name="connsiteY25" fmla="*/ 898 h 10000"/>
              <a:gd name="connsiteX26" fmla="*/ 2031 w 10000"/>
              <a:gd name="connsiteY26" fmla="*/ 459 h 10000"/>
              <a:gd name="connsiteX27" fmla="*/ 2111 w 10000"/>
              <a:gd name="connsiteY27" fmla="*/ 49 h 10000"/>
              <a:gd name="connsiteX28" fmla="*/ 2193 w 10000"/>
              <a:gd name="connsiteY28" fmla="*/ 0 h 10000"/>
              <a:gd name="connsiteX29" fmla="*/ 2281 w 10000"/>
              <a:gd name="connsiteY29" fmla="*/ 332 h 10000"/>
              <a:gd name="connsiteX30" fmla="*/ 2347 w 10000"/>
              <a:gd name="connsiteY30" fmla="*/ 686 h 10000"/>
              <a:gd name="connsiteX31" fmla="*/ 2410 w 10000"/>
              <a:gd name="connsiteY31" fmla="*/ 1251 h 10000"/>
              <a:gd name="connsiteX32" fmla="*/ 2476 w 10000"/>
              <a:gd name="connsiteY32" fmla="*/ 1943 h 10000"/>
              <a:gd name="connsiteX33" fmla="*/ 2540 w 10000"/>
              <a:gd name="connsiteY33" fmla="*/ 2509 h 10000"/>
              <a:gd name="connsiteX34" fmla="*/ 2624 w 10000"/>
              <a:gd name="connsiteY34" fmla="*/ 3053 h 10000"/>
              <a:gd name="connsiteX35" fmla="*/ 2734 w 10000"/>
              <a:gd name="connsiteY35" fmla="*/ 3583 h 10000"/>
              <a:gd name="connsiteX36" fmla="*/ 2819 w 10000"/>
              <a:gd name="connsiteY36" fmla="*/ 3887 h 10000"/>
              <a:gd name="connsiteX37" fmla="*/ 2885 w 10000"/>
              <a:gd name="connsiteY37" fmla="*/ 4042 h 10000"/>
              <a:gd name="connsiteX38" fmla="*/ 2987 w 10000"/>
              <a:gd name="connsiteY38" fmla="*/ 4184 h 10000"/>
              <a:gd name="connsiteX39" fmla="*/ 3048 w 10000"/>
              <a:gd name="connsiteY39" fmla="*/ 4148 h 10000"/>
              <a:gd name="connsiteX40" fmla="*/ 3111 w 10000"/>
              <a:gd name="connsiteY40" fmla="*/ 4113 h 10000"/>
              <a:gd name="connsiteX41" fmla="*/ 3196 w 10000"/>
              <a:gd name="connsiteY41" fmla="*/ 4099 h 10000"/>
              <a:gd name="connsiteX42" fmla="*/ 3302 w 10000"/>
              <a:gd name="connsiteY42" fmla="*/ 4608 h 10000"/>
              <a:gd name="connsiteX43" fmla="*/ 3389 w 10000"/>
              <a:gd name="connsiteY43" fmla="*/ 4961 h 10000"/>
              <a:gd name="connsiteX44" fmla="*/ 3476 w 10000"/>
              <a:gd name="connsiteY44" fmla="*/ 5491 h 10000"/>
              <a:gd name="connsiteX45" fmla="*/ 3520 w 10000"/>
              <a:gd name="connsiteY45" fmla="*/ 6057 h 10000"/>
              <a:gd name="connsiteX46" fmla="*/ 3624 w 10000"/>
              <a:gd name="connsiteY46" fmla="*/ 6537 h 10000"/>
              <a:gd name="connsiteX47" fmla="*/ 3693 w 10000"/>
              <a:gd name="connsiteY47" fmla="*/ 6926 h 10000"/>
              <a:gd name="connsiteX48" fmla="*/ 3798 w 10000"/>
              <a:gd name="connsiteY48" fmla="*/ 7456 h 10000"/>
              <a:gd name="connsiteX49" fmla="*/ 3859 w 10000"/>
              <a:gd name="connsiteY49" fmla="*/ 7597 h 10000"/>
              <a:gd name="connsiteX50" fmla="*/ 3925 w 10000"/>
              <a:gd name="connsiteY50" fmla="*/ 7774 h 10000"/>
              <a:gd name="connsiteX51" fmla="*/ 4008 w 10000"/>
              <a:gd name="connsiteY51" fmla="*/ 8092 h 10000"/>
              <a:gd name="connsiteX52" fmla="*/ 4093 w 10000"/>
              <a:gd name="connsiteY52" fmla="*/ 8424 h 10000"/>
              <a:gd name="connsiteX53" fmla="*/ 4177 w 10000"/>
              <a:gd name="connsiteY53" fmla="*/ 8777 h 10000"/>
              <a:gd name="connsiteX54" fmla="*/ 4262 w 10000"/>
              <a:gd name="connsiteY54" fmla="*/ 8919 h 10000"/>
              <a:gd name="connsiteX55" fmla="*/ 4328 w 10000"/>
              <a:gd name="connsiteY55" fmla="*/ 8905 h 10000"/>
              <a:gd name="connsiteX56" fmla="*/ 4410 w 10000"/>
              <a:gd name="connsiteY56" fmla="*/ 8848 h 10000"/>
              <a:gd name="connsiteX57" fmla="*/ 4493 w 10000"/>
              <a:gd name="connsiteY57" fmla="*/ 8813 h 10000"/>
              <a:gd name="connsiteX58" fmla="*/ 5676 w 10000"/>
              <a:gd name="connsiteY58" fmla="*/ 8230 h 10000"/>
              <a:gd name="connsiteX59" fmla="*/ 7359 w 10000"/>
              <a:gd name="connsiteY59" fmla="*/ 8918 h 10000"/>
              <a:gd name="connsiteX60" fmla="*/ 10000 w 10000"/>
              <a:gd name="connsiteY60" fmla="*/ 9046 h 10000"/>
              <a:gd name="connsiteX61" fmla="*/ 9986 w 10000"/>
              <a:gd name="connsiteY61" fmla="*/ 10000 h 10000"/>
              <a:gd name="connsiteX0" fmla="*/ 0 w 10000"/>
              <a:gd name="connsiteY0" fmla="*/ 9894 h 10000"/>
              <a:gd name="connsiteX1" fmla="*/ 85 w 10000"/>
              <a:gd name="connsiteY1" fmla="*/ 9399 h 10000"/>
              <a:gd name="connsiteX2" fmla="*/ 165 w 10000"/>
              <a:gd name="connsiteY2" fmla="*/ 8989 h 10000"/>
              <a:gd name="connsiteX3" fmla="*/ 226 w 10000"/>
              <a:gd name="connsiteY3" fmla="*/ 8940 h 10000"/>
              <a:gd name="connsiteX4" fmla="*/ 311 w 10000"/>
              <a:gd name="connsiteY4" fmla="*/ 8905 h 10000"/>
              <a:gd name="connsiteX5" fmla="*/ 372 w 10000"/>
              <a:gd name="connsiteY5" fmla="*/ 8869 h 10000"/>
              <a:gd name="connsiteX6" fmla="*/ 457 w 10000"/>
              <a:gd name="connsiteY6" fmla="*/ 8834 h 10000"/>
              <a:gd name="connsiteX7" fmla="*/ 539 w 10000"/>
              <a:gd name="connsiteY7" fmla="*/ 8799 h 10000"/>
              <a:gd name="connsiteX8" fmla="*/ 621 w 10000"/>
              <a:gd name="connsiteY8" fmla="*/ 8763 h 10000"/>
              <a:gd name="connsiteX9" fmla="*/ 728 w 10000"/>
              <a:gd name="connsiteY9" fmla="*/ 8530 h 10000"/>
              <a:gd name="connsiteX10" fmla="*/ 784 w 10000"/>
              <a:gd name="connsiteY10" fmla="*/ 7929 h 10000"/>
              <a:gd name="connsiteX11" fmla="*/ 842 w 10000"/>
              <a:gd name="connsiteY11" fmla="*/ 7717 h 10000"/>
              <a:gd name="connsiteX12" fmla="*/ 944 w 10000"/>
              <a:gd name="connsiteY12" fmla="*/ 7102 h 10000"/>
              <a:gd name="connsiteX13" fmla="*/ 1005 w 10000"/>
              <a:gd name="connsiteY13" fmla="*/ 6693 h 10000"/>
              <a:gd name="connsiteX14" fmla="*/ 1087 w 10000"/>
              <a:gd name="connsiteY14" fmla="*/ 6254 h 10000"/>
              <a:gd name="connsiteX15" fmla="*/ 1148 w 10000"/>
              <a:gd name="connsiteY15" fmla="*/ 5845 h 10000"/>
              <a:gd name="connsiteX16" fmla="*/ 1228 w 10000"/>
              <a:gd name="connsiteY16" fmla="*/ 5244 h 10000"/>
              <a:gd name="connsiteX17" fmla="*/ 1306 w 10000"/>
              <a:gd name="connsiteY17" fmla="*/ 4431 h 10000"/>
              <a:gd name="connsiteX18" fmla="*/ 1405 w 10000"/>
              <a:gd name="connsiteY18" fmla="*/ 3830 h 10000"/>
              <a:gd name="connsiteX19" fmla="*/ 1462 w 10000"/>
              <a:gd name="connsiteY19" fmla="*/ 3216 h 10000"/>
              <a:gd name="connsiteX20" fmla="*/ 1544 w 10000"/>
              <a:gd name="connsiteY20" fmla="*/ 2792 h 10000"/>
              <a:gd name="connsiteX21" fmla="*/ 1605 w 10000"/>
              <a:gd name="connsiteY21" fmla="*/ 2205 h 10000"/>
              <a:gd name="connsiteX22" fmla="*/ 1685 w 10000"/>
              <a:gd name="connsiteY22" fmla="*/ 1746 h 10000"/>
              <a:gd name="connsiteX23" fmla="*/ 1768 w 10000"/>
              <a:gd name="connsiteY23" fmla="*/ 1357 h 10000"/>
              <a:gd name="connsiteX24" fmla="*/ 1845 w 10000"/>
              <a:gd name="connsiteY24" fmla="*/ 919 h 10000"/>
              <a:gd name="connsiteX25" fmla="*/ 1951 w 10000"/>
              <a:gd name="connsiteY25" fmla="*/ 898 h 10000"/>
              <a:gd name="connsiteX26" fmla="*/ 2031 w 10000"/>
              <a:gd name="connsiteY26" fmla="*/ 459 h 10000"/>
              <a:gd name="connsiteX27" fmla="*/ 2111 w 10000"/>
              <a:gd name="connsiteY27" fmla="*/ 49 h 10000"/>
              <a:gd name="connsiteX28" fmla="*/ 2193 w 10000"/>
              <a:gd name="connsiteY28" fmla="*/ 0 h 10000"/>
              <a:gd name="connsiteX29" fmla="*/ 2281 w 10000"/>
              <a:gd name="connsiteY29" fmla="*/ 332 h 10000"/>
              <a:gd name="connsiteX30" fmla="*/ 2347 w 10000"/>
              <a:gd name="connsiteY30" fmla="*/ 686 h 10000"/>
              <a:gd name="connsiteX31" fmla="*/ 2410 w 10000"/>
              <a:gd name="connsiteY31" fmla="*/ 1251 h 10000"/>
              <a:gd name="connsiteX32" fmla="*/ 2476 w 10000"/>
              <a:gd name="connsiteY32" fmla="*/ 1943 h 10000"/>
              <a:gd name="connsiteX33" fmla="*/ 2540 w 10000"/>
              <a:gd name="connsiteY33" fmla="*/ 2509 h 10000"/>
              <a:gd name="connsiteX34" fmla="*/ 2624 w 10000"/>
              <a:gd name="connsiteY34" fmla="*/ 3053 h 10000"/>
              <a:gd name="connsiteX35" fmla="*/ 2734 w 10000"/>
              <a:gd name="connsiteY35" fmla="*/ 3583 h 10000"/>
              <a:gd name="connsiteX36" fmla="*/ 2819 w 10000"/>
              <a:gd name="connsiteY36" fmla="*/ 3887 h 10000"/>
              <a:gd name="connsiteX37" fmla="*/ 2885 w 10000"/>
              <a:gd name="connsiteY37" fmla="*/ 4042 h 10000"/>
              <a:gd name="connsiteX38" fmla="*/ 2987 w 10000"/>
              <a:gd name="connsiteY38" fmla="*/ 4184 h 10000"/>
              <a:gd name="connsiteX39" fmla="*/ 3048 w 10000"/>
              <a:gd name="connsiteY39" fmla="*/ 4148 h 10000"/>
              <a:gd name="connsiteX40" fmla="*/ 3111 w 10000"/>
              <a:gd name="connsiteY40" fmla="*/ 4113 h 10000"/>
              <a:gd name="connsiteX41" fmla="*/ 3196 w 10000"/>
              <a:gd name="connsiteY41" fmla="*/ 4099 h 10000"/>
              <a:gd name="connsiteX42" fmla="*/ 3302 w 10000"/>
              <a:gd name="connsiteY42" fmla="*/ 4608 h 10000"/>
              <a:gd name="connsiteX43" fmla="*/ 3389 w 10000"/>
              <a:gd name="connsiteY43" fmla="*/ 4961 h 10000"/>
              <a:gd name="connsiteX44" fmla="*/ 3476 w 10000"/>
              <a:gd name="connsiteY44" fmla="*/ 5491 h 10000"/>
              <a:gd name="connsiteX45" fmla="*/ 3520 w 10000"/>
              <a:gd name="connsiteY45" fmla="*/ 6057 h 10000"/>
              <a:gd name="connsiteX46" fmla="*/ 3624 w 10000"/>
              <a:gd name="connsiteY46" fmla="*/ 6537 h 10000"/>
              <a:gd name="connsiteX47" fmla="*/ 3693 w 10000"/>
              <a:gd name="connsiteY47" fmla="*/ 6926 h 10000"/>
              <a:gd name="connsiteX48" fmla="*/ 3798 w 10000"/>
              <a:gd name="connsiteY48" fmla="*/ 7456 h 10000"/>
              <a:gd name="connsiteX49" fmla="*/ 3859 w 10000"/>
              <a:gd name="connsiteY49" fmla="*/ 7597 h 10000"/>
              <a:gd name="connsiteX50" fmla="*/ 3925 w 10000"/>
              <a:gd name="connsiteY50" fmla="*/ 7774 h 10000"/>
              <a:gd name="connsiteX51" fmla="*/ 4008 w 10000"/>
              <a:gd name="connsiteY51" fmla="*/ 8092 h 10000"/>
              <a:gd name="connsiteX52" fmla="*/ 4093 w 10000"/>
              <a:gd name="connsiteY52" fmla="*/ 8424 h 10000"/>
              <a:gd name="connsiteX53" fmla="*/ 4177 w 10000"/>
              <a:gd name="connsiteY53" fmla="*/ 8777 h 10000"/>
              <a:gd name="connsiteX54" fmla="*/ 4262 w 10000"/>
              <a:gd name="connsiteY54" fmla="*/ 8919 h 10000"/>
              <a:gd name="connsiteX55" fmla="*/ 4328 w 10000"/>
              <a:gd name="connsiteY55" fmla="*/ 8905 h 10000"/>
              <a:gd name="connsiteX56" fmla="*/ 4410 w 10000"/>
              <a:gd name="connsiteY56" fmla="*/ 8848 h 10000"/>
              <a:gd name="connsiteX57" fmla="*/ 4493 w 10000"/>
              <a:gd name="connsiteY57" fmla="*/ 8813 h 10000"/>
              <a:gd name="connsiteX58" fmla="*/ 5676 w 10000"/>
              <a:gd name="connsiteY58" fmla="*/ 8230 h 10000"/>
              <a:gd name="connsiteX59" fmla="*/ 7359 w 10000"/>
              <a:gd name="connsiteY59" fmla="*/ 8918 h 10000"/>
              <a:gd name="connsiteX60" fmla="*/ 10000 w 10000"/>
              <a:gd name="connsiteY60" fmla="*/ 9046 h 10000"/>
              <a:gd name="connsiteX61" fmla="*/ 9986 w 10000"/>
              <a:gd name="connsiteY61" fmla="*/ 10000 h 10000"/>
              <a:gd name="connsiteX0" fmla="*/ 0 w 10000"/>
              <a:gd name="connsiteY0" fmla="*/ 9894 h 10000"/>
              <a:gd name="connsiteX1" fmla="*/ 85 w 10000"/>
              <a:gd name="connsiteY1" fmla="*/ 9399 h 10000"/>
              <a:gd name="connsiteX2" fmla="*/ 165 w 10000"/>
              <a:gd name="connsiteY2" fmla="*/ 8989 h 10000"/>
              <a:gd name="connsiteX3" fmla="*/ 226 w 10000"/>
              <a:gd name="connsiteY3" fmla="*/ 8940 h 10000"/>
              <a:gd name="connsiteX4" fmla="*/ 311 w 10000"/>
              <a:gd name="connsiteY4" fmla="*/ 8905 h 10000"/>
              <a:gd name="connsiteX5" fmla="*/ 372 w 10000"/>
              <a:gd name="connsiteY5" fmla="*/ 8869 h 10000"/>
              <a:gd name="connsiteX6" fmla="*/ 457 w 10000"/>
              <a:gd name="connsiteY6" fmla="*/ 8834 h 10000"/>
              <a:gd name="connsiteX7" fmla="*/ 539 w 10000"/>
              <a:gd name="connsiteY7" fmla="*/ 8799 h 10000"/>
              <a:gd name="connsiteX8" fmla="*/ 621 w 10000"/>
              <a:gd name="connsiteY8" fmla="*/ 8763 h 10000"/>
              <a:gd name="connsiteX9" fmla="*/ 728 w 10000"/>
              <a:gd name="connsiteY9" fmla="*/ 8530 h 10000"/>
              <a:gd name="connsiteX10" fmla="*/ 784 w 10000"/>
              <a:gd name="connsiteY10" fmla="*/ 7929 h 10000"/>
              <a:gd name="connsiteX11" fmla="*/ 842 w 10000"/>
              <a:gd name="connsiteY11" fmla="*/ 7717 h 10000"/>
              <a:gd name="connsiteX12" fmla="*/ 944 w 10000"/>
              <a:gd name="connsiteY12" fmla="*/ 7102 h 10000"/>
              <a:gd name="connsiteX13" fmla="*/ 1005 w 10000"/>
              <a:gd name="connsiteY13" fmla="*/ 6693 h 10000"/>
              <a:gd name="connsiteX14" fmla="*/ 1087 w 10000"/>
              <a:gd name="connsiteY14" fmla="*/ 6254 h 10000"/>
              <a:gd name="connsiteX15" fmla="*/ 1148 w 10000"/>
              <a:gd name="connsiteY15" fmla="*/ 5845 h 10000"/>
              <a:gd name="connsiteX16" fmla="*/ 1228 w 10000"/>
              <a:gd name="connsiteY16" fmla="*/ 5244 h 10000"/>
              <a:gd name="connsiteX17" fmla="*/ 1306 w 10000"/>
              <a:gd name="connsiteY17" fmla="*/ 4431 h 10000"/>
              <a:gd name="connsiteX18" fmla="*/ 1405 w 10000"/>
              <a:gd name="connsiteY18" fmla="*/ 3830 h 10000"/>
              <a:gd name="connsiteX19" fmla="*/ 1462 w 10000"/>
              <a:gd name="connsiteY19" fmla="*/ 3216 h 10000"/>
              <a:gd name="connsiteX20" fmla="*/ 1544 w 10000"/>
              <a:gd name="connsiteY20" fmla="*/ 2792 h 10000"/>
              <a:gd name="connsiteX21" fmla="*/ 1605 w 10000"/>
              <a:gd name="connsiteY21" fmla="*/ 2205 h 10000"/>
              <a:gd name="connsiteX22" fmla="*/ 1685 w 10000"/>
              <a:gd name="connsiteY22" fmla="*/ 1746 h 10000"/>
              <a:gd name="connsiteX23" fmla="*/ 1768 w 10000"/>
              <a:gd name="connsiteY23" fmla="*/ 1357 h 10000"/>
              <a:gd name="connsiteX24" fmla="*/ 1845 w 10000"/>
              <a:gd name="connsiteY24" fmla="*/ 919 h 10000"/>
              <a:gd name="connsiteX25" fmla="*/ 1951 w 10000"/>
              <a:gd name="connsiteY25" fmla="*/ 898 h 10000"/>
              <a:gd name="connsiteX26" fmla="*/ 2031 w 10000"/>
              <a:gd name="connsiteY26" fmla="*/ 459 h 10000"/>
              <a:gd name="connsiteX27" fmla="*/ 2111 w 10000"/>
              <a:gd name="connsiteY27" fmla="*/ 49 h 10000"/>
              <a:gd name="connsiteX28" fmla="*/ 2193 w 10000"/>
              <a:gd name="connsiteY28" fmla="*/ 0 h 10000"/>
              <a:gd name="connsiteX29" fmla="*/ 2281 w 10000"/>
              <a:gd name="connsiteY29" fmla="*/ 332 h 10000"/>
              <a:gd name="connsiteX30" fmla="*/ 2347 w 10000"/>
              <a:gd name="connsiteY30" fmla="*/ 686 h 10000"/>
              <a:gd name="connsiteX31" fmla="*/ 2410 w 10000"/>
              <a:gd name="connsiteY31" fmla="*/ 1251 h 10000"/>
              <a:gd name="connsiteX32" fmla="*/ 2476 w 10000"/>
              <a:gd name="connsiteY32" fmla="*/ 1943 h 10000"/>
              <a:gd name="connsiteX33" fmla="*/ 2540 w 10000"/>
              <a:gd name="connsiteY33" fmla="*/ 2509 h 10000"/>
              <a:gd name="connsiteX34" fmla="*/ 2624 w 10000"/>
              <a:gd name="connsiteY34" fmla="*/ 3053 h 10000"/>
              <a:gd name="connsiteX35" fmla="*/ 2734 w 10000"/>
              <a:gd name="connsiteY35" fmla="*/ 3583 h 10000"/>
              <a:gd name="connsiteX36" fmla="*/ 2819 w 10000"/>
              <a:gd name="connsiteY36" fmla="*/ 3887 h 10000"/>
              <a:gd name="connsiteX37" fmla="*/ 2885 w 10000"/>
              <a:gd name="connsiteY37" fmla="*/ 4042 h 10000"/>
              <a:gd name="connsiteX38" fmla="*/ 2987 w 10000"/>
              <a:gd name="connsiteY38" fmla="*/ 4184 h 10000"/>
              <a:gd name="connsiteX39" fmla="*/ 3048 w 10000"/>
              <a:gd name="connsiteY39" fmla="*/ 4148 h 10000"/>
              <a:gd name="connsiteX40" fmla="*/ 3111 w 10000"/>
              <a:gd name="connsiteY40" fmla="*/ 4113 h 10000"/>
              <a:gd name="connsiteX41" fmla="*/ 3196 w 10000"/>
              <a:gd name="connsiteY41" fmla="*/ 4099 h 10000"/>
              <a:gd name="connsiteX42" fmla="*/ 3302 w 10000"/>
              <a:gd name="connsiteY42" fmla="*/ 4608 h 10000"/>
              <a:gd name="connsiteX43" fmla="*/ 3389 w 10000"/>
              <a:gd name="connsiteY43" fmla="*/ 4961 h 10000"/>
              <a:gd name="connsiteX44" fmla="*/ 3476 w 10000"/>
              <a:gd name="connsiteY44" fmla="*/ 5491 h 10000"/>
              <a:gd name="connsiteX45" fmla="*/ 3520 w 10000"/>
              <a:gd name="connsiteY45" fmla="*/ 6057 h 10000"/>
              <a:gd name="connsiteX46" fmla="*/ 3624 w 10000"/>
              <a:gd name="connsiteY46" fmla="*/ 6537 h 10000"/>
              <a:gd name="connsiteX47" fmla="*/ 3693 w 10000"/>
              <a:gd name="connsiteY47" fmla="*/ 6926 h 10000"/>
              <a:gd name="connsiteX48" fmla="*/ 3798 w 10000"/>
              <a:gd name="connsiteY48" fmla="*/ 7456 h 10000"/>
              <a:gd name="connsiteX49" fmla="*/ 3859 w 10000"/>
              <a:gd name="connsiteY49" fmla="*/ 7597 h 10000"/>
              <a:gd name="connsiteX50" fmla="*/ 3925 w 10000"/>
              <a:gd name="connsiteY50" fmla="*/ 7774 h 10000"/>
              <a:gd name="connsiteX51" fmla="*/ 4008 w 10000"/>
              <a:gd name="connsiteY51" fmla="*/ 8092 h 10000"/>
              <a:gd name="connsiteX52" fmla="*/ 4093 w 10000"/>
              <a:gd name="connsiteY52" fmla="*/ 8424 h 10000"/>
              <a:gd name="connsiteX53" fmla="*/ 4177 w 10000"/>
              <a:gd name="connsiteY53" fmla="*/ 8777 h 10000"/>
              <a:gd name="connsiteX54" fmla="*/ 4262 w 10000"/>
              <a:gd name="connsiteY54" fmla="*/ 8919 h 10000"/>
              <a:gd name="connsiteX55" fmla="*/ 4328 w 10000"/>
              <a:gd name="connsiteY55" fmla="*/ 8905 h 10000"/>
              <a:gd name="connsiteX56" fmla="*/ 4410 w 10000"/>
              <a:gd name="connsiteY56" fmla="*/ 8848 h 10000"/>
              <a:gd name="connsiteX57" fmla="*/ 4493 w 10000"/>
              <a:gd name="connsiteY57" fmla="*/ 8813 h 10000"/>
              <a:gd name="connsiteX58" fmla="*/ 5676 w 10000"/>
              <a:gd name="connsiteY58" fmla="*/ 8230 h 10000"/>
              <a:gd name="connsiteX59" fmla="*/ 7013 w 10000"/>
              <a:gd name="connsiteY59" fmla="*/ 7299 h 10000"/>
              <a:gd name="connsiteX60" fmla="*/ 10000 w 10000"/>
              <a:gd name="connsiteY60" fmla="*/ 9046 h 10000"/>
              <a:gd name="connsiteX61" fmla="*/ 9986 w 10000"/>
              <a:gd name="connsiteY61" fmla="*/ 10000 h 10000"/>
              <a:gd name="connsiteX0" fmla="*/ 0 w 10000"/>
              <a:gd name="connsiteY0" fmla="*/ 9894 h 10000"/>
              <a:gd name="connsiteX1" fmla="*/ 85 w 10000"/>
              <a:gd name="connsiteY1" fmla="*/ 9399 h 10000"/>
              <a:gd name="connsiteX2" fmla="*/ 165 w 10000"/>
              <a:gd name="connsiteY2" fmla="*/ 8989 h 10000"/>
              <a:gd name="connsiteX3" fmla="*/ 226 w 10000"/>
              <a:gd name="connsiteY3" fmla="*/ 8940 h 10000"/>
              <a:gd name="connsiteX4" fmla="*/ 311 w 10000"/>
              <a:gd name="connsiteY4" fmla="*/ 8905 h 10000"/>
              <a:gd name="connsiteX5" fmla="*/ 372 w 10000"/>
              <a:gd name="connsiteY5" fmla="*/ 8869 h 10000"/>
              <a:gd name="connsiteX6" fmla="*/ 457 w 10000"/>
              <a:gd name="connsiteY6" fmla="*/ 8834 h 10000"/>
              <a:gd name="connsiteX7" fmla="*/ 539 w 10000"/>
              <a:gd name="connsiteY7" fmla="*/ 8799 h 10000"/>
              <a:gd name="connsiteX8" fmla="*/ 621 w 10000"/>
              <a:gd name="connsiteY8" fmla="*/ 8763 h 10000"/>
              <a:gd name="connsiteX9" fmla="*/ 728 w 10000"/>
              <a:gd name="connsiteY9" fmla="*/ 8530 h 10000"/>
              <a:gd name="connsiteX10" fmla="*/ 784 w 10000"/>
              <a:gd name="connsiteY10" fmla="*/ 7929 h 10000"/>
              <a:gd name="connsiteX11" fmla="*/ 842 w 10000"/>
              <a:gd name="connsiteY11" fmla="*/ 7717 h 10000"/>
              <a:gd name="connsiteX12" fmla="*/ 944 w 10000"/>
              <a:gd name="connsiteY12" fmla="*/ 7102 h 10000"/>
              <a:gd name="connsiteX13" fmla="*/ 1005 w 10000"/>
              <a:gd name="connsiteY13" fmla="*/ 6693 h 10000"/>
              <a:gd name="connsiteX14" fmla="*/ 1087 w 10000"/>
              <a:gd name="connsiteY14" fmla="*/ 6254 h 10000"/>
              <a:gd name="connsiteX15" fmla="*/ 1148 w 10000"/>
              <a:gd name="connsiteY15" fmla="*/ 5845 h 10000"/>
              <a:gd name="connsiteX16" fmla="*/ 1228 w 10000"/>
              <a:gd name="connsiteY16" fmla="*/ 5244 h 10000"/>
              <a:gd name="connsiteX17" fmla="*/ 1306 w 10000"/>
              <a:gd name="connsiteY17" fmla="*/ 4431 h 10000"/>
              <a:gd name="connsiteX18" fmla="*/ 1405 w 10000"/>
              <a:gd name="connsiteY18" fmla="*/ 3830 h 10000"/>
              <a:gd name="connsiteX19" fmla="*/ 1462 w 10000"/>
              <a:gd name="connsiteY19" fmla="*/ 3216 h 10000"/>
              <a:gd name="connsiteX20" fmla="*/ 1544 w 10000"/>
              <a:gd name="connsiteY20" fmla="*/ 2792 h 10000"/>
              <a:gd name="connsiteX21" fmla="*/ 1605 w 10000"/>
              <a:gd name="connsiteY21" fmla="*/ 2205 h 10000"/>
              <a:gd name="connsiteX22" fmla="*/ 1685 w 10000"/>
              <a:gd name="connsiteY22" fmla="*/ 1746 h 10000"/>
              <a:gd name="connsiteX23" fmla="*/ 1768 w 10000"/>
              <a:gd name="connsiteY23" fmla="*/ 1357 h 10000"/>
              <a:gd name="connsiteX24" fmla="*/ 1845 w 10000"/>
              <a:gd name="connsiteY24" fmla="*/ 919 h 10000"/>
              <a:gd name="connsiteX25" fmla="*/ 1951 w 10000"/>
              <a:gd name="connsiteY25" fmla="*/ 898 h 10000"/>
              <a:gd name="connsiteX26" fmla="*/ 2031 w 10000"/>
              <a:gd name="connsiteY26" fmla="*/ 459 h 10000"/>
              <a:gd name="connsiteX27" fmla="*/ 2111 w 10000"/>
              <a:gd name="connsiteY27" fmla="*/ 49 h 10000"/>
              <a:gd name="connsiteX28" fmla="*/ 2193 w 10000"/>
              <a:gd name="connsiteY28" fmla="*/ 0 h 10000"/>
              <a:gd name="connsiteX29" fmla="*/ 2281 w 10000"/>
              <a:gd name="connsiteY29" fmla="*/ 332 h 10000"/>
              <a:gd name="connsiteX30" fmla="*/ 2347 w 10000"/>
              <a:gd name="connsiteY30" fmla="*/ 686 h 10000"/>
              <a:gd name="connsiteX31" fmla="*/ 2410 w 10000"/>
              <a:gd name="connsiteY31" fmla="*/ 1251 h 10000"/>
              <a:gd name="connsiteX32" fmla="*/ 2476 w 10000"/>
              <a:gd name="connsiteY32" fmla="*/ 1943 h 10000"/>
              <a:gd name="connsiteX33" fmla="*/ 2540 w 10000"/>
              <a:gd name="connsiteY33" fmla="*/ 2509 h 10000"/>
              <a:gd name="connsiteX34" fmla="*/ 2624 w 10000"/>
              <a:gd name="connsiteY34" fmla="*/ 3053 h 10000"/>
              <a:gd name="connsiteX35" fmla="*/ 2734 w 10000"/>
              <a:gd name="connsiteY35" fmla="*/ 3583 h 10000"/>
              <a:gd name="connsiteX36" fmla="*/ 2819 w 10000"/>
              <a:gd name="connsiteY36" fmla="*/ 3887 h 10000"/>
              <a:gd name="connsiteX37" fmla="*/ 2885 w 10000"/>
              <a:gd name="connsiteY37" fmla="*/ 4042 h 10000"/>
              <a:gd name="connsiteX38" fmla="*/ 2987 w 10000"/>
              <a:gd name="connsiteY38" fmla="*/ 4184 h 10000"/>
              <a:gd name="connsiteX39" fmla="*/ 3048 w 10000"/>
              <a:gd name="connsiteY39" fmla="*/ 4148 h 10000"/>
              <a:gd name="connsiteX40" fmla="*/ 3111 w 10000"/>
              <a:gd name="connsiteY40" fmla="*/ 4113 h 10000"/>
              <a:gd name="connsiteX41" fmla="*/ 3196 w 10000"/>
              <a:gd name="connsiteY41" fmla="*/ 4099 h 10000"/>
              <a:gd name="connsiteX42" fmla="*/ 3302 w 10000"/>
              <a:gd name="connsiteY42" fmla="*/ 4608 h 10000"/>
              <a:gd name="connsiteX43" fmla="*/ 3389 w 10000"/>
              <a:gd name="connsiteY43" fmla="*/ 4961 h 10000"/>
              <a:gd name="connsiteX44" fmla="*/ 3476 w 10000"/>
              <a:gd name="connsiteY44" fmla="*/ 5491 h 10000"/>
              <a:gd name="connsiteX45" fmla="*/ 3520 w 10000"/>
              <a:gd name="connsiteY45" fmla="*/ 6057 h 10000"/>
              <a:gd name="connsiteX46" fmla="*/ 3624 w 10000"/>
              <a:gd name="connsiteY46" fmla="*/ 6537 h 10000"/>
              <a:gd name="connsiteX47" fmla="*/ 3693 w 10000"/>
              <a:gd name="connsiteY47" fmla="*/ 6926 h 10000"/>
              <a:gd name="connsiteX48" fmla="*/ 3798 w 10000"/>
              <a:gd name="connsiteY48" fmla="*/ 7456 h 10000"/>
              <a:gd name="connsiteX49" fmla="*/ 3859 w 10000"/>
              <a:gd name="connsiteY49" fmla="*/ 7597 h 10000"/>
              <a:gd name="connsiteX50" fmla="*/ 3925 w 10000"/>
              <a:gd name="connsiteY50" fmla="*/ 7774 h 10000"/>
              <a:gd name="connsiteX51" fmla="*/ 4008 w 10000"/>
              <a:gd name="connsiteY51" fmla="*/ 8092 h 10000"/>
              <a:gd name="connsiteX52" fmla="*/ 4093 w 10000"/>
              <a:gd name="connsiteY52" fmla="*/ 8424 h 10000"/>
              <a:gd name="connsiteX53" fmla="*/ 4177 w 10000"/>
              <a:gd name="connsiteY53" fmla="*/ 8777 h 10000"/>
              <a:gd name="connsiteX54" fmla="*/ 4262 w 10000"/>
              <a:gd name="connsiteY54" fmla="*/ 8919 h 10000"/>
              <a:gd name="connsiteX55" fmla="*/ 4328 w 10000"/>
              <a:gd name="connsiteY55" fmla="*/ 8905 h 10000"/>
              <a:gd name="connsiteX56" fmla="*/ 4410 w 10000"/>
              <a:gd name="connsiteY56" fmla="*/ 8848 h 10000"/>
              <a:gd name="connsiteX57" fmla="*/ 4493 w 10000"/>
              <a:gd name="connsiteY57" fmla="*/ 8813 h 10000"/>
              <a:gd name="connsiteX58" fmla="*/ 5399 w 10000"/>
              <a:gd name="connsiteY58" fmla="*/ 6611 h 10000"/>
              <a:gd name="connsiteX59" fmla="*/ 7013 w 10000"/>
              <a:gd name="connsiteY59" fmla="*/ 7299 h 10000"/>
              <a:gd name="connsiteX60" fmla="*/ 10000 w 10000"/>
              <a:gd name="connsiteY60" fmla="*/ 9046 h 10000"/>
              <a:gd name="connsiteX61" fmla="*/ 9986 w 10000"/>
              <a:gd name="connsiteY61" fmla="*/ 10000 h 10000"/>
              <a:gd name="connsiteX0" fmla="*/ 0 w 10000"/>
              <a:gd name="connsiteY0" fmla="*/ 9894 h 10000"/>
              <a:gd name="connsiteX1" fmla="*/ 85 w 10000"/>
              <a:gd name="connsiteY1" fmla="*/ 9399 h 10000"/>
              <a:gd name="connsiteX2" fmla="*/ 165 w 10000"/>
              <a:gd name="connsiteY2" fmla="*/ 8989 h 10000"/>
              <a:gd name="connsiteX3" fmla="*/ 226 w 10000"/>
              <a:gd name="connsiteY3" fmla="*/ 8940 h 10000"/>
              <a:gd name="connsiteX4" fmla="*/ 311 w 10000"/>
              <a:gd name="connsiteY4" fmla="*/ 8905 h 10000"/>
              <a:gd name="connsiteX5" fmla="*/ 372 w 10000"/>
              <a:gd name="connsiteY5" fmla="*/ 8869 h 10000"/>
              <a:gd name="connsiteX6" fmla="*/ 457 w 10000"/>
              <a:gd name="connsiteY6" fmla="*/ 8834 h 10000"/>
              <a:gd name="connsiteX7" fmla="*/ 539 w 10000"/>
              <a:gd name="connsiteY7" fmla="*/ 8799 h 10000"/>
              <a:gd name="connsiteX8" fmla="*/ 621 w 10000"/>
              <a:gd name="connsiteY8" fmla="*/ 8763 h 10000"/>
              <a:gd name="connsiteX9" fmla="*/ 728 w 10000"/>
              <a:gd name="connsiteY9" fmla="*/ 8530 h 10000"/>
              <a:gd name="connsiteX10" fmla="*/ 784 w 10000"/>
              <a:gd name="connsiteY10" fmla="*/ 7929 h 10000"/>
              <a:gd name="connsiteX11" fmla="*/ 842 w 10000"/>
              <a:gd name="connsiteY11" fmla="*/ 7717 h 10000"/>
              <a:gd name="connsiteX12" fmla="*/ 944 w 10000"/>
              <a:gd name="connsiteY12" fmla="*/ 7102 h 10000"/>
              <a:gd name="connsiteX13" fmla="*/ 1005 w 10000"/>
              <a:gd name="connsiteY13" fmla="*/ 6693 h 10000"/>
              <a:gd name="connsiteX14" fmla="*/ 1087 w 10000"/>
              <a:gd name="connsiteY14" fmla="*/ 6254 h 10000"/>
              <a:gd name="connsiteX15" fmla="*/ 1148 w 10000"/>
              <a:gd name="connsiteY15" fmla="*/ 5845 h 10000"/>
              <a:gd name="connsiteX16" fmla="*/ 1228 w 10000"/>
              <a:gd name="connsiteY16" fmla="*/ 5244 h 10000"/>
              <a:gd name="connsiteX17" fmla="*/ 1306 w 10000"/>
              <a:gd name="connsiteY17" fmla="*/ 4431 h 10000"/>
              <a:gd name="connsiteX18" fmla="*/ 1405 w 10000"/>
              <a:gd name="connsiteY18" fmla="*/ 3830 h 10000"/>
              <a:gd name="connsiteX19" fmla="*/ 1462 w 10000"/>
              <a:gd name="connsiteY19" fmla="*/ 3216 h 10000"/>
              <a:gd name="connsiteX20" fmla="*/ 1544 w 10000"/>
              <a:gd name="connsiteY20" fmla="*/ 2792 h 10000"/>
              <a:gd name="connsiteX21" fmla="*/ 1605 w 10000"/>
              <a:gd name="connsiteY21" fmla="*/ 2205 h 10000"/>
              <a:gd name="connsiteX22" fmla="*/ 1685 w 10000"/>
              <a:gd name="connsiteY22" fmla="*/ 1746 h 10000"/>
              <a:gd name="connsiteX23" fmla="*/ 1768 w 10000"/>
              <a:gd name="connsiteY23" fmla="*/ 1357 h 10000"/>
              <a:gd name="connsiteX24" fmla="*/ 1845 w 10000"/>
              <a:gd name="connsiteY24" fmla="*/ 919 h 10000"/>
              <a:gd name="connsiteX25" fmla="*/ 1951 w 10000"/>
              <a:gd name="connsiteY25" fmla="*/ 898 h 10000"/>
              <a:gd name="connsiteX26" fmla="*/ 2031 w 10000"/>
              <a:gd name="connsiteY26" fmla="*/ 459 h 10000"/>
              <a:gd name="connsiteX27" fmla="*/ 2111 w 10000"/>
              <a:gd name="connsiteY27" fmla="*/ 49 h 10000"/>
              <a:gd name="connsiteX28" fmla="*/ 2193 w 10000"/>
              <a:gd name="connsiteY28" fmla="*/ 0 h 10000"/>
              <a:gd name="connsiteX29" fmla="*/ 2281 w 10000"/>
              <a:gd name="connsiteY29" fmla="*/ 332 h 10000"/>
              <a:gd name="connsiteX30" fmla="*/ 2347 w 10000"/>
              <a:gd name="connsiteY30" fmla="*/ 686 h 10000"/>
              <a:gd name="connsiteX31" fmla="*/ 2410 w 10000"/>
              <a:gd name="connsiteY31" fmla="*/ 1251 h 10000"/>
              <a:gd name="connsiteX32" fmla="*/ 2476 w 10000"/>
              <a:gd name="connsiteY32" fmla="*/ 1943 h 10000"/>
              <a:gd name="connsiteX33" fmla="*/ 2540 w 10000"/>
              <a:gd name="connsiteY33" fmla="*/ 2509 h 10000"/>
              <a:gd name="connsiteX34" fmla="*/ 2624 w 10000"/>
              <a:gd name="connsiteY34" fmla="*/ 3053 h 10000"/>
              <a:gd name="connsiteX35" fmla="*/ 2734 w 10000"/>
              <a:gd name="connsiteY35" fmla="*/ 3583 h 10000"/>
              <a:gd name="connsiteX36" fmla="*/ 2819 w 10000"/>
              <a:gd name="connsiteY36" fmla="*/ 3887 h 10000"/>
              <a:gd name="connsiteX37" fmla="*/ 2885 w 10000"/>
              <a:gd name="connsiteY37" fmla="*/ 4042 h 10000"/>
              <a:gd name="connsiteX38" fmla="*/ 2987 w 10000"/>
              <a:gd name="connsiteY38" fmla="*/ 4184 h 10000"/>
              <a:gd name="connsiteX39" fmla="*/ 3048 w 10000"/>
              <a:gd name="connsiteY39" fmla="*/ 4148 h 10000"/>
              <a:gd name="connsiteX40" fmla="*/ 3111 w 10000"/>
              <a:gd name="connsiteY40" fmla="*/ 4113 h 10000"/>
              <a:gd name="connsiteX41" fmla="*/ 3196 w 10000"/>
              <a:gd name="connsiteY41" fmla="*/ 4099 h 10000"/>
              <a:gd name="connsiteX42" fmla="*/ 3302 w 10000"/>
              <a:gd name="connsiteY42" fmla="*/ 4608 h 10000"/>
              <a:gd name="connsiteX43" fmla="*/ 3389 w 10000"/>
              <a:gd name="connsiteY43" fmla="*/ 4961 h 10000"/>
              <a:gd name="connsiteX44" fmla="*/ 3476 w 10000"/>
              <a:gd name="connsiteY44" fmla="*/ 5491 h 10000"/>
              <a:gd name="connsiteX45" fmla="*/ 3520 w 10000"/>
              <a:gd name="connsiteY45" fmla="*/ 6057 h 10000"/>
              <a:gd name="connsiteX46" fmla="*/ 3624 w 10000"/>
              <a:gd name="connsiteY46" fmla="*/ 6537 h 10000"/>
              <a:gd name="connsiteX47" fmla="*/ 3693 w 10000"/>
              <a:gd name="connsiteY47" fmla="*/ 6926 h 10000"/>
              <a:gd name="connsiteX48" fmla="*/ 3798 w 10000"/>
              <a:gd name="connsiteY48" fmla="*/ 7456 h 10000"/>
              <a:gd name="connsiteX49" fmla="*/ 3859 w 10000"/>
              <a:gd name="connsiteY49" fmla="*/ 7597 h 10000"/>
              <a:gd name="connsiteX50" fmla="*/ 3925 w 10000"/>
              <a:gd name="connsiteY50" fmla="*/ 7774 h 10000"/>
              <a:gd name="connsiteX51" fmla="*/ 4008 w 10000"/>
              <a:gd name="connsiteY51" fmla="*/ 8092 h 10000"/>
              <a:gd name="connsiteX52" fmla="*/ 4093 w 10000"/>
              <a:gd name="connsiteY52" fmla="*/ 8424 h 10000"/>
              <a:gd name="connsiteX53" fmla="*/ 4177 w 10000"/>
              <a:gd name="connsiteY53" fmla="*/ 8777 h 10000"/>
              <a:gd name="connsiteX54" fmla="*/ 4262 w 10000"/>
              <a:gd name="connsiteY54" fmla="*/ 8919 h 10000"/>
              <a:gd name="connsiteX55" fmla="*/ 4328 w 10000"/>
              <a:gd name="connsiteY55" fmla="*/ 8905 h 10000"/>
              <a:gd name="connsiteX56" fmla="*/ 4410 w 10000"/>
              <a:gd name="connsiteY56" fmla="*/ 8848 h 10000"/>
              <a:gd name="connsiteX57" fmla="*/ 4493 w 10000"/>
              <a:gd name="connsiteY57" fmla="*/ 8813 h 10000"/>
              <a:gd name="connsiteX58" fmla="*/ 5399 w 10000"/>
              <a:gd name="connsiteY58" fmla="*/ 6611 h 10000"/>
              <a:gd name="connsiteX59" fmla="*/ 7013 w 10000"/>
              <a:gd name="connsiteY59" fmla="*/ 7299 h 10000"/>
              <a:gd name="connsiteX60" fmla="*/ 10000 w 10000"/>
              <a:gd name="connsiteY60" fmla="*/ 9046 h 10000"/>
              <a:gd name="connsiteX61" fmla="*/ 9986 w 10000"/>
              <a:gd name="connsiteY61" fmla="*/ 10000 h 10000"/>
              <a:gd name="connsiteX0" fmla="*/ 0 w 10000"/>
              <a:gd name="connsiteY0" fmla="*/ 9894 h 10000"/>
              <a:gd name="connsiteX1" fmla="*/ 85 w 10000"/>
              <a:gd name="connsiteY1" fmla="*/ 9399 h 10000"/>
              <a:gd name="connsiteX2" fmla="*/ 165 w 10000"/>
              <a:gd name="connsiteY2" fmla="*/ 8989 h 10000"/>
              <a:gd name="connsiteX3" fmla="*/ 226 w 10000"/>
              <a:gd name="connsiteY3" fmla="*/ 8940 h 10000"/>
              <a:gd name="connsiteX4" fmla="*/ 311 w 10000"/>
              <a:gd name="connsiteY4" fmla="*/ 8905 h 10000"/>
              <a:gd name="connsiteX5" fmla="*/ 372 w 10000"/>
              <a:gd name="connsiteY5" fmla="*/ 8869 h 10000"/>
              <a:gd name="connsiteX6" fmla="*/ 457 w 10000"/>
              <a:gd name="connsiteY6" fmla="*/ 8834 h 10000"/>
              <a:gd name="connsiteX7" fmla="*/ 539 w 10000"/>
              <a:gd name="connsiteY7" fmla="*/ 8799 h 10000"/>
              <a:gd name="connsiteX8" fmla="*/ 621 w 10000"/>
              <a:gd name="connsiteY8" fmla="*/ 8763 h 10000"/>
              <a:gd name="connsiteX9" fmla="*/ 728 w 10000"/>
              <a:gd name="connsiteY9" fmla="*/ 8530 h 10000"/>
              <a:gd name="connsiteX10" fmla="*/ 784 w 10000"/>
              <a:gd name="connsiteY10" fmla="*/ 7929 h 10000"/>
              <a:gd name="connsiteX11" fmla="*/ 842 w 10000"/>
              <a:gd name="connsiteY11" fmla="*/ 7717 h 10000"/>
              <a:gd name="connsiteX12" fmla="*/ 944 w 10000"/>
              <a:gd name="connsiteY12" fmla="*/ 7102 h 10000"/>
              <a:gd name="connsiteX13" fmla="*/ 1005 w 10000"/>
              <a:gd name="connsiteY13" fmla="*/ 6693 h 10000"/>
              <a:gd name="connsiteX14" fmla="*/ 1087 w 10000"/>
              <a:gd name="connsiteY14" fmla="*/ 6254 h 10000"/>
              <a:gd name="connsiteX15" fmla="*/ 1148 w 10000"/>
              <a:gd name="connsiteY15" fmla="*/ 5845 h 10000"/>
              <a:gd name="connsiteX16" fmla="*/ 1228 w 10000"/>
              <a:gd name="connsiteY16" fmla="*/ 5244 h 10000"/>
              <a:gd name="connsiteX17" fmla="*/ 1306 w 10000"/>
              <a:gd name="connsiteY17" fmla="*/ 4431 h 10000"/>
              <a:gd name="connsiteX18" fmla="*/ 1405 w 10000"/>
              <a:gd name="connsiteY18" fmla="*/ 3830 h 10000"/>
              <a:gd name="connsiteX19" fmla="*/ 1462 w 10000"/>
              <a:gd name="connsiteY19" fmla="*/ 3216 h 10000"/>
              <a:gd name="connsiteX20" fmla="*/ 1544 w 10000"/>
              <a:gd name="connsiteY20" fmla="*/ 2792 h 10000"/>
              <a:gd name="connsiteX21" fmla="*/ 1605 w 10000"/>
              <a:gd name="connsiteY21" fmla="*/ 2205 h 10000"/>
              <a:gd name="connsiteX22" fmla="*/ 1685 w 10000"/>
              <a:gd name="connsiteY22" fmla="*/ 1746 h 10000"/>
              <a:gd name="connsiteX23" fmla="*/ 1768 w 10000"/>
              <a:gd name="connsiteY23" fmla="*/ 1357 h 10000"/>
              <a:gd name="connsiteX24" fmla="*/ 1845 w 10000"/>
              <a:gd name="connsiteY24" fmla="*/ 919 h 10000"/>
              <a:gd name="connsiteX25" fmla="*/ 1951 w 10000"/>
              <a:gd name="connsiteY25" fmla="*/ 898 h 10000"/>
              <a:gd name="connsiteX26" fmla="*/ 2031 w 10000"/>
              <a:gd name="connsiteY26" fmla="*/ 459 h 10000"/>
              <a:gd name="connsiteX27" fmla="*/ 2111 w 10000"/>
              <a:gd name="connsiteY27" fmla="*/ 49 h 10000"/>
              <a:gd name="connsiteX28" fmla="*/ 2193 w 10000"/>
              <a:gd name="connsiteY28" fmla="*/ 0 h 10000"/>
              <a:gd name="connsiteX29" fmla="*/ 2281 w 10000"/>
              <a:gd name="connsiteY29" fmla="*/ 332 h 10000"/>
              <a:gd name="connsiteX30" fmla="*/ 2347 w 10000"/>
              <a:gd name="connsiteY30" fmla="*/ 686 h 10000"/>
              <a:gd name="connsiteX31" fmla="*/ 2410 w 10000"/>
              <a:gd name="connsiteY31" fmla="*/ 1251 h 10000"/>
              <a:gd name="connsiteX32" fmla="*/ 2476 w 10000"/>
              <a:gd name="connsiteY32" fmla="*/ 1943 h 10000"/>
              <a:gd name="connsiteX33" fmla="*/ 2540 w 10000"/>
              <a:gd name="connsiteY33" fmla="*/ 2509 h 10000"/>
              <a:gd name="connsiteX34" fmla="*/ 2624 w 10000"/>
              <a:gd name="connsiteY34" fmla="*/ 3053 h 10000"/>
              <a:gd name="connsiteX35" fmla="*/ 2734 w 10000"/>
              <a:gd name="connsiteY35" fmla="*/ 3583 h 10000"/>
              <a:gd name="connsiteX36" fmla="*/ 2819 w 10000"/>
              <a:gd name="connsiteY36" fmla="*/ 3887 h 10000"/>
              <a:gd name="connsiteX37" fmla="*/ 2885 w 10000"/>
              <a:gd name="connsiteY37" fmla="*/ 4042 h 10000"/>
              <a:gd name="connsiteX38" fmla="*/ 2987 w 10000"/>
              <a:gd name="connsiteY38" fmla="*/ 4184 h 10000"/>
              <a:gd name="connsiteX39" fmla="*/ 3048 w 10000"/>
              <a:gd name="connsiteY39" fmla="*/ 4148 h 10000"/>
              <a:gd name="connsiteX40" fmla="*/ 3111 w 10000"/>
              <a:gd name="connsiteY40" fmla="*/ 4113 h 10000"/>
              <a:gd name="connsiteX41" fmla="*/ 3196 w 10000"/>
              <a:gd name="connsiteY41" fmla="*/ 4099 h 10000"/>
              <a:gd name="connsiteX42" fmla="*/ 3302 w 10000"/>
              <a:gd name="connsiteY42" fmla="*/ 4608 h 10000"/>
              <a:gd name="connsiteX43" fmla="*/ 3389 w 10000"/>
              <a:gd name="connsiteY43" fmla="*/ 4961 h 10000"/>
              <a:gd name="connsiteX44" fmla="*/ 3476 w 10000"/>
              <a:gd name="connsiteY44" fmla="*/ 5491 h 10000"/>
              <a:gd name="connsiteX45" fmla="*/ 3520 w 10000"/>
              <a:gd name="connsiteY45" fmla="*/ 6057 h 10000"/>
              <a:gd name="connsiteX46" fmla="*/ 3624 w 10000"/>
              <a:gd name="connsiteY46" fmla="*/ 6537 h 10000"/>
              <a:gd name="connsiteX47" fmla="*/ 3693 w 10000"/>
              <a:gd name="connsiteY47" fmla="*/ 6926 h 10000"/>
              <a:gd name="connsiteX48" fmla="*/ 3798 w 10000"/>
              <a:gd name="connsiteY48" fmla="*/ 7456 h 10000"/>
              <a:gd name="connsiteX49" fmla="*/ 3859 w 10000"/>
              <a:gd name="connsiteY49" fmla="*/ 7597 h 10000"/>
              <a:gd name="connsiteX50" fmla="*/ 3925 w 10000"/>
              <a:gd name="connsiteY50" fmla="*/ 7774 h 10000"/>
              <a:gd name="connsiteX51" fmla="*/ 4008 w 10000"/>
              <a:gd name="connsiteY51" fmla="*/ 8092 h 10000"/>
              <a:gd name="connsiteX52" fmla="*/ 4093 w 10000"/>
              <a:gd name="connsiteY52" fmla="*/ 8424 h 10000"/>
              <a:gd name="connsiteX53" fmla="*/ 4177 w 10000"/>
              <a:gd name="connsiteY53" fmla="*/ 8777 h 10000"/>
              <a:gd name="connsiteX54" fmla="*/ 4262 w 10000"/>
              <a:gd name="connsiteY54" fmla="*/ 8919 h 10000"/>
              <a:gd name="connsiteX55" fmla="*/ 4328 w 10000"/>
              <a:gd name="connsiteY55" fmla="*/ 8905 h 10000"/>
              <a:gd name="connsiteX56" fmla="*/ 4410 w 10000"/>
              <a:gd name="connsiteY56" fmla="*/ 8848 h 10000"/>
              <a:gd name="connsiteX57" fmla="*/ 5399 w 10000"/>
              <a:gd name="connsiteY57" fmla="*/ 6611 h 10000"/>
              <a:gd name="connsiteX58" fmla="*/ 7013 w 10000"/>
              <a:gd name="connsiteY58" fmla="*/ 7299 h 10000"/>
              <a:gd name="connsiteX59" fmla="*/ 10000 w 10000"/>
              <a:gd name="connsiteY59" fmla="*/ 9046 h 10000"/>
              <a:gd name="connsiteX60" fmla="*/ 9986 w 10000"/>
              <a:gd name="connsiteY60" fmla="*/ 10000 h 10000"/>
              <a:gd name="connsiteX0" fmla="*/ 0 w 10000"/>
              <a:gd name="connsiteY0" fmla="*/ 9894 h 10000"/>
              <a:gd name="connsiteX1" fmla="*/ 85 w 10000"/>
              <a:gd name="connsiteY1" fmla="*/ 9399 h 10000"/>
              <a:gd name="connsiteX2" fmla="*/ 165 w 10000"/>
              <a:gd name="connsiteY2" fmla="*/ 8989 h 10000"/>
              <a:gd name="connsiteX3" fmla="*/ 226 w 10000"/>
              <a:gd name="connsiteY3" fmla="*/ 8940 h 10000"/>
              <a:gd name="connsiteX4" fmla="*/ 311 w 10000"/>
              <a:gd name="connsiteY4" fmla="*/ 8905 h 10000"/>
              <a:gd name="connsiteX5" fmla="*/ 372 w 10000"/>
              <a:gd name="connsiteY5" fmla="*/ 8869 h 10000"/>
              <a:gd name="connsiteX6" fmla="*/ 457 w 10000"/>
              <a:gd name="connsiteY6" fmla="*/ 8834 h 10000"/>
              <a:gd name="connsiteX7" fmla="*/ 539 w 10000"/>
              <a:gd name="connsiteY7" fmla="*/ 8799 h 10000"/>
              <a:gd name="connsiteX8" fmla="*/ 621 w 10000"/>
              <a:gd name="connsiteY8" fmla="*/ 8763 h 10000"/>
              <a:gd name="connsiteX9" fmla="*/ 728 w 10000"/>
              <a:gd name="connsiteY9" fmla="*/ 8530 h 10000"/>
              <a:gd name="connsiteX10" fmla="*/ 784 w 10000"/>
              <a:gd name="connsiteY10" fmla="*/ 7929 h 10000"/>
              <a:gd name="connsiteX11" fmla="*/ 842 w 10000"/>
              <a:gd name="connsiteY11" fmla="*/ 7717 h 10000"/>
              <a:gd name="connsiteX12" fmla="*/ 944 w 10000"/>
              <a:gd name="connsiteY12" fmla="*/ 7102 h 10000"/>
              <a:gd name="connsiteX13" fmla="*/ 1005 w 10000"/>
              <a:gd name="connsiteY13" fmla="*/ 6693 h 10000"/>
              <a:gd name="connsiteX14" fmla="*/ 1087 w 10000"/>
              <a:gd name="connsiteY14" fmla="*/ 6254 h 10000"/>
              <a:gd name="connsiteX15" fmla="*/ 1148 w 10000"/>
              <a:gd name="connsiteY15" fmla="*/ 5845 h 10000"/>
              <a:gd name="connsiteX16" fmla="*/ 1228 w 10000"/>
              <a:gd name="connsiteY16" fmla="*/ 5244 h 10000"/>
              <a:gd name="connsiteX17" fmla="*/ 1306 w 10000"/>
              <a:gd name="connsiteY17" fmla="*/ 4431 h 10000"/>
              <a:gd name="connsiteX18" fmla="*/ 1405 w 10000"/>
              <a:gd name="connsiteY18" fmla="*/ 3830 h 10000"/>
              <a:gd name="connsiteX19" fmla="*/ 1462 w 10000"/>
              <a:gd name="connsiteY19" fmla="*/ 3216 h 10000"/>
              <a:gd name="connsiteX20" fmla="*/ 1544 w 10000"/>
              <a:gd name="connsiteY20" fmla="*/ 2792 h 10000"/>
              <a:gd name="connsiteX21" fmla="*/ 1605 w 10000"/>
              <a:gd name="connsiteY21" fmla="*/ 2205 h 10000"/>
              <a:gd name="connsiteX22" fmla="*/ 1685 w 10000"/>
              <a:gd name="connsiteY22" fmla="*/ 1746 h 10000"/>
              <a:gd name="connsiteX23" fmla="*/ 1768 w 10000"/>
              <a:gd name="connsiteY23" fmla="*/ 1357 h 10000"/>
              <a:gd name="connsiteX24" fmla="*/ 1845 w 10000"/>
              <a:gd name="connsiteY24" fmla="*/ 919 h 10000"/>
              <a:gd name="connsiteX25" fmla="*/ 1951 w 10000"/>
              <a:gd name="connsiteY25" fmla="*/ 898 h 10000"/>
              <a:gd name="connsiteX26" fmla="*/ 2031 w 10000"/>
              <a:gd name="connsiteY26" fmla="*/ 459 h 10000"/>
              <a:gd name="connsiteX27" fmla="*/ 2111 w 10000"/>
              <a:gd name="connsiteY27" fmla="*/ 49 h 10000"/>
              <a:gd name="connsiteX28" fmla="*/ 2193 w 10000"/>
              <a:gd name="connsiteY28" fmla="*/ 0 h 10000"/>
              <a:gd name="connsiteX29" fmla="*/ 2281 w 10000"/>
              <a:gd name="connsiteY29" fmla="*/ 332 h 10000"/>
              <a:gd name="connsiteX30" fmla="*/ 2347 w 10000"/>
              <a:gd name="connsiteY30" fmla="*/ 686 h 10000"/>
              <a:gd name="connsiteX31" fmla="*/ 2410 w 10000"/>
              <a:gd name="connsiteY31" fmla="*/ 1251 h 10000"/>
              <a:gd name="connsiteX32" fmla="*/ 2476 w 10000"/>
              <a:gd name="connsiteY32" fmla="*/ 1943 h 10000"/>
              <a:gd name="connsiteX33" fmla="*/ 2540 w 10000"/>
              <a:gd name="connsiteY33" fmla="*/ 2509 h 10000"/>
              <a:gd name="connsiteX34" fmla="*/ 2624 w 10000"/>
              <a:gd name="connsiteY34" fmla="*/ 3053 h 10000"/>
              <a:gd name="connsiteX35" fmla="*/ 2734 w 10000"/>
              <a:gd name="connsiteY35" fmla="*/ 3583 h 10000"/>
              <a:gd name="connsiteX36" fmla="*/ 2819 w 10000"/>
              <a:gd name="connsiteY36" fmla="*/ 3887 h 10000"/>
              <a:gd name="connsiteX37" fmla="*/ 2885 w 10000"/>
              <a:gd name="connsiteY37" fmla="*/ 4042 h 10000"/>
              <a:gd name="connsiteX38" fmla="*/ 2987 w 10000"/>
              <a:gd name="connsiteY38" fmla="*/ 4184 h 10000"/>
              <a:gd name="connsiteX39" fmla="*/ 3048 w 10000"/>
              <a:gd name="connsiteY39" fmla="*/ 4148 h 10000"/>
              <a:gd name="connsiteX40" fmla="*/ 3111 w 10000"/>
              <a:gd name="connsiteY40" fmla="*/ 4113 h 10000"/>
              <a:gd name="connsiteX41" fmla="*/ 3196 w 10000"/>
              <a:gd name="connsiteY41" fmla="*/ 4099 h 10000"/>
              <a:gd name="connsiteX42" fmla="*/ 3302 w 10000"/>
              <a:gd name="connsiteY42" fmla="*/ 4608 h 10000"/>
              <a:gd name="connsiteX43" fmla="*/ 3389 w 10000"/>
              <a:gd name="connsiteY43" fmla="*/ 4961 h 10000"/>
              <a:gd name="connsiteX44" fmla="*/ 3476 w 10000"/>
              <a:gd name="connsiteY44" fmla="*/ 5491 h 10000"/>
              <a:gd name="connsiteX45" fmla="*/ 3520 w 10000"/>
              <a:gd name="connsiteY45" fmla="*/ 6057 h 10000"/>
              <a:gd name="connsiteX46" fmla="*/ 3624 w 10000"/>
              <a:gd name="connsiteY46" fmla="*/ 6537 h 10000"/>
              <a:gd name="connsiteX47" fmla="*/ 3693 w 10000"/>
              <a:gd name="connsiteY47" fmla="*/ 6926 h 10000"/>
              <a:gd name="connsiteX48" fmla="*/ 3798 w 10000"/>
              <a:gd name="connsiteY48" fmla="*/ 7456 h 10000"/>
              <a:gd name="connsiteX49" fmla="*/ 3859 w 10000"/>
              <a:gd name="connsiteY49" fmla="*/ 7597 h 10000"/>
              <a:gd name="connsiteX50" fmla="*/ 3925 w 10000"/>
              <a:gd name="connsiteY50" fmla="*/ 7774 h 10000"/>
              <a:gd name="connsiteX51" fmla="*/ 4008 w 10000"/>
              <a:gd name="connsiteY51" fmla="*/ 8092 h 10000"/>
              <a:gd name="connsiteX52" fmla="*/ 4093 w 10000"/>
              <a:gd name="connsiteY52" fmla="*/ 8424 h 10000"/>
              <a:gd name="connsiteX53" fmla="*/ 4177 w 10000"/>
              <a:gd name="connsiteY53" fmla="*/ 8777 h 10000"/>
              <a:gd name="connsiteX54" fmla="*/ 4262 w 10000"/>
              <a:gd name="connsiteY54" fmla="*/ 8919 h 10000"/>
              <a:gd name="connsiteX55" fmla="*/ 4328 w 10000"/>
              <a:gd name="connsiteY55" fmla="*/ 8905 h 10000"/>
              <a:gd name="connsiteX56" fmla="*/ 4410 w 10000"/>
              <a:gd name="connsiteY56" fmla="*/ 8848 h 10000"/>
              <a:gd name="connsiteX57" fmla="*/ 5399 w 10000"/>
              <a:gd name="connsiteY57" fmla="*/ 6611 h 10000"/>
              <a:gd name="connsiteX58" fmla="*/ 7013 w 10000"/>
              <a:gd name="connsiteY58" fmla="*/ 7299 h 10000"/>
              <a:gd name="connsiteX59" fmla="*/ 10000 w 10000"/>
              <a:gd name="connsiteY59" fmla="*/ 9046 h 10000"/>
              <a:gd name="connsiteX60" fmla="*/ 9986 w 10000"/>
              <a:gd name="connsiteY60" fmla="*/ 10000 h 10000"/>
              <a:gd name="connsiteX0" fmla="*/ 0 w 10000"/>
              <a:gd name="connsiteY0" fmla="*/ 9894 h 10000"/>
              <a:gd name="connsiteX1" fmla="*/ 85 w 10000"/>
              <a:gd name="connsiteY1" fmla="*/ 9399 h 10000"/>
              <a:gd name="connsiteX2" fmla="*/ 165 w 10000"/>
              <a:gd name="connsiteY2" fmla="*/ 8989 h 10000"/>
              <a:gd name="connsiteX3" fmla="*/ 226 w 10000"/>
              <a:gd name="connsiteY3" fmla="*/ 8940 h 10000"/>
              <a:gd name="connsiteX4" fmla="*/ 311 w 10000"/>
              <a:gd name="connsiteY4" fmla="*/ 8905 h 10000"/>
              <a:gd name="connsiteX5" fmla="*/ 372 w 10000"/>
              <a:gd name="connsiteY5" fmla="*/ 8869 h 10000"/>
              <a:gd name="connsiteX6" fmla="*/ 457 w 10000"/>
              <a:gd name="connsiteY6" fmla="*/ 8834 h 10000"/>
              <a:gd name="connsiteX7" fmla="*/ 539 w 10000"/>
              <a:gd name="connsiteY7" fmla="*/ 8799 h 10000"/>
              <a:gd name="connsiteX8" fmla="*/ 621 w 10000"/>
              <a:gd name="connsiteY8" fmla="*/ 8763 h 10000"/>
              <a:gd name="connsiteX9" fmla="*/ 728 w 10000"/>
              <a:gd name="connsiteY9" fmla="*/ 8530 h 10000"/>
              <a:gd name="connsiteX10" fmla="*/ 784 w 10000"/>
              <a:gd name="connsiteY10" fmla="*/ 7929 h 10000"/>
              <a:gd name="connsiteX11" fmla="*/ 842 w 10000"/>
              <a:gd name="connsiteY11" fmla="*/ 7717 h 10000"/>
              <a:gd name="connsiteX12" fmla="*/ 944 w 10000"/>
              <a:gd name="connsiteY12" fmla="*/ 7102 h 10000"/>
              <a:gd name="connsiteX13" fmla="*/ 1005 w 10000"/>
              <a:gd name="connsiteY13" fmla="*/ 6693 h 10000"/>
              <a:gd name="connsiteX14" fmla="*/ 1087 w 10000"/>
              <a:gd name="connsiteY14" fmla="*/ 6254 h 10000"/>
              <a:gd name="connsiteX15" fmla="*/ 1148 w 10000"/>
              <a:gd name="connsiteY15" fmla="*/ 5845 h 10000"/>
              <a:gd name="connsiteX16" fmla="*/ 1228 w 10000"/>
              <a:gd name="connsiteY16" fmla="*/ 5244 h 10000"/>
              <a:gd name="connsiteX17" fmla="*/ 1306 w 10000"/>
              <a:gd name="connsiteY17" fmla="*/ 4431 h 10000"/>
              <a:gd name="connsiteX18" fmla="*/ 1405 w 10000"/>
              <a:gd name="connsiteY18" fmla="*/ 3830 h 10000"/>
              <a:gd name="connsiteX19" fmla="*/ 1462 w 10000"/>
              <a:gd name="connsiteY19" fmla="*/ 3216 h 10000"/>
              <a:gd name="connsiteX20" fmla="*/ 1544 w 10000"/>
              <a:gd name="connsiteY20" fmla="*/ 2792 h 10000"/>
              <a:gd name="connsiteX21" fmla="*/ 1605 w 10000"/>
              <a:gd name="connsiteY21" fmla="*/ 2205 h 10000"/>
              <a:gd name="connsiteX22" fmla="*/ 1685 w 10000"/>
              <a:gd name="connsiteY22" fmla="*/ 1746 h 10000"/>
              <a:gd name="connsiteX23" fmla="*/ 1768 w 10000"/>
              <a:gd name="connsiteY23" fmla="*/ 1357 h 10000"/>
              <a:gd name="connsiteX24" fmla="*/ 1845 w 10000"/>
              <a:gd name="connsiteY24" fmla="*/ 919 h 10000"/>
              <a:gd name="connsiteX25" fmla="*/ 1951 w 10000"/>
              <a:gd name="connsiteY25" fmla="*/ 898 h 10000"/>
              <a:gd name="connsiteX26" fmla="*/ 2031 w 10000"/>
              <a:gd name="connsiteY26" fmla="*/ 459 h 10000"/>
              <a:gd name="connsiteX27" fmla="*/ 2111 w 10000"/>
              <a:gd name="connsiteY27" fmla="*/ 49 h 10000"/>
              <a:gd name="connsiteX28" fmla="*/ 2193 w 10000"/>
              <a:gd name="connsiteY28" fmla="*/ 0 h 10000"/>
              <a:gd name="connsiteX29" fmla="*/ 2281 w 10000"/>
              <a:gd name="connsiteY29" fmla="*/ 332 h 10000"/>
              <a:gd name="connsiteX30" fmla="*/ 2347 w 10000"/>
              <a:gd name="connsiteY30" fmla="*/ 686 h 10000"/>
              <a:gd name="connsiteX31" fmla="*/ 2410 w 10000"/>
              <a:gd name="connsiteY31" fmla="*/ 1251 h 10000"/>
              <a:gd name="connsiteX32" fmla="*/ 2476 w 10000"/>
              <a:gd name="connsiteY32" fmla="*/ 1943 h 10000"/>
              <a:gd name="connsiteX33" fmla="*/ 2540 w 10000"/>
              <a:gd name="connsiteY33" fmla="*/ 2509 h 10000"/>
              <a:gd name="connsiteX34" fmla="*/ 2624 w 10000"/>
              <a:gd name="connsiteY34" fmla="*/ 3053 h 10000"/>
              <a:gd name="connsiteX35" fmla="*/ 2734 w 10000"/>
              <a:gd name="connsiteY35" fmla="*/ 3583 h 10000"/>
              <a:gd name="connsiteX36" fmla="*/ 2819 w 10000"/>
              <a:gd name="connsiteY36" fmla="*/ 3887 h 10000"/>
              <a:gd name="connsiteX37" fmla="*/ 2885 w 10000"/>
              <a:gd name="connsiteY37" fmla="*/ 4042 h 10000"/>
              <a:gd name="connsiteX38" fmla="*/ 2987 w 10000"/>
              <a:gd name="connsiteY38" fmla="*/ 4184 h 10000"/>
              <a:gd name="connsiteX39" fmla="*/ 3048 w 10000"/>
              <a:gd name="connsiteY39" fmla="*/ 4148 h 10000"/>
              <a:gd name="connsiteX40" fmla="*/ 3111 w 10000"/>
              <a:gd name="connsiteY40" fmla="*/ 4113 h 10000"/>
              <a:gd name="connsiteX41" fmla="*/ 3196 w 10000"/>
              <a:gd name="connsiteY41" fmla="*/ 4099 h 10000"/>
              <a:gd name="connsiteX42" fmla="*/ 3302 w 10000"/>
              <a:gd name="connsiteY42" fmla="*/ 4608 h 10000"/>
              <a:gd name="connsiteX43" fmla="*/ 3389 w 10000"/>
              <a:gd name="connsiteY43" fmla="*/ 4961 h 10000"/>
              <a:gd name="connsiteX44" fmla="*/ 3476 w 10000"/>
              <a:gd name="connsiteY44" fmla="*/ 5491 h 10000"/>
              <a:gd name="connsiteX45" fmla="*/ 3520 w 10000"/>
              <a:gd name="connsiteY45" fmla="*/ 6057 h 10000"/>
              <a:gd name="connsiteX46" fmla="*/ 3624 w 10000"/>
              <a:gd name="connsiteY46" fmla="*/ 6537 h 10000"/>
              <a:gd name="connsiteX47" fmla="*/ 3693 w 10000"/>
              <a:gd name="connsiteY47" fmla="*/ 6926 h 10000"/>
              <a:gd name="connsiteX48" fmla="*/ 3798 w 10000"/>
              <a:gd name="connsiteY48" fmla="*/ 7456 h 10000"/>
              <a:gd name="connsiteX49" fmla="*/ 3859 w 10000"/>
              <a:gd name="connsiteY49" fmla="*/ 7597 h 10000"/>
              <a:gd name="connsiteX50" fmla="*/ 3925 w 10000"/>
              <a:gd name="connsiteY50" fmla="*/ 7774 h 10000"/>
              <a:gd name="connsiteX51" fmla="*/ 4008 w 10000"/>
              <a:gd name="connsiteY51" fmla="*/ 8092 h 10000"/>
              <a:gd name="connsiteX52" fmla="*/ 4093 w 10000"/>
              <a:gd name="connsiteY52" fmla="*/ 8424 h 10000"/>
              <a:gd name="connsiteX53" fmla="*/ 4177 w 10000"/>
              <a:gd name="connsiteY53" fmla="*/ 8777 h 10000"/>
              <a:gd name="connsiteX54" fmla="*/ 4262 w 10000"/>
              <a:gd name="connsiteY54" fmla="*/ 8919 h 10000"/>
              <a:gd name="connsiteX55" fmla="*/ 4328 w 10000"/>
              <a:gd name="connsiteY55" fmla="*/ 8905 h 10000"/>
              <a:gd name="connsiteX56" fmla="*/ 5399 w 10000"/>
              <a:gd name="connsiteY56" fmla="*/ 6611 h 10000"/>
              <a:gd name="connsiteX57" fmla="*/ 7013 w 10000"/>
              <a:gd name="connsiteY57" fmla="*/ 7299 h 10000"/>
              <a:gd name="connsiteX58" fmla="*/ 10000 w 10000"/>
              <a:gd name="connsiteY58" fmla="*/ 9046 h 10000"/>
              <a:gd name="connsiteX59" fmla="*/ 9986 w 10000"/>
              <a:gd name="connsiteY59" fmla="*/ 10000 h 10000"/>
              <a:gd name="connsiteX0" fmla="*/ 0 w 10000"/>
              <a:gd name="connsiteY0" fmla="*/ 9894 h 10000"/>
              <a:gd name="connsiteX1" fmla="*/ 85 w 10000"/>
              <a:gd name="connsiteY1" fmla="*/ 9399 h 10000"/>
              <a:gd name="connsiteX2" fmla="*/ 165 w 10000"/>
              <a:gd name="connsiteY2" fmla="*/ 8989 h 10000"/>
              <a:gd name="connsiteX3" fmla="*/ 226 w 10000"/>
              <a:gd name="connsiteY3" fmla="*/ 8940 h 10000"/>
              <a:gd name="connsiteX4" fmla="*/ 311 w 10000"/>
              <a:gd name="connsiteY4" fmla="*/ 8905 h 10000"/>
              <a:gd name="connsiteX5" fmla="*/ 372 w 10000"/>
              <a:gd name="connsiteY5" fmla="*/ 8869 h 10000"/>
              <a:gd name="connsiteX6" fmla="*/ 457 w 10000"/>
              <a:gd name="connsiteY6" fmla="*/ 8834 h 10000"/>
              <a:gd name="connsiteX7" fmla="*/ 539 w 10000"/>
              <a:gd name="connsiteY7" fmla="*/ 8799 h 10000"/>
              <a:gd name="connsiteX8" fmla="*/ 621 w 10000"/>
              <a:gd name="connsiteY8" fmla="*/ 8763 h 10000"/>
              <a:gd name="connsiteX9" fmla="*/ 728 w 10000"/>
              <a:gd name="connsiteY9" fmla="*/ 8530 h 10000"/>
              <a:gd name="connsiteX10" fmla="*/ 784 w 10000"/>
              <a:gd name="connsiteY10" fmla="*/ 7929 h 10000"/>
              <a:gd name="connsiteX11" fmla="*/ 842 w 10000"/>
              <a:gd name="connsiteY11" fmla="*/ 7717 h 10000"/>
              <a:gd name="connsiteX12" fmla="*/ 944 w 10000"/>
              <a:gd name="connsiteY12" fmla="*/ 7102 h 10000"/>
              <a:gd name="connsiteX13" fmla="*/ 1005 w 10000"/>
              <a:gd name="connsiteY13" fmla="*/ 6693 h 10000"/>
              <a:gd name="connsiteX14" fmla="*/ 1087 w 10000"/>
              <a:gd name="connsiteY14" fmla="*/ 6254 h 10000"/>
              <a:gd name="connsiteX15" fmla="*/ 1148 w 10000"/>
              <a:gd name="connsiteY15" fmla="*/ 5845 h 10000"/>
              <a:gd name="connsiteX16" fmla="*/ 1228 w 10000"/>
              <a:gd name="connsiteY16" fmla="*/ 5244 h 10000"/>
              <a:gd name="connsiteX17" fmla="*/ 1306 w 10000"/>
              <a:gd name="connsiteY17" fmla="*/ 4431 h 10000"/>
              <a:gd name="connsiteX18" fmla="*/ 1405 w 10000"/>
              <a:gd name="connsiteY18" fmla="*/ 3830 h 10000"/>
              <a:gd name="connsiteX19" fmla="*/ 1462 w 10000"/>
              <a:gd name="connsiteY19" fmla="*/ 3216 h 10000"/>
              <a:gd name="connsiteX20" fmla="*/ 1544 w 10000"/>
              <a:gd name="connsiteY20" fmla="*/ 2792 h 10000"/>
              <a:gd name="connsiteX21" fmla="*/ 1605 w 10000"/>
              <a:gd name="connsiteY21" fmla="*/ 2205 h 10000"/>
              <a:gd name="connsiteX22" fmla="*/ 1685 w 10000"/>
              <a:gd name="connsiteY22" fmla="*/ 1746 h 10000"/>
              <a:gd name="connsiteX23" fmla="*/ 1768 w 10000"/>
              <a:gd name="connsiteY23" fmla="*/ 1357 h 10000"/>
              <a:gd name="connsiteX24" fmla="*/ 1845 w 10000"/>
              <a:gd name="connsiteY24" fmla="*/ 919 h 10000"/>
              <a:gd name="connsiteX25" fmla="*/ 1951 w 10000"/>
              <a:gd name="connsiteY25" fmla="*/ 898 h 10000"/>
              <a:gd name="connsiteX26" fmla="*/ 2031 w 10000"/>
              <a:gd name="connsiteY26" fmla="*/ 459 h 10000"/>
              <a:gd name="connsiteX27" fmla="*/ 2111 w 10000"/>
              <a:gd name="connsiteY27" fmla="*/ 49 h 10000"/>
              <a:gd name="connsiteX28" fmla="*/ 2193 w 10000"/>
              <a:gd name="connsiteY28" fmla="*/ 0 h 10000"/>
              <a:gd name="connsiteX29" fmla="*/ 2281 w 10000"/>
              <a:gd name="connsiteY29" fmla="*/ 332 h 10000"/>
              <a:gd name="connsiteX30" fmla="*/ 2347 w 10000"/>
              <a:gd name="connsiteY30" fmla="*/ 686 h 10000"/>
              <a:gd name="connsiteX31" fmla="*/ 2410 w 10000"/>
              <a:gd name="connsiteY31" fmla="*/ 1251 h 10000"/>
              <a:gd name="connsiteX32" fmla="*/ 2476 w 10000"/>
              <a:gd name="connsiteY32" fmla="*/ 1943 h 10000"/>
              <a:gd name="connsiteX33" fmla="*/ 2540 w 10000"/>
              <a:gd name="connsiteY33" fmla="*/ 2509 h 10000"/>
              <a:gd name="connsiteX34" fmla="*/ 2624 w 10000"/>
              <a:gd name="connsiteY34" fmla="*/ 3053 h 10000"/>
              <a:gd name="connsiteX35" fmla="*/ 2734 w 10000"/>
              <a:gd name="connsiteY35" fmla="*/ 3583 h 10000"/>
              <a:gd name="connsiteX36" fmla="*/ 2819 w 10000"/>
              <a:gd name="connsiteY36" fmla="*/ 3887 h 10000"/>
              <a:gd name="connsiteX37" fmla="*/ 2885 w 10000"/>
              <a:gd name="connsiteY37" fmla="*/ 4042 h 10000"/>
              <a:gd name="connsiteX38" fmla="*/ 2987 w 10000"/>
              <a:gd name="connsiteY38" fmla="*/ 4184 h 10000"/>
              <a:gd name="connsiteX39" fmla="*/ 3048 w 10000"/>
              <a:gd name="connsiteY39" fmla="*/ 4148 h 10000"/>
              <a:gd name="connsiteX40" fmla="*/ 3111 w 10000"/>
              <a:gd name="connsiteY40" fmla="*/ 4113 h 10000"/>
              <a:gd name="connsiteX41" fmla="*/ 3196 w 10000"/>
              <a:gd name="connsiteY41" fmla="*/ 4099 h 10000"/>
              <a:gd name="connsiteX42" fmla="*/ 3302 w 10000"/>
              <a:gd name="connsiteY42" fmla="*/ 4608 h 10000"/>
              <a:gd name="connsiteX43" fmla="*/ 3389 w 10000"/>
              <a:gd name="connsiteY43" fmla="*/ 4961 h 10000"/>
              <a:gd name="connsiteX44" fmla="*/ 3476 w 10000"/>
              <a:gd name="connsiteY44" fmla="*/ 5491 h 10000"/>
              <a:gd name="connsiteX45" fmla="*/ 3520 w 10000"/>
              <a:gd name="connsiteY45" fmla="*/ 6057 h 10000"/>
              <a:gd name="connsiteX46" fmla="*/ 3624 w 10000"/>
              <a:gd name="connsiteY46" fmla="*/ 6537 h 10000"/>
              <a:gd name="connsiteX47" fmla="*/ 3693 w 10000"/>
              <a:gd name="connsiteY47" fmla="*/ 6926 h 10000"/>
              <a:gd name="connsiteX48" fmla="*/ 3798 w 10000"/>
              <a:gd name="connsiteY48" fmla="*/ 7456 h 10000"/>
              <a:gd name="connsiteX49" fmla="*/ 3859 w 10000"/>
              <a:gd name="connsiteY49" fmla="*/ 7597 h 10000"/>
              <a:gd name="connsiteX50" fmla="*/ 3925 w 10000"/>
              <a:gd name="connsiteY50" fmla="*/ 7774 h 10000"/>
              <a:gd name="connsiteX51" fmla="*/ 4008 w 10000"/>
              <a:gd name="connsiteY51" fmla="*/ 8092 h 10000"/>
              <a:gd name="connsiteX52" fmla="*/ 4093 w 10000"/>
              <a:gd name="connsiteY52" fmla="*/ 8424 h 10000"/>
              <a:gd name="connsiteX53" fmla="*/ 4177 w 10000"/>
              <a:gd name="connsiteY53" fmla="*/ 8777 h 10000"/>
              <a:gd name="connsiteX54" fmla="*/ 4262 w 10000"/>
              <a:gd name="connsiteY54" fmla="*/ 8919 h 10000"/>
              <a:gd name="connsiteX55" fmla="*/ 5399 w 10000"/>
              <a:gd name="connsiteY55" fmla="*/ 6611 h 10000"/>
              <a:gd name="connsiteX56" fmla="*/ 7013 w 10000"/>
              <a:gd name="connsiteY56" fmla="*/ 7299 h 10000"/>
              <a:gd name="connsiteX57" fmla="*/ 10000 w 10000"/>
              <a:gd name="connsiteY57" fmla="*/ 9046 h 10000"/>
              <a:gd name="connsiteX58" fmla="*/ 9986 w 10000"/>
              <a:gd name="connsiteY58" fmla="*/ 10000 h 10000"/>
              <a:gd name="connsiteX0" fmla="*/ 0 w 10000"/>
              <a:gd name="connsiteY0" fmla="*/ 9894 h 10000"/>
              <a:gd name="connsiteX1" fmla="*/ 85 w 10000"/>
              <a:gd name="connsiteY1" fmla="*/ 9399 h 10000"/>
              <a:gd name="connsiteX2" fmla="*/ 165 w 10000"/>
              <a:gd name="connsiteY2" fmla="*/ 8989 h 10000"/>
              <a:gd name="connsiteX3" fmla="*/ 226 w 10000"/>
              <a:gd name="connsiteY3" fmla="*/ 8940 h 10000"/>
              <a:gd name="connsiteX4" fmla="*/ 311 w 10000"/>
              <a:gd name="connsiteY4" fmla="*/ 8905 h 10000"/>
              <a:gd name="connsiteX5" fmla="*/ 372 w 10000"/>
              <a:gd name="connsiteY5" fmla="*/ 8869 h 10000"/>
              <a:gd name="connsiteX6" fmla="*/ 457 w 10000"/>
              <a:gd name="connsiteY6" fmla="*/ 8834 h 10000"/>
              <a:gd name="connsiteX7" fmla="*/ 539 w 10000"/>
              <a:gd name="connsiteY7" fmla="*/ 8799 h 10000"/>
              <a:gd name="connsiteX8" fmla="*/ 621 w 10000"/>
              <a:gd name="connsiteY8" fmla="*/ 8763 h 10000"/>
              <a:gd name="connsiteX9" fmla="*/ 728 w 10000"/>
              <a:gd name="connsiteY9" fmla="*/ 8530 h 10000"/>
              <a:gd name="connsiteX10" fmla="*/ 784 w 10000"/>
              <a:gd name="connsiteY10" fmla="*/ 7929 h 10000"/>
              <a:gd name="connsiteX11" fmla="*/ 842 w 10000"/>
              <a:gd name="connsiteY11" fmla="*/ 7717 h 10000"/>
              <a:gd name="connsiteX12" fmla="*/ 944 w 10000"/>
              <a:gd name="connsiteY12" fmla="*/ 7102 h 10000"/>
              <a:gd name="connsiteX13" fmla="*/ 1005 w 10000"/>
              <a:gd name="connsiteY13" fmla="*/ 6693 h 10000"/>
              <a:gd name="connsiteX14" fmla="*/ 1087 w 10000"/>
              <a:gd name="connsiteY14" fmla="*/ 6254 h 10000"/>
              <a:gd name="connsiteX15" fmla="*/ 1148 w 10000"/>
              <a:gd name="connsiteY15" fmla="*/ 5845 h 10000"/>
              <a:gd name="connsiteX16" fmla="*/ 1228 w 10000"/>
              <a:gd name="connsiteY16" fmla="*/ 5244 h 10000"/>
              <a:gd name="connsiteX17" fmla="*/ 1306 w 10000"/>
              <a:gd name="connsiteY17" fmla="*/ 4431 h 10000"/>
              <a:gd name="connsiteX18" fmla="*/ 1405 w 10000"/>
              <a:gd name="connsiteY18" fmla="*/ 3830 h 10000"/>
              <a:gd name="connsiteX19" fmla="*/ 1462 w 10000"/>
              <a:gd name="connsiteY19" fmla="*/ 3216 h 10000"/>
              <a:gd name="connsiteX20" fmla="*/ 1544 w 10000"/>
              <a:gd name="connsiteY20" fmla="*/ 2792 h 10000"/>
              <a:gd name="connsiteX21" fmla="*/ 1605 w 10000"/>
              <a:gd name="connsiteY21" fmla="*/ 2205 h 10000"/>
              <a:gd name="connsiteX22" fmla="*/ 1685 w 10000"/>
              <a:gd name="connsiteY22" fmla="*/ 1746 h 10000"/>
              <a:gd name="connsiteX23" fmla="*/ 1768 w 10000"/>
              <a:gd name="connsiteY23" fmla="*/ 1357 h 10000"/>
              <a:gd name="connsiteX24" fmla="*/ 1845 w 10000"/>
              <a:gd name="connsiteY24" fmla="*/ 919 h 10000"/>
              <a:gd name="connsiteX25" fmla="*/ 1951 w 10000"/>
              <a:gd name="connsiteY25" fmla="*/ 898 h 10000"/>
              <a:gd name="connsiteX26" fmla="*/ 2031 w 10000"/>
              <a:gd name="connsiteY26" fmla="*/ 459 h 10000"/>
              <a:gd name="connsiteX27" fmla="*/ 2111 w 10000"/>
              <a:gd name="connsiteY27" fmla="*/ 49 h 10000"/>
              <a:gd name="connsiteX28" fmla="*/ 2193 w 10000"/>
              <a:gd name="connsiteY28" fmla="*/ 0 h 10000"/>
              <a:gd name="connsiteX29" fmla="*/ 2281 w 10000"/>
              <a:gd name="connsiteY29" fmla="*/ 332 h 10000"/>
              <a:gd name="connsiteX30" fmla="*/ 2347 w 10000"/>
              <a:gd name="connsiteY30" fmla="*/ 686 h 10000"/>
              <a:gd name="connsiteX31" fmla="*/ 2410 w 10000"/>
              <a:gd name="connsiteY31" fmla="*/ 1251 h 10000"/>
              <a:gd name="connsiteX32" fmla="*/ 2476 w 10000"/>
              <a:gd name="connsiteY32" fmla="*/ 1943 h 10000"/>
              <a:gd name="connsiteX33" fmla="*/ 2540 w 10000"/>
              <a:gd name="connsiteY33" fmla="*/ 2509 h 10000"/>
              <a:gd name="connsiteX34" fmla="*/ 2624 w 10000"/>
              <a:gd name="connsiteY34" fmla="*/ 3053 h 10000"/>
              <a:gd name="connsiteX35" fmla="*/ 2734 w 10000"/>
              <a:gd name="connsiteY35" fmla="*/ 3583 h 10000"/>
              <a:gd name="connsiteX36" fmla="*/ 2819 w 10000"/>
              <a:gd name="connsiteY36" fmla="*/ 3887 h 10000"/>
              <a:gd name="connsiteX37" fmla="*/ 2885 w 10000"/>
              <a:gd name="connsiteY37" fmla="*/ 4042 h 10000"/>
              <a:gd name="connsiteX38" fmla="*/ 2987 w 10000"/>
              <a:gd name="connsiteY38" fmla="*/ 4184 h 10000"/>
              <a:gd name="connsiteX39" fmla="*/ 3048 w 10000"/>
              <a:gd name="connsiteY39" fmla="*/ 4148 h 10000"/>
              <a:gd name="connsiteX40" fmla="*/ 3111 w 10000"/>
              <a:gd name="connsiteY40" fmla="*/ 4113 h 10000"/>
              <a:gd name="connsiteX41" fmla="*/ 3196 w 10000"/>
              <a:gd name="connsiteY41" fmla="*/ 4099 h 10000"/>
              <a:gd name="connsiteX42" fmla="*/ 3302 w 10000"/>
              <a:gd name="connsiteY42" fmla="*/ 4608 h 10000"/>
              <a:gd name="connsiteX43" fmla="*/ 3389 w 10000"/>
              <a:gd name="connsiteY43" fmla="*/ 4961 h 10000"/>
              <a:gd name="connsiteX44" fmla="*/ 3476 w 10000"/>
              <a:gd name="connsiteY44" fmla="*/ 5491 h 10000"/>
              <a:gd name="connsiteX45" fmla="*/ 3520 w 10000"/>
              <a:gd name="connsiteY45" fmla="*/ 6057 h 10000"/>
              <a:gd name="connsiteX46" fmla="*/ 3624 w 10000"/>
              <a:gd name="connsiteY46" fmla="*/ 6537 h 10000"/>
              <a:gd name="connsiteX47" fmla="*/ 3693 w 10000"/>
              <a:gd name="connsiteY47" fmla="*/ 6926 h 10000"/>
              <a:gd name="connsiteX48" fmla="*/ 3798 w 10000"/>
              <a:gd name="connsiteY48" fmla="*/ 7456 h 10000"/>
              <a:gd name="connsiteX49" fmla="*/ 3859 w 10000"/>
              <a:gd name="connsiteY49" fmla="*/ 7597 h 10000"/>
              <a:gd name="connsiteX50" fmla="*/ 3925 w 10000"/>
              <a:gd name="connsiteY50" fmla="*/ 7774 h 10000"/>
              <a:gd name="connsiteX51" fmla="*/ 4008 w 10000"/>
              <a:gd name="connsiteY51" fmla="*/ 8092 h 10000"/>
              <a:gd name="connsiteX52" fmla="*/ 4177 w 10000"/>
              <a:gd name="connsiteY52" fmla="*/ 8777 h 10000"/>
              <a:gd name="connsiteX53" fmla="*/ 4262 w 10000"/>
              <a:gd name="connsiteY53" fmla="*/ 8919 h 10000"/>
              <a:gd name="connsiteX54" fmla="*/ 5399 w 10000"/>
              <a:gd name="connsiteY54" fmla="*/ 6611 h 10000"/>
              <a:gd name="connsiteX55" fmla="*/ 7013 w 10000"/>
              <a:gd name="connsiteY55" fmla="*/ 7299 h 10000"/>
              <a:gd name="connsiteX56" fmla="*/ 10000 w 10000"/>
              <a:gd name="connsiteY56" fmla="*/ 9046 h 10000"/>
              <a:gd name="connsiteX57" fmla="*/ 9986 w 10000"/>
              <a:gd name="connsiteY57" fmla="*/ 10000 h 10000"/>
              <a:gd name="connsiteX0" fmla="*/ 0 w 10000"/>
              <a:gd name="connsiteY0" fmla="*/ 9894 h 10000"/>
              <a:gd name="connsiteX1" fmla="*/ 85 w 10000"/>
              <a:gd name="connsiteY1" fmla="*/ 9399 h 10000"/>
              <a:gd name="connsiteX2" fmla="*/ 165 w 10000"/>
              <a:gd name="connsiteY2" fmla="*/ 8989 h 10000"/>
              <a:gd name="connsiteX3" fmla="*/ 226 w 10000"/>
              <a:gd name="connsiteY3" fmla="*/ 8940 h 10000"/>
              <a:gd name="connsiteX4" fmla="*/ 311 w 10000"/>
              <a:gd name="connsiteY4" fmla="*/ 8905 h 10000"/>
              <a:gd name="connsiteX5" fmla="*/ 372 w 10000"/>
              <a:gd name="connsiteY5" fmla="*/ 8869 h 10000"/>
              <a:gd name="connsiteX6" fmla="*/ 457 w 10000"/>
              <a:gd name="connsiteY6" fmla="*/ 8834 h 10000"/>
              <a:gd name="connsiteX7" fmla="*/ 539 w 10000"/>
              <a:gd name="connsiteY7" fmla="*/ 8799 h 10000"/>
              <a:gd name="connsiteX8" fmla="*/ 621 w 10000"/>
              <a:gd name="connsiteY8" fmla="*/ 8763 h 10000"/>
              <a:gd name="connsiteX9" fmla="*/ 728 w 10000"/>
              <a:gd name="connsiteY9" fmla="*/ 8530 h 10000"/>
              <a:gd name="connsiteX10" fmla="*/ 784 w 10000"/>
              <a:gd name="connsiteY10" fmla="*/ 7929 h 10000"/>
              <a:gd name="connsiteX11" fmla="*/ 842 w 10000"/>
              <a:gd name="connsiteY11" fmla="*/ 7717 h 10000"/>
              <a:gd name="connsiteX12" fmla="*/ 944 w 10000"/>
              <a:gd name="connsiteY12" fmla="*/ 7102 h 10000"/>
              <a:gd name="connsiteX13" fmla="*/ 1005 w 10000"/>
              <a:gd name="connsiteY13" fmla="*/ 6693 h 10000"/>
              <a:gd name="connsiteX14" fmla="*/ 1087 w 10000"/>
              <a:gd name="connsiteY14" fmla="*/ 6254 h 10000"/>
              <a:gd name="connsiteX15" fmla="*/ 1148 w 10000"/>
              <a:gd name="connsiteY15" fmla="*/ 5845 h 10000"/>
              <a:gd name="connsiteX16" fmla="*/ 1228 w 10000"/>
              <a:gd name="connsiteY16" fmla="*/ 5244 h 10000"/>
              <a:gd name="connsiteX17" fmla="*/ 1306 w 10000"/>
              <a:gd name="connsiteY17" fmla="*/ 4431 h 10000"/>
              <a:gd name="connsiteX18" fmla="*/ 1405 w 10000"/>
              <a:gd name="connsiteY18" fmla="*/ 3830 h 10000"/>
              <a:gd name="connsiteX19" fmla="*/ 1462 w 10000"/>
              <a:gd name="connsiteY19" fmla="*/ 3216 h 10000"/>
              <a:gd name="connsiteX20" fmla="*/ 1544 w 10000"/>
              <a:gd name="connsiteY20" fmla="*/ 2792 h 10000"/>
              <a:gd name="connsiteX21" fmla="*/ 1605 w 10000"/>
              <a:gd name="connsiteY21" fmla="*/ 2205 h 10000"/>
              <a:gd name="connsiteX22" fmla="*/ 1685 w 10000"/>
              <a:gd name="connsiteY22" fmla="*/ 1746 h 10000"/>
              <a:gd name="connsiteX23" fmla="*/ 1768 w 10000"/>
              <a:gd name="connsiteY23" fmla="*/ 1357 h 10000"/>
              <a:gd name="connsiteX24" fmla="*/ 1845 w 10000"/>
              <a:gd name="connsiteY24" fmla="*/ 919 h 10000"/>
              <a:gd name="connsiteX25" fmla="*/ 1951 w 10000"/>
              <a:gd name="connsiteY25" fmla="*/ 898 h 10000"/>
              <a:gd name="connsiteX26" fmla="*/ 2031 w 10000"/>
              <a:gd name="connsiteY26" fmla="*/ 459 h 10000"/>
              <a:gd name="connsiteX27" fmla="*/ 2111 w 10000"/>
              <a:gd name="connsiteY27" fmla="*/ 49 h 10000"/>
              <a:gd name="connsiteX28" fmla="*/ 2193 w 10000"/>
              <a:gd name="connsiteY28" fmla="*/ 0 h 10000"/>
              <a:gd name="connsiteX29" fmla="*/ 2281 w 10000"/>
              <a:gd name="connsiteY29" fmla="*/ 332 h 10000"/>
              <a:gd name="connsiteX30" fmla="*/ 2347 w 10000"/>
              <a:gd name="connsiteY30" fmla="*/ 686 h 10000"/>
              <a:gd name="connsiteX31" fmla="*/ 2410 w 10000"/>
              <a:gd name="connsiteY31" fmla="*/ 1251 h 10000"/>
              <a:gd name="connsiteX32" fmla="*/ 2476 w 10000"/>
              <a:gd name="connsiteY32" fmla="*/ 1943 h 10000"/>
              <a:gd name="connsiteX33" fmla="*/ 2540 w 10000"/>
              <a:gd name="connsiteY33" fmla="*/ 2509 h 10000"/>
              <a:gd name="connsiteX34" fmla="*/ 2624 w 10000"/>
              <a:gd name="connsiteY34" fmla="*/ 3053 h 10000"/>
              <a:gd name="connsiteX35" fmla="*/ 2734 w 10000"/>
              <a:gd name="connsiteY35" fmla="*/ 3583 h 10000"/>
              <a:gd name="connsiteX36" fmla="*/ 2819 w 10000"/>
              <a:gd name="connsiteY36" fmla="*/ 3887 h 10000"/>
              <a:gd name="connsiteX37" fmla="*/ 2885 w 10000"/>
              <a:gd name="connsiteY37" fmla="*/ 4042 h 10000"/>
              <a:gd name="connsiteX38" fmla="*/ 2987 w 10000"/>
              <a:gd name="connsiteY38" fmla="*/ 4184 h 10000"/>
              <a:gd name="connsiteX39" fmla="*/ 3048 w 10000"/>
              <a:gd name="connsiteY39" fmla="*/ 4148 h 10000"/>
              <a:gd name="connsiteX40" fmla="*/ 3111 w 10000"/>
              <a:gd name="connsiteY40" fmla="*/ 4113 h 10000"/>
              <a:gd name="connsiteX41" fmla="*/ 3196 w 10000"/>
              <a:gd name="connsiteY41" fmla="*/ 4099 h 10000"/>
              <a:gd name="connsiteX42" fmla="*/ 3302 w 10000"/>
              <a:gd name="connsiteY42" fmla="*/ 4608 h 10000"/>
              <a:gd name="connsiteX43" fmla="*/ 3389 w 10000"/>
              <a:gd name="connsiteY43" fmla="*/ 4961 h 10000"/>
              <a:gd name="connsiteX44" fmla="*/ 3476 w 10000"/>
              <a:gd name="connsiteY44" fmla="*/ 5491 h 10000"/>
              <a:gd name="connsiteX45" fmla="*/ 3520 w 10000"/>
              <a:gd name="connsiteY45" fmla="*/ 6057 h 10000"/>
              <a:gd name="connsiteX46" fmla="*/ 3624 w 10000"/>
              <a:gd name="connsiteY46" fmla="*/ 6537 h 10000"/>
              <a:gd name="connsiteX47" fmla="*/ 3693 w 10000"/>
              <a:gd name="connsiteY47" fmla="*/ 6926 h 10000"/>
              <a:gd name="connsiteX48" fmla="*/ 3859 w 10000"/>
              <a:gd name="connsiteY48" fmla="*/ 7597 h 10000"/>
              <a:gd name="connsiteX49" fmla="*/ 3925 w 10000"/>
              <a:gd name="connsiteY49" fmla="*/ 7774 h 10000"/>
              <a:gd name="connsiteX50" fmla="*/ 4008 w 10000"/>
              <a:gd name="connsiteY50" fmla="*/ 8092 h 10000"/>
              <a:gd name="connsiteX51" fmla="*/ 4177 w 10000"/>
              <a:gd name="connsiteY51" fmla="*/ 8777 h 10000"/>
              <a:gd name="connsiteX52" fmla="*/ 4262 w 10000"/>
              <a:gd name="connsiteY52" fmla="*/ 8919 h 10000"/>
              <a:gd name="connsiteX53" fmla="*/ 5399 w 10000"/>
              <a:gd name="connsiteY53" fmla="*/ 6611 h 10000"/>
              <a:gd name="connsiteX54" fmla="*/ 7013 w 10000"/>
              <a:gd name="connsiteY54" fmla="*/ 7299 h 10000"/>
              <a:gd name="connsiteX55" fmla="*/ 10000 w 10000"/>
              <a:gd name="connsiteY55" fmla="*/ 9046 h 10000"/>
              <a:gd name="connsiteX56" fmla="*/ 9986 w 10000"/>
              <a:gd name="connsiteY56" fmla="*/ 10000 h 10000"/>
              <a:gd name="connsiteX0" fmla="*/ 0 w 10000"/>
              <a:gd name="connsiteY0" fmla="*/ 9894 h 10000"/>
              <a:gd name="connsiteX1" fmla="*/ 85 w 10000"/>
              <a:gd name="connsiteY1" fmla="*/ 9399 h 10000"/>
              <a:gd name="connsiteX2" fmla="*/ 165 w 10000"/>
              <a:gd name="connsiteY2" fmla="*/ 8989 h 10000"/>
              <a:gd name="connsiteX3" fmla="*/ 226 w 10000"/>
              <a:gd name="connsiteY3" fmla="*/ 8940 h 10000"/>
              <a:gd name="connsiteX4" fmla="*/ 311 w 10000"/>
              <a:gd name="connsiteY4" fmla="*/ 8905 h 10000"/>
              <a:gd name="connsiteX5" fmla="*/ 372 w 10000"/>
              <a:gd name="connsiteY5" fmla="*/ 8869 h 10000"/>
              <a:gd name="connsiteX6" fmla="*/ 457 w 10000"/>
              <a:gd name="connsiteY6" fmla="*/ 8834 h 10000"/>
              <a:gd name="connsiteX7" fmla="*/ 539 w 10000"/>
              <a:gd name="connsiteY7" fmla="*/ 8799 h 10000"/>
              <a:gd name="connsiteX8" fmla="*/ 621 w 10000"/>
              <a:gd name="connsiteY8" fmla="*/ 8763 h 10000"/>
              <a:gd name="connsiteX9" fmla="*/ 728 w 10000"/>
              <a:gd name="connsiteY9" fmla="*/ 8530 h 10000"/>
              <a:gd name="connsiteX10" fmla="*/ 784 w 10000"/>
              <a:gd name="connsiteY10" fmla="*/ 7929 h 10000"/>
              <a:gd name="connsiteX11" fmla="*/ 842 w 10000"/>
              <a:gd name="connsiteY11" fmla="*/ 7717 h 10000"/>
              <a:gd name="connsiteX12" fmla="*/ 944 w 10000"/>
              <a:gd name="connsiteY12" fmla="*/ 7102 h 10000"/>
              <a:gd name="connsiteX13" fmla="*/ 1005 w 10000"/>
              <a:gd name="connsiteY13" fmla="*/ 6693 h 10000"/>
              <a:gd name="connsiteX14" fmla="*/ 1087 w 10000"/>
              <a:gd name="connsiteY14" fmla="*/ 6254 h 10000"/>
              <a:gd name="connsiteX15" fmla="*/ 1148 w 10000"/>
              <a:gd name="connsiteY15" fmla="*/ 5845 h 10000"/>
              <a:gd name="connsiteX16" fmla="*/ 1228 w 10000"/>
              <a:gd name="connsiteY16" fmla="*/ 5244 h 10000"/>
              <a:gd name="connsiteX17" fmla="*/ 1306 w 10000"/>
              <a:gd name="connsiteY17" fmla="*/ 4431 h 10000"/>
              <a:gd name="connsiteX18" fmla="*/ 1405 w 10000"/>
              <a:gd name="connsiteY18" fmla="*/ 3830 h 10000"/>
              <a:gd name="connsiteX19" fmla="*/ 1462 w 10000"/>
              <a:gd name="connsiteY19" fmla="*/ 3216 h 10000"/>
              <a:gd name="connsiteX20" fmla="*/ 1544 w 10000"/>
              <a:gd name="connsiteY20" fmla="*/ 2792 h 10000"/>
              <a:gd name="connsiteX21" fmla="*/ 1605 w 10000"/>
              <a:gd name="connsiteY21" fmla="*/ 2205 h 10000"/>
              <a:gd name="connsiteX22" fmla="*/ 1685 w 10000"/>
              <a:gd name="connsiteY22" fmla="*/ 1746 h 10000"/>
              <a:gd name="connsiteX23" fmla="*/ 1768 w 10000"/>
              <a:gd name="connsiteY23" fmla="*/ 1357 h 10000"/>
              <a:gd name="connsiteX24" fmla="*/ 1845 w 10000"/>
              <a:gd name="connsiteY24" fmla="*/ 919 h 10000"/>
              <a:gd name="connsiteX25" fmla="*/ 1951 w 10000"/>
              <a:gd name="connsiteY25" fmla="*/ 898 h 10000"/>
              <a:gd name="connsiteX26" fmla="*/ 2031 w 10000"/>
              <a:gd name="connsiteY26" fmla="*/ 459 h 10000"/>
              <a:gd name="connsiteX27" fmla="*/ 2111 w 10000"/>
              <a:gd name="connsiteY27" fmla="*/ 49 h 10000"/>
              <a:gd name="connsiteX28" fmla="*/ 2193 w 10000"/>
              <a:gd name="connsiteY28" fmla="*/ 0 h 10000"/>
              <a:gd name="connsiteX29" fmla="*/ 2281 w 10000"/>
              <a:gd name="connsiteY29" fmla="*/ 332 h 10000"/>
              <a:gd name="connsiteX30" fmla="*/ 2347 w 10000"/>
              <a:gd name="connsiteY30" fmla="*/ 686 h 10000"/>
              <a:gd name="connsiteX31" fmla="*/ 2410 w 10000"/>
              <a:gd name="connsiteY31" fmla="*/ 1251 h 10000"/>
              <a:gd name="connsiteX32" fmla="*/ 2476 w 10000"/>
              <a:gd name="connsiteY32" fmla="*/ 1943 h 10000"/>
              <a:gd name="connsiteX33" fmla="*/ 2540 w 10000"/>
              <a:gd name="connsiteY33" fmla="*/ 2509 h 10000"/>
              <a:gd name="connsiteX34" fmla="*/ 2624 w 10000"/>
              <a:gd name="connsiteY34" fmla="*/ 3053 h 10000"/>
              <a:gd name="connsiteX35" fmla="*/ 2734 w 10000"/>
              <a:gd name="connsiteY35" fmla="*/ 3583 h 10000"/>
              <a:gd name="connsiteX36" fmla="*/ 2819 w 10000"/>
              <a:gd name="connsiteY36" fmla="*/ 3887 h 10000"/>
              <a:gd name="connsiteX37" fmla="*/ 2885 w 10000"/>
              <a:gd name="connsiteY37" fmla="*/ 4042 h 10000"/>
              <a:gd name="connsiteX38" fmla="*/ 2987 w 10000"/>
              <a:gd name="connsiteY38" fmla="*/ 4184 h 10000"/>
              <a:gd name="connsiteX39" fmla="*/ 3048 w 10000"/>
              <a:gd name="connsiteY39" fmla="*/ 4148 h 10000"/>
              <a:gd name="connsiteX40" fmla="*/ 3111 w 10000"/>
              <a:gd name="connsiteY40" fmla="*/ 4113 h 10000"/>
              <a:gd name="connsiteX41" fmla="*/ 3196 w 10000"/>
              <a:gd name="connsiteY41" fmla="*/ 4099 h 10000"/>
              <a:gd name="connsiteX42" fmla="*/ 3302 w 10000"/>
              <a:gd name="connsiteY42" fmla="*/ 4608 h 10000"/>
              <a:gd name="connsiteX43" fmla="*/ 3389 w 10000"/>
              <a:gd name="connsiteY43" fmla="*/ 4961 h 10000"/>
              <a:gd name="connsiteX44" fmla="*/ 3476 w 10000"/>
              <a:gd name="connsiteY44" fmla="*/ 5491 h 10000"/>
              <a:gd name="connsiteX45" fmla="*/ 3520 w 10000"/>
              <a:gd name="connsiteY45" fmla="*/ 6057 h 10000"/>
              <a:gd name="connsiteX46" fmla="*/ 3624 w 10000"/>
              <a:gd name="connsiteY46" fmla="*/ 6537 h 10000"/>
              <a:gd name="connsiteX47" fmla="*/ 3693 w 10000"/>
              <a:gd name="connsiteY47" fmla="*/ 6926 h 10000"/>
              <a:gd name="connsiteX48" fmla="*/ 3859 w 10000"/>
              <a:gd name="connsiteY48" fmla="*/ 7597 h 10000"/>
              <a:gd name="connsiteX49" fmla="*/ 3925 w 10000"/>
              <a:gd name="connsiteY49" fmla="*/ 7774 h 10000"/>
              <a:gd name="connsiteX50" fmla="*/ 4008 w 10000"/>
              <a:gd name="connsiteY50" fmla="*/ 8092 h 10000"/>
              <a:gd name="connsiteX51" fmla="*/ 4177 w 10000"/>
              <a:gd name="connsiteY51" fmla="*/ 8777 h 10000"/>
              <a:gd name="connsiteX52" fmla="*/ 4262 w 10000"/>
              <a:gd name="connsiteY52" fmla="*/ 8919 h 10000"/>
              <a:gd name="connsiteX53" fmla="*/ 5399 w 10000"/>
              <a:gd name="connsiteY53" fmla="*/ 6611 h 10000"/>
              <a:gd name="connsiteX54" fmla="*/ 7238 w 10000"/>
              <a:gd name="connsiteY54" fmla="*/ 6532 h 10000"/>
              <a:gd name="connsiteX55" fmla="*/ 10000 w 10000"/>
              <a:gd name="connsiteY55" fmla="*/ 9046 h 10000"/>
              <a:gd name="connsiteX56" fmla="*/ 9986 w 10000"/>
              <a:gd name="connsiteY56" fmla="*/ 10000 h 10000"/>
              <a:gd name="connsiteX0" fmla="*/ 0 w 10000"/>
              <a:gd name="connsiteY0" fmla="*/ 9894 h 10000"/>
              <a:gd name="connsiteX1" fmla="*/ 85 w 10000"/>
              <a:gd name="connsiteY1" fmla="*/ 9399 h 10000"/>
              <a:gd name="connsiteX2" fmla="*/ 165 w 10000"/>
              <a:gd name="connsiteY2" fmla="*/ 8989 h 10000"/>
              <a:gd name="connsiteX3" fmla="*/ 226 w 10000"/>
              <a:gd name="connsiteY3" fmla="*/ 8940 h 10000"/>
              <a:gd name="connsiteX4" fmla="*/ 311 w 10000"/>
              <a:gd name="connsiteY4" fmla="*/ 8905 h 10000"/>
              <a:gd name="connsiteX5" fmla="*/ 372 w 10000"/>
              <a:gd name="connsiteY5" fmla="*/ 8869 h 10000"/>
              <a:gd name="connsiteX6" fmla="*/ 457 w 10000"/>
              <a:gd name="connsiteY6" fmla="*/ 8834 h 10000"/>
              <a:gd name="connsiteX7" fmla="*/ 539 w 10000"/>
              <a:gd name="connsiteY7" fmla="*/ 8799 h 10000"/>
              <a:gd name="connsiteX8" fmla="*/ 621 w 10000"/>
              <a:gd name="connsiteY8" fmla="*/ 8763 h 10000"/>
              <a:gd name="connsiteX9" fmla="*/ 728 w 10000"/>
              <a:gd name="connsiteY9" fmla="*/ 8530 h 10000"/>
              <a:gd name="connsiteX10" fmla="*/ 784 w 10000"/>
              <a:gd name="connsiteY10" fmla="*/ 7929 h 10000"/>
              <a:gd name="connsiteX11" fmla="*/ 842 w 10000"/>
              <a:gd name="connsiteY11" fmla="*/ 7717 h 10000"/>
              <a:gd name="connsiteX12" fmla="*/ 944 w 10000"/>
              <a:gd name="connsiteY12" fmla="*/ 7102 h 10000"/>
              <a:gd name="connsiteX13" fmla="*/ 1005 w 10000"/>
              <a:gd name="connsiteY13" fmla="*/ 6693 h 10000"/>
              <a:gd name="connsiteX14" fmla="*/ 1087 w 10000"/>
              <a:gd name="connsiteY14" fmla="*/ 6254 h 10000"/>
              <a:gd name="connsiteX15" fmla="*/ 1148 w 10000"/>
              <a:gd name="connsiteY15" fmla="*/ 5845 h 10000"/>
              <a:gd name="connsiteX16" fmla="*/ 1228 w 10000"/>
              <a:gd name="connsiteY16" fmla="*/ 5244 h 10000"/>
              <a:gd name="connsiteX17" fmla="*/ 1306 w 10000"/>
              <a:gd name="connsiteY17" fmla="*/ 4431 h 10000"/>
              <a:gd name="connsiteX18" fmla="*/ 1405 w 10000"/>
              <a:gd name="connsiteY18" fmla="*/ 3830 h 10000"/>
              <a:gd name="connsiteX19" fmla="*/ 1462 w 10000"/>
              <a:gd name="connsiteY19" fmla="*/ 3216 h 10000"/>
              <a:gd name="connsiteX20" fmla="*/ 1544 w 10000"/>
              <a:gd name="connsiteY20" fmla="*/ 2792 h 10000"/>
              <a:gd name="connsiteX21" fmla="*/ 1605 w 10000"/>
              <a:gd name="connsiteY21" fmla="*/ 2205 h 10000"/>
              <a:gd name="connsiteX22" fmla="*/ 1685 w 10000"/>
              <a:gd name="connsiteY22" fmla="*/ 1746 h 10000"/>
              <a:gd name="connsiteX23" fmla="*/ 1768 w 10000"/>
              <a:gd name="connsiteY23" fmla="*/ 1357 h 10000"/>
              <a:gd name="connsiteX24" fmla="*/ 1845 w 10000"/>
              <a:gd name="connsiteY24" fmla="*/ 919 h 10000"/>
              <a:gd name="connsiteX25" fmla="*/ 1951 w 10000"/>
              <a:gd name="connsiteY25" fmla="*/ 898 h 10000"/>
              <a:gd name="connsiteX26" fmla="*/ 2031 w 10000"/>
              <a:gd name="connsiteY26" fmla="*/ 459 h 10000"/>
              <a:gd name="connsiteX27" fmla="*/ 2111 w 10000"/>
              <a:gd name="connsiteY27" fmla="*/ 49 h 10000"/>
              <a:gd name="connsiteX28" fmla="*/ 2193 w 10000"/>
              <a:gd name="connsiteY28" fmla="*/ 0 h 10000"/>
              <a:gd name="connsiteX29" fmla="*/ 2281 w 10000"/>
              <a:gd name="connsiteY29" fmla="*/ 332 h 10000"/>
              <a:gd name="connsiteX30" fmla="*/ 2347 w 10000"/>
              <a:gd name="connsiteY30" fmla="*/ 686 h 10000"/>
              <a:gd name="connsiteX31" fmla="*/ 2410 w 10000"/>
              <a:gd name="connsiteY31" fmla="*/ 1251 h 10000"/>
              <a:gd name="connsiteX32" fmla="*/ 2476 w 10000"/>
              <a:gd name="connsiteY32" fmla="*/ 1943 h 10000"/>
              <a:gd name="connsiteX33" fmla="*/ 2540 w 10000"/>
              <a:gd name="connsiteY33" fmla="*/ 2509 h 10000"/>
              <a:gd name="connsiteX34" fmla="*/ 2624 w 10000"/>
              <a:gd name="connsiteY34" fmla="*/ 3053 h 10000"/>
              <a:gd name="connsiteX35" fmla="*/ 2734 w 10000"/>
              <a:gd name="connsiteY35" fmla="*/ 3583 h 10000"/>
              <a:gd name="connsiteX36" fmla="*/ 2819 w 10000"/>
              <a:gd name="connsiteY36" fmla="*/ 3887 h 10000"/>
              <a:gd name="connsiteX37" fmla="*/ 2885 w 10000"/>
              <a:gd name="connsiteY37" fmla="*/ 4042 h 10000"/>
              <a:gd name="connsiteX38" fmla="*/ 2987 w 10000"/>
              <a:gd name="connsiteY38" fmla="*/ 4184 h 10000"/>
              <a:gd name="connsiteX39" fmla="*/ 3048 w 10000"/>
              <a:gd name="connsiteY39" fmla="*/ 4148 h 10000"/>
              <a:gd name="connsiteX40" fmla="*/ 3111 w 10000"/>
              <a:gd name="connsiteY40" fmla="*/ 4113 h 10000"/>
              <a:gd name="connsiteX41" fmla="*/ 3196 w 10000"/>
              <a:gd name="connsiteY41" fmla="*/ 4099 h 10000"/>
              <a:gd name="connsiteX42" fmla="*/ 3302 w 10000"/>
              <a:gd name="connsiteY42" fmla="*/ 4608 h 10000"/>
              <a:gd name="connsiteX43" fmla="*/ 3389 w 10000"/>
              <a:gd name="connsiteY43" fmla="*/ 4961 h 10000"/>
              <a:gd name="connsiteX44" fmla="*/ 3476 w 10000"/>
              <a:gd name="connsiteY44" fmla="*/ 5491 h 10000"/>
              <a:gd name="connsiteX45" fmla="*/ 3520 w 10000"/>
              <a:gd name="connsiteY45" fmla="*/ 6057 h 10000"/>
              <a:gd name="connsiteX46" fmla="*/ 3624 w 10000"/>
              <a:gd name="connsiteY46" fmla="*/ 6537 h 10000"/>
              <a:gd name="connsiteX47" fmla="*/ 3693 w 10000"/>
              <a:gd name="connsiteY47" fmla="*/ 6926 h 10000"/>
              <a:gd name="connsiteX48" fmla="*/ 3859 w 10000"/>
              <a:gd name="connsiteY48" fmla="*/ 7597 h 10000"/>
              <a:gd name="connsiteX49" fmla="*/ 3925 w 10000"/>
              <a:gd name="connsiteY49" fmla="*/ 7774 h 10000"/>
              <a:gd name="connsiteX50" fmla="*/ 4008 w 10000"/>
              <a:gd name="connsiteY50" fmla="*/ 8092 h 10000"/>
              <a:gd name="connsiteX51" fmla="*/ 4177 w 10000"/>
              <a:gd name="connsiteY51" fmla="*/ 8777 h 10000"/>
              <a:gd name="connsiteX52" fmla="*/ 4262 w 10000"/>
              <a:gd name="connsiteY52" fmla="*/ 8919 h 10000"/>
              <a:gd name="connsiteX53" fmla="*/ 5399 w 10000"/>
              <a:gd name="connsiteY53" fmla="*/ 6611 h 10000"/>
              <a:gd name="connsiteX54" fmla="*/ 7238 w 10000"/>
              <a:gd name="connsiteY54" fmla="*/ 6532 h 10000"/>
              <a:gd name="connsiteX55" fmla="*/ 10000 w 10000"/>
              <a:gd name="connsiteY55" fmla="*/ 9046 h 10000"/>
              <a:gd name="connsiteX56" fmla="*/ 9986 w 10000"/>
              <a:gd name="connsiteY56" fmla="*/ 10000 h 10000"/>
              <a:gd name="connsiteX0" fmla="*/ 0 w 10000"/>
              <a:gd name="connsiteY0" fmla="*/ 9894 h 10000"/>
              <a:gd name="connsiteX1" fmla="*/ 85 w 10000"/>
              <a:gd name="connsiteY1" fmla="*/ 9399 h 10000"/>
              <a:gd name="connsiteX2" fmla="*/ 165 w 10000"/>
              <a:gd name="connsiteY2" fmla="*/ 8989 h 10000"/>
              <a:gd name="connsiteX3" fmla="*/ 226 w 10000"/>
              <a:gd name="connsiteY3" fmla="*/ 8940 h 10000"/>
              <a:gd name="connsiteX4" fmla="*/ 311 w 10000"/>
              <a:gd name="connsiteY4" fmla="*/ 8905 h 10000"/>
              <a:gd name="connsiteX5" fmla="*/ 372 w 10000"/>
              <a:gd name="connsiteY5" fmla="*/ 8869 h 10000"/>
              <a:gd name="connsiteX6" fmla="*/ 457 w 10000"/>
              <a:gd name="connsiteY6" fmla="*/ 8834 h 10000"/>
              <a:gd name="connsiteX7" fmla="*/ 539 w 10000"/>
              <a:gd name="connsiteY7" fmla="*/ 8799 h 10000"/>
              <a:gd name="connsiteX8" fmla="*/ 621 w 10000"/>
              <a:gd name="connsiteY8" fmla="*/ 8763 h 10000"/>
              <a:gd name="connsiteX9" fmla="*/ 728 w 10000"/>
              <a:gd name="connsiteY9" fmla="*/ 8530 h 10000"/>
              <a:gd name="connsiteX10" fmla="*/ 784 w 10000"/>
              <a:gd name="connsiteY10" fmla="*/ 7929 h 10000"/>
              <a:gd name="connsiteX11" fmla="*/ 842 w 10000"/>
              <a:gd name="connsiteY11" fmla="*/ 7717 h 10000"/>
              <a:gd name="connsiteX12" fmla="*/ 944 w 10000"/>
              <a:gd name="connsiteY12" fmla="*/ 7102 h 10000"/>
              <a:gd name="connsiteX13" fmla="*/ 1005 w 10000"/>
              <a:gd name="connsiteY13" fmla="*/ 6693 h 10000"/>
              <a:gd name="connsiteX14" fmla="*/ 1087 w 10000"/>
              <a:gd name="connsiteY14" fmla="*/ 6254 h 10000"/>
              <a:gd name="connsiteX15" fmla="*/ 1148 w 10000"/>
              <a:gd name="connsiteY15" fmla="*/ 5845 h 10000"/>
              <a:gd name="connsiteX16" fmla="*/ 1228 w 10000"/>
              <a:gd name="connsiteY16" fmla="*/ 5244 h 10000"/>
              <a:gd name="connsiteX17" fmla="*/ 1306 w 10000"/>
              <a:gd name="connsiteY17" fmla="*/ 4431 h 10000"/>
              <a:gd name="connsiteX18" fmla="*/ 1405 w 10000"/>
              <a:gd name="connsiteY18" fmla="*/ 3830 h 10000"/>
              <a:gd name="connsiteX19" fmla="*/ 1462 w 10000"/>
              <a:gd name="connsiteY19" fmla="*/ 3216 h 10000"/>
              <a:gd name="connsiteX20" fmla="*/ 1544 w 10000"/>
              <a:gd name="connsiteY20" fmla="*/ 2792 h 10000"/>
              <a:gd name="connsiteX21" fmla="*/ 1605 w 10000"/>
              <a:gd name="connsiteY21" fmla="*/ 2205 h 10000"/>
              <a:gd name="connsiteX22" fmla="*/ 1685 w 10000"/>
              <a:gd name="connsiteY22" fmla="*/ 1746 h 10000"/>
              <a:gd name="connsiteX23" fmla="*/ 1768 w 10000"/>
              <a:gd name="connsiteY23" fmla="*/ 1357 h 10000"/>
              <a:gd name="connsiteX24" fmla="*/ 1845 w 10000"/>
              <a:gd name="connsiteY24" fmla="*/ 919 h 10000"/>
              <a:gd name="connsiteX25" fmla="*/ 1951 w 10000"/>
              <a:gd name="connsiteY25" fmla="*/ 898 h 10000"/>
              <a:gd name="connsiteX26" fmla="*/ 2031 w 10000"/>
              <a:gd name="connsiteY26" fmla="*/ 459 h 10000"/>
              <a:gd name="connsiteX27" fmla="*/ 2111 w 10000"/>
              <a:gd name="connsiteY27" fmla="*/ 49 h 10000"/>
              <a:gd name="connsiteX28" fmla="*/ 2193 w 10000"/>
              <a:gd name="connsiteY28" fmla="*/ 0 h 10000"/>
              <a:gd name="connsiteX29" fmla="*/ 2281 w 10000"/>
              <a:gd name="connsiteY29" fmla="*/ 332 h 10000"/>
              <a:gd name="connsiteX30" fmla="*/ 2347 w 10000"/>
              <a:gd name="connsiteY30" fmla="*/ 686 h 10000"/>
              <a:gd name="connsiteX31" fmla="*/ 2410 w 10000"/>
              <a:gd name="connsiteY31" fmla="*/ 1251 h 10000"/>
              <a:gd name="connsiteX32" fmla="*/ 2476 w 10000"/>
              <a:gd name="connsiteY32" fmla="*/ 1943 h 10000"/>
              <a:gd name="connsiteX33" fmla="*/ 2540 w 10000"/>
              <a:gd name="connsiteY33" fmla="*/ 2509 h 10000"/>
              <a:gd name="connsiteX34" fmla="*/ 2624 w 10000"/>
              <a:gd name="connsiteY34" fmla="*/ 3053 h 10000"/>
              <a:gd name="connsiteX35" fmla="*/ 2734 w 10000"/>
              <a:gd name="connsiteY35" fmla="*/ 3583 h 10000"/>
              <a:gd name="connsiteX36" fmla="*/ 2819 w 10000"/>
              <a:gd name="connsiteY36" fmla="*/ 3887 h 10000"/>
              <a:gd name="connsiteX37" fmla="*/ 2885 w 10000"/>
              <a:gd name="connsiteY37" fmla="*/ 4042 h 10000"/>
              <a:gd name="connsiteX38" fmla="*/ 2987 w 10000"/>
              <a:gd name="connsiteY38" fmla="*/ 4184 h 10000"/>
              <a:gd name="connsiteX39" fmla="*/ 3048 w 10000"/>
              <a:gd name="connsiteY39" fmla="*/ 4148 h 10000"/>
              <a:gd name="connsiteX40" fmla="*/ 3111 w 10000"/>
              <a:gd name="connsiteY40" fmla="*/ 4113 h 10000"/>
              <a:gd name="connsiteX41" fmla="*/ 3196 w 10000"/>
              <a:gd name="connsiteY41" fmla="*/ 4099 h 10000"/>
              <a:gd name="connsiteX42" fmla="*/ 3302 w 10000"/>
              <a:gd name="connsiteY42" fmla="*/ 4608 h 10000"/>
              <a:gd name="connsiteX43" fmla="*/ 3389 w 10000"/>
              <a:gd name="connsiteY43" fmla="*/ 4961 h 10000"/>
              <a:gd name="connsiteX44" fmla="*/ 3476 w 10000"/>
              <a:gd name="connsiteY44" fmla="*/ 5491 h 10000"/>
              <a:gd name="connsiteX45" fmla="*/ 3520 w 10000"/>
              <a:gd name="connsiteY45" fmla="*/ 6057 h 10000"/>
              <a:gd name="connsiteX46" fmla="*/ 3624 w 10000"/>
              <a:gd name="connsiteY46" fmla="*/ 6537 h 10000"/>
              <a:gd name="connsiteX47" fmla="*/ 3693 w 10000"/>
              <a:gd name="connsiteY47" fmla="*/ 6926 h 10000"/>
              <a:gd name="connsiteX48" fmla="*/ 3859 w 10000"/>
              <a:gd name="connsiteY48" fmla="*/ 7597 h 10000"/>
              <a:gd name="connsiteX49" fmla="*/ 3925 w 10000"/>
              <a:gd name="connsiteY49" fmla="*/ 7774 h 10000"/>
              <a:gd name="connsiteX50" fmla="*/ 4008 w 10000"/>
              <a:gd name="connsiteY50" fmla="*/ 8092 h 10000"/>
              <a:gd name="connsiteX51" fmla="*/ 4177 w 10000"/>
              <a:gd name="connsiteY51" fmla="*/ 8777 h 10000"/>
              <a:gd name="connsiteX52" fmla="*/ 4262 w 10000"/>
              <a:gd name="connsiteY52" fmla="*/ 8919 h 10000"/>
              <a:gd name="connsiteX53" fmla="*/ 5399 w 10000"/>
              <a:gd name="connsiteY53" fmla="*/ 6611 h 10000"/>
              <a:gd name="connsiteX54" fmla="*/ 7238 w 10000"/>
              <a:gd name="connsiteY54" fmla="*/ 6532 h 10000"/>
              <a:gd name="connsiteX55" fmla="*/ 10000 w 10000"/>
              <a:gd name="connsiteY55" fmla="*/ 9046 h 10000"/>
              <a:gd name="connsiteX56" fmla="*/ 9986 w 10000"/>
              <a:gd name="connsiteY56" fmla="*/ 10000 h 10000"/>
              <a:gd name="connsiteX0" fmla="*/ 0 w 10000"/>
              <a:gd name="connsiteY0" fmla="*/ 9894 h 10000"/>
              <a:gd name="connsiteX1" fmla="*/ 85 w 10000"/>
              <a:gd name="connsiteY1" fmla="*/ 9399 h 10000"/>
              <a:gd name="connsiteX2" fmla="*/ 165 w 10000"/>
              <a:gd name="connsiteY2" fmla="*/ 8989 h 10000"/>
              <a:gd name="connsiteX3" fmla="*/ 226 w 10000"/>
              <a:gd name="connsiteY3" fmla="*/ 8940 h 10000"/>
              <a:gd name="connsiteX4" fmla="*/ 311 w 10000"/>
              <a:gd name="connsiteY4" fmla="*/ 8905 h 10000"/>
              <a:gd name="connsiteX5" fmla="*/ 372 w 10000"/>
              <a:gd name="connsiteY5" fmla="*/ 8869 h 10000"/>
              <a:gd name="connsiteX6" fmla="*/ 457 w 10000"/>
              <a:gd name="connsiteY6" fmla="*/ 8834 h 10000"/>
              <a:gd name="connsiteX7" fmla="*/ 539 w 10000"/>
              <a:gd name="connsiteY7" fmla="*/ 8799 h 10000"/>
              <a:gd name="connsiteX8" fmla="*/ 621 w 10000"/>
              <a:gd name="connsiteY8" fmla="*/ 8763 h 10000"/>
              <a:gd name="connsiteX9" fmla="*/ 728 w 10000"/>
              <a:gd name="connsiteY9" fmla="*/ 8530 h 10000"/>
              <a:gd name="connsiteX10" fmla="*/ 784 w 10000"/>
              <a:gd name="connsiteY10" fmla="*/ 7929 h 10000"/>
              <a:gd name="connsiteX11" fmla="*/ 842 w 10000"/>
              <a:gd name="connsiteY11" fmla="*/ 7717 h 10000"/>
              <a:gd name="connsiteX12" fmla="*/ 944 w 10000"/>
              <a:gd name="connsiteY12" fmla="*/ 7102 h 10000"/>
              <a:gd name="connsiteX13" fmla="*/ 1005 w 10000"/>
              <a:gd name="connsiteY13" fmla="*/ 6693 h 10000"/>
              <a:gd name="connsiteX14" fmla="*/ 1087 w 10000"/>
              <a:gd name="connsiteY14" fmla="*/ 6254 h 10000"/>
              <a:gd name="connsiteX15" fmla="*/ 1148 w 10000"/>
              <a:gd name="connsiteY15" fmla="*/ 5845 h 10000"/>
              <a:gd name="connsiteX16" fmla="*/ 1228 w 10000"/>
              <a:gd name="connsiteY16" fmla="*/ 5244 h 10000"/>
              <a:gd name="connsiteX17" fmla="*/ 1306 w 10000"/>
              <a:gd name="connsiteY17" fmla="*/ 4431 h 10000"/>
              <a:gd name="connsiteX18" fmla="*/ 1405 w 10000"/>
              <a:gd name="connsiteY18" fmla="*/ 3830 h 10000"/>
              <a:gd name="connsiteX19" fmla="*/ 1462 w 10000"/>
              <a:gd name="connsiteY19" fmla="*/ 3216 h 10000"/>
              <a:gd name="connsiteX20" fmla="*/ 1544 w 10000"/>
              <a:gd name="connsiteY20" fmla="*/ 2792 h 10000"/>
              <a:gd name="connsiteX21" fmla="*/ 1605 w 10000"/>
              <a:gd name="connsiteY21" fmla="*/ 2205 h 10000"/>
              <a:gd name="connsiteX22" fmla="*/ 1685 w 10000"/>
              <a:gd name="connsiteY22" fmla="*/ 1746 h 10000"/>
              <a:gd name="connsiteX23" fmla="*/ 1768 w 10000"/>
              <a:gd name="connsiteY23" fmla="*/ 1357 h 10000"/>
              <a:gd name="connsiteX24" fmla="*/ 1845 w 10000"/>
              <a:gd name="connsiteY24" fmla="*/ 919 h 10000"/>
              <a:gd name="connsiteX25" fmla="*/ 1951 w 10000"/>
              <a:gd name="connsiteY25" fmla="*/ 898 h 10000"/>
              <a:gd name="connsiteX26" fmla="*/ 2031 w 10000"/>
              <a:gd name="connsiteY26" fmla="*/ 459 h 10000"/>
              <a:gd name="connsiteX27" fmla="*/ 2111 w 10000"/>
              <a:gd name="connsiteY27" fmla="*/ 49 h 10000"/>
              <a:gd name="connsiteX28" fmla="*/ 2193 w 10000"/>
              <a:gd name="connsiteY28" fmla="*/ 0 h 10000"/>
              <a:gd name="connsiteX29" fmla="*/ 2281 w 10000"/>
              <a:gd name="connsiteY29" fmla="*/ 332 h 10000"/>
              <a:gd name="connsiteX30" fmla="*/ 2347 w 10000"/>
              <a:gd name="connsiteY30" fmla="*/ 686 h 10000"/>
              <a:gd name="connsiteX31" fmla="*/ 2410 w 10000"/>
              <a:gd name="connsiteY31" fmla="*/ 1251 h 10000"/>
              <a:gd name="connsiteX32" fmla="*/ 2476 w 10000"/>
              <a:gd name="connsiteY32" fmla="*/ 1943 h 10000"/>
              <a:gd name="connsiteX33" fmla="*/ 2540 w 10000"/>
              <a:gd name="connsiteY33" fmla="*/ 2509 h 10000"/>
              <a:gd name="connsiteX34" fmla="*/ 2624 w 10000"/>
              <a:gd name="connsiteY34" fmla="*/ 3053 h 10000"/>
              <a:gd name="connsiteX35" fmla="*/ 2734 w 10000"/>
              <a:gd name="connsiteY35" fmla="*/ 3583 h 10000"/>
              <a:gd name="connsiteX36" fmla="*/ 2819 w 10000"/>
              <a:gd name="connsiteY36" fmla="*/ 3887 h 10000"/>
              <a:gd name="connsiteX37" fmla="*/ 2885 w 10000"/>
              <a:gd name="connsiteY37" fmla="*/ 4042 h 10000"/>
              <a:gd name="connsiteX38" fmla="*/ 2987 w 10000"/>
              <a:gd name="connsiteY38" fmla="*/ 4184 h 10000"/>
              <a:gd name="connsiteX39" fmla="*/ 3048 w 10000"/>
              <a:gd name="connsiteY39" fmla="*/ 4148 h 10000"/>
              <a:gd name="connsiteX40" fmla="*/ 3111 w 10000"/>
              <a:gd name="connsiteY40" fmla="*/ 4113 h 10000"/>
              <a:gd name="connsiteX41" fmla="*/ 3196 w 10000"/>
              <a:gd name="connsiteY41" fmla="*/ 4099 h 10000"/>
              <a:gd name="connsiteX42" fmla="*/ 3302 w 10000"/>
              <a:gd name="connsiteY42" fmla="*/ 4608 h 10000"/>
              <a:gd name="connsiteX43" fmla="*/ 3389 w 10000"/>
              <a:gd name="connsiteY43" fmla="*/ 4961 h 10000"/>
              <a:gd name="connsiteX44" fmla="*/ 3476 w 10000"/>
              <a:gd name="connsiteY44" fmla="*/ 5491 h 10000"/>
              <a:gd name="connsiteX45" fmla="*/ 3520 w 10000"/>
              <a:gd name="connsiteY45" fmla="*/ 6057 h 10000"/>
              <a:gd name="connsiteX46" fmla="*/ 3624 w 10000"/>
              <a:gd name="connsiteY46" fmla="*/ 6537 h 10000"/>
              <a:gd name="connsiteX47" fmla="*/ 3859 w 10000"/>
              <a:gd name="connsiteY47" fmla="*/ 7597 h 10000"/>
              <a:gd name="connsiteX48" fmla="*/ 3925 w 10000"/>
              <a:gd name="connsiteY48" fmla="*/ 7774 h 10000"/>
              <a:gd name="connsiteX49" fmla="*/ 4008 w 10000"/>
              <a:gd name="connsiteY49" fmla="*/ 8092 h 10000"/>
              <a:gd name="connsiteX50" fmla="*/ 4177 w 10000"/>
              <a:gd name="connsiteY50" fmla="*/ 8777 h 10000"/>
              <a:gd name="connsiteX51" fmla="*/ 4262 w 10000"/>
              <a:gd name="connsiteY51" fmla="*/ 8919 h 10000"/>
              <a:gd name="connsiteX52" fmla="*/ 5399 w 10000"/>
              <a:gd name="connsiteY52" fmla="*/ 6611 h 10000"/>
              <a:gd name="connsiteX53" fmla="*/ 7238 w 10000"/>
              <a:gd name="connsiteY53" fmla="*/ 6532 h 10000"/>
              <a:gd name="connsiteX54" fmla="*/ 10000 w 10000"/>
              <a:gd name="connsiteY54" fmla="*/ 9046 h 10000"/>
              <a:gd name="connsiteX55" fmla="*/ 9986 w 10000"/>
              <a:gd name="connsiteY55" fmla="*/ 10000 h 10000"/>
              <a:gd name="connsiteX0" fmla="*/ 0 w 10000"/>
              <a:gd name="connsiteY0" fmla="*/ 9894 h 10000"/>
              <a:gd name="connsiteX1" fmla="*/ 85 w 10000"/>
              <a:gd name="connsiteY1" fmla="*/ 9399 h 10000"/>
              <a:gd name="connsiteX2" fmla="*/ 165 w 10000"/>
              <a:gd name="connsiteY2" fmla="*/ 8989 h 10000"/>
              <a:gd name="connsiteX3" fmla="*/ 226 w 10000"/>
              <a:gd name="connsiteY3" fmla="*/ 8940 h 10000"/>
              <a:gd name="connsiteX4" fmla="*/ 311 w 10000"/>
              <a:gd name="connsiteY4" fmla="*/ 8905 h 10000"/>
              <a:gd name="connsiteX5" fmla="*/ 372 w 10000"/>
              <a:gd name="connsiteY5" fmla="*/ 8869 h 10000"/>
              <a:gd name="connsiteX6" fmla="*/ 457 w 10000"/>
              <a:gd name="connsiteY6" fmla="*/ 8834 h 10000"/>
              <a:gd name="connsiteX7" fmla="*/ 539 w 10000"/>
              <a:gd name="connsiteY7" fmla="*/ 8799 h 10000"/>
              <a:gd name="connsiteX8" fmla="*/ 621 w 10000"/>
              <a:gd name="connsiteY8" fmla="*/ 8763 h 10000"/>
              <a:gd name="connsiteX9" fmla="*/ 728 w 10000"/>
              <a:gd name="connsiteY9" fmla="*/ 8530 h 10000"/>
              <a:gd name="connsiteX10" fmla="*/ 784 w 10000"/>
              <a:gd name="connsiteY10" fmla="*/ 7929 h 10000"/>
              <a:gd name="connsiteX11" fmla="*/ 842 w 10000"/>
              <a:gd name="connsiteY11" fmla="*/ 7717 h 10000"/>
              <a:gd name="connsiteX12" fmla="*/ 944 w 10000"/>
              <a:gd name="connsiteY12" fmla="*/ 7102 h 10000"/>
              <a:gd name="connsiteX13" fmla="*/ 1005 w 10000"/>
              <a:gd name="connsiteY13" fmla="*/ 6693 h 10000"/>
              <a:gd name="connsiteX14" fmla="*/ 1087 w 10000"/>
              <a:gd name="connsiteY14" fmla="*/ 6254 h 10000"/>
              <a:gd name="connsiteX15" fmla="*/ 1148 w 10000"/>
              <a:gd name="connsiteY15" fmla="*/ 5845 h 10000"/>
              <a:gd name="connsiteX16" fmla="*/ 1228 w 10000"/>
              <a:gd name="connsiteY16" fmla="*/ 5244 h 10000"/>
              <a:gd name="connsiteX17" fmla="*/ 1306 w 10000"/>
              <a:gd name="connsiteY17" fmla="*/ 4431 h 10000"/>
              <a:gd name="connsiteX18" fmla="*/ 1405 w 10000"/>
              <a:gd name="connsiteY18" fmla="*/ 3830 h 10000"/>
              <a:gd name="connsiteX19" fmla="*/ 1462 w 10000"/>
              <a:gd name="connsiteY19" fmla="*/ 3216 h 10000"/>
              <a:gd name="connsiteX20" fmla="*/ 1544 w 10000"/>
              <a:gd name="connsiteY20" fmla="*/ 2792 h 10000"/>
              <a:gd name="connsiteX21" fmla="*/ 1605 w 10000"/>
              <a:gd name="connsiteY21" fmla="*/ 2205 h 10000"/>
              <a:gd name="connsiteX22" fmla="*/ 1685 w 10000"/>
              <a:gd name="connsiteY22" fmla="*/ 1746 h 10000"/>
              <a:gd name="connsiteX23" fmla="*/ 1768 w 10000"/>
              <a:gd name="connsiteY23" fmla="*/ 1357 h 10000"/>
              <a:gd name="connsiteX24" fmla="*/ 1845 w 10000"/>
              <a:gd name="connsiteY24" fmla="*/ 919 h 10000"/>
              <a:gd name="connsiteX25" fmla="*/ 1951 w 10000"/>
              <a:gd name="connsiteY25" fmla="*/ 898 h 10000"/>
              <a:gd name="connsiteX26" fmla="*/ 2031 w 10000"/>
              <a:gd name="connsiteY26" fmla="*/ 459 h 10000"/>
              <a:gd name="connsiteX27" fmla="*/ 2111 w 10000"/>
              <a:gd name="connsiteY27" fmla="*/ 49 h 10000"/>
              <a:gd name="connsiteX28" fmla="*/ 2193 w 10000"/>
              <a:gd name="connsiteY28" fmla="*/ 0 h 10000"/>
              <a:gd name="connsiteX29" fmla="*/ 2281 w 10000"/>
              <a:gd name="connsiteY29" fmla="*/ 332 h 10000"/>
              <a:gd name="connsiteX30" fmla="*/ 2347 w 10000"/>
              <a:gd name="connsiteY30" fmla="*/ 686 h 10000"/>
              <a:gd name="connsiteX31" fmla="*/ 2410 w 10000"/>
              <a:gd name="connsiteY31" fmla="*/ 1251 h 10000"/>
              <a:gd name="connsiteX32" fmla="*/ 2476 w 10000"/>
              <a:gd name="connsiteY32" fmla="*/ 1943 h 10000"/>
              <a:gd name="connsiteX33" fmla="*/ 2540 w 10000"/>
              <a:gd name="connsiteY33" fmla="*/ 2509 h 10000"/>
              <a:gd name="connsiteX34" fmla="*/ 2624 w 10000"/>
              <a:gd name="connsiteY34" fmla="*/ 3053 h 10000"/>
              <a:gd name="connsiteX35" fmla="*/ 2734 w 10000"/>
              <a:gd name="connsiteY35" fmla="*/ 3583 h 10000"/>
              <a:gd name="connsiteX36" fmla="*/ 2819 w 10000"/>
              <a:gd name="connsiteY36" fmla="*/ 3887 h 10000"/>
              <a:gd name="connsiteX37" fmla="*/ 2885 w 10000"/>
              <a:gd name="connsiteY37" fmla="*/ 4042 h 10000"/>
              <a:gd name="connsiteX38" fmla="*/ 2987 w 10000"/>
              <a:gd name="connsiteY38" fmla="*/ 4184 h 10000"/>
              <a:gd name="connsiteX39" fmla="*/ 3048 w 10000"/>
              <a:gd name="connsiteY39" fmla="*/ 4148 h 10000"/>
              <a:gd name="connsiteX40" fmla="*/ 3111 w 10000"/>
              <a:gd name="connsiteY40" fmla="*/ 4113 h 10000"/>
              <a:gd name="connsiteX41" fmla="*/ 3196 w 10000"/>
              <a:gd name="connsiteY41" fmla="*/ 4099 h 10000"/>
              <a:gd name="connsiteX42" fmla="*/ 3302 w 10000"/>
              <a:gd name="connsiteY42" fmla="*/ 4608 h 10000"/>
              <a:gd name="connsiteX43" fmla="*/ 3389 w 10000"/>
              <a:gd name="connsiteY43" fmla="*/ 4961 h 10000"/>
              <a:gd name="connsiteX44" fmla="*/ 3476 w 10000"/>
              <a:gd name="connsiteY44" fmla="*/ 5491 h 10000"/>
              <a:gd name="connsiteX45" fmla="*/ 3520 w 10000"/>
              <a:gd name="connsiteY45" fmla="*/ 6057 h 10000"/>
              <a:gd name="connsiteX46" fmla="*/ 3624 w 10000"/>
              <a:gd name="connsiteY46" fmla="*/ 6537 h 10000"/>
              <a:gd name="connsiteX47" fmla="*/ 3925 w 10000"/>
              <a:gd name="connsiteY47" fmla="*/ 7774 h 10000"/>
              <a:gd name="connsiteX48" fmla="*/ 4008 w 10000"/>
              <a:gd name="connsiteY48" fmla="*/ 8092 h 10000"/>
              <a:gd name="connsiteX49" fmla="*/ 4177 w 10000"/>
              <a:gd name="connsiteY49" fmla="*/ 8777 h 10000"/>
              <a:gd name="connsiteX50" fmla="*/ 4262 w 10000"/>
              <a:gd name="connsiteY50" fmla="*/ 8919 h 10000"/>
              <a:gd name="connsiteX51" fmla="*/ 5399 w 10000"/>
              <a:gd name="connsiteY51" fmla="*/ 6611 h 10000"/>
              <a:gd name="connsiteX52" fmla="*/ 7238 w 10000"/>
              <a:gd name="connsiteY52" fmla="*/ 6532 h 10000"/>
              <a:gd name="connsiteX53" fmla="*/ 10000 w 10000"/>
              <a:gd name="connsiteY53" fmla="*/ 9046 h 10000"/>
              <a:gd name="connsiteX54" fmla="*/ 9986 w 10000"/>
              <a:gd name="connsiteY54" fmla="*/ 10000 h 10000"/>
              <a:gd name="connsiteX0" fmla="*/ 0 w 10000"/>
              <a:gd name="connsiteY0" fmla="*/ 9894 h 10000"/>
              <a:gd name="connsiteX1" fmla="*/ 85 w 10000"/>
              <a:gd name="connsiteY1" fmla="*/ 9399 h 10000"/>
              <a:gd name="connsiteX2" fmla="*/ 165 w 10000"/>
              <a:gd name="connsiteY2" fmla="*/ 8989 h 10000"/>
              <a:gd name="connsiteX3" fmla="*/ 226 w 10000"/>
              <a:gd name="connsiteY3" fmla="*/ 8940 h 10000"/>
              <a:gd name="connsiteX4" fmla="*/ 311 w 10000"/>
              <a:gd name="connsiteY4" fmla="*/ 8905 h 10000"/>
              <a:gd name="connsiteX5" fmla="*/ 372 w 10000"/>
              <a:gd name="connsiteY5" fmla="*/ 8869 h 10000"/>
              <a:gd name="connsiteX6" fmla="*/ 457 w 10000"/>
              <a:gd name="connsiteY6" fmla="*/ 8834 h 10000"/>
              <a:gd name="connsiteX7" fmla="*/ 539 w 10000"/>
              <a:gd name="connsiteY7" fmla="*/ 8799 h 10000"/>
              <a:gd name="connsiteX8" fmla="*/ 621 w 10000"/>
              <a:gd name="connsiteY8" fmla="*/ 8763 h 10000"/>
              <a:gd name="connsiteX9" fmla="*/ 728 w 10000"/>
              <a:gd name="connsiteY9" fmla="*/ 8530 h 10000"/>
              <a:gd name="connsiteX10" fmla="*/ 784 w 10000"/>
              <a:gd name="connsiteY10" fmla="*/ 7929 h 10000"/>
              <a:gd name="connsiteX11" fmla="*/ 842 w 10000"/>
              <a:gd name="connsiteY11" fmla="*/ 7717 h 10000"/>
              <a:gd name="connsiteX12" fmla="*/ 944 w 10000"/>
              <a:gd name="connsiteY12" fmla="*/ 7102 h 10000"/>
              <a:gd name="connsiteX13" fmla="*/ 1005 w 10000"/>
              <a:gd name="connsiteY13" fmla="*/ 6693 h 10000"/>
              <a:gd name="connsiteX14" fmla="*/ 1087 w 10000"/>
              <a:gd name="connsiteY14" fmla="*/ 6254 h 10000"/>
              <a:gd name="connsiteX15" fmla="*/ 1148 w 10000"/>
              <a:gd name="connsiteY15" fmla="*/ 5845 h 10000"/>
              <a:gd name="connsiteX16" fmla="*/ 1228 w 10000"/>
              <a:gd name="connsiteY16" fmla="*/ 5244 h 10000"/>
              <a:gd name="connsiteX17" fmla="*/ 1306 w 10000"/>
              <a:gd name="connsiteY17" fmla="*/ 4431 h 10000"/>
              <a:gd name="connsiteX18" fmla="*/ 1405 w 10000"/>
              <a:gd name="connsiteY18" fmla="*/ 3830 h 10000"/>
              <a:gd name="connsiteX19" fmla="*/ 1462 w 10000"/>
              <a:gd name="connsiteY19" fmla="*/ 3216 h 10000"/>
              <a:gd name="connsiteX20" fmla="*/ 1544 w 10000"/>
              <a:gd name="connsiteY20" fmla="*/ 2792 h 10000"/>
              <a:gd name="connsiteX21" fmla="*/ 1605 w 10000"/>
              <a:gd name="connsiteY21" fmla="*/ 2205 h 10000"/>
              <a:gd name="connsiteX22" fmla="*/ 1685 w 10000"/>
              <a:gd name="connsiteY22" fmla="*/ 1746 h 10000"/>
              <a:gd name="connsiteX23" fmla="*/ 1768 w 10000"/>
              <a:gd name="connsiteY23" fmla="*/ 1357 h 10000"/>
              <a:gd name="connsiteX24" fmla="*/ 1845 w 10000"/>
              <a:gd name="connsiteY24" fmla="*/ 919 h 10000"/>
              <a:gd name="connsiteX25" fmla="*/ 1951 w 10000"/>
              <a:gd name="connsiteY25" fmla="*/ 898 h 10000"/>
              <a:gd name="connsiteX26" fmla="*/ 2031 w 10000"/>
              <a:gd name="connsiteY26" fmla="*/ 459 h 10000"/>
              <a:gd name="connsiteX27" fmla="*/ 2111 w 10000"/>
              <a:gd name="connsiteY27" fmla="*/ 49 h 10000"/>
              <a:gd name="connsiteX28" fmla="*/ 2193 w 10000"/>
              <a:gd name="connsiteY28" fmla="*/ 0 h 10000"/>
              <a:gd name="connsiteX29" fmla="*/ 2281 w 10000"/>
              <a:gd name="connsiteY29" fmla="*/ 332 h 10000"/>
              <a:gd name="connsiteX30" fmla="*/ 2347 w 10000"/>
              <a:gd name="connsiteY30" fmla="*/ 686 h 10000"/>
              <a:gd name="connsiteX31" fmla="*/ 2410 w 10000"/>
              <a:gd name="connsiteY31" fmla="*/ 1251 h 10000"/>
              <a:gd name="connsiteX32" fmla="*/ 2476 w 10000"/>
              <a:gd name="connsiteY32" fmla="*/ 1943 h 10000"/>
              <a:gd name="connsiteX33" fmla="*/ 2540 w 10000"/>
              <a:gd name="connsiteY33" fmla="*/ 2509 h 10000"/>
              <a:gd name="connsiteX34" fmla="*/ 2624 w 10000"/>
              <a:gd name="connsiteY34" fmla="*/ 3053 h 10000"/>
              <a:gd name="connsiteX35" fmla="*/ 2734 w 10000"/>
              <a:gd name="connsiteY35" fmla="*/ 3583 h 10000"/>
              <a:gd name="connsiteX36" fmla="*/ 2819 w 10000"/>
              <a:gd name="connsiteY36" fmla="*/ 3887 h 10000"/>
              <a:gd name="connsiteX37" fmla="*/ 2885 w 10000"/>
              <a:gd name="connsiteY37" fmla="*/ 4042 h 10000"/>
              <a:gd name="connsiteX38" fmla="*/ 2987 w 10000"/>
              <a:gd name="connsiteY38" fmla="*/ 4184 h 10000"/>
              <a:gd name="connsiteX39" fmla="*/ 3048 w 10000"/>
              <a:gd name="connsiteY39" fmla="*/ 4148 h 10000"/>
              <a:gd name="connsiteX40" fmla="*/ 3111 w 10000"/>
              <a:gd name="connsiteY40" fmla="*/ 4113 h 10000"/>
              <a:gd name="connsiteX41" fmla="*/ 3196 w 10000"/>
              <a:gd name="connsiteY41" fmla="*/ 4099 h 10000"/>
              <a:gd name="connsiteX42" fmla="*/ 3302 w 10000"/>
              <a:gd name="connsiteY42" fmla="*/ 4608 h 10000"/>
              <a:gd name="connsiteX43" fmla="*/ 3389 w 10000"/>
              <a:gd name="connsiteY43" fmla="*/ 4961 h 10000"/>
              <a:gd name="connsiteX44" fmla="*/ 3476 w 10000"/>
              <a:gd name="connsiteY44" fmla="*/ 5491 h 10000"/>
              <a:gd name="connsiteX45" fmla="*/ 3520 w 10000"/>
              <a:gd name="connsiteY45" fmla="*/ 6057 h 10000"/>
              <a:gd name="connsiteX46" fmla="*/ 3624 w 10000"/>
              <a:gd name="connsiteY46" fmla="*/ 6537 h 10000"/>
              <a:gd name="connsiteX47" fmla="*/ 4008 w 10000"/>
              <a:gd name="connsiteY47" fmla="*/ 8092 h 10000"/>
              <a:gd name="connsiteX48" fmla="*/ 4177 w 10000"/>
              <a:gd name="connsiteY48" fmla="*/ 8777 h 10000"/>
              <a:gd name="connsiteX49" fmla="*/ 4262 w 10000"/>
              <a:gd name="connsiteY49" fmla="*/ 8919 h 10000"/>
              <a:gd name="connsiteX50" fmla="*/ 5399 w 10000"/>
              <a:gd name="connsiteY50" fmla="*/ 6611 h 10000"/>
              <a:gd name="connsiteX51" fmla="*/ 7238 w 10000"/>
              <a:gd name="connsiteY51" fmla="*/ 6532 h 10000"/>
              <a:gd name="connsiteX52" fmla="*/ 10000 w 10000"/>
              <a:gd name="connsiteY52" fmla="*/ 9046 h 10000"/>
              <a:gd name="connsiteX53" fmla="*/ 9986 w 10000"/>
              <a:gd name="connsiteY53" fmla="*/ 10000 h 10000"/>
              <a:gd name="connsiteX0" fmla="*/ 0 w 10000"/>
              <a:gd name="connsiteY0" fmla="*/ 9894 h 10000"/>
              <a:gd name="connsiteX1" fmla="*/ 85 w 10000"/>
              <a:gd name="connsiteY1" fmla="*/ 9399 h 10000"/>
              <a:gd name="connsiteX2" fmla="*/ 165 w 10000"/>
              <a:gd name="connsiteY2" fmla="*/ 8989 h 10000"/>
              <a:gd name="connsiteX3" fmla="*/ 226 w 10000"/>
              <a:gd name="connsiteY3" fmla="*/ 8940 h 10000"/>
              <a:gd name="connsiteX4" fmla="*/ 311 w 10000"/>
              <a:gd name="connsiteY4" fmla="*/ 8905 h 10000"/>
              <a:gd name="connsiteX5" fmla="*/ 372 w 10000"/>
              <a:gd name="connsiteY5" fmla="*/ 8869 h 10000"/>
              <a:gd name="connsiteX6" fmla="*/ 457 w 10000"/>
              <a:gd name="connsiteY6" fmla="*/ 8834 h 10000"/>
              <a:gd name="connsiteX7" fmla="*/ 539 w 10000"/>
              <a:gd name="connsiteY7" fmla="*/ 8799 h 10000"/>
              <a:gd name="connsiteX8" fmla="*/ 621 w 10000"/>
              <a:gd name="connsiteY8" fmla="*/ 8763 h 10000"/>
              <a:gd name="connsiteX9" fmla="*/ 728 w 10000"/>
              <a:gd name="connsiteY9" fmla="*/ 8530 h 10000"/>
              <a:gd name="connsiteX10" fmla="*/ 784 w 10000"/>
              <a:gd name="connsiteY10" fmla="*/ 7929 h 10000"/>
              <a:gd name="connsiteX11" fmla="*/ 842 w 10000"/>
              <a:gd name="connsiteY11" fmla="*/ 7717 h 10000"/>
              <a:gd name="connsiteX12" fmla="*/ 944 w 10000"/>
              <a:gd name="connsiteY12" fmla="*/ 7102 h 10000"/>
              <a:gd name="connsiteX13" fmla="*/ 1005 w 10000"/>
              <a:gd name="connsiteY13" fmla="*/ 6693 h 10000"/>
              <a:gd name="connsiteX14" fmla="*/ 1087 w 10000"/>
              <a:gd name="connsiteY14" fmla="*/ 6254 h 10000"/>
              <a:gd name="connsiteX15" fmla="*/ 1148 w 10000"/>
              <a:gd name="connsiteY15" fmla="*/ 5845 h 10000"/>
              <a:gd name="connsiteX16" fmla="*/ 1228 w 10000"/>
              <a:gd name="connsiteY16" fmla="*/ 5244 h 10000"/>
              <a:gd name="connsiteX17" fmla="*/ 1306 w 10000"/>
              <a:gd name="connsiteY17" fmla="*/ 4431 h 10000"/>
              <a:gd name="connsiteX18" fmla="*/ 1405 w 10000"/>
              <a:gd name="connsiteY18" fmla="*/ 3830 h 10000"/>
              <a:gd name="connsiteX19" fmla="*/ 1462 w 10000"/>
              <a:gd name="connsiteY19" fmla="*/ 3216 h 10000"/>
              <a:gd name="connsiteX20" fmla="*/ 1544 w 10000"/>
              <a:gd name="connsiteY20" fmla="*/ 2792 h 10000"/>
              <a:gd name="connsiteX21" fmla="*/ 1605 w 10000"/>
              <a:gd name="connsiteY21" fmla="*/ 2205 h 10000"/>
              <a:gd name="connsiteX22" fmla="*/ 1685 w 10000"/>
              <a:gd name="connsiteY22" fmla="*/ 1746 h 10000"/>
              <a:gd name="connsiteX23" fmla="*/ 1768 w 10000"/>
              <a:gd name="connsiteY23" fmla="*/ 1357 h 10000"/>
              <a:gd name="connsiteX24" fmla="*/ 1845 w 10000"/>
              <a:gd name="connsiteY24" fmla="*/ 919 h 10000"/>
              <a:gd name="connsiteX25" fmla="*/ 1951 w 10000"/>
              <a:gd name="connsiteY25" fmla="*/ 898 h 10000"/>
              <a:gd name="connsiteX26" fmla="*/ 2031 w 10000"/>
              <a:gd name="connsiteY26" fmla="*/ 459 h 10000"/>
              <a:gd name="connsiteX27" fmla="*/ 2111 w 10000"/>
              <a:gd name="connsiteY27" fmla="*/ 49 h 10000"/>
              <a:gd name="connsiteX28" fmla="*/ 2193 w 10000"/>
              <a:gd name="connsiteY28" fmla="*/ 0 h 10000"/>
              <a:gd name="connsiteX29" fmla="*/ 2281 w 10000"/>
              <a:gd name="connsiteY29" fmla="*/ 332 h 10000"/>
              <a:gd name="connsiteX30" fmla="*/ 2347 w 10000"/>
              <a:gd name="connsiteY30" fmla="*/ 686 h 10000"/>
              <a:gd name="connsiteX31" fmla="*/ 2410 w 10000"/>
              <a:gd name="connsiteY31" fmla="*/ 1251 h 10000"/>
              <a:gd name="connsiteX32" fmla="*/ 2476 w 10000"/>
              <a:gd name="connsiteY32" fmla="*/ 1943 h 10000"/>
              <a:gd name="connsiteX33" fmla="*/ 2540 w 10000"/>
              <a:gd name="connsiteY33" fmla="*/ 2509 h 10000"/>
              <a:gd name="connsiteX34" fmla="*/ 2624 w 10000"/>
              <a:gd name="connsiteY34" fmla="*/ 3053 h 10000"/>
              <a:gd name="connsiteX35" fmla="*/ 2734 w 10000"/>
              <a:gd name="connsiteY35" fmla="*/ 3583 h 10000"/>
              <a:gd name="connsiteX36" fmla="*/ 2819 w 10000"/>
              <a:gd name="connsiteY36" fmla="*/ 3887 h 10000"/>
              <a:gd name="connsiteX37" fmla="*/ 2885 w 10000"/>
              <a:gd name="connsiteY37" fmla="*/ 4042 h 10000"/>
              <a:gd name="connsiteX38" fmla="*/ 2987 w 10000"/>
              <a:gd name="connsiteY38" fmla="*/ 4184 h 10000"/>
              <a:gd name="connsiteX39" fmla="*/ 3048 w 10000"/>
              <a:gd name="connsiteY39" fmla="*/ 4148 h 10000"/>
              <a:gd name="connsiteX40" fmla="*/ 3111 w 10000"/>
              <a:gd name="connsiteY40" fmla="*/ 4113 h 10000"/>
              <a:gd name="connsiteX41" fmla="*/ 3196 w 10000"/>
              <a:gd name="connsiteY41" fmla="*/ 4099 h 10000"/>
              <a:gd name="connsiteX42" fmla="*/ 3302 w 10000"/>
              <a:gd name="connsiteY42" fmla="*/ 4608 h 10000"/>
              <a:gd name="connsiteX43" fmla="*/ 3389 w 10000"/>
              <a:gd name="connsiteY43" fmla="*/ 4961 h 10000"/>
              <a:gd name="connsiteX44" fmla="*/ 3476 w 10000"/>
              <a:gd name="connsiteY44" fmla="*/ 5491 h 10000"/>
              <a:gd name="connsiteX45" fmla="*/ 3520 w 10000"/>
              <a:gd name="connsiteY45" fmla="*/ 6057 h 10000"/>
              <a:gd name="connsiteX46" fmla="*/ 3624 w 10000"/>
              <a:gd name="connsiteY46" fmla="*/ 6537 h 10000"/>
              <a:gd name="connsiteX47" fmla="*/ 4177 w 10000"/>
              <a:gd name="connsiteY47" fmla="*/ 8777 h 10000"/>
              <a:gd name="connsiteX48" fmla="*/ 4262 w 10000"/>
              <a:gd name="connsiteY48" fmla="*/ 8919 h 10000"/>
              <a:gd name="connsiteX49" fmla="*/ 5399 w 10000"/>
              <a:gd name="connsiteY49" fmla="*/ 6611 h 10000"/>
              <a:gd name="connsiteX50" fmla="*/ 7238 w 10000"/>
              <a:gd name="connsiteY50" fmla="*/ 6532 h 10000"/>
              <a:gd name="connsiteX51" fmla="*/ 10000 w 10000"/>
              <a:gd name="connsiteY51" fmla="*/ 9046 h 10000"/>
              <a:gd name="connsiteX52" fmla="*/ 9986 w 10000"/>
              <a:gd name="connsiteY52" fmla="*/ 10000 h 10000"/>
              <a:gd name="connsiteX0" fmla="*/ 0 w 10000"/>
              <a:gd name="connsiteY0" fmla="*/ 9894 h 10000"/>
              <a:gd name="connsiteX1" fmla="*/ 85 w 10000"/>
              <a:gd name="connsiteY1" fmla="*/ 9399 h 10000"/>
              <a:gd name="connsiteX2" fmla="*/ 165 w 10000"/>
              <a:gd name="connsiteY2" fmla="*/ 8989 h 10000"/>
              <a:gd name="connsiteX3" fmla="*/ 226 w 10000"/>
              <a:gd name="connsiteY3" fmla="*/ 8940 h 10000"/>
              <a:gd name="connsiteX4" fmla="*/ 311 w 10000"/>
              <a:gd name="connsiteY4" fmla="*/ 8905 h 10000"/>
              <a:gd name="connsiteX5" fmla="*/ 372 w 10000"/>
              <a:gd name="connsiteY5" fmla="*/ 8869 h 10000"/>
              <a:gd name="connsiteX6" fmla="*/ 457 w 10000"/>
              <a:gd name="connsiteY6" fmla="*/ 8834 h 10000"/>
              <a:gd name="connsiteX7" fmla="*/ 539 w 10000"/>
              <a:gd name="connsiteY7" fmla="*/ 8799 h 10000"/>
              <a:gd name="connsiteX8" fmla="*/ 621 w 10000"/>
              <a:gd name="connsiteY8" fmla="*/ 8763 h 10000"/>
              <a:gd name="connsiteX9" fmla="*/ 728 w 10000"/>
              <a:gd name="connsiteY9" fmla="*/ 8530 h 10000"/>
              <a:gd name="connsiteX10" fmla="*/ 784 w 10000"/>
              <a:gd name="connsiteY10" fmla="*/ 7929 h 10000"/>
              <a:gd name="connsiteX11" fmla="*/ 842 w 10000"/>
              <a:gd name="connsiteY11" fmla="*/ 7717 h 10000"/>
              <a:gd name="connsiteX12" fmla="*/ 944 w 10000"/>
              <a:gd name="connsiteY12" fmla="*/ 7102 h 10000"/>
              <a:gd name="connsiteX13" fmla="*/ 1005 w 10000"/>
              <a:gd name="connsiteY13" fmla="*/ 6693 h 10000"/>
              <a:gd name="connsiteX14" fmla="*/ 1087 w 10000"/>
              <a:gd name="connsiteY14" fmla="*/ 6254 h 10000"/>
              <a:gd name="connsiteX15" fmla="*/ 1148 w 10000"/>
              <a:gd name="connsiteY15" fmla="*/ 5845 h 10000"/>
              <a:gd name="connsiteX16" fmla="*/ 1228 w 10000"/>
              <a:gd name="connsiteY16" fmla="*/ 5244 h 10000"/>
              <a:gd name="connsiteX17" fmla="*/ 1306 w 10000"/>
              <a:gd name="connsiteY17" fmla="*/ 4431 h 10000"/>
              <a:gd name="connsiteX18" fmla="*/ 1405 w 10000"/>
              <a:gd name="connsiteY18" fmla="*/ 3830 h 10000"/>
              <a:gd name="connsiteX19" fmla="*/ 1462 w 10000"/>
              <a:gd name="connsiteY19" fmla="*/ 3216 h 10000"/>
              <a:gd name="connsiteX20" fmla="*/ 1544 w 10000"/>
              <a:gd name="connsiteY20" fmla="*/ 2792 h 10000"/>
              <a:gd name="connsiteX21" fmla="*/ 1605 w 10000"/>
              <a:gd name="connsiteY21" fmla="*/ 2205 h 10000"/>
              <a:gd name="connsiteX22" fmla="*/ 1685 w 10000"/>
              <a:gd name="connsiteY22" fmla="*/ 1746 h 10000"/>
              <a:gd name="connsiteX23" fmla="*/ 1768 w 10000"/>
              <a:gd name="connsiteY23" fmla="*/ 1357 h 10000"/>
              <a:gd name="connsiteX24" fmla="*/ 1845 w 10000"/>
              <a:gd name="connsiteY24" fmla="*/ 919 h 10000"/>
              <a:gd name="connsiteX25" fmla="*/ 1951 w 10000"/>
              <a:gd name="connsiteY25" fmla="*/ 898 h 10000"/>
              <a:gd name="connsiteX26" fmla="*/ 2031 w 10000"/>
              <a:gd name="connsiteY26" fmla="*/ 459 h 10000"/>
              <a:gd name="connsiteX27" fmla="*/ 2111 w 10000"/>
              <a:gd name="connsiteY27" fmla="*/ 49 h 10000"/>
              <a:gd name="connsiteX28" fmla="*/ 2193 w 10000"/>
              <a:gd name="connsiteY28" fmla="*/ 0 h 10000"/>
              <a:gd name="connsiteX29" fmla="*/ 2281 w 10000"/>
              <a:gd name="connsiteY29" fmla="*/ 332 h 10000"/>
              <a:gd name="connsiteX30" fmla="*/ 2347 w 10000"/>
              <a:gd name="connsiteY30" fmla="*/ 686 h 10000"/>
              <a:gd name="connsiteX31" fmla="*/ 2410 w 10000"/>
              <a:gd name="connsiteY31" fmla="*/ 1251 h 10000"/>
              <a:gd name="connsiteX32" fmla="*/ 2476 w 10000"/>
              <a:gd name="connsiteY32" fmla="*/ 1943 h 10000"/>
              <a:gd name="connsiteX33" fmla="*/ 2540 w 10000"/>
              <a:gd name="connsiteY33" fmla="*/ 2509 h 10000"/>
              <a:gd name="connsiteX34" fmla="*/ 2624 w 10000"/>
              <a:gd name="connsiteY34" fmla="*/ 3053 h 10000"/>
              <a:gd name="connsiteX35" fmla="*/ 2734 w 10000"/>
              <a:gd name="connsiteY35" fmla="*/ 3583 h 10000"/>
              <a:gd name="connsiteX36" fmla="*/ 2819 w 10000"/>
              <a:gd name="connsiteY36" fmla="*/ 3887 h 10000"/>
              <a:gd name="connsiteX37" fmla="*/ 2885 w 10000"/>
              <a:gd name="connsiteY37" fmla="*/ 4042 h 10000"/>
              <a:gd name="connsiteX38" fmla="*/ 2987 w 10000"/>
              <a:gd name="connsiteY38" fmla="*/ 4184 h 10000"/>
              <a:gd name="connsiteX39" fmla="*/ 3048 w 10000"/>
              <a:gd name="connsiteY39" fmla="*/ 4148 h 10000"/>
              <a:gd name="connsiteX40" fmla="*/ 3111 w 10000"/>
              <a:gd name="connsiteY40" fmla="*/ 4113 h 10000"/>
              <a:gd name="connsiteX41" fmla="*/ 3196 w 10000"/>
              <a:gd name="connsiteY41" fmla="*/ 4099 h 10000"/>
              <a:gd name="connsiteX42" fmla="*/ 3302 w 10000"/>
              <a:gd name="connsiteY42" fmla="*/ 4608 h 10000"/>
              <a:gd name="connsiteX43" fmla="*/ 3389 w 10000"/>
              <a:gd name="connsiteY43" fmla="*/ 4961 h 10000"/>
              <a:gd name="connsiteX44" fmla="*/ 3476 w 10000"/>
              <a:gd name="connsiteY44" fmla="*/ 5491 h 10000"/>
              <a:gd name="connsiteX45" fmla="*/ 3520 w 10000"/>
              <a:gd name="connsiteY45" fmla="*/ 6057 h 10000"/>
              <a:gd name="connsiteX46" fmla="*/ 3624 w 10000"/>
              <a:gd name="connsiteY46" fmla="*/ 6537 h 10000"/>
              <a:gd name="connsiteX47" fmla="*/ 4262 w 10000"/>
              <a:gd name="connsiteY47" fmla="*/ 8919 h 10000"/>
              <a:gd name="connsiteX48" fmla="*/ 5399 w 10000"/>
              <a:gd name="connsiteY48" fmla="*/ 6611 h 10000"/>
              <a:gd name="connsiteX49" fmla="*/ 7238 w 10000"/>
              <a:gd name="connsiteY49" fmla="*/ 6532 h 10000"/>
              <a:gd name="connsiteX50" fmla="*/ 10000 w 10000"/>
              <a:gd name="connsiteY50" fmla="*/ 9046 h 10000"/>
              <a:gd name="connsiteX51" fmla="*/ 9986 w 10000"/>
              <a:gd name="connsiteY51" fmla="*/ 10000 h 10000"/>
              <a:gd name="connsiteX0" fmla="*/ 0 w 10000"/>
              <a:gd name="connsiteY0" fmla="*/ 9894 h 10000"/>
              <a:gd name="connsiteX1" fmla="*/ 85 w 10000"/>
              <a:gd name="connsiteY1" fmla="*/ 9399 h 10000"/>
              <a:gd name="connsiteX2" fmla="*/ 165 w 10000"/>
              <a:gd name="connsiteY2" fmla="*/ 8989 h 10000"/>
              <a:gd name="connsiteX3" fmla="*/ 226 w 10000"/>
              <a:gd name="connsiteY3" fmla="*/ 8940 h 10000"/>
              <a:gd name="connsiteX4" fmla="*/ 311 w 10000"/>
              <a:gd name="connsiteY4" fmla="*/ 8905 h 10000"/>
              <a:gd name="connsiteX5" fmla="*/ 372 w 10000"/>
              <a:gd name="connsiteY5" fmla="*/ 8869 h 10000"/>
              <a:gd name="connsiteX6" fmla="*/ 457 w 10000"/>
              <a:gd name="connsiteY6" fmla="*/ 8834 h 10000"/>
              <a:gd name="connsiteX7" fmla="*/ 539 w 10000"/>
              <a:gd name="connsiteY7" fmla="*/ 8799 h 10000"/>
              <a:gd name="connsiteX8" fmla="*/ 621 w 10000"/>
              <a:gd name="connsiteY8" fmla="*/ 8763 h 10000"/>
              <a:gd name="connsiteX9" fmla="*/ 728 w 10000"/>
              <a:gd name="connsiteY9" fmla="*/ 8530 h 10000"/>
              <a:gd name="connsiteX10" fmla="*/ 784 w 10000"/>
              <a:gd name="connsiteY10" fmla="*/ 7929 h 10000"/>
              <a:gd name="connsiteX11" fmla="*/ 842 w 10000"/>
              <a:gd name="connsiteY11" fmla="*/ 7717 h 10000"/>
              <a:gd name="connsiteX12" fmla="*/ 944 w 10000"/>
              <a:gd name="connsiteY12" fmla="*/ 7102 h 10000"/>
              <a:gd name="connsiteX13" fmla="*/ 1005 w 10000"/>
              <a:gd name="connsiteY13" fmla="*/ 6693 h 10000"/>
              <a:gd name="connsiteX14" fmla="*/ 1087 w 10000"/>
              <a:gd name="connsiteY14" fmla="*/ 6254 h 10000"/>
              <a:gd name="connsiteX15" fmla="*/ 1148 w 10000"/>
              <a:gd name="connsiteY15" fmla="*/ 5845 h 10000"/>
              <a:gd name="connsiteX16" fmla="*/ 1228 w 10000"/>
              <a:gd name="connsiteY16" fmla="*/ 5244 h 10000"/>
              <a:gd name="connsiteX17" fmla="*/ 1306 w 10000"/>
              <a:gd name="connsiteY17" fmla="*/ 4431 h 10000"/>
              <a:gd name="connsiteX18" fmla="*/ 1405 w 10000"/>
              <a:gd name="connsiteY18" fmla="*/ 3830 h 10000"/>
              <a:gd name="connsiteX19" fmla="*/ 1462 w 10000"/>
              <a:gd name="connsiteY19" fmla="*/ 3216 h 10000"/>
              <a:gd name="connsiteX20" fmla="*/ 1544 w 10000"/>
              <a:gd name="connsiteY20" fmla="*/ 2792 h 10000"/>
              <a:gd name="connsiteX21" fmla="*/ 1605 w 10000"/>
              <a:gd name="connsiteY21" fmla="*/ 2205 h 10000"/>
              <a:gd name="connsiteX22" fmla="*/ 1685 w 10000"/>
              <a:gd name="connsiteY22" fmla="*/ 1746 h 10000"/>
              <a:gd name="connsiteX23" fmla="*/ 1768 w 10000"/>
              <a:gd name="connsiteY23" fmla="*/ 1357 h 10000"/>
              <a:gd name="connsiteX24" fmla="*/ 1845 w 10000"/>
              <a:gd name="connsiteY24" fmla="*/ 919 h 10000"/>
              <a:gd name="connsiteX25" fmla="*/ 1951 w 10000"/>
              <a:gd name="connsiteY25" fmla="*/ 898 h 10000"/>
              <a:gd name="connsiteX26" fmla="*/ 2031 w 10000"/>
              <a:gd name="connsiteY26" fmla="*/ 459 h 10000"/>
              <a:gd name="connsiteX27" fmla="*/ 2111 w 10000"/>
              <a:gd name="connsiteY27" fmla="*/ 49 h 10000"/>
              <a:gd name="connsiteX28" fmla="*/ 2193 w 10000"/>
              <a:gd name="connsiteY28" fmla="*/ 0 h 10000"/>
              <a:gd name="connsiteX29" fmla="*/ 2281 w 10000"/>
              <a:gd name="connsiteY29" fmla="*/ 332 h 10000"/>
              <a:gd name="connsiteX30" fmla="*/ 2347 w 10000"/>
              <a:gd name="connsiteY30" fmla="*/ 686 h 10000"/>
              <a:gd name="connsiteX31" fmla="*/ 2410 w 10000"/>
              <a:gd name="connsiteY31" fmla="*/ 1251 h 10000"/>
              <a:gd name="connsiteX32" fmla="*/ 2476 w 10000"/>
              <a:gd name="connsiteY32" fmla="*/ 1943 h 10000"/>
              <a:gd name="connsiteX33" fmla="*/ 2540 w 10000"/>
              <a:gd name="connsiteY33" fmla="*/ 2509 h 10000"/>
              <a:gd name="connsiteX34" fmla="*/ 2624 w 10000"/>
              <a:gd name="connsiteY34" fmla="*/ 3053 h 10000"/>
              <a:gd name="connsiteX35" fmla="*/ 2734 w 10000"/>
              <a:gd name="connsiteY35" fmla="*/ 3583 h 10000"/>
              <a:gd name="connsiteX36" fmla="*/ 2819 w 10000"/>
              <a:gd name="connsiteY36" fmla="*/ 3887 h 10000"/>
              <a:gd name="connsiteX37" fmla="*/ 2885 w 10000"/>
              <a:gd name="connsiteY37" fmla="*/ 4042 h 10000"/>
              <a:gd name="connsiteX38" fmla="*/ 2987 w 10000"/>
              <a:gd name="connsiteY38" fmla="*/ 4184 h 10000"/>
              <a:gd name="connsiteX39" fmla="*/ 3048 w 10000"/>
              <a:gd name="connsiteY39" fmla="*/ 4148 h 10000"/>
              <a:gd name="connsiteX40" fmla="*/ 3111 w 10000"/>
              <a:gd name="connsiteY40" fmla="*/ 4113 h 10000"/>
              <a:gd name="connsiteX41" fmla="*/ 3196 w 10000"/>
              <a:gd name="connsiteY41" fmla="*/ 4099 h 10000"/>
              <a:gd name="connsiteX42" fmla="*/ 3302 w 10000"/>
              <a:gd name="connsiteY42" fmla="*/ 4608 h 10000"/>
              <a:gd name="connsiteX43" fmla="*/ 3389 w 10000"/>
              <a:gd name="connsiteY43" fmla="*/ 4961 h 10000"/>
              <a:gd name="connsiteX44" fmla="*/ 3476 w 10000"/>
              <a:gd name="connsiteY44" fmla="*/ 5491 h 10000"/>
              <a:gd name="connsiteX45" fmla="*/ 3520 w 10000"/>
              <a:gd name="connsiteY45" fmla="*/ 6057 h 10000"/>
              <a:gd name="connsiteX46" fmla="*/ 3624 w 10000"/>
              <a:gd name="connsiteY46" fmla="*/ 6537 h 10000"/>
              <a:gd name="connsiteX47" fmla="*/ 5399 w 10000"/>
              <a:gd name="connsiteY47" fmla="*/ 6611 h 10000"/>
              <a:gd name="connsiteX48" fmla="*/ 7238 w 10000"/>
              <a:gd name="connsiteY48" fmla="*/ 6532 h 10000"/>
              <a:gd name="connsiteX49" fmla="*/ 10000 w 10000"/>
              <a:gd name="connsiteY49" fmla="*/ 9046 h 10000"/>
              <a:gd name="connsiteX50" fmla="*/ 9986 w 10000"/>
              <a:gd name="connsiteY50" fmla="*/ 10000 h 10000"/>
              <a:gd name="connsiteX0" fmla="*/ 0 w 10000"/>
              <a:gd name="connsiteY0" fmla="*/ 9894 h 10000"/>
              <a:gd name="connsiteX1" fmla="*/ 165 w 10000"/>
              <a:gd name="connsiteY1" fmla="*/ 8989 h 10000"/>
              <a:gd name="connsiteX2" fmla="*/ 226 w 10000"/>
              <a:gd name="connsiteY2" fmla="*/ 8940 h 10000"/>
              <a:gd name="connsiteX3" fmla="*/ 311 w 10000"/>
              <a:gd name="connsiteY3" fmla="*/ 8905 h 10000"/>
              <a:gd name="connsiteX4" fmla="*/ 372 w 10000"/>
              <a:gd name="connsiteY4" fmla="*/ 8869 h 10000"/>
              <a:gd name="connsiteX5" fmla="*/ 457 w 10000"/>
              <a:gd name="connsiteY5" fmla="*/ 8834 h 10000"/>
              <a:gd name="connsiteX6" fmla="*/ 539 w 10000"/>
              <a:gd name="connsiteY6" fmla="*/ 8799 h 10000"/>
              <a:gd name="connsiteX7" fmla="*/ 621 w 10000"/>
              <a:gd name="connsiteY7" fmla="*/ 8763 h 10000"/>
              <a:gd name="connsiteX8" fmla="*/ 728 w 10000"/>
              <a:gd name="connsiteY8" fmla="*/ 8530 h 10000"/>
              <a:gd name="connsiteX9" fmla="*/ 784 w 10000"/>
              <a:gd name="connsiteY9" fmla="*/ 7929 h 10000"/>
              <a:gd name="connsiteX10" fmla="*/ 842 w 10000"/>
              <a:gd name="connsiteY10" fmla="*/ 7717 h 10000"/>
              <a:gd name="connsiteX11" fmla="*/ 944 w 10000"/>
              <a:gd name="connsiteY11" fmla="*/ 7102 h 10000"/>
              <a:gd name="connsiteX12" fmla="*/ 1005 w 10000"/>
              <a:gd name="connsiteY12" fmla="*/ 6693 h 10000"/>
              <a:gd name="connsiteX13" fmla="*/ 1087 w 10000"/>
              <a:gd name="connsiteY13" fmla="*/ 6254 h 10000"/>
              <a:gd name="connsiteX14" fmla="*/ 1148 w 10000"/>
              <a:gd name="connsiteY14" fmla="*/ 5845 h 10000"/>
              <a:gd name="connsiteX15" fmla="*/ 1228 w 10000"/>
              <a:gd name="connsiteY15" fmla="*/ 5244 h 10000"/>
              <a:gd name="connsiteX16" fmla="*/ 1306 w 10000"/>
              <a:gd name="connsiteY16" fmla="*/ 4431 h 10000"/>
              <a:gd name="connsiteX17" fmla="*/ 1405 w 10000"/>
              <a:gd name="connsiteY17" fmla="*/ 3830 h 10000"/>
              <a:gd name="connsiteX18" fmla="*/ 1462 w 10000"/>
              <a:gd name="connsiteY18" fmla="*/ 3216 h 10000"/>
              <a:gd name="connsiteX19" fmla="*/ 1544 w 10000"/>
              <a:gd name="connsiteY19" fmla="*/ 2792 h 10000"/>
              <a:gd name="connsiteX20" fmla="*/ 1605 w 10000"/>
              <a:gd name="connsiteY20" fmla="*/ 2205 h 10000"/>
              <a:gd name="connsiteX21" fmla="*/ 1685 w 10000"/>
              <a:gd name="connsiteY21" fmla="*/ 1746 h 10000"/>
              <a:gd name="connsiteX22" fmla="*/ 1768 w 10000"/>
              <a:gd name="connsiteY22" fmla="*/ 1357 h 10000"/>
              <a:gd name="connsiteX23" fmla="*/ 1845 w 10000"/>
              <a:gd name="connsiteY23" fmla="*/ 919 h 10000"/>
              <a:gd name="connsiteX24" fmla="*/ 1951 w 10000"/>
              <a:gd name="connsiteY24" fmla="*/ 898 h 10000"/>
              <a:gd name="connsiteX25" fmla="*/ 2031 w 10000"/>
              <a:gd name="connsiteY25" fmla="*/ 459 h 10000"/>
              <a:gd name="connsiteX26" fmla="*/ 2111 w 10000"/>
              <a:gd name="connsiteY26" fmla="*/ 49 h 10000"/>
              <a:gd name="connsiteX27" fmla="*/ 2193 w 10000"/>
              <a:gd name="connsiteY27" fmla="*/ 0 h 10000"/>
              <a:gd name="connsiteX28" fmla="*/ 2281 w 10000"/>
              <a:gd name="connsiteY28" fmla="*/ 332 h 10000"/>
              <a:gd name="connsiteX29" fmla="*/ 2347 w 10000"/>
              <a:gd name="connsiteY29" fmla="*/ 686 h 10000"/>
              <a:gd name="connsiteX30" fmla="*/ 2410 w 10000"/>
              <a:gd name="connsiteY30" fmla="*/ 1251 h 10000"/>
              <a:gd name="connsiteX31" fmla="*/ 2476 w 10000"/>
              <a:gd name="connsiteY31" fmla="*/ 1943 h 10000"/>
              <a:gd name="connsiteX32" fmla="*/ 2540 w 10000"/>
              <a:gd name="connsiteY32" fmla="*/ 2509 h 10000"/>
              <a:gd name="connsiteX33" fmla="*/ 2624 w 10000"/>
              <a:gd name="connsiteY33" fmla="*/ 3053 h 10000"/>
              <a:gd name="connsiteX34" fmla="*/ 2734 w 10000"/>
              <a:gd name="connsiteY34" fmla="*/ 3583 h 10000"/>
              <a:gd name="connsiteX35" fmla="*/ 2819 w 10000"/>
              <a:gd name="connsiteY35" fmla="*/ 3887 h 10000"/>
              <a:gd name="connsiteX36" fmla="*/ 2885 w 10000"/>
              <a:gd name="connsiteY36" fmla="*/ 4042 h 10000"/>
              <a:gd name="connsiteX37" fmla="*/ 2987 w 10000"/>
              <a:gd name="connsiteY37" fmla="*/ 4184 h 10000"/>
              <a:gd name="connsiteX38" fmla="*/ 3048 w 10000"/>
              <a:gd name="connsiteY38" fmla="*/ 4148 h 10000"/>
              <a:gd name="connsiteX39" fmla="*/ 3111 w 10000"/>
              <a:gd name="connsiteY39" fmla="*/ 4113 h 10000"/>
              <a:gd name="connsiteX40" fmla="*/ 3196 w 10000"/>
              <a:gd name="connsiteY40" fmla="*/ 4099 h 10000"/>
              <a:gd name="connsiteX41" fmla="*/ 3302 w 10000"/>
              <a:gd name="connsiteY41" fmla="*/ 4608 h 10000"/>
              <a:gd name="connsiteX42" fmla="*/ 3389 w 10000"/>
              <a:gd name="connsiteY42" fmla="*/ 4961 h 10000"/>
              <a:gd name="connsiteX43" fmla="*/ 3476 w 10000"/>
              <a:gd name="connsiteY43" fmla="*/ 5491 h 10000"/>
              <a:gd name="connsiteX44" fmla="*/ 3520 w 10000"/>
              <a:gd name="connsiteY44" fmla="*/ 6057 h 10000"/>
              <a:gd name="connsiteX45" fmla="*/ 3624 w 10000"/>
              <a:gd name="connsiteY45" fmla="*/ 6537 h 10000"/>
              <a:gd name="connsiteX46" fmla="*/ 5399 w 10000"/>
              <a:gd name="connsiteY46" fmla="*/ 6611 h 10000"/>
              <a:gd name="connsiteX47" fmla="*/ 7238 w 10000"/>
              <a:gd name="connsiteY47" fmla="*/ 6532 h 10000"/>
              <a:gd name="connsiteX48" fmla="*/ 10000 w 10000"/>
              <a:gd name="connsiteY48" fmla="*/ 9046 h 10000"/>
              <a:gd name="connsiteX49" fmla="*/ 9986 w 10000"/>
              <a:gd name="connsiteY49" fmla="*/ 10000 h 10000"/>
              <a:gd name="connsiteX0" fmla="*/ 0 w 10000"/>
              <a:gd name="connsiteY0" fmla="*/ 9894 h 10000"/>
              <a:gd name="connsiteX1" fmla="*/ 165 w 10000"/>
              <a:gd name="connsiteY1" fmla="*/ 8989 h 10000"/>
              <a:gd name="connsiteX2" fmla="*/ 226 w 10000"/>
              <a:gd name="connsiteY2" fmla="*/ 8940 h 10000"/>
              <a:gd name="connsiteX3" fmla="*/ 311 w 10000"/>
              <a:gd name="connsiteY3" fmla="*/ 8905 h 10000"/>
              <a:gd name="connsiteX4" fmla="*/ 372 w 10000"/>
              <a:gd name="connsiteY4" fmla="*/ 8869 h 10000"/>
              <a:gd name="connsiteX5" fmla="*/ 457 w 10000"/>
              <a:gd name="connsiteY5" fmla="*/ 8834 h 10000"/>
              <a:gd name="connsiteX6" fmla="*/ 539 w 10000"/>
              <a:gd name="connsiteY6" fmla="*/ 8799 h 10000"/>
              <a:gd name="connsiteX7" fmla="*/ 621 w 10000"/>
              <a:gd name="connsiteY7" fmla="*/ 8763 h 10000"/>
              <a:gd name="connsiteX8" fmla="*/ 728 w 10000"/>
              <a:gd name="connsiteY8" fmla="*/ 8530 h 10000"/>
              <a:gd name="connsiteX9" fmla="*/ 784 w 10000"/>
              <a:gd name="connsiteY9" fmla="*/ 7929 h 10000"/>
              <a:gd name="connsiteX10" fmla="*/ 842 w 10000"/>
              <a:gd name="connsiteY10" fmla="*/ 7717 h 10000"/>
              <a:gd name="connsiteX11" fmla="*/ 944 w 10000"/>
              <a:gd name="connsiteY11" fmla="*/ 7102 h 10000"/>
              <a:gd name="connsiteX12" fmla="*/ 1005 w 10000"/>
              <a:gd name="connsiteY12" fmla="*/ 6693 h 10000"/>
              <a:gd name="connsiteX13" fmla="*/ 1087 w 10000"/>
              <a:gd name="connsiteY13" fmla="*/ 6254 h 10000"/>
              <a:gd name="connsiteX14" fmla="*/ 1148 w 10000"/>
              <a:gd name="connsiteY14" fmla="*/ 5845 h 10000"/>
              <a:gd name="connsiteX15" fmla="*/ 1228 w 10000"/>
              <a:gd name="connsiteY15" fmla="*/ 5244 h 10000"/>
              <a:gd name="connsiteX16" fmla="*/ 1306 w 10000"/>
              <a:gd name="connsiteY16" fmla="*/ 4431 h 10000"/>
              <a:gd name="connsiteX17" fmla="*/ 1405 w 10000"/>
              <a:gd name="connsiteY17" fmla="*/ 3830 h 10000"/>
              <a:gd name="connsiteX18" fmla="*/ 1462 w 10000"/>
              <a:gd name="connsiteY18" fmla="*/ 3216 h 10000"/>
              <a:gd name="connsiteX19" fmla="*/ 1544 w 10000"/>
              <a:gd name="connsiteY19" fmla="*/ 2792 h 10000"/>
              <a:gd name="connsiteX20" fmla="*/ 1605 w 10000"/>
              <a:gd name="connsiteY20" fmla="*/ 2205 h 10000"/>
              <a:gd name="connsiteX21" fmla="*/ 1685 w 10000"/>
              <a:gd name="connsiteY21" fmla="*/ 1746 h 10000"/>
              <a:gd name="connsiteX22" fmla="*/ 1768 w 10000"/>
              <a:gd name="connsiteY22" fmla="*/ 1357 h 10000"/>
              <a:gd name="connsiteX23" fmla="*/ 1845 w 10000"/>
              <a:gd name="connsiteY23" fmla="*/ 919 h 10000"/>
              <a:gd name="connsiteX24" fmla="*/ 1951 w 10000"/>
              <a:gd name="connsiteY24" fmla="*/ 898 h 10000"/>
              <a:gd name="connsiteX25" fmla="*/ 2031 w 10000"/>
              <a:gd name="connsiteY25" fmla="*/ 459 h 10000"/>
              <a:gd name="connsiteX26" fmla="*/ 2111 w 10000"/>
              <a:gd name="connsiteY26" fmla="*/ 49 h 10000"/>
              <a:gd name="connsiteX27" fmla="*/ 2193 w 10000"/>
              <a:gd name="connsiteY27" fmla="*/ 0 h 10000"/>
              <a:gd name="connsiteX28" fmla="*/ 2281 w 10000"/>
              <a:gd name="connsiteY28" fmla="*/ 332 h 10000"/>
              <a:gd name="connsiteX29" fmla="*/ 2347 w 10000"/>
              <a:gd name="connsiteY29" fmla="*/ 686 h 10000"/>
              <a:gd name="connsiteX30" fmla="*/ 2410 w 10000"/>
              <a:gd name="connsiteY30" fmla="*/ 1251 h 10000"/>
              <a:gd name="connsiteX31" fmla="*/ 2476 w 10000"/>
              <a:gd name="connsiteY31" fmla="*/ 1943 h 10000"/>
              <a:gd name="connsiteX32" fmla="*/ 2540 w 10000"/>
              <a:gd name="connsiteY32" fmla="*/ 2509 h 10000"/>
              <a:gd name="connsiteX33" fmla="*/ 2624 w 10000"/>
              <a:gd name="connsiteY33" fmla="*/ 3053 h 10000"/>
              <a:gd name="connsiteX34" fmla="*/ 2734 w 10000"/>
              <a:gd name="connsiteY34" fmla="*/ 3583 h 10000"/>
              <a:gd name="connsiteX35" fmla="*/ 2819 w 10000"/>
              <a:gd name="connsiteY35" fmla="*/ 3887 h 10000"/>
              <a:gd name="connsiteX36" fmla="*/ 2885 w 10000"/>
              <a:gd name="connsiteY36" fmla="*/ 4042 h 10000"/>
              <a:gd name="connsiteX37" fmla="*/ 2987 w 10000"/>
              <a:gd name="connsiteY37" fmla="*/ 4184 h 10000"/>
              <a:gd name="connsiteX38" fmla="*/ 3048 w 10000"/>
              <a:gd name="connsiteY38" fmla="*/ 4148 h 10000"/>
              <a:gd name="connsiteX39" fmla="*/ 3111 w 10000"/>
              <a:gd name="connsiteY39" fmla="*/ 4113 h 10000"/>
              <a:gd name="connsiteX40" fmla="*/ 3196 w 10000"/>
              <a:gd name="connsiteY40" fmla="*/ 4099 h 10000"/>
              <a:gd name="connsiteX41" fmla="*/ 3302 w 10000"/>
              <a:gd name="connsiteY41" fmla="*/ 4608 h 10000"/>
              <a:gd name="connsiteX42" fmla="*/ 3389 w 10000"/>
              <a:gd name="connsiteY42" fmla="*/ 4961 h 10000"/>
              <a:gd name="connsiteX43" fmla="*/ 3476 w 10000"/>
              <a:gd name="connsiteY43" fmla="*/ 5491 h 10000"/>
              <a:gd name="connsiteX44" fmla="*/ 3520 w 10000"/>
              <a:gd name="connsiteY44" fmla="*/ 6057 h 10000"/>
              <a:gd name="connsiteX45" fmla="*/ 3624 w 10000"/>
              <a:gd name="connsiteY45" fmla="*/ 6537 h 10000"/>
              <a:gd name="connsiteX46" fmla="*/ 5399 w 10000"/>
              <a:gd name="connsiteY46" fmla="*/ 6611 h 10000"/>
              <a:gd name="connsiteX47" fmla="*/ 6909 w 10000"/>
              <a:gd name="connsiteY47" fmla="*/ 5510 h 10000"/>
              <a:gd name="connsiteX48" fmla="*/ 10000 w 10000"/>
              <a:gd name="connsiteY48" fmla="*/ 9046 h 10000"/>
              <a:gd name="connsiteX49" fmla="*/ 9986 w 10000"/>
              <a:gd name="connsiteY49" fmla="*/ 10000 h 10000"/>
              <a:gd name="connsiteX0" fmla="*/ 0 w 10000"/>
              <a:gd name="connsiteY0" fmla="*/ 9894 h 10000"/>
              <a:gd name="connsiteX1" fmla="*/ 165 w 10000"/>
              <a:gd name="connsiteY1" fmla="*/ 8989 h 10000"/>
              <a:gd name="connsiteX2" fmla="*/ 226 w 10000"/>
              <a:gd name="connsiteY2" fmla="*/ 8940 h 10000"/>
              <a:gd name="connsiteX3" fmla="*/ 311 w 10000"/>
              <a:gd name="connsiteY3" fmla="*/ 8905 h 10000"/>
              <a:gd name="connsiteX4" fmla="*/ 372 w 10000"/>
              <a:gd name="connsiteY4" fmla="*/ 8869 h 10000"/>
              <a:gd name="connsiteX5" fmla="*/ 457 w 10000"/>
              <a:gd name="connsiteY5" fmla="*/ 8834 h 10000"/>
              <a:gd name="connsiteX6" fmla="*/ 539 w 10000"/>
              <a:gd name="connsiteY6" fmla="*/ 8799 h 10000"/>
              <a:gd name="connsiteX7" fmla="*/ 621 w 10000"/>
              <a:gd name="connsiteY7" fmla="*/ 8763 h 10000"/>
              <a:gd name="connsiteX8" fmla="*/ 728 w 10000"/>
              <a:gd name="connsiteY8" fmla="*/ 8530 h 10000"/>
              <a:gd name="connsiteX9" fmla="*/ 784 w 10000"/>
              <a:gd name="connsiteY9" fmla="*/ 7929 h 10000"/>
              <a:gd name="connsiteX10" fmla="*/ 842 w 10000"/>
              <a:gd name="connsiteY10" fmla="*/ 7717 h 10000"/>
              <a:gd name="connsiteX11" fmla="*/ 944 w 10000"/>
              <a:gd name="connsiteY11" fmla="*/ 7102 h 10000"/>
              <a:gd name="connsiteX12" fmla="*/ 1005 w 10000"/>
              <a:gd name="connsiteY12" fmla="*/ 6693 h 10000"/>
              <a:gd name="connsiteX13" fmla="*/ 1087 w 10000"/>
              <a:gd name="connsiteY13" fmla="*/ 6254 h 10000"/>
              <a:gd name="connsiteX14" fmla="*/ 1148 w 10000"/>
              <a:gd name="connsiteY14" fmla="*/ 5845 h 10000"/>
              <a:gd name="connsiteX15" fmla="*/ 1228 w 10000"/>
              <a:gd name="connsiteY15" fmla="*/ 5244 h 10000"/>
              <a:gd name="connsiteX16" fmla="*/ 1306 w 10000"/>
              <a:gd name="connsiteY16" fmla="*/ 4431 h 10000"/>
              <a:gd name="connsiteX17" fmla="*/ 1405 w 10000"/>
              <a:gd name="connsiteY17" fmla="*/ 3830 h 10000"/>
              <a:gd name="connsiteX18" fmla="*/ 1462 w 10000"/>
              <a:gd name="connsiteY18" fmla="*/ 3216 h 10000"/>
              <a:gd name="connsiteX19" fmla="*/ 1544 w 10000"/>
              <a:gd name="connsiteY19" fmla="*/ 2792 h 10000"/>
              <a:gd name="connsiteX20" fmla="*/ 1605 w 10000"/>
              <a:gd name="connsiteY20" fmla="*/ 2205 h 10000"/>
              <a:gd name="connsiteX21" fmla="*/ 1685 w 10000"/>
              <a:gd name="connsiteY21" fmla="*/ 1746 h 10000"/>
              <a:gd name="connsiteX22" fmla="*/ 1768 w 10000"/>
              <a:gd name="connsiteY22" fmla="*/ 1357 h 10000"/>
              <a:gd name="connsiteX23" fmla="*/ 1845 w 10000"/>
              <a:gd name="connsiteY23" fmla="*/ 919 h 10000"/>
              <a:gd name="connsiteX24" fmla="*/ 1951 w 10000"/>
              <a:gd name="connsiteY24" fmla="*/ 898 h 10000"/>
              <a:gd name="connsiteX25" fmla="*/ 2031 w 10000"/>
              <a:gd name="connsiteY25" fmla="*/ 459 h 10000"/>
              <a:gd name="connsiteX26" fmla="*/ 2111 w 10000"/>
              <a:gd name="connsiteY26" fmla="*/ 49 h 10000"/>
              <a:gd name="connsiteX27" fmla="*/ 2193 w 10000"/>
              <a:gd name="connsiteY27" fmla="*/ 0 h 10000"/>
              <a:gd name="connsiteX28" fmla="*/ 2281 w 10000"/>
              <a:gd name="connsiteY28" fmla="*/ 332 h 10000"/>
              <a:gd name="connsiteX29" fmla="*/ 2347 w 10000"/>
              <a:gd name="connsiteY29" fmla="*/ 686 h 10000"/>
              <a:gd name="connsiteX30" fmla="*/ 2410 w 10000"/>
              <a:gd name="connsiteY30" fmla="*/ 1251 h 10000"/>
              <a:gd name="connsiteX31" fmla="*/ 2476 w 10000"/>
              <a:gd name="connsiteY31" fmla="*/ 1943 h 10000"/>
              <a:gd name="connsiteX32" fmla="*/ 2540 w 10000"/>
              <a:gd name="connsiteY32" fmla="*/ 2509 h 10000"/>
              <a:gd name="connsiteX33" fmla="*/ 2624 w 10000"/>
              <a:gd name="connsiteY33" fmla="*/ 3053 h 10000"/>
              <a:gd name="connsiteX34" fmla="*/ 2734 w 10000"/>
              <a:gd name="connsiteY34" fmla="*/ 3583 h 10000"/>
              <a:gd name="connsiteX35" fmla="*/ 2819 w 10000"/>
              <a:gd name="connsiteY35" fmla="*/ 3887 h 10000"/>
              <a:gd name="connsiteX36" fmla="*/ 2885 w 10000"/>
              <a:gd name="connsiteY36" fmla="*/ 4042 h 10000"/>
              <a:gd name="connsiteX37" fmla="*/ 2987 w 10000"/>
              <a:gd name="connsiteY37" fmla="*/ 4184 h 10000"/>
              <a:gd name="connsiteX38" fmla="*/ 3048 w 10000"/>
              <a:gd name="connsiteY38" fmla="*/ 4148 h 10000"/>
              <a:gd name="connsiteX39" fmla="*/ 3111 w 10000"/>
              <a:gd name="connsiteY39" fmla="*/ 4113 h 10000"/>
              <a:gd name="connsiteX40" fmla="*/ 3196 w 10000"/>
              <a:gd name="connsiteY40" fmla="*/ 4099 h 10000"/>
              <a:gd name="connsiteX41" fmla="*/ 3302 w 10000"/>
              <a:gd name="connsiteY41" fmla="*/ 4608 h 10000"/>
              <a:gd name="connsiteX42" fmla="*/ 3389 w 10000"/>
              <a:gd name="connsiteY42" fmla="*/ 4961 h 10000"/>
              <a:gd name="connsiteX43" fmla="*/ 3476 w 10000"/>
              <a:gd name="connsiteY43" fmla="*/ 5491 h 10000"/>
              <a:gd name="connsiteX44" fmla="*/ 3520 w 10000"/>
              <a:gd name="connsiteY44" fmla="*/ 6057 h 10000"/>
              <a:gd name="connsiteX45" fmla="*/ 3624 w 10000"/>
              <a:gd name="connsiteY45" fmla="*/ 6537 h 10000"/>
              <a:gd name="connsiteX46" fmla="*/ 5174 w 10000"/>
              <a:gd name="connsiteY46" fmla="*/ 5333 h 10000"/>
              <a:gd name="connsiteX47" fmla="*/ 6909 w 10000"/>
              <a:gd name="connsiteY47" fmla="*/ 5510 h 10000"/>
              <a:gd name="connsiteX48" fmla="*/ 10000 w 10000"/>
              <a:gd name="connsiteY48" fmla="*/ 9046 h 10000"/>
              <a:gd name="connsiteX49" fmla="*/ 9986 w 10000"/>
              <a:gd name="connsiteY49" fmla="*/ 10000 h 10000"/>
              <a:gd name="connsiteX0" fmla="*/ 0 w 10000"/>
              <a:gd name="connsiteY0" fmla="*/ 9894 h 10000"/>
              <a:gd name="connsiteX1" fmla="*/ 165 w 10000"/>
              <a:gd name="connsiteY1" fmla="*/ 8989 h 10000"/>
              <a:gd name="connsiteX2" fmla="*/ 226 w 10000"/>
              <a:gd name="connsiteY2" fmla="*/ 8940 h 10000"/>
              <a:gd name="connsiteX3" fmla="*/ 311 w 10000"/>
              <a:gd name="connsiteY3" fmla="*/ 8905 h 10000"/>
              <a:gd name="connsiteX4" fmla="*/ 372 w 10000"/>
              <a:gd name="connsiteY4" fmla="*/ 8869 h 10000"/>
              <a:gd name="connsiteX5" fmla="*/ 457 w 10000"/>
              <a:gd name="connsiteY5" fmla="*/ 8834 h 10000"/>
              <a:gd name="connsiteX6" fmla="*/ 539 w 10000"/>
              <a:gd name="connsiteY6" fmla="*/ 8799 h 10000"/>
              <a:gd name="connsiteX7" fmla="*/ 621 w 10000"/>
              <a:gd name="connsiteY7" fmla="*/ 8763 h 10000"/>
              <a:gd name="connsiteX8" fmla="*/ 728 w 10000"/>
              <a:gd name="connsiteY8" fmla="*/ 8530 h 10000"/>
              <a:gd name="connsiteX9" fmla="*/ 784 w 10000"/>
              <a:gd name="connsiteY9" fmla="*/ 7929 h 10000"/>
              <a:gd name="connsiteX10" fmla="*/ 842 w 10000"/>
              <a:gd name="connsiteY10" fmla="*/ 7717 h 10000"/>
              <a:gd name="connsiteX11" fmla="*/ 944 w 10000"/>
              <a:gd name="connsiteY11" fmla="*/ 7102 h 10000"/>
              <a:gd name="connsiteX12" fmla="*/ 1005 w 10000"/>
              <a:gd name="connsiteY12" fmla="*/ 6693 h 10000"/>
              <a:gd name="connsiteX13" fmla="*/ 1087 w 10000"/>
              <a:gd name="connsiteY13" fmla="*/ 6254 h 10000"/>
              <a:gd name="connsiteX14" fmla="*/ 1148 w 10000"/>
              <a:gd name="connsiteY14" fmla="*/ 5845 h 10000"/>
              <a:gd name="connsiteX15" fmla="*/ 1228 w 10000"/>
              <a:gd name="connsiteY15" fmla="*/ 5244 h 10000"/>
              <a:gd name="connsiteX16" fmla="*/ 1306 w 10000"/>
              <a:gd name="connsiteY16" fmla="*/ 4431 h 10000"/>
              <a:gd name="connsiteX17" fmla="*/ 1405 w 10000"/>
              <a:gd name="connsiteY17" fmla="*/ 3830 h 10000"/>
              <a:gd name="connsiteX18" fmla="*/ 1462 w 10000"/>
              <a:gd name="connsiteY18" fmla="*/ 3216 h 10000"/>
              <a:gd name="connsiteX19" fmla="*/ 1544 w 10000"/>
              <a:gd name="connsiteY19" fmla="*/ 2792 h 10000"/>
              <a:gd name="connsiteX20" fmla="*/ 1605 w 10000"/>
              <a:gd name="connsiteY20" fmla="*/ 2205 h 10000"/>
              <a:gd name="connsiteX21" fmla="*/ 1685 w 10000"/>
              <a:gd name="connsiteY21" fmla="*/ 1746 h 10000"/>
              <a:gd name="connsiteX22" fmla="*/ 1768 w 10000"/>
              <a:gd name="connsiteY22" fmla="*/ 1357 h 10000"/>
              <a:gd name="connsiteX23" fmla="*/ 1845 w 10000"/>
              <a:gd name="connsiteY23" fmla="*/ 919 h 10000"/>
              <a:gd name="connsiteX24" fmla="*/ 1951 w 10000"/>
              <a:gd name="connsiteY24" fmla="*/ 898 h 10000"/>
              <a:gd name="connsiteX25" fmla="*/ 2031 w 10000"/>
              <a:gd name="connsiteY25" fmla="*/ 459 h 10000"/>
              <a:gd name="connsiteX26" fmla="*/ 2111 w 10000"/>
              <a:gd name="connsiteY26" fmla="*/ 49 h 10000"/>
              <a:gd name="connsiteX27" fmla="*/ 2193 w 10000"/>
              <a:gd name="connsiteY27" fmla="*/ 0 h 10000"/>
              <a:gd name="connsiteX28" fmla="*/ 2281 w 10000"/>
              <a:gd name="connsiteY28" fmla="*/ 332 h 10000"/>
              <a:gd name="connsiteX29" fmla="*/ 2347 w 10000"/>
              <a:gd name="connsiteY29" fmla="*/ 686 h 10000"/>
              <a:gd name="connsiteX30" fmla="*/ 2410 w 10000"/>
              <a:gd name="connsiteY30" fmla="*/ 1251 h 10000"/>
              <a:gd name="connsiteX31" fmla="*/ 2476 w 10000"/>
              <a:gd name="connsiteY31" fmla="*/ 1943 h 10000"/>
              <a:gd name="connsiteX32" fmla="*/ 2540 w 10000"/>
              <a:gd name="connsiteY32" fmla="*/ 2509 h 10000"/>
              <a:gd name="connsiteX33" fmla="*/ 2624 w 10000"/>
              <a:gd name="connsiteY33" fmla="*/ 3053 h 10000"/>
              <a:gd name="connsiteX34" fmla="*/ 2734 w 10000"/>
              <a:gd name="connsiteY34" fmla="*/ 3583 h 10000"/>
              <a:gd name="connsiteX35" fmla="*/ 2819 w 10000"/>
              <a:gd name="connsiteY35" fmla="*/ 3887 h 10000"/>
              <a:gd name="connsiteX36" fmla="*/ 2885 w 10000"/>
              <a:gd name="connsiteY36" fmla="*/ 4042 h 10000"/>
              <a:gd name="connsiteX37" fmla="*/ 2987 w 10000"/>
              <a:gd name="connsiteY37" fmla="*/ 4184 h 10000"/>
              <a:gd name="connsiteX38" fmla="*/ 3048 w 10000"/>
              <a:gd name="connsiteY38" fmla="*/ 4148 h 10000"/>
              <a:gd name="connsiteX39" fmla="*/ 3111 w 10000"/>
              <a:gd name="connsiteY39" fmla="*/ 4113 h 10000"/>
              <a:gd name="connsiteX40" fmla="*/ 3196 w 10000"/>
              <a:gd name="connsiteY40" fmla="*/ 4099 h 10000"/>
              <a:gd name="connsiteX41" fmla="*/ 3302 w 10000"/>
              <a:gd name="connsiteY41" fmla="*/ 4608 h 10000"/>
              <a:gd name="connsiteX42" fmla="*/ 3389 w 10000"/>
              <a:gd name="connsiteY42" fmla="*/ 4961 h 10000"/>
              <a:gd name="connsiteX43" fmla="*/ 3476 w 10000"/>
              <a:gd name="connsiteY43" fmla="*/ 5491 h 10000"/>
              <a:gd name="connsiteX44" fmla="*/ 3520 w 10000"/>
              <a:gd name="connsiteY44" fmla="*/ 6057 h 10000"/>
              <a:gd name="connsiteX45" fmla="*/ 3624 w 10000"/>
              <a:gd name="connsiteY45" fmla="*/ 6537 h 10000"/>
              <a:gd name="connsiteX46" fmla="*/ 5174 w 10000"/>
              <a:gd name="connsiteY46" fmla="*/ 5333 h 10000"/>
              <a:gd name="connsiteX47" fmla="*/ 6909 w 10000"/>
              <a:gd name="connsiteY47" fmla="*/ 5510 h 10000"/>
              <a:gd name="connsiteX48" fmla="*/ 7301 w 10000"/>
              <a:gd name="connsiteY48" fmla="*/ 5880 h 10000"/>
              <a:gd name="connsiteX49" fmla="*/ 10000 w 10000"/>
              <a:gd name="connsiteY49" fmla="*/ 9046 h 10000"/>
              <a:gd name="connsiteX50" fmla="*/ 9986 w 10000"/>
              <a:gd name="connsiteY50" fmla="*/ 10000 h 10000"/>
              <a:gd name="connsiteX0" fmla="*/ 0 w 10000"/>
              <a:gd name="connsiteY0" fmla="*/ 9894 h 10000"/>
              <a:gd name="connsiteX1" fmla="*/ 165 w 10000"/>
              <a:gd name="connsiteY1" fmla="*/ 8989 h 10000"/>
              <a:gd name="connsiteX2" fmla="*/ 226 w 10000"/>
              <a:gd name="connsiteY2" fmla="*/ 8940 h 10000"/>
              <a:gd name="connsiteX3" fmla="*/ 311 w 10000"/>
              <a:gd name="connsiteY3" fmla="*/ 8905 h 10000"/>
              <a:gd name="connsiteX4" fmla="*/ 372 w 10000"/>
              <a:gd name="connsiteY4" fmla="*/ 8869 h 10000"/>
              <a:gd name="connsiteX5" fmla="*/ 457 w 10000"/>
              <a:gd name="connsiteY5" fmla="*/ 8834 h 10000"/>
              <a:gd name="connsiteX6" fmla="*/ 539 w 10000"/>
              <a:gd name="connsiteY6" fmla="*/ 8799 h 10000"/>
              <a:gd name="connsiteX7" fmla="*/ 621 w 10000"/>
              <a:gd name="connsiteY7" fmla="*/ 8763 h 10000"/>
              <a:gd name="connsiteX8" fmla="*/ 728 w 10000"/>
              <a:gd name="connsiteY8" fmla="*/ 8530 h 10000"/>
              <a:gd name="connsiteX9" fmla="*/ 784 w 10000"/>
              <a:gd name="connsiteY9" fmla="*/ 7929 h 10000"/>
              <a:gd name="connsiteX10" fmla="*/ 842 w 10000"/>
              <a:gd name="connsiteY10" fmla="*/ 7717 h 10000"/>
              <a:gd name="connsiteX11" fmla="*/ 944 w 10000"/>
              <a:gd name="connsiteY11" fmla="*/ 7102 h 10000"/>
              <a:gd name="connsiteX12" fmla="*/ 1005 w 10000"/>
              <a:gd name="connsiteY12" fmla="*/ 6693 h 10000"/>
              <a:gd name="connsiteX13" fmla="*/ 1087 w 10000"/>
              <a:gd name="connsiteY13" fmla="*/ 6254 h 10000"/>
              <a:gd name="connsiteX14" fmla="*/ 1148 w 10000"/>
              <a:gd name="connsiteY14" fmla="*/ 5845 h 10000"/>
              <a:gd name="connsiteX15" fmla="*/ 1228 w 10000"/>
              <a:gd name="connsiteY15" fmla="*/ 5244 h 10000"/>
              <a:gd name="connsiteX16" fmla="*/ 1306 w 10000"/>
              <a:gd name="connsiteY16" fmla="*/ 4431 h 10000"/>
              <a:gd name="connsiteX17" fmla="*/ 1405 w 10000"/>
              <a:gd name="connsiteY17" fmla="*/ 3830 h 10000"/>
              <a:gd name="connsiteX18" fmla="*/ 1462 w 10000"/>
              <a:gd name="connsiteY18" fmla="*/ 3216 h 10000"/>
              <a:gd name="connsiteX19" fmla="*/ 1544 w 10000"/>
              <a:gd name="connsiteY19" fmla="*/ 2792 h 10000"/>
              <a:gd name="connsiteX20" fmla="*/ 1605 w 10000"/>
              <a:gd name="connsiteY20" fmla="*/ 2205 h 10000"/>
              <a:gd name="connsiteX21" fmla="*/ 1685 w 10000"/>
              <a:gd name="connsiteY21" fmla="*/ 1746 h 10000"/>
              <a:gd name="connsiteX22" fmla="*/ 1768 w 10000"/>
              <a:gd name="connsiteY22" fmla="*/ 1357 h 10000"/>
              <a:gd name="connsiteX23" fmla="*/ 1845 w 10000"/>
              <a:gd name="connsiteY23" fmla="*/ 919 h 10000"/>
              <a:gd name="connsiteX24" fmla="*/ 1951 w 10000"/>
              <a:gd name="connsiteY24" fmla="*/ 898 h 10000"/>
              <a:gd name="connsiteX25" fmla="*/ 2031 w 10000"/>
              <a:gd name="connsiteY25" fmla="*/ 459 h 10000"/>
              <a:gd name="connsiteX26" fmla="*/ 2111 w 10000"/>
              <a:gd name="connsiteY26" fmla="*/ 49 h 10000"/>
              <a:gd name="connsiteX27" fmla="*/ 2193 w 10000"/>
              <a:gd name="connsiteY27" fmla="*/ 0 h 10000"/>
              <a:gd name="connsiteX28" fmla="*/ 2281 w 10000"/>
              <a:gd name="connsiteY28" fmla="*/ 332 h 10000"/>
              <a:gd name="connsiteX29" fmla="*/ 2347 w 10000"/>
              <a:gd name="connsiteY29" fmla="*/ 686 h 10000"/>
              <a:gd name="connsiteX30" fmla="*/ 2410 w 10000"/>
              <a:gd name="connsiteY30" fmla="*/ 1251 h 10000"/>
              <a:gd name="connsiteX31" fmla="*/ 2476 w 10000"/>
              <a:gd name="connsiteY31" fmla="*/ 1943 h 10000"/>
              <a:gd name="connsiteX32" fmla="*/ 2540 w 10000"/>
              <a:gd name="connsiteY32" fmla="*/ 2509 h 10000"/>
              <a:gd name="connsiteX33" fmla="*/ 2624 w 10000"/>
              <a:gd name="connsiteY33" fmla="*/ 3053 h 10000"/>
              <a:gd name="connsiteX34" fmla="*/ 2734 w 10000"/>
              <a:gd name="connsiteY34" fmla="*/ 3583 h 10000"/>
              <a:gd name="connsiteX35" fmla="*/ 2819 w 10000"/>
              <a:gd name="connsiteY35" fmla="*/ 3887 h 10000"/>
              <a:gd name="connsiteX36" fmla="*/ 2885 w 10000"/>
              <a:gd name="connsiteY36" fmla="*/ 4042 h 10000"/>
              <a:gd name="connsiteX37" fmla="*/ 2987 w 10000"/>
              <a:gd name="connsiteY37" fmla="*/ 4184 h 10000"/>
              <a:gd name="connsiteX38" fmla="*/ 3048 w 10000"/>
              <a:gd name="connsiteY38" fmla="*/ 4148 h 10000"/>
              <a:gd name="connsiteX39" fmla="*/ 3111 w 10000"/>
              <a:gd name="connsiteY39" fmla="*/ 4113 h 10000"/>
              <a:gd name="connsiteX40" fmla="*/ 3196 w 10000"/>
              <a:gd name="connsiteY40" fmla="*/ 4099 h 10000"/>
              <a:gd name="connsiteX41" fmla="*/ 3302 w 10000"/>
              <a:gd name="connsiteY41" fmla="*/ 4608 h 10000"/>
              <a:gd name="connsiteX42" fmla="*/ 3389 w 10000"/>
              <a:gd name="connsiteY42" fmla="*/ 4961 h 10000"/>
              <a:gd name="connsiteX43" fmla="*/ 3476 w 10000"/>
              <a:gd name="connsiteY43" fmla="*/ 5491 h 10000"/>
              <a:gd name="connsiteX44" fmla="*/ 3520 w 10000"/>
              <a:gd name="connsiteY44" fmla="*/ 6057 h 10000"/>
              <a:gd name="connsiteX45" fmla="*/ 3624 w 10000"/>
              <a:gd name="connsiteY45" fmla="*/ 6537 h 10000"/>
              <a:gd name="connsiteX46" fmla="*/ 5174 w 10000"/>
              <a:gd name="connsiteY46" fmla="*/ 5333 h 10000"/>
              <a:gd name="connsiteX47" fmla="*/ 6909 w 10000"/>
              <a:gd name="connsiteY47" fmla="*/ 5510 h 10000"/>
              <a:gd name="connsiteX48" fmla="*/ 7301 w 10000"/>
              <a:gd name="connsiteY48" fmla="*/ 5880 h 10000"/>
              <a:gd name="connsiteX49" fmla="*/ 8616 w 10000"/>
              <a:gd name="connsiteY49" fmla="*/ 7299 h 10000"/>
              <a:gd name="connsiteX50" fmla="*/ 10000 w 10000"/>
              <a:gd name="connsiteY50" fmla="*/ 9046 h 10000"/>
              <a:gd name="connsiteX51" fmla="*/ 9986 w 10000"/>
              <a:gd name="connsiteY51" fmla="*/ 10000 h 10000"/>
              <a:gd name="connsiteX0" fmla="*/ 0 w 10000"/>
              <a:gd name="connsiteY0" fmla="*/ 9894 h 10000"/>
              <a:gd name="connsiteX1" fmla="*/ 165 w 10000"/>
              <a:gd name="connsiteY1" fmla="*/ 8989 h 10000"/>
              <a:gd name="connsiteX2" fmla="*/ 226 w 10000"/>
              <a:gd name="connsiteY2" fmla="*/ 8940 h 10000"/>
              <a:gd name="connsiteX3" fmla="*/ 311 w 10000"/>
              <a:gd name="connsiteY3" fmla="*/ 8905 h 10000"/>
              <a:gd name="connsiteX4" fmla="*/ 372 w 10000"/>
              <a:gd name="connsiteY4" fmla="*/ 8869 h 10000"/>
              <a:gd name="connsiteX5" fmla="*/ 457 w 10000"/>
              <a:gd name="connsiteY5" fmla="*/ 8834 h 10000"/>
              <a:gd name="connsiteX6" fmla="*/ 539 w 10000"/>
              <a:gd name="connsiteY6" fmla="*/ 8799 h 10000"/>
              <a:gd name="connsiteX7" fmla="*/ 621 w 10000"/>
              <a:gd name="connsiteY7" fmla="*/ 8763 h 10000"/>
              <a:gd name="connsiteX8" fmla="*/ 728 w 10000"/>
              <a:gd name="connsiteY8" fmla="*/ 8530 h 10000"/>
              <a:gd name="connsiteX9" fmla="*/ 784 w 10000"/>
              <a:gd name="connsiteY9" fmla="*/ 7929 h 10000"/>
              <a:gd name="connsiteX10" fmla="*/ 842 w 10000"/>
              <a:gd name="connsiteY10" fmla="*/ 7717 h 10000"/>
              <a:gd name="connsiteX11" fmla="*/ 944 w 10000"/>
              <a:gd name="connsiteY11" fmla="*/ 7102 h 10000"/>
              <a:gd name="connsiteX12" fmla="*/ 1005 w 10000"/>
              <a:gd name="connsiteY12" fmla="*/ 6693 h 10000"/>
              <a:gd name="connsiteX13" fmla="*/ 1087 w 10000"/>
              <a:gd name="connsiteY13" fmla="*/ 6254 h 10000"/>
              <a:gd name="connsiteX14" fmla="*/ 1148 w 10000"/>
              <a:gd name="connsiteY14" fmla="*/ 5845 h 10000"/>
              <a:gd name="connsiteX15" fmla="*/ 1228 w 10000"/>
              <a:gd name="connsiteY15" fmla="*/ 5244 h 10000"/>
              <a:gd name="connsiteX16" fmla="*/ 1306 w 10000"/>
              <a:gd name="connsiteY16" fmla="*/ 4431 h 10000"/>
              <a:gd name="connsiteX17" fmla="*/ 1405 w 10000"/>
              <a:gd name="connsiteY17" fmla="*/ 3830 h 10000"/>
              <a:gd name="connsiteX18" fmla="*/ 1462 w 10000"/>
              <a:gd name="connsiteY18" fmla="*/ 3216 h 10000"/>
              <a:gd name="connsiteX19" fmla="*/ 1544 w 10000"/>
              <a:gd name="connsiteY19" fmla="*/ 2792 h 10000"/>
              <a:gd name="connsiteX20" fmla="*/ 1605 w 10000"/>
              <a:gd name="connsiteY20" fmla="*/ 2205 h 10000"/>
              <a:gd name="connsiteX21" fmla="*/ 1685 w 10000"/>
              <a:gd name="connsiteY21" fmla="*/ 1746 h 10000"/>
              <a:gd name="connsiteX22" fmla="*/ 1768 w 10000"/>
              <a:gd name="connsiteY22" fmla="*/ 1357 h 10000"/>
              <a:gd name="connsiteX23" fmla="*/ 1845 w 10000"/>
              <a:gd name="connsiteY23" fmla="*/ 919 h 10000"/>
              <a:gd name="connsiteX24" fmla="*/ 1951 w 10000"/>
              <a:gd name="connsiteY24" fmla="*/ 898 h 10000"/>
              <a:gd name="connsiteX25" fmla="*/ 2031 w 10000"/>
              <a:gd name="connsiteY25" fmla="*/ 459 h 10000"/>
              <a:gd name="connsiteX26" fmla="*/ 2111 w 10000"/>
              <a:gd name="connsiteY26" fmla="*/ 49 h 10000"/>
              <a:gd name="connsiteX27" fmla="*/ 2193 w 10000"/>
              <a:gd name="connsiteY27" fmla="*/ 0 h 10000"/>
              <a:gd name="connsiteX28" fmla="*/ 2281 w 10000"/>
              <a:gd name="connsiteY28" fmla="*/ 332 h 10000"/>
              <a:gd name="connsiteX29" fmla="*/ 2347 w 10000"/>
              <a:gd name="connsiteY29" fmla="*/ 686 h 10000"/>
              <a:gd name="connsiteX30" fmla="*/ 2410 w 10000"/>
              <a:gd name="connsiteY30" fmla="*/ 1251 h 10000"/>
              <a:gd name="connsiteX31" fmla="*/ 2476 w 10000"/>
              <a:gd name="connsiteY31" fmla="*/ 1943 h 10000"/>
              <a:gd name="connsiteX32" fmla="*/ 2540 w 10000"/>
              <a:gd name="connsiteY32" fmla="*/ 2509 h 10000"/>
              <a:gd name="connsiteX33" fmla="*/ 2624 w 10000"/>
              <a:gd name="connsiteY33" fmla="*/ 3053 h 10000"/>
              <a:gd name="connsiteX34" fmla="*/ 2734 w 10000"/>
              <a:gd name="connsiteY34" fmla="*/ 3583 h 10000"/>
              <a:gd name="connsiteX35" fmla="*/ 2819 w 10000"/>
              <a:gd name="connsiteY35" fmla="*/ 3887 h 10000"/>
              <a:gd name="connsiteX36" fmla="*/ 2885 w 10000"/>
              <a:gd name="connsiteY36" fmla="*/ 4042 h 10000"/>
              <a:gd name="connsiteX37" fmla="*/ 2987 w 10000"/>
              <a:gd name="connsiteY37" fmla="*/ 4184 h 10000"/>
              <a:gd name="connsiteX38" fmla="*/ 3048 w 10000"/>
              <a:gd name="connsiteY38" fmla="*/ 4148 h 10000"/>
              <a:gd name="connsiteX39" fmla="*/ 3111 w 10000"/>
              <a:gd name="connsiteY39" fmla="*/ 4113 h 10000"/>
              <a:gd name="connsiteX40" fmla="*/ 3196 w 10000"/>
              <a:gd name="connsiteY40" fmla="*/ 4099 h 10000"/>
              <a:gd name="connsiteX41" fmla="*/ 3302 w 10000"/>
              <a:gd name="connsiteY41" fmla="*/ 4608 h 10000"/>
              <a:gd name="connsiteX42" fmla="*/ 3389 w 10000"/>
              <a:gd name="connsiteY42" fmla="*/ 4961 h 10000"/>
              <a:gd name="connsiteX43" fmla="*/ 3476 w 10000"/>
              <a:gd name="connsiteY43" fmla="*/ 5491 h 10000"/>
              <a:gd name="connsiteX44" fmla="*/ 3520 w 10000"/>
              <a:gd name="connsiteY44" fmla="*/ 6057 h 10000"/>
              <a:gd name="connsiteX45" fmla="*/ 3624 w 10000"/>
              <a:gd name="connsiteY45" fmla="*/ 6537 h 10000"/>
              <a:gd name="connsiteX46" fmla="*/ 5174 w 10000"/>
              <a:gd name="connsiteY46" fmla="*/ 5333 h 10000"/>
              <a:gd name="connsiteX47" fmla="*/ 6909 w 10000"/>
              <a:gd name="connsiteY47" fmla="*/ 5510 h 10000"/>
              <a:gd name="connsiteX48" fmla="*/ 7682 w 10000"/>
              <a:gd name="connsiteY48" fmla="*/ 6250 h 10000"/>
              <a:gd name="connsiteX49" fmla="*/ 8616 w 10000"/>
              <a:gd name="connsiteY49" fmla="*/ 7299 h 10000"/>
              <a:gd name="connsiteX50" fmla="*/ 10000 w 10000"/>
              <a:gd name="connsiteY50" fmla="*/ 9046 h 10000"/>
              <a:gd name="connsiteX51" fmla="*/ 9986 w 10000"/>
              <a:gd name="connsiteY51" fmla="*/ 10000 h 10000"/>
              <a:gd name="connsiteX0" fmla="*/ 0 w 10000"/>
              <a:gd name="connsiteY0" fmla="*/ 9894 h 10000"/>
              <a:gd name="connsiteX1" fmla="*/ 165 w 10000"/>
              <a:gd name="connsiteY1" fmla="*/ 8989 h 10000"/>
              <a:gd name="connsiteX2" fmla="*/ 226 w 10000"/>
              <a:gd name="connsiteY2" fmla="*/ 8940 h 10000"/>
              <a:gd name="connsiteX3" fmla="*/ 311 w 10000"/>
              <a:gd name="connsiteY3" fmla="*/ 8905 h 10000"/>
              <a:gd name="connsiteX4" fmla="*/ 372 w 10000"/>
              <a:gd name="connsiteY4" fmla="*/ 8869 h 10000"/>
              <a:gd name="connsiteX5" fmla="*/ 457 w 10000"/>
              <a:gd name="connsiteY5" fmla="*/ 8834 h 10000"/>
              <a:gd name="connsiteX6" fmla="*/ 539 w 10000"/>
              <a:gd name="connsiteY6" fmla="*/ 8799 h 10000"/>
              <a:gd name="connsiteX7" fmla="*/ 621 w 10000"/>
              <a:gd name="connsiteY7" fmla="*/ 8763 h 10000"/>
              <a:gd name="connsiteX8" fmla="*/ 728 w 10000"/>
              <a:gd name="connsiteY8" fmla="*/ 8530 h 10000"/>
              <a:gd name="connsiteX9" fmla="*/ 784 w 10000"/>
              <a:gd name="connsiteY9" fmla="*/ 7929 h 10000"/>
              <a:gd name="connsiteX10" fmla="*/ 842 w 10000"/>
              <a:gd name="connsiteY10" fmla="*/ 7717 h 10000"/>
              <a:gd name="connsiteX11" fmla="*/ 944 w 10000"/>
              <a:gd name="connsiteY11" fmla="*/ 7102 h 10000"/>
              <a:gd name="connsiteX12" fmla="*/ 1005 w 10000"/>
              <a:gd name="connsiteY12" fmla="*/ 6693 h 10000"/>
              <a:gd name="connsiteX13" fmla="*/ 1087 w 10000"/>
              <a:gd name="connsiteY13" fmla="*/ 6254 h 10000"/>
              <a:gd name="connsiteX14" fmla="*/ 1148 w 10000"/>
              <a:gd name="connsiteY14" fmla="*/ 5845 h 10000"/>
              <a:gd name="connsiteX15" fmla="*/ 1228 w 10000"/>
              <a:gd name="connsiteY15" fmla="*/ 5244 h 10000"/>
              <a:gd name="connsiteX16" fmla="*/ 1306 w 10000"/>
              <a:gd name="connsiteY16" fmla="*/ 4431 h 10000"/>
              <a:gd name="connsiteX17" fmla="*/ 1405 w 10000"/>
              <a:gd name="connsiteY17" fmla="*/ 3830 h 10000"/>
              <a:gd name="connsiteX18" fmla="*/ 1462 w 10000"/>
              <a:gd name="connsiteY18" fmla="*/ 3216 h 10000"/>
              <a:gd name="connsiteX19" fmla="*/ 1544 w 10000"/>
              <a:gd name="connsiteY19" fmla="*/ 2792 h 10000"/>
              <a:gd name="connsiteX20" fmla="*/ 1605 w 10000"/>
              <a:gd name="connsiteY20" fmla="*/ 2205 h 10000"/>
              <a:gd name="connsiteX21" fmla="*/ 1685 w 10000"/>
              <a:gd name="connsiteY21" fmla="*/ 1746 h 10000"/>
              <a:gd name="connsiteX22" fmla="*/ 1768 w 10000"/>
              <a:gd name="connsiteY22" fmla="*/ 1357 h 10000"/>
              <a:gd name="connsiteX23" fmla="*/ 1845 w 10000"/>
              <a:gd name="connsiteY23" fmla="*/ 919 h 10000"/>
              <a:gd name="connsiteX24" fmla="*/ 1951 w 10000"/>
              <a:gd name="connsiteY24" fmla="*/ 898 h 10000"/>
              <a:gd name="connsiteX25" fmla="*/ 2031 w 10000"/>
              <a:gd name="connsiteY25" fmla="*/ 459 h 10000"/>
              <a:gd name="connsiteX26" fmla="*/ 2111 w 10000"/>
              <a:gd name="connsiteY26" fmla="*/ 49 h 10000"/>
              <a:gd name="connsiteX27" fmla="*/ 2193 w 10000"/>
              <a:gd name="connsiteY27" fmla="*/ 0 h 10000"/>
              <a:gd name="connsiteX28" fmla="*/ 2281 w 10000"/>
              <a:gd name="connsiteY28" fmla="*/ 332 h 10000"/>
              <a:gd name="connsiteX29" fmla="*/ 2347 w 10000"/>
              <a:gd name="connsiteY29" fmla="*/ 686 h 10000"/>
              <a:gd name="connsiteX30" fmla="*/ 2410 w 10000"/>
              <a:gd name="connsiteY30" fmla="*/ 1251 h 10000"/>
              <a:gd name="connsiteX31" fmla="*/ 2476 w 10000"/>
              <a:gd name="connsiteY31" fmla="*/ 1943 h 10000"/>
              <a:gd name="connsiteX32" fmla="*/ 2540 w 10000"/>
              <a:gd name="connsiteY32" fmla="*/ 2509 h 10000"/>
              <a:gd name="connsiteX33" fmla="*/ 2624 w 10000"/>
              <a:gd name="connsiteY33" fmla="*/ 3053 h 10000"/>
              <a:gd name="connsiteX34" fmla="*/ 2734 w 10000"/>
              <a:gd name="connsiteY34" fmla="*/ 3583 h 10000"/>
              <a:gd name="connsiteX35" fmla="*/ 2819 w 10000"/>
              <a:gd name="connsiteY35" fmla="*/ 3887 h 10000"/>
              <a:gd name="connsiteX36" fmla="*/ 2885 w 10000"/>
              <a:gd name="connsiteY36" fmla="*/ 4042 h 10000"/>
              <a:gd name="connsiteX37" fmla="*/ 2987 w 10000"/>
              <a:gd name="connsiteY37" fmla="*/ 4184 h 10000"/>
              <a:gd name="connsiteX38" fmla="*/ 3048 w 10000"/>
              <a:gd name="connsiteY38" fmla="*/ 4148 h 10000"/>
              <a:gd name="connsiteX39" fmla="*/ 3111 w 10000"/>
              <a:gd name="connsiteY39" fmla="*/ 4113 h 10000"/>
              <a:gd name="connsiteX40" fmla="*/ 3196 w 10000"/>
              <a:gd name="connsiteY40" fmla="*/ 4099 h 10000"/>
              <a:gd name="connsiteX41" fmla="*/ 3302 w 10000"/>
              <a:gd name="connsiteY41" fmla="*/ 4608 h 10000"/>
              <a:gd name="connsiteX42" fmla="*/ 3389 w 10000"/>
              <a:gd name="connsiteY42" fmla="*/ 4961 h 10000"/>
              <a:gd name="connsiteX43" fmla="*/ 3476 w 10000"/>
              <a:gd name="connsiteY43" fmla="*/ 5491 h 10000"/>
              <a:gd name="connsiteX44" fmla="*/ 3520 w 10000"/>
              <a:gd name="connsiteY44" fmla="*/ 6057 h 10000"/>
              <a:gd name="connsiteX45" fmla="*/ 3624 w 10000"/>
              <a:gd name="connsiteY45" fmla="*/ 6537 h 10000"/>
              <a:gd name="connsiteX46" fmla="*/ 5174 w 10000"/>
              <a:gd name="connsiteY46" fmla="*/ 5333 h 10000"/>
              <a:gd name="connsiteX47" fmla="*/ 6909 w 10000"/>
              <a:gd name="connsiteY47" fmla="*/ 5510 h 10000"/>
              <a:gd name="connsiteX48" fmla="*/ 7682 w 10000"/>
              <a:gd name="connsiteY48" fmla="*/ 6250 h 10000"/>
              <a:gd name="connsiteX49" fmla="*/ 8581 w 10000"/>
              <a:gd name="connsiteY49" fmla="*/ 8101 h 10000"/>
              <a:gd name="connsiteX50" fmla="*/ 10000 w 10000"/>
              <a:gd name="connsiteY50" fmla="*/ 9046 h 10000"/>
              <a:gd name="connsiteX51" fmla="*/ 9986 w 10000"/>
              <a:gd name="connsiteY51" fmla="*/ 10000 h 10000"/>
              <a:gd name="connsiteX0" fmla="*/ 0 w 10000"/>
              <a:gd name="connsiteY0" fmla="*/ 9894 h 10000"/>
              <a:gd name="connsiteX1" fmla="*/ 165 w 10000"/>
              <a:gd name="connsiteY1" fmla="*/ 8989 h 10000"/>
              <a:gd name="connsiteX2" fmla="*/ 226 w 10000"/>
              <a:gd name="connsiteY2" fmla="*/ 8940 h 10000"/>
              <a:gd name="connsiteX3" fmla="*/ 311 w 10000"/>
              <a:gd name="connsiteY3" fmla="*/ 8905 h 10000"/>
              <a:gd name="connsiteX4" fmla="*/ 372 w 10000"/>
              <a:gd name="connsiteY4" fmla="*/ 8869 h 10000"/>
              <a:gd name="connsiteX5" fmla="*/ 457 w 10000"/>
              <a:gd name="connsiteY5" fmla="*/ 8834 h 10000"/>
              <a:gd name="connsiteX6" fmla="*/ 539 w 10000"/>
              <a:gd name="connsiteY6" fmla="*/ 8799 h 10000"/>
              <a:gd name="connsiteX7" fmla="*/ 621 w 10000"/>
              <a:gd name="connsiteY7" fmla="*/ 8763 h 10000"/>
              <a:gd name="connsiteX8" fmla="*/ 728 w 10000"/>
              <a:gd name="connsiteY8" fmla="*/ 8530 h 10000"/>
              <a:gd name="connsiteX9" fmla="*/ 784 w 10000"/>
              <a:gd name="connsiteY9" fmla="*/ 7929 h 10000"/>
              <a:gd name="connsiteX10" fmla="*/ 842 w 10000"/>
              <a:gd name="connsiteY10" fmla="*/ 7717 h 10000"/>
              <a:gd name="connsiteX11" fmla="*/ 944 w 10000"/>
              <a:gd name="connsiteY11" fmla="*/ 7102 h 10000"/>
              <a:gd name="connsiteX12" fmla="*/ 1005 w 10000"/>
              <a:gd name="connsiteY12" fmla="*/ 6693 h 10000"/>
              <a:gd name="connsiteX13" fmla="*/ 1087 w 10000"/>
              <a:gd name="connsiteY13" fmla="*/ 6254 h 10000"/>
              <a:gd name="connsiteX14" fmla="*/ 1148 w 10000"/>
              <a:gd name="connsiteY14" fmla="*/ 5845 h 10000"/>
              <a:gd name="connsiteX15" fmla="*/ 1228 w 10000"/>
              <a:gd name="connsiteY15" fmla="*/ 5244 h 10000"/>
              <a:gd name="connsiteX16" fmla="*/ 1306 w 10000"/>
              <a:gd name="connsiteY16" fmla="*/ 4431 h 10000"/>
              <a:gd name="connsiteX17" fmla="*/ 1405 w 10000"/>
              <a:gd name="connsiteY17" fmla="*/ 3830 h 10000"/>
              <a:gd name="connsiteX18" fmla="*/ 1462 w 10000"/>
              <a:gd name="connsiteY18" fmla="*/ 3216 h 10000"/>
              <a:gd name="connsiteX19" fmla="*/ 1544 w 10000"/>
              <a:gd name="connsiteY19" fmla="*/ 2792 h 10000"/>
              <a:gd name="connsiteX20" fmla="*/ 1605 w 10000"/>
              <a:gd name="connsiteY20" fmla="*/ 2205 h 10000"/>
              <a:gd name="connsiteX21" fmla="*/ 1685 w 10000"/>
              <a:gd name="connsiteY21" fmla="*/ 1746 h 10000"/>
              <a:gd name="connsiteX22" fmla="*/ 1768 w 10000"/>
              <a:gd name="connsiteY22" fmla="*/ 1357 h 10000"/>
              <a:gd name="connsiteX23" fmla="*/ 1845 w 10000"/>
              <a:gd name="connsiteY23" fmla="*/ 919 h 10000"/>
              <a:gd name="connsiteX24" fmla="*/ 1951 w 10000"/>
              <a:gd name="connsiteY24" fmla="*/ 898 h 10000"/>
              <a:gd name="connsiteX25" fmla="*/ 2031 w 10000"/>
              <a:gd name="connsiteY25" fmla="*/ 459 h 10000"/>
              <a:gd name="connsiteX26" fmla="*/ 2111 w 10000"/>
              <a:gd name="connsiteY26" fmla="*/ 49 h 10000"/>
              <a:gd name="connsiteX27" fmla="*/ 2193 w 10000"/>
              <a:gd name="connsiteY27" fmla="*/ 0 h 10000"/>
              <a:gd name="connsiteX28" fmla="*/ 2281 w 10000"/>
              <a:gd name="connsiteY28" fmla="*/ 332 h 10000"/>
              <a:gd name="connsiteX29" fmla="*/ 2347 w 10000"/>
              <a:gd name="connsiteY29" fmla="*/ 686 h 10000"/>
              <a:gd name="connsiteX30" fmla="*/ 2410 w 10000"/>
              <a:gd name="connsiteY30" fmla="*/ 1251 h 10000"/>
              <a:gd name="connsiteX31" fmla="*/ 2476 w 10000"/>
              <a:gd name="connsiteY31" fmla="*/ 1943 h 10000"/>
              <a:gd name="connsiteX32" fmla="*/ 2540 w 10000"/>
              <a:gd name="connsiteY32" fmla="*/ 2509 h 10000"/>
              <a:gd name="connsiteX33" fmla="*/ 2624 w 10000"/>
              <a:gd name="connsiteY33" fmla="*/ 3053 h 10000"/>
              <a:gd name="connsiteX34" fmla="*/ 2734 w 10000"/>
              <a:gd name="connsiteY34" fmla="*/ 3583 h 10000"/>
              <a:gd name="connsiteX35" fmla="*/ 2819 w 10000"/>
              <a:gd name="connsiteY35" fmla="*/ 3887 h 10000"/>
              <a:gd name="connsiteX36" fmla="*/ 2885 w 10000"/>
              <a:gd name="connsiteY36" fmla="*/ 4042 h 10000"/>
              <a:gd name="connsiteX37" fmla="*/ 2987 w 10000"/>
              <a:gd name="connsiteY37" fmla="*/ 4184 h 10000"/>
              <a:gd name="connsiteX38" fmla="*/ 3048 w 10000"/>
              <a:gd name="connsiteY38" fmla="*/ 4148 h 10000"/>
              <a:gd name="connsiteX39" fmla="*/ 3111 w 10000"/>
              <a:gd name="connsiteY39" fmla="*/ 4113 h 10000"/>
              <a:gd name="connsiteX40" fmla="*/ 3196 w 10000"/>
              <a:gd name="connsiteY40" fmla="*/ 4099 h 10000"/>
              <a:gd name="connsiteX41" fmla="*/ 3302 w 10000"/>
              <a:gd name="connsiteY41" fmla="*/ 4608 h 10000"/>
              <a:gd name="connsiteX42" fmla="*/ 3389 w 10000"/>
              <a:gd name="connsiteY42" fmla="*/ 4961 h 10000"/>
              <a:gd name="connsiteX43" fmla="*/ 3476 w 10000"/>
              <a:gd name="connsiteY43" fmla="*/ 5491 h 10000"/>
              <a:gd name="connsiteX44" fmla="*/ 3520 w 10000"/>
              <a:gd name="connsiteY44" fmla="*/ 6057 h 10000"/>
              <a:gd name="connsiteX45" fmla="*/ 3624 w 10000"/>
              <a:gd name="connsiteY45" fmla="*/ 6537 h 10000"/>
              <a:gd name="connsiteX46" fmla="*/ 5174 w 10000"/>
              <a:gd name="connsiteY46" fmla="*/ 5333 h 10000"/>
              <a:gd name="connsiteX47" fmla="*/ 6909 w 10000"/>
              <a:gd name="connsiteY47" fmla="*/ 5510 h 10000"/>
              <a:gd name="connsiteX48" fmla="*/ 7682 w 10000"/>
              <a:gd name="connsiteY48" fmla="*/ 6250 h 10000"/>
              <a:gd name="connsiteX49" fmla="*/ 8581 w 10000"/>
              <a:gd name="connsiteY49" fmla="*/ 8101 h 10000"/>
              <a:gd name="connsiteX50" fmla="*/ 10000 w 10000"/>
              <a:gd name="connsiteY50" fmla="*/ 9046 h 10000"/>
              <a:gd name="connsiteX51" fmla="*/ 9986 w 10000"/>
              <a:gd name="connsiteY51" fmla="*/ 10000 h 10000"/>
              <a:gd name="connsiteX0" fmla="*/ 0 w 10000"/>
              <a:gd name="connsiteY0" fmla="*/ 9894 h 10000"/>
              <a:gd name="connsiteX1" fmla="*/ 165 w 10000"/>
              <a:gd name="connsiteY1" fmla="*/ 8989 h 10000"/>
              <a:gd name="connsiteX2" fmla="*/ 226 w 10000"/>
              <a:gd name="connsiteY2" fmla="*/ 8940 h 10000"/>
              <a:gd name="connsiteX3" fmla="*/ 311 w 10000"/>
              <a:gd name="connsiteY3" fmla="*/ 8905 h 10000"/>
              <a:gd name="connsiteX4" fmla="*/ 372 w 10000"/>
              <a:gd name="connsiteY4" fmla="*/ 8869 h 10000"/>
              <a:gd name="connsiteX5" fmla="*/ 457 w 10000"/>
              <a:gd name="connsiteY5" fmla="*/ 8834 h 10000"/>
              <a:gd name="connsiteX6" fmla="*/ 539 w 10000"/>
              <a:gd name="connsiteY6" fmla="*/ 8799 h 10000"/>
              <a:gd name="connsiteX7" fmla="*/ 621 w 10000"/>
              <a:gd name="connsiteY7" fmla="*/ 8763 h 10000"/>
              <a:gd name="connsiteX8" fmla="*/ 728 w 10000"/>
              <a:gd name="connsiteY8" fmla="*/ 8530 h 10000"/>
              <a:gd name="connsiteX9" fmla="*/ 784 w 10000"/>
              <a:gd name="connsiteY9" fmla="*/ 7929 h 10000"/>
              <a:gd name="connsiteX10" fmla="*/ 842 w 10000"/>
              <a:gd name="connsiteY10" fmla="*/ 7717 h 10000"/>
              <a:gd name="connsiteX11" fmla="*/ 944 w 10000"/>
              <a:gd name="connsiteY11" fmla="*/ 7102 h 10000"/>
              <a:gd name="connsiteX12" fmla="*/ 1005 w 10000"/>
              <a:gd name="connsiteY12" fmla="*/ 6693 h 10000"/>
              <a:gd name="connsiteX13" fmla="*/ 1087 w 10000"/>
              <a:gd name="connsiteY13" fmla="*/ 6254 h 10000"/>
              <a:gd name="connsiteX14" fmla="*/ 1148 w 10000"/>
              <a:gd name="connsiteY14" fmla="*/ 5845 h 10000"/>
              <a:gd name="connsiteX15" fmla="*/ 1228 w 10000"/>
              <a:gd name="connsiteY15" fmla="*/ 5244 h 10000"/>
              <a:gd name="connsiteX16" fmla="*/ 1306 w 10000"/>
              <a:gd name="connsiteY16" fmla="*/ 4431 h 10000"/>
              <a:gd name="connsiteX17" fmla="*/ 1405 w 10000"/>
              <a:gd name="connsiteY17" fmla="*/ 3830 h 10000"/>
              <a:gd name="connsiteX18" fmla="*/ 1462 w 10000"/>
              <a:gd name="connsiteY18" fmla="*/ 3216 h 10000"/>
              <a:gd name="connsiteX19" fmla="*/ 1544 w 10000"/>
              <a:gd name="connsiteY19" fmla="*/ 2792 h 10000"/>
              <a:gd name="connsiteX20" fmla="*/ 1605 w 10000"/>
              <a:gd name="connsiteY20" fmla="*/ 2205 h 10000"/>
              <a:gd name="connsiteX21" fmla="*/ 1685 w 10000"/>
              <a:gd name="connsiteY21" fmla="*/ 1746 h 10000"/>
              <a:gd name="connsiteX22" fmla="*/ 1768 w 10000"/>
              <a:gd name="connsiteY22" fmla="*/ 1357 h 10000"/>
              <a:gd name="connsiteX23" fmla="*/ 1845 w 10000"/>
              <a:gd name="connsiteY23" fmla="*/ 919 h 10000"/>
              <a:gd name="connsiteX24" fmla="*/ 1951 w 10000"/>
              <a:gd name="connsiteY24" fmla="*/ 898 h 10000"/>
              <a:gd name="connsiteX25" fmla="*/ 2031 w 10000"/>
              <a:gd name="connsiteY25" fmla="*/ 459 h 10000"/>
              <a:gd name="connsiteX26" fmla="*/ 2111 w 10000"/>
              <a:gd name="connsiteY26" fmla="*/ 49 h 10000"/>
              <a:gd name="connsiteX27" fmla="*/ 2193 w 10000"/>
              <a:gd name="connsiteY27" fmla="*/ 0 h 10000"/>
              <a:gd name="connsiteX28" fmla="*/ 2281 w 10000"/>
              <a:gd name="connsiteY28" fmla="*/ 332 h 10000"/>
              <a:gd name="connsiteX29" fmla="*/ 2347 w 10000"/>
              <a:gd name="connsiteY29" fmla="*/ 686 h 10000"/>
              <a:gd name="connsiteX30" fmla="*/ 2410 w 10000"/>
              <a:gd name="connsiteY30" fmla="*/ 1251 h 10000"/>
              <a:gd name="connsiteX31" fmla="*/ 2476 w 10000"/>
              <a:gd name="connsiteY31" fmla="*/ 1943 h 10000"/>
              <a:gd name="connsiteX32" fmla="*/ 2540 w 10000"/>
              <a:gd name="connsiteY32" fmla="*/ 2509 h 10000"/>
              <a:gd name="connsiteX33" fmla="*/ 2624 w 10000"/>
              <a:gd name="connsiteY33" fmla="*/ 3053 h 10000"/>
              <a:gd name="connsiteX34" fmla="*/ 2734 w 10000"/>
              <a:gd name="connsiteY34" fmla="*/ 3583 h 10000"/>
              <a:gd name="connsiteX35" fmla="*/ 2819 w 10000"/>
              <a:gd name="connsiteY35" fmla="*/ 3887 h 10000"/>
              <a:gd name="connsiteX36" fmla="*/ 2885 w 10000"/>
              <a:gd name="connsiteY36" fmla="*/ 4042 h 10000"/>
              <a:gd name="connsiteX37" fmla="*/ 2987 w 10000"/>
              <a:gd name="connsiteY37" fmla="*/ 4184 h 10000"/>
              <a:gd name="connsiteX38" fmla="*/ 3048 w 10000"/>
              <a:gd name="connsiteY38" fmla="*/ 4148 h 10000"/>
              <a:gd name="connsiteX39" fmla="*/ 3111 w 10000"/>
              <a:gd name="connsiteY39" fmla="*/ 4113 h 10000"/>
              <a:gd name="connsiteX40" fmla="*/ 3196 w 10000"/>
              <a:gd name="connsiteY40" fmla="*/ 4099 h 10000"/>
              <a:gd name="connsiteX41" fmla="*/ 3302 w 10000"/>
              <a:gd name="connsiteY41" fmla="*/ 4608 h 10000"/>
              <a:gd name="connsiteX42" fmla="*/ 3389 w 10000"/>
              <a:gd name="connsiteY42" fmla="*/ 4961 h 10000"/>
              <a:gd name="connsiteX43" fmla="*/ 3476 w 10000"/>
              <a:gd name="connsiteY43" fmla="*/ 5491 h 10000"/>
              <a:gd name="connsiteX44" fmla="*/ 3520 w 10000"/>
              <a:gd name="connsiteY44" fmla="*/ 6057 h 10000"/>
              <a:gd name="connsiteX45" fmla="*/ 3624 w 10000"/>
              <a:gd name="connsiteY45" fmla="*/ 6537 h 10000"/>
              <a:gd name="connsiteX46" fmla="*/ 5174 w 10000"/>
              <a:gd name="connsiteY46" fmla="*/ 5333 h 10000"/>
              <a:gd name="connsiteX47" fmla="*/ 6909 w 10000"/>
              <a:gd name="connsiteY47" fmla="*/ 5510 h 10000"/>
              <a:gd name="connsiteX48" fmla="*/ 7682 w 10000"/>
              <a:gd name="connsiteY48" fmla="*/ 6250 h 10000"/>
              <a:gd name="connsiteX49" fmla="*/ 8581 w 10000"/>
              <a:gd name="connsiteY49" fmla="*/ 8101 h 10000"/>
              <a:gd name="connsiteX50" fmla="*/ 10000 w 10000"/>
              <a:gd name="connsiteY50" fmla="*/ 9046 h 10000"/>
              <a:gd name="connsiteX51" fmla="*/ 9986 w 10000"/>
              <a:gd name="connsiteY51" fmla="*/ 10000 h 10000"/>
              <a:gd name="connsiteX0" fmla="*/ 0 w 10000"/>
              <a:gd name="connsiteY0" fmla="*/ 9894 h 10000"/>
              <a:gd name="connsiteX1" fmla="*/ 165 w 10000"/>
              <a:gd name="connsiteY1" fmla="*/ 8989 h 10000"/>
              <a:gd name="connsiteX2" fmla="*/ 226 w 10000"/>
              <a:gd name="connsiteY2" fmla="*/ 8940 h 10000"/>
              <a:gd name="connsiteX3" fmla="*/ 311 w 10000"/>
              <a:gd name="connsiteY3" fmla="*/ 8905 h 10000"/>
              <a:gd name="connsiteX4" fmla="*/ 372 w 10000"/>
              <a:gd name="connsiteY4" fmla="*/ 8869 h 10000"/>
              <a:gd name="connsiteX5" fmla="*/ 457 w 10000"/>
              <a:gd name="connsiteY5" fmla="*/ 8834 h 10000"/>
              <a:gd name="connsiteX6" fmla="*/ 539 w 10000"/>
              <a:gd name="connsiteY6" fmla="*/ 8799 h 10000"/>
              <a:gd name="connsiteX7" fmla="*/ 621 w 10000"/>
              <a:gd name="connsiteY7" fmla="*/ 8763 h 10000"/>
              <a:gd name="connsiteX8" fmla="*/ 728 w 10000"/>
              <a:gd name="connsiteY8" fmla="*/ 8530 h 10000"/>
              <a:gd name="connsiteX9" fmla="*/ 784 w 10000"/>
              <a:gd name="connsiteY9" fmla="*/ 7929 h 10000"/>
              <a:gd name="connsiteX10" fmla="*/ 842 w 10000"/>
              <a:gd name="connsiteY10" fmla="*/ 7717 h 10000"/>
              <a:gd name="connsiteX11" fmla="*/ 944 w 10000"/>
              <a:gd name="connsiteY11" fmla="*/ 7102 h 10000"/>
              <a:gd name="connsiteX12" fmla="*/ 1005 w 10000"/>
              <a:gd name="connsiteY12" fmla="*/ 6693 h 10000"/>
              <a:gd name="connsiteX13" fmla="*/ 1087 w 10000"/>
              <a:gd name="connsiteY13" fmla="*/ 6254 h 10000"/>
              <a:gd name="connsiteX14" fmla="*/ 1148 w 10000"/>
              <a:gd name="connsiteY14" fmla="*/ 5845 h 10000"/>
              <a:gd name="connsiteX15" fmla="*/ 1228 w 10000"/>
              <a:gd name="connsiteY15" fmla="*/ 5244 h 10000"/>
              <a:gd name="connsiteX16" fmla="*/ 1306 w 10000"/>
              <a:gd name="connsiteY16" fmla="*/ 4431 h 10000"/>
              <a:gd name="connsiteX17" fmla="*/ 1405 w 10000"/>
              <a:gd name="connsiteY17" fmla="*/ 3830 h 10000"/>
              <a:gd name="connsiteX18" fmla="*/ 1462 w 10000"/>
              <a:gd name="connsiteY18" fmla="*/ 3216 h 10000"/>
              <a:gd name="connsiteX19" fmla="*/ 1544 w 10000"/>
              <a:gd name="connsiteY19" fmla="*/ 2792 h 10000"/>
              <a:gd name="connsiteX20" fmla="*/ 1605 w 10000"/>
              <a:gd name="connsiteY20" fmla="*/ 2205 h 10000"/>
              <a:gd name="connsiteX21" fmla="*/ 1685 w 10000"/>
              <a:gd name="connsiteY21" fmla="*/ 1746 h 10000"/>
              <a:gd name="connsiteX22" fmla="*/ 1768 w 10000"/>
              <a:gd name="connsiteY22" fmla="*/ 1357 h 10000"/>
              <a:gd name="connsiteX23" fmla="*/ 1845 w 10000"/>
              <a:gd name="connsiteY23" fmla="*/ 919 h 10000"/>
              <a:gd name="connsiteX24" fmla="*/ 1951 w 10000"/>
              <a:gd name="connsiteY24" fmla="*/ 898 h 10000"/>
              <a:gd name="connsiteX25" fmla="*/ 2031 w 10000"/>
              <a:gd name="connsiteY25" fmla="*/ 459 h 10000"/>
              <a:gd name="connsiteX26" fmla="*/ 2111 w 10000"/>
              <a:gd name="connsiteY26" fmla="*/ 49 h 10000"/>
              <a:gd name="connsiteX27" fmla="*/ 2193 w 10000"/>
              <a:gd name="connsiteY27" fmla="*/ 0 h 10000"/>
              <a:gd name="connsiteX28" fmla="*/ 2281 w 10000"/>
              <a:gd name="connsiteY28" fmla="*/ 332 h 10000"/>
              <a:gd name="connsiteX29" fmla="*/ 2347 w 10000"/>
              <a:gd name="connsiteY29" fmla="*/ 686 h 10000"/>
              <a:gd name="connsiteX30" fmla="*/ 2410 w 10000"/>
              <a:gd name="connsiteY30" fmla="*/ 1251 h 10000"/>
              <a:gd name="connsiteX31" fmla="*/ 2476 w 10000"/>
              <a:gd name="connsiteY31" fmla="*/ 1943 h 10000"/>
              <a:gd name="connsiteX32" fmla="*/ 2540 w 10000"/>
              <a:gd name="connsiteY32" fmla="*/ 2509 h 10000"/>
              <a:gd name="connsiteX33" fmla="*/ 2624 w 10000"/>
              <a:gd name="connsiteY33" fmla="*/ 3053 h 10000"/>
              <a:gd name="connsiteX34" fmla="*/ 2734 w 10000"/>
              <a:gd name="connsiteY34" fmla="*/ 3583 h 10000"/>
              <a:gd name="connsiteX35" fmla="*/ 2819 w 10000"/>
              <a:gd name="connsiteY35" fmla="*/ 3887 h 10000"/>
              <a:gd name="connsiteX36" fmla="*/ 2885 w 10000"/>
              <a:gd name="connsiteY36" fmla="*/ 4042 h 10000"/>
              <a:gd name="connsiteX37" fmla="*/ 2987 w 10000"/>
              <a:gd name="connsiteY37" fmla="*/ 4184 h 10000"/>
              <a:gd name="connsiteX38" fmla="*/ 3048 w 10000"/>
              <a:gd name="connsiteY38" fmla="*/ 4148 h 10000"/>
              <a:gd name="connsiteX39" fmla="*/ 3111 w 10000"/>
              <a:gd name="connsiteY39" fmla="*/ 4113 h 10000"/>
              <a:gd name="connsiteX40" fmla="*/ 3196 w 10000"/>
              <a:gd name="connsiteY40" fmla="*/ 4099 h 10000"/>
              <a:gd name="connsiteX41" fmla="*/ 3302 w 10000"/>
              <a:gd name="connsiteY41" fmla="*/ 4608 h 10000"/>
              <a:gd name="connsiteX42" fmla="*/ 3389 w 10000"/>
              <a:gd name="connsiteY42" fmla="*/ 4961 h 10000"/>
              <a:gd name="connsiteX43" fmla="*/ 3476 w 10000"/>
              <a:gd name="connsiteY43" fmla="*/ 5491 h 10000"/>
              <a:gd name="connsiteX44" fmla="*/ 3520 w 10000"/>
              <a:gd name="connsiteY44" fmla="*/ 6057 h 10000"/>
              <a:gd name="connsiteX45" fmla="*/ 3849 w 10000"/>
              <a:gd name="connsiteY45" fmla="*/ 5858 h 10000"/>
              <a:gd name="connsiteX46" fmla="*/ 5174 w 10000"/>
              <a:gd name="connsiteY46" fmla="*/ 5333 h 10000"/>
              <a:gd name="connsiteX47" fmla="*/ 6909 w 10000"/>
              <a:gd name="connsiteY47" fmla="*/ 5510 h 10000"/>
              <a:gd name="connsiteX48" fmla="*/ 7682 w 10000"/>
              <a:gd name="connsiteY48" fmla="*/ 6250 h 10000"/>
              <a:gd name="connsiteX49" fmla="*/ 8581 w 10000"/>
              <a:gd name="connsiteY49" fmla="*/ 8101 h 10000"/>
              <a:gd name="connsiteX50" fmla="*/ 10000 w 10000"/>
              <a:gd name="connsiteY50" fmla="*/ 9046 h 10000"/>
              <a:gd name="connsiteX51" fmla="*/ 9986 w 10000"/>
              <a:gd name="connsiteY51" fmla="*/ 10000 h 10000"/>
              <a:gd name="connsiteX0" fmla="*/ 0 w 10000"/>
              <a:gd name="connsiteY0" fmla="*/ 9894 h 10000"/>
              <a:gd name="connsiteX1" fmla="*/ 165 w 10000"/>
              <a:gd name="connsiteY1" fmla="*/ 8989 h 10000"/>
              <a:gd name="connsiteX2" fmla="*/ 226 w 10000"/>
              <a:gd name="connsiteY2" fmla="*/ 8940 h 10000"/>
              <a:gd name="connsiteX3" fmla="*/ 311 w 10000"/>
              <a:gd name="connsiteY3" fmla="*/ 8905 h 10000"/>
              <a:gd name="connsiteX4" fmla="*/ 372 w 10000"/>
              <a:gd name="connsiteY4" fmla="*/ 8869 h 10000"/>
              <a:gd name="connsiteX5" fmla="*/ 457 w 10000"/>
              <a:gd name="connsiteY5" fmla="*/ 8834 h 10000"/>
              <a:gd name="connsiteX6" fmla="*/ 539 w 10000"/>
              <a:gd name="connsiteY6" fmla="*/ 8799 h 10000"/>
              <a:gd name="connsiteX7" fmla="*/ 621 w 10000"/>
              <a:gd name="connsiteY7" fmla="*/ 8763 h 10000"/>
              <a:gd name="connsiteX8" fmla="*/ 728 w 10000"/>
              <a:gd name="connsiteY8" fmla="*/ 8530 h 10000"/>
              <a:gd name="connsiteX9" fmla="*/ 784 w 10000"/>
              <a:gd name="connsiteY9" fmla="*/ 7929 h 10000"/>
              <a:gd name="connsiteX10" fmla="*/ 842 w 10000"/>
              <a:gd name="connsiteY10" fmla="*/ 7717 h 10000"/>
              <a:gd name="connsiteX11" fmla="*/ 944 w 10000"/>
              <a:gd name="connsiteY11" fmla="*/ 7102 h 10000"/>
              <a:gd name="connsiteX12" fmla="*/ 1005 w 10000"/>
              <a:gd name="connsiteY12" fmla="*/ 6693 h 10000"/>
              <a:gd name="connsiteX13" fmla="*/ 1087 w 10000"/>
              <a:gd name="connsiteY13" fmla="*/ 6254 h 10000"/>
              <a:gd name="connsiteX14" fmla="*/ 1148 w 10000"/>
              <a:gd name="connsiteY14" fmla="*/ 5845 h 10000"/>
              <a:gd name="connsiteX15" fmla="*/ 1228 w 10000"/>
              <a:gd name="connsiteY15" fmla="*/ 5244 h 10000"/>
              <a:gd name="connsiteX16" fmla="*/ 1306 w 10000"/>
              <a:gd name="connsiteY16" fmla="*/ 4431 h 10000"/>
              <a:gd name="connsiteX17" fmla="*/ 1405 w 10000"/>
              <a:gd name="connsiteY17" fmla="*/ 3830 h 10000"/>
              <a:gd name="connsiteX18" fmla="*/ 1462 w 10000"/>
              <a:gd name="connsiteY18" fmla="*/ 3216 h 10000"/>
              <a:gd name="connsiteX19" fmla="*/ 1544 w 10000"/>
              <a:gd name="connsiteY19" fmla="*/ 2792 h 10000"/>
              <a:gd name="connsiteX20" fmla="*/ 1605 w 10000"/>
              <a:gd name="connsiteY20" fmla="*/ 2205 h 10000"/>
              <a:gd name="connsiteX21" fmla="*/ 1685 w 10000"/>
              <a:gd name="connsiteY21" fmla="*/ 1746 h 10000"/>
              <a:gd name="connsiteX22" fmla="*/ 1768 w 10000"/>
              <a:gd name="connsiteY22" fmla="*/ 1357 h 10000"/>
              <a:gd name="connsiteX23" fmla="*/ 1845 w 10000"/>
              <a:gd name="connsiteY23" fmla="*/ 919 h 10000"/>
              <a:gd name="connsiteX24" fmla="*/ 1951 w 10000"/>
              <a:gd name="connsiteY24" fmla="*/ 898 h 10000"/>
              <a:gd name="connsiteX25" fmla="*/ 2031 w 10000"/>
              <a:gd name="connsiteY25" fmla="*/ 459 h 10000"/>
              <a:gd name="connsiteX26" fmla="*/ 2111 w 10000"/>
              <a:gd name="connsiteY26" fmla="*/ 49 h 10000"/>
              <a:gd name="connsiteX27" fmla="*/ 2193 w 10000"/>
              <a:gd name="connsiteY27" fmla="*/ 0 h 10000"/>
              <a:gd name="connsiteX28" fmla="*/ 2281 w 10000"/>
              <a:gd name="connsiteY28" fmla="*/ 332 h 10000"/>
              <a:gd name="connsiteX29" fmla="*/ 2347 w 10000"/>
              <a:gd name="connsiteY29" fmla="*/ 686 h 10000"/>
              <a:gd name="connsiteX30" fmla="*/ 2410 w 10000"/>
              <a:gd name="connsiteY30" fmla="*/ 1251 h 10000"/>
              <a:gd name="connsiteX31" fmla="*/ 2476 w 10000"/>
              <a:gd name="connsiteY31" fmla="*/ 1943 h 10000"/>
              <a:gd name="connsiteX32" fmla="*/ 2540 w 10000"/>
              <a:gd name="connsiteY32" fmla="*/ 2509 h 10000"/>
              <a:gd name="connsiteX33" fmla="*/ 2624 w 10000"/>
              <a:gd name="connsiteY33" fmla="*/ 3053 h 10000"/>
              <a:gd name="connsiteX34" fmla="*/ 2734 w 10000"/>
              <a:gd name="connsiteY34" fmla="*/ 3583 h 10000"/>
              <a:gd name="connsiteX35" fmla="*/ 2819 w 10000"/>
              <a:gd name="connsiteY35" fmla="*/ 3887 h 10000"/>
              <a:gd name="connsiteX36" fmla="*/ 2885 w 10000"/>
              <a:gd name="connsiteY36" fmla="*/ 4042 h 10000"/>
              <a:gd name="connsiteX37" fmla="*/ 2987 w 10000"/>
              <a:gd name="connsiteY37" fmla="*/ 4184 h 10000"/>
              <a:gd name="connsiteX38" fmla="*/ 3048 w 10000"/>
              <a:gd name="connsiteY38" fmla="*/ 4148 h 10000"/>
              <a:gd name="connsiteX39" fmla="*/ 3111 w 10000"/>
              <a:gd name="connsiteY39" fmla="*/ 4113 h 10000"/>
              <a:gd name="connsiteX40" fmla="*/ 3196 w 10000"/>
              <a:gd name="connsiteY40" fmla="*/ 4099 h 10000"/>
              <a:gd name="connsiteX41" fmla="*/ 3302 w 10000"/>
              <a:gd name="connsiteY41" fmla="*/ 4608 h 10000"/>
              <a:gd name="connsiteX42" fmla="*/ 3389 w 10000"/>
              <a:gd name="connsiteY42" fmla="*/ 4961 h 10000"/>
              <a:gd name="connsiteX43" fmla="*/ 3476 w 10000"/>
              <a:gd name="connsiteY43" fmla="*/ 5491 h 10000"/>
              <a:gd name="connsiteX44" fmla="*/ 3641 w 10000"/>
              <a:gd name="connsiteY44" fmla="*/ 5317 h 10000"/>
              <a:gd name="connsiteX45" fmla="*/ 3849 w 10000"/>
              <a:gd name="connsiteY45" fmla="*/ 5858 h 10000"/>
              <a:gd name="connsiteX46" fmla="*/ 5174 w 10000"/>
              <a:gd name="connsiteY46" fmla="*/ 5333 h 10000"/>
              <a:gd name="connsiteX47" fmla="*/ 6909 w 10000"/>
              <a:gd name="connsiteY47" fmla="*/ 5510 h 10000"/>
              <a:gd name="connsiteX48" fmla="*/ 7682 w 10000"/>
              <a:gd name="connsiteY48" fmla="*/ 6250 h 10000"/>
              <a:gd name="connsiteX49" fmla="*/ 8581 w 10000"/>
              <a:gd name="connsiteY49" fmla="*/ 8101 h 10000"/>
              <a:gd name="connsiteX50" fmla="*/ 10000 w 10000"/>
              <a:gd name="connsiteY50" fmla="*/ 9046 h 10000"/>
              <a:gd name="connsiteX51" fmla="*/ 9986 w 10000"/>
              <a:gd name="connsiteY51" fmla="*/ 10000 h 10000"/>
              <a:gd name="connsiteX0" fmla="*/ 0 w 10000"/>
              <a:gd name="connsiteY0" fmla="*/ 9894 h 10000"/>
              <a:gd name="connsiteX1" fmla="*/ 165 w 10000"/>
              <a:gd name="connsiteY1" fmla="*/ 8989 h 10000"/>
              <a:gd name="connsiteX2" fmla="*/ 226 w 10000"/>
              <a:gd name="connsiteY2" fmla="*/ 8940 h 10000"/>
              <a:gd name="connsiteX3" fmla="*/ 311 w 10000"/>
              <a:gd name="connsiteY3" fmla="*/ 8905 h 10000"/>
              <a:gd name="connsiteX4" fmla="*/ 372 w 10000"/>
              <a:gd name="connsiteY4" fmla="*/ 8869 h 10000"/>
              <a:gd name="connsiteX5" fmla="*/ 457 w 10000"/>
              <a:gd name="connsiteY5" fmla="*/ 8834 h 10000"/>
              <a:gd name="connsiteX6" fmla="*/ 539 w 10000"/>
              <a:gd name="connsiteY6" fmla="*/ 8799 h 10000"/>
              <a:gd name="connsiteX7" fmla="*/ 621 w 10000"/>
              <a:gd name="connsiteY7" fmla="*/ 8763 h 10000"/>
              <a:gd name="connsiteX8" fmla="*/ 728 w 10000"/>
              <a:gd name="connsiteY8" fmla="*/ 8530 h 10000"/>
              <a:gd name="connsiteX9" fmla="*/ 784 w 10000"/>
              <a:gd name="connsiteY9" fmla="*/ 7929 h 10000"/>
              <a:gd name="connsiteX10" fmla="*/ 842 w 10000"/>
              <a:gd name="connsiteY10" fmla="*/ 7717 h 10000"/>
              <a:gd name="connsiteX11" fmla="*/ 944 w 10000"/>
              <a:gd name="connsiteY11" fmla="*/ 7102 h 10000"/>
              <a:gd name="connsiteX12" fmla="*/ 1005 w 10000"/>
              <a:gd name="connsiteY12" fmla="*/ 6693 h 10000"/>
              <a:gd name="connsiteX13" fmla="*/ 1087 w 10000"/>
              <a:gd name="connsiteY13" fmla="*/ 6254 h 10000"/>
              <a:gd name="connsiteX14" fmla="*/ 1148 w 10000"/>
              <a:gd name="connsiteY14" fmla="*/ 5845 h 10000"/>
              <a:gd name="connsiteX15" fmla="*/ 1228 w 10000"/>
              <a:gd name="connsiteY15" fmla="*/ 5244 h 10000"/>
              <a:gd name="connsiteX16" fmla="*/ 1306 w 10000"/>
              <a:gd name="connsiteY16" fmla="*/ 4431 h 10000"/>
              <a:gd name="connsiteX17" fmla="*/ 1405 w 10000"/>
              <a:gd name="connsiteY17" fmla="*/ 3830 h 10000"/>
              <a:gd name="connsiteX18" fmla="*/ 1462 w 10000"/>
              <a:gd name="connsiteY18" fmla="*/ 3216 h 10000"/>
              <a:gd name="connsiteX19" fmla="*/ 1544 w 10000"/>
              <a:gd name="connsiteY19" fmla="*/ 2792 h 10000"/>
              <a:gd name="connsiteX20" fmla="*/ 1605 w 10000"/>
              <a:gd name="connsiteY20" fmla="*/ 2205 h 10000"/>
              <a:gd name="connsiteX21" fmla="*/ 1685 w 10000"/>
              <a:gd name="connsiteY21" fmla="*/ 1746 h 10000"/>
              <a:gd name="connsiteX22" fmla="*/ 1768 w 10000"/>
              <a:gd name="connsiteY22" fmla="*/ 1357 h 10000"/>
              <a:gd name="connsiteX23" fmla="*/ 1845 w 10000"/>
              <a:gd name="connsiteY23" fmla="*/ 919 h 10000"/>
              <a:gd name="connsiteX24" fmla="*/ 1951 w 10000"/>
              <a:gd name="connsiteY24" fmla="*/ 898 h 10000"/>
              <a:gd name="connsiteX25" fmla="*/ 2031 w 10000"/>
              <a:gd name="connsiteY25" fmla="*/ 459 h 10000"/>
              <a:gd name="connsiteX26" fmla="*/ 2111 w 10000"/>
              <a:gd name="connsiteY26" fmla="*/ 49 h 10000"/>
              <a:gd name="connsiteX27" fmla="*/ 2193 w 10000"/>
              <a:gd name="connsiteY27" fmla="*/ 0 h 10000"/>
              <a:gd name="connsiteX28" fmla="*/ 2281 w 10000"/>
              <a:gd name="connsiteY28" fmla="*/ 332 h 10000"/>
              <a:gd name="connsiteX29" fmla="*/ 2347 w 10000"/>
              <a:gd name="connsiteY29" fmla="*/ 686 h 10000"/>
              <a:gd name="connsiteX30" fmla="*/ 2410 w 10000"/>
              <a:gd name="connsiteY30" fmla="*/ 1251 h 10000"/>
              <a:gd name="connsiteX31" fmla="*/ 2476 w 10000"/>
              <a:gd name="connsiteY31" fmla="*/ 1943 h 10000"/>
              <a:gd name="connsiteX32" fmla="*/ 2540 w 10000"/>
              <a:gd name="connsiteY32" fmla="*/ 2509 h 10000"/>
              <a:gd name="connsiteX33" fmla="*/ 2624 w 10000"/>
              <a:gd name="connsiteY33" fmla="*/ 3053 h 10000"/>
              <a:gd name="connsiteX34" fmla="*/ 2734 w 10000"/>
              <a:gd name="connsiteY34" fmla="*/ 3583 h 10000"/>
              <a:gd name="connsiteX35" fmla="*/ 2819 w 10000"/>
              <a:gd name="connsiteY35" fmla="*/ 3887 h 10000"/>
              <a:gd name="connsiteX36" fmla="*/ 2885 w 10000"/>
              <a:gd name="connsiteY36" fmla="*/ 4042 h 10000"/>
              <a:gd name="connsiteX37" fmla="*/ 2987 w 10000"/>
              <a:gd name="connsiteY37" fmla="*/ 4184 h 10000"/>
              <a:gd name="connsiteX38" fmla="*/ 3048 w 10000"/>
              <a:gd name="connsiteY38" fmla="*/ 4148 h 10000"/>
              <a:gd name="connsiteX39" fmla="*/ 3111 w 10000"/>
              <a:gd name="connsiteY39" fmla="*/ 4113 h 10000"/>
              <a:gd name="connsiteX40" fmla="*/ 3196 w 10000"/>
              <a:gd name="connsiteY40" fmla="*/ 4099 h 10000"/>
              <a:gd name="connsiteX41" fmla="*/ 3302 w 10000"/>
              <a:gd name="connsiteY41" fmla="*/ 4608 h 10000"/>
              <a:gd name="connsiteX42" fmla="*/ 3389 w 10000"/>
              <a:gd name="connsiteY42" fmla="*/ 4961 h 10000"/>
              <a:gd name="connsiteX43" fmla="*/ 3476 w 10000"/>
              <a:gd name="connsiteY43" fmla="*/ 5491 h 10000"/>
              <a:gd name="connsiteX44" fmla="*/ 3641 w 10000"/>
              <a:gd name="connsiteY44" fmla="*/ 5317 h 10000"/>
              <a:gd name="connsiteX45" fmla="*/ 4212 w 10000"/>
              <a:gd name="connsiteY45" fmla="*/ 4809 h 10000"/>
              <a:gd name="connsiteX46" fmla="*/ 5174 w 10000"/>
              <a:gd name="connsiteY46" fmla="*/ 5333 h 10000"/>
              <a:gd name="connsiteX47" fmla="*/ 6909 w 10000"/>
              <a:gd name="connsiteY47" fmla="*/ 5510 h 10000"/>
              <a:gd name="connsiteX48" fmla="*/ 7682 w 10000"/>
              <a:gd name="connsiteY48" fmla="*/ 6250 h 10000"/>
              <a:gd name="connsiteX49" fmla="*/ 8581 w 10000"/>
              <a:gd name="connsiteY49" fmla="*/ 8101 h 10000"/>
              <a:gd name="connsiteX50" fmla="*/ 10000 w 10000"/>
              <a:gd name="connsiteY50" fmla="*/ 9046 h 10000"/>
              <a:gd name="connsiteX51" fmla="*/ 9986 w 10000"/>
              <a:gd name="connsiteY51" fmla="*/ 10000 h 10000"/>
              <a:gd name="connsiteX0" fmla="*/ 0 w 10000"/>
              <a:gd name="connsiteY0" fmla="*/ 9894 h 10000"/>
              <a:gd name="connsiteX1" fmla="*/ 165 w 10000"/>
              <a:gd name="connsiteY1" fmla="*/ 8989 h 10000"/>
              <a:gd name="connsiteX2" fmla="*/ 226 w 10000"/>
              <a:gd name="connsiteY2" fmla="*/ 8940 h 10000"/>
              <a:gd name="connsiteX3" fmla="*/ 311 w 10000"/>
              <a:gd name="connsiteY3" fmla="*/ 8905 h 10000"/>
              <a:gd name="connsiteX4" fmla="*/ 372 w 10000"/>
              <a:gd name="connsiteY4" fmla="*/ 8869 h 10000"/>
              <a:gd name="connsiteX5" fmla="*/ 457 w 10000"/>
              <a:gd name="connsiteY5" fmla="*/ 8834 h 10000"/>
              <a:gd name="connsiteX6" fmla="*/ 539 w 10000"/>
              <a:gd name="connsiteY6" fmla="*/ 8799 h 10000"/>
              <a:gd name="connsiteX7" fmla="*/ 621 w 10000"/>
              <a:gd name="connsiteY7" fmla="*/ 8763 h 10000"/>
              <a:gd name="connsiteX8" fmla="*/ 728 w 10000"/>
              <a:gd name="connsiteY8" fmla="*/ 8530 h 10000"/>
              <a:gd name="connsiteX9" fmla="*/ 784 w 10000"/>
              <a:gd name="connsiteY9" fmla="*/ 7929 h 10000"/>
              <a:gd name="connsiteX10" fmla="*/ 842 w 10000"/>
              <a:gd name="connsiteY10" fmla="*/ 7717 h 10000"/>
              <a:gd name="connsiteX11" fmla="*/ 944 w 10000"/>
              <a:gd name="connsiteY11" fmla="*/ 7102 h 10000"/>
              <a:gd name="connsiteX12" fmla="*/ 1005 w 10000"/>
              <a:gd name="connsiteY12" fmla="*/ 6693 h 10000"/>
              <a:gd name="connsiteX13" fmla="*/ 1087 w 10000"/>
              <a:gd name="connsiteY13" fmla="*/ 6254 h 10000"/>
              <a:gd name="connsiteX14" fmla="*/ 1148 w 10000"/>
              <a:gd name="connsiteY14" fmla="*/ 5845 h 10000"/>
              <a:gd name="connsiteX15" fmla="*/ 1228 w 10000"/>
              <a:gd name="connsiteY15" fmla="*/ 5244 h 10000"/>
              <a:gd name="connsiteX16" fmla="*/ 1306 w 10000"/>
              <a:gd name="connsiteY16" fmla="*/ 4431 h 10000"/>
              <a:gd name="connsiteX17" fmla="*/ 1405 w 10000"/>
              <a:gd name="connsiteY17" fmla="*/ 3830 h 10000"/>
              <a:gd name="connsiteX18" fmla="*/ 1462 w 10000"/>
              <a:gd name="connsiteY18" fmla="*/ 3216 h 10000"/>
              <a:gd name="connsiteX19" fmla="*/ 1544 w 10000"/>
              <a:gd name="connsiteY19" fmla="*/ 2792 h 10000"/>
              <a:gd name="connsiteX20" fmla="*/ 1605 w 10000"/>
              <a:gd name="connsiteY20" fmla="*/ 2205 h 10000"/>
              <a:gd name="connsiteX21" fmla="*/ 1685 w 10000"/>
              <a:gd name="connsiteY21" fmla="*/ 1746 h 10000"/>
              <a:gd name="connsiteX22" fmla="*/ 1768 w 10000"/>
              <a:gd name="connsiteY22" fmla="*/ 1357 h 10000"/>
              <a:gd name="connsiteX23" fmla="*/ 1845 w 10000"/>
              <a:gd name="connsiteY23" fmla="*/ 919 h 10000"/>
              <a:gd name="connsiteX24" fmla="*/ 1951 w 10000"/>
              <a:gd name="connsiteY24" fmla="*/ 898 h 10000"/>
              <a:gd name="connsiteX25" fmla="*/ 2031 w 10000"/>
              <a:gd name="connsiteY25" fmla="*/ 459 h 10000"/>
              <a:gd name="connsiteX26" fmla="*/ 2111 w 10000"/>
              <a:gd name="connsiteY26" fmla="*/ 49 h 10000"/>
              <a:gd name="connsiteX27" fmla="*/ 2193 w 10000"/>
              <a:gd name="connsiteY27" fmla="*/ 0 h 10000"/>
              <a:gd name="connsiteX28" fmla="*/ 2281 w 10000"/>
              <a:gd name="connsiteY28" fmla="*/ 332 h 10000"/>
              <a:gd name="connsiteX29" fmla="*/ 2347 w 10000"/>
              <a:gd name="connsiteY29" fmla="*/ 686 h 10000"/>
              <a:gd name="connsiteX30" fmla="*/ 2410 w 10000"/>
              <a:gd name="connsiteY30" fmla="*/ 1251 h 10000"/>
              <a:gd name="connsiteX31" fmla="*/ 2476 w 10000"/>
              <a:gd name="connsiteY31" fmla="*/ 1943 h 10000"/>
              <a:gd name="connsiteX32" fmla="*/ 2540 w 10000"/>
              <a:gd name="connsiteY32" fmla="*/ 2509 h 10000"/>
              <a:gd name="connsiteX33" fmla="*/ 2624 w 10000"/>
              <a:gd name="connsiteY33" fmla="*/ 3053 h 10000"/>
              <a:gd name="connsiteX34" fmla="*/ 2734 w 10000"/>
              <a:gd name="connsiteY34" fmla="*/ 3583 h 10000"/>
              <a:gd name="connsiteX35" fmla="*/ 2819 w 10000"/>
              <a:gd name="connsiteY35" fmla="*/ 3887 h 10000"/>
              <a:gd name="connsiteX36" fmla="*/ 2885 w 10000"/>
              <a:gd name="connsiteY36" fmla="*/ 4042 h 10000"/>
              <a:gd name="connsiteX37" fmla="*/ 2987 w 10000"/>
              <a:gd name="connsiteY37" fmla="*/ 4184 h 10000"/>
              <a:gd name="connsiteX38" fmla="*/ 3048 w 10000"/>
              <a:gd name="connsiteY38" fmla="*/ 4148 h 10000"/>
              <a:gd name="connsiteX39" fmla="*/ 3111 w 10000"/>
              <a:gd name="connsiteY39" fmla="*/ 4113 h 10000"/>
              <a:gd name="connsiteX40" fmla="*/ 3196 w 10000"/>
              <a:gd name="connsiteY40" fmla="*/ 4099 h 10000"/>
              <a:gd name="connsiteX41" fmla="*/ 3302 w 10000"/>
              <a:gd name="connsiteY41" fmla="*/ 4608 h 10000"/>
              <a:gd name="connsiteX42" fmla="*/ 3389 w 10000"/>
              <a:gd name="connsiteY42" fmla="*/ 4961 h 10000"/>
              <a:gd name="connsiteX43" fmla="*/ 3476 w 10000"/>
              <a:gd name="connsiteY43" fmla="*/ 5491 h 10000"/>
              <a:gd name="connsiteX44" fmla="*/ 3831 w 10000"/>
              <a:gd name="connsiteY44" fmla="*/ 5194 h 10000"/>
              <a:gd name="connsiteX45" fmla="*/ 4212 w 10000"/>
              <a:gd name="connsiteY45" fmla="*/ 4809 h 10000"/>
              <a:gd name="connsiteX46" fmla="*/ 5174 w 10000"/>
              <a:gd name="connsiteY46" fmla="*/ 5333 h 10000"/>
              <a:gd name="connsiteX47" fmla="*/ 6909 w 10000"/>
              <a:gd name="connsiteY47" fmla="*/ 5510 h 10000"/>
              <a:gd name="connsiteX48" fmla="*/ 7682 w 10000"/>
              <a:gd name="connsiteY48" fmla="*/ 6250 h 10000"/>
              <a:gd name="connsiteX49" fmla="*/ 8581 w 10000"/>
              <a:gd name="connsiteY49" fmla="*/ 8101 h 10000"/>
              <a:gd name="connsiteX50" fmla="*/ 10000 w 10000"/>
              <a:gd name="connsiteY50" fmla="*/ 9046 h 10000"/>
              <a:gd name="connsiteX51" fmla="*/ 9986 w 10000"/>
              <a:gd name="connsiteY51" fmla="*/ 10000 h 10000"/>
              <a:gd name="connsiteX0" fmla="*/ 0 w 10000"/>
              <a:gd name="connsiteY0" fmla="*/ 9894 h 10000"/>
              <a:gd name="connsiteX1" fmla="*/ 165 w 10000"/>
              <a:gd name="connsiteY1" fmla="*/ 8989 h 10000"/>
              <a:gd name="connsiteX2" fmla="*/ 226 w 10000"/>
              <a:gd name="connsiteY2" fmla="*/ 8940 h 10000"/>
              <a:gd name="connsiteX3" fmla="*/ 311 w 10000"/>
              <a:gd name="connsiteY3" fmla="*/ 8905 h 10000"/>
              <a:gd name="connsiteX4" fmla="*/ 372 w 10000"/>
              <a:gd name="connsiteY4" fmla="*/ 8869 h 10000"/>
              <a:gd name="connsiteX5" fmla="*/ 457 w 10000"/>
              <a:gd name="connsiteY5" fmla="*/ 8834 h 10000"/>
              <a:gd name="connsiteX6" fmla="*/ 539 w 10000"/>
              <a:gd name="connsiteY6" fmla="*/ 8799 h 10000"/>
              <a:gd name="connsiteX7" fmla="*/ 621 w 10000"/>
              <a:gd name="connsiteY7" fmla="*/ 8763 h 10000"/>
              <a:gd name="connsiteX8" fmla="*/ 728 w 10000"/>
              <a:gd name="connsiteY8" fmla="*/ 8530 h 10000"/>
              <a:gd name="connsiteX9" fmla="*/ 784 w 10000"/>
              <a:gd name="connsiteY9" fmla="*/ 7929 h 10000"/>
              <a:gd name="connsiteX10" fmla="*/ 842 w 10000"/>
              <a:gd name="connsiteY10" fmla="*/ 7717 h 10000"/>
              <a:gd name="connsiteX11" fmla="*/ 944 w 10000"/>
              <a:gd name="connsiteY11" fmla="*/ 7102 h 10000"/>
              <a:gd name="connsiteX12" fmla="*/ 1005 w 10000"/>
              <a:gd name="connsiteY12" fmla="*/ 6693 h 10000"/>
              <a:gd name="connsiteX13" fmla="*/ 1087 w 10000"/>
              <a:gd name="connsiteY13" fmla="*/ 6254 h 10000"/>
              <a:gd name="connsiteX14" fmla="*/ 1148 w 10000"/>
              <a:gd name="connsiteY14" fmla="*/ 5845 h 10000"/>
              <a:gd name="connsiteX15" fmla="*/ 1228 w 10000"/>
              <a:gd name="connsiteY15" fmla="*/ 5244 h 10000"/>
              <a:gd name="connsiteX16" fmla="*/ 1306 w 10000"/>
              <a:gd name="connsiteY16" fmla="*/ 4431 h 10000"/>
              <a:gd name="connsiteX17" fmla="*/ 1405 w 10000"/>
              <a:gd name="connsiteY17" fmla="*/ 3830 h 10000"/>
              <a:gd name="connsiteX18" fmla="*/ 1462 w 10000"/>
              <a:gd name="connsiteY18" fmla="*/ 3216 h 10000"/>
              <a:gd name="connsiteX19" fmla="*/ 1544 w 10000"/>
              <a:gd name="connsiteY19" fmla="*/ 2792 h 10000"/>
              <a:gd name="connsiteX20" fmla="*/ 1605 w 10000"/>
              <a:gd name="connsiteY20" fmla="*/ 2205 h 10000"/>
              <a:gd name="connsiteX21" fmla="*/ 1685 w 10000"/>
              <a:gd name="connsiteY21" fmla="*/ 1746 h 10000"/>
              <a:gd name="connsiteX22" fmla="*/ 1768 w 10000"/>
              <a:gd name="connsiteY22" fmla="*/ 1357 h 10000"/>
              <a:gd name="connsiteX23" fmla="*/ 1845 w 10000"/>
              <a:gd name="connsiteY23" fmla="*/ 919 h 10000"/>
              <a:gd name="connsiteX24" fmla="*/ 1951 w 10000"/>
              <a:gd name="connsiteY24" fmla="*/ 898 h 10000"/>
              <a:gd name="connsiteX25" fmla="*/ 2031 w 10000"/>
              <a:gd name="connsiteY25" fmla="*/ 459 h 10000"/>
              <a:gd name="connsiteX26" fmla="*/ 2111 w 10000"/>
              <a:gd name="connsiteY26" fmla="*/ 49 h 10000"/>
              <a:gd name="connsiteX27" fmla="*/ 2193 w 10000"/>
              <a:gd name="connsiteY27" fmla="*/ 0 h 10000"/>
              <a:gd name="connsiteX28" fmla="*/ 2281 w 10000"/>
              <a:gd name="connsiteY28" fmla="*/ 332 h 10000"/>
              <a:gd name="connsiteX29" fmla="*/ 2347 w 10000"/>
              <a:gd name="connsiteY29" fmla="*/ 686 h 10000"/>
              <a:gd name="connsiteX30" fmla="*/ 2410 w 10000"/>
              <a:gd name="connsiteY30" fmla="*/ 1251 h 10000"/>
              <a:gd name="connsiteX31" fmla="*/ 2476 w 10000"/>
              <a:gd name="connsiteY31" fmla="*/ 1943 h 10000"/>
              <a:gd name="connsiteX32" fmla="*/ 2540 w 10000"/>
              <a:gd name="connsiteY32" fmla="*/ 2509 h 10000"/>
              <a:gd name="connsiteX33" fmla="*/ 2624 w 10000"/>
              <a:gd name="connsiteY33" fmla="*/ 3053 h 10000"/>
              <a:gd name="connsiteX34" fmla="*/ 2734 w 10000"/>
              <a:gd name="connsiteY34" fmla="*/ 3583 h 10000"/>
              <a:gd name="connsiteX35" fmla="*/ 2819 w 10000"/>
              <a:gd name="connsiteY35" fmla="*/ 3887 h 10000"/>
              <a:gd name="connsiteX36" fmla="*/ 2885 w 10000"/>
              <a:gd name="connsiteY36" fmla="*/ 4042 h 10000"/>
              <a:gd name="connsiteX37" fmla="*/ 2987 w 10000"/>
              <a:gd name="connsiteY37" fmla="*/ 4184 h 10000"/>
              <a:gd name="connsiteX38" fmla="*/ 3048 w 10000"/>
              <a:gd name="connsiteY38" fmla="*/ 4148 h 10000"/>
              <a:gd name="connsiteX39" fmla="*/ 3111 w 10000"/>
              <a:gd name="connsiteY39" fmla="*/ 4113 h 10000"/>
              <a:gd name="connsiteX40" fmla="*/ 3196 w 10000"/>
              <a:gd name="connsiteY40" fmla="*/ 4099 h 10000"/>
              <a:gd name="connsiteX41" fmla="*/ 3302 w 10000"/>
              <a:gd name="connsiteY41" fmla="*/ 4608 h 10000"/>
              <a:gd name="connsiteX42" fmla="*/ 3389 w 10000"/>
              <a:gd name="connsiteY42" fmla="*/ 4961 h 10000"/>
              <a:gd name="connsiteX43" fmla="*/ 3614 w 10000"/>
              <a:gd name="connsiteY43" fmla="*/ 5121 h 10000"/>
              <a:gd name="connsiteX44" fmla="*/ 3831 w 10000"/>
              <a:gd name="connsiteY44" fmla="*/ 5194 h 10000"/>
              <a:gd name="connsiteX45" fmla="*/ 4212 w 10000"/>
              <a:gd name="connsiteY45" fmla="*/ 4809 h 10000"/>
              <a:gd name="connsiteX46" fmla="*/ 5174 w 10000"/>
              <a:gd name="connsiteY46" fmla="*/ 5333 h 10000"/>
              <a:gd name="connsiteX47" fmla="*/ 6909 w 10000"/>
              <a:gd name="connsiteY47" fmla="*/ 5510 h 10000"/>
              <a:gd name="connsiteX48" fmla="*/ 7682 w 10000"/>
              <a:gd name="connsiteY48" fmla="*/ 6250 h 10000"/>
              <a:gd name="connsiteX49" fmla="*/ 8581 w 10000"/>
              <a:gd name="connsiteY49" fmla="*/ 8101 h 10000"/>
              <a:gd name="connsiteX50" fmla="*/ 10000 w 10000"/>
              <a:gd name="connsiteY50" fmla="*/ 9046 h 10000"/>
              <a:gd name="connsiteX51" fmla="*/ 9986 w 10000"/>
              <a:gd name="connsiteY51" fmla="*/ 10000 h 10000"/>
              <a:gd name="connsiteX0" fmla="*/ 0 w 10000"/>
              <a:gd name="connsiteY0" fmla="*/ 9894 h 10000"/>
              <a:gd name="connsiteX1" fmla="*/ 165 w 10000"/>
              <a:gd name="connsiteY1" fmla="*/ 8989 h 10000"/>
              <a:gd name="connsiteX2" fmla="*/ 226 w 10000"/>
              <a:gd name="connsiteY2" fmla="*/ 8940 h 10000"/>
              <a:gd name="connsiteX3" fmla="*/ 311 w 10000"/>
              <a:gd name="connsiteY3" fmla="*/ 8905 h 10000"/>
              <a:gd name="connsiteX4" fmla="*/ 372 w 10000"/>
              <a:gd name="connsiteY4" fmla="*/ 8869 h 10000"/>
              <a:gd name="connsiteX5" fmla="*/ 457 w 10000"/>
              <a:gd name="connsiteY5" fmla="*/ 8834 h 10000"/>
              <a:gd name="connsiteX6" fmla="*/ 539 w 10000"/>
              <a:gd name="connsiteY6" fmla="*/ 8799 h 10000"/>
              <a:gd name="connsiteX7" fmla="*/ 621 w 10000"/>
              <a:gd name="connsiteY7" fmla="*/ 8763 h 10000"/>
              <a:gd name="connsiteX8" fmla="*/ 728 w 10000"/>
              <a:gd name="connsiteY8" fmla="*/ 8530 h 10000"/>
              <a:gd name="connsiteX9" fmla="*/ 784 w 10000"/>
              <a:gd name="connsiteY9" fmla="*/ 7929 h 10000"/>
              <a:gd name="connsiteX10" fmla="*/ 842 w 10000"/>
              <a:gd name="connsiteY10" fmla="*/ 7717 h 10000"/>
              <a:gd name="connsiteX11" fmla="*/ 944 w 10000"/>
              <a:gd name="connsiteY11" fmla="*/ 7102 h 10000"/>
              <a:gd name="connsiteX12" fmla="*/ 1005 w 10000"/>
              <a:gd name="connsiteY12" fmla="*/ 6693 h 10000"/>
              <a:gd name="connsiteX13" fmla="*/ 1087 w 10000"/>
              <a:gd name="connsiteY13" fmla="*/ 6254 h 10000"/>
              <a:gd name="connsiteX14" fmla="*/ 1148 w 10000"/>
              <a:gd name="connsiteY14" fmla="*/ 5845 h 10000"/>
              <a:gd name="connsiteX15" fmla="*/ 1228 w 10000"/>
              <a:gd name="connsiteY15" fmla="*/ 5244 h 10000"/>
              <a:gd name="connsiteX16" fmla="*/ 1306 w 10000"/>
              <a:gd name="connsiteY16" fmla="*/ 4431 h 10000"/>
              <a:gd name="connsiteX17" fmla="*/ 1405 w 10000"/>
              <a:gd name="connsiteY17" fmla="*/ 3830 h 10000"/>
              <a:gd name="connsiteX18" fmla="*/ 1462 w 10000"/>
              <a:gd name="connsiteY18" fmla="*/ 3216 h 10000"/>
              <a:gd name="connsiteX19" fmla="*/ 1544 w 10000"/>
              <a:gd name="connsiteY19" fmla="*/ 2792 h 10000"/>
              <a:gd name="connsiteX20" fmla="*/ 1605 w 10000"/>
              <a:gd name="connsiteY20" fmla="*/ 2205 h 10000"/>
              <a:gd name="connsiteX21" fmla="*/ 1685 w 10000"/>
              <a:gd name="connsiteY21" fmla="*/ 1746 h 10000"/>
              <a:gd name="connsiteX22" fmla="*/ 1768 w 10000"/>
              <a:gd name="connsiteY22" fmla="*/ 1357 h 10000"/>
              <a:gd name="connsiteX23" fmla="*/ 1845 w 10000"/>
              <a:gd name="connsiteY23" fmla="*/ 919 h 10000"/>
              <a:gd name="connsiteX24" fmla="*/ 1951 w 10000"/>
              <a:gd name="connsiteY24" fmla="*/ 898 h 10000"/>
              <a:gd name="connsiteX25" fmla="*/ 2031 w 10000"/>
              <a:gd name="connsiteY25" fmla="*/ 459 h 10000"/>
              <a:gd name="connsiteX26" fmla="*/ 2111 w 10000"/>
              <a:gd name="connsiteY26" fmla="*/ 49 h 10000"/>
              <a:gd name="connsiteX27" fmla="*/ 2193 w 10000"/>
              <a:gd name="connsiteY27" fmla="*/ 0 h 10000"/>
              <a:gd name="connsiteX28" fmla="*/ 2281 w 10000"/>
              <a:gd name="connsiteY28" fmla="*/ 332 h 10000"/>
              <a:gd name="connsiteX29" fmla="*/ 2347 w 10000"/>
              <a:gd name="connsiteY29" fmla="*/ 686 h 10000"/>
              <a:gd name="connsiteX30" fmla="*/ 2410 w 10000"/>
              <a:gd name="connsiteY30" fmla="*/ 1251 h 10000"/>
              <a:gd name="connsiteX31" fmla="*/ 2476 w 10000"/>
              <a:gd name="connsiteY31" fmla="*/ 1943 h 10000"/>
              <a:gd name="connsiteX32" fmla="*/ 2540 w 10000"/>
              <a:gd name="connsiteY32" fmla="*/ 2509 h 10000"/>
              <a:gd name="connsiteX33" fmla="*/ 2624 w 10000"/>
              <a:gd name="connsiteY33" fmla="*/ 3053 h 10000"/>
              <a:gd name="connsiteX34" fmla="*/ 2734 w 10000"/>
              <a:gd name="connsiteY34" fmla="*/ 3583 h 10000"/>
              <a:gd name="connsiteX35" fmla="*/ 2819 w 10000"/>
              <a:gd name="connsiteY35" fmla="*/ 3887 h 10000"/>
              <a:gd name="connsiteX36" fmla="*/ 2885 w 10000"/>
              <a:gd name="connsiteY36" fmla="*/ 4042 h 10000"/>
              <a:gd name="connsiteX37" fmla="*/ 2987 w 10000"/>
              <a:gd name="connsiteY37" fmla="*/ 4184 h 10000"/>
              <a:gd name="connsiteX38" fmla="*/ 3048 w 10000"/>
              <a:gd name="connsiteY38" fmla="*/ 4148 h 10000"/>
              <a:gd name="connsiteX39" fmla="*/ 3111 w 10000"/>
              <a:gd name="connsiteY39" fmla="*/ 4113 h 10000"/>
              <a:gd name="connsiteX40" fmla="*/ 3196 w 10000"/>
              <a:gd name="connsiteY40" fmla="*/ 4099 h 10000"/>
              <a:gd name="connsiteX41" fmla="*/ 3302 w 10000"/>
              <a:gd name="connsiteY41" fmla="*/ 4608 h 10000"/>
              <a:gd name="connsiteX42" fmla="*/ 3389 w 10000"/>
              <a:gd name="connsiteY42" fmla="*/ 4961 h 10000"/>
              <a:gd name="connsiteX43" fmla="*/ 3614 w 10000"/>
              <a:gd name="connsiteY43" fmla="*/ 5121 h 10000"/>
              <a:gd name="connsiteX44" fmla="*/ 3831 w 10000"/>
              <a:gd name="connsiteY44" fmla="*/ 5194 h 10000"/>
              <a:gd name="connsiteX45" fmla="*/ 4212 w 10000"/>
              <a:gd name="connsiteY45" fmla="*/ 4809 h 10000"/>
              <a:gd name="connsiteX46" fmla="*/ 5157 w 10000"/>
              <a:gd name="connsiteY46" fmla="*/ 5641 h 10000"/>
              <a:gd name="connsiteX47" fmla="*/ 6909 w 10000"/>
              <a:gd name="connsiteY47" fmla="*/ 5510 h 10000"/>
              <a:gd name="connsiteX48" fmla="*/ 7682 w 10000"/>
              <a:gd name="connsiteY48" fmla="*/ 6250 h 10000"/>
              <a:gd name="connsiteX49" fmla="*/ 8581 w 10000"/>
              <a:gd name="connsiteY49" fmla="*/ 8101 h 10000"/>
              <a:gd name="connsiteX50" fmla="*/ 10000 w 10000"/>
              <a:gd name="connsiteY50" fmla="*/ 9046 h 10000"/>
              <a:gd name="connsiteX51" fmla="*/ 9986 w 10000"/>
              <a:gd name="connsiteY51" fmla="*/ 10000 h 10000"/>
              <a:gd name="connsiteX0" fmla="*/ 57 w 9843"/>
              <a:gd name="connsiteY0" fmla="*/ 10134 h 10134"/>
              <a:gd name="connsiteX1" fmla="*/ 8 w 9843"/>
              <a:gd name="connsiteY1" fmla="*/ 8989 h 10134"/>
              <a:gd name="connsiteX2" fmla="*/ 69 w 9843"/>
              <a:gd name="connsiteY2" fmla="*/ 8940 h 10134"/>
              <a:gd name="connsiteX3" fmla="*/ 154 w 9843"/>
              <a:gd name="connsiteY3" fmla="*/ 8905 h 10134"/>
              <a:gd name="connsiteX4" fmla="*/ 215 w 9843"/>
              <a:gd name="connsiteY4" fmla="*/ 8869 h 10134"/>
              <a:gd name="connsiteX5" fmla="*/ 300 w 9843"/>
              <a:gd name="connsiteY5" fmla="*/ 8834 h 10134"/>
              <a:gd name="connsiteX6" fmla="*/ 382 w 9843"/>
              <a:gd name="connsiteY6" fmla="*/ 8799 h 10134"/>
              <a:gd name="connsiteX7" fmla="*/ 464 w 9843"/>
              <a:gd name="connsiteY7" fmla="*/ 8763 h 10134"/>
              <a:gd name="connsiteX8" fmla="*/ 571 w 9843"/>
              <a:gd name="connsiteY8" fmla="*/ 8530 h 10134"/>
              <a:gd name="connsiteX9" fmla="*/ 627 w 9843"/>
              <a:gd name="connsiteY9" fmla="*/ 7929 h 10134"/>
              <a:gd name="connsiteX10" fmla="*/ 685 w 9843"/>
              <a:gd name="connsiteY10" fmla="*/ 7717 h 10134"/>
              <a:gd name="connsiteX11" fmla="*/ 787 w 9843"/>
              <a:gd name="connsiteY11" fmla="*/ 7102 h 10134"/>
              <a:gd name="connsiteX12" fmla="*/ 848 w 9843"/>
              <a:gd name="connsiteY12" fmla="*/ 6693 h 10134"/>
              <a:gd name="connsiteX13" fmla="*/ 930 w 9843"/>
              <a:gd name="connsiteY13" fmla="*/ 6254 h 10134"/>
              <a:gd name="connsiteX14" fmla="*/ 991 w 9843"/>
              <a:gd name="connsiteY14" fmla="*/ 5845 h 10134"/>
              <a:gd name="connsiteX15" fmla="*/ 1071 w 9843"/>
              <a:gd name="connsiteY15" fmla="*/ 5244 h 10134"/>
              <a:gd name="connsiteX16" fmla="*/ 1149 w 9843"/>
              <a:gd name="connsiteY16" fmla="*/ 4431 h 10134"/>
              <a:gd name="connsiteX17" fmla="*/ 1248 w 9843"/>
              <a:gd name="connsiteY17" fmla="*/ 3830 h 10134"/>
              <a:gd name="connsiteX18" fmla="*/ 1305 w 9843"/>
              <a:gd name="connsiteY18" fmla="*/ 3216 h 10134"/>
              <a:gd name="connsiteX19" fmla="*/ 1387 w 9843"/>
              <a:gd name="connsiteY19" fmla="*/ 2792 h 10134"/>
              <a:gd name="connsiteX20" fmla="*/ 1448 w 9843"/>
              <a:gd name="connsiteY20" fmla="*/ 2205 h 10134"/>
              <a:gd name="connsiteX21" fmla="*/ 1528 w 9843"/>
              <a:gd name="connsiteY21" fmla="*/ 1746 h 10134"/>
              <a:gd name="connsiteX22" fmla="*/ 1611 w 9843"/>
              <a:gd name="connsiteY22" fmla="*/ 1357 h 10134"/>
              <a:gd name="connsiteX23" fmla="*/ 1688 w 9843"/>
              <a:gd name="connsiteY23" fmla="*/ 919 h 10134"/>
              <a:gd name="connsiteX24" fmla="*/ 1794 w 9843"/>
              <a:gd name="connsiteY24" fmla="*/ 898 h 10134"/>
              <a:gd name="connsiteX25" fmla="*/ 1874 w 9843"/>
              <a:gd name="connsiteY25" fmla="*/ 459 h 10134"/>
              <a:gd name="connsiteX26" fmla="*/ 1954 w 9843"/>
              <a:gd name="connsiteY26" fmla="*/ 49 h 10134"/>
              <a:gd name="connsiteX27" fmla="*/ 2036 w 9843"/>
              <a:gd name="connsiteY27" fmla="*/ 0 h 10134"/>
              <a:gd name="connsiteX28" fmla="*/ 2124 w 9843"/>
              <a:gd name="connsiteY28" fmla="*/ 332 h 10134"/>
              <a:gd name="connsiteX29" fmla="*/ 2190 w 9843"/>
              <a:gd name="connsiteY29" fmla="*/ 686 h 10134"/>
              <a:gd name="connsiteX30" fmla="*/ 2253 w 9843"/>
              <a:gd name="connsiteY30" fmla="*/ 1251 h 10134"/>
              <a:gd name="connsiteX31" fmla="*/ 2319 w 9843"/>
              <a:gd name="connsiteY31" fmla="*/ 1943 h 10134"/>
              <a:gd name="connsiteX32" fmla="*/ 2383 w 9843"/>
              <a:gd name="connsiteY32" fmla="*/ 2509 h 10134"/>
              <a:gd name="connsiteX33" fmla="*/ 2467 w 9843"/>
              <a:gd name="connsiteY33" fmla="*/ 3053 h 10134"/>
              <a:gd name="connsiteX34" fmla="*/ 2577 w 9843"/>
              <a:gd name="connsiteY34" fmla="*/ 3583 h 10134"/>
              <a:gd name="connsiteX35" fmla="*/ 2662 w 9843"/>
              <a:gd name="connsiteY35" fmla="*/ 3887 h 10134"/>
              <a:gd name="connsiteX36" fmla="*/ 2728 w 9843"/>
              <a:gd name="connsiteY36" fmla="*/ 4042 h 10134"/>
              <a:gd name="connsiteX37" fmla="*/ 2830 w 9843"/>
              <a:gd name="connsiteY37" fmla="*/ 4184 h 10134"/>
              <a:gd name="connsiteX38" fmla="*/ 2891 w 9843"/>
              <a:gd name="connsiteY38" fmla="*/ 4148 h 10134"/>
              <a:gd name="connsiteX39" fmla="*/ 2954 w 9843"/>
              <a:gd name="connsiteY39" fmla="*/ 4113 h 10134"/>
              <a:gd name="connsiteX40" fmla="*/ 3039 w 9843"/>
              <a:gd name="connsiteY40" fmla="*/ 4099 h 10134"/>
              <a:gd name="connsiteX41" fmla="*/ 3145 w 9843"/>
              <a:gd name="connsiteY41" fmla="*/ 4608 h 10134"/>
              <a:gd name="connsiteX42" fmla="*/ 3232 w 9843"/>
              <a:gd name="connsiteY42" fmla="*/ 4961 h 10134"/>
              <a:gd name="connsiteX43" fmla="*/ 3457 w 9843"/>
              <a:gd name="connsiteY43" fmla="*/ 5121 h 10134"/>
              <a:gd name="connsiteX44" fmla="*/ 3674 w 9843"/>
              <a:gd name="connsiteY44" fmla="*/ 5194 h 10134"/>
              <a:gd name="connsiteX45" fmla="*/ 4055 w 9843"/>
              <a:gd name="connsiteY45" fmla="*/ 4809 h 10134"/>
              <a:gd name="connsiteX46" fmla="*/ 5000 w 9843"/>
              <a:gd name="connsiteY46" fmla="*/ 5641 h 10134"/>
              <a:gd name="connsiteX47" fmla="*/ 6752 w 9843"/>
              <a:gd name="connsiteY47" fmla="*/ 5510 h 10134"/>
              <a:gd name="connsiteX48" fmla="*/ 7525 w 9843"/>
              <a:gd name="connsiteY48" fmla="*/ 6250 h 10134"/>
              <a:gd name="connsiteX49" fmla="*/ 8424 w 9843"/>
              <a:gd name="connsiteY49" fmla="*/ 8101 h 10134"/>
              <a:gd name="connsiteX50" fmla="*/ 9843 w 9843"/>
              <a:gd name="connsiteY50" fmla="*/ 9046 h 10134"/>
              <a:gd name="connsiteX51" fmla="*/ 9829 w 9843"/>
              <a:gd name="connsiteY51" fmla="*/ 10000 h 10134"/>
              <a:gd name="connsiteX0" fmla="*/ 58 w 10000"/>
              <a:gd name="connsiteY0" fmla="*/ 10000 h 10000"/>
              <a:gd name="connsiteX1" fmla="*/ 8 w 10000"/>
              <a:gd name="connsiteY1" fmla="*/ 8870 h 10000"/>
              <a:gd name="connsiteX2" fmla="*/ 156 w 10000"/>
              <a:gd name="connsiteY2" fmla="*/ 8787 h 10000"/>
              <a:gd name="connsiteX3" fmla="*/ 218 w 10000"/>
              <a:gd name="connsiteY3" fmla="*/ 8752 h 10000"/>
              <a:gd name="connsiteX4" fmla="*/ 305 w 10000"/>
              <a:gd name="connsiteY4" fmla="*/ 8717 h 10000"/>
              <a:gd name="connsiteX5" fmla="*/ 388 w 10000"/>
              <a:gd name="connsiteY5" fmla="*/ 8683 h 10000"/>
              <a:gd name="connsiteX6" fmla="*/ 471 w 10000"/>
              <a:gd name="connsiteY6" fmla="*/ 8647 h 10000"/>
              <a:gd name="connsiteX7" fmla="*/ 580 w 10000"/>
              <a:gd name="connsiteY7" fmla="*/ 8417 h 10000"/>
              <a:gd name="connsiteX8" fmla="*/ 637 w 10000"/>
              <a:gd name="connsiteY8" fmla="*/ 7824 h 10000"/>
              <a:gd name="connsiteX9" fmla="*/ 696 w 10000"/>
              <a:gd name="connsiteY9" fmla="*/ 7615 h 10000"/>
              <a:gd name="connsiteX10" fmla="*/ 800 w 10000"/>
              <a:gd name="connsiteY10" fmla="*/ 7008 h 10000"/>
              <a:gd name="connsiteX11" fmla="*/ 862 w 10000"/>
              <a:gd name="connsiteY11" fmla="*/ 6604 h 10000"/>
              <a:gd name="connsiteX12" fmla="*/ 945 w 10000"/>
              <a:gd name="connsiteY12" fmla="*/ 6171 h 10000"/>
              <a:gd name="connsiteX13" fmla="*/ 1007 w 10000"/>
              <a:gd name="connsiteY13" fmla="*/ 5768 h 10000"/>
              <a:gd name="connsiteX14" fmla="*/ 1088 w 10000"/>
              <a:gd name="connsiteY14" fmla="*/ 5175 h 10000"/>
              <a:gd name="connsiteX15" fmla="*/ 1167 w 10000"/>
              <a:gd name="connsiteY15" fmla="*/ 4372 h 10000"/>
              <a:gd name="connsiteX16" fmla="*/ 1268 w 10000"/>
              <a:gd name="connsiteY16" fmla="*/ 3779 h 10000"/>
              <a:gd name="connsiteX17" fmla="*/ 1326 w 10000"/>
              <a:gd name="connsiteY17" fmla="*/ 3173 h 10000"/>
              <a:gd name="connsiteX18" fmla="*/ 1409 w 10000"/>
              <a:gd name="connsiteY18" fmla="*/ 2755 h 10000"/>
              <a:gd name="connsiteX19" fmla="*/ 1471 w 10000"/>
              <a:gd name="connsiteY19" fmla="*/ 2176 h 10000"/>
              <a:gd name="connsiteX20" fmla="*/ 1552 w 10000"/>
              <a:gd name="connsiteY20" fmla="*/ 1723 h 10000"/>
              <a:gd name="connsiteX21" fmla="*/ 1637 w 10000"/>
              <a:gd name="connsiteY21" fmla="*/ 1339 h 10000"/>
              <a:gd name="connsiteX22" fmla="*/ 1715 w 10000"/>
              <a:gd name="connsiteY22" fmla="*/ 907 h 10000"/>
              <a:gd name="connsiteX23" fmla="*/ 1823 w 10000"/>
              <a:gd name="connsiteY23" fmla="*/ 886 h 10000"/>
              <a:gd name="connsiteX24" fmla="*/ 1904 w 10000"/>
              <a:gd name="connsiteY24" fmla="*/ 453 h 10000"/>
              <a:gd name="connsiteX25" fmla="*/ 1985 w 10000"/>
              <a:gd name="connsiteY25" fmla="*/ 48 h 10000"/>
              <a:gd name="connsiteX26" fmla="*/ 2068 w 10000"/>
              <a:gd name="connsiteY26" fmla="*/ 0 h 10000"/>
              <a:gd name="connsiteX27" fmla="*/ 2158 w 10000"/>
              <a:gd name="connsiteY27" fmla="*/ 328 h 10000"/>
              <a:gd name="connsiteX28" fmla="*/ 2225 w 10000"/>
              <a:gd name="connsiteY28" fmla="*/ 677 h 10000"/>
              <a:gd name="connsiteX29" fmla="*/ 2289 w 10000"/>
              <a:gd name="connsiteY29" fmla="*/ 1234 h 10000"/>
              <a:gd name="connsiteX30" fmla="*/ 2356 w 10000"/>
              <a:gd name="connsiteY30" fmla="*/ 1917 h 10000"/>
              <a:gd name="connsiteX31" fmla="*/ 2421 w 10000"/>
              <a:gd name="connsiteY31" fmla="*/ 2476 h 10000"/>
              <a:gd name="connsiteX32" fmla="*/ 2506 w 10000"/>
              <a:gd name="connsiteY32" fmla="*/ 3013 h 10000"/>
              <a:gd name="connsiteX33" fmla="*/ 2618 w 10000"/>
              <a:gd name="connsiteY33" fmla="*/ 3536 h 10000"/>
              <a:gd name="connsiteX34" fmla="*/ 2704 w 10000"/>
              <a:gd name="connsiteY34" fmla="*/ 3836 h 10000"/>
              <a:gd name="connsiteX35" fmla="*/ 2772 w 10000"/>
              <a:gd name="connsiteY35" fmla="*/ 3989 h 10000"/>
              <a:gd name="connsiteX36" fmla="*/ 2875 w 10000"/>
              <a:gd name="connsiteY36" fmla="*/ 4129 h 10000"/>
              <a:gd name="connsiteX37" fmla="*/ 2937 w 10000"/>
              <a:gd name="connsiteY37" fmla="*/ 4093 h 10000"/>
              <a:gd name="connsiteX38" fmla="*/ 3001 w 10000"/>
              <a:gd name="connsiteY38" fmla="*/ 4059 h 10000"/>
              <a:gd name="connsiteX39" fmla="*/ 3087 w 10000"/>
              <a:gd name="connsiteY39" fmla="*/ 4045 h 10000"/>
              <a:gd name="connsiteX40" fmla="*/ 3195 w 10000"/>
              <a:gd name="connsiteY40" fmla="*/ 4547 h 10000"/>
              <a:gd name="connsiteX41" fmla="*/ 3284 w 10000"/>
              <a:gd name="connsiteY41" fmla="*/ 4895 h 10000"/>
              <a:gd name="connsiteX42" fmla="*/ 3512 w 10000"/>
              <a:gd name="connsiteY42" fmla="*/ 5053 h 10000"/>
              <a:gd name="connsiteX43" fmla="*/ 3733 w 10000"/>
              <a:gd name="connsiteY43" fmla="*/ 5125 h 10000"/>
              <a:gd name="connsiteX44" fmla="*/ 4120 w 10000"/>
              <a:gd name="connsiteY44" fmla="*/ 4745 h 10000"/>
              <a:gd name="connsiteX45" fmla="*/ 5080 w 10000"/>
              <a:gd name="connsiteY45" fmla="*/ 5566 h 10000"/>
              <a:gd name="connsiteX46" fmla="*/ 6860 w 10000"/>
              <a:gd name="connsiteY46" fmla="*/ 5437 h 10000"/>
              <a:gd name="connsiteX47" fmla="*/ 7645 w 10000"/>
              <a:gd name="connsiteY47" fmla="*/ 6167 h 10000"/>
              <a:gd name="connsiteX48" fmla="*/ 8558 w 10000"/>
              <a:gd name="connsiteY48" fmla="*/ 7994 h 10000"/>
              <a:gd name="connsiteX49" fmla="*/ 10000 w 10000"/>
              <a:gd name="connsiteY49" fmla="*/ 8926 h 10000"/>
              <a:gd name="connsiteX50" fmla="*/ 9986 w 10000"/>
              <a:gd name="connsiteY50" fmla="*/ 9868 h 10000"/>
              <a:gd name="connsiteX0" fmla="*/ 0 w 9942"/>
              <a:gd name="connsiteY0" fmla="*/ 10000 h 10000"/>
              <a:gd name="connsiteX1" fmla="*/ 98 w 9942"/>
              <a:gd name="connsiteY1" fmla="*/ 8787 h 10000"/>
              <a:gd name="connsiteX2" fmla="*/ 160 w 9942"/>
              <a:gd name="connsiteY2" fmla="*/ 8752 h 10000"/>
              <a:gd name="connsiteX3" fmla="*/ 247 w 9942"/>
              <a:gd name="connsiteY3" fmla="*/ 8717 h 10000"/>
              <a:gd name="connsiteX4" fmla="*/ 330 w 9942"/>
              <a:gd name="connsiteY4" fmla="*/ 8683 h 10000"/>
              <a:gd name="connsiteX5" fmla="*/ 413 w 9942"/>
              <a:gd name="connsiteY5" fmla="*/ 8647 h 10000"/>
              <a:gd name="connsiteX6" fmla="*/ 522 w 9942"/>
              <a:gd name="connsiteY6" fmla="*/ 8417 h 10000"/>
              <a:gd name="connsiteX7" fmla="*/ 579 w 9942"/>
              <a:gd name="connsiteY7" fmla="*/ 7824 h 10000"/>
              <a:gd name="connsiteX8" fmla="*/ 638 w 9942"/>
              <a:gd name="connsiteY8" fmla="*/ 7615 h 10000"/>
              <a:gd name="connsiteX9" fmla="*/ 742 w 9942"/>
              <a:gd name="connsiteY9" fmla="*/ 7008 h 10000"/>
              <a:gd name="connsiteX10" fmla="*/ 804 w 9942"/>
              <a:gd name="connsiteY10" fmla="*/ 6604 h 10000"/>
              <a:gd name="connsiteX11" fmla="*/ 887 w 9942"/>
              <a:gd name="connsiteY11" fmla="*/ 6171 h 10000"/>
              <a:gd name="connsiteX12" fmla="*/ 949 w 9942"/>
              <a:gd name="connsiteY12" fmla="*/ 5768 h 10000"/>
              <a:gd name="connsiteX13" fmla="*/ 1030 w 9942"/>
              <a:gd name="connsiteY13" fmla="*/ 5175 h 10000"/>
              <a:gd name="connsiteX14" fmla="*/ 1109 w 9942"/>
              <a:gd name="connsiteY14" fmla="*/ 4372 h 10000"/>
              <a:gd name="connsiteX15" fmla="*/ 1210 w 9942"/>
              <a:gd name="connsiteY15" fmla="*/ 3779 h 10000"/>
              <a:gd name="connsiteX16" fmla="*/ 1268 w 9942"/>
              <a:gd name="connsiteY16" fmla="*/ 3173 h 10000"/>
              <a:gd name="connsiteX17" fmla="*/ 1351 w 9942"/>
              <a:gd name="connsiteY17" fmla="*/ 2755 h 10000"/>
              <a:gd name="connsiteX18" fmla="*/ 1413 w 9942"/>
              <a:gd name="connsiteY18" fmla="*/ 2176 h 10000"/>
              <a:gd name="connsiteX19" fmla="*/ 1494 w 9942"/>
              <a:gd name="connsiteY19" fmla="*/ 1723 h 10000"/>
              <a:gd name="connsiteX20" fmla="*/ 1579 w 9942"/>
              <a:gd name="connsiteY20" fmla="*/ 1339 h 10000"/>
              <a:gd name="connsiteX21" fmla="*/ 1657 w 9942"/>
              <a:gd name="connsiteY21" fmla="*/ 907 h 10000"/>
              <a:gd name="connsiteX22" fmla="*/ 1765 w 9942"/>
              <a:gd name="connsiteY22" fmla="*/ 886 h 10000"/>
              <a:gd name="connsiteX23" fmla="*/ 1846 w 9942"/>
              <a:gd name="connsiteY23" fmla="*/ 453 h 10000"/>
              <a:gd name="connsiteX24" fmla="*/ 1927 w 9942"/>
              <a:gd name="connsiteY24" fmla="*/ 48 h 10000"/>
              <a:gd name="connsiteX25" fmla="*/ 2010 w 9942"/>
              <a:gd name="connsiteY25" fmla="*/ 0 h 10000"/>
              <a:gd name="connsiteX26" fmla="*/ 2100 w 9942"/>
              <a:gd name="connsiteY26" fmla="*/ 328 h 10000"/>
              <a:gd name="connsiteX27" fmla="*/ 2167 w 9942"/>
              <a:gd name="connsiteY27" fmla="*/ 677 h 10000"/>
              <a:gd name="connsiteX28" fmla="*/ 2231 w 9942"/>
              <a:gd name="connsiteY28" fmla="*/ 1234 h 10000"/>
              <a:gd name="connsiteX29" fmla="*/ 2298 w 9942"/>
              <a:gd name="connsiteY29" fmla="*/ 1917 h 10000"/>
              <a:gd name="connsiteX30" fmla="*/ 2363 w 9942"/>
              <a:gd name="connsiteY30" fmla="*/ 2476 h 10000"/>
              <a:gd name="connsiteX31" fmla="*/ 2448 w 9942"/>
              <a:gd name="connsiteY31" fmla="*/ 3013 h 10000"/>
              <a:gd name="connsiteX32" fmla="*/ 2560 w 9942"/>
              <a:gd name="connsiteY32" fmla="*/ 3536 h 10000"/>
              <a:gd name="connsiteX33" fmla="*/ 2646 w 9942"/>
              <a:gd name="connsiteY33" fmla="*/ 3836 h 10000"/>
              <a:gd name="connsiteX34" fmla="*/ 2714 w 9942"/>
              <a:gd name="connsiteY34" fmla="*/ 3989 h 10000"/>
              <a:gd name="connsiteX35" fmla="*/ 2817 w 9942"/>
              <a:gd name="connsiteY35" fmla="*/ 4129 h 10000"/>
              <a:gd name="connsiteX36" fmla="*/ 2879 w 9942"/>
              <a:gd name="connsiteY36" fmla="*/ 4093 h 10000"/>
              <a:gd name="connsiteX37" fmla="*/ 2943 w 9942"/>
              <a:gd name="connsiteY37" fmla="*/ 4059 h 10000"/>
              <a:gd name="connsiteX38" fmla="*/ 3029 w 9942"/>
              <a:gd name="connsiteY38" fmla="*/ 4045 h 10000"/>
              <a:gd name="connsiteX39" fmla="*/ 3137 w 9942"/>
              <a:gd name="connsiteY39" fmla="*/ 4547 h 10000"/>
              <a:gd name="connsiteX40" fmla="*/ 3226 w 9942"/>
              <a:gd name="connsiteY40" fmla="*/ 4895 h 10000"/>
              <a:gd name="connsiteX41" fmla="*/ 3454 w 9942"/>
              <a:gd name="connsiteY41" fmla="*/ 5053 h 10000"/>
              <a:gd name="connsiteX42" fmla="*/ 3675 w 9942"/>
              <a:gd name="connsiteY42" fmla="*/ 5125 h 10000"/>
              <a:gd name="connsiteX43" fmla="*/ 4062 w 9942"/>
              <a:gd name="connsiteY43" fmla="*/ 4745 h 10000"/>
              <a:gd name="connsiteX44" fmla="*/ 5022 w 9942"/>
              <a:gd name="connsiteY44" fmla="*/ 5566 h 10000"/>
              <a:gd name="connsiteX45" fmla="*/ 6802 w 9942"/>
              <a:gd name="connsiteY45" fmla="*/ 5437 h 10000"/>
              <a:gd name="connsiteX46" fmla="*/ 7587 w 9942"/>
              <a:gd name="connsiteY46" fmla="*/ 6167 h 10000"/>
              <a:gd name="connsiteX47" fmla="*/ 8500 w 9942"/>
              <a:gd name="connsiteY47" fmla="*/ 7994 h 10000"/>
              <a:gd name="connsiteX48" fmla="*/ 9942 w 9942"/>
              <a:gd name="connsiteY48" fmla="*/ 8926 h 10000"/>
              <a:gd name="connsiteX49" fmla="*/ 9928 w 9942"/>
              <a:gd name="connsiteY49" fmla="*/ 9868 h 10000"/>
              <a:gd name="connsiteX0" fmla="*/ 0 w 9916"/>
              <a:gd name="connsiteY0" fmla="*/ 10119 h 10119"/>
              <a:gd name="connsiteX1" fmla="*/ 15 w 9916"/>
              <a:gd name="connsiteY1" fmla="*/ 8787 h 10119"/>
              <a:gd name="connsiteX2" fmla="*/ 77 w 9916"/>
              <a:gd name="connsiteY2" fmla="*/ 8752 h 10119"/>
              <a:gd name="connsiteX3" fmla="*/ 164 w 9916"/>
              <a:gd name="connsiteY3" fmla="*/ 8717 h 10119"/>
              <a:gd name="connsiteX4" fmla="*/ 248 w 9916"/>
              <a:gd name="connsiteY4" fmla="*/ 8683 h 10119"/>
              <a:gd name="connsiteX5" fmla="*/ 331 w 9916"/>
              <a:gd name="connsiteY5" fmla="*/ 8647 h 10119"/>
              <a:gd name="connsiteX6" fmla="*/ 441 w 9916"/>
              <a:gd name="connsiteY6" fmla="*/ 8417 h 10119"/>
              <a:gd name="connsiteX7" fmla="*/ 498 w 9916"/>
              <a:gd name="connsiteY7" fmla="*/ 7824 h 10119"/>
              <a:gd name="connsiteX8" fmla="*/ 558 w 9916"/>
              <a:gd name="connsiteY8" fmla="*/ 7615 h 10119"/>
              <a:gd name="connsiteX9" fmla="*/ 662 w 9916"/>
              <a:gd name="connsiteY9" fmla="*/ 7008 h 10119"/>
              <a:gd name="connsiteX10" fmla="*/ 725 w 9916"/>
              <a:gd name="connsiteY10" fmla="*/ 6604 h 10119"/>
              <a:gd name="connsiteX11" fmla="*/ 808 w 9916"/>
              <a:gd name="connsiteY11" fmla="*/ 6171 h 10119"/>
              <a:gd name="connsiteX12" fmla="*/ 871 w 9916"/>
              <a:gd name="connsiteY12" fmla="*/ 5768 h 10119"/>
              <a:gd name="connsiteX13" fmla="*/ 952 w 9916"/>
              <a:gd name="connsiteY13" fmla="*/ 5175 h 10119"/>
              <a:gd name="connsiteX14" fmla="*/ 1031 w 9916"/>
              <a:gd name="connsiteY14" fmla="*/ 4372 h 10119"/>
              <a:gd name="connsiteX15" fmla="*/ 1133 w 9916"/>
              <a:gd name="connsiteY15" fmla="*/ 3779 h 10119"/>
              <a:gd name="connsiteX16" fmla="*/ 1191 w 9916"/>
              <a:gd name="connsiteY16" fmla="*/ 3173 h 10119"/>
              <a:gd name="connsiteX17" fmla="*/ 1275 w 9916"/>
              <a:gd name="connsiteY17" fmla="*/ 2755 h 10119"/>
              <a:gd name="connsiteX18" fmla="*/ 1337 w 9916"/>
              <a:gd name="connsiteY18" fmla="*/ 2176 h 10119"/>
              <a:gd name="connsiteX19" fmla="*/ 1419 w 9916"/>
              <a:gd name="connsiteY19" fmla="*/ 1723 h 10119"/>
              <a:gd name="connsiteX20" fmla="*/ 1504 w 9916"/>
              <a:gd name="connsiteY20" fmla="*/ 1339 h 10119"/>
              <a:gd name="connsiteX21" fmla="*/ 1583 w 9916"/>
              <a:gd name="connsiteY21" fmla="*/ 907 h 10119"/>
              <a:gd name="connsiteX22" fmla="*/ 1691 w 9916"/>
              <a:gd name="connsiteY22" fmla="*/ 886 h 10119"/>
              <a:gd name="connsiteX23" fmla="*/ 1773 w 9916"/>
              <a:gd name="connsiteY23" fmla="*/ 453 h 10119"/>
              <a:gd name="connsiteX24" fmla="*/ 1854 w 9916"/>
              <a:gd name="connsiteY24" fmla="*/ 48 h 10119"/>
              <a:gd name="connsiteX25" fmla="*/ 1938 w 9916"/>
              <a:gd name="connsiteY25" fmla="*/ 0 h 10119"/>
              <a:gd name="connsiteX26" fmla="*/ 2028 w 9916"/>
              <a:gd name="connsiteY26" fmla="*/ 328 h 10119"/>
              <a:gd name="connsiteX27" fmla="*/ 2096 w 9916"/>
              <a:gd name="connsiteY27" fmla="*/ 677 h 10119"/>
              <a:gd name="connsiteX28" fmla="*/ 2160 w 9916"/>
              <a:gd name="connsiteY28" fmla="*/ 1234 h 10119"/>
              <a:gd name="connsiteX29" fmla="*/ 2227 w 9916"/>
              <a:gd name="connsiteY29" fmla="*/ 1917 h 10119"/>
              <a:gd name="connsiteX30" fmla="*/ 2293 w 9916"/>
              <a:gd name="connsiteY30" fmla="*/ 2476 h 10119"/>
              <a:gd name="connsiteX31" fmla="*/ 2378 w 9916"/>
              <a:gd name="connsiteY31" fmla="*/ 3013 h 10119"/>
              <a:gd name="connsiteX32" fmla="*/ 2491 w 9916"/>
              <a:gd name="connsiteY32" fmla="*/ 3536 h 10119"/>
              <a:gd name="connsiteX33" fmla="*/ 2577 w 9916"/>
              <a:gd name="connsiteY33" fmla="*/ 3836 h 10119"/>
              <a:gd name="connsiteX34" fmla="*/ 2646 w 9916"/>
              <a:gd name="connsiteY34" fmla="*/ 3989 h 10119"/>
              <a:gd name="connsiteX35" fmla="*/ 2749 w 9916"/>
              <a:gd name="connsiteY35" fmla="*/ 4129 h 10119"/>
              <a:gd name="connsiteX36" fmla="*/ 2812 w 9916"/>
              <a:gd name="connsiteY36" fmla="*/ 4093 h 10119"/>
              <a:gd name="connsiteX37" fmla="*/ 2876 w 9916"/>
              <a:gd name="connsiteY37" fmla="*/ 4059 h 10119"/>
              <a:gd name="connsiteX38" fmla="*/ 2963 w 9916"/>
              <a:gd name="connsiteY38" fmla="*/ 4045 h 10119"/>
              <a:gd name="connsiteX39" fmla="*/ 3071 w 9916"/>
              <a:gd name="connsiteY39" fmla="*/ 4547 h 10119"/>
              <a:gd name="connsiteX40" fmla="*/ 3161 w 9916"/>
              <a:gd name="connsiteY40" fmla="*/ 4895 h 10119"/>
              <a:gd name="connsiteX41" fmla="*/ 3390 w 9916"/>
              <a:gd name="connsiteY41" fmla="*/ 5053 h 10119"/>
              <a:gd name="connsiteX42" fmla="*/ 3612 w 9916"/>
              <a:gd name="connsiteY42" fmla="*/ 5125 h 10119"/>
              <a:gd name="connsiteX43" fmla="*/ 4002 w 9916"/>
              <a:gd name="connsiteY43" fmla="*/ 4745 h 10119"/>
              <a:gd name="connsiteX44" fmla="*/ 4967 w 9916"/>
              <a:gd name="connsiteY44" fmla="*/ 5566 h 10119"/>
              <a:gd name="connsiteX45" fmla="*/ 6758 w 9916"/>
              <a:gd name="connsiteY45" fmla="*/ 5437 h 10119"/>
              <a:gd name="connsiteX46" fmla="*/ 7547 w 9916"/>
              <a:gd name="connsiteY46" fmla="*/ 6167 h 10119"/>
              <a:gd name="connsiteX47" fmla="*/ 8466 w 9916"/>
              <a:gd name="connsiteY47" fmla="*/ 7994 h 10119"/>
              <a:gd name="connsiteX48" fmla="*/ 9916 w 9916"/>
              <a:gd name="connsiteY48" fmla="*/ 8926 h 10119"/>
              <a:gd name="connsiteX49" fmla="*/ 9902 w 9916"/>
              <a:gd name="connsiteY49" fmla="*/ 9868 h 10119"/>
              <a:gd name="connsiteX0" fmla="*/ 0 w 10000"/>
              <a:gd name="connsiteY0" fmla="*/ 10000 h 10000"/>
              <a:gd name="connsiteX1" fmla="*/ 15 w 10000"/>
              <a:gd name="connsiteY1" fmla="*/ 8684 h 10000"/>
              <a:gd name="connsiteX2" fmla="*/ 78 w 10000"/>
              <a:gd name="connsiteY2" fmla="*/ 8649 h 10000"/>
              <a:gd name="connsiteX3" fmla="*/ 165 w 10000"/>
              <a:gd name="connsiteY3" fmla="*/ 8614 h 10000"/>
              <a:gd name="connsiteX4" fmla="*/ 250 w 10000"/>
              <a:gd name="connsiteY4" fmla="*/ 8581 h 10000"/>
              <a:gd name="connsiteX5" fmla="*/ 334 w 10000"/>
              <a:gd name="connsiteY5" fmla="*/ 8545 h 10000"/>
              <a:gd name="connsiteX6" fmla="*/ 445 w 10000"/>
              <a:gd name="connsiteY6" fmla="*/ 8318 h 10000"/>
              <a:gd name="connsiteX7" fmla="*/ 502 w 10000"/>
              <a:gd name="connsiteY7" fmla="*/ 7732 h 10000"/>
              <a:gd name="connsiteX8" fmla="*/ 563 w 10000"/>
              <a:gd name="connsiteY8" fmla="*/ 7525 h 10000"/>
              <a:gd name="connsiteX9" fmla="*/ 668 w 10000"/>
              <a:gd name="connsiteY9" fmla="*/ 6926 h 10000"/>
              <a:gd name="connsiteX10" fmla="*/ 731 w 10000"/>
              <a:gd name="connsiteY10" fmla="*/ 6526 h 10000"/>
              <a:gd name="connsiteX11" fmla="*/ 815 w 10000"/>
              <a:gd name="connsiteY11" fmla="*/ 6098 h 10000"/>
              <a:gd name="connsiteX12" fmla="*/ 878 w 10000"/>
              <a:gd name="connsiteY12" fmla="*/ 5700 h 10000"/>
              <a:gd name="connsiteX13" fmla="*/ 960 w 10000"/>
              <a:gd name="connsiteY13" fmla="*/ 5114 h 10000"/>
              <a:gd name="connsiteX14" fmla="*/ 1040 w 10000"/>
              <a:gd name="connsiteY14" fmla="*/ 4321 h 10000"/>
              <a:gd name="connsiteX15" fmla="*/ 1143 w 10000"/>
              <a:gd name="connsiteY15" fmla="*/ 3735 h 10000"/>
              <a:gd name="connsiteX16" fmla="*/ 1201 w 10000"/>
              <a:gd name="connsiteY16" fmla="*/ 3136 h 10000"/>
              <a:gd name="connsiteX17" fmla="*/ 1286 w 10000"/>
              <a:gd name="connsiteY17" fmla="*/ 2723 h 10000"/>
              <a:gd name="connsiteX18" fmla="*/ 1348 w 10000"/>
              <a:gd name="connsiteY18" fmla="*/ 2150 h 10000"/>
              <a:gd name="connsiteX19" fmla="*/ 1431 w 10000"/>
              <a:gd name="connsiteY19" fmla="*/ 1703 h 10000"/>
              <a:gd name="connsiteX20" fmla="*/ 1517 w 10000"/>
              <a:gd name="connsiteY20" fmla="*/ 1323 h 10000"/>
              <a:gd name="connsiteX21" fmla="*/ 1596 w 10000"/>
              <a:gd name="connsiteY21" fmla="*/ 896 h 10000"/>
              <a:gd name="connsiteX22" fmla="*/ 1705 w 10000"/>
              <a:gd name="connsiteY22" fmla="*/ 876 h 10000"/>
              <a:gd name="connsiteX23" fmla="*/ 1788 w 10000"/>
              <a:gd name="connsiteY23" fmla="*/ 448 h 10000"/>
              <a:gd name="connsiteX24" fmla="*/ 1870 w 10000"/>
              <a:gd name="connsiteY24" fmla="*/ 47 h 10000"/>
              <a:gd name="connsiteX25" fmla="*/ 1954 w 10000"/>
              <a:gd name="connsiteY25" fmla="*/ 0 h 10000"/>
              <a:gd name="connsiteX26" fmla="*/ 2045 w 10000"/>
              <a:gd name="connsiteY26" fmla="*/ 324 h 10000"/>
              <a:gd name="connsiteX27" fmla="*/ 2114 w 10000"/>
              <a:gd name="connsiteY27" fmla="*/ 669 h 10000"/>
              <a:gd name="connsiteX28" fmla="*/ 2178 w 10000"/>
              <a:gd name="connsiteY28" fmla="*/ 1219 h 10000"/>
              <a:gd name="connsiteX29" fmla="*/ 2246 w 10000"/>
              <a:gd name="connsiteY29" fmla="*/ 1894 h 10000"/>
              <a:gd name="connsiteX30" fmla="*/ 2312 w 10000"/>
              <a:gd name="connsiteY30" fmla="*/ 2447 h 10000"/>
              <a:gd name="connsiteX31" fmla="*/ 2398 w 10000"/>
              <a:gd name="connsiteY31" fmla="*/ 2978 h 10000"/>
              <a:gd name="connsiteX32" fmla="*/ 2512 w 10000"/>
              <a:gd name="connsiteY32" fmla="*/ 3494 h 10000"/>
              <a:gd name="connsiteX33" fmla="*/ 2599 w 10000"/>
              <a:gd name="connsiteY33" fmla="*/ 3791 h 10000"/>
              <a:gd name="connsiteX34" fmla="*/ 2668 w 10000"/>
              <a:gd name="connsiteY34" fmla="*/ 3942 h 10000"/>
              <a:gd name="connsiteX35" fmla="*/ 2772 w 10000"/>
              <a:gd name="connsiteY35" fmla="*/ 4080 h 10000"/>
              <a:gd name="connsiteX36" fmla="*/ 2836 w 10000"/>
              <a:gd name="connsiteY36" fmla="*/ 4045 h 10000"/>
              <a:gd name="connsiteX37" fmla="*/ 2900 w 10000"/>
              <a:gd name="connsiteY37" fmla="*/ 4011 h 10000"/>
              <a:gd name="connsiteX38" fmla="*/ 2988 w 10000"/>
              <a:gd name="connsiteY38" fmla="*/ 3997 h 10000"/>
              <a:gd name="connsiteX39" fmla="*/ 3097 w 10000"/>
              <a:gd name="connsiteY39" fmla="*/ 4494 h 10000"/>
              <a:gd name="connsiteX40" fmla="*/ 3188 w 10000"/>
              <a:gd name="connsiteY40" fmla="*/ 4837 h 10000"/>
              <a:gd name="connsiteX41" fmla="*/ 3419 w 10000"/>
              <a:gd name="connsiteY41" fmla="*/ 4994 h 10000"/>
              <a:gd name="connsiteX42" fmla="*/ 3643 w 10000"/>
              <a:gd name="connsiteY42" fmla="*/ 5065 h 10000"/>
              <a:gd name="connsiteX43" fmla="*/ 4036 w 10000"/>
              <a:gd name="connsiteY43" fmla="*/ 4689 h 10000"/>
              <a:gd name="connsiteX44" fmla="*/ 5009 w 10000"/>
              <a:gd name="connsiteY44" fmla="*/ 5501 h 10000"/>
              <a:gd name="connsiteX45" fmla="*/ 6815 w 10000"/>
              <a:gd name="connsiteY45" fmla="*/ 5373 h 10000"/>
              <a:gd name="connsiteX46" fmla="*/ 7611 w 10000"/>
              <a:gd name="connsiteY46" fmla="*/ 6094 h 10000"/>
              <a:gd name="connsiteX47" fmla="*/ 8538 w 10000"/>
              <a:gd name="connsiteY47" fmla="*/ 7900 h 10000"/>
              <a:gd name="connsiteX48" fmla="*/ 10000 w 10000"/>
              <a:gd name="connsiteY48" fmla="*/ 8821 h 10000"/>
              <a:gd name="connsiteX49" fmla="*/ 9986 w 10000"/>
              <a:gd name="connsiteY49" fmla="*/ 9752 h 10000"/>
              <a:gd name="connsiteX0" fmla="*/ 0 w 10020"/>
              <a:gd name="connsiteY0" fmla="*/ 10000 h 10045"/>
              <a:gd name="connsiteX1" fmla="*/ 15 w 10020"/>
              <a:gd name="connsiteY1" fmla="*/ 8684 h 10045"/>
              <a:gd name="connsiteX2" fmla="*/ 78 w 10020"/>
              <a:gd name="connsiteY2" fmla="*/ 8649 h 10045"/>
              <a:gd name="connsiteX3" fmla="*/ 165 w 10020"/>
              <a:gd name="connsiteY3" fmla="*/ 8614 h 10045"/>
              <a:gd name="connsiteX4" fmla="*/ 250 w 10020"/>
              <a:gd name="connsiteY4" fmla="*/ 8581 h 10045"/>
              <a:gd name="connsiteX5" fmla="*/ 334 w 10020"/>
              <a:gd name="connsiteY5" fmla="*/ 8545 h 10045"/>
              <a:gd name="connsiteX6" fmla="*/ 445 w 10020"/>
              <a:gd name="connsiteY6" fmla="*/ 8318 h 10045"/>
              <a:gd name="connsiteX7" fmla="*/ 502 w 10020"/>
              <a:gd name="connsiteY7" fmla="*/ 7732 h 10045"/>
              <a:gd name="connsiteX8" fmla="*/ 563 w 10020"/>
              <a:gd name="connsiteY8" fmla="*/ 7525 h 10045"/>
              <a:gd name="connsiteX9" fmla="*/ 668 w 10020"/>
              <a:gd name="connsiteY9" fmla="*/ 6926 h 10045"/>
              <a:gd name="connsiteX10" fmla="*/ 731 w 10020"/>
              <a:gd name="connsiteY10" fmla="*/ 6526 h 10045"/>
              <a:gd name="connsiteX11" fmla="*/ 815 w 10020"/>
              <a:gd name="connsiteY11" fmla="*/ 6098 h 10045"/>
              <a:gd name="connsiteX12" fmla="*/ 878 w 10020"/>
              <a:gd name="connsiteY12" fmla="*/ 5700 h 10045"/>
              <a:gd name="connsiteX13" fmla="*/ 960 w 10020"/>
              <a:gd name="connsiteY13" fmla="*/ 5114 h 10045"/>
              <a:gd name="connsiteX14" fmla="*/ 1040 w 10020"/>
              <a:gd name="connsiteY14" fmla="*/ 4321 h 10045"/>
              <a:gd name="connsiteX15" fmla="*/ 1143 w 10020"/>
              <a:gd name="connsiteY15" fmla="*/ 3735 h 10045"/>
              <a:gd name="connsiteX16" fmla="*/ 1201 w 10020"/>
              <a:gd name="connsiteY16" fmla="*/ 3136 h 10045"/>
              <a:gd name="connsiteX17" fmla="*/ 1286 w 10020"/>
              <a:gd name="connsiteY17" fmla="*/ 2723 h 10045"/>
              <a:gd name="connsiteX18" fmla="*/ 1348 w 10020"/>
              <a:gd name="connsiteY18" fmla="*/ 2150 h 10045"/>
              <a:gd name="connsiteX19" fmla="*/ 1431 w 10020"/>
              <a:gd name="connsiteY19" fmla="*/ 1703 h 10045"/>
              <a:gd name="connsiteX20" fmla="*/ 1517 w 10020"/>
              <a:gd name="connsiteY20" fmla="*/ 1323 h 10045"/>
              <a:gd name="connsiteX21" fmla="*/ 1596 w 10020"/>
              <a:gd name="connsiteY21" fmla="*/ 896 h 10045"/>
              <a:gd name="connsiteX22" fmla="*/ 1705 w 10020"/>
              <a:gd name="connsiteY22" fmla="*/ 876 h 10045"/>
              <a:gd name="connsiteX23" fmla="*/ 1788 w 10020"/>
              <a:gd name="connsiteY23" fmla="*/ 448 h 10045"/>
              <a:gd name="connsiteX24" fmla="*/ 1870 w 10020"/>
              <a:gd name="connsiteY24" fmla="*/ 47 h 10045"/>
              <a:gd name="connsiteX25" fmla="*/ 1954 w 10020"/>
              <a:gd name="connsiteY25" fmla="*/ 0 h 10045"/>
              <a:gd name="connsiteX26" fmla="*/ 2045 w 10020"/>
              <a:gd name="connsiteY26" fmla="*/ 324 h 10045"/>
              <a:gd name="connsiteX27" fmla="*/ 2114 w 10020"/>
              <a:gd name="connsiteY27" fmla="*/ 669 h 10045"/>
              <a:gd name="connsiteX28" fmla="*/ 2178 w 10020"/>
              <a:gd name="connsiteY28" fmla="*/ 1219 h 10045"/>
              <a:gd name="connsiteX29" fmla="*/ 2246 w 10020"/>
              <a:gd name="connsiteY29" fmla="*/ 1894 h 10045"/>
              <a:gd name="connsiteX30" fmla="*/ 2312 w 10020"/>
              <a:gd name="connsiteY30" fmla="*/ 2447 h 10045"/>
              <a:gd name="connsiteX31" fmla="*/ 2398 w 10020"/>
              <a:gd name="connsiteY31" fmla="*/ 2978 h 10045"/>
              <a:gd name="connsiteX32" fmla="*/ 2512 w 10020"/>
              <a:gd name="connsiteY32" fmla="*/ 3494 h 10045"/>
              <a:gd name="connsiteX33" fmla="*/ 2599 w 10020"/>
              <a:gd name="connsiteY33" fmla="*/ 3791 h 10045"/>
              <a:gd name="connsiteX34" fmla="*/ 2668 w 10020"/>
              <a:gd name="connsiteY34" fmla="*/ 3942 h 10045"/>
              <a:gd name="connsiteX35" fmla="*/ 2772 w 10020"/>
              <a:gd name="connsiteY35" fmla="*/ 4080 h 10045"/>
              <a:gd name="connsiteX36" fmla="*/ 2836 w 10020"/>
              <a:gd name="connsiteY36" fmla="*/ 4045 h 10045"/>
              <a:gd name="connsiteX37" fmla="*/ 2900 w 10020"/>
              <a:gd name="connsiteY37" fmla="*/ 4011 h 10045"/>
              <a:gd name="connsiteX38" fmla="*/ 2988 w 10020"/>
              <a:gd name="connsiteY38" fmla="*/ 3997 h 10045"/>
              <a:gd name="connsiteX39" fmla="*/ 3097 w 10020"/>
              <a:gd name="connsiteY39" fmla="*/ 4494 h 10045"/>
              <a:gd name="connsiteX40" fmla="*/ 3188 w 10020"/>
              <a:gd name="connsiteY40" fmla="*/ 4837 h 10045"/>
              <a:gd name="connsiteX41" fmla="*/ 3419 w 10020"/>
              <a:gd name="connsiteY41" fmla="*/ 4994 h 10045"/>
              <a:gd name="connsiteX42" fmla="*/ 3643 w 10020"/>
              <a:gd name="connsiteY42" fmla="*/ 5065 h 10045"/>
              <a:gd name="connsiteX43" fmla="*/ 4036 w 10020"/>
              <a:gd name="connsiteY43" fmla="*/ 4689 h 10045"/>
              <a:gd name="connsiteX44" fmla="*/ 5009 w 10020"/>
              <a:gd name="connsiteY44" fmla="*/ 5501 h 10045"/>
              <a:gd name="connsiteX45" fmla="*/ 6815 w 10020"/>
              <a:gd name="connsiteY45" fmla="*/ 5373 h 10045"/>
              <a:gd name="connsiteX46" fmla="*/ 7611 w 10020"/>
              <a:gd name="connsiteY46" fmla="*/ 6094 h 10045"/>
              <a:gd name="connsiteX47" fmla="*/ 8538 w 10020"/>
              <a:gd name="connsiteY47" fmla="*/ 7900 h 10045"/>
              <a:gd name="connsiteX48" fmla="*/ 10000 w 10020"/>
              <a:gd name="connsiteY48" fmla="*/ 8821 h 10045"/>
              <a:gd name="connsiteX49" fmla="*/ 10020 w 10020"/>
              <a:gd name="connsiteY49" fmla="*/ 10045 h 10045"/>
              <a:gd name="connsiteX0" fmla="*/ 0 w 10020"/>
              <a:gd name="connsiteY0" fmla="*/ 10000 h 10045"/>
              <a:gd name="connsiteX1" fmla="*/ 15 w 10020"/>
              <a:gd name="connsiteY1" fmla="*/ 8684 h 10045"/>
              <a:gd name="connsiteX2" fmla="*/ 78 w 10020"/>
              <a:gd name="connsiteY2" fmla="*/ 8649 h 10045"/>
              <a:gd name="connsiteX3" fmla="*/ 165 w 10020"/>
              <a:gd name="connsiteY3" fmla="*/ 8614 h 10045"/>
              <a:gd name="connsiteX4" fmla="*/ 250 w 10020"/>
              <a:gd name="connsiteY4" fmla="*/ 8581 h 10045"/>
              <a:gd name="connsiteX5" fmla="*/ 334 w 10020"/>
              <a:gd name="connsiteY5" fmla="*/ 8545 h 10045"/>
              <a:gd name="connsiteX6" fmla="*/ 445 w 10020"/>
              <a:gd name="connsiteY6" fmla="*/ 8318 h 10045"/>
              <a:gd name="connsiteX7" fmla="*/ 502 w 10020"/>
              <a:gd name="connsiteY7" fmla="*/ 7732 h 10045"/>
              <a:gd name="connsiteX8" fmla="*/ 563 w 10020"/>
              <a:gd name="connsiteY8" fmla="*/ 7525 h 10045"/>
              <a:gd name="connsiteX9" fmla="*/ 668 w 10020"/>
              <a:gd name="connsiteY9" fmla="*/ 6926 h 10045"/>
              <a:gd name="connsiteX10" fmla="*/ 731 w 10020"/>
              <a:gd name="connsiteY10" fmla="*/ 6526 h 10045"/>
              <a:gd name="connsiteX11" fmla="*/ 815 w 10020"/>
              <a:gd name="connsiteY11" fmla="*/ 6098 h 10045"/>
              <a:gd name="connsiteX12" fmla="*/ 878 w 10020"/>
              <a:gd name="connsiteY12" fmla="*/ 5700 h 10045"/>
              <a:gd name="connsiteX13" fmla="*/ 960 w 10020"/>
              <a:gd name="connsiteY13" fmla="*/ 5114 h 10045"/>
              <a:gd name="connsiteX14" fmla="*/ 1040 w 10020"/>
              <a:gd name="connsiteY14" fmla="*/ 4321 h 10045"/>
              <a:gd name="connsiteX15" fmla="*/ 1143 w 10020"/>
              <a:gd name="connsiteY15" fmla="*/ 3735 h 10045"/>
              <a:gd name="connsiteX16" fmla="*/ 1201 w 10020"/>
              <a:gd name="connsiteY16" fmla="*/ 3136 h 10045"/>
              <a:gd name="connsiteX17" fmla="*/ 1286 w 10020"/>
              <a:gd name="connsiteY17" fmla="*/ 2723 h 10045"/>
              <a:gd name="connsiteX18" fmla="*/ 1348 w 10020"/>
              <a:gd name="connsiteY18" fmla="*/ 2150 h 10045"/>
              <a:gd name="connsiteX19" fmla="*/ 1431 w 10020"/>
              <a:gd name="connsiteY19" fmla="*/ 1703 h 10045"/>
              <a:gd name="connsiteX20" fmla="*/ 1517 w 10020"/>
              <a:gd name="connsiteY20" fmla="*/ 1323 h 10045"/>
              <a:gd name="connsiteX21" fmla="*/ 1596 w 10020"/>
              <a:gd name="connsiteY21" fmla="*/ 896 h 10045"/>
              <a:gd name="connsiteX22" fmla="*/ 1705 w 10020"/>
              <a:gd name="connsiteY22" fmla="*/ 876 h 10045"/>
              <a:gd name="connsiteX23" fmla="*/ 1788 w 10020"/>
              <a:gd name="connsiteY23" fmla="*/ 448 h 10045"/>
              <a:gd name="connsiteX24" fmla="*/ 1870 w 10020"/>
              <a:gd name="connsiteY24" fmla="*/ 47 h 10045"/>
              <a:gd name="connsiteX25" fmla="*/ 1954 w 10020"/>
              <a:gd name="connsiteY25" fmla="*/ 0 h 10045"/>
              <a:gd name="connsiteX26" fmla="*/ 2045 w 10020"/>
              <a:gd name="connsiteY26" fmla="*/ 324 h 10045"/>
              <a:gd name="connsiteX27" fmla="*/ 2114 w 10020"/>
              <a:gd name="connsiteY27" fmla="*/ 669 h 10045"/>
              <a:gd name="connsiteX28" fmla="*/ 2178 w 10020"/>
              <a:gd name="connsiteY28" fmla="*/ 1219 h 10045"/>
              <a:gd name="connsiteX29" fmla="*/ 2246 w 10020"/>
              <a:gd name="connsiteY29" fmla="*/ 1894 h 10045"/>
              <a:gd name="connsiteX30" fmla="*/ 2312 w 10020"/>
              <a:gd name="connsiteY30" fmla="*/ 2447 h 10045"/>
              <a:gd name="connsiteX31" fmla="*/ 2398 w 10020"/>
              <a:gd name="connsiteY31" fmla="*/ 2978 h 10045"/>
              <a:gd name="connsiteX32" fmla="*/ 2512 w 10020"/>
              <a:gd name="connsiteY32" fmla="*/ 3494 h 10045"/>
              <a:gd name="connsiteX33" fmla="*/ 2599 w 10020"/>
              <a:gd name="connsiteY33" fmla="*/ 3791 h 10045"/>
              <a:gd name="connsiteX34" fmla="*/ 2668 w 10020"/>
              <a:gd name="connsiteY34" fmla="*/ 3942 h 10045"/>
              <a:gd name="connsiteX35" fmla="*/ 2772 w 10020"/>
              <a:gd name="connsiteY35" fmla="*/ 4080 h 10045"/>
              <a:gd name="connsiteX36" fmla="*/ 2836 w 10020"/>
              <a:gd name="connsiteY36" fmla="*/ 4045 h 10045"/>
              <a:gd name="connsiteX37" fmla="*/ 2900 w 10020"/>
              <a:gd name="connsiteY37" fmla="*/ 4011 h 10045"/>
              <a:gd name="connsiteX38" fmla="*/ 2988 w 10020"/>
              <a:gd name="connsiteY38" fmla="*/ 3997 h 10045"/>
              <a:gd name="connsiteX39" fmla="*/ 3097 w 10020"/>
              <a:gd name="connsiteY39" fmla="*/ 4494 h 10045"/>
              <a:gd name="connsiteX40" fmla="*/ 3188 w 10020"/>
              <a:gd name="connsiteY40" fmla="*/ 4837 h 10045"/>
              <a:gd name="connsiteX41" fmla="*/ 3419 w 10020"/>
              <a:gd name="connsiteY41" fmla="*/ 4994 h 10045"/>
              <a:gd name="connsiteX42" fmla="*/ 3643 w 10020"/>
              <a:gd name="connsiteY42" fmla="*/ 5065 h 10045"/>
              <a:gd name="connsiteX43" fmla="*/ 4036 w 10020"/>
              <a:gd name="connsiteY43" fmla="*/ 4689 h 10045"/>
              <a:gd name="connsiteX44" fmla="*/ 5009 w 10020"/>
              <a:gd name="connsiteY44" fmla="*/ 5501 h 10045"/>
              <a:gd name="connsiteX45" fmla="*/ 6815 w 10020"/>
              <a:gd name="connsiteY45" fmla="*/ 5373 h 10045"/>
              <a:gd name="connsiteX46" fmla="*/ 7611 w 10020"/>
              <a:gd name="connsiteY46" fmla="*/ 6094 h 10045"/>
              <a:gd name="connsiteX47" fmla="*/ 8538 w 10020"/>
              <a:gd name="connsiteY47" fmla="*/ 7900 h 10045"/>
              <a:gd name="connsiteX48" fmla="*/ 9915 w 10020"/>
              <a:gd name="connsiteY48" fmla="*/ 8880 h 10045"/>
              <a:gd name="connsiteX49" fmla="*/ 10020 w 10020"/>
              <a:gd name="connsiteY49" fmla="*/ 10045 h 10045"/>
              <a:gd name="connsiteX0" fmla="*/ 0 w 10020"/>
              <a:gd name="connsiteY0" fmla="*/ 10000 h 10045"/>
              <a:gd name="connsiteX1" fmla="*/ 15 w 10020"/>
              <a:gd name="connsiteY1" fmla="*/ 8684 h 10045"/>
              <a:gd name="connsiteX2" fmla="*/ 78 w 10020"/>
              <a:gd name="connsiteY2" fmla="*/ 8649 h 10045"/>
              <a:gd name="connsiteX3" fmla="*/ 165 w 10020"/>
              <a:gd name="connsiteY3" fmla="*/ 8614 h 10045"/>
              <a:gd name="connsiteX4" fmla="*/ 250 w 10020"/>
              <a:gd name="connsiteY4" fmla="*/ 8581 h 10045"/>
              <a:gd name="connsiteX5" fmla="*/ 334 w 10020"/>
              <a:gd name="connsiteY5" fmla="*/ 8545 h 10045"/>
              <a:gd name="connsiteX6" fmla="*/ 445 w 10020"/>
              <a:gd name="connsiteY6" fmla="*/ 8318 h 10045"/>
              <a:gd name="connsiteX7" fmla="*/ 502 w 10020"/>
              <a:gd name="connsiteY7" fmla="*/ 7732 h 10045"/>
              <a:gd name="connsiteX8" fmla="*/ 563 w 10020"/>
              <a:gd name="connsiteY8" fmla="*/ 7525 h 10045"/>
              <a:gd name="connsiteX9" fmla="*/ 668 w 10020"/>
              <a:gd name="connsiteY9" fmla="*/ 6926 h 10045"/>
              <a:gd name="connsiteX10" fmla="*/ 731 w 10020"/>
              <a:gd name="connsiteY10" fmla="*/ 6526 h 10045"/>
              <a:gd name="connsiteX11" fmla="*/ 815 w 10020"/>
              <a:gd name="connsiteY11" fmla="*/ 6098 h 10045"/>
              <a:gd name="connsiteX12" fmla="*/ 878 w 10020"/>
              <a:gd name="connsiteY12" fmla="*/ 5700 h 10045"/>
              <a:gd name="connsiteX13" fmla="*/ 960 w 10020"/>
              <a:gd name="connsiteY13" fmla="*/ 5114 h 10045"/>
              <a:gd name="connsiteX14" fmla="*/ 1040 w 10020"/>
              <a:gd name="connsiteY14" fmla="*/ 4321 h 10045"/>
              <a:gd name="connsiteX15" fmla="*/ 1143 w 10020"/>
              <a:gd name="connsiteY15" fmla="*/ 3735 h 10045"/>
              <a:gd name="connsiteX16" fmla="*/ 1201 w 10020"/>
              <a:gd name="connsiteY16" fmla="*/ 3136 h 10045"/>
              <a:gd name="connsiteX17" fmla="*/ 1286 w 10020"/>
              <a:gd name="connsiteY17" fmla="*/ 2723 h 10045"/>
              <a:gd name="connsiteX18" fmla="*/ 1348 w 10020"/>
              <a:gd name="connsiteY18" fmla="*/ 2150 h 10045"/>
              <a:gd name="connsiteX19" fmla="*/ 1431 w 10020"/>
              <a:gd name="connsiteY19" fmla="*/ 1703 h 10045"/>
              <a:gd name="connsiteX20" fmla="*/ 1517 w 10020"/>
              <a:gd name="connsiteY20" fmla="*/ 1323 h 10045"/>
              <a:gd name="connsiteX21" fmla="*/ 1596 w 10020"/>
              <a:gd name="connsiteY21" fmla="*/ 896 h 10045"/>
              <a:gd name="connsiteX22" fmla="*/ 1705 w 10020"/>
              <a:gd name="connsiteY22" fmla="*/ 876 h 10045"/>
              <a:gd name="connsiteX23" fmla="*/ 1788 w 10020"/>
              <a:gd name="connsiteY23" fmla="*/ 448 h 10045"/>
              <a:gd name="connsiteX24" fmla="*/ 1870 w 10020"/>
              <a:gd name="connsiteY24" fmla="*/ 47 h 10045"/>
              <a:gd name="connsiteX25" fmla="*/ 1954 w 10020"/>
              <a:gd name="connsiteY25" fmla="*/ 0 h 10045"/>
              <a:gd name="connsiteX26" fmla="*/ 2045 w 10020"/>
              <a:gd name="connsiteY26" fmla="*/ 324 h 10045"/>
              <a:gd name="connsiteX27" fmla="*/ 2114 w 10020"/>
              <a:gd name="connsiteY27" fmla="*/ 669 h 10045"/>
              <a:gd name="connsiteX28" fmla="*/ 2178 w 10020"/>
              <a:gd name="connsiteY28" fmla="*/ 1219 h 10045"/>
              <a:gd name="connsiteX29" fmla="*/ 2246 w 10020"/>
              <a:gd name="connsiteY29" fmla="*/ 1894 h 10045"/>
              <a:gd name="connsiteX30" fmla="*/ 2312 w 10020"/>
              <a:gd name="connsiteY30" fmla="*/ 2447 h 10045"/>
              <a:gd name="connsiteX31" fmla="*/ 2398 w 10020"/>
              <a:gd name="connsiteY31" fmla="*/ 2978 h 10045"/>
              <a:gd name="connsiteX32" fmla="*/ 2512 w 10020"/>
              <a:gd name="connsiteY32" fmla="*/ 3494 h 10045"/>
              <a:gd name="connsiteX33" fmla="*/ 2599 w 10020"/>
              <a:gd name="connsiteY33" fmla="*/ 3791 h 10045"/>
              <a:gd name="connsiteX34" fmla="*/ 2668 w 10020"/>
              <a:gd name="connsiteY34" fmla="*/ 3942 h 10045"/>
              <a:gd name="connsiteX35" fmla="*/ 2772 w 10020"/>
              <a:gd name="connsiteY35" fmla="*/ 4080 h 10045"/>
              <a:gd name="connsiteX36" fmla="*/ 2836 w 10020"/>
              <a:gd name="connsiteY36" fmla="*/ 4045 h 10045"/>
              <a:gd name="connsiteX37" fmla="*/ 2900 w 10020"/>
              <a:gd name="connsiteY37" fmla="*/ 4011 h 10045"/>
              <a:gd name="connsiteX38" fmla="*/ 2988 w 10020"/>
              <a:gd name="connsiteY38" fmla="*/ 3997 h 10045"/>
              <a:gd name="connsiteX39" fmla="*/ 3097 w 10020"/>
              <a:gd name="connsiteY39" fmla="*/ 4494 h 10045"/>
              <a:gd name="connsiteX40" fmla="*/ 3188 w 10020"/>
              <a:gd name="connsiteY40" fmla="*/ 4837 h 10045"/>
              <a:gd name="connsiteX41" fmla="*/ 3419 w 10020"/>
              <a:gd name="connsiteY41" fmla="*/ 4994 h 10045"/>
              <a:gd name="connsiteX42" fmla="*/ 3643 w 10020"/>
              <a:gd name="connsiteY42" fmla="*/ 5065 h 10045"/>
              <a:gd name="connsiteX43" fmla="*/ 4036 w 10020"/>
              <a:gd name="connsiteY43" fmla="*/ 4689 h 10045"/>
              <a:gd name="connsiteX44" fmla="*/ 5009 w 10020"/>
              <a:gd name="connsiteY44" fmla="*/ 5501 h 10045"/>
              <a:gd name="connsiteX45" fmla="*/ 6815 w 10020"/>
              <a:gd name="connsiteY45" fmla="*/ 5373 h 10045"/>
              <a:gd name="connsiteX46" fmla="*/ 7611 w 10020"/>
              <a:gd name="connsiteY46" fmla="*/ 6094 h 10045"/>
              <a:gd name="connsiteX47" fmla="*/ 8538 w 10020"/>
              <a:gd name="connsiteY47" fmla="*/ 7900 h 10045"/>
              <a:gd name="connsiteX48" fmla="*/ 9915 w 10020"/>
              <a:gd name="connsiteY48" fmla="*/ 8880 h 10045"/>
              <a:gd name="connsiteX49" fmla="*/ 10020 w 10020"/>
              <a:gd name="connsiteY49" fmla="*/ 10045 h 10045"/>
              <a:gd name="connsiteX0" fmla="*/ 0 w 10020"/>
              <a:gd name="connsiteY0" fmla="*/ 10000 h 10045"/>
              <a:gd name="connsiteX1" fmla="*/ 15 w 10020"/>
              <a:gd name="connsiteY1" fmla="*/ 8684 h 10045"/>
              <a:gd name="connsiteX2" fmla="*/ 78 w 10020"/>
              <a:gd name="connsiteY2" fmla="*/ 8649 h 10045"/>
              <a:gd name="connsiteX3" fmla="*/ 165 w 10020"/>
              <a:gd name="connsiteY3" fmla="*/ 8614 h 10045"/>
              <a:gd name="connsiteX4" fmla="*/ 250 w 10020"/>
              <a:gd name="connsiteY4" fmla="*/ 8581 h 10045"/>
              <a:gd name="connsiteX5" fmla="*/ 334 w 10020"/>
              <a:gd name="connsiteY5" fmla="*/ 8545 h 10045"/>
              <a:gd name="connsiteX6" fmla="*/ 445 w 10020"/>
              <a:gd name="connsiteY6" fmla="*/ 8318 h 10045"/>
              <a:gd name="connsiteX7" fmla="*/ 502 w 10020"/>
              <a:gd name="connsiteY7" fmla="*/ 7732 h 10045"/>
              <a:gd name="connsiteX8" fmla="*/ 563 w 10020"/>
              <a:gd name="connsiteY8" fmla="*/ 7525 h 10045"/>
              <a:gd name="connsiteX9" fmla="*/ 668 w 10020"/>
              <a:gd name="connsiteY9" fmla="*/ 6926 h 10045"/>
              <a:gd name="connsiteX10" fmla="*/ 731 w 10020"/>
              <a:gd name="connsiteY10" fmla="*/ 6526 h 10045"/>
              <a:gd name="connsiteX11" fmla="*/ 815 w 10020"/>
              <a:gd name="connsiteY11" fmla="*/ 6098 h 10045"/>
              <a:gd name="connsiteX12" fmla="*/ 878 w 10020"/>
              <a:gd name="connsiteY12" fmla="*/ 5700 h 10045"/>
              <a:gd name="connsiteX13" fmla="*/ 960 w 10020"/>
              <a:gd name="connsiteY13" fmla="*/ 5114 h 10045"/>
              <a:gd name="connsiteX14" fmla="*/ 1040 w 10020"/>
              <a:gd name="connsiteY14" fmla="*/ 4321 h 10045"/>
              <a:gd name="connsiteX15" fmla="*/ 1143 w 10020"/>
              <a:gd name="connsiteY15" fmla="*/ 3735 h 10045"/>
              <a:gd name="connsiteX16" fmla="*/ 1201 w 10020"/>
              <a:gd name="connsiteY16" fmla="*/ 3136 h 10045"/>
              <a:gd name="connsiteX17" fmla="*/ 1286 w 10020"/>
              <a:gd name="connsiteY17" fmla="*/ 2723 h 10045"/>
              <a:gd name="connsiteX18" fmla="*/ 1348 w 10020"/>
              <a:gd name="connsiteY18" fmla="*/ 2150 h 10045"/>
              <a:gd name="connsiteX19" fmla="*/ 1431 w 10020"/>
              <a:gd name="connsiteY19" fmla="*/ 1703 h 10045"/>
              <a:gd name="connsiteX20" fmla="*/ 1517 w 10020"/>
              <a:gd name="connsiteY20" fmla="*/ 1323 h 10045"/>
              <a:gd name="connsiteX21" fmla="*/ 1596 w 10020"/>
              <a:gd name="connsiteY21" fmla="*/ 896 h 10045"/>
              <a:gd name="connsiteX22" fmla="*/ 1705 w 10020"/>
              <a:gd name="connsiteY22" fmla="*/ 876 h 10045"/>
              <a:gd name="connsiteX23" fmla="*/ 1788 w 10020"/>
              <a:gd name="connsiteY23" fmla="*/ 448 h 10045"/>
              <a:gd name="connsiteX24" fmla="*/ 1870 w 10020"/>
              <a:gd name="connsiteY24" fmla="*/ 47 h 10045"/>
              <a:gd name="connsiteX25" fmla="*/ 1954 w 10020"/>
              <a:gd name="connsiteY25" fmla="*/ 0 h 10045"/>
              <a:gd name="connsiteX26" fmla="*/ 2045 w 10020"/>
              <a:gd name="connsiteY26" fmla="*/ 324 h 10045"/>
              <a:gd name="connsiteX27" fmla="*/ 2114 w 10020"/>
              <a:gd name="connsiteY27" fmla="*/ 669 h 10045"/>
              <a:gd name="connsiteX28" fmla="*/ 2178 w 10020"/>
              <a:gd name="connsiteY28" fmla="*/ 1219 h 10045"/>
              <a:gd name="connsiteX29" fmla="*/ 2246 w 10020"/>
              <a:gd name="connsiteY29" fmla="*/ 1894 h 10045"/>
              <a:gd name="connsiteX30" fmla="*/ 2312 w 10020"/>
              <a:gd name="connsiteY30" fmla="*/ 2447 h 10045"/>
              <a:gd name="connsiteX31" fmla="*/ 2398 w 10020"/>
              <a:gd name="connsiteY31" fmla="*/ 2978 h 10045"/>
              <a:gd name="connsiteX32" fmla="*/ 2512 w 10020"/>
              <a:gd name="connsiteY32" fmla="*/ 3494 h 10045"/>
              <a:gd name="connsiteX33" fmla="*/ 2599 w 10020"/>
              <a:gd name="connsiteY33" fmla="*/ 3791 h 10045"/>
              <a:gd name="connsiteX34" fmla="*/ 2668 w 10020"/>
              <a:gd name="connsiteY34" fmla="*/ 3942 h 10045"/>
              <a:gd name="connsiteX35" fmla="*/ 2772 w 10020"/>
              <a:gd name="connsiteY35" fmla="*/ 4080 h 10045"/>
              <a:gd name="connsiteX36" fmla="*/ 2836 w 10020"/>
              <a:gd name="connsiteY36" fmla="*/ 4045 h 10045"/>
              <a:gd name="connsiteX37" fmla="*/ 2900 w 10020"/>
              <a:gd name="connsiteY37" fmla="*/ 4011 h 10045"/>
              <a:gd name="connsiteX38" fmla="*/ 2988 w 10020"/>
              <a:gd name="connsiteY38" fmla="*/ 3997 h 10045"/>
              <a:gd name="connsiteX39" fmla="*/ 3097 w 10020"/>
              <a:gd name="connsiteY39" fmla="*/ 4494 h 10045"/>
              <a:gd name="connsiteX40" fmla="*/ 3188 w 10020"/>
              <a:gd name="connsiteY40" fmla="*/ 4837 h 10045"/>
              <a:gd name="connsiteX41" fmla="*/ 3419 w 10020"/>
              <a:gd name="connsiteY41" fmla="*/ 4994 h 10045"/>
              <a:gd name="connsiteX42" fmla="*/ 3643 w 10020"/>
              <a:gd name="connsiteY42" fmla="*/ 5065 h 10045"/>
              <a:gd name="connsiteX43" fmla="*/ 4036 w 10020"/>
              <a:gd name="connsiteY43" fmla="*/ 4689 h 10045"/>
              <a:gd name="connsiteX44" fmla="*/ 5009 w 10020"/>
              <a:gd name="connsiteY44" fmla="*/ 5501 h 10045"/>
              <a:gd name="connsiteX45" fmla="*/ 6815 w 10020"/>
              <a:gd name="connsiteY45" fmla="*/ 5373 h 10045"/>
              <a:gd name="connsiteX46" fmla="*/ 7611 w 10020"/>
              <a:gd name="connsiteY46" fmla="*/ 6094 h 10045"/>
              <a:gd name="connsiteX47" fmla="*/ 8538 w 10020"/>
              <a:gd name="connsiteY47" fmla="*/ 7900 h 10045"/>
              <a:gd name="connsiteX48" fmla="*/ 9746 w 10020"/>
              <a:gd name="connsiteY48" fmla="*/ 8821 h 10045"/>
              <a:gd name="connsiteX49" fmla="*/ 10020 w 10020"/>
              <a:gd name="connsiteY49" fmla="*/ 10045 h 10045"/>
              <a:gd name="connsiteX0" fmla="*/ 0 w 10020"/>
              <a:gd name="connsiteY0" fmla="*/ 10000 h 10045"/>
              <a:gd name="connsiteX1" fmla="*/ 15 w 10020"/>
              <a:gd name="connsiteY1" fmla="*/ 8684 h 10045"/>
              <a:gd name="connsiteX2" fmla="*/ 78 w 10020"/>
              <a:gd name="connsiteY2" fmla="*/ 8649 h 10045"/>
              <a:gd name="connsiteX3" fmla="*/ 165 w 10020"/>
              <a:gd name="connsiteY3" fmla="*/ 8614 h 10045"/>
              <a:gd name="connsiteX4" fmla="*/ 250 w 10020"/>
              <a:gd name="connsiteY4" fmla="*/ 8581 h 10045"/>
              <a:gd name="connsiteX5" fmla="*/ 334 w 10020"/>
              <a:gd name="connsiteY5" fmla="*/ 8545 h 10045"/>
              <a:gd name="connsiteX6" fmla="*/ 445 w 10020"/>
              <a:gd name="connsiteY6" fmla="*/ 8318 h 10045"/>
              <a:gd name="connsiteX7" fmla="*/ 502 w 10020"/>
              <a:gd name="connsiteY7" fmla="*/ 7732 h 10045"/>
              <a:gd name="connsiteX8" fmla="*/ 563 w 10020"/>
              <a:gd name="connsiteY8" fmla="*/ 7525 h 10045"/>
              <a:gd name="connsiteX9" fmla="*/ 668 w 10020"/>
              <a:gd name="connsiteY9" fmla="*/ 6926 h 10045"/>
              <a:gd name="connsiteX10" fmla="*/ 731 w 10020"/>
              <a:gd name="connsiteY10" fmla="*/ 6526 h 10045"/>
              <a:gd name="connsiteX11" fmla="*/ 815 w 10020"/>
              <a:gd name="connsiteY11" fmla="*/ 6098 h 10045"/>
              <a:gd name="connsiteX12" fmla="*/ 878 w 10020"/>
              <a:gd name="connsiteY12" fmla="*/ 5700 h 10045"/>
              <a:gd name="connsiteX13" fmla="*/ 960 w 10020"/>
              <a:gd name="connsiteY13" fmla="*/ 5114 h 10045"/>
              <a:gd name="connsiteX14" fmla="*/ 1040 w 10020"/>
              <a:gd name="connsiteY14" fmla="*/ 4321 h 10045"/>
              <a:gd name="connsiteX15" fmla="*/ 1143 w 10020"/>
              <a:gd name="connsiteY15" fmla="*/ 3735 h 10045"/>
              <a:gd name="connsiteX16" fmla="*/ 1201 w 10020"/>
              <a:gd name="connsiteY16" fmla="*/ 3136 h 10045"/>
              <a:gd name="connsiteX17" fmla="*/ 1286 w 10020"/>
              <a:gd name="connsiteY17" fmla="*/ 2723 h 10045"/>
              <a:gd name="connsiteX18" fmla="*/ 1348 w 10020"/>
              <a:gd name="connsiteY18" fmla="*/ 2150 h 10045"/>
              <a:gd name="connsiteX19" fmla="*/ 1431 w 10020"/>
              <a:gd name="connsiteY19" fmla="*/ 1703 h 10045"/>
              <a:gd name="connsiteX20" fmla="*/ 1517 w 10020"/>
              <a:gd name="connsiteY20" fmla="*/ 1323 h 10045"/>
              <a:gd name="connsiteX21" fmla="*/ 1596 w 10020"/>
              <a:gd name="connsiteY21" fmla="*/ 896 h 10045"/>
              <a:gd name="connsiteX22" fmla="*/ 1705 w 10020"/>
              <a:gd name="connsiteY22" fmla="*/ 876 h 10045"/>
              <a:gd name="connsiteX23" fmla="*/ 1788 w 10020"/>
              <a:gd name="connsiteY23" fmla="*/ 448 h 10045"/>
              <a:gd name="connsiteX24" fmla="*/ 1870 w 10020"/>
              <a:gd name="connsiteY24" fmla="*/ 47 h 10045"/>
              <a:gd name="connsiteX25" fmla="*/ 1954 w 10020"/>
              <a:gd name="connsiteY25" fmla="*/ 0 h 10045"/>
              <a:gd name="connsiteX26" fmla="*/ 2045 w 10020"/>
              <a:gd name="connsiteY26" fmla="*/ 324 h 10045"/>
              <a:gd name="connsiteX27" fmla="*/ 2114 w 10020"/>
              <a:gd name="connsiteY27" fmla="*/ 669 h 10045"/>
              <a:gd name="connsiteX28" fmla="*/ 2178 w 10020"/>
              <a:gd name="connsiteY28" fmla="*/ 1219 h 10045"/>
              <a:gd name="connsiteX29" fmla="*/ 2246 w 10020"/>
              <a:gd name="connsiteY29" fmla="*/ 1894 h 10045"/>
              <a:gd name="connsiteX30" fmla="*/ 2312 w 10020"/>
              <a:gd name="connsiteY30" fmla="*/ 2447 h 10045"/>
              <a:gd name="connsiteX31" fmla="*/ 2398 w 10020"/>
              <a:gd name="connsiteY31" fmla="*/ 2978 h 10045"/>
              <a:gd name="connsiteX32" fmla="*/ 2512 w 10020"/>
              <a:gd name="connsiteY32" fmla="*/ 3494 h 10045"/>
              <a:gd name="connsiteX33" fmla="*/ 2599 w 10020"/>
              <a:gd name="connsiteY33" fmla="*/ 3791 h 10045"/>
              <a:gd name="connsiteX34" fmla="*/ 2668 w 10020"/>
              <a:gd name="connsiteY34" fmla="*/ 3942 h 10045"/>
              <a:gd name="connsiteX35" fmla="*/ 2772 w 10020"/>
              <a:gd name="connsiteY35" fmla="*/ 4080 h 10045"/>
              <a:gd name="connsiteX36" fmla="*/ 2836 w 10020"/>
              <a:gd name="connsiteY36" fmla="*/ 4045 h 10045"/>
              <a:gd name="connsiteX37" fmla="*/ 2900 w 10020"/>
              <a:gd name="connsiteY37" fmla="*/ 4011 h 10045"/>
              <a:gd name="connsiteX38" fmla="*/ 2988 w 10020"/>
              <a:gd name="connsiteY38" fmla="*/ 3997 h 10045"/>
              <a:gd name="connsiteX39" fmla="*/ 3097 w 10020"/>
              <a:gd name="connsiteY39" fmla="*/ 4494 h 10045"/>
              <a:gd name="connsiteX40" fmla="*/ 3188 w 10020"/>
              <a:gd name="connsiteY40" fmla="*/ 4837 h 10045"/>
              <a:gd name="connsiteX41" fmla="*/ 3419 w 10020"/>
              <a:gd name="connsiteY41" fmla="*/ 4994 h 10045"/>
              <a:gd name="connsiteX42" fmla="*/ 3643 w 10020"/>
              <a:gd name="connsiteY42" fmla="*/ 5065 h 10045"/>
              <a:gd name="connsiteX43" fmla="*/ 4036 w 10020"/>
              <a:gd name="connsiteY43" fmla="*/ 4689 h 10045"/>
              <a:gd name="connsiteX44" fmla="*/ 5009 w 10020"/>
              <a:gd name="connsiteY44" fmla="*/ 5501 h 10045"/>
              <a:gd name="connsiteX45" fmla="*/ 6815 w 10020"/>
              <a:gd name="connsiteY45" fmla="*/ 5373 h 10045"/>
              <a:gd name="connsiteX46" fmla="*/ 7611 w 10020"/>
              <a:gd name="connsiteY46" fmla="*/ 6094 h 10045"/>
              <a:gd name="connsiteX47" fmla="*/ 8538 w 10020"/>
              <a:gd name="connsiteY47" fmla="*/ 7900 h 10045"/>
              <a:gd name="connsiteX48" fmla="*/ 9746 w 10020"/>
              <a:gd name="connsiteY48" fmla="*/ 8821 h 10045"/>
              <a:gd name="connsiteX49" fmla="*/ 10020 w 10020"/>
              <a:gd name="connsiteY49" fmla="*/ 10045 h 10045"/>
              <a:gd name="connsiteX0" fmla="*/ 0 w 10020"/>
              <a:gd name="connsiteY0" fmla="*/ 10000 h 10045"/>
              <a:gd name="connsiteX1" fmla="*/ 15 w 10020"/>
              <a:gd name="connsiteY1" fmla="*/ 8684 h 10045"/>
              <a:gd name="connsiteX2" fmla="*/ 78 w 10020"/>
              <a:gd name="connsiteY2" fmla="*/ 8649 h 10045"/>
              <a:gd name="connsiteX3" fmla="*/ 165 w 10020"/>
              <a:gd name="connsiteY3" fmla="*/ 8614 h 10045"/>
              <a:gd name="connsiteX4" fmla="*/ 250 w 10020"/>
              <a:gd name="connsiteY4" fmla="*/ 8581 h 10045"/>
              <a:gd name="connsiteX5" fmla="*/ 334 w 10020"/>
              <a:gd name="connsiteY5" fmla="*/ 8545 h 10045"/>
              <a:gd name="connsiteX6" fmla="*/ 502 w 10020"/>
              <a:gd name="connsiteY6" fmla="*/ 7732 h 10045"/>
              <a:gd name="connsiteX7" fmla="*/ 563 w 10020"/>
              <a:gd name="connsiteY7" fmla="*/ 7525 h 10045"/>
              <a:gd name="connsiteX8" fmla="*/ 668 w 10020"/>
              <a:gd name="connsiteY8" fmla="*/ 6926 h 10045"/>
              <a:gd name="connsiteX9" fmla="*/ 731 w 10020"/>
              <a:gd name="connsiteY9" fmla="*/ 6526 h 10045"/>
              <a:gd name="connsiteX10" fmla="*/ 815 w 10020"/>
              <a:gd name="connsiteY10" fmla="*/ 6098 h 10045"/>
              <a:gd name="connsiteX11" fmla="*/ 878 w 10020"/>
              <a:gd name="connsiteY11" fmla="*/ 5700 h 10045"/>
              <a:gd name="connsiteX12" fmla="*/ 960 w 10020"/>
              <a:gd name="connsiteY12" fmla="*/ 5114 h 10045"/>
              <a:gd name="connsiteX13" fmla="*/ 1040 w 10020"/>
              <a:gd name="connsiteY13" fmla="*/ 4321 h 10045"/>
              <a:gd name="connsiteX14" fmla="*/ 1143 w 10020"/>
              <a:gd name="connsiteY14" fmla="*/ 3735 h 10045"/>
              <a:gd name="connsiteX15" fmla="*/ 1201 w 10020"/>
              <a:gd name="connsiteY15" fmla="*/ 3136 h 10045"/>
              <a:gd name="connsiteX16" fmla="*/ 1286 w 10020"/>
              <a:gd name="connsiteY16" fmla="*/ 2723 h 10045"/>
              <a:gd name="connsiteX17" fmla="*/ 1348 w 10020"/>
              <a:gd name="connsiteY17" fmla="*/ 2150 h 10045"/>
              <a:gd name="connsiteX18" fmla="*/ 1431 w 10020"/>
              <a:gd name="connsiteY18" fmla="*/ 1703 h 10045"/>
              <a:gd name="connsiteX19" fmla="*/ 1517 w 10020"/>
              <a:gd name="connsiteY19" fmla="*/ 1323 h 10045"/>
              <a:gd name="connsiteX20" fmla="*/ 1596 w 10020"/>
              <a:gd name="connsiteY20" fmla="*/ 896 h 10045"/>
              <a:gd name="connsiteX21" fmla="*/ 1705 w 10020"/>
              <a:gd name="connsiteY21" fmla="*/ 876 h 10045"/>
              <a:gd name="connsiteX22" fmla="*/ 1788 w 10020"/>
              <a:gd name="connsiteY22" fmla="*/ 448 h 10045"/>
              <a:gd name="connsiteX23" fmla="*/ 1870 w 10020"/>
              <a:gd name="connsiteY23" fmla="*/ 47 h 10045"/>
              <a:gd name="connsiteX24" fmla="*/ 1954 w 10020"/>
              <a:gd name="connsiteY24" fmla="*/ 0 h 10045"/>
              <a:gd name="connsiteX25" fmla="*/ 2045 w 10020"/>
              <a:gd name="connsiteY25" fmla="*/ 324 h 10045"/>
              <a:gd name="connsiteX26" fmla="*/ 2114 w 10020"/>
              <a:gd name="connsiteY26" fmla="*/ 669 h 10045"/>
              <a:gd name="connsiteX27" fmla="*/ 2178 w 10020"/>
              <a:gd name="connsiteY27" fmla="*/ 1219 h 10045"/>
              <a:gd name="connsiteX28" fmla="*/ 2246 w 10020"/>
              <a:gd name="connsiteY28" fmla="*/ 1894 h 10045"/>
              <a:gd name="connsiteX29" fmla="*/ 2312 w 10020"/>
              <a:gd name="connsiteY29" fmla="*/ 2447 h 10045"/>
              <a:gd name="connsiteX30" fmla="*/ 2398 w 10020"/>
              <a:gd name="connsiteY30" fmla="*/ 2978 h 10045"/>
              <a:gd name="connsiteX31" fmla="*/ 2512 w 10020"/>
              <a:gd name="connsiteY31" fmla="*/ 3494 h 10045"/>
              <a:gd name="connsiteX32" fmla="*/ 2599 w 10020"/>
              <a:gd name="connsiteY32" fmla="*/ 3791 h 10045"/>
              <a:gd name="connsiteX33" fmla="*/ 2668 w 10020"/>
              <a:gd name="connsiteY33" fmla="*/ 3942 h 10045"/>
              <a:gd name="connsiteX34" fmla="*/ 2772 w 10020"/>
              <a:gd name="connsiteY34" fmla="*/ 4080 h 10045"/>
              <a:gd name="connsiteX35" fmla="*/ 2836 w 10020"/>
              <a:gd name="connsiteY35" fmla="*/ 4045 h 10045"/>
              <a:gd name="connsiteX36" fmla="*/ 2900 w 10020"/>
              <a:gd name="connsiteY36" fmla="*/ 4011 h 10045"/>
              <a:gd name="connsiteX37" fmla="*/ 2988 w 10020"/>
              <a:gd name="connsiteY37" fmla="*/ 3997 h 10045"/>
              <a:gd name="connsiteX38" fmla="*/ 3097 w 10020"/>
              <a:gd name="connsiteY38" fmla="*/ 4494 h 10045"/>
              <a:gd name="connsiteX39" fmla="*/ 3188 w 10020"/>
              <a:gd name="connsiteY39" fmla="*/ 4837 h 10045"/>
              <a:gd name="connsiteX40" fmla="*/ 3419 w 10020"/>
              <a:gd name="connsiteY40" fmla="*/ 4994 h 10045"/>
              <a:gd name="connsiteX41" fmla="*/ 3643 w 10020"/>
              <a:gd name="connsiteY41" fmla="*/ 5065 h 10045"/>
              <a:gd name="connsiteX42" fmla="*/ 4036 w 10020"/>
              <a:gd name="connsiteY42" fmla="*/ 4689 h 10045"/>
              <a:gd name="connsiteX43" fmla="*/ 5009 w 10020"/>
              <a:gd name="connsiteY43" fmla="*/ 5501 h 10045"/>
              <a:gd name="connsiteX44" fmla="*/ 6815 w 10020"/>
              <a:gd name="connsiteY44" fmla="*/ 5373 h 10045"/>
              <a:gd name="connsiteX45" fmla="*/ 7611 w 10020"/>
              <a:gd name="connsiteY45" fmla="*/ 6094 h 10045"/>
              <a:gd name="connsiteX46" fmla="*/ 8538 w 10020"/>
              <a:gd name="connsiteY46" fmla="*/ 7900 h 10045"/>
              <a:gd name="connsiteX47" fmla="*/ 9746 w 10020"/>
              <a:gd name="connsiteY47" fmla="*/ 8821 h 10045"/>
              <a:gd name="connsiteX48" fmla="*/ 10020 w 10020"/>
              <a:gd name="connsiteY48" fmla="*/ 10045 h 10045"/>
              <a:gd name="connsiteX0" fmla="*/ 0 w 10020"/>
              <a:gd name="connsiteY0" fmla="*/ 10000 h 10045"/>
              <a:gd name="connsiteX1" fmla="*/ 15 w 10020"/>
              <a:gd name="connsiteY1" fmla="*/ 8684 h 10045"/>
              <a:gd name="connsiteX2" fmla="*/ 78 w 10020"/>
              <a:gd name="connsiteY2" fmla="*/ 8649 h 10045"/>
              <a:gd name="connsiteX3" fmla="*/ 165 w 10020"/>
              <a:gd name="connsiteY3" fmla="*/ 8614 h 10045"/>
              <a:gd name="connsiteX4" fmla="*/ 250 w 10020"/>
              <a:gd name="connsiteY4" fmla="*/ 8581 h 10045"/>
              <a:gd name="connsiteX5" fmla="*/ 334 w 10020"/>
              <a:gd name="connsiteY5" fmla="*/ 8545 h 10045"/>
              <a:gd name="connsiteX6" fmla="*/ 502 w 10020"/>
              <a:gd name="connsiteY6" fmla="*/ 7732 h 10045"/>
              <a:gd name="connsiteX7" fmla="*/ 668 w 10020"/>
              <a:gd name="connsiteY7" fmla="*/ 6926 h 10045"/>
              <a:gd name="connsiteX8" fmla="*/ 731 w 10020"/>
              <a:gd name="connsiteY8" fmla="*/ 6526 h 10045"/>
              <a:gd name="connsiteX9" fmla="*/ 815 w 10020"/>
              <a:gd name="connsiteY9" fmla="*/ 6098 h 10045"/>
              <a:gd name="connsiteX10" fmla="*/ 878 w 10020"/>
              <a:gd name="connsiteY10" fmla="*/ 5700 h 10045"/>
              <a:gd name="connsiteX11" fmla="*/ 960 w 10020"/>
              <a:gd name="connsiteY11" fmla="*/ 5114 h 10045"/>
              <a:gd name="connsiteX12" fmla="*/ 1040 w 10020"/>
              <a:gd name="connsiteY12" fmla="*/ 4321 h 10045"/>
              <a:gd name="connsiteX13" fmla="*/ 1143 w 10020"/>
              <a:gd name="connsiteY13" fmla="*/ 3735 h 10045"/>
              <a:gd name="connsiteX14" fmla="*/ 1201 w 10020"/>
              <a:gd name="connsiteY14" fmla="*/ 3136 h 10045"/>
              <a:gd name="connsiteX15" fmla="*/ 1286 w 10020"/>
              <a:gd name="connsiteY15" fmla="*/ 2723 h 10045"/>
              <a:gd name="connsiteX16" fmla="*/ 1348 w 10020"/>
              <a:gd name="connsiteY16" fmla="*/ 2150 h 10045"/>
              <a:gd name="connsiteX17" fmla="*/ 1431 w 10020"/>
              <a:gd name="connsiteY17" fmla="*/ 1703 h 10045"/>
              <a:gd name="connsiteX18" fmla="*/ 1517 w 10020"/>
              <a:gd name="connsiteY18" fmla="*/ 1323 h 10045"/>
              <a:gd name="connsiteX19" fmla="*/ 1596 w 10020"/>
              <a:gd name="connsiteY19" fmla="*/ 896 h 10045"/>
              <a:gd name="connsiteX20" fmla="*/ 1705 w 10020"/>
              <a:gd name="connsiteY20" fmla="*/ 876 h 10045"/>
              <a:gd name="connsiteX21" fmla="*/ 1788 w 10020"/>
              <a:gd name="connsiteY21" fmla="*/ 448 h 10045"/>
              <a:gd name="connsiteX22" fmla="*/ 1870 w 10020"/>
              <a:gd name="connsiteY22" fmla="*/ 47 h 10045"/>
              <a:gd name="connsiteX23" fmla="*/ 1954 w 10020"/>
              <a:gd name="connsiteY23" fmla="*/ 0 h 10045"/>
              <a:gd name="connsiteX24" fmla="*/ 2045 w 10020"/>
              <a:gd name="connsiteY24" fmla="*/ 324 h 10045"/>
              <a:gd name="connsiteX25" fmla="*/ 2114 w 10020"/>
              <a:gd name="connsiteY25" fmla="*/ 669 h 10045"/>
              <a:gd name="connsiteX26" fmla="*/ 2178 w 10020"/>
              <a:gd name="connsiteY26" fmla="*/ 1219 h 10045"/>
              <a:gd name="connsiteX27" fmla="*/ 2246 w 10020"/>
              <a:gd name="connsiteY27" fmla="*/ 1894 h 10045"/>
              <a:gd name="connsiteX28" fmla="*/ 2312 w 10020"/>
              <a:gd name="connsiteY28" fmla="*/ 2447 h 10045"/>
              <a:gd name="connsiteX29" fmla="*/ 2398 w 10020"/>
              <a:gd name="connsiteY29" fmla="*/ 2978 h 10045"/>
              <a:gd name="connsiteX30" fmla="*/ 2512 w 10020"/>
              <a:gd name="connsiteY30" fmla="*/ 3494 h 10045"/>
              <a:gd name="connsiteX31" fmla="*/ 2599 w 10020"/>
              <a:gd name="connsiteY31" fmla="*/ 3791 h 10045"/>
              <a:gd name="connsiteX32" fmla="*/ 2668 w 10020"/>
              <a:gd name="connsiteY32" fmla="*/ 3942 h 10045"/>
              <a:gd name="connsiteX33" fmla="*/ 2772 w 10020"/>
              <a:gd name="connsiteY33" fmla="*/ 4080 h 10045"/>
              <a:gd name="connsiteX34" fmla="*/ 2836 w 10020"/>
              <a:gd name="connsiteY34" fmla="*/ 4045 h 10045"/>
              <a:gd name="connsiteX35" fmla="*/ 2900 w 10020"/>
              <a:gd name="connsiteY35" fmla="*/ 4011 h 10045"/>
              <a:gd name="connsiteX36" fmla="*/ 2988 w 10020"/>
              <a:gd name="connsiteY36" fmla="*/ 3997 h 10045"/>
              <a:gd name="connsiteX37" fmla="*/ 3097 w 10020"/>
              <a:gd name="connsiteY37" fmla="*/ 4494 h 10045"/>
              <a:gd name="connsiteX38" fmla="*/ 3188 w 10020"/>
              <a:gd name="connsiteY38" fmla="*/ 4837 h 10045"/>
              <a:gd name="connsiteX39" fmla="*/ 3419 w 10020"/>
              <a:gd name="connsiteY39" fmla="*/ 4994 h 10045"/>
              <a:gd name="connsiteX40" fmla="*/ 3643 w 10020"/>
              <a:gd name="connsiteY40" fmla="*/ 5065 h 10045"/>
              <a:gd name="connsiteX41" fmla="*/ 4036 w 10020"/>
              <a:gd name="connsiteY41" fmla="*/ 4689 h 10045"/>
              <a:gd name="connsiteX42" fmla="*/ 5009 w 10020"/>
              <a:gd name="connsiteY42" fmla="*/ 5501 h 10045"/>
              <a:gd name="connsiteX43" fmla="*/ 6815 w 10020"/>
              <a:gd name="connsiteY43" fmla="*/ 5373 h 10045"/>
              <a:gd name="connsiteX44" fmla="*/ 7611 w 10020"/>
              <a:gd name="connsiteY44" fmla="*/ 6094 h 10045"/>
              <a:gd name="connsiteX45" fmla="*/ 8538 w 10020"/>
              <a:gd name="connsiteY45" fmla="*/ 7900 h 10045"/>
              <a:gd name="connsiteX46" fmla="*/ 9746 w 10020"/>
              <a:gd name="connsiteY46" fmla="*/ 8821 h 10045"/>
              <a:gd name="connsiteX47" fmla="*/ 10020 w 10020"/>
              <a:gd name="connsiteY47" fmla="*/ 10045 h 10045"/>
              <a:gd name="connsiteX0" fmla="*/ 0 w 10020"/>
              <a:gd name="connsiteY0" fmla="*/ 10000 h 10045"/>
              <a:gd name="connsiteX1" fmla="*/ 15 w 10020"/>
              <a:gd name="connsiteY1" fmla="*/ 8684 h 10045"/>
              <a:gd name="connsiteX2" fmla="*/ 78 w 10020"/>
              <a:gd name="connsiteY2" fmla="*/ 8649 h 10045"/>
              <a:gd name="connsiteX3" fmla="*/ 165 w 10020"/>
              <a:gd name="connsiteY3" fmla="*/ 8614 h 10045"/>
              <a:gd name="connsiteX4" fmla="*/ 250 w 10020"/>
              <a:gd name="connsiteY4" fmla="*/ 8581 h 10045"/>
              <a:gd name="connsiteX5" fmla="*/ 334 w 10020"/>
              <a:gd name="connsiteY5" fmla="*/ 8545 h 10045"/>
              <a:gd name="connsiteX6" fmla="*/ 502 w 10020"/>
              <a:gd name="connsiteY6" fmla="*/ 7732 h 10045"/>
              <a:gd name="connsiteX7" fmla="*/ 668 w 10020"/>
              <a:gd name="connsiteY7" fmla="*/ 6926 h 10045"/>
              <a:gd name="connsiteX8" fmla="*/ 815 w 10020"/>
              <a:gd name="connsiteY8" fmla="*/ 6098 h 10045"/>
              <a:gd name="connsiteX9" fmla="*/ 878 w 10020"/>
              <a:gd name="connsiteY9" fmla="*/ 5700 h 10045"/>
              <a:gd name="connsiteX10" fmla="*/ 960 w 10020"/>
              <a:gd name="connsiteY10" fmla="*/ 5114 h 10045"/>
              <a:gd name="connsiteX11" fmla="*/ 1040 w 10020"/>
              <a:gd name="connsiteY11" fmla="*/ 4321 h 10045"/>
              <a:gd name="connsiteX12" fmla="*/ 1143 w 10020"/>
              <a:gd name="connsiteY12" fmla="*/ 3735 h 10045"/>
              <a:gd name="connsiteX13" fmla="*/ 1201 w 10020"/>
              <a:gd name="connsiteY13" fmla="*/ 3136 h 10045"/>
              <a:gd name="connsiteX14" fmla="*/ 1286 w 10020"/>
              <a:gd name="connsiteY14" fmla="*/ 2723 h 10045"/>
              <a:gd name="connsiteX15" fmla="*/ 1348 w 10020"/>
              <a:gd name="connsiteY15" fmla="*/ 2150 h 10045"/>
              <a:gd name="connsiteX16" fmla="*/ 1431 w 10020"/>
              <a:gd name="connsiteY16" fmla="*/ 1703 h 10045"/>
              <a:gd name="connsiteX17" fmla="*/ 1517 w 10020"/>
              <a:gd name="connsiteY17" fmla="*/ 1323 h 10045"/>
              <a:gd name="connsiteX18" fmla="*/ 1596 w 10020"/>
              <a:gd name="connsiteY18" fmla="*/ 896 h 10045"/>
              <a:gd name="connsiteX19" fmla="*/ 1705 w 10020"/>
              <a:gd name="connsiteY19" fmla="*/ 876 h 10045"/>
              <a:gd name="connsiteX20" fmla="*/ 1788 w 10020"/>
              <a:gd name="connsiteY20" fmla="*/ 448 h 10045"/>
              <a:gd name="connsiteX21" fmla="*/ 1870 w 10020"/>
              <a:gd name="connsiteY21" fmla="*/ 47 h 10045"/>
              <a:gd name="connsiteX22" fmla="*/ 1954 w 10020"/>
              <a:gd name="connsiteY22" fmla="*/ 0 h 10045"/>
              <a:gd name="connsiteX23" fmla="*/ 2045 w 10020"/>
              <a:gd name="connsiteY23" fmla="*/ 324 h 10045"/>
              <a:gd name="connsiteX24" fmla="*/ 2114 w 10020"/>
              <a:gd name="connsiteY24" fmla="*/ 669 h 10045"/>
              <a:gd name="connsiteX25" fmla="*/ 2178 w 10020"/>
              <a:gd name="connsiteY25" fmla="*/ 1219 h 10045"/>
              <a:gd name="connsiteX26" fmla="*/ 2246 w 10020"/>
              <a:gd name="connsiteY26" fmla="*/ 1894 h 10045"/>
              <a:gd name="connsiteX27" fmla="*/ 2312 w 10020"/>
              <a:gd name="connsiteY27" fmla="*/ 2447 h 10045"/>
              <a:gd name="connsiteX28" fmla="*/ 2398 w 10020"/>
              <a:gd name="connsiteY28" fmla="*/ 2978 h 10045"/>
              <a:gd name="connsiteX29" fmla="*/ 2512 w 10020"/>
              <a:gd name="connsiteY29" fmla="*/ 3494 h 10045"/>
              <a:gd name="connsiteX30" fmla="*/ 2599 w 10020"/>
              <a:gd name="connsiteY30" fmla="*/ 3791 h 10045"/>
              <a:gd name="connsiteX31" fmla="*/ 2668 w 10020"/>
              <a:gd name="connsiteY31" fmla="*/ 3942 h 10045"/>
              <a:gd name="connsiteX32" fmla="*/ 2772 w 10020"/>
              <a:gd name="connsiteY32" fmla="*/ 4080 h 10045"/>
              <a:gd name="connsiteX33" fmla="*/ 2836 w 10020"/>
              <a:gd name="connsiteY33" fmla="*/ 4045 h 10045"/>
              <a:gd name="connsiteX34" fmla="*/ 2900 w 10020"/>
              <a:gd name="connsiteY34" fmla="*/ 4011 h 10045"/>
              <a:gd name="connsiteX35" fmla="*/ 2988 w 10020"/>
              <a:gd name="connsiteY35" fmla="*/ 3997 h 10045"/>
              <a:gd name="connsiteX36" fmla="*/ 3097 w 10020"/>
              <a:gd name="connsiteY36" fmla="*/ 4494 h 10045"/>
              <a:gd name="connsiteX37" fmla="*/ 3188 w 10020"/>
              <a:gd name="connsiteY37" fmla="*/ 4837 h 10045"/>
              <a:gd name="connsiteX38" fmla="*/ 3419 w 10020"/>
              <a:gd name="connsiteY38" fmla="*/ 4994 h 10045"/>
              <a:gd name="connsiteX39" fmla="*/ 3643 w 10020"/>
              <a:gd name="connsiteY39" fmla="*/ 5065 h 10045"/>
              <a:gd name="connsiteX40" fmla="*/ 4036 w 10020"/>
              <a:gd name="connsiteY40" fmla="*/ 4689 h 10045"/>
              <a:gd name="connsiteX41" fmla="*/ 5009 w 10020"/>
              <a:gd name="connsiteY41" fmla="*/ 5501 h 10045"/>
              <a:gd name="connsiteX42" fmla="*/ 6815 w 10020"/>
              <a:gd name="connsiteY42" fmla="*/ 5373 h 10045"/>
              <a:gd name="connsiteX43" fmla="*/ 7611 w 10020"/>
              <a:gd name="connsiteY43" fmla="*/ 6094 h 10045"/>
              <a:gd name="connsiteX44" fmla="*/ 8538 w 10020"/>
              <a:gd name="connsiteY44" fmla="*/ 7900 h 10045"/>
              <a:gd name="connsiteX45" fmla="*/ 9746 w 10020"/>
              <a:gd name="connsiteY45" fmla="*/ 8821 h 10045"/>
              <a:gd name="connsiteX46" fmla="*/ 10020 w 10020"/>
              <a:gd name="connsiteY46" fmla="*/ 10045 h 10045"/>
              <a:gd name="connsiteX0" fmla="*/ 0 w 10020"/>
              <a:gd name="connsiteY0" fmla="*/ 10000 h 10045"/>
              <a:gd name="connsiteX1" fmla="*/ 15 w 10020"/>
              <a:gd name="connsiteY1" fmla="*/ 8684 h 10045"/>
              <a:gd name="connsiteX2" fmla="*/ 78 w 10020"/>
              <a:gd name="connsiteY2" fmla="*/ 8649 h 10045"/>
              <a:gd name="connsiteX3" fmla="*/ 165 w 10020"/>
              <a:gd name="connsiteY3" fmla="*/ 8614 h 10045"/>
              <a:gd name="connsiteX4" fmla="*/ 250 w 10020"/>
              <a:gd name="connsiteY4" fmla="*/ 8581 h 10045"/>
              <a:gd name="connsiteX5" fmla="*/ 334 w 10020"/>
              <a:gd name="connsiteY5" fmla="*/ 8545 h 10045"/>
              <a:gd name="connsiteX6" fmla="*/ 502 w 10020"/>
              <a:gd name="connsiteY6" fmla="*/ 7732 h 10045"/>
              <a:gd name="connsiteX7" fmla="*/ 815 w 10020"/>
              <a:gd name="connsiteY7" fmla="*/ 6098 h 10045"/>
              <a:gd name="connsiteX8" fmla="*/ 878 w 10020"/>
              <a:gd name="connsiteY8" fmla="*/ 5700 h 10045"/>
              <a:gd name="connsiteX9" fmla="*/ 960 w 10020"/>
              <a:gd name="connsiteY9" fmla="*/ 5114 h 10045"/>
              <a:gd name="connsiteX10" fmla="*/ 1040 w 10020"/>
              <a:gd name="connsiteY10" fmla="*/ 4321 h 10045"/>
              <a:gd name="connsiteX11" fmla="*/ 1143 w 10020"/>
              <a:gd name="connsiteY11" fmla="*/ 3735 h 10045"/>
              <a:gd name="connsiteX12" fmla="*/ 1201 w 10020"/>
              <a:gd name="connsiteY12" fmla="*/ 3136 h 10045"/>
              <a:gd name="connsiteX13" fmla="*/ 1286 w 10020"/>
              <a:gd name="connsiteY13" fmla="*/ 2723 h 10045"/>
              <a:gd name="connsiteX14" fmla="*/ 1348 w 10020"/>
              <a:gd name="connsiteY14" fmla="*/ 2150 h 10045"/>
              <a:gd name="connsiteX15" fmla="*/ 1431 w 10020"/>
              <a:gd name="connsiteY15" fmla="*/ 1703 h 10045"/>
              <a:gd name="connsiteX16" fmla="*/ 1517 w 10020"/>
              <a:gd name="connsiteY16" fmla="*/ 1323 h 10045"/>
              <a:gd name="connsiteX17" fmla="*/ 1596 w 10020"/>
              <a:gd name="connsiteY17" fmla="*/ 896 h 10045"/>
              <a:gd name="connsiteX18" fmla="*/ 1705 w 10020"/>
              <a:gd name="connsiteY18" fmla="*/ 876 h 10045"/>
              <a:gd name="connsiteX19" fmla="*/ 1788 w 10020"/>
              <a:gd name="connsiteY19" fmla="*/ 448 h 10045"/>
              <a:gd name="connsiteX20" fmla="*/ 1870 w 10020"/>
              <a:gd name="connsiteY20" fmla="*/ 47 h 10045"/>
              <a:gd name="connsiteX21" fmla="*/ 1954 w 10020"/>
              <a:gd name="connsiteY21" fmla="*/ 0 h 10045"/>
              <a:gd name="connsiteX22" fmla="*/ 2045 w 10020"/>
              <a:gd name="connsiteY22" fmla="*/ 324 h 10045"/>
              <a:gd name="connsiteX23" fmla="*/ 2114 w 10020"/>
              <a:gd name="connsiteY23" fmla="*/ 669 h 10045"/>
              <a:gd name="connsiteX24" fmla="*/ 2178 w 10020"/>
              <a:gd name="connsiteY24" fmla="*/ 1219 h 10045"/>
              <a:gd name="connsiteX25" fmla="*/ 2246 w 10020"/>
              <a:gd name="connsiteY25" fmla="*/ 1894 h 10045"/>
              <a:gd name="connsiteX26" fmla="*/ 2312 w 10020"/>
              <a:gd name="connsiteY26" fmla="*/ 2447 h 10045"/>
              <a:gd name="connsiteX27" fmla="*/ 2398 w 10020"/>
              <a:gd name="connsiteY27" fmla="*/ 2978 h 10045"/>
              <a:gd name="connsiteX28" fmla="*/ 2512 w 10020"/>
              <a:gd name="connsiteY28" fmla="*/ 3494 h 10045"/>
              <a:gd name="connsiteX29" fmla="*/ 2599 w 10020"/>
              <a:gd name="connsiteY29" fmla="*/ 3791 h 10045"/>
              <a:gd name="connsiteX30" fmla="*/ 2668 w 10020"/>
              <a:gd name="connsiteY30" fmla="*/ 3942 h 10045"/>
              <a:gd name="connsiteX31" fmla="*/ 2772 w 10020"/>
              <a:gd name="connsiteY31" fmla="*/ 4080 h 10045"/>
              <a:gd name="connsiteX32" fmla="*/ 2836 w 10020"/>
              <a:gd name="connsiteY32" fmla="*/ 4045 h 10045"/>
              <a:gd name="connsiteX33" fmla="*/ 2900 w 10020"/>
              <a:gd name="connsiteY33" fmla="*/ 4011 h 10045"/>
              <a:gd name="connsiteX34" fmla="*/ 2988 w 10020"/>
              <a:gd name="connsiteY34" fmla="*/ 3997 h 10045"/>
              <a:gd name="connsiteX35" fmla="*/ 3097 w 10020"/>
              <a:gd name="connsiteY35" fmla="*/ 4494 h 10045"/>
              <a:gd name="connsiteX36" fmla="*/ 3188 w 10020"/>
              <a:gd name="connsiteY36" fmla="*/ 4837 h 10045"/>
              <a:gd name="connsiteX37" fmla="*/ 3419 w 10020"/>
              <a:gd name="connsiteY37" fmla="*/ 4994 h 10045"/>
              <a:gd name="connsiteX38" fmla="*/ 3643 w 10020"/>
              <a:gd name="connsiteY38" fmla="*/ 5065 h 10045"/>
              <a:gd name="connsiteX39" fmla="*/ 4036 w 10020"/>
              <a:gd name="connsiteY39" fmla="*/ 4689 h 10045"/>
              <a:gd name="connsiteX40" fmla="*/ 5009 w 10020"/>
              <a:gd name="connsiteY40" fmla="*/ 5501 h 10045"/>
              <a:gd name="connsiteX41" fmla="*/ 6815 w 10020"/>
              <a:gd name="connsiteY41" fmla="*/ 5373 h 10045"/>
              <a:gd name="connsiteX42" fmla="*/ 7611 w 10020"/>
              <a:gd name="connsiteY42" fmla="*/ 6094 h 10045"/>
              <a:gd name="connsiteX43" fmla="*/ 8538 w 10020"/>
              <a:gd name="connsiteY43" fmla="*/ 7900 h 10045"/>
              <a:gd name="connsiteX44" fmla="*/ 9746 w 10020"/>
              <a:gd name="connsiteY44" fmla="*/ 8821 h 10045"/>
              <a:gd name="connsiteX45" fmla="*/ 10020 w 10020"/>
              <a:gd name="connsiteY45" fmla="*/ 10045 h 10045"/>
              <a:gd name="connsiteX0" fmla="*/ 0 w 10020"/>
              <a:gd name="connsiteY0" fmla="*/ 10000 h 10045"/>
              <a:gd name="connsiteX1" fmla="*/ 15 w 10020"/>
              <a:gd name="connsiteY1" fmla="*/ 8684 h 10045"/>
              <a:gd name="connsiteX2" fmla="*/ 78 w 10020"/>
              <a:gd name="connsiteY2" fmla="*/ 8649 h 10045"/>
              <a:gd name="connsiteX3" fmla="*/ 165 w 10020"/>
              <a:gd name="connsiteY3" fmla="*/ 8614 h 10045"/>
              <a:gd name="connsiteX4" fmla="*/ 250 w 10020"/>
              <a:gd name="connsiteY4" fmla="*/ 8581 h 10045"/>
              <a:gd name="connsiteX5" fmla="*/ 334 w 10020"/>
              <a:gd name="connsiteY5" fmla="*/ 8545 h 10045"/>
              <a:gd name="connsiteX6" fmla="*/ 502 w 10020"/>
              <a:gd name="connsiteY6" fmla="*/ 7732 h 10045"/>
              <a:gd name="connsiteX7" fmla="*/ 878 w 10020"/>
              <a:gd name="connsiteY7" fmla="*/ 5700 h 10045"/>
              <a:gd name="connsiteX8" fmla="*/ 960 w 10020"/>
              <a:gd name="connsiteY8" fmla="*/ 5114 h 10045"/>
              <a:gd name="connsiteX9" fmla="*/ 1040 w 10020"/>
              <a:gd name="connsiteY9" fmla="*/ 4321 h 10045"/>
              <a:gd name="connsiteX10" fmla="*/ 1143 w 10020"/>
              <a:gd name="connsiteY10" fmla="*/ 3735 h 10045"/>
              <a:gd name="connsiteX11" fmla="*/ 1201 w 10020"/>
              <a:gd name="connsiteY11" fmla="*/ 3136 h 10045"/>
              <a:gd name="connsiteX12" fmla="*/ 1286 w 10020"/>
              <a:gd name="connsiteY12" fmla="*/ 2723 h 10045"/>
              <a:gd name="connsiteX13" fmla="*/ 1348 w 10020"/>
              <a:gd name="connsiteY13" fmla="*/ 2150 h 10045"/>
              <a:gd name="connsiteX14" fmla="*/ 1431 w 10020"/>
              <a:gd name="connsiteY14" fmla="*/ 1703 h 10045"/>
              <a:gd name="connsiteX15" fmla="*/ 1517 w 10020"/>
              <a:gd name="connsiteY15" fmla="*/ 1323 h 10045"/>
              <a:gd name="connsiteX16" fmla="*/ 1596 w 10020"/>
              <a:gd name="connsiteY16" fmla="*/ 896 h 10045"/>
              <a:gd name="connsiteX17" fmla="*/ 1705 w 10020"/>
              <a:gd name="connsiteY17" fmla="*/ 876 h 10045"/>
              <a:gd name="connsiteX18" fmla="*/ 1788 w 10020"/>
              <a:gd name="connsiteY18" fmla="*/ 448 h 10045"/>
              <a:gd name="connsiteX19" fmla="*/ 1870 w 10020"/>
              <a:gd name="connsiteY19" fmla="*/ 47 h 10045"/>
              <a:gd name="connsiteX20" fmla="*/ 1954 w 10020"/>
              <a:gd name="connsiteY20" fmla="*/ 0 h 10045"/>
              <a:gd name="connsiteX21" fmla="*/ 2045 w 10020"/>
              <a:gd name="connsiteY21" fmla="*/ 324 h 10045"/>
              <a:gd name="connsiteX22" fmla="*/ 2114 w 10020"/>
              <a:gd name="connsiteY22" fmla="*/ 669 h 10045"/>
              <a:gd name="connsiteX23" fmla="*/ 2178 w 10020"/>
              <a:gd name="connsiteY23" fmla="*/ 1219 h 10045"/>
              <a:gd name="connsiteX24" fmla="*/ 2246 w 10020"/>
              <a:gd name="connsiteY24" fmla="*/ 1894 h 10045"/>
              <a:gd name="connsiteX25" fmla="*/ 2312 w 10020"/>
              <a:gd name="connsiteY25" fmla="*/ 2447 h 10045"/>
              <a:gd name="connsiteX26" fmla="*/ 2398 w 10020"/>
              <a:gd name="connsiteY26" fmla="*/ 2978 h 10045"/>
              <a:gd name="connsiteX27" fmla="*/ 2512 w 10020"/>
              <a:gd name="connsiteY27" fmla="*/ 3494 h 10045"/>
              <a:gd name="connsiteX28" fmla="*/ 2599 w 10020"/>
              <a:gd name="connsiteY28" fmla="*/ 3791 h 10045"/>
              <a:gd name="connsiteX29" fmla="*/ 2668 w 10020"/>
              <a:gd name="connsiteY29" fmla="*/ 3942 h 10045"/>
              <a:gd name="connsiteX30" fmla="*/ 2772 w 10020"/>
              <a:gd name="connsiteY30" fmla="*/ 4080 h 10045"/>
              <a:gd name="connsiteX31" fmla="*/ 2836 w 10020"/>
              <a:gd name="connsiteY31" fmla="*/ 4045 h 10045"/>
              <a:gd name="connsiteX32" fmla="*/ 2900 w 10020"/>
              <a:gd name="connsiteY32" fmla="*/ 4011 h 10045"/>
              <a:gd name="connsiteX33" fmla="*/ 2988 w 10020"/>
              <a:gd name="connsiteY33" fmla="*/ 3997 h 10045"/>
              <a:gd name="connsiteX34" fmla="*/ 3097 w 10020"/>
              <a:gd name="connsiteY34" fmla="*/ 4494 h 10045"/>
              <a:gd name="connsiteX35" fmla="*/ 3188 w 10020"/>
              <a:gd name="connsiteY35" fmla="*/ 4837 h 10045"/>
              <a:gd name="connsiteX36" fmla="*/ 3419 w 10020"/>
              <a:gd name="connsiteY36" fmla="*/ 4994 h 10045"/>
              <a:gd name="connsiteX37" fmla="*/ 3643 w 10020"/>
              <a:gd name="connsiteY37" fmla="*/ 5065 h 10045"/>
              <a:gd name="connsiteX38" fmla="*/ 4036 w 10020"/>
              <a:gd name="connsiteY38" fmla="*/ 4689 h 10045"/>
              <a:gd name="connsiteX39" fmla="*/ 5009 w 10020"/>
              <a:gd name="connsiteY39" fmla="*/ 5501 h 10045"/>
              <a:gd name="connsiteX40" fmla="*/ 6815 w 10020"/>
              <a:gd name="connsiteY40" fmla="*/ 5373 h 10045"/>
              <a:gd name="connsiteX41" fmla="*/ 7611 w 10020"/>
              <a:gd name="connsiteY41" fmla="*/ 6094 h 10045"/>
              <a:gd name="connsiteX42" fmla="*/ 8538 w 10020"/>
              <a:gd name="connsiteY42" fmla="*/ 7900 h 10045"/>
              <a:gd name="connsiteX43" fmla="*/ 9746 w 10020"/>
              <a:gd name="connsiteY43" fmla="*/ 8821 h 10045"/>
              <a:gd name="connsiteX44" fmla="*/ 10020 w 10020"/>
              <a:gd name="connsiteY44" fmla="*/ 10045 h 10045"/>
              <a:gd name="connsiteX0" fmla="*/ 0 w 10020"/>
              <a:gd name="connsiteY0" fmla="*/ 10000 h 10045"/>
              <a:gd name="connsiteX1" fmla="*/ 15 w 10020"/>
              <a:gd name="connsiteY1" fmla="*/ 8684 h 10045"/>
              <a:gd name="connsiteX2" fmla="*/ 78 w 10020"/>
              <a:gd name="connsiteY2" fmla="*/ 8649 h 10045"/>
              <a:gd name="connsiteX3" fmla="*/ 165 w 10020"/>
              <a:gd name="connsiteY3" fmla="*/ 8614 h 10045"/>
              <a:gd name="connsiteX4" fmla="*/ 250 w 10020"/>
              <a:gd name="connsiteY4" fmla="*/ 8581 h 10045"/>
              <a:gd name="connsiteX5" fmla="*/ 334 w 10020"/>
              <a:gd name="connsiteY5" fmla="*/ 8545 h 10045"/>
              <a:gd name="connsiteX6" fmla="*/ 502 w 10020"/>
              <a:gd name="connsiteY6" fmla="*/ 7732 h 10045"/>
              <a:gd name="connsiteX7" fmla="*/ 960 w 10020"/>
              <a:gd name="connsiteY7" fmla="*/ 5114 h 10045"/>
              <a:gd name="connsiteX8" fmla="*/ 1040 w 10020"/>
              <a:gd name="connsiteY8" fmla="*/ 4321 h 10045"/>
              <a:gd name="connsiteX9" fmla="*/ 1143 w 10020"/>
              <a:gd name="connsiteY9" fmla="*/ 3735 h 10045"/>
              <a:gd name="connsiteX10" fmla="*/ 1201 w 10020"/>
              <a:gd name="connsiteY10" fmla="*/ 3136 h 10045"/>
              <a:gd name="connsiteX11" fmla="*/ 1286 w 10020"/>
              <a:gd name="connsiteY11" fmla="*/ 2723 h 10045"/>
              <a:gd name="connsiteX12" fmla="*/ 1348 w 10020"/>
              <a:gd name="connsiteY12" fmla="*/ 2150 h 10045"/>
              <a:gd name="connsiteX13" fmla="*/ 1431 w 10020"/>
              <a:gd name="connsiteY13" fmla="*/ 1703 h 10045"/>
              <a:gd name="connsiteX14" fmla="*/ 1517 w 10020"/>
              <a:gd name="connsiteY14" fmla="*/ 1323 h 10045"/>
              <a:gd name="connsiteX15" fmla="*/ 1596 w 10020"/>
              <a:gd name="connsiteY15" fmla="*/ 896 h 10045"/>
              <a:gd name="connsiteX16" fmla="*/ 1705 w 10020"/>
              <a:gd name="connsiteY16" fmla="*/ 876 h 10045"/>
              <a:gd name="connsiteX17" fmla="*/ 1788 w 10020"/>
              <a:gd name="connsiteY17" fmla="*/ 448 h 10045"/>
              <a:gd name="connsiteX18" fmla="*/ 1870 w 10020"/>
              <a:gd name="connsiteY18" fmla="*/ 47 h 10045"/>
              <a:gd name="connsiteX19" fmla="*/ 1954 w 10020"/>
              <a:gd name="connsiteY19" fmla="*/ 0 h 10045"/>
              <a:gd name="connsiteX20" fmla="*/ 2045 w 10020"/>
              <a:gd name="connsiteY20" fmla="*/ 324 h 10045"/>
              <a:gd name="connsiteX21" fmla="*/ 2114 w 10020"/>
              <a:gd name="connsiteY21" fmla="*/ 669 h 10045"/>
              <a:gd name="connsiteX22" fmla="*/ 2178 w 10020"/>
              <a:gd name="connsiteY22" fmla="*/ 1219 h 10045"/>
              <a:gd name="connsiteX23" fmla="*/ 2246 w 10020"/>
              <a:gd name="connsiteY23" fmla="*/ 1894 h 10045"/>
              <a:gd name="connsiteX24" fmla="*/ 2312 w 10020"/>
              <a:gd name="connsiteY24" fmla="*/ 2447 h 10045"/>
              <a:gd name="connsiteX25" fmla="*/ 2398 w 10020"/>
              <a:gd name="connsiteY25" fmla="*/ 2978 h 10045"/>
              <a:gd name="connsiteX26" fmla="*/ 2512 w 10020"/>
              <a:gd name="connsiteY26" fmla="*/ 3494 h 10045"/>
              <a:gd name="connsiteX27" fmla="*/ 2599 w 10020"/>
              <a:gd name="connsiteY27" fmla="*/ 3791 h 10045"/>
              <a:gd name="connsiteX28" fmla="*/ 2668 w 10020"/>
              <a:gd name="connsiteY28" fmla="*/ 3942 h 10045"/>
              <a:gd name="connsiteX29" fmla="*/ 2772 w 10020"/>
              <a:gd name="connsiteY29" fmla="*/ 4080 h 10045"/>
              <a:gd name="connsiteX30" fmla="*/ 2836 w 10020"/>
              <a:gd name="connsiteY30" fmla="*/ 4045 h 10045"/>
              <a:gd name="connsiteX31" fmla="*/ 2900 w 10020"/>
              <a:gd name="connsiteY31" fmla="*/ 4011 h 10045"/>
              <a:gd name="connsiteX32" fmla="*/ 2988 w 10020"/>
              <a:gd name="connsiteY32" fmla="*/ 3997 h 10045"/>
              <a:gd name="connsiteX33" fmla="*/ 3097 w 10020"/>
              <a:gd name="connsiteY33" fmla="*/ 4494 h 10045"/>
              <a:gd name="connsiteX34" fmla="*/ 3188 w 10020"/>
              <a:gd name="connsiteY34" fmla="*/ 4837 h 10045"/>
              <a:gd name="connsiteX35" fmla="*/ 3419 w 10020"/>
              <a:gd name="connsiteY35" fmla="*/ 4994 h 10045"/>
              <a:gd name="connsiteX36" fmla="*/ 3643 w 10020"/>
              <a:gd name="connsiteY36" fmla="*/ 5065 h 10045"/>
              <a:gd name="connsiteX37" fmla="*/ 4036 w 10020"/>
              <a:gd name="connsiteY37" fmla="*/ 4689 h 10045"/>
              <a:gd name="connsiteX38" fmla="*/ 5009 w 10020"/>
              <a:gd name="connsiteY38" fmla="*/ 5501 h 10045"/>
              <a:gd name="connsiteX39" fmla="*/ 6815 w 10020"/>
              <a:gd name="connsiteY39" fmla="*/ 5373 h 10045"/>
              <a:gd name="connsiteX40" fmla="*/ 7611 w 10020"/>
              <a:gd name="connsiteY40" fmla="*/ 6094 h 10045"/>
              <a:gd name="connsiteX41" fmla="*/ 8538 w 10020"/>
              <a:gd name="connsiteY41" fmla="*/ 7900 h 10045"/>
              <a:gd name="connsiteX42" fmla="*/ 9746 w 10020"/>
              <a:gd name="connsiteY42" fmla="*/ 8821 h 10045"/>
              <a:gd name="connsiteX43" fmla="*/ 10020 w 10020"/>
              <a:gd name="connsiteY43" fmla="*/ 10045 h 10045"/>
              <a:gd name="connsiteX0" fmla="*/ 0 w 10020"/>
              <a:gd name="connsiteY0" fmla="*/ 10000 h 10045"/>
              <a:gd name="connsiteX1" fmla="*/ 15 w 10020"/>
              <a:gd name="connsiteY1" fmla="*/ 8684 h 10045"/>
              <a:gd name="connsiteX2" fmla="*/ 78 w 10020"/>
              <a:gd name="connsiteY2" fmla="*/ 8649 h 10045"/>
              <a:gd name="connsiteX3" fmla="*/ 165 w 10020"/>
              <a:gd name="connsiteY3" fmla="*/ 8614 h 10045"/>
              <a:gd name="connsiteX4" fmla="*/ 250 w 10020"/>
              <a:gd name="connsiteY4" fmla="*/ 8581 h 10045"/>
              <a:gd name="connsiteX5" fmla="*/ 334 w 10020"/>
              <a:gd name="connsiteY5" fmla="*/ 8545 h 10045"/>
              <a:gd name="connsiteX6" fmla="*/ 502 w 10020"/>
              <a:gd name="connsiteY6" fmla="*/ 7732 h 10045"/>
              <a:gd name="connsiteX7" fmla="*/ 1040 w 10020"/>
              <a:gd name="connsiteY7" fmla="*/ 4321 h 10045"/>
              <a:gd name="connsiteX8" fmla="*/ 1143 w 10020"/>
              <a:gd name="connsiteY8" fmla="*/ 3735 h 10045"/>
              <a:gd name="connsiteX9" fmla="*/ 1201 w 10020"/>
              <a:gd name="connsiteY9" fmla="*/ 3136 h 10045"/>
              <a:gd name="connsiteX10" fmla="*/ 1286 w 10020"/>
              <a:gd name="connsiteY10" fmla="*/ 2723 h 10045"/>
              <a:gd name="connsiteX11" fmla="*/ 1348 w 10020"/>
              <a:gd name="connsiteY11" fmla="*/ 2150 h 10045"/>
              <a:gd name="connsiteX12" fmla="*/ 1431 w 10020"/>
              <a:gd name="connsiteY12" fmla="*/ 1703 h 10045"/>
              <a:gd name="connsiteX13" fmla="*/ 1517 w 10020"/>
              <a:gd name="connsiteY13" fmla="*/ 1323 h 10045"/>
              <a:gd name="connsiteX14" fmla="*/ 1596 w 10020"/>
              <a:gd name="connsiteY14" fmla="*/ 896 h 10045"/>
              <a:gd name="connsiteX15" fmla="*/ 1705 w 10020"/>
              <a:gd name="connsiteY15" fmla="*/ 876 h 10045"/>
              <a:gd name="connsiteX16" fmla="*/ 1788 w 10020"/>
              <a:gd name="connsiteY16" fmla="*/ 448 h 10045"/>
              <a:gd name="connsiteX17" fmla="*/ 1870 w 10020"/>
              <a:gd name="connsiteY17" fmla="*/ 47 h 10045"/>
              <a:gd name="connsiteX18" fmla="*/ 1954 w 10020"/>
              <a:gd name="connsiteY18" fmla="*/ 0 h 10045"/>
              <a:gd name="connsiteX19" fmla="*/ 2045 w 10020"/>
              <a:gd name="connsiteY19" fmla="*/ 324 h 10045"/>
              <a:gd name="connsiteX20" fmla="*/ 2114 w 10020"/>
              <a:gd name="connsiteY20" fmla="*/ 669 h 10045"/>
              <a:gd name="connsiteX21" fmla="*/ 2178 w 10020"/>
              <a:gd name="connsiteY21" fmla="*/ 1219 h 10045"/>
              <a:gd name="connsiteX22" fmla="*/ 2246 w 10020"/>
              <a:gd name="connsiteY22" fmla="*/ 1894 h 10045"/>
              <a:gd name="connsiteX23" fmla="*/ 2312 w 10020"/>
              <a:gd name="connsiteY23" fmla="*/ 2447 h 10045"/>
              <a:gd name="connsiteX24" fmla="*/ 2398 w 10020"/>
              <a:gd name="connsiteY24" fmla="*/ 2978 h 10045"/>
              <a:gd name="connsiteX25" fmla="*/ 2512 w 10020"/>
              <a:gd name="connsiteY25" fmla="*/ 3494 h 10045"/>
              <a:gd name="connsiteX26" fmla="*/ 2599 w 10020"/>
              <a:gd name="connsiteY26" fmla="*/ 3791 h 10045"/>
              <a:gd name="connsiteX27" fmla="*/ 2668 w 10020"/>
              <a:gd name="connsiteY27" fmla="*/ 3942 h 10045"/>
              <a:gd name="connsiteX28" fmla="*/ 2772 w 10020"/>
              <a:gd name="connsiteY28" fmla="*/ 4080 h 10045"/>
              <a:gd name="connsiteX29" fmla="*/ 2836 w 10020"/>
              <a:gd name="connsiteY29" fmla="*/ 4045 h 10045"/>
              <a:gd name="connsiteX30" fmla="*/ 2900 w 10020"/>
              <a:gd name="connsiteY30" fmla="*/ 4011 h 10045"/>
              <a:gd name="connsiteX31" fmla="*/ 2988 w 10020"/>
              <a:gd name="connsiteY31" fmla="*/ 3997 h 10045"/>
              <a:gd name="connsiteX32" fmla="*/ 3097 w 10020"/>
              <a:gd name="connsiteY32" fmla="*/ 4494 h 10045"/>
              <a:gd name="connsiteX33" fmla="*/ 3188 w 10020"/>
              <a:gd name="connsiteY33" fmla="*/ 4837 h 10045"/>
              <a:gd name="connsiteX34" fmla="*/ 3419 w 10020"/>
              <a:gd name="connsiteY34" fmla="*/ 4994 h 10045"/>
              <a:gd name="connsiteX35" fmla="*/ 3643 w 10020"/>
              <a:gd name="connsiteY35" fmla="*/ 5065 h 10045"/>
              <a:gd name="connsiteX36" fmla="*/ 4036 w 10020"/>
              <a:gd name="connsiteY36" fmla="*/ 4689 h 10045"/>
              <a:gd name="connsiteX37" fmla="*/ 5009 w 10020"/>
              <a:gd name="connsiteY37" fmla="*/ 5501 h 10045"/>
              <a:gd name="connsiteX38" fmla="*/ 6815 w 10020"/>
              <a:gd name="connsiteY38" fmla="*/ 5373 h 10045"/>
              <a:gd name="connsiteX39" fmla="*/ 7611 w 10020"/>
              <a:gd name="connsiteY39" fmla="*/ 6094 h 10045"/>
              <a:gd name="connsiteX40" fmla="*/ 8538 w 10020"/>
              <a:gd name="connsiteY40" fmla="*/ 7900 h 10045"/>
              <a:gd name="connsiteX41" fmla="*/ 9746 w 10020"/>
              <a:gd name="connsiteY41" fmla="*/ 8821 h 10045"/>
              <a:gd name="connsiteX42" fmla="*/ 10020 w 10020"/>
              <a:gd name="connsiteY42" fmla="*/ 10045 h 10045"/>
              <a:gd name="connsiteX0" fmla="*/ 0 w 10020"/>
              <a:gd name="connsiteY0" fmla="*/ 10000 h 10045"/>
              <a:gd name="connsiteX1" fmla="*/ 15 w 10020"/>
              <a:gd name="connsiteY1" fmla="*/ 8684 h 10045"/>
              <a:gd name="connsiteX2" fmla="*/ 78 w 10020"/>
              <a:gd name="connsiteY2" fmla="*/ 8649 h 10045"/>
              <a:gd name="connsiteX3" fmla="*/ 165 w 10020"/>
              <a:gd name="connsiteY3" fmla="*/ 8614 h 10045"/>
              <a:gd name="connsiteX4" fmla="*/ 250 w 10020"/>
              <a:gd name="connsiteY4" fmla="*/ 8581 h 10045"/>
              <a:gd name="connsiteX5" fmla="*/ 334 w 10020"/>
              <a:gd name="connsiteY5" fmla="*/ 8545 h 10045"/>
              <a:gd name="connsiteX6" fmla="*/ 502 w 10020"/>
              <a:gd name="connsiteY6" fmla="*/ 7732 h 10045"/>
              <a:gd name="connsiteX7" fmla="*/ 1143 w 10020"/>
              <a:gd name="connsiteY7" fmla="*/ 3735 h 10045"/>
              <a:gd name="connsiteX8" fmla="*/ 1201 w 10020"/>
              <a:gd name="connsiteY8" fmla="*/ 3136 h 10045"/>
              <a:gd name="connsiteX9" fmla="*/ 1286 w 10020"/>
              <a:gd name="connsiteY9" fmla="*/ 2723 h 10045"/>
              <a:gd name="connsiteX10" fmla="*/ 1348 w 10020"/>
              <a:gd name="connsiteY10" fmla="*/ 2150 h 10045"/>
              <a:gd name="connsiteX11" fmla="*/ 1431 w 10020"/>
              <a:gd name="connsiteY11" fmla="*/ 1703 h 10045"/>
              <a:gd name="connsiteX12" fmla="*/ 1517 w 10020"/>
              <a:gd name="connsiteY12" fmla="*/ 1323 h 10045"/>
              <a:gd name="connsiteX13" fmla="*/ 1596 w 10020"/>
              <a:gd name="connsiteY13" fmla="*/ 896 h 10045"/>
              <a:gd name="connsiteX14" fmla="*/ 1705 w 10020"/>
              <a:gd name="connsiteY14" fmla="*/ 876 h 10045"/>
              <a:gd name="connsiteX15" fmla="*/ 1788 w 10020"/>
              <a:gd name="connsiteY15" fmla="*/ 448 h 10045"/>
              <a:gd name="connsiteX16" fmla="*/ 1870 w 10020"/>
              <a:gd name="connsiteY16" fmla="*/ 47 h 10045"/>
              <a:gd name="connsiteX17" fmla="*/ 1954 w 10020"/>
              <a:gd name="connsiteY17" fmla="*/ 0 h 10045"/>
              <a:gd name="connsiteX18" fmla="*/ 2045 w 10020"/>
              <a:gd name="connsiteY18" fmla="*/ 324 h 10045"/>
              <a:gd name="connsiteX19" fmla="*/ 2114 w 10020"/>
              <a:gd name="connsiteY19" fmla="*/ 669 h 10045"/>
              <a:gd name="connsiteX20" fmla="*/ 2178 w 10020"/>
              <a:gd name="connsiteY20" fmla="*/ 1219 h 10045"/>
              <a:gd name="connsiteX21" fmla="*/ 2246 w 10020"/>
              <a:gd name="connsiteY21" fmla="*/ 1894 h 10045"/>
              <a:gd name="connsiteX22" fmla="*/ 2312 w 10020"/>
              <a:gd name="connsiteY22" fmla="*/ 2447 h 10045"/>
              <a:gd name="connsiteX23" fmla="*/ 2398 w 10020"/>
              <a:gd name="connsiteY23" fmla="*/ 2978 h 10045"/>
              <a:gd name="connsiteX24" fmla="*/ 2512 w 10020"/>
              <a:gd name="connsiteY24" fmla="*/ 3494 h 10045"/>
              <a:gd name="connsiteX25" fmla="*/ 2599 w 10020"/>
              <a:gd name="connsiteY25" fmla="*/ 3791 h 10045"/>
              <a:gd name="connsiteX26" fmla="*/ 2668 w 10020"/>
              <a:gd name="connsiteY26" fmla="*/ 3942 h 10045"/>
              <a:gd name="connsiteX27" fmla="*/ 2772 w 10020"/>
              <a:gd name="connsiteY27" fmla="*/ 4080 h 10045"/>
              <a:gd name="connsiteX28" fmla="*/ 2836 w 10020"/>
              <a:gd name="connsiteY28" fmla="*/ 4045 h 10045"/>
              <a:gd name="connsiteX29" fmla="*/ 2900 w 10020"/>
              <a:gd name="connsiteY29" fmla="*/ 4011 h 10045"/>
              <a:gd name="connsiteX30" fmla="*/ 2988 w 10020"/>
              <a:gd name="connsiteY30" fmla="*/ 3997 h 10045"/>
              <a:gd name="connsiteX31" fmla="*/ 3097 w 10020"/>
              <a:gd name="connsiteY31" fmla="*/ 4494 h 10045"/>
              <a:gd name="connsiteX32" fmla="*/ 3188 w 10020"/>
              <a:gd name="connsiteY32" fmla="*/ 4837 h 10045"/>
              <a:gd name="connsiteX33" fmla="*/ 3419 w 10020"/>
              <a:gd name="connsiteY33" fmla="*/ 4994 h 10045"/>
              <a:gd name="connsiteX34" fmla="*/ 3643 w 10020"/>
              <a:gd name="connsiteY34" fmla="*/ 5065 h 10045"/>
              <a:gd name="connsiteX35" fmla="*/ 4036 w 10020"/>
              <a:gd name="connsiteY35" fmla="*/ 4689 h 10045"/>
              <a:gd name="connsiteX36" fmla="*/ 5009 w 10020"/>
              <a:gd name="connsiteY36" fmla="*/ 5501 h 10045"/>
              <a:gd name="connsiteX37" fmla="*/ 6815 w 10020"/>
              <a:gd name="connsiteY37" fmla="*/ 5373 h 10045"/>
              <a:gd name="connsiteX38" fmla="*/ 7611 w 10020"/>
              <a:gd name="connsiteY38" fmla="*/ 6094 h 10045"/>
              <a:gd name="connsiteX39" fmla="*/ 8538 w 10020"/>
              <a:gd name="connsiteY39" fmla="*/ 7900 h 10045"/>
              <a:gd name="connsiteX40" fmla="*/ 9746 w 10020"/>
              <a:gd name="connsiteY40" fmla="*/ 8821 h 10045"/>
              <a:gd name="connsiteX41" fmla="*/ 10020 w 10020"/>
              <a:gd name="connsiteY41" fmla="*/ 10045 h 10045"/>
              <a:gd name="connsiteX0" fmla="*/ 0 w 10020"/>
              <a:gd name="connsiteY0" fmla="*/ 10000 h 10045"/>
              <a:gd name="connsiteX1" fmla="*/ 15 w 10020"/>
              <a:gd name="connsiteY1" fmla="*/ 8684 h 10045"/>
              <a:gd name="connsiteX2" fmla="*/ 78 w 10020"/>
              <a:gd name="connsiteY2" fmla="*/ 8649 h 10045"/>
              <a:gd name="connsiteX3" fmla="*/ 165 w 10020"/>
              <a:gd name="connsiteY3" fmla="*/ 8614 h 10045"/>
              <a:gd name="connsiteX4" fmla="*/ 250 w 10020"/>
              <a:gd name="connsiteY4" fmla="*/ 8581 h 10045"/>
              <a:gd name="connsiteX5" fmla="*/ 334 w 10020"/>
              <a:gd name="connsiteY5" fmla="*/ 8545 h 10045"/>
              <a:gd name="connsiteX6" fmla="*/ 502 w 10020"/>
              <a:gd name="connsiteY6" fmla="*/ 7732 h 10045"/>
              <a:gd name="connsiteX7" fmla="*/ 1201 w 10020"/>
              <a:gd name="connsiteY7" fmla="*/ 3136 h 10045"/>
              <a:gd name="connsiteX8" fmla="*/ 1286 w 10020"/>
              <a:gd name="connsiteY8" fmla="*/ 2723 h 10045"/>
              <a:gd name="connsiteX9" fmla="*/ 1348 w 10020"/>
              <a:gd name="connsiteY9" fmla="*/ 2150 h 10045"/>
              <a:gd name="connsiteX10" fmla="*/ 1431 w 10020"/>
              <a:gd name="connsiteY10" fmla="*/ 1703 h 10045"/>
              <a:gd name="connsiteX11" fmla="*/ 1517 w 10020"/>
              <a:gd name="connsiteY11" fmla="*/ 1323 h 10045"/>
              <a:gd name="connsiteX12" fmla="*/ 1596 w 10020"/>
              <a:gd name="connsiteY12" fmla="*/ 896 h 10045"/>
              <a:gd name="connsiteX13" fmla="*/ 1705 w 10020"/>
              <a:gd name="connsiteY13" fmla="*/ 876 h 10045"/>
              <a:gd name="connsiteX14" fmla="*/ 1788 w 10020"/>
              <a:gd name="connsiteY14" fmla="*/ 448 h 10045"/>
              <a:gd name="connsiteX15" fmla="*/ 1870 w 10020"/>
              <a:gd name="connsiteY15" fmla="*/ 47 h 10045"/>
              <a:gd name="connsiteX16" fmla="*/ 1954 w 10020"/>
              <a:gd name="connsiteY16" fmla="*/ 0 h 10045"/>
              <a:gd name="connsiteX17" fmla="*/ 2045 w 10020"/>
              <a:gd name="connsiteY17" fmla="*/ 324 h 10045"/>
              <a:gd name="connsiteX18" fmla="*/ 2114 w 10020"/>
              <a:gd name="connsiteY18" fmla="*/ 669 h 10045"/>
              <a:gd name="connsiteX19" fmla="*/ 2178 w 10020"/>
              <a:gd name="connsiteY19" fmla="*/ 1219 h 10045"/>
              <a:gd name="connsiteX20" fmla="*/ 2246 w 10020"/>
              <a:gd name="connsiteY20" fmla="*/ 1894 h 10045"/>
              <a:gd name="connsiteX21" fmla="*/ 2312 w 10020"/>
              <a:gd name="connsiteY21" fmla="*/ 2447 h 10045"/>
              <a:gd name="connsiteX22" fmla="*/ 2398 w 10020"/>
              <a:gd name="connsiteY22" fmla="*/ 2978 h 10045"/>
              <a:gd name="connsiteX23" fmla="*/ 2512 w 10020"/>
              <a:gd name="connsiteY23" fmla="*/ 3494 h 10045"/>
              <a:gd name="connsiteX24" fmla="*/ 2599 w 10020"/>
              <a:gd name="connsiteY24" fmla="*/ 3791 h 10045"/>
              <a:gd name="connsiteX25" fmla="*/ 2668 w 10020"/>
              <a:gd name="connsiteY25" fmla="*/ 3942 h 10045"/>
              <a:gd name="connsiteX26" fmla="*/ 2772 w 10020"/>
              <a:gd name="connsiteY26" fmla="*/ 4080 h 10045"/>
              <a:gd name="connsiteX27" fmla="*/ 2836 w 10020"/>
              <a:gd name="connsiteY27" fmla="*/ 4045 h 10045"/>
              <a:gd name="connsiteX28" fmla="*/ 2900 w 10020"/>
              <a:gd name="connsiteY28" fmla="*/ 4011 h 10045"/>
              <a:gd name="connsiteX29" fmla="*/ 2988 w 10020"/>
              <a:gd name="connsiteY29" fmla="*/ 3997 h 10045"/>
              <a:gd name="connsiteX30" fmla="*/ 3097 w 10020"/>
              <a:gd name="connsiteY30" fmla="*/ 4494 h 10045"/>
              <a:gd name="connsiteX31" fmla="*/ 3188 w 10020"/>
              <a:gd name="connsiteY31" fmla="*/ 4837 h 10045"/>
              <a:gd name="connsiteX32" fmla="*/ 3419 w 10020"/>
              <a:gd name="connsiteY32" fmla="*/ 4994 h 10045"/>
              <a:gd name="connsiteX33" fmla="*/ 3643 w 10020"/>
              <a:gd name="connsiteY33" fmla="*/ 5065 h 10045"/>
              <a:gd name="connsiteX34" fmla="*/ 4036 w 10020"/>
              <a:gd name="connsiteY34" fmla="*/ 4689 h 10045"/>
              <a:gd name="connsiteX35" fmla="*/ 5009 w 10020"/>
              <a:gd name="connsiteY35" fmla="*/ 5501 h 10045"/>
              <a:gd name="connsiteX36" fmla="*/ 6815 w 10020"/>
              <a:gd name="connsiteY36" fmla="*/ 5373 h 10045"/>
              <a:gd name="connsiteX37" fmla="*/ 7611 w 10020"/>
              <a:gd name="connsiteY37" fmla="*/ 6094 h 10045"/>
              <a:gd name="connsiteX38" fmla="*/ 8538 w 10020"/>
              <a:gd name="connsiteY38" fmla="*/ 7900 h 10045"/>
              <a:gd name="connsiteX39" fmla="*/ 9746 w 10020"/>
              <a:gd name="connsiteY39" fmla="*/ 8821 h 10045"/>
              <a:gd name="connsiteX40" fmla="*/ 10020 w 10020"/>
              <a:gd name="connsiteY40" fmla="*/ 10045 h 10045"/>
              <a:gd name="connsiteX0" fmla="*/ 0 w 10020"/>
              <a:gd name="connsiteY0" fmla="*/ 10000 h 10045"/>
              <a:gd name="connsiteX1" fmla="*/ 15 w 10020"/>
              <a:gd name="connsiteY1" fmla="*/ 8684 h 10045"/>
              <a:gd name="connsiteX2" fmla="*/ 78 w 10020"/>
              <a:gd name="connsiteY2" fmla="*/ 8649 h 10045"/>
              <a:gd name="connsiteX3" fmla="*/ 165 w 10020"/>
              <a:gd name="connsiteY3" fmla="*/ 8614 h 10045"/>
              <a:gd name="connsiteX4" fmla="*/ 250 w 10020"/>
              <a:gd name="connsiteY4" fmla="*/ 8581 h 10045"/>
              <a:gd name="connsiteX5" fmla="*/ 502 w 10020"/>
              <a:gd name="connsiteY5" fmla="*/ 7732 h 10045"/>
              <a:gd name="connsiteX6" fmla="*/ 1201 w 10020"/>
              <a:gd name="connsiteY6" fmla="*/ 3136 h 10045"/>
              <a:gd name="connsiteX7" fmla="*/ 1286 w 10020"/>
              <a:gd name="connsiteY7" fmla="*/ 2723 h 10045"/>
              <a:gd name="connsiteX8" fmla="*/ 1348 w 10020"/>
              <a:gd name="connsiteY8" fmla="*/ 2150 h 10045"/>
              <a:gd name="connsiteX9" fmla="*/ 1431 w 10020"/>
              <a:gd name="connsiteY9" fmla="*/ 1703 h 10045"/>
              <a:gd name="connsiteX10" fmla="*/ 1517 w 10020"/>
              <a:gd name="connsiteY10" fmla="*/ 1323 h 10045"/>
              <a:gd name="connsiteX11" fmla="*/ 1596 w 10020"/>
              <a:gd name="connsiteY11" fmla="*/ 896 h 10045"/>
              <a:gd name="connsiteX12" fmla="*/ 1705 w 10020"/>
              <a:gd name="connsiteY12" fmla="*/ 876 h 10045"/>
              <a:gd name="connsiteX13" fmla="*/ 1788 w 10020"/>
              <a:gd name="connsiteY13" fmla="*/ 448 h 10045"/>
              <a:gd name="connsiteX14" fmla="*/ 1870 w 10020"/>
              <a:gd name="connsiteY14" fmla="*/ 47 h 10045"/>
              <a:gd name="connsiteX15" fmla="*/ 1954 w 10020"/>
              <a:gd name="connsiteY15" fmla="*/ 0 h 10045"/>
              <a:gd name="connsiteX16" fmla="*/ 2045 w 10020"/>
              <a:gd name="connsiteY16" fmla="*/ 324 h 10045"/>
              <a:gd name="connsiteX17" fmla="*/ 2114 w 10020"/>
              <a:gd name="connsiteY17" fmla="*/ 669 h 10045"/>
              <a:gd name="connsiteX18" fmla="*/ 2178 w 10020"/>
              <a:gd name="connsiteY18" fmla="*/ 1219 h 10045"/>
              <a:gd name="connsiteX19" fmla="*/ 2246 w 10020"/>
              <a:gd name="connsiteY19" fmla="*/ 1894 h 10045"/>
              <a:gd name="connsiteX20" fmla="*/ 2312 w 10020"/>
              <a:gd name="connsiteY20" fmla="*/ 2447 h 10045"/>
              <a:gd name="connsiteX21" fmla="*/ 2398 w 10020"/>
              <a:gd name="connsiteY21" fmla="*/ 2978 h 10045"/>
              <a:gd name="connsiteX22" fmla="*/ 2512 w 10020"/>
              <a:gd name="connsiteY22" fmla="*/ 3494 h 10045"/>
              <a:gd name="connsiteX23" fmla="*/ 2599 w 10020"/>
              <a:gd name="connsiteY23" fmla="*/ 3791 h 10045"/>
              <a:gd name="connsiteX24" fmla="*/ 2668 w 10020"/>
              <a:gd name="connsiteY24" fmla="*/ 3942 h 10045"/>
              <a:gd name="connsiteX25" fmla="*/ 2772 w 10020"/>
              <a:gd name="connsiteY25" fmla="*/ 4080 h 10045"/>
              <a:gd name="connsiteX26" fmla="*/ 2836 w 10020"/>
              <a:gd name="connsiteY26" fmla="*/ 4045 h 10045"/>
              <a:gd name="connsiteX27" fmla="*/ 2900 w 10020"/>
              <a:gd name="connsiteY27" fmla="*/ 4011 h 10045"/>
              <a:gd name="connsiteX28" fmla="*/ 2988 w 10020"/>
              <a:gd name="connsiteY28" fmla="*/ 3997 h 10045"/>
              <a:gd name="connsiteX29" fmla="*/ 3097 w 10020"/>
              <a:gd name="connsiteY29" fmla="*/ 4494 h 10045"/>
              <a:gd name="connsiteX30" fmla="*/ 3188 w 10020"/>
              <a:gd name="connsiteY30" fmla="*/ 4837 h 10045"/>
              <a:gd name="connsiteX31" fmla="*/ 3419 w 10020"/>
              <a:gd name="connsiteY31" fmla="*/ 4994 h 10045"/>
              <a:gd name="connsiteX32" fmla="*/ 3643 w 10020"/>
              <a:gd name="connsiteY32" fmla="*/ 5065 h 10045"/>
              <a:gd name="connsiteX33" fmla="*/ 4036 w 10020"/>
              <a:gd name="connsiteY33" fmla="*/ 4689 h 10045"/>
              <a:gd name="connsiteX34" fmla="*/ 5009 w 10020"/>
              <a:gd name="connsiteY34" fmla="*/ 5501 h 10045"/>
              <a:gd name="connsiteX35" fmla="*/ 6815 w 10020"/>
              <a:gd name="connsiteY35" fmla="*/ 5373 h 10045"/>
              <a:gd name="connsiteX36" fmla="*/ 7611 w 10020"/>
              <a:gd name="connsiteY36" fmla="*/ 6094 h 10045"/>
              <a:gd name="connsiteX37" fmla="*/ 8538 w 10020"/>
              <a:gd name="connsiteY37" fmla="*/ 7900 h 10045"/>
              <a:gd name="connsiteX38" fmla="*/ 9746 w 10020"/>
              <a:gd name="connsiteY38" fmla="*/ 8821 h 10045"/>
              <a:gd name="connsiteX39" fmla="*/ 10020 w 10020"/>
              <a:gd name="connsiteY39" fmla="*/ 10045 h 10045"/>
              <a:gd name="connsiteX0" fmla="*/ 0 w 10020"/>
              <a:gd name="connsiteY0" fmla="*/ 10000 h 10045"/>
              <a:gd name="connsiteX1" fmla="*/ 15 w 10020"/>
              <a:gd name="connsiteY1" fmla="*/ 8684 h 10045"/>
              <a:gd name="connsiteX2" fmla="*/ 78 w 10020"/>
              <a:gd name="connsiteY2" fmla="*/ 8649 h 10045"/>
              <a:gd name="connsiteX3" fmla="*/ 165 w 10020"/>
              <a:gd name="connsiteY3" fmla="*/ 8614 h 10045"/>
              <a:gd name="connsiteX4" fmla="*/ 502 w 10020"/>
              <a:gd name="connsiteY4" fmla="*/ 7732 h 10045"/>
              <a:gd name="connsiteX5" fmla="*/ 1201 w 10020"/>
              <a:gd name="connsiteY5" fmla="*/ 3136 h 10045"/>
              <a:gd name="connsiteX6" fmla="*/ 1286 w 10020"/>
              <a:gd name="connsiteY6" fmla="*/ 2723 h 10045"/>
              <a:gd name="connsiteX7" fmla="*/ 1348 w 10020"/>
              <a:gd name="connsiteY7" fmla="*/ 2150 h 10045"/>
              <a:gd name="connsiteX8" fmla="*/ 1431 w 10020"/>
              <a:gd name="connsiteY8" fmla="*/ 1703 h 10045"/>
              <a:gd name="connsiteX9" fmla="*/ 1517 w 10020"/>
              <a:gd name="connsiteY9" fmla="*/ 1323 h 10045"/>
              <a:gd name="connsiteX10" fmla="*/ 1596 w 10020"/>
              <a:gd name="connsiteY10" fmla="*/ 896 h 10045"/>
              <a:gd name="connsiteX11" fmla="*/ 1705 w 10020"/>
              <a:gd name="connsiteY11" fmla="*/ 876 h 10045"/>
              <a:gd name="connsiteX12" fmla="*/ 1788 w 10020"/>
              <a:gd name="connsiteY12" fmla="*/ 448 h 10045"/>
              <a:gd name="connsiteX13" fmla="*/ 1870 w 10020"/>
              <a:gd name="connsiteY13" fmla="*/ 47 h 10045"/>
              <a:gd name="connsiteX14" fmla="*/ 1954 w 10020"/>
              <a:gd name="connsiteY14" fmla="*/ 0 h 10045"/>
              <a:gd name="connsiteX15" fmla="*/ 2045 w 10020"/>
              <a:gd name="connsiteY15" fmla="*/ 324 h 10045"/>
              <a:gd name="connsiteX16" fmla="*/ 2114 w 10020"/>
              <a:gd name="connsiteY16" fmla="*/ 669 h 10045"/>
              <a:gd name="connsiteX17" fmla="*/ 2178 w 10020"/>
              <a:gd name="connsiteY17" fmla="*/ 1219 h 10045"/>
              <a:gd name="connsiteX18" fmla="*/ 2246 w 10020"/>
              <a:gd name="connsiteY18" fmla="*/ 1894 h 10045"/>
              <a:gd name="connsiteX19" fmla="*/ 2312 w 10020"/>
              <a:gd name="connsiteY19" fmla="*/ 2447 h 10045"/>
              <a:gd name="connsiteX20" fmla="*/ 2398 w 10020"/>
              <a:gd name="connsiteY20" fmla="*/ 2978 h 10045"/>
              <a:gd name="connsiteX21" fmla="*/ 2512 w 10020"/>
              <a:gd name="connsiteY21" fmla="*/ 3494 h 10045"/>
              <a:gd name="connsiteX22" fmla="*/ 2599 w 10020"/>
              <a:gd name="connsiteY22" fmla="*/ 3791 h 10045"/>
              <a:gd name="connsiteX23" fmla="*/ 2668 w 10020"/>
              <a:gd name="connsiteY23" fmla="*/ 3942 h 10045"/>
              <a:gd name="connsiteX24" fmla="*/ 2772 w 10020"/>
              <a:gd name="connsiteY24" fmla="*/ 4080 h 10045"/>
              <a:gd name="connsiteX25" fmla="*/ 2836 w 10020"/>
              <a:gd name="connsiteY25" fmla="*/ 4045 h 10045"/>
              <a:gd name="connsiteX26" fmla="*/ 2900 w 10020"/>
              <a:gd name="connsiteY26" fmla="*/ 4011 h 10045"/>
              <a:gd name="connsiteX27" fmla="*/ 2988 w 10020"/>
              <a:gd name="connsiteY27" fmla="*/ 3997 h 10045"/>
              <a:gd name="connsiteX28" fmla="*/ 3097 w 10020"/>
              <a:gd name="connsiteY28" fmla="*/ 4494 h 10045"/>
              <a:gd name="connsiteX29" fmla="*/ 3188 w 10020"/>
              <a:gd name="connsiteY29" fmla="*/ 4837 h 10045"/>
              <a:gd name="connsiteX30" fmla="*/ 3419 w 10020"/>
              <a:gd name="connsiteY30" fmla="*/ 4994 h 10045"/>
              <a:gd name="connsiteX31" fmla="*/ 3643 w 10020"/>
              <a:gd name="connsiteY31" fmla="*/ 5065 h 10045"/>
              <a:gd name="connsiteX32" fmla="*/ 4036 w 10020"/>
              <a:gd name="connsiteY32" fmla="*/ 4689 h 10045"/>
              <a:gd name="connsiteX33" fmla="*/ 5009 w 10020"/>
              <a:gd name="connsiteY33" fmla="*/ 5501 h 10045"/>
              <a:gd name="connsiteX34" fmla="*/ 6815 w 10020"/>
              <a:gd name="connsiteY34" fmla="*/ 5373 h 10045"/>
              <a:gd name="connsiteX35" fmla="*/ 7611 w 10020"/>
              <a:gd name="connsiteY35" fmla="*/ 6094 h 10045"/>
              <a:gd name="connsiteX36" fmla="*/ 8538 w 10020"/>
              <a:gd name="connsiteY36" fmla="*/ 7900 h 10045"/>
              <a:gd name="connsiteX37" fmla="*/ 9746 w 10020"/>
              <a:gd name="connsiteY37" fmla="*/ 8821 h 10045"/>
              <a:gd name="connsiteX38" fmla="*/ 10020 w 10020"/>
              <a:gd name="connsiteY38" fmla="*/ 10045 h 10045"/>
              <a:gd name="connsiteX0" fmla="*/ 0 w 10020"/>
              <a:gd name="connsiteY0" fmla="*/ 10000 h 10045"/>
              <a:gd name="connsiteX1" fmla="*/ 15 w 10020"/>
              <a:gd name="connsiteY1" fmla="*/ 8684 h 10045"/>
              <a:gd name="connsiteX2" fmla="*/ 78 w 10020"/>
              <a:gd name="connsiteY2" fmla="*/ 8649 h 10045"/>
              <a:gd name="connsiteX3" fmla="*/ 436 w 10020"/>
              <a:gd name="connsiteY3" fmla="*/ 7442 h 10045"/>
              <a:gd name="connsiteX4" fmla="*/ 502 w 10020"/>
              <a:gd name="connsiteY4" fmla="*/ 7732 h 10045"/>
              <a:gd name="connsiteX5" fmla="*/ 1201 w 10020"/>
              <a:gd name="connsiteY5" fmla="*/ 3136 h 10045"/>
              <a:gd name="connsiteX6" fmla="*/ 1286 w 10020"/>
              <a:gd name="connsiteY6" fmla="*/ 2723 h 10045"/>
              <a:gd name="connsiteX7" fmla="*/ 1348 w 10020"/>
              <a:gd name="connsiteY7" fmla="*/ 2150 h 10045"/>
              <a:gd name="connsiteX8" fmla="*/ 1431 w 10020"/>
              <a:gd name="connsiteY8" fmla="*/ 1703 h 10045"/>
              <a:gd name="connsiteX9" fmla="*/ 1517 w 10020"/>
              <a:gd name="connsiteY9" fmla="*/ 1323 h 10045"/>
              <a:gd name="connsiteX10" fmla="*/ 1596 w 10020"/>
              <a:gd name="connsiteY10" fmla="*/ 896 h 10045"/>
              <a:gd name="connsiteX11" fmla="*/ 1705 w 10020"/>
              <a:gd name="connsiteY11" fmla="*/ 876 h 10045"/>
              <a:gd name="connsiteX12" fmla="*/ 1788 w 10020"/>
              <a:gd name="connsiteY12" fmla="*/ 448 h 10045"/>
              <a:gd name="connsiteX13" fmla="*/ 1870 w 10020"/>
              <a:gd name="connsiteY13" fmla="*/ 47 h 10045"/>
              <a:gd name="connsiteX14" fmla="*/ 1954 w 10020"/>
              <a:gd name="connsiteY14" fmla="*/ 0 h 10045"/>
              <a:gd name="connsiteX15" fmla="*/ 2045 w 10020"/>
              <a:gd name="connsiteY15" fmla="*/ 324 h 10045"/>
              <a:gd name="connsiteX16" fmla="*/ 2114 w 10020"/>
              <a:gd name="connsiteY16" fmla="*/ 669 h 10045"/>
              <a:gd name="connsiteX17" fmla="*/ 2178 w 10020"/>
              <a:gd name="connsiteY17" fmla="*/ 1219 h 10045"/>
              <a:gd name="connsiteX18" fmla="*/ 2246 w 10020"/>
              <a:gd name="connsiteY18" fmla="*/ 1894 h 10045"/>
              <a:gd name="connsiteX19" fmla="*/ 2312 w 10020"/>
              <a:gd name="connsiteY19" fmla="*/ 2447 h 10045"/>
              <a:gd name="connsiteX20" fmla="*/ 2398 w 10020"/>
              <a:gd name="connsiteY20" fmla="*/ 2978 h 10045"/>
              <a:gd name="connsiteX21" fmla="*/ 2512 w 10020"/>
              <a:gd name="connsiteY21" fmla="*/ 3494 h 10045"/>
              <a:gd name="connsiteX22" fmla="*/ 2599 w 10020"/>
              <a:gd name="connsiteY22" fmla="*/ 3791 h 10045"/>
              <a:gd name="connsiteX23" fmla="*/ 2668 w 10020"/>
              <a:gd name="connsiteY23" fmla="*/ 3942 h 10045"/>
              <a:gd name="connsiteX24" fmla="*/ 2772 w 10020"/>
              <a:gd name="connsiteY24" fmla="*/ 4080 h 10045"/>
              <a:gd name="connsiteX25" fmla="*/ 2836 w 10020"/>
              <a:gd name="connsiteY25" fmla="*/ 4045 h 10045"/>
              <a:gd name="connsiteX26" fmla="*/ 2900 w 10020"/>
              <a:gd name="connsiteY26" fmla="*/ 4011 h 10045"/>
              <a:gd name="connsiteX27" fmla="*/ 2988 w 10020"/>
              <a:gd name="connsiteY27" fmla="*/ 3997 h 10045"/>
              <a:gd name="connsiteX28" fmla="*/ 3097 w 10020"/>
              <a:gd name="connsiteY28" fmla="*/ 4494 h 10045"/>
              <a:gd name="connsiteX29" fmla="*/ 3188 w 10020"/>
              <a:gd name="connsiteY29" fmla="*/ 4837 h 10045"/>
              <a:gd name="connsiteX30" fmla="*/ 3419 w 10020"/>
              <a:gd name="connsiteY30" fmla="*/ 4994 h 10045"/>
              <a:gd name="connsiteX31" fmla="*/ 3643 w 10020"/>
              <a:gd name="connsiteY31" fmla="*/ 5065 h 10045"/>
              <a:gd name="connsiteX32" fmla="*/ 4036 w 10020"/>
              <a:gd name="connsiteY32" fmla="*/ 4689 h 10045"/>
              <a:gd name="connsiteX33" fmla="*/ 5009 w 10020"/>
              <a:gd name="connsiteY33" fmla="*/ 5501 h 10045"/>
              <a:gd name="connsiteX34" fmla="*/ 6815 w 10020"/>
              <a:gd name="connsiteY34" fmla="*/ 5373 h 10045"/>
              <a:gd name="connsiteX35" fmla="*/ 7611 w 10020"/>
              <a:gd name="connsiteY35" fmla="*/ 6094 h 10045"/>
              <a:gd name="connsiteX36" fmla="*/ 8538 w 10020"/>
              <a:gd name="connsiteY36" fmla="*/ 7900 h 10045"/>
              <a:gd name="connsiteX37" fmla="*/ 9746 w 10020"/>
              <a:gd name="connsiteY37" fmla="*/ 8821 h 10045"/>
              <a:gd name="connsiteX38" fmla="*/ 10020 w 10020"/>
              <a:gd name="connsiteY38" fmla="*/ 10045 h 10045"/>
              <a:gd name="connsiteX0" fmla="*/ 0 w 10020"/>
              <a:gd name="connsiteY0" fmla="*/ 10000 h 10045"/>
              <a:gd name="connsiteX1" fmla="*/ 15 w 10020"/>
              <a:gd name="connsiteY1" fmla="*/ 8684 h 10045"/>
              <a:gd name="connsiteX2" fmla="*/ 78 w 10020"/>
              <a:gd name="connsiteY2" fmla="*/ 8649 h 10045"/>
              <a:gd name="connsiteX3" fmla="*/ 436 w 10020"/>
              <a:gd name="connsiteY3" fmla="*/ 7442 h 10045"/>
              <a:gd name="connsiteX4" fmla="*/ 841 w 10020"/>
              <a:gd name="connsiteY4" fmla="*/ 5388 h 10045"/>
              <a:gd name="connsiteX5" fmla="*/ 1201 w 10020"/>
              <a:gd name="connsiteY5" fmla="*/ 3136 h 10045"/>
              <a:gd name="connsiteX6" fmla="*/ 1286 w 10020"/>
              <a:gd name="connsiteY6" fmla="*/ 2723 h 10045"/>
              <a:gd name="connsiteX7" fmla="*/ 1348 w 10020"/>
              <a:gd name="connsiteY7" fmla="*/ 2150 h 10045"/>
              <a:gd name="connsiteX8" fmla="*/ 1431 w 10020"/>
              <a:gd name="connsiteY8" fmla="*/ 1703 h 10045"/>
              <a:gd name="connsiteX9" fmla="*/ 1517 w 10020"/>
              <a:gd name="connsiteY9" fmla="*/ 1323 h 10045"/>
              <a:gd name="connsiteX10" fmla="*/ 1596 w 10020"/>
              <a:gd name="connsiteY10" fmla="*/ 896 h 10045"/>
              <a:gd name="connsiteX11" fmla="*/ 1705 w 10020"/>
              <a:gd name="connsiteY11" fmla="*/ 876 h 10045"/>
              <a:gd name="connsiteX12" fmla="*/ 1788 w 10020"/>
              <a:gd name="connsiteY12" fmla="*/ 448 h 10045"/>
              <a:gd name="connsiteX13" fmla="*/ 1870 w 10020"/>
              <a:gd name="connsiteY13" fmla="*/ 47 h 10045"/>
              <a:gd name="connsiteX14" fmla="*/ 1954 w 10020"/>
              <a:gd name="connsiteY14" fmla="*/ 0 h 10045"/>
              <a:gd name="connsiteX15" fmla="*/ 2045 w 10020"/>
              <a:gd name="connsiteY15" fmla="*/ 324 h 10045"/>
              <a:gd name="connsiteX16" fmla="*/ 2114 w 10020"/>
              <a:gd name="connsiteY16" fmla="*/ 669 h 10045"/>
              <a:gd name="connsiteX17" fmla="*/ 2178 w 10020"/>
              <a:gd name="connsiteY17" fmla="*/ 1219 h 10045"/>
              <a:gd name="connsiteX18" fmla="*/ 2246 w 10020"/>
              <a:gd name="connsiteY18" fmla="*/ 1894 h 10045"/>
              <a:gd name="connsiteX19" fmla="*/ 2312 w 10020"/>
              <a:gd name="connsiteY19" fmla="*/ 2447 h 10045"/>
              <a:gd name="connsiteX20" fmla="*/ 2398 w 10020"/>
              <a:gd name="connsiteY20" fmla="*/ 2978 h 10045"/>
              <a:gd name="connsiteX21" fmla="*/ 2512 w 10020"/>
              <a:gd name="connsiteY21" fmla="*/ 3494 h 10045"/>
              <a:gd name="connsiteX22" fmla="*/ 2599 w 10020"/>
              <a:gd name="connsiteY22" fmla="*/ 3791 h 10045"/>
              <a:gd name="connsiteX23" fmla="*/ 2668 w 10020"/>
              <a:gd name="connsiteY23" fmla="*/ 3942 h 10045"/>
              <a:gd name="connsiteX24" fmla="*/ 2772 w 10020"/>
              <a:gd name="connsiteY24" fmla="*/ 4080 h 10045"/>
              <a:gd name="connsiteX25" fmla="*/ 2836 w 10020"/>
              <a:gd name="connsiteY25" fmla="*/ 4045 h 10045"/>
              <a:gd name="connsiteX26" fmla="*/ 2900 w 10020"/>
              <a:gd name="connsiteY26" fmla="*/ 4011 h 10045"/>
              <a:gd name="connsiteX27" fmla="*/ 2988 w 10020"/>
              <a:gd name="connsiteY27" fmla="*/ 3997 h 10045"/>
              <a:gd name="connsiteX28" fmla="*/ 3097 w 10020"/>
              <a:gd name="connsiteY28" fmla="*/ 4494 h 10045"/>
              <a:gd name="connsiteX29" fmla="*/ 3188 w 10020"/>
              <a:gd name="connsiteY29" fmla="*/ 4837 h 10045"/>
              <a:gd name="connsiteX30" fmla="*/ 3419 w 10020"/>
              <a:gd name="connsiteY30" fmla="*/ 4994 h 10045"/>
              <a:gd name="connsiteX31" fmla="*/ 3643 w 10020"/>
              <a:gd name="connsiteY31" fmla="*/ 5065 h 10045"/>
              <a:gd name="connsiteX32" fmla="*/ 4036 w 10020"/>
              <a:gd name="connsiteY32" fmla="*/ 4689 h 10045"/>
              <a:gd name="connsiteX33" fmla="*/ 5009 w 10020"/>
              <a:gd name="connsiteY33" fmla="*/ 5501 h 10045"/>
              <a:gd name="connsiteX34" fmla="*/ 6815 w 10020"/>
              <a:gd name="connsiteY34" fmla="*/ 5373 h 10045"/>
              <a:gd name="connsiteX35" fmla="*/ 7611 w 10020"/>
              <a:gd name="connsiteY35" fmla="*/ 6094 h 10045"/>
              <a:gd name="connsiteX36" fmla="*/ 8538 w 10020"/>
              <a:gd name="connsiteY36" fmla="*/ 7900 h 10045"/>
              <a:gd name="connsiteX37" fmla="*/ 9746 w 10020"/>
              <a:gd name="connsiteY37" fmla="*/ 8821 h 10045"/>
              <a:gd name="connsiteX38" fmla="*/ 10020 w 10020"/>
              <a:gd name="connsiteY38" fmla="*/ 10045 h 10045"/>
              <a:gd name="connsiteX0" fmla="*/ 0 w 10020"/>
              <a:gd name="connsiteY0" fmla="*/ 10000 h 10045"/>
              <a:gd name="connsiteX1" fmla="*/ 15 w 10020"/>
              <a:gd name="connsiteY1" fmla="*/ 8684 h 10045"/>
              <a:gd name="connsiteX2" fmla="*/ 247 w 10020"/>
              <a:gd name="connsiteY2" fmla="*/ 8415 h 10045"/>
              <a:gd name="connsiteX3" fmla="*/ 436 w 10020"/>
              <a:gd name="connsiteY3" fmla="*/ 7442 h 10045"/>
              <a:gd name="connsiteX4" fmla="*/ 841 w 10020"/>
              <a:gd name="connsiteY4" fmla="*/ 5388 h 10045"/>
              <a:gd name="connsiteX5" fmla="*/ 1201 w 10020"/>
              <a:gd name="connsiteY5" fmla="*/ 3136 h 10045"/>
              <a:gd name="connsiteX6" fmla="*/ 1286 w 10020"/>
              <a:gd name="connsiteY6" fmla="*/ 2723 h 10045"/>
              <a:gd name="connsiteX7" fmla="*/ 1348 w 10020"/>
              <a:gd name="connsiteY7" fmla="*/ 2150 h 10045"/>
              <a:gd name="connsiteX8" fmla="*/ 1431 w 10020"/>
              <a:gd name="connsiteY8" fmla="*/ 1703 h 10045"/>
              <a:gd name="connsiteX9" fmla="*/ 1517 w 10020"/>
              <a:gd name="connsiteY9" fmla="*/ 1323 h 10045"/>
              <a:gd name="connsiteX10" fmla="*/ 1596 w 10020"/>
              <a:gd name="connsiteY10" fmla="*/ 896 h 10045"/>
              <a:gd name="connsiteX11" fmla="*/ 1705 w 10020"/>
              <a:gd name="connsiteY11" fmla="*/ 876 h 10045"/>
              <a:gd name="connsiteX12" fmla="*/ 1788 w 10020"/>
              <a:gd name="connsiteY12" fmla="*/ 448 h 10045"/>
              <a:gd name="connsiteX13" fmla="*/ 1870 w 10020"/>
              <a:gd name="connsiteY13" fmla="*/ 47 h 10045"/>
              <a:gd name="connsiteX14" fmla="*/ 1954 w 10020"/>
              <a:gd name="connsiteY14" fmla="*/ 0 h 10045"/>
              <a:gd name="connsiteX15" fmla="*/ 2045 w 10020"/>
              <a:gd name="connsiteY15" fmla="*/ 324 h 10045"/>
              <a:gd name="connsiteX16" fmla="*/ 2114 w 10020"/>
              <a:gd name="connsiteY16" fmla="*/ 669 h 10045"/>
              <a:gd name="connsiteX17" fmla="*/ 2178 w 10020"/>
              <a:gd name="connsiteY17" fmla="*/ 1219 h 10045"/>
              <a:gd name="connsiteX18" fmla="*/ 2246 w 10020"/>
              <a:gd name="connsiteY18" fmla="*/ 1894 h 10045"/>
              <a:gd name="connsiteX19" fmla="*/ 2312 w 10020"/>
              <a:gd name="connsiteY19" fmla="*/ 2447 h 10045"/>
              <a:gd name="connsiteX20" fmla="*/ 2398 w 10020"/>
              <a:gd name="connsiteY20" fmla="*/ 2978 h 10045"/>
              <a:gd name="connsiteX21" fmla="*/ 2512 w 10020"/>
              <a:gd name="connsiteY21" fmla="*/ 3494 h 10045"/>
              <a:gd name="connsiteX22" fmla="*/ 2599 w 10020"/>
              <a:gd name="connsiteY22" fmla="*/ 3791 h 10045"/>
              <a:gd name="connsiteX23" fmla="*/ 2668 w 10020"/>
              <a:gd name="connsiteY23" fmla="*/ 3942 h 10045"/>
              <a:gd name="connsiteX24" fmla="*/ 2772 w 10020"/>
              <a:gd name="connsiteY24" fmla="*/ 4080 h 10045"/>
              <a:gd name="connsiteX25" fmla="*/ 2836 w 10020"/>
              <a:gd name="connsiteY25" fmla="*/ 4045 h 10045"/>
              <a:gd name="connsiteX26" fmla="*/ 2900 w 10020"/>
              <a:gd name="connsiteY26" fmla="*/ 4011 h 10045"/>
              <a:gd name="connsiteX27" fmla="*/ 2988 w 10020"/>
              <a:gd name="connsiteY27" fmla="*/ 3997 h 10045"/>
              <a:gd name="connsiteX28" fmla="*/ 3097 w 10020"/>
              <a:gd name="connsiteY28" fmla="*/ 4494 h 10045"/>
              <a:gd name="connsiteX29" fmla="*/ 3188 w 10020"/>
              <a:gd name="connsiteY29" fmla="*/ 4837 h 10045"/>
              <a:gd name="connsiteX30" fmla="*/ 3419 w 10020"/>
              <a:gd name="connsiteY30" fmla="*/ 4994 h 10045"/>
              <a:gd name="connsiteX31" fmla="*/ 3643 w 10020"/>
              <a:gd name="connsiteY31" fmla="*/ 5065 h 10045"/>
              <a:gd name="connsiteX32" fmla="*/ 4036 w 10020"/>
              <a:gd name="connsiteY32" fmla="*/ 4689 h 10045"/>
              <a:gd name="connsiteX33" fmla="*/ 5009 w 10020"/>
              <a:gd name="connsiteY33" fmla="*/ 5501 h 10045"/>
              <a:gd name="connsiteX34" fmla="*/ 6815 w 10020"/>
              <a:gd name="connsiteY34" fmla="*/ 5373 h 10045"/>
              <a:gd name="connsiteX35" fmla="*/ 7611 w 10020"/>
              <a:gd name="connsiteY35" fmla="*/ 6094 h 10045"/>
              <a:gd name="connsiteX36" fmla="*/ 8538 w 10020"/>
              <a:gd name="connsiteY36" fmla="*/ 7900 h 10045"/>
              <a:gd name="connsiteX37" fmla="*/ 9746 w 10020"/>
              <a:gd name="connsiteY37" fmla="*/ 8821 h 10045"/>
              <a:gd name="connsiteX38" fmla="*/ 10020 w 10020"/>
              <a:gd name="connsiteY38" fmla="*/ 10045 h 10045"/>
              <a:gd name="connsiteX0" fmla="*/ 10 w 10030"/>
              <a:gd name="connsiteY0" fmla="*/ 11514 h 11559"/>
              <a:gd name="connsiteX1" fmla="*/ 8 w 10030"/>
              <a:gd name="connsiteY1" fmla="*/ 0 h 11559"/>
              <a:gd name="connsiteX2" fmla="*/ 257 w 10030"/>
              <a:gd name="connsiteY2" fmla="*/ 9929 h 11559"/>
              <a:gd name="connsiteX3" fmla="*/ 446 w 10030"/>
              <a:gd name="connsiteY3" fmla="*/ 8956 h 11559"/>
              <a:gd name="connsiteX4" fmla="*/ 851 w 10030"/>
              <a:gd name="connsiteY4" fmla="*/ 6902 h 11559"/>
              <a:gd name="connsiteX5" fmla="*/ 1211 w 10030"/>
              <a:gd name="connsiteY5" fmla="*/ 4650 h 11559"/>
              <a:gd name="connsiteX6" fmla="*/ 1296 w 10030"/>
              <a:gd name="connsiteY6" fmla="*/ 4237 h 11559"/>
              <a:gd name="connsiteX7" fmla="*/ 1358 w 10030"/>
              <a:gd name="connsiteY7" fmla="*/ 3664 h 11559"/>
              <a:gd name="connsiteX8" fmla="*/ 1441 w 10030"/>
              <a:gd name="connsiteY8" fmla="*/ 3217 h 11559"/>
              <a:gd name="connsiteX9" fmla="*/ 1527 w 10030"/>
              <a:gd name="connsiteY9" fmla="*/ 2837 h 11559"/>
              <a:gd name="connsiteX10" fmla="*/ 1606 w 10030"/>
              <a:gd name="connsiteY10" fmla="*/ 2410 h 11559"/>
              <a:gd name="connsiteX11" fmla="*/ 1715 w 10030"/>
              <a:gd name="connsiteY11" fmla="*/ 2390 h 11559"/>
              <a:gd name="connsiteX12" fmla="*/ 1798 w 10030"/>
              <a:gd name="connsiteY12" fmla="*/ 1962 h 11559"/>
              <a:gd name="connsiteX13" fmla="*/ 1880 w 10030"/>
              <a:gd name="connsiteY13" fmla="*/ 1561 h 11559"/>
              <a:gd name="connsiteX14" fmla="*/ 1964 w 10030"/>
              <a:gd name="connsiteY14" fmla="*/ 1514 h 11559"/>
              <a:gd name="connsiteX15" fmla="*/ 2055 w 10030"/>
              <a:gd name="connsiteY15" fmla="*/ 1838 h 11559"/>
              <a:gd name="connsiteX16" fmla="*/ 2124 w 10030"/>
              <a:gd name="connsiteY16" fmla="*/ 2183 h 11559"/>
              <a:gd name="connsiteX17" fmla="*/ 2188 w 10030"/>
              <a:gd name="connsiteY17" fmla="*/ 2733 h 11559"/>
              <a:gd name="connsiteX18" fmla="*/ 2256 w 10030"/>
              <a:gd name="connsiteY18" fmla="*/ 3408 h 11559"/>
              <a:gd name="connsiteX19" fmla="*/ 2322 w 10030"/>
              <a:gd name="connsiteY19" fmla="*/ 3961 h 11559"/>
              <a:gd name="connsiteX20" fmla="*/ 2408 w 10030"/>
              <a:gd name="connsiteY20" fmla="*/ 4492 h 11559"/>
              <a:gd name="connsiteX21" fmla="*/ 2522 w 10030"/>
              <a:gd name="connsiteY21" fmla="*/ 5008 h 11559"/>
              <a:gd name="connsiteX22" fmla="*/ 2609 w 10030"/>
              <a:gd name="connsiteY22" fmla="*/ 5305 h 11559"/>
              <a:gd name="connsiteX23" fmla="*/ 2678 w 10030"/>
              <a:gd name="connsiteY23" fmla="*/ 5456 h 11559"/>
              <a:gd name="connsiteX24" fmla="*/ 2782 w 10030"/>
              <a:gd name="connsiteY24" fmla="*/ 5594 h 11559"/>
              <a:gd name="connsiteX25" fmla="*/ 2846 w 10030"/>
              <a:gd name="connsiteY25" fmla="*/ 5559 h 11559"/>
              <a:gd name="connsiteX26" fmla="*/ 2910 w 10030"/>
              <a:gd name="connsiteY26" fmla="*/ 5525 h 11559"/>
              <a:gd name="connsiteX27" fmla="*/ 2998 w 10030"/>
              <a:gd name="connsiteY27" fmla="*/ 5511 h 11559"/>
              <a:gd name="connsiteX28" fmla="*/ 3107 w 10030"/>
              <a:gd name="connsiteY28" fmla="*/ 6008 h 11559"/>
              <a:gd name="connsiteX29" fmla="*/ 3198 w 10030"/>
              <a:gd name="connsiteY29" fmla="*/ 6351 h 11559"/>
              <a:gd name="connsiteX30" fmla="*/ 3429 w 10030"/>
              <a:gd name="connsiteY30" fmla="*/ 6508 h 11559"/>
              <a:gd name="connsiteX31" fmla="*/ 3653 w 10030"/>
              <a:gd name="connsiteY31" fmla="*/ 6579 h 11559"/>
              <a:gd name="connsiteX32" fmla="*/ 4046 w 10030"/>
              <a:gd name="connsiteY32" fmla="*/ 6203 h 11559"/>
              <a:gd name="connsiteX33" fmla="*/ 5019 w 10030"/>
              <a:gd name="connsiteY33" fmla="*/ 7015 h 11559"/>
              <a:gd name="connsiteX34" fmla="*/ 6825 w 10030"/>
              <a:gd name="connsiteY34" fmla="*/ 6887 h 11559"/>
              <a:gd name="connsiteX35" fmla="*/ 7621 w 10030"/>
              <a:gd name="connsiteY35" fmla="*/ 7608 h 11559"/>
              <a:gd name="connsiteX36" fmla="*/ 8548 w 10030"/>
              <a:gd name="connsiteY36" fmla="*/ 9414 h 11559"/>
              <a:gd name="connsiteX37" fmla="*/ 9756 w 10030"/>
              <a:gd name="connsiteY37" fmla="*/ 10335 h 11559"/>
              <a:gd name="connsiteX38" fmla="*/ 10030 w 10030"/>
              <a:gd name="connsiteY38" fmla="*/ 11559 h 11559"/>
              <a:gd name="connsiteX0" fmla="*/ 10 w 10030"/>
              <a:gd name="connsiteY0" fmla="*/ 11529 h 11574"/>
              <a:gd name="connsiteX1" fmla="*/ 8 w 10030"/>
              <a:gd name="connsiteY1" fmla="*/ 15 h 11574"/>
              <a:gd name="connsiteX2" fmla="*/ 446 w 10030"/>
              <a:gd name="connsiteY2" fmla="*/ 8971 h 11574"/>
              <a:gd name="connsiteX3" fmla="*/ 851 w 10030"/>
              <a:gd name="connsiteY3" fmla="*/ 6917 h 11574"/>
              <a:gd name="connsiteX4" fmla="*/ 1211 w 10030"/>
              <a:gd name="connsiteY4" fmla="*/ 4665 h 11574"/>
              <a:gd name="connsiteX5" fmla="*/ 1296 w 10030"/>
              <a:gd name="connsiteY5" fmla="*/ 4252 h 11574"/>
              <a:gd name="connsiteX6" fmla="*/ 1358 w 10030"/>
              <a:gd name="connsiteY6" fmla="*/ 3679 h 11574"/>
              <a:gd name="connsiteX7" fmla="*/ 1441 w 10030"/>
              <a:gd name="connsiteY7" fmla="*/ 3232 h 11574"/>
              <a:gd name="connsiteX8" fmla="*/ 1527 w 10030"/>
              <a:gd name="connsiteY8" fmla="*/ 2852 h 11574"/>
              <a:gd name="connsiteX9" fmla="*/ 1606 w 10030"/>
              <a:gd name="connsiteY9" fmla="*/ 2425 h 11574"/>
              <a:gd name="connsiteX10" fmla="*/ 1715 w 10030"/>
              <a:gd name="connsiteY10" fmla="*/ 2405 h 11574"/>
              <a:gd name="connsiteX11" fmla="*/ 1798 w 10030"/>
              <a:gd name="connsiteY11" fmla="*/ 1977 h 11574"/>
              <a:gd name="connsiteX12" fmla="*/ 1880 w 10030"/>
              <a:gd name="connsiteY12" fmla="*/ 1576 h 11574"/>
              <a:gd name="connsiteX13" fmla="*/ 1964 w 10030"/>
              <a:gd name="connsiteY13" fmla="*/ 1529 h 11574"/>
              <a:gd name="connsiteX14" fmla="*/ 2055 w 10030"/>
              <a:gd name="connsiteY14" fmla="*/ 1853 h 11574"/>
              <a:gd name="connsiteX15" fmla="*/ 2124 w 10030"/>
              <a:gd name="connsiteY15" fmla="*/ 2198 h 11574"/>
              <a:gd name="connsiteX16" fmla="*/ 2188 w 10030"/>
              <a:gd name="connsiteY16" fmla="*/ 2748 h 11574"/>
              <a:gd name="connsiteX17" fmla="*/ 2256 w 10030"/>
              <a:gd name="connsiteY17" fmla="*/ 3423 h 11574"/>
              <a:gd name="connsiteX18" fmla="*/ 2322 w 10030"/>
              <a:gd name="connsiteY18" fmla="*/ 3976 h 11574"/>
              <a:gd name="connsiteX19" fmla="*/ 2408 w 10030"/>
              <a:gd name="connsiteY19" fmla="*/ 4507 h 11574"/>
              <a:gd name="connsiteX20" fmla="*/ 2522 w 10030"/>
              <a:gd name="connsiteY20" fmla="*/ 5023 h 11574"/>
              <a:gd name="connsiteX21" fmla="*/ 2609 w 10030"/>
              <a:gd name="connsiteY21" fmla="*/ 5320 h 11574"/>
              <a:gd name="connsiteX22" fmla="*/ 2678 w 10030"/>
              <a:gd name="connsiteY22" fmla="*/ 5471 h 11574"/>
              <a:gd name="connsiteX23" fmla="*/ 2782 w 10030"/>
              <a:gd name="connsiteY23" fmla="*/ 5609 h 11574"/>
              <a:gd name="connsiteX24" fmla="*/ 2846 w 10030"/>
              <a:gd name="connsiteY24" fmla="*/ 5574 h 11574"/>
              <a:gd name="connsiteX25" fmla="*/ 2910 w 10030"/>
              <a:gd name="connsiteY25" fmla="*/ 5540 h 11574"/>
              <a:gd name="connsiteX26" fmla="*/ 2998 w 10030"/>
              <a:gd name="connsiteY26" fmla="*/ 5526 h 11574"/>
              <a:gd name="connsiteX27" fmla="*/ 3107 w 10030"/>
              <a:gd name="connsiteY27" fmla="*/ 6023 h 11574"/>
              <a:gd name="connsiteX28" fmla="*/ 3198 w 10030"/>
              <a:gd name="connsiteY28" fmla="*/ 6366 h 11574"/>
              <a:gd name="connsiteX29" fmla="*/ 3429 w 10030"/>
              <a:gd name="connsiteY29" fmla="*/ 6523 h 11574"/>
              <a:gd name="connsiteX30" fmla="*/ 3653 w 10030"/>
              <a:gd name="connsiteY30" fmla="*/ 6594 h 11574"/>
              <a:gd name="connsiteX31" fmla="*/ 4046 w 10030"/>
              <a:gd name="connsiteY31" fmla="*/ 6218 h 11574"/>
              <a:gd name="connsiteX32" fmla="*/ 5019 w 10030"/>
              <a:gd name="connsiteY32" fmla="*/ 7030 h 11574"/>
              <a:gd name="connsiteX33" fmla="*/ 6825 w 10030"/>
              <a:gd name="connsiteY33" fmla="*/ 6902 h 11574"/>
              <a:gd name="connsiteX34" fmla="*/ 7621 w 10030"/>
              <a:gd name="connsiteY34" fmla="*/ 7623 h 11574"/>
              <a:gd name="connsiteX35" fmla="*/ 8548 w 10030"/>
              <a:gd name="connsiteY35" fmla="*/ 9429 h 11574"/>
              <a:gd name="connsiteX36" fmla="*/ 9756 w 10030"/>
              <a:gd name="connsiteY36" fmla="*/ 10350 h 11574"/>
              <a:gd name="connsiteX37" fmla="*/ 10030 w 10030"/>
              <a:gd name="connsiteY37" fmla="*/ 11574 h 11574"/>
              <a:gd name="connsiteX0" fmla="*/ 10 w 10030"/>
              <a:gd name="connsiteY0" fmla="*/ 11529 h 11574"/>
              <a:gd name="connsiteX1" fmla="*/ 8 w 10030"/>
              <a:gd name="connsiteY1" fmla="*/ 15 h 11574"/>
              <a:gd name="connsiteX2" fmla="*/ 446 w 10030"/>
              <a:gd name="connsiteY2" fmla="*/ 8971 h 11574"/>
              <a:gd name="connsiteX3" fmla="*/ 1211 w 10030"/>
              <a:gd name="connsiteY3" fmla="*/ 4665 h 11574"/>
              <a:gd name="connsiteX4" fmla="*/ 1296 w 10030"/>
              <a:gd name="connsiteY4" fmla="*/ 4252 h 11574"/>
              <a:gd name="connsiteX5" fmla="*/ 1358 w 10030"/>
              <a:gd name="connsiteY5" fmla="*/ 3679 h 11574"/>
              <a:gd name="connsiteX6" fmla="*/ 1441 w 10030"/>
              <a:gd name="connsiteY6" fmla="*/ 3232 h 11574"/>
              <a:gd name="connsiteX7" fmla="*/ 1527 w 10030"/>
              <a:gd name="connsiteY7" fmla="*/ 2852 h 11574"/>
              <a:gd name="connsiteX8" fmla="*/ 1606 w 10030"/>
              <a:gd name="connsiteY8" fmla="*/ 2425 h 11574"/>
              <a:gd name="connsiteX9" fmla="*/ 1715 w 10030"/>
              <a:gd name="connsiteY9" fmla="*/ 2405 h 11574"/>
              <a:gd name="connsiteX10" fmla="*/ 1798 w 10030"/>
              <a:gd name="connsiteY10" fmla="*/ 1977 h 11574"/>
              <a:gd name="connsiteX11" fmla="*/ 1880 w 10030"/>
              <a:gd name="connsiteY11" fmla="*/ 1576 h 11574"/>
              <a:gd name="connsiteX12" fmla="*/ 1964 w 10030"/>
              <a:gd name="connsiteY12" fmla="*/ 1529 h 11574"/>
              <a:gd name="connsiteX13" fmla="*/ 2055 w 10030"/>
              <a:gd name="connsiteY13" fmla="*/ 1853 h 11574"/>
              <a:gd name="connsiteX14" fmla="*/ 2124 w 10030"/>
              <a:gd name="connsiteY14" fmla="*/ 2198 h 11574"/>
              <a:gd name="connsiteX15" fmla="*/ 2188 w 10030"/>
              <a:gd name="connsiteY15" fmla="*/ 2748 h 11574"/>
              <a:gd name="connsiteX16" fmla="*/ 2256 w 10030"/>
              <a:gd name="connsiteY16" fmla="*/ 3423 h 11574"/>
              <a:gd name="connsiteX17" fmla="*/ 2322 w 10030"/>
              <a:gd name="connsiteY17" fmla="*/ 3976 h 11574"/>
              <a:gd name="connsiteX18" fmla="*/ 2408 w 10030"/>
              <a:gd name="connsiteY18" fmla="*/ 4507 h 11574"/>
              <a:gd name="connsiteX19" fmla="*/ 2522 w 10030"/>
              <a:gd name="connsiteY19" fmla="*/ 5023 h 11574"/>
              <a:gd name="connsiteX20" fmla="*/ 2609 w 10030"/>
              <a:gd name="connsiteY20" fmla="*/ 5320 h 11574"/>
              <a:gd name="connsiteX21" fmla="*/ 2678 w 10030"/>
              <a:gd name="connsiteY21" fmla="*/ 5471 h 11574"/>
              <a:gd name="connsiteX22" fmla="*/ 2782 w 10030"/>
              <a:gd name="connsiteY22" fmla="*/ 5609 h 11574"/>
              <a:gd name="connsiteX23" fmla="*/ 2846 w 10030"/>
              <a:gd name="connsiteY23" fmla="*/ 5574 h 11574"/>
              <a:gd name="connsiteX24" fmla="*/ 2910 w 10030"/>
              <a:gd name="connsiteY24" fmla="*/ 5540 h 11574"/>
              <a:gd name="connsiteX25" fmla="*/ 2998 w 10030"/>
              <a:gd name="connsiteY25" fmla="*/ 5526 h 11574"/>
              <a:gd name="connsiteX26" fmla="*/ 3107 w 10030"/>
              <a:gd name="connsiteY26" fmla="*/ 6023 h 11574"/>
              <a:gd name="connsiteX27" fmla="*/ 3198 w 10030"/>
              <a:gd name="connsiteY27" fmla="*/ 6366 h 11574"/>
              <a:gd name="connsiteX28" fmla="*/ 3429 w 10030"/>
              <a:gd name="connsiteY28" fmla="*/ 6523 h 11574"/>
              <a:gd name="connsiteX29" fmla="*/ 3653 w 10030"/>
              <a:gd name="connsiteY29" fmla="*/ 6594 h 11574"/>
              <a:gd name="connsiteX30" fmla="*/ 4046 w 10030"/>
              <a:gd name="connsiteY30" fmla="*/ 6218 h 11574"/>
              <a:gd name="connsiteX31" fmla="*/ 5019 w 10030"/>
              <a:gd name="connsiteY31" fmla="*/ 7030 h 11574"/>
              <a:gd name="connsiteX32" fmla="*/ 6825 w 10030"/>
              <a:gd name="connsiteY32" fmla="*/ 6902 h 11574"/>
              <a:gd name="connsiteX33" fmla="*/ 7621 w 10030"/>
              <a:gd name="connsiteY33" fmla="*/ 7623 h 11574"/>
              <a:gd name="connsiteX34" fmla="*/ 8548 w 10030"/>
              <a:gd name="connsiteY34" fmla="*/ 9429 h 11574"/>
              <a:gd name="connsiteX35" fmla="*/ 9756 w 10030"/>
              <a:gd name="connsiteY35" fmla="*/ 10350 h 11574"/>
              <a:gd name="connsiteX36" fmla="*/ 10030 w 10030"/>
              <a:gd name="connsiteY36" fmla="*/ 11574 h 11574"/>
              <a:gd name="connsiteX0" fmla="*/ 10 w 10030"/>
              <a:gd name="connsiteY0" fmla="*/ 11680 h 11725"/>
              <a:gd name="connsiteX1" fmla="*/ 8 w 10030"/>
              <a:gd name="connsiteY1" fmla="*/ 166 h 11725"/>
              <a:gd name="connsiteX2" fmla="*/ 1211 w 10030"/>
              <a:gd name="connsiteY2" fmla="*/ 4816 h 11725"/>
              <a:gd name="connsiteX3" fmla="*/ 1296 w 10030"/>
              <a:gd name="connsiteY3" fmla="*/ 4403 h 11725"/>
              <a:gd name="connsiteX4" fmla="*/ 1358 w 10030"/>
              <a:gd name="connsiteY4" fmla="*/ 3830 h 11725"/>
              <a:gd name="connsiteX5" fmla="*/ 1441 w 10030"/>
              <a:gd name="connsiteY5" fmla="*/ 3383 h 11725"/>
              <a:gd name="connsiteX6" fmla="*/ 1527 w 10030"/>
              <a:gd name="connsiteY6" fmla="*/ 3003 h 11725"/>
              <a:gd name="connsiteX7" fmla="*/ 1606 w 10030"/>
              <a:gd name="connsiteY7" fmla="*/ 2576 h 11725"/>
              <a:gd name="connsiteX8" fmla="*/ 1715 w 10030"/>
              <a:gd name="connsiteY8" fmla="*/ 2556 h 11725"/>
              <a:gd name="connsiteX9" fmla="*/ 1798 w 10030"/>
              <a:gd name="connsiteY9" fmla="*/ 2128 h 11725"/>
              <a:gd name="connsiteX10" fmla="*/ 1880 w 10030"/>
              <a:gd name="connsiteY10" fmla="*/ 1727 h 11725"/>
              <a:gd name="connsiteX11" fmla="*/ 1964 w 10030"/>
              <a:gd name="connsiteY11" fmla="*/ 1680 h 11725"/>
              <a:gd name="connsiteX12" fmla="*/ 2055 w 10030"/>
              <a:gd name="connsiteY12" fmla="*/ 2004 h 11725"/>
              <a:gd name="connsiteX13" fmla="*/ 2124 w 10030"/>
              <a:gd name="connsiteY13" fmla="*/ 2349 h 11725"/>
              <a:gd name="connsiteX14" fmla="*/ 2188 w 10030"/>
              <a:gd name="connsiteY14" fmla="*/ 2899 h 11725"/>
              <a:gd name="connsiteX15" fmla="*/ 2256 w 10030"/>
              <a:gd name="connsiteY15" fmla="*/ 3574 h 11725"/>
              <a:gd name="connsiteX16" fmla="*/ 2322 w 10030"/>
              <a:gd name="connsiteY16" fmla="*/ 4127 h 11725"/>
              <a:gd name="connsiteX17" fmla="*/ 2408 w 10030"/>
              <a:gd name="connsiteY17" fmla="*/ 4658 h 11725"/>
              <a:gd name="connsiteX18" fmla="*/ 2522 w 10030"/>
              <a:gd name="connsiteY18" fmla="*/ 5174 h 11725"/>
              <a:gd name="connsiteX19" fmla="*/ 2609 w 10030"/>
              <a:gd name="connsiteY19" fmla="*/ 5471 h 11725"/>
              <a:gd name="connsiteX20" fmla="*/ 2678 w 10030"/>
              <a:gd name="connsiteY20" fmla="*/ 5622 h 11725"/>
              <a:gd name="connsiteX21" fmla="*/ 2782 w 10030"/>
              <a:gd name="connsiteY21" fmla="*/ 5760 h 11725"/>
              <a:gd name="connsiteX22" fmla="*/ 2846 w 10030"/>
              <a:gd name="connsiteY22" fmla="*/ 5725 h 11725"/>
              <a:gd name="connsiteX23" fmla="*/ 2910 w 10030"/>
              <a:gd name="connsiteY23" fmla="*/ 5691 h 11725"/>
              <a:gd name="connsiteX24" fmla="*/ 2998 w 10030"/>
              <a:gd name="connsiteY24" fmla="*/ 5677 h 11725"/>
              <a:gd name="connsiteX25" fmla="*/ 3107 w 10030"/>
              <a:gd name="connsiteY25" fmla="*/ 6174 h 11725"/>
              <a:gd name="connsiteX26" fmla="*/ 3198 w 10030"/>
              <a:gd name="connsiteY26" fmla="*/ 6517 h 11725"/>
              <a:gd name="connsiteX27" fmla="*/ 3429 w 10030"/>
              <a:gd name="connsiteY27" fmla="*/ 6674 h 11725"/>
              <a:gd name="connsiteX28" fmla="*/ 3653 w 10030"/>
              <a:gd name="connsiteY28" fmla="*/ 6745 h 11725"/>
              <a:gd name="connsiteX29" fmla="*/ 4046 w 10030"/>
              <a:gd name="connsiteY29" fmla="*/ 6369 h 11725"/>
              <a:gd name="connsiteX30" fmla="*/ 5019 w 10030"/>
              <a:gd name="connsiteY30" fmla="*/ 7181 h 11725"/>
              <a:gd name="connsiteX31" fmla="*/ 6825 w 10030"/>
              <a:gd name="connsiteY31" fmla="*/ 7053 h 11725"/>
              <a:gd name="connsiteX32" fmla="*/ 7621 w 10030"/>
              <a:gd name="connsiteY32" fmla="*/ 7774 h 11725"/>
              <a:gd name="connsiteX33" fmla="*/ 8548 w 10030"/>
              <a:gd name="connsiteY33" fmla="*/ 9580 h 11725"/>
              <a:gd name="connsiteX34" fmla="*/ 9756 w 10030"/>
              <a:gd name="connsiteY34" fmla="*/ 10501 h 11725"/>
              <a:gd name="connsiteX35" fmla="*/ 10030 w 10030"/>
              <a:gd name="connsiteY35" fmla="*/ 11725 h 11725"/>
              <a:gd name="connsiteX0" fmla="*/ 10 w 10030"/>
              <a:gd name="connsiteY0" fmla="*/ 11708 h 11753"/>
              <a:gd name="connsiteX1" fmla="*/ 8 w 10030"/>
              <a:gd name="connsiteY1" fmla="*/ 194 h 11753"/>
              <a:gd name="connsiteX2" fmla="*/ 1296 w 10030"/>
              <a:gd name="connsiteY2" fmla="*/ 4431 h 11753"/>
              <a:gd name="connsiteX3" fmla="*/ 1358 w 10030"/>
              <a:gd name="connsiteY3" fmla="*/ 3858 h 11753"/>
              <a:gd name="connsiteX4" fmla="*/ 1441 w 10030"/>
              <a:gd name="connsiteY4" fmla="*/ 3411 h 11753"/>
              <a:gd name="connsiteX5" fmla="*/ 1527 w 10030"/>
              <a:gd name="connsiteY5" fmla="*/ 3031 h 11753"/>
              <a:gd name="connsiteX6" fmla="*/ 1606 w 10030"/>
              <a:gd name="connsiteY6" fmla="*/ 2604 h 11753"/>
              <a:gd name="connsiteX7" fmla="*/ 1715 w 10030"/>
              <a:gd name="connsiteY7" fmla="*/ 2584 h 11753"/>
              <a:gd name="connsiteX8" fmla="*/ 1798 w 10030"/>
              <a:gd name="connsiteY8" fmla="*/ 2156 h 11753"/>
              <a:gd name="connsiteX9" fmla="*/ 1880 w 10030"/>
              <a:gd name="connsiteY9" fmla="*/ 1755 h 11753"/>
              <a:gd name="connsiteX10" fmla="*/ 1964 w 10030"/>
              <a:gd name="connsiteY10" fmla="*/ 1708 h 11753"/>
              <a:gd name="connsiteX11" fmla="*/ 2055 w 10030"/>
              <a:gd name="connsiteY11" fmla="*/ 2032 h 11753"/>
              <a:gd name="connsiteX12" fmla="*/ 2124 w 10030"/>
              <a:gd name="connsiteY12" fmla="*/ 2377 h 11753"/>
              <a:gd name="connsiteX13" fmla="*/ 2188 w 10030"/>
              <a:gd name="connsiteY13" fmla="*/ 2927 h 11753"/>
              <a:gd name="connsiteX14" fmla="*/ 2256 w 10030"/>
              <a:gd name="connsiteY14" fmla="*/ 3602 h 11753"/>
              <a:gd name="connsiteX15" fmla="*/ 2322 w 10030"/>
              <a:gd name="connsiteY15" fmla="*/ 4155 h 11753"/>
              <a:gd name="connsiteX16" fmla="*/ 2408 w 10030"/>
              <a:gd name="connsiteY16" fmla="*/ 4686 h 11753"/>
              <a:gd name="connsiteX17" fmla="*/ 2522 w 10030"/>
              <a:gd name="connsiteY17" fmla="*/ 5202 h 11753"/>
              <a:gd name="connsiteX18" fmla="*/ 2609 w 10030"/>
              <a:gd name="connsiteY18" fmla="*/ 5499 h 11753"/>
              <a:gd name="connsiteX19" fmla="*/ 2678 w 10030"/>
              <a:gd name="connsiteY19" fmla="*/ 5650 h 11753"/>
              <a:gd name="connsiteX20" fmla="*/ 2782 w 10030"/>
              <a:gd name="connsiteY20" fmla="*/ 5788 h 11753"/>
              <a:gd name="connsiteX21" fmla="*/ 2846 w 10030"/>
              <a:gd name="connsiteY21" fmla="*/ 5753 h 11753"/>
              <a:gd name="connsiteX22" fmla="*/ 2910 w 10030"/>
              <a:gd name="connsiteY22" fmla="*/ 5719 h 11753"/>
              <a:gd name="connsiteX23" fmla="*/ 2998 w 10030"/>
              <a:gd name="connsiteY23" fmla="*/ 5705 h 11753"/>
              <a:gd name="connsiteX24" fmla="*/ 3107 w 10030"/>
              <a:gd name="connsiteY24" fmla="*/ 6202 h 11753"/>
              <a:gd name="connsiteX25" fmla="*/ 3198 w 10030"/>
              <a:gd name="connsiteY25" fmla="*/ 6545 h 11753"/>
              <a:gd name="connsiteX26" fmla="*/ 3429 w 10030"/>
              <a:gd name="connsiteY26" fmla="*/ 6702 h 11753"/>
              <a:gd name="connsiteX27" fmla="*/ 3653 w 10030"/>
              <a:gd name="connsiteY27" fmla="*/ 6773 h 11753"/>
              <a:gd name="connsiteX28" fmla="*/ 4046 w 10030"/>
              <a:gd name="connsiteY28" fmla="*/ 6397 h 11753"/>
              <a:gd name="connsiteX29" fmla="*/ 5019 w 10030"/>
              <a:gd name="connsiteY29" fmla="*/ 7209 h 11753"/>
              <a:gd name="connsiteX30" fmla="*/ 6825 w 10030"/>
              <a:gd name="connsiteY30" fmla="*/ 7081 h 11753"/>
              <a:gd name="connsiteX31" fmla="*/ 7621 w 10030"/>
              <a:gd name="connsiteY31" fmla="*/ 7802 h 11753"/>
              <a:gd name="connsiteX32" fmla="*/ 8548 w 10030"/>
              <a:gd name="connsiteY32" fmla="*/ 9608 h 11753"/>
              <a:gd name="connsiteX33" fmla="*/ 9756 w 10030"/>
              <a:gd name="connsiteY33" fmla="*/ 10529 h 11753"/>
              <a:gd name="connsiteX34" fmla="*/ 10030 w 10030"/>
              <a:gd name="connsiteY34" fmla="*/ 11753 h 11753"/>
              <a:gd name="connsiteX0" fmla="*/ 10 w 10030"/>
              <a:gd name="connsiteY0" fmla="*/ 10000 h 10045"/>
              <a:gd name="connsiteX1" fmla="*/ 8 w 10030"/>
              <a:gd name="connsiteY1" fmla="*/ 2882 h 10045"/>
              <a:gd name="connsiteX2" fmla="*/ 1296 w 10030"/>
              <a:gd name="connsiteY2" fmla="*/ 2723 h 10045"/>
              <a:gd name="connsiteX3" fmla="*/ 1358 w 10030"/>
              <a:gd name="connsiteY3" fmla="*/ 2150 h 10045"/>
              <a:gd name="connsiteX4" fmla="*/ 1441 w 10030"/>
              <a:gd name="connsiteY4" fmla="*/ 1703 h 10045"/>
              <a:gd name="connsiteX5" fmla="*/ 1527 w 10030"/>
              <a:gd name="connsiteY5" fmla="*/ 1323 h 10045"/>
              <a:gd name="connsiteX6" fmla="*/ 1606 w 10030"/>
              <a:gd name="connsiteY6" fmla="*/ 896 h 10045"/>
              <a:gd name="connsiteX7" fmla="*/ 1715 w 10030"/>
              <a:gd name="connsiteY7" fmla="*/ 876 h 10045"/>
              <a:gd name="connsiteX8" fmla="*/ 1798 w 10030"/>
              <a:gd name="connsiteY8" fmla="*/ 448 h 10045"/>
              <a:gd name="connsiteX9" fmla="*/ 1880 w 10030"/>
              <a:gd name="connsiteY9" fmla="*/ 47 h 10045"/>
              <a:gd name="connsiteX10" fmla="*/ 1964 w 10030"/>
              <a:gd name="connsiteY10" fmla="*/ 0 h 10045"/>
              <a:gd name="connsiteX11" fmla="*/ 2055 w 10030"/>
              <a:gd name="connsiteY11" fmla="*/ 324 h 10045"/>
              <a:gd name="connsiteX12" fmla="*/ 2124 w 10030"/>
              <a:gd name="connsiteY12" fmla="*/ 669 h 10045"/>
              <a:gd name="connsiteX13" fmla="*/ 2188 w 10030"/>
              <a:gd name="connsiteY13" fmla="*/ 1219 h 10045"/>
              <a:gd name="connsiteX14" fmla="*/ 2256 w 10030"/>
              <a:gd name="connsiteY14" fmla="*/ 1894 h 10045"/>
              <a:gd name="connsiteX15" fmla="*/ 2322 w 10030"/>
              <a:gd name="connsiteY15" fmla="*/ 2447 h 10045"/>
              <a:gd name="connsiteX16" fmla="*/ 2408 w 10030"/>
              <a:gd name="connsiteY16" fmla="*/ 2978 h 10045"/>
              <a:gd name="connsiteX17" fmla="*/ 2522 w 10030"/>
              <a:gd name="connsiteY17" fmla="*/ 3494 h 10045"/>
              <a:gd name="connsiteX18" fmla="*/ 2609 w 10030"/>
              <a:gd name="connsiteY18" fmla="*/ 3791 h 10045"/>
              <a:gd name="connsiteX19" fmla="*/ 2678 w 10030"/>
              <a:gd name="connsiteY19" fmla="*/ 3942 h 10045"/>
              <a:gd name="connsiteX20" fmla="*/ 2782 w 10030"/>
              <a:gd name="connsiteY20" fmla="*/ 4080 h 10045"/>
              <a:gd name="connsiteX21" fmla="*/ 2846 w 10030"/>
              <a:gd name="connsiteY21" fmla="*/ 4045 h 10045"/>
              <a:gd name="connsiteX22" fmla="*/ 2910 w 10030"/>
              <a:gd name="connsiteY22" fmla="*/ 4011 h 10045"/>
              <a:gd name="connsiteX23" fmla="*/ 2998 w 10030"/>
              <a:gd name="connsiteY23" fmla="*/ 3997 h 10045"/>
              <a:gd name="connsiteX24" fmla="*/ 3107 w 10030"/>
              <a:gd name="connsiteY24" fmla="*/ 4494 h 10045"/>
              <a:gd name="connsiteX25" fmla="*/ 3198 w 10030"/>
              <a:gd name="connsiteY25" fmla="*/ 4837 h 10045"/>
              <a:gd name="connsiteX26" fmla="*/ 3429 w 10030"/>
              <a:gd name="connsiteY26" fmla="*/ 4994 h 10045"/>
              <a:gd name="connsiteX27" fmla="*/ 3653 w 10030"/>
              <a:gd name="connsiteY27" fmla="*/ 5065 h 10045"/>
              <a:gd name="connsiteX28" fmla="*/ 4046 w 10030"/>
              <a:gd name="connsiteY28" fmla="*/ 4689 h 10045"/>
              <a:gd name="connsiteX29" fmla="*/ 5019 w 10030"/>
              <a:gd name="connsiteY29" fmla="*/ 5501 h 10045"/>
              <a:gd name="connsiteX30" fmla="*/ 6825 w 10030"/>
              <a:gd name="connsiteY30" fmla="*/ 5373 h 10045"/>
              <a:gd name="connsiteX31" fmla="*/ 7621 w 10030"/>
              <a:gd name="connsiteY31" fmla="*/ 6094 h 10045"/>
              <a:gd name="connsiteX32" fmla="*/ 8548 w 10030"/>
              <a:gd name="connsiteY32" fmla="*/ 7900 h 10045"/>
              <a:gd name="connsiteX33" fmla="*/ 9756 w 10030"/>
              <a:gd name="connsiteY33" fmla="*/ 8821 h 10045"/>
              <a:gd name="connsiteX34" fmla="*/ 10030 w 10030"/>
              <a:gd name="connsiteY34" fmla="*/ 10045 h 10045"/>
              <a:gd name="connsiteX0" fmla="*/ 10 w 10030"/>
              <a:gd name="connsiteY0" fmla="*/ 10000 h 10045"/>
              <a:gd name="connsiteX1" fmla="*/ 8 w 10030"/>
              <a:gd name="connsiteY1" fmla="*/ 2882 h 10045"/>
              <a:gd name="connsiteX2" fmla="*/ 809 w 10030"/>
              <a:gd name="connsiteY2" fmla="*/ 2137 h 10045"/>
              <a:gd name="connsiteX3" fmla="*/ 1296 w 10030"/>
              <a:gd name="connsiteY3" fmla="*/ 2723 h 10045"/>
              <a:gd name="connsiteX4" fmla="*/ 1358 w 10030"/>
              <a:gd name="connsiteY4" fmla="*/ 2150 h 10045"/>
              <a:gd name="connsiteX5" fmla="*/ 1441 w 10030"/>
              <a:gd name="connsiteY5" fmla="*/ 1703 h 10045"/>
              <a:gd name="connsiteX6" fmla="*/ 1527 w 10030"/>
              <a:gd name="connsiteY6" fmla="*/ 1323 h 10045"/>
              <a:gd name="connsiteX7" fmla="*/ 1606 w 10030"/>
              <a:gd name="connsiteY7" fmla="*/ 896 h 10045"/>
              <a:gd name="connsiteX8" fmla="*/ 1715 w 10030"/>
              <a:gd name="connsiteY8" fmla="*/ 876 h 10045"/>
              <a:gd name="connsiteX9" fmla="*/ 1798 w 10030"/>
              <a:gd name="connsiteY9" fmla="*/ 448 h 10045"/>
              <a:gd name="connsiteX10" fmla="*/ 1880 w 10030"/>
              <a:gd name="connsiteY10" fmla="*/ 47 h 10045"/>
              <a:gd name="connsiteX11" fmla="*/ 1964 w 10030"/>
              <a:gd name="connsiteY11" fmla="*/ 0 h 10045"/>
              <a:gd name="connsiteX12" fmla="*/ 2055 w 10030"/>
              <a:gd name="connsiteY12" fmla="*/ 324 h 10045"/>
              <a:gd name="connsiteX13" fmla="*/ 2124 w 10030"/>
              <a:gd name="connsiteY13" fmla="*/ 669 h 10045"/>
              <a:gd name="connsiteX14" fmla="*/ 2188 w 10030"/>
              <a:gd name="connsiteY14" fmla="*/ 1219 h 10045"/>
              <a:gd name="connsiteX15" fmla="*/ 2256 w 10030"/>
              <a:gd name="connsiteY15" fmla="*/ 1894 h 10045"/>
              <a:gd name="connsiteX16" fmla="*/ 2322 w 10030"/>
              <a:gd name="connsiteY16" fmla="*/ 2447 h 10045"/>
              <a:gd name="connsiteX17" fmla="*/ 2408 w 10030"/>
              <a:gd name="connsiteY17" fmla="*/ 2978 h 10045"/>
              <a:gd name="connsiteX18" fmla="*/ 2522 w 10030"/>
              <a:gd name="connsiteY18" fmla="*/ 3494 h 10045"/>
              <a:gd name="connsiteX19" fmla="*/ 2609 w 10030"/>
              <a:gd name="connsiteY19" fmla="*/ 3791 h 10045"/>
              <a:gd name="connsiteX20" fmla="*/ 2678 w 10030"/>
              <a:gd name="connsiteY20" fmla="*/ 3942 h 10045"/>
              <a:gd name="connsiteX21" fmla="*/ 2782 w 10030"/>
              <a:gd name="connsiteY21" fmla="*/ 4080 h 10045"/>
              <a:gd name="connsiteX22" fmla="*/ 2846 w 10030"/>
              <a:gd name="connsiteY22" fmla="*/ 4045 h 10045"/>
              <a:gd name="connsiteX23" fmla="*/ 2910 w 10030"/>
              <a:gd name="connsiteY23" fmla="*/ 4011 h 10045"/>
              <a:gd name="connsiteX24" fmla="*/ 2998 w 10030"/>
              <a:gd name="connsiteY24" fmla="*/ 3997 h 10045"/>
              <a:gd name="connsiteX25" fmla="*/ 3107 w 10030"/>
              <a:gd name="connsiteY25" fmla="*/ 4494 h 10045"/>
              <a:gd name="connsiteX26" fmla="*/ 3198 w 10030"/>
              <a:gd name="connsiteY26" fmla="*/ 4837 h 10045"/>
              <a:gd name="connsiteX27" fmla="*/ 3429 w 10030"/>
              <a:gd name="connsiteY27" fmla="*/ 4994 h 10045"/>
              <a:gd name="connsiteX28" fmla="*/ 3653 w 10030"/>
              <a:gd name="connsiteY28" fmla="*/ 5065 h 10045"/>
              <a:gd name="connsiteX29" fmla="*/ 4046 w 10030"/>
              <a:gd name="connsiteY29" fmla="*/ 4689 h 10045"/>
              <a:gd name="connsiteX30" fmla="*/ 5019 w 10030"/>
              <a:gd name="connsiteY30" fmla="*/ 5501 h 10045"/>
              <a:gd name="connsiteX31" fmla="*/ 6825 w 10030"/>
              <a:gd name="connsiteY31" fmla="*/ 5373 h 10045"/>
              <a:gd name="connsiteX32" fmla="*/ 7621 w 10030"/>
              <a:gd name="connsiteY32" fmla="*/ 6094 h 10045"/>
              <a:gd name="connsiteX33" fmla="*/ 8548 w 10030"/>
              <a:gd name="connsiteY33" fmla="*/ 7900 h 10045"/>
              <a:gd name="connsiteX34" fmla="*/ 9756 w 10030"/>
              <a:gd name="connsiteY34" fmla="*/ 8821 h 10045"/>
              <a:gd name="connsiteX35" fmla="*/ 10030 w 10030"/>
              <a:gd name="connsiteY35" fmla="*/ 10045 h 10045"/>
              <a:gd name="connsiteX0" fmla="*/ 10 w 10030"/>
              <a:gd name="connsiteY0" fmla="*/ 10000 h 10045"/>
              <a:gd name="connsiteX1" fmla="*/ 8 w 10030"/>
              <a:gd name="connsiteY1" fmla="*/ 2882 h 10045"/>
              <a:gd name="connsiteX2" fmla="*/ 809 w 10030"/>
              <a:gd name="connsiteY2" fmla="*/ 2137 h 10045"/>
              <a:gd name="connsiteX3" fmla="*/ 1296 w 10030"/>
              <a:gd name="connsiteY3" fmla="*/ 2723 h 10045"/>
              <a:gd name="connsiteX4" fmla="*/ 1358 w 10030"/>
              <a:gd name="connsiteY4" fmla="*/ 2150 h 10045"/>
              <a:gd name="connsiteX5" fmla="*/ 1441 w 10030"/>
              <a:gd name="connsiteY5" fmla="*/ 1703 h 10045"/>
              <a:gd name="connsiteX6" fmla="*/ 1527 w 10030"/>
              <a:gd name="connsiteY6" fmla="*/ 1323 h 10045"/>
              <a:gd name="connsiteX7" fmla="*/ 1606 w 10030"/>
              <a:gd name="connsiteY7" fmla="*/ 896 h 10045"/>
              <a:gd name="connsiteX8" fmla="*/ 1715 w 10030"/>
              <a:gd name="connsiteY8" fmla="*/ 876 h 10045"/>
              <a:gd name="connsiteX9" fmla="*/ 1798 w 10030"/>
              <a:gd name="connsiteY9" fmla="*/ 448 h 10045"/>
              <a:gd name="connsiteX10" fmla="*/ 1880 w 10030"/>
              <a:gd name="connsiteY10" fmla="*/ 47 h 10045"/>
              <a:gd name="connsiteX11" fmla="*/ 1964 w 10030"/>
              <a:gd name="connsiteY11" fmla="*/ 0 h 10045"/>
              <a:gd name="connsiteX12" fmla="*/ 2055 w 10030"/>
              <a:gd name="connsiteY12" fmla="*/ 324 h 10045"/>
              <a:gd name="connsiteX13" fmla="*/ 2124 w 10030"/>
              <a:gd name="connsiteY13" fmla="*/ 669 h 10045"/>
              <a:gd name="connsiteX14" fmla="*/ 2188 w 10030"/>
              <a:gd name="connsiteY14" fmla="*/ 1219 h 10045"/>
              <a:gd name="connsiteX15" fmla="*/ 2256 w 10030"/>
              <a:gd name="connsiteY15" fmla="*/ 1894 h 10045"/>
              <a:gd name="connsiteX16" fmla="*/ 2322 w 10030"/>
              <a:gd name="connsiteY16" fmla="*/ 2447 h 10045"/>
              <a:gd name="connsiteX17" fmla="*/ 2408 w 10030"/>
              <a:gd name="connsiteY17" fmla="*/ 2978 h 10045"/>
              <a:gd name="connsiteX18" fmla="*/ 2522 w 10030"/>
              <a:gd name="connsiteY18" fmla="*/ 3494 h 10045"/>
              <a:gd name="connsiteX19" fmla="*/ 2609 w 10030"/>
              <a:gd name="connsiteY19" fmla="*/ 3791 h 10045"/>
              <a:gd name="connsiteX20" fmla="*/ 2678 w 10030"/>
              <a:gd name="connsiteY20" fmla="*/ 3942 h 10045"/>
              <a:gd name="connsiteX21" fmla="*/ 2782 w 10030"/>
              <a:gd name="connsiteY21" fmla="*/ 4080 h 10045"/>
              <a:gd name="connsiteX22" fmla="*/ 2846 w 10030"/>
              <a:gd name="connsiteY22" fmla="*/ 4045 h 10045"/>
              <a:gd name="connsiteX23" fmla="*/ 2910 w 10030"/>
              <a:gd name="connsiteY23" fmla="*/ 4011 h 10045"/>
              <a:gd name="connsiteX24" fmla="*/ 2998 w 10030"/>
              <a:gd name="connsiteY24" fmla="*/ 3997 h 10045"/>
              <a:gd name="connsiteX25" fmla="*/ 3107 w 10030"/>
              <a:gd name="connsiteY25" fmla="*/ 4494 h 10045"/>
              <a:gd name="connsiteX26" fmla="*/ 3198 w 10030"/>
              <a:gd name="connsiteY26" fmla="*/ 4837 h 10045"/>
              <a:gd name="connsiteX27" fmla="*/ 3429 w 10030"/>
              <a:gd name="connsiteY27" fmla="*/ 4994 h 10045"/>
              <a:gd name="connsiteX28" fmla="*/ 3653 w 10030"/>
              <a:gd name="connsiteY28" fmla="*/ 5065 h 10045"/>
              <a:gd name="connsiteX29" fmla="*/ 4046 w 10030"/>
              <a:gd name="connsiteY29" fmla="*/ 4689 h 10045"/>
              <a:gd name="connsiteX30" fmla="*/ 5019 w 10030"/>
              <a:gd name="connsiteY30" fmla="*/ 5501 h 10045"/>
              <a:gd name="connsiteX31" fmla="*/ 6825 w 10030"/>
              <a:gd name="connsiteY31" fmla="*/ 5373 h 10045"/>
              <a:gd name="connsiteX32" fmla="*/ 7621 w 10030"/>
              <a:gd name="connsiteY32" fmla="*/ 6094 h 10045"/>
              <a:gd name="connsiteX33" fmla="*/ 8548 w 10030"/>
              <a:gd name="connsiteY33" fmla="*/ 7900 h 10045"/>
              <a:gd name="connsiteX34" fmla="*/ 9756 w 10030"/>
              <a:gd name="connsiteY34" fmla="*/ 8821 h 10045"/>
              <a:gd name="connsiteX35" fmla="*/ 10030 w 10030"/>
              <a:gd name="connsiteY35" fmla="*/ 10045 h 10045"/>
              <a:gd name="connsiteX0" fmla="*/ 10 w 10030"/>
              <a:gd name="connsiteY0" fmla="*/ 10000 h 10045"/>
              <a:gd name="connsiteX1" fmla="*/ 8 w 10030"/>
              <a:gd name="connsiteY1" fmla="*/ 2882 h 10045"/>
              <a:gd name="connsiteX2" fmla="*/ 809 w 10030"/>
              <a:gd name="connsiteY2" fmla="*/ 2137 h 10045"/>
              <a:gd name="connsiteX3" fmla="*/ 1358 w 10030"/>
              <a:gd name="connsiteY3" fmla="*/ 2150 h 10045"/>
              <a:gd name="connsiteX4" fmla="*/ 1441 w 10030"/>
              <a:gd name="connsiteY4" fmla="*/ 1703 h 10045"/>
              <a:gd name="connsiteX5" fmla="*/ 1527 w 10030"/>
              <a:gd name="connsiteY5" fmla="*/ 1323 h 10045"/>
              <a:gd name="connsiteX6" fmla="*/ 1606 w 10030"/>
              <a:gd name="connsiteY6" fmla="*/ 896 h 10045"/>
              <a:gd name="connsiteX7" fmla="*/ 1715 w 10030"/>
              <a:gd name="connsiteY7" fmla="*/ 876 h 10045"/>
              <a:gd name="connsiteX8" fmla="*/ 1798 w 10030"/>
              <a:gd name="connsiteY8" fmla="*/ 448 h 10045"/>
              <a:gd name="connsiteX9" fmla="*/ 1880 w 10030"/>
              <a:gd name="connsiteY9" fmla="*/ 47 h 10045"/>
              <a:gd name="connsiteX10" fmla="*/ 1964 w 10030"/>
              <a:gd name="connsiteY10" fmla="*/ 0 h 10045"/>
              <a:gd name="connsiteX11" fmla="*/ 2055 w 10030"/>
              <a:gd name="connsiteY11" fmla="*/ 324 h 10045"/>
              <a:gd name="connsiteX12" fmla="*/ 2124 w 10030"/>
              <a:gd name="connsiteY12" fmla="*/ 669 h 10045"/>
              <a:gd name="connsiteX13" fmla="*/ 2188 w 10030"/>
              <a:gd name="connsiteY13" fmla="*/ 1219 h 10045"/>
              <a:gd name="connsiteX14" fmla="*/ 2256 w 10030"/>
              <a:gd name="connsiteY14" fmla="*/ 1894 h 10045"/>
              <a:gd name="connsiteX15" fmla="*/ 2322 w 10030"/>
              <a:gd name="connsiteY15" fmla="*/ 2447 h 10045"/>
              <a:gd name="connsiteX16" fmla="*/ 2408 w 10030"/>
              <a:gd name="connsiteY16" fmla="*/ 2978 h 10045"/>
              <a:gd name="connsiteX17" fmla="*/ 2522 w 10030"/>
              <a:gd name="connsiteY17" fmla="*/ 3494 h 10045"/>
              <a:gd name="connsiteX18" fmla="*/ 2609 w 10030"/>
              <a:gd name="connsiteY18" fmla="*/ 3791 h 10045"/>
              <a:gd name="connsiteX19" fmla="*/ 2678 w 10030"/>
              <a:gd name="connsiteY19" fmla="*/ 3942 h 10045"/>
              <a:gd name="connsiteX20" fmla="*/ 2782 w 10030"/>
              <a:gd name="connsiteY20" fmla="*/ 4080 h 10045"/>
              <a:gd name="connsiteX21" fmla="*/ 2846 w 10030"/>
              <a:gd name="connsiteY21" fmla="*/ 4045 h 10045"/>
              <a:gd name="connsiteX22" fmla="*/ 2910 w 10030"/>
              <a:gd name="connsiteY22" fmla="*/ 4011 h 10045"/>
              <a:gd name="connsiteX23" fmla="*/ 2998 w 10030"/>
              <a:gd name="connsiteY23" fmla="*/ 3997 h 10045"/>
              <a:gd name="connsiteX24" fmla="*/ 3107 w 10030"/>
              <a:gd name="connsiteY24" fmla="*/ 4494 h 10045"/>
              <a:gd name="connsiteX25" fmla="*/ 3198 w 10030"/>
              <a:gd name="connsiteY25" fmla="*/ 4837 h 10045"/>
              <a:gd name="connsiteX26" fmla="*/ 3429 w 10030"/>
              <a:gd name="connsiteY26" fmla="*/ 4994 h 10045"/>
              <a:gd name="connsiteX27" fmla="*/ 3653 w 10030"/>
              <a:gd name="connsiteY27" fmla="*/ 5065 h 10045"/>
              <a:gd name="connsiteX28" fmla="*/ 4046 w 10030"/>
              <a:gd name="connsiteY28" fmla="*/ 4689 h 10045"/>
              <a:gd name="connsiteX29" fmla="*/ 5019 w 10030"/>
              <a:gd name="connsiteY29" fmla="*/ 5501 h 10045"/>
              <a:gd name="connsiteX30" fmla="*/ 6825 w 10030"/>
              <a:gd name="connsiteY30" fmla="*/ 5373 h 10045"/>
              <a:gd name="connsiteX31" fmla="*/ 7621 w 10030"/>
              <a:gd name="connsiteY31" fmla="*/ 6094 h 10045"/>
              <a:gd name="connsiteX32" fmla="*/ 8548 w 10030"/>
              <a:gd name="connsiteY32" fmla="*/ 7900 h 10045"/>
              <a:gd name="connsiteX33" fmla="*/ 9756 w 10030"/>
              <a:gd name="connsiteY33" fmla="*/ 8821 h 10045"/>
              <a:gd name="connsiteX34" fmla="*/ 10030 w 10030"/>
              <a:gd name="connsiteY34" fmla="*/ 10045 h 10045"/>
              <a:gd name="connsiteX0" fmla="*/ 10 w 10030"/>
              <a:gd name="connsiteY0" fmla="*/ 10000 h 10045"/>
              <a:gd name="connsiteX1" fmla="*/ 8 w 10030"/>
              <a:gd name="connsiteY1" fmla="*/ 2882 h 10045"/>
              <a:gd name="connsiteX2" fmla="*/ 809 w 10030"/>
              <a:gd name="connsiteY2" fmla="*/ 2137 h 10045"/>
              <a:gd name="connsiteX3" fmla="*/ 1441 w 10030"/>
              <a:gd name="connsiteY3" fmla="*/ 1703 h 10045"/>
              <a:gd name="connsiteX4" fmla="*/ 1527 w 10030"/>
              <a:gd name="connsiteY4" fmla="*/ 1323 h 10045"/>
              <a:gd name="connsiteX5" fmla="*/ 1606 w 10030"/>
              <a:gd name="connsiteY5" fmla="*/ 896 h 10045"/>
              <a:gd name="connsiteX6" fmla="*/ 1715 w 10030"/>
              <a:gd name="connsiteY6" fmla="*/ 876 h 10045"/>
              <a:gd name="connsiteX7" fmla="*/ 1798 w 10030"/>
              <a:gd name="connsiteY7" fmla="*/ 448 h 10045"/>
              <a:gd name="connsiteX8" fmla="*/ 1880 w 10030"/>
              <a:gd name="connsiteY8" fmla="*/ 47 h 10045"/>
              <a:gd name="connsiteX9" fmla="*/ 1964 w 10030"/>
              <a:gd name="connsiteY9" fmla="*/ 0 h 10045"/>
              <a:gd name="connsiteX10" fmla="*/ 2055 w 10030"/>
              <a:gd name="connsiteY10" fmla="*/ 324 h 10045"/>
              <a:gd name="connsiteX11" fmla="*/ 2124 w 10030"/>
              <a:gd name="connsiteY11" fmla="*/ 669 h 10045"/>
              <a:gd name="connsiteX12" fmla="*/ 2188 w 10030"/>
              <a:gd name="connsiteY12" fmla="*/ 1219 h 10045"/>
              <a:gd name="connsiteX13" fmla="*/ 2256 w 10030"/>
              <a:gd name="connsiteY13" fmla="*/ 1894 h 10045"/>
              <a:gd name="connsiteX14" fmla="*/ 2322 w 10030"/>
              <a:gd name="connsiteY14" fmla="*/ 2447 h 10045"/>
              <a:gd name="connsiteX15" fmla="*/ 2408 w 10030"/>
              <a:gd name="connsiteY15" fmla="*/ 2978 h 10045"/>
              <a:gd name="connsiteX16" fmla="*/ 2522 w 10030"/>
              <a:gd name="connsiteY16" fmla="*/ 3494 h 10045"/>
              <a:gd name="connsiteX17" fmla="*/ 2609 w 10030"/>
              <a:gd name="connsiteY17" fmla="*/ 3791 h 10045"/>
              <a:gd name="connsiteX18" fmla="*/ 2678 w 10030"/>
              <a:gd name="connsiteY18" fmla="*/ 3942 h 10045"/>
              <a:gd name="connsiteX19" fmla="*/ 2782 w 10030"/>
              <a:gd name="connsiteY19" fmla="*/ 4080 h 10045"/>
              <a:gd name="connsiteX20" fmla="*/ 2846 w 10030"/>
              <a:gd name="connsiteY20" fmla="*/ 4045 h 10045"/>
              <a:gd name="connsiteX21" fmla="*/ 2910 w 10030"/>
              <a:gd name="connsiteY21" fmla="*/ 4011 h 10045"/>
              <a:gd name="connsiteX22" fmla="*/ 2998 w 10030"/>
              <a:gd name="connsiteY22" fmla="*/ 3997 h 10045"/>
              <a:gd name="connsiteX23" fmla="*/ 3107 w 10030"/>
              <a:gd name="connsiteY23" fmla="*/ 4494 h 10045"/>
              <a:gd name="connsiteX24" fmla="*/ 3198 w 10030"/>
              <a:gd name="connsiteY24" fmla="*/ 4837 h 10045"/>
              <a:gd name="connsiteX25" fmla="*/ 3429 w 10030"/>
              <a:gd name="connsiteY25" fmla="*/ 4994 h 10045"/>
              <a:gd name="connsiteX26" fmla="*/ 3653 w 10030"/>
              <a:gd name="connsiteY26" fmla="*/ 5065 h 10045"/>
              <a:gd name="connsiteX27" fmla="*/ 4046 w 10030"/>
              <a:gd name="connsiteY27" fmla="*/ 4689 h 10045"/>
              <a:gd name="connsiteX28" fmla="*/ 5019 w 10030"/>
              <a:gd name="connsiteY28" fmla="*/ 5501 h 10045"/>
              <a:gd name="connsiteX29" fmla="*/ 6825 w 10030"/>
              <a:gd name="connsiteY29" fmla="*/ 5373 h 10045"/>
              <a:gd name="connsiteX30" fmla="*/ 7621 w 10030"/>
              <a:gd name="connsiteY30" fmla="*/ 6094 h 10045"/>
              <a:gd name="connsiteX31" fmla="*/ 8548 w 10030"/>
              <a:gd name="connsiteY31" fmla="*/ 7900 h 10045"/>
              <a:gd name="connsiteX32" fmla="*/ 9756 w 10030"/>
              <a:gd name="connsiteY32" fmla="*/ 8821 h 10045"/>
              <a:gd name="connsiteX33" fmla="*/ 10030 w 10030"/>
              <a:gd name="connsiteY33" fmla="*/ 10045 h 10045"/>
              <a:gd name="connsiteX0" fmla="*/ 10 w 10030"/>
              <a:gd name="connsiteY0" fmla="*/ 10000 h 10045"/>
              <a:gd name="connsiteX1" fmla="*/ 8 w 10030"/>
              <a:gd name="connsiteY1" fmla="*/ 2882 h 10045"/>
              <a:gd name="connsiteX2" fmla="*/ 809 w 10030"/>
              <a:gd name="connsiteY2" fmla="*/ 2137 h 10045"/>
              <a:gd name="connsiteX3" fmla="*/ 1441 w 10030"/>
              <a:gd name="connsiteY3" fmla="*/ 1703 h 10045"/>
              <a:gd name="connsiteX4" fmla="*/ 1527 w 10030"/>
              <a:gd name="connsiteY4" fmla="*/ 1323 h 10045"/>
              <a:gd name="connsiteX5" fmla="*/ 1606 w 10030"/>
              <a:gd name="connsiteY5" fmla="*/ 896 h 10045"/>
              <a:gd name="connsiteX6" fmla="*/ 1715 w 10030"/>
              <a:gd name="connsiteY6" fmla="*/ 876 h 10045"/>
              <a:gd name="connsiteX7" fmla="*/ 1798 w 10030"/>
              <a:gd name="connsiteY7" fmla="*/ 448 h 10045"/>
              <a:gd name="connsiteX8" fmla="*/ 1880 w 10030"/>
              <a:gd name="connsiteY8" fmla="*/ 47 h 10045"/>
              <a:gd name="connsiteX9" fmla="*/ 1964 w 10030"/>
              <a:gd name="connsiteY9" fmla="*/ 0 h 10045"/>
              <a:gd name="connsiteX10" fmla="*/ 2055 w 10030"/>
              <a:gd name="connsiteY10" fmla="*/ 324 h 10045"/>
              <a:gd name="connsiteX11" fmla="*/ 2124 w 10030"/>
              <a:gd name="connsiteY11" fmla="*/ 669 h 10045"/>
              <a:gd name="connsiteX12" fmla="*/ 2188 w 10030"/>
              <a:gd name="connsiteY12" fmla="*/ 1219 h 10045"/>
              <a:gd name="connsiteX13" fmla="*/ 2256 w 10030"/>
              <a:gd name="connsiteY13" fmla="*/ 1894 h 10045"/>
              <a:gd name="connsiteX14" fmla="*/ 2322 w 10030"/>
              <a:gd name="connsiteY14" fmla="*/ 2447 h 10045"/>
              <a:gd name="connsiteX15" fmla="*/ 2408 w 10030"/>
              <a:gd name="connsiteY15" fmla="*/ 2978 h 10045"/>
              <a:gd name="connsiteX16" fmla="*/ 2522 w 10030"/>
              <a:gd name="connsiteY16" fmla="*/ 3494 h 10045"/>
              <a:gd name="connsiteX17" fmla="*/ 2609 w 10030"/>
              <a:gd name="connsiteY17" fmla="*/ 3791 h 10045"/>
              <a:gd name="connsiteX18" fmla="*/ 2678 w 10030"/>
              <a:gd name="connsiteY18" fmla="*/ 3942 h 10045"/>
              <a:gd name="connsiteX19" fmla="*/ 2782 w 10030"/>
              <a:gd name="connsiteY19" fmla="*/ 4080 h 10045"/>
              <a:gd name="connsiteX20" fmla="*/ 2846 w 10030"/>
              <a:gd name="connsiteY20" fmla="*/ 4045 h 10045"/>
              <a:gd name="connsiteX21" fmla="*/ 2910 w 10030"/>
              <a:gd name="connsiteY21" fmla="*/ 4011 h 10045"/>
              <a:gd name="connsiteX22" fmla="*/ 2998 w 10030"/>
              <a:gd name="connsiteY22" fmla="*/ 3997 h 10045"/>
              <a:gd name="connsiteX23" fmla="*/ 3107 w 10030"/>
              <a:gd name="connsiteY23" fmla="*/ 4494 h 10045"/>
              <a:gd name="connsiteX24" fmla="*/ 3198 w 10030"/>
              <a:gd name="connsiteY24" fmla="*/ 4837 h 10045"/>
              <a:gd name="connsiteX25" fmla="*/ 3429 w 10030"/>
              <a:gd name="connsiteY25" fmla="*/ 4994 h 10045"/>
              <a:gd name="connsiteX26" fmla="*/ 3653 w 10030"/>
              <a:gd name="connsiteY26" fmla="*/ 5065 h 10045"/>
              <a:gd name="connsiteX27" fmla="*/ 4046 w 10030"/>
              <a:gd name="connsiteY27" fmla="*/ 4689 h 10045"/>
              <a:gd name="connsiteX28" fmla="*/ 5019 w 10030"/>
              <a:gd name="connsiteY28" fmla="*/ 5501 h 10045"/>
              <a:gd name="connsiteX29" fmla="*/ 6825 w 10030"/>
              <a:gd name="connsiteY29" fmla="*/ 5373 h 10045"/>
              <a:gd name="connsiteX30" fmla="*/ 7621 w 10030"/>
              <a:gd name="connsiteY30" fmla="*/ 6094 h 10045"/>
              <a:gd name="connsiteX31" fmla="*/ 8548 w 10030"/>
              <a:gd name="connsiteY31" fmla="*/ 7900 h 10045"/>
              <a:gd name="connsiteX32" fmla="*/ 9756 w 10030"/>
              <a:gd name="connsiteY32" fmla="*/ 8821 h 10045"/>
              <a:gd name="connsiteX33" fmla="*/ 10030 w 10030"/>
              <a:gd name="connsiteY33" fmla="*/ 10045 h 10045"/>
              <a:gd name="connsiteX0" fmla="*/ 10 w 10030"/>
              <a:gd name="connsiteY0" fmla="*/ 10000 h 10045"/>
              <a:gd name="connsiteX1" fmla="*/ 8 w 10030"/>
              <a:gd name="connsiteY1" fmla="*/ 2882 h 10045"/>
              <a:gd name="connsiteX2" fmla="*/ 809 w 10030"/>
              <a:gd name="connsiteY2" fmla="*/ 2137 h 10045"/>
              <a:gd name="connsiteX3" fmla="*/ 1441 w 10030"/>
              <a:gd name="connsiteY3" fmla="*/ 1703 h 10045"/>
              <a:gd name="connsiteX4" fmla="*/ 1527 w 10030"/>
              <a:gd name="connsiteY4" fmla="*/ 1323 h 10045"/>
              <a:gd name="connsiteX5" fmla="*/ 1606 w 10030"/>
              <a:gd name="connsiteY5" fmla="*/ 896 h 10045"/>
              <a:gd name="connsiteX6" fmla="*/ 1715 w 10030"/>
              <a:gd name="connsiteY6" fmla="*/ 876 h 10045"/>
              <a:gd name="connsiteX7" fmla="*/ 1798 w 10030"/>
              <a:gd name="connsiteY7" fmla="*/ 448 h 10045"/>
              <a:gd name="connsiteX8" fmla="*/ 1880 w 10030"/>
              <a:gd name="connsiteY8" fmla="*/ 47 h 10045"/>
              <a:gd name="connsiteX9" fmla="*/ 1964 w 10030"/>
              <a:gd name="connsiteY9" fmla="*/ 0 h 10045"/>
              <a:gd name="connsiteX10" fmla="*/ 2055 w 10030"/>
              <a:gd name="connsiteY10" fmla="*/ 324 h 10045"/>
              <a:gd name="connsiteX11" fmla="*/ 2124 w 10030"/>
              <a:gd name="connsiteY11" fmla="*/ 669 h 10045"/>
              <a:gd name="connsiteX12" fmla="*/ 2188 w 10030"/>
              <a:gd name="connsiteY12" fmla="*/ 1219 h 10045"/>
              <a:gd name="connsiteX13" fmla="*/ 2256 w 10030"/>
              <a:gd name="connsiteY13" fmla="*/ 1894 h 10045"/>
              <a:gd name="connsiteX14" fmla="*/ 2322 w 10030"/>
              <a:gd name="connsiteY14" fmla="*/ 2447 h 10045"/>
              <a:gd name="connsiteX15" fmla="*/ 2408 w 10030"/>
              <a:gd name="connsiteY15" fmla="*/ 2978 h 10045"/>
              <a:gd name="connsiteX16" fmla="*/ 2522 w 10030"/>
              <a:gd name="connsiteY16" fmla="*/ 3494 h 10045"/>
              <a:gd name="connsiteX17" fmla="*/ 2609 w 10030"/>
              <a:gd name="connsiteY17" fmla="*/ 3791 h 10045"/>
              <a:gd name="connsiteX18" fmla="*/ 2678 w 10030"/>
              <a:gd name="connsiteY18" fmla="*/ 3942 h 10045"/>
              <a:gd name="connsiteX19" fmla="*/ 2782 w 10030"/>
              <a:gd name="connsiteY19" fmla="*/ 4080 h 10045"/>
              <a:gd name="connsiteX20" fmla="*/ 2846 w 10030"/>
              <a:gd name="connsiteY20" fmla="*/ 4045 h 10045"/>
              <a:gd name="connsiteX21" fmla="*/ 2910 w 10030"/>
              <a:gd name="connsiteY21" fmla="*/ 4011 h 10045"/>
              <a:gd name="connsiteX22" fmla="*/ 2998 w 10030"/>
              <a:gd name="connsiteY22" fmla="*/ 3997 h 10045"/>
              <a:gd name="connsiteX23" fmla="*/ 3107 w 10030"/>
              <a:gd name="connsiteY23" fmla="*/ 4494 h 10045"/>
              <a:gd name="connsiteX24" fmla="*/ 3198 w 10030"/>
              <a:gd name="connsiteY24" fmla="*/ 4837 h 10045"/>
              <a:gd name="connsiteX25" fmla="*/ 3429 w 10030"/>
              <a:gd name="connsiteY25" fmla="*/ 4994 h 10045"/>
              <a:gd name="connsiteX26" fmla="*/ 3653 w 10030"/>
              <a:gd name="connsiteY26" fmla="*/ 5065 h 10045"/>
              <a:gd name="connsiteX27" fmla="*/ 4046 w 10030"/>
              <a:gd name="connsiteY27" fmla="*/ 4689 h 10045"/>
              <a:gd name="connsiteX28" fmla="*/ 5019 w 10030"/>
              <a:gd name="connsiteY28" fmla="*/ 5501 h 10045"/>
              <a:gd name="connsiteX29" fmla="*/ 6825 w 10030"/>
              <a:gd name="connsiteY29" fmla="*/ 5373 h 10045"/>
              <a:gd name="connsiteX30" fmla="*/ 7621 w 10030"/>
              <a:gd name="connsiteY30" fmla="*/ 6094 h 10045"/>
              <a:gd name="connsiteX31" fmla="*/ 8548 w 10030"/>
              <a:gd name="connsiteY31" fmla="*/ 7900 h 10045"/>
              <a:gd name="connsiteX32" fmla="*/ 9756 w 10030"/>
              <a:gd name="connsiteY32" fmla="*/ 8821 h 10045"/>
              <a:gd name="connsiteX33" fmla="*/ 10030 w 10030"/>
              <a:gd name="connsiteY33" fmla="*/ 10045 h 10045"/>
              <a:gd name="connsiteX0" fmla="*/ 10 w 10030"/>
              <a:gd name="connsiteY0" fmla="*/ 10000 h 10045"/>
              <a:gd name="connsiteX1" fmla="*/ 8 w 10030"/>
              <a:gd name="connsiteY1" fmla="*/ 2882 h 10045"/>
              <a:gd name="connsiteX2" fmla="*/ 809 w 10030"/>
              <a:gd name="connsiteY2" fmla="*/ 2137 h 10045"/>
              <a:gd name="connsiteX3" fmla="*/ 1441 w 10030"/>
              <a:gd name="connsiteY3" fmla="*/ 1703 h 10045"/>
              <a:gd name="connsiteX4" fmla="*/ 1606 w 10030"/>
              <a:gd name="connsiteY4" fmla="*/ 896 h 10045"/>
              <a:gd name="connsiteX5" fmla="*/ 1715 w 10030"/>
              <a:gd name="connsiteY5" fmla="*/ 876 h 10045"/>
              <a:gd name="connsiteX6" fmla="*/ 1798 w 10030"/>
              <a:gd name="connsiteY6" fmla="*/ 448 h 10045"/>
              <a:gd name="connsiteX7" fmla="*/ 1880 w 10030"/>
              <a:gd name="connsiteY7" fmla="*/ 47 h 10045"/>
              <a:gd name="connsiteX8" fmla="*/ 1964 w 10030"/>
              <a:gd name="connsiteY8" fmla="*/ 0 h 10045"/>
              <a:gd name="connsiteX9" fmla="*/ 2055 w 10030"/>
              <a:gd name="connsiteY9" fmla="*/ 324 h 10045"/>
              <a:gd name="connsiteX10" fmla="*/ 2124 w 10030"/>
              <a:gd name="connsiteY10" fmla="*/ 669 h 10045"/>
              <a:gd name="connsiteX11" fmla="*/ 2188 w 10030"/>
              <a:gd name="connsiteY11" fmla="*/ 1219 h 10045"/>
              <a:gd name="connsiteX12" fmla="*/ 2256 w 10030"/>
              <a:gd name="connsiteY12" fmla="*/ 1894 h 10045"/>
              <a:gd name="connsiteX13" fmla="*/ 2322 w 10030"/>
              <a:gd name="connsiteY13" fmla="*/ 2447 h 10045"/>
              <a:gd name="connsiteX14" fmla="*/ 2408 w 10030"/>
              <a:gd name="connsiteY14" fmla="*/ 2978 h 10045"/>
              <a:gd name="connsiteX15" fmla="*/ 2522 w 10030"/>
              <a:gd name="connsiteY15" fmla="*/ 3494 h 10045"/>
              <a:gd name="connsiteX16" fmla="*/ 2609 w 10030"/>
              <a:gd name="connsiteY16" fmla="*/ 3791 h 10045"/>
              <a:gd name="connsiteX17" fmla="*/ 2678 w 10030"/>
              <a:gd name="connsiteY17" fmla="*/ 3942 h 10045"/>
              <a:gd name="connsiteX18" fmla="*/ 2782 w 10030"/>
              <a:gd name="connsiteY18" fmla="*/ 4080 h 10045"/>
              <a:gd name="connsiteX19" fmla="*/ 2846 w 10030"/>
              <a:gd name="connsiteY19" fmla="*/ 4045 h 10045"/>
              <a:gd name="connsiteX20" fmla="*/ 2910 w 10030"/>
              <a:gd name="connsiteY20" fmla="*/ 4011 h 10045"/>
              <a:gd name="connsiteX21" fmla="*/ 2998 w 10030"/>
              <a:gd name="connsiteY21" fmla="*/ 3997 h 10045"/>
              <a:gd name="connsiteX22" fmla="*/ 3107 w 10030"/>
              <a:gd name="connsiteY22" fmla="*/ 4494 h 10045"/>
              <a:gd name="connsiteX23" fmla="*/ 3198 w 10030"/>
              <a:gd name="connsiteY23" fmla="*/ 4837 h 10045"/>
              <a:gd name="connsiteX24" fmla="*/ 3429 w 10030"/>
              <a:gd name="connsiteY24" fmla="*/ 4994 h 10045"/>
              <a:gd name="connsiteX25" fmla="*/ 3653 w 10030"/>
              <a:gd name="connsiteY25" fmla="*/ 5065 h 10045"/>
              <a:gd name="connsiteX26" fmla="*/ 4046 w 10030"/>
              <a:gd name="connsiteY26" fmla="*/ 4689 h 10045"/>
              <a:gd name="connsiteX27" fmla="*/ 5019 w 10030"/>
              <a:gd name="connsiteY27" fmla="*/ 5501 h 10045"/>
              <a:gd name="connsiteX28" fmla="*/ 6825 w 10030"/>
              <a:gd name="connsiteY28" fmla="*/ 5373 h 10045"/>
              <a:gd name="connsiteX29" fmla="*/ 7621 w 10030"/>
              <a:gd name="connsiteY29" fmla="*/ 6094 h 10045"/>
              <a:gd name="connsiteX30" fmla="*/ 8548 w 10030"/>
              <a:gd name="connsiteY30" fmla="*/ 7900 h 10045"/>
              <a:gd name="connsiteX31" fmla="*/ 9756 w 10030"/>
              <a:gd name="connsiteY31" fmla="*/ 8821 h 10045"/>
              <a:gd name="connsiteX32" fmla="*/ 10030 w 10030"/>
              <a:gd name="connsiteY32" fmla="*/ 10045 h 10045"/>
              <a:gd name="connsiteX0" fmla="*/ 10 w 10030"/>
              <a:gd name="connsiteY0" fmla="*/ 10000 h 10045"/>
              <a:gd name="connsiteX1" fmla="*/ 8 w 10030"/>
              <a:gd name="connsiteY1" fmla="*/ 2882 h 10045"/>
              <a:gd name="connsiteX2" fmla="*/ 420 w 10030"/>
              <a:gd name="connsiteY2" fmla="*/ 1902 h 10045"/>
              <a:gd name="connsiteX3" fmla="*/ 809 w 10030"/>
              <a:gd name="connsiteY3" fmla="*/ 2137 h 10045"/>
              <a:gd name="connsiteX4" fmla="*/ 1441 w 10030"/>
              <a:gd name="connsiteY4" fmla="*/ 1703 h 10045"/>
              <a:gd name="connsiteX5" fmla="*/ 1606 w 10030"/>
              <a:gd name="connsiteY5" fmla="*/ 896 h 10045"/>
              <a:gd name="connsiteX6" fmla="*/ 1715 w 10030"/>
              <a:gd name="connsiteY6" fmla="*/ 876 h 10045"/>
              <a:gd name="connsiteX7" fmla="*/ 1798 w 10030"/>
              <a:gd name="connsiteY7" fmla="*/ 448 h 10045"/>
              <a:gd name="connsiteX8" fmla="*/ 1880 w 10030"/>
              <a:gd name="connsiteY8" fmla="*/ 47 h 10045"/>
              <a:gd name="connsiteX9" fmla="*/ 1964 w 10030"/>
              <a:gd name="connsiteY9" fmla="*/ 0 h 10045"/>
              <a:gd name="connsiteX10" fmla="*/ 2055 w 10030"/>
              <a:gd name="connsiteY10" fmla="*/ 324 h 10045"/>
              <a:gd name="connsiteX11" fmla="*/ 2124 w 10030"/>
              <a:gd name="connsiteY11" fmla="*/ 669 h 10045"/>
              <a:gd name="connsiteX12" fmla="*/ 2188 w 10030"/>
              <a:gd name="connsiteY12" fmla="*/ 1219 h 10045"/>
              <a:gd name="connsiteX13" fmla="*/ 2256 w 10030"/>
              <a:gd name="connsiteY13" fmla="*/ 1894 h 10045"/>
              <a:gd name="connsiteX14" fmla="*/ 2322 w 10030"/>
              <a:gd name="connsiteY14" fmla="*/ 2447 h 10045"/>
              <a:gd name="connsiteX15" fmla="*/ 2408 w 10030"/>
              <a:gd name="connsiteY15" fmla="*/ 2978 h 10045"/>
              <a:gd name="connsiteX16" fmla="*/ 2522 w 10030"/>
              <a:gd name="connsiteY16" fmla="*/ 3494 h 10045"/>
              <a:gd name="connsiteX17" fmla="*/ 2609 w 10030"/>
              <a:gd name="connsiteY17" fmla="*/ 3791 h 10045"/>
              <a:gd name="connsiteX18" fmla="*/ 2678 w 10030"/>
              <a:gd name="connsiteY18" fmla="*/ 3942 h 10045"/>
              <a:gd name="connsiteX19" fmla="*/ 2782 w 10030"/>
              <a:gd name="connsiteY19" fmla="*/ 4080 h 10045"/>
              <a:gd name="connsiteX20" fmla="*/ 2846 w 10030"/>
              <a:gd name="connsiteY20" fmla="*/ 4045 h 10045"/>
              <a:gd name="connsiteX21" fmla="*/ 2910 w 10030"/>
              <a:gd name="connsiteY21" fmla="*/ 4011 h 10045"/>
              <a:gd name="connsiteX22" fmla="*/ 2998 w 10030"/>
              <a:gd name="connsiteY22" fmla="*/ 3997 h 10045"/>
              <a:gd name="connsiteX23" fmla="*/ 3107 w 10030"/>
              <a:gd name="connsiteY23" fmla="*/ 4494 h 10045"/>
              <a:gd name="connsiteX24" fmla="*/ 3198 w 10030"/>
              <a:gd name="connsiteY24" fmla="*/ 4837 h 10045"/>
              <a:gd name="connsiteX25" fmla="*/ 3429 w 10030"/>
              <a:gd name="connsiteY25" fmla="*/ 4994 h 10045"/>
              <a:gd name="connsiteX26" fmla="*/ 3653 w 10030"/>
              <a:gd name="connsiteY26" fmla="*/ 5065 h 10045"/>
              <a:gd name="connsiteX27" fmla="*/ 4046 w 10030"/>
              <a:gd name="connsiteY27" fmla="*/ 4689 h 10045"/>
              <a:gd name="connsiteX28" fmla="*/ 5019 w 10030"/>
              <a:gd name="connsiteY28" fmla="*/ 5501 h 10045"/>
              <a:gd name="connsiteX29" fmla="*/ 6825 w 10030"/>
              <a:gd name="connsiteY29" fmla="*/ 5373 h 10045"/>
              <a:gd name="connsiteX30" fmla="*/ 7621 w 10030"/>
              <a:gd name="connsiteY30" fmla="*/ 6094 h 10045"/>
              <a:gd name="connsiteX31" fmla="*/ 8548 w 10030"/>
              <a:gd name="connsiteY31" fmla="*/ 7900 h 10045"/>
              <a:gd name="connsiteX32" fmla="*/ 9756 w 10030"/>
              <a:gd name="connsiteY32" fmla="*/ 8821 h 10045"/>
              <a:gd name="connsiteX33" fmla="*/ 10030 w 10030"/>
              <a:gd name="connsiteY33" fmla="*/ 10045 h 10045"/>
              <a:gd name="connsiteX0" fmla="*/ 10 w 10030"/>
              <a:gd name="connsiteY0" fmla="*/ 10000 h 10045"/>
              <a:gd name="connsiteX1" fmla="*/ 8 w 10030"/>
              <a:gd name="connsiteY1" fmla="*/ 2882 h 10045"/>
              <a:gd name="connsiteX2" fmla="*/ 420 w 10030"/>
              <a:gd name="connsiteY2" fmla="*/ 1902 h 10045"/>
              <a:gd name="connsiteX3" fmla="*/ 809 w 10030"/>
              <a:gd name="connsiteY3" fmla="*/ 2137 h 10045"/>
              <a:gd name="connsiteX4" fmla="*/ 1441 w 10030"/>
              <a:gd name="connsiteY4" fmla="*/ 1703 h 10045"/>
              <a:gd name="connsiteX5" fmla="*/ 1606 w 10030"/>
              <a:gd name="connsiteY5" fmla="*/ 896 h 10045"/>
              <a:gd name="connsiteX6" fmla="*/ 1715 w 10030"/>
              <a:gd name="connsiteY6" fmla="*/ 876 h 10045"/>
              <a:gd name="connsiteX7" fmla="*/ 1798 w 10030"/>
              <a:gd name="connsiteY7" fmla="*/ 448 h 10045"/>
              <a:gd name="connsiteX8" fmla="*/ 1880 w 10030"/>
              <a:gd name="connsiteY8" fmla="*/ 47 h 10045"/>
              <a:gd name="connsiteX9" fmla="*/ 1964 w 10030"/>
              <a:gd name="connsiteY9" fmla="*/ 0 h 10045"/>
              <a:gd name="connsiteX10" fmla="*/ 2055 w 10030"/>
              <a:gd name="connsiteY10" fmla="*/ 324 h 10045"/>
              <a:gd name="connsiteX11" fmla="*/ 2124 w 10030"/>
              <a:gd name="connsiteY11" fmla="*/ 669 h 10045"/>
              <a:gd name="connsiteX12" fmla="*/ 2188 w 10030"/>
              <a:gd name="connsiteY12" fmla="*/ 1219 h 10045"/>
              <a:gd name="connsiteX13" fmla="*/ 2256 w 10030"/>
              <a:gd name="connsiteY13" fmla="*/ 1894 h 10045"/>
              <a:gd name="connsiteX14" fmla="*/ 2322 w 10030"/>
              <a:gd name="connsiteY14" fmla="*/ 2447 h 10045"/>
              <a:gd name="connsiteX15" fmla="*/ 2408 w 10030"/>
              <a:gd name="connsiteY15" fmla="*/ 2978 h 10045"/>
              <a:gd name="connsiteX16" fmla="*/ 2522 w 10030"/>
              <a:gd name="connsiteY16" fmla="*/ 3494 h 10045"/>
              <a:gd name="connsiteX17" fmla="*/ 2609 w 10030"/>
              <a:gd name="connsiteY17" fmla="*/ 3791 h 10045"/>
              <a:gd name="connsiteX18" fmla="*/ 2678 w 10030"/>
              <a:gd name="connsiteY18" fmla="*/ 3942 h 10045"/>
              <a:gd name="connsiteX19" fmla="*/ 2782 w 10030"/>
              <a:gd name="connsiteY19" fmla="*/ 4080 h 10045"/>
              <a:gd name="connsiteX20" fmla="*/ 2846 w 10030"/>
              <a:gd name="connsiteY20" fmla="*/ 4045 h 10045"/>
              <a:gd name="connsiteX21" fmla="*/ 2910 w 10030"/>
              <a:gd name="connsiteY21" fmla="*/ 4011 h 10045"/>
              <a:gd name="connsiteX22" fmla="*/ 2998 w 10030"/>
              <a:gd name="connsiteY22" fmla="*/ 3997 h 10045"/>
              <a:gd name="connsiteX23" fmla="*/ 3107 w 10030"/>
              <a:gd name="connsiteY23" fmla="*/ 4494 h 10045"/>
              <a:gd name="connsiteX24" fmla="*/ 3198 w 10030"/>
              <a:gd name="connsiteY24" fmla="*/ 4837 h 10045"/>
              <a:gd name="connsiteX25" fmla="*/ 3429 w 10030"/>
              <a:gd name="connsiteY25" fmla="*/ 4994 h 10045"/>
              <a:gd name="connsiteX26" fmla="*/ 3653 w 10030"/>
              <a:gd name="connsiteY26" fmla="*/ 5065 h 10045"/>
              <a:gd name="connsiteX27" fmla="*/ 4046 w 10030"/>
              <a:gd name="connsiteY27" fmla="*/ 4689 h 10045"/>
              <a:gd name="connsiteX28" fmla="*/ 5019 w 10030"/>
              <a:gd name="connsiteY28" fmla="*/ 5501 h 10045"/>
              <a:gd name="connsiteX29" fmla="*/ 6825 w 10030"/>
              <a:gd name="connsiteY29" fmla="*/ 5373 h 10045"/>
              <a:gd name="connsiteX30" fmla="*/ 7621 w 10030"/>
              <a:gd name="connsiteY30" fmla="*/ 6094 h 10045"/>
              <a:gd name="connsiteX31" fmla="*/ 8548 w 10030"/>
              <a:gd name="connsiteY31" fmla="*/ 7900 h 10045"/>
              <a:gd name="connsiteX32" fmla="*/ 9756 w 10030"/>
              <a:gd name="connsiteY32" fmla="*/ 8821 h 10045"/>
              <a:gd name="connsiteX33" fmla="*/ 10030 w 10030"/>
              <a:gd name="connsiteY33" fmla="*/ 10045 h 10045"/>
              <a:gd name="connsiteX0" fmla="*/ 10 w 10030"/>
              <a:gd name="connsiteY0" fmla="*/ 10000 h 10045"/>
              <a:gd name="connsiteX1" fmla="*/ 8 w 10030"/>
              <a:gd name="connsiteY1" fmla="*/ 2882 h 10045"/>
              <a:gd name="connsiteX2" fmla="*/ 420 w 10030"/>
              <a:gd name="connsiteY2" fmla="*/ 1902 h 10045"/>
              <a:gd name="connsiteX3" fmla="*/ 961 w 10030"/>
              <a:gd name="connsiteY3" fmla="*/ 2078 h 10045"/>
              <a:gd name="connsiteX4" fmla="*/ 1441 w 10030"/>
              <a:gd name="connsiteY4" fmla="*/ 1703 h 10045"/>
              <a:gd name="connsiteX5" fmla="*/ 1606 w 10030"/>
              <a:gd name="connsiteY5" fmla="*/ 896 h 10045"/>
              <a:gd name="connsiteX6" fmla="*/ 1715 w 10030"/>
              <a:gd name="connsiteY6" fmla="*/ 876 h 10045"/>
              <a:gd name="connsiteX7" fmla="*/ 1798 w 10030"/>
              <a:gd name="connsiteY7" fmla="*/ 448 h 10045"/>
              <a:gd name="connsiteX8" fmla="*/ 1880 w 10030"/>
              <a:gd name="connsiteY8" fmla="*/ 47 h 10045"/>
              <a:gd name="connsiteX9" fmla="*/ 1964 w 10030"/>
              <a:gd name="connsiteY9" fmla="*/ 0 h 10045"/>
              <a:gd name="connsiteX10" fmla="*/ 2055 w 10030"/>
              <a:gd name="connsiteY10" fmla="*/ 324 h 10045"/>
              <a:gd name="connsiteX11" fmla="*/ 2124 w 10030"/>
              <a:gd name="connsiteY11" fmla="*/ 669 h 10045"/>
              <a:gd name="connsiteX12" fmla="*/ 2188 w 10030"/>
              <a:gd name="connsiteY12" fmla="*/ 1219 h 10045"/>
              <a:gd name="connsiteX13" fmla="*/ 2256 w 10030"/>
              <a:gd name="connsiteY13" fmla="*/ 1894 h 10045"/>
              <a:gd name="connsiteX14" fmla="*/ 2322 w 10030"/>
              <a:gd name="connsiteY14" fmla="*/ 2447 h 10045"/>
              <a:gd name="connsiteX15" fmla="*/ 2408 w 10030"/>
              <a:gd name="connsiteY15" fmla="*/ 2978 h 10045"/>
              <a:gd name="connsiteX16" fmla="*/ 2522 w 10030"/>
              <a:gd name="connsiteY16" fmla="*/ 3494 h 10045"/>
              <a:gd name="connsiteX17" fmla="*/ 2609 w 10030"/>
              <a:gd name="connsiteY17" fmla="*/ 3791 h 10045"/>
              <a:gd name="connsiteX18" fmla="*/ 2678 w 10030"/>
              <a:gd name="connsiteY18" fmla="*/ 3942 h 10045"/>
              <a:gd name="connsiteX19" fmla="*/ 2782 w 10030"/>
              <a:gd name="connsiteY19" fmla="*/ 4080 h 10045"/>
              <a:gd name="connsiteX20" fmla="*/ 2846 w 10030"/>
              <a:gd name="connsiteY20" fmla="*/ 4045 h 10045"/>
              <a:gd name="connsiteX21" fmla="*/ 2910 w 10030"/>
              <a:gd name="connsiteY21" fmla="*/ 4011 h 10045"/>
              <a:gd name="connsiteX22" fmla="*/ 2998 w 10030"/>
              <a:gd name="connsiteY22" fmla="*/ 3997 h 10045"/>
              <a:gd name="connsiteX23" fmla="*/ 3107 w 10030"/>
              <a:gd name="connsiteY23" fmla="*/ 4494 h 10045"/>
              <a:gd name="connsiteX24" fmla="*/ 3198 w 10030"/>
              <a:gd name="connsiteY24" fmla="*/ 4837 h 10045"/>
              <a:gd name="connsiteX25" fmla="*/ 3429 w 10030"/>
              <a:gd name="connsiteY25" fmla="*/ 4994 h 10045"/>
              <a:gd name="connsiteX26" fmla="*/ 3653 w 10030"/>
              <a:gd name="connsiteY26" fmla="*/ 5065 h 10045"/>
              <a:gd name="connsiteX27" fmla="*/ 4046 w 10030"/>
              <a:gd name="connsiteY27" fmla="*/ 4689 h 10045"/>
              <a:gd name="connsiteX28" fmla="*/ 5019 w 10030"/>
              <a:gd name="connsiteY28" fmla="*/ 5501 h 10045"/>
              <a:gd name="connsiteX29" fmla="*/ 6825 w 10030"/>
              <a:gd name="connsiteY29" fmla="*/ 5373 h 10045"/>
              <a:gd name="connsiteX30" fmla="*/ 7621 w 10030"/>
              <a:gd name="connsiteY30" fmla="*/ 6094 h 10045"/>
              <a:gd name="connsiteX31" fmla="*/ 8548 w 10030"/>
              <a:gd name="connsiteY31" fmla="*/ 7900 h 10045"/>
              <a:gd name="connsiteX32" fmla="*/ 9756 w 10030"/>
              <a:gd name="connsiteY32" fmla="*/ 8821 h 10045"/>
              <a:gd name="connsiteX33" fmla="*/ 10030 w 10030"/>
              <a:gd name="connsiteY33" fmla="*/ 10045 h 10045"/>
              <a:gd name="connsiteX0" fmla="*/ 10 w 10030"/>
              <a:gd name="connsiteY0" fmla="*/ 10000 h 10045"/>
              <a:gd name="connsiteX1" fmla="*/ 8 w 10030"/>
              <a:gd name="connsiteY1" fmla="*/ 2882 h 10045"/>
              <a:gd name="connsiteX2" fmla="*/ 420 w 10030"/>
              <a:gd name="connsiteY2" fmla="*/ 1902 h 10045"/>
              <a:gd name="connsiteX3" fmla="*/ 961 w 10030"/>
              <a:gd name="connsiteY3" fmla="*/ 2078 h 10045"/>
              <a:gd name="connsiteX4" fmla="*/ 1441 w 10030"/>
              <a:gd name="connsiteY4" fmla="*/ 1703 h 10045"/>
              <a:gd name="connsiteX5" fmla="*/ 1606 w 10030"/>
              <a:gd name="connsiteY5" fmla="*/ 896 h 10045"/>
              <a:gd name="connsiteX6" fmla="*/ 1715 w 10030"/>
              <a:gd name="connsiteY6" fmla="*/ 876 h 10045"/>
              <a:gd name="connsiteX7" fmla="*/ 1798 w 10030"/>
              <a:gd name="connsiteY7" fmla="*/ 448 h 10045"/>
              <a:gd name="connsiteX8" fmla="*/ 1880 w 10030"/>
              <a:gd name="connsiteY8" fmla="*/ 47 h 10045"/>
              <a:gd name="connsiteX9" fmla="*/ 1964 w 10030"/>
              <a:gd name="connsiteY9" fmla="*/ 0 h 10045"/>
              <a:gd name="connsiteX10" fmla="*/ 2055 w 10030"/>
              <a:gd name="connsiteY10" fmla="*/ 324 h 10045"/>
              <a:gd name="connsiteX11" fmla="*/ 2124 w 10030"/>
              <a:gd name="connsiteY11" fmla="*/ 669 h 10045"/>
              <a:gd name="connsiteX12" fmla="*/ 2188 w 10030"/>
              <a:gd name="connsiteY12" fmla="*/ 1219 h 10045"/>
              <a:gd name="connsiteX13" fmla="*/ 2256 w 10030"/>
              <a:gd name="connsiteY13" fmla="*/ 1894 h 10045"/>
              <a:gd name="connsiteX14" fmla="*/ 2322 w 10030"/>
              <a:gd name="connsiteY14" fmla="*/ 2447 h 10045"/>
              <a:gd name="connsiteX15" fmla="*/ 2408 w 10030"/>
              <a:gd name="connsiteY15" fmla="*/ 2978 h 10045"/>
              <a:gd name="connsiteX16" fmla="*/ 2522 w 10030"/>
              <a:gd name="connsiteY16" fmla="*/ 3494 h 10045"/>
              <a:gd name="connsiteX17" fmla="*/ 2609 w 10030"/>
              <a:gd name="connsiteY17" fmla="*/ 3791 h 10045"/>
              <a:gd name="connsiteX18" fmla="*/ 2678 w 10030"/>
              <a:gd name="connsiteY18" fmla="*/ 3942 h 10045"/>
              <a:gd name="connsiteX19" fmla="*/ 2782 w 10030"/>
              <a:gd name="connsiteY19" fmla="*/ 4080 h 10045"/>
              <a:gd name="connsiteX20" fmla="*/ 2846 w 10030"/>
              <a:gd name="connsiteY20" fmla="*/ 4045 h 10045"/>
              <a:gd name="connsiteX21" fmla="*/ 2910 w 10030"/>
              <a:gd name="connsiteY21" fmla="*/ 4011 h 10045"/>
              <a:gd name="connsiteX22" fmla="*/ 2998 w 10030"/>
              <a:gd name="connsiteY22" fmla="*/ 3997 h 10045"/>
              <a:gd name="connsiteX23" fmla="*/ 3107 w 10030"/>
              <a:gd name="connsiteY23" fmla="*/ 4494 h 10045"/>
              <a:gd name="connsiteX24" fmla="*/ 3198 w 10030"/>
              <a:gd name="connsiteY24" fmla="*/ 4837 h 10045"/>
              <a:gd name="connsiteX25" fmla="*/ 3429 w 10030"/>
              <a:gd name="connsiteY25" fmla="*/ 4994 h 10045"/>
              <a:gd name="connsiteX26" fmla="*/ 3653 w 10030"/>
              <a:gd name="connsiteY26" fmla="*/ 5065 h 10045"/>
              <a:gd name="connsiteX27" fmla="*/ 4046 w 10030"/>
              <a:gd name="connsiteY27" fmla="*/ 4689 h 10045"/>
              <a:gd name="connsiteX28" fmla="*/ 5019 w 10030"/>
              <a:gd name="connsiteY28" fmla="*/ 5501 h 10045"/>
              <a:gd name="connsiteX29" fmla="*/ 6825 w 10030"/>
              <a:gd name="connsiteY29" fmla="*/ 5373 h 10045"/>
              <a:gd name="connsiteX30" fmla="*/ 7621 w 10030"/>
              <a:gd name="connsiteY30" fmla="*/ 6094 h 10045"/>
              <a:gd name="connsiteX31" fmla="*/ 8548 w 10030"/>
              <a:gd name="connsiteY31" fmla="*/ 7900 h 10045"/>
              <a:gd name="connsiteX32" fmla="*/ 9756 w 10030"/>
              <a:gd name="connsiteY32" fmla="*/ 8821 h 10045"/>
              <a:gd name="connsiteX33" fmla="*/ 10030 w 10030"/>
              <a:gd name="connsiteY33" fmla="*/ 10045 h 10045"/>
              <a:gd name="connsiteX0" fmla="*/ 10 w 10030"/>
              <a:gd name="connsiteY0" fmla="*/ 10000 h 10045"/>
              <a:gd name="connsiteX1" fmla="*/ 8 w 10030"/>
              <a:gd name="connsiteY1" fmla="*/ 2882 h 10045"/>
              <a:gd name="connsiteX2" fmla="*/ 115 w 10030"/>
              <a:gd name="connsiteY2" fmla="*/ 2313 h 10045"/>
              <a:gd name="connsiteX3" fmla="*/ 420 w 10030"/>
              <a:gd name="connsiteY3" fmla="*/ 1902 h 10045"/>
              <a:gd name="connsiteX4" fmla="*/ 961 w 10030"/>
              <a:gd name="connsiteY4" fmla="*/ 2078 h 10045"/>
              <a:gd name="connsiteX5" fmla="*/ 1441 w 10030"/>
              <a:gd name="connsiteY5" fmla="*/ 1703 h 10045"/>
              <a:gd name="connsiteX6" fmla="*/ 1606 w 10030"/>
              <a:gd name="connsiteY6" fmla="*/ 896 h 10045"/>
              <a:gd name="connsiteX7" fmla="*/ 1715 w 10030"/>
              <a:gd name="connsiteY7" fmla="*/ 876 h 10045"/>
              <a:gd name="connsiteX8" fmla="*/ 1798 w 10030"/>
              <a:gd name="connsiteY8" fmla="*/ 448 h 10045"/>
              <a:gd name="connsiteX9" fmla="*/ 1880 w 10030"/>
              <a:gd name="connsiteY9" fmla="*/ 47 h 10045"/>
              <a:gd name="connsiteX10" fmla="*/ 1964 w 10030"/>
              <a:gd name="connsiteY10" fmla="*/ 0 h 10045"/>
              <a:gd name="connsiteX11" fmla="*/ 2055 w 10030"/>
              <a:gd name="connsiteY11" fmla="*/ 324 h 10045"/>
              <a:gd name="connsiteX12" fmla="*/ 2124 w 10030"/>
              <a:gd name="connsiteY12" fmla="*/ 669 h 10045"/>
              <a:gd name="connsiteX13" fmla="*/ 2188 w 10030"/>
              <a:gd name="connsiteY13" fmla="*/ 1219 h 10045"/>
              <a:gd name="connsiteX14" fmla="*/ 2256 w 10030"/>
              <a:gd name="connsiteY14" fmla="*/ 1894 h 10045"/>
              <a:gd name="connsiteX15" fmla="*/ 2322 w 10030"/>
              <a:gd name="connsiteY15" fmla="*/ 2447 h 10045"/>
              <a:gd name="connsiteX16" fmla="*/ 2408 w 10030"/>
              <a:gd name="connsiteY16" fmla="*/ 2978 h 10045"/>
              <a:gd name="connsiteX17" fmla="*/ 2522 w 10030"/>
              <a:gd name="connsiteY17" fmla="*/ 3494 h 10045"/>
              <a:gd name="connsiteX18" fmla="*/ 2609 w 10030"/>
              <a:gd name="connsiteY18" fmla="*/ 3791 h 10045"/>
              <a:gd name="connsiteX19" fmla="*/ 2678 w 10030"/>
              <a:gd name="connsiteY19" fmla="*/ 3942 h 10045"/>
              <a:gd name="connsiteX20" fmla="*/ 2782 w 10030"/>
              <a:gd name="connsiteY20" fmla="*/ 4080 h 10045"/>
              <a:gd name="connsiteX21" fmla="*/ 2846 w 10030"/>
              <a:gd name="connsiteY21" fmla="*/ 4045 h 10045"/>
              <a:gd name="connsiteX22" fmla="*/ 2910 w 10030"/>
              <a:gd name="connsiteY22" fmla="*/ 4011 h 10045"/>
              <a:gd name="connsiteX23" fmla="*/ 2998 w 10030"/>
              <a:gd name="connsiteY23" fmla="*/ 3997 h 10045"/>
              <a:gd name="connsiteX24" fmla="*/ 3107 w 10030"/>
              <a:gd name="connsiteY24" fmla="*/ 4494 h 10045"/>
              <a:gd name="connsiteX25" fmla="*/ 3198 w 10030"/>
              <a:gd name="connsiteY25" fmla="*/ 4837 h 10045"/>
              <a:gd name="connsiteX26" fmla="*/ 3429 w 10030"/>
              <a:gd name="connsiteY26" fmla="*/ 4994 h 10045"/>
              <a:gd name="connsiteX27" fmla="*/ 3653 w 10030"/>
              <a:gd name="connsiteY27" fmla="*/ 5065 h 10045"/>
              <a:gd name="connsiteX28" fmla="*/ 4046 w 10030"/>
              <a:gd name="connsiteY28" fmla="*/ 4689 h 10045"/>
              <a:gd name="connsiteX29" fmla="*/ 5019 w 10030"/>
              <a:gd name="connsiteY29" fmla="*/ 5501 h 10045"/>
              <a:gd name="connsiteX30" fmla="*/ 6825 w 10030"/>
              <a:gd name="connsiteY30" fmla="*/ 5373 h 10045"/>
              <a:gd name="connsiteX31" fmla="*/ 7621 w 10030"/>
              <a:gd name="connsiteY31" fmla="*/ 6094 h 10045"/>
              <a:gd name="connsiteX32" fmla="*/ 8548 w 10030"/>
              <a:gd name="connsiteY32" fmla="*/ 7900 h 10045"/>
              <a:gd name="connsiteX33" fmla="*/ 9756 w 10030"/>
              <a:gd name="connsiteY33" fmla="*/ 8821 h 10045"/>
              <a:gd name="connsiteX34" fmla="*/ 10030 w 10030"/>
              <a:gd name="connsiteY34" fmla="*/ 10045 h 10045"/>
              <a:gd name="connsiteX0" fmla="*/ 10 w 10030"/>
              <a:gd name="connsiteY0" fmla="*/ 10000 h 10045"/>
              <a:gd name="connsiteX1" fmla="*/ 8 w 10030"/>
              <a:gd name="connsiteY1" fmla="*/ 2882 h 10045"/>
              <a:gd name="connsiteX2" fmla="*/ 420 w 10030"/>
              <a:gd name="connsiteY2" fmla="*/ 1902 h 10045"/>
              <a:gd name="connsiteX3" fmla="*/ 961 w 10030"/>
              <a:gd name="connsiteY3" fmla="*/ 2078 h 10045"/>
              <a:gd name="connsiteX4" fmla="*/ 1441 w 10030"/>
              <a:gd name="connsiteY4" fmla="*/ 1703 h 10045"/>
              <a:gd name="connsiteX5" fmla="*/ 1606 w 10030"/>
              <a:gd name="connsiteY5" fmla="*/ 896 h 10045"/>
              <a:gd name="connsiteX6" fmla="*/ 1715 w 10030"/>
              <a:gd name="connsiteY6" fmla="*/ 876 h 10045"/>
              <a:gd name="connsiteX7" fmla="*/ 1798 w 10030"/>
              <a:gd name="connsiteY7" fmla="*/ 448 h 10045"/>
              <a:gd name="connsiteX8" fmla="*/ 1880 w 10030"/>
              <a:gd name="connsiteY8" fmla="*/ 47 h 10045"/>
              <a:gd name="connsiteX9" fmla="*/ 1964 w 10030"/>
              <a:gd name="connsiteY9" fmla="*/ 0 h 10045"/>
              <a:gd name="connsiteX10" fmla="*/ 2055 w 10030"/>
              <a:gd name="connsiteY10" fmla="*/ 324 h 10045"/>
              <a:gd name="connsiteX11" fmla="*/ 2124 w 10030"/>
              <a:gd name="connsiteY11" fmla="*/ 669 h 10045"/>
              <a:gd name="connsiteX12" fmla="*/ 2188 w 10030"/>
              <a:gd name="connsiteY12" fmla="*/ 1219 h 10045"/>
              <a:gd name="connsiteX13" fmla="*/ 2256 w 10030"/>
              <a:gd name="connsiteY13" fmla="*/ 1894 h 10045"/>
              <a:gd name="connsiteX14" fmla="*/ 2322 w 10030"/>
              <a:gd name="connsiteY14" fmla="*/ 2447 h 10045"/>
              <a:gd name="connsiteX15" fmla="*/ 2408 w 10030"/>
              <a:gd name="connsiteY15" fmla="*/ 2978 h 10045"/>
              <a:gd name="connsiteX16" fmla="*/ 2522 w 10030"/>
              <a:gd name="connsiteY16" fmla="*/ 3494 h 10045"/>
              <a:gd name="connsiteX17" fmla="*/ 2609 w 10030"/>
              <a:gd name="connsiteY17" fmla="*/ 3791 h 10045"/>
              <a:gd name="connsiteX18" fmla="*/ 2678 w 10030"/>
              <a:gd name="connsiteY18" fmla="*/ 3942 h 10045"/>
              <a:gd name="connsiteX19" fmla="*/ 2782 w 10030"/>
              <a:gd name="connsiteY19" fmla="*/ 4080 h 10045"/>
              <a:gd name="connsiteX20" fmla="*/ 2846 w 10030"/>
              <a:gd name="connsiteY20" fmla="*/ 4045 h 10045"/>
              <a:gd name="connsiteX21" fmla="*/ 2910 w 10030"/>
              <a:gd name="connsiteY21" fmla="*/ 4011 h 10045"/>
              <a:gd name="connsiteX22" fmla="*/ 2998 w 10030"/>
              <a:gd name="connsiteY22" fmla="*/ 3997 h 10045"/>
              <a:gd name="connsiteX23" fmla="*/ 3107 w 10030"/>
              <a:gd name="connsiteY23" fmla="*/ 4494 h 10045"/>
              <a:gd name="connsiteX24" fmla="*/ 3198 w 10030"/>
              <a:gd name="connsiteY24" fmla="*/ 4837 h 10045"/>
              <a:gd name="connsiteX25" fmla="*/ 3429 w 10030"/>
              <a:gd name="connsiteY25" fmla="*/ 4994 h 10045"/>
              <a:gd name="connsiteX26" fmla="*/ 3653 w 10030"/>
              <a:gd name="connsiteY26" fmla="*/ 5065 h 10045"/>
              <a:gd name="connsiteX27" fmla="*/ 4046 w 10030"/>
              <a:gd name="connsiteY27" fmla="*/ 4689 h 10045"/>
              <a:gd name="connsiteX28" fmla="*/ 5019 w 10030"/>
              <a:gd name="connsiteY28" fmla="*/ 5501 h 10045"/>
              <a:gd name="connsiteX29" fmla="*/ 6825 w 10030"/>
              <a:gd name="connsiteY29" fmla="*/ 5373 h 10045"/>
              <a:gd name="connsiteX30" fmla="*/ 7621 w 10030"/>
              <a:gd name="connsiteY30" fmla="*/ 6094 h 10045"/>
              <a:gd name="connsiteX31" fmla="*/ 8548 w 10030"/>
              <a:gd name="connsiteY31" fmla="*/ 7900 h 10045"/>
              <a:gd name="connsiteX32" fmla="*/ 9756 w 10030"/>
              <a:gd name="connsiteY32" fmla="*/ 8821 h 10045"/>
              <a:gd name="connsiteX33" fmla="*/ 10030 w 10030"/>
              <a:gd name="connsiteY33" fmla="*/ 10045 h 10045"/>
              <a:gd name="connsiteX0" fmla="*/ 57 w 10077"/>
              <a:gd name="connsiteY0" fmla="*/ 10000 h 10045"/>
              <a:gd name="connsiteX1" fmla="*/ 4 w 10077"/>
              <a:gd name="connsiteY1" fmla="*/ 4054 h 10045"/>
              <a:gd name="connsiteX2" fmla="*/ 467 w 10077"/>
              <a:gd name="connsiteY2" fmla="*/ 1902 h 10045"/>
              <a:gd name="connsiteX3" fmla="*/ 1008 w 10077"/>
              <a:gd name="connsiteY3" fmla="*/ 2078 h 10045"/>
              <a:gd name="connsiteX4" fmla="*/ 1488 w 10077"/>
              <a:gd name="connsiteY4" fmla="*/ 1703 h 10045"/>
              <a:gd name="connsiteX5" fmla="*/ 1653 w 10077"/>
              <a:gd name="connsiteY5" fmla="*/ 896 h 10045"/>
              <a:gd name="connsiteX6" fmla="*/ 1762 w 10077"/>
              <a:gd name="connsiteY6" fmla="*/ 876 h 10045"/>
              <a:gd name="connsiteX7" fmla="*/ 1845 w 10077"/>
              <a:gd name="connsiteY7" fmla="*/ 448 h 10045"/>
              <a:gd name="connsiteX8" fmla="*/ 1927 w 10077"/>
              <a:gd name="connsiteY8" fmla="*/ 47 h 10045"/>
              <a:gd name="connsiteX9" fmla="*/ 2011 w 10077"/>
              <a:gd name="connsiteY9" fmla="*/ 0 h 10045"/>
              <a:gd name="connsiteX10" fmla="*/ 2102 w 10077"/>
              <a:gd name="connsiteY10" fmla="*/ 324 h 10045"/>
              <a:gd name="connsiteX11" fmla="*/ 2171 w 10077"/>
              <a:gd name="connsiteY11" fmla="*/ 669 h 10045"/>
              <a:gd name="connsiteX12" fmla="*/ 2235 w 10077"/>
              <a:gd name="connsiteY12" fmla="*/ 1219 h 10045"/>
              <a:gd name="connsiteX13" fmla="*/ 2303 w 10077"/>
              <a:gd name="connsiteY13" fmla="*/ 1894 h 10045"/>
              <a:gd name="connsiteX14" fmla="*/ 2369 w 10077"/>
              <a:gd name="connsiteY14" fmla="*/ 2447 h 10045"/>
              <a:gd name="connsiteX15" fmla="*/ 2455 w 10077"/>
              <a:gd name="connsiteY15" fmla="*/ 2978 h 10045"/>
              <a:gd name="connsiteX16" fmla="*/ 2569 w 10077"/>
              <a:gd name="connsiteY16" fmla="*/ 3494 h 10045"/>
              <a:gd name="connsiteX17" fmla="*/ 2656 w 10077"/>
              <a:gd name="connsiteY17" fmla="*/ 3791 h 10045"/>
              <a:gd name="connsiteX18" fmla="*/ 2725 w 10077"/>
              <a:gd name="connsiteY18" fmla="*/ 3942 h 10045"/>
              <a:gd name="connsiteX19" fmla="*/ 2829 w 10077"/>
              <a:gd name="connsiteY19" fmla="*/ 4080 h 10045"/>
              <a:gd name="connsiteX20" fmla="*/ 2893 w 10077"/>
              <a:gd name="connsiteY20" fmla="*/ 4045 h 10045"/>
              <a:gd name="connsiteX21" fmla="*/ 2957 w 10077"/>
              <a:gd name="connsiteY21" fmla="*/ 4011 h 10045"/>
              <a:gd name="connsiteX22" fmla="*/ 3045 w 10077"/>
              <a:gd name="connsiteY22" fmla="*/ 3997 h 10045"/>
              <a:gd name="connsiteX23" fmla="*/ 3154 w 10077"/>
              <a:gd name="connsiteY23" fmla="*/ 4494 h 10045"/>
              <a:gd name="connsiteX24" fmla="*/ 3245 w 10077"/>
              <a:gd name="connsiteY24" fmla="*/ 4837 h 10045"/>
              <a:gd name="connsiteX25" fmla="*/ 3476 w 10077"/>
              <a:gd name="connsiteY25" fmla="*/ 4994 h 10045"/>
              <a:gd name="connsiteX26" fmla="*/ 3700 w 10077"/>
              <a:gd name="connsiteY26" fmla="*/ 5065 h 10045"/>
              <a:gd name="connsiteX27" fmla="*/ 4093 w 10077"/>
              <a:gd name="connsiteY27" fmla="*/ 4689 h 10045"/>
              <a:gd name="connsiteX28" fmla="*/ 5066 w 10077"/>
              <a:gd name="connsiteY28" fmla="*/ 5501 h 10045"/>
              <a:gd name="connsiteX29" fmla="*/ 6872 w 10077"/>
              <a:gd name="connsiteY29" fmla="*/ 5373 h 10045"/>
              <a:gd name="connsiteX30" fmla="*/ 7668 w 10077"/>
              <a:gd name="connsiteY30" fmla="*/ 6094 h 10045"/>
              <a:gd name="connsiteX31" fmla="*/ 8595 w 10077"/>
              <a:gd name="connsiteY31" fmla="*/ 7900 h 10045"/>
              <a:gd name="connsiteX32" fmla="*/ 9803 w 10077"/>
              <a:gd name="connsiteY32" fmla="*/ 8821 h 10045"/>
              <a:gd name="connsiteX33" fmla="*/ 10077 w 10077"/>
              <a:gd name="connsiteY33" fmla="*/ 10045 h 10045"/>
              <a:gd name="connsiteX0" fmla="*/ 57 w 10077"/>
              <a:gd name="connsiteY0" fmla="*/ 10000 h 10045"/>
              <a:gd name="connsiteX1" fmla="*/ 4 w 10077"/>
              <a:gd name="connsiteY1" fmla="*/ 4054 h 10045"/>
              <a:gd name="connsiteX2" fmla="*/ 467 w 10077"/>
              <a:gd name="connsiteY2" fmla="*/ 1902 h 10045"/>
              <a:gd name="connsiteX3" fmla="*/ 1008 w 10077"/>
              <a:gd name="connsiteY3" fmla="*/ 2078 h 10045"/>
              <a:gd name="connsiteX4" fmla="*/ 1488 w 10077"/>
              <a:gd name="connsiteY4" fmla="*/ 1703 h 10045"/>
              <a:gd name="connsiteX5" fmla="*/ 1653 w 10077"/>
              <a:gd name="connsiteY5" fmla="*/ 896 h 10045"/>
              <a:gd name="connsiteX6" fmla="*/ 1762 w 10077"/>
              <a:gd name="connsiteY6" fmla="*/ 876 h 10045"/>
              <a:gd name="connsiteX7" fmla="*/ 1845 w 10077"/>
              <a:gd name="connsiteY7" fmla="*/ 448 h 10045"/>
              <a:gd name="connsiteX8" fmla="*/ 1927 w 10077"/>
              <a:gd name="connsiteY8" fmla="*/ 47 h 10045"/>
              <a:gd name="connsiteX9" fmla="*/ 2011 w 10077"/>
              <a:gd name="connsiteY9" fmla="*/ 0 h 10045"/>
              <a:gd name="connsiteX10" fmla="*/ 2102 w 10077"/>
              <a:gd name="connsiteY10" fmla="*/ 324 h 10045"/>
              <a:gd name="connsiteX11" fmla="*/ 2171 w 10077"/>
              <a:gd name="connsiteY11" fmla="*/ 669 h 10045"/>
              <a:gd name="connsiteX12" fmla="*/ 2235 w 10077"/>
              <a:gd name="connsiteY12" fmla="*/ 1219 h 10045"/>
              <a:gd name="connsiteX13" fmla="*/ 2303 w 10077"/>
              <a:gd name="connsiteY13" fmla="*/ 1894 h 10045"/>
              <a:gd name="connsiteX14" fmla="*/ 2369 w 10077"/>
              <a:gd name="connsiteY14" fmla="*/ 2447 h 10045"/>
              <a:gd name="connsiteX15" fmla="*/ 2455 w 10077"/>
              <a:gd name="connsiteY15" fmla="*/ 2978 h 10045"/>
              <a:gd name="connsiteX16" fmla="*/ 2569 w 10077"/>
              <a:gd name="connsiteY16" fmla="*/ 3494 h 10045"/>
              <a:gd name="connsiteX17" fmla="*/ 2656 w 10077"/>
              <a:gd name="connsiteY17" fmla="*/ 3791 h 10045"/>
              <a:gd name="connsiteX18" fmla="*/ 2725 w 10077"/>
              <a:gd name="connsiteY18" fmla="*/ 3942 h 10045"/>
              <a:gd name="connsiteX19" fmla="*/ 2829 w 10077"/>
              <a:gd name="connsiteY19" fmla="*/ 4080 h 10045"/>
              <a:gd name="connsiteX20" fmla="*/ 2893 w 10077"/>
              <a:gd name="connsiteY20" fmla="*/ 4045 h 10045"/>
              <a:gd name="connsiteX21" fmla="*/ 2957 w 10077"/>
              <a:gd name="connsiteY21" fmla="*/ 4011 h 10045"/>
              <a:gd name="connsiteX22" fmla="*/ 3045 w 10077"/>
              <a:gd name="connsiteY22" fmla="*/ 3997 h 10045"/>
              <a:gd name="connsiteX23" fmla="*/ 3154 w 10077"/>
              <a:gd name="connsiteY23" fmla="*/ 4494 h 10045"/>
              <a:gd name="connsiteX24" fmla="*/ 3245 w 10077"/>
              <a:gd name="connsiteY24" fmla="*/ 4837 h 10045"/>
              <a:gd name="connsiteX25" fmla="*/ 3476 w 10077"/>
              <a:gd name="connsiteY25" fmla="*/ 4994 h 10045"/>
              <a:gd name="connsiteX26" fmla="*/ 3700 w 10077"/>
              <a:gd name="connsiteY26" fmla="*/ 5065 h 10045"/>
              <a:gd name="connsiteX27" fmla="*/ 4093 w 10077"/>
              <a:gd name="connsiteY27" fmla="*/ 4689 h 10045"/>
              <a:gd name="connsiteX28" fmla="*/ 5066 w 10077"/>
              <a:gd name="connsiteY28" fmla="*/ 5501 h 10045"/>
              <a:gd name="connsiteX29" fmla="*/ 6872 w 10077"/>
              <a:gd name="connsiteY29" fmla="*/ 5373 h 10045"/>
              <a:gd name="connsiteX30" fmla="*/ 7668 w 10077"/>
              <a:gd name="connsiteY30" fmla="*/ 6094 h 10045"/>
              <a:gd name="connsiteX31" fmla="*/ 8595 w 10077"/>
              <a:gd name="connsiteY31" fmla="*/ 7900 h 10045"/>
              <a:gd name="connsiteX32" fmla="*/ 9803 w 10077"/>
              <a:gd name="connsiteY32" fmla="*/ 8821 h 10045"/>
              <a:gd name="connsiteX33" fmla="*/ 10077 w 10077"/>
              <a:gd name="connsiteY33" fmla="*/ 10045 h 10045"/>
              <a:gd name="connsiteX0" fmla="*/ 57 w 10077"/>
              <a:gd name="connsiteY0" fmla="*/ 10000 h 10045"/>
              <a:gd name="connsiteX1" fmla="*/ 4 w 10077"/>
              <a:gd name="connsiteY1" fmla="*/ 4054 h 10045"/>
              <a:gd name="connsiteX2" fmla="*/ 518 w 10077"/>
              <a:gd name="connsiteY2" fmla="*/ 2312 h 10045"/>
              <a:gd name="connsiteX3" fmla="*/ 1008 w 10077"/>
              <a:gd name="connsiteY3" fmla="*/ 2078 h 10045"/>
              <a:gd name="connsiteX4" fmla="*/ 1488 w 10077"/>
              <a:gd name="connsiteY4" fmla="*/ 1703 h 10045"/>
              <a:gd name="connsiteX5" fmla="*/ 1653 w 10077"/>
              <a:gd name="connsiteY5" fmla="*/ 896 h 10045"/>
              <a:gd name="connsiteX6" fmla="*/ 1762 w 10077"/>
              <a:gd name="connsiteY6" fmla="*/ 876 h 10045"/>
              <a:gd name="connsiteX7" fmla="*/ 1845 w 10077"/>
              <a:gd name="connsiteY7" fmla="*/ 448 h 10045"/>
              <a:gd name="connsiteX8" fmla="*/ 1927 w 10077"/>
              <a:gd name="connsiteY8" fmla="*/ 47 h 10045"/>
              <a:gd name="connsiteX9" fmla="*/ 2011 w 10077"/>
              <a:gd name="connsiteY9" fmla="*/ 0 h 10045"/>
              <a:gd name="connsiteX10" fmla="*/ 2102 w 10077"/>
              <a:gd name="connsiteY10" fmla="*/ 324 h 10045"/>
              <a:gd name="connsiteX11" fmla="*/ 2171 w 10077"/>
              <a:gd name="connsiteY11" fmla="*/ 669 h 10045"/>
              <a:gd name="connsiteX12" fmla="*/ 2235 w 10077"/>
              <a:gd name="connsiteY12" fmla="*/ 1219 h 10045"/>
              <a:gd name="connsiteX13" fmla="*/ 2303 w 10077"/>
              <a:gd name="connsiteY13" fmla="*/ 1894 h 10045"/>
              <a:gd name="connsiteX14" fmla="*/ 2369 w 10077"/>
              <a:gd name="connsiteY14" fmla="*/ 2447 h 10045"/>
              <a:gd name="connsiteX15" fmla="*/ 2455 w 10077"/>
              <a:gd name="connsiteY15" fmla="*/ 2978 h 10045"/>
              <a:gd name="connsiteX16" fmla="*/ 2569 w 10077"/>
              <a:gd name="connsiteY16" fmla="*/ 3494 h 10045"/>
              <a:gd name="connsiteX17" fmla="*/ 2656 w 10077"/>
              <a:gd name="connsiteY17" fmla="*/ 3791 h 10045"/>
              <a:gd name="connsiteX18" fmla="*/ 2725 w 10077"/>
              <a:gd name="connsiteY18" fmla="*/ 3942 h 10045"/>
              <a:gd name="connsiteX19" fmla="*/ 2829 w 10077"/>
              <a:gd name="connsiteY19" fmla="*/ 4080 h 10045"/>
              <a:gd name="connsiteX20" fmla="*/ 2893 w 10077"/>
              <a:gd name="connsiteY20" fmla="*/ 4045 h 10045"/>
              <a:gd name="connsiteX21" fmla="*/ 2957 w 10077"/>
              <a:gd name="connsiteY21" fmla="*/ 4011 h 10045"/>
              <a:gd name="connsiteX22" fmla="*/ 3045 w 10077"/>
              <a:gd name="connsiteY22" fmla="*/ 3997 h 10045"/>
              <a:gd name="connsiteX23" fmla="*/ 3154 w 10077"/>
              <a:gd name="connsiteY23" fmla="*/ 4494 h 10045"/>
              <a:gd name="connsiteX24" fmla="*/ 3245 w 10077"/>
              <a:gd name="connsiteY24" fmla="*/ 4837 h 10045"/>
              <a:gd name="connsiteX25" fmla="*/ 3476 w 10077"/>
              <a:gd name="connsiteY25" fmla="*/ 4994 h 10045"/>
              <a:gd name="connsiteX26" fmla="*/ 3700 w 10077"/>
              <a:gd name="connsiteY26" fmla="*/ 5065 h 10045"/>
              <a:gd name="connsiteX27" fmla="*/ 4093 w 10077"/>
              <a:gd name="connsiteY27" fmla="*/ 4689 h 10045"/>
              <a:gd name="connsiteX28" fmla="*/ 5066 w 10077"/>
              <a:gd name="connsiteY28" fmla="*/ 5501 h 10045"/>
              <a:gd name="connsiteX29" fmla="*/ 6872 w 10077"/>
              <a:gd name="connsiteY29" fmla="*/ 5373 h 10045"/>
              <a:gd name="connsiteX30" fmla="*/ 7668 w 10077"/>
              <a:gd name="connsiteY30" fmla="*/ 6094 h 10045"/>
              <a:gd name="connsiteX31" fmla="*/ 8595 w 10077"/>
              <a:gd name="connsiteY31" fmla="*/ 7900 h 10045"/>
              <a:gd name="connsiteX32" fmla="*/ 9803 w 10077"/>
              <a:gd name="connsiteY32" fmla="*/ 8821 h 10045"/>
              <a:gd name="connsiteX33" fmla="*/ 10077 w 10077"/>
              <a:gd name="connsiteY33" fmla="*/ 10045 h 10045"/>
              <a:gd name="connsiteX0" fmla="*/ 57 w 10077"/>
              <a:gd name="connsiteY0" fmla="*/ 10000 h 10045"/>
              <a:gd name="connsiteX1" fmla="*/ 4 w 10077"/>
              <a:gd name="connsiteY1" fmla="*/ 4054 h 10045"/>
              <a:gd name="connsiteX2" fmla="*/ 518 w 10077"/>
              <a:gd name="connsiteY2" fmla="*/ 2312 h 10045"/>
              <a:gd name="connsiteX3" fmla="*/ 1194 w 10077"/>
              <a:gd name="connsiteY3" fmla="*/ 2019 h 10045"/>
              <a:gd name="connsiteX4" fmla="*/ 1488 w 10077"/>
              <a:gd name="connsiteY4" fmla="*/ 1703 h 10045"/>
              <a:gd name="connsiteX5" fmla="*/ 1653 w 10077"/>
              <a:gd name="connsiteY5" fmla="*/ 896 h 10045"/>
              <a:gd name="connsiteX6" fmla="*/ 1762 w 10077"/>
              <a:gd name="connsiteY6" fmla="*/ 876 h 10045"/>
              <a:gd name="connsiteX7" fmla="*/ 1845 w 10077"/>
              <a:gd name="connsiteY7" fmla="*/ 448 h 10045"/>
              <a:gd name="connsiteX8" fmla="*/ 1927 w 10077"/>
              <a:gd name="connsiteY8" fmla="*/ 47 h 10045"/>
              <a:gd name="connsiteX9" fmla="*/ 2011 w 10077"/>
              <a:gd name="connsiteY9" fmla="*/ 0 h 10045"/>
              <a:gd name="connsiteX10" fmla="*/ 2102 w 10077"/>
              <a:gd name="connsiteY10" fmla="*/ 324 h 10045"/>
              <a:gd name="connsiteX11" fmla="*/ 2171 w 10077"/>
              <a:gd name="connsiteY11" fmla="*/ 669 h 10045"/>
              <a:gd name="connsiteX12" fmla="*/ 2235 w 10077"/>
              <a:gd name="connsiteY12" fmla="*/ 1219 h 10045"/>
              <a:gd name="connsiteX13" fmla="*/ 2303 w 10077"/>
              <a:gd name="connsiteY13" fmla="*/ 1894 h 10045"/>
              <a:gd name="connsiteX14" fmla="*/ 2369 w 10077"/>
              <a:gd name="connsiteY14" fmla="*/ 2447 h 10045"/>
              <a:gd name="connsiteX15" fmla="*/ 2455 w 10077"/>
              <a:gd name="connsiteY15" fmla="*/ 2978 h 10045"/>
              <a:gd name="connsiteX16" fmla="*/ 2569 w 10077"/>
              <a:gd name="connsiteY16" fmla="*/ 3494 h 10045"/>
              <a:gd name="connsiteX17" fmla="*/ 2656 w 10077"/>
              <a:gd name="connsiteY17" fmla="*/ 3791 h 10045"/>
              <a:gd name="connsiteX18" fmla="*/ 2725 w 10077"/>
              <a:gd name="connsiteY18" fmla="*/ 3942 h 10045"/>
              <a:gd name="connsiteX19" fmla="*/ 2829 w 10077"/>
              <a:gd name="connsiteY19" fmla="*/ 4080 h 10045"/>
              <a:gd name="connsiteX20" fmla="*/ 2893 w 10077"/>
              <a:gd name="connsiteY20" fmla="*/ 4045 h 10045"/>
              <a:gd name="connsiteX21" fmla="*/ 2957 w 10077"/>
              <a:gd name="connsiteY21" fmla="*/ 4011 h 10045"/>
              <a:gd name="connsiteX22" fmla="*/ 3045 w 10077"/>
              <a:gd name="connsiteY22" fmla="*/ 3997 h 10045"/>
              <a:gd name="connsiteX23" fmla="*/ 3154 w 10077"/>
              <a:gd name="connsiteY23" fmla="*/ 4494 h 10045"/>
              <a:gd name="connsiteX24" fmla="*/ 3245 w 10077"/>
              <a:gd name="connsiteY24" fmla="*/ 4837 h 10045"/>
              <a:gd name="connsiteX25" fmla="*/ 3476 w 10077"/>
              <a:gd name="connsiteY25" fmla="*/ 4994 h 10045"/>
              <a:gd name="connsiteX26" fmla="*/ 3700 w 10077"/>
              <a:gd name="connsiteY26" fmla="*/ 5065 h 10045"/>
              <a:gd name="connsiteX27" fmla="*/ 4093 w 10077"/>
              <a:gd name="connsiteY27" fmla="*/ 4689 h 10045"/>
              <a:gd name="connsiteX28" fmla="*/ 5066 w 10077"/>
              <a:gd name="connsiteY28" fmla="*/ 5501 h 10045"/>
              <a:gd name="connsiteX29" fmla="*/ 6872 w 10077"/>
              <a:gd name="connsiteY29" fmla="*/ 5373 h 10045"/>
              <a:gd name="connsiteX30" fmla="*/ 7668 w 10077"/>
              <a:gd name="connsiteY30" fmla="*/ 6094 h 10045"/>
              <a:gd name="connsiteX31" fmla="*/ 8595 w 10077"/>
              <a:gd name="connsiteY31" fmla="*/ 7900 h 10045"/>
              <a:gd name="connsiteX32" fmla="*/ 9803 w 10077"/>
              <a:gd name="connsiteY32" fmla="*/ 8821 h 10045"/>
              <a:gd name="connsiteX33" fmla="*/ 10077 w 10077"/>
              <a:gd name="connsiteY33" fmla="*/ 10045 h 10045"/>
              <a:gd name="connsiteX0" fmla="*/ 57 w 10077"/>
              <a:gd name="connsiteY0" fmla="*/ 10000 h 10045"/>
              <a:gd name="connsiteX1" fmla="*/ 4 w 10077"/>
              <a:gd name="connsiteY1" fmla="*/ 4054 h 10045"/>
              <a:gd name="connsiteX2" fmla="*/ 518 w 10077"/>
              <a:gd name="connsiteY2" fmla="*/ 2312 h 10045"/>
              <a:gd name="connsiteX3" fmla="*/ 1194 w 10077"/>
              <a:gd name="connsiteY3" fmla="*/ 2019 h 10045"/>
              <a:gd name="connsiteX4" fmla="*/ 1488 w 10077"/>
              <a:gd name="connsiteY4" fmla="*/ 1703 h 10045"/>
              <a:gd name="connsiteX5" fmla="*/ 1653 w 10077"/>
              <a:gd name="connsiteY5" fmla="*/ 896 h 10045"/>
              <a:gd name="connsiteX6" fmla="*/ 1762 w 10077"/>
              <a:gd name="connsiteY6" fmla="*/ 876 h 10045"/>
              <a:gd name="connsiteX7" fmla="*/ 1845 w 10077"/>
              <a:gd name="connsiteY7" fmla="*/ 448 h 10045"/>
              <a:gd name="connsiteX8" fmla="*/ 1927 w 10077"/>
              <a:gd name="connsiteY8" fmla="*/ 47 h 10045"/>
              <a:gd name="connsiteX9" fmla="*/ 2011 w 10077"/>
              <a:gd name="connsiteY9" fmla="*/ 0 h 10045"/>
              <a:gd name="connsiteX10" fmla="*/ 2102 w 10077"/>
              <a:gd name="connsiteY10" fmla="*/ 324 h 10045"/>
              <a:gd name="connsiteX11" fmla="*/ 2171 w 10077"/>
              <a:gd name="connsiteY11" fmla="*/ 669 h 10045"/>
              <a:gd name="connsiteX12" fmla="*/ 2235 w 10077"/>
              <a:gd name="connsiteY12" fmla="*/ 1219 h 10045"/>
              <a:gd name="connsiteX13" fmla="*/ 2303 w 10077"/>
              <a:gd name="connsiteY13" fmla="*/ 1894 h 10045"/>
              <a:gd name="connsiteX14" fmla="*/ 2369 w 10077"/>
              <a:gd name="connsiteY14" fmla="*/ 2447 h 10045"/>
              <a:gd name="connsiteX15" fmla="*/ 2455 w 10077"/>
              <a:gd name="connsiteY15" fmla="*/ 2978 h 10045"/>
              <a:gd name="connsiteX16" fmla="*/ 2569 w 10077"/>
              <a:gd name="connsiteY16" fmla="*/ 3494 h 10045"/>
              <a:gd name="connsiteX17" fmla="*/ 2656 w 10077"/>
              <a:gd name="connsiteY17" fmla="*/ 3791 h 10045"/>
              <a:gd name="connsiteX18" fmla="*/ 2725 w 10077"/>
              <a:gd name="connsiteY18" fmla="*/ 3942 h 10045"/>
              <a:gd name="connsiteX19" fmla="*/ 2829 w 10077"/>
              <a:gd name="connsiteY19" fmla="*/ 4080 h 10045"/>
              <a:gd name="connsiteX20" fmla="*/ 2893 w 10077"/>
              <a:gd name="connsiteY20" fmla="*/ 4045 h 10045"/>
              <a:gd name="connsiteX21" fmla="*/ 2957 w 10077"/>
              <a:gd name="connsiteY21" fmla="*/ 4011 h 10045"/>
              <a:gd name="connsiteX22" fmla="*/ 3045 w 10077"/>
              <a:gd name="connsiteY22" fmla="*/ 3997 h 10045"/>
              <a:gd name="connsiteX23" fmla="*/ 3154 w 10077"/>
              <a:gd name="connsiteY23" fmla="*/ 4494 h 10045"/>
              <a:gd name="connsiteX24" fmla="*/ 3245 w 10077"/>
              <a:gd name="connsiteY24" fmla="*/ 4837 h 10045"/>
              <a:gd name="connsiteX25" fmla="*/ 3476 w 10077"/>
              <a:gd name="connsiteY25" fmla="*/ 4994 h 10045"/>
              <a:gd name="connsiteX26" fmla="*/ 3700 w 10077"/>
              <a:gd name="connsiteY26" fmla="*/ 5065 h 10045"/>
              <a:gd name="connsiteX27" fmla="*/ 4093 w 10077"/>
              <a:gd name="connsiteY27" fmla="*/ 4689 h 10045"/>
              <a:gd name="connsiteX28" fmla="*/ 5066 w 10077"/>
              <a:gd name="connsiteY28" fmla="*/ 5501 h 10045"/>
              <a:gd name="connsiteX29" fmla="*/ 6872 w 10077"/>
              <a:gd name="connsiteY29" fmla="*/ 5373 h 10045"/>
              <a:gd name="connsiteX30" fmla="*/ 7668 w 10077"/>
              <a:gd name="connsiteY30" fmla="*/ 6094 h 10045"/>
              <a:gd name="connsiteX31" fmla="*/ 8595 w 10077"/>
              <a:gd name="connsiteY31" fmla="*/ 7900 h 10045"/>
              <a:gd name="connsiteX32" fmla="*/ 9803 w 10077"/>
              <a:gd name="connsiteY32" fmla="*/ 8821 h 10045"/>
              <a:gd name="connsiteX33" fmla="*/ 10077 w 10077"/>
              <a:gd name="connsiteY33" fmla="*/ 10045 h 10045"/>
              <a:gd name="connsiteX0" fmla="*/ 11 w 10031"/>
              <a:gd name="connsiteY0" fmla="*/ 10000 h 10045"/>
              <a:gd name="connsiteX1" fmla="*/ 9 w 10031"/>
              <a:gd name="connsiteY1" fmla="*/ 4054 h 10045"/>
              <a:gd name="connsiteX2" fmla="*/ 472 w 10031"/>
              <a:gd name="connsiteY2" fmla="*/ 2312 h 10045"/>
              <a:gd name="connsiteX3" fmla="*/ 1148 w 10031"/>
              <a:gd name="connsiteY3" fmla="*/ 2019 h 10045"/>
              <a:gd name="connsiteX4" fmla="*/ 1442 w 10031"/>
              <a:gd name="connsiteY4" fmla="*/ 1703 h 10045"/>
              <a:gd name="connsiteX5" fmla="*/ 1607 w 10031"/>
              <a:gd name="connsiteY5" fmla="*/ 896 h 10045"/>
              <a:gd name="connsiteX6" fmla="*/ 1716 w 10031"/>
              <a:gd name="connsiteY6" fmla="*/ 876 h 10045"/>
              <a:gd name="connsiteX7" fmla="*/ 1799 w 10031"/>
              <a:gd name="connsiteY7" fmla="*/ 448 h 10045"/>
              <a:gd name="connsiteX8" fmla="*/ 1881 w 10031"/>
              <a:gd name="connsiteY8" fmla="*/ 47 h 10045"/>
              <a:gd name="connsiteX9" fmla="*/ 1965 w 10031"/>
              <a:gd name="connsiteY9" fmla="*/ 0 h 10045"/>
              <a:gd name="connsiteX10" fmla="*/ 2056 w 10031"/>
              <a:gd name="connsiteY10" fmla="*/ 324 h 10045"/>
              <a:gd name="connsiteX11" fmla="*/ 2125 w 10031"/>
              <a:gd name="connsiteY11" fmla="*/ 669 h 10045"/>
              <a:gd name="connsiteX12" fmla="*/ 2189 w 10031"/>
              <a:gd name="connsiteY12" fmla="*/ 1219 h 10045"/>
              <a:gd name="connsiteX13" fmla="*/ 2257 w 10031"/>
              <a:gd name="connsiteY13" fmla="*/ 1894 h 10045"/>
              <a:gd name="connsiteX14" fmla="*/ 2323 w 10031"/>
              <a:gd name="connsiteY14" fmla="*/ 2447 h 10045"/>
              <a:gd name="connsiteX15" fmla="*/ 2409 w 10031"/>
              <a:gd name="connsiteY15" fmla="*/ 2978 h 10045"/>
              <a:gd name="connsiteX16" fmla="*/ 2523 w 10031"/>
              <a:gd name="connsiteY16" fmla="*/ 3494 h 10045"/>
              <a:gd name="connsiteX17" fmla="*/ 2610 w 10031"/>
              <a:gd name="connsiteY17" fmla="*/ 3791 h 10045"/>
              <a:gd name="connsiteX18" fmla="*/ 2679 w 10031"/>
              <a:gd name="connsiteY18" fmla="*/ 3942 h 10045"/>
              <a:gd name="connsiteX19" fmla="*/ 2783 w 10031"/>
              <a:gd name="connsiteY19" fmla="*/ 4080 h 10045"/>
              <a:gd name="connsiteX20" fmla="*/ 2847 w 10031"/>
              <a:gd name="connsiteY20" fmla="*/ 4045 h 10045"/>
              <a:gd name="connsiteX21" fmla="*/ 2911 w 10031"/>
              <a:gd name="connsiteY21" fmla="*/ 4011 h 10045"/>
              <a:gd name="connsiteX22" fmla="*/ 2999 w 10031"/>
              <a:gd name="connsiteY22" fmla="*/ 3997 h 10045"/>
              <a:gd name="connsiteX23" fmla="*/ 3108 w 10031"/>
              <a:gd name="connsiteY23" fmla="*/ 4494 h 10045"/>
              <a:gd name="connsiteX24" fmla="*/ 3199 w 10031"/>
              <a:gd name="connsiteY24" fmla="*/ 4837 h 10045"/>
              <a:gd name="connsiteX25" fmla="*/ 3430 w 10031"/>
              <a:gd name="connsiteY25" fmla="*/ 4994 h 10045"/>
              <a:gd name="connsiteX26" fmla="*/ 3654 w 10031"/>
              <a:gd name="connsiteY26" fmla="*/ 5065 h 10045"/>
              <a:gd name="connsiteX27" fmla="*/ 4047 w 10031"/>
              <a:gd name="connsiteY27" fmla="*/ 4689 h 10045"/>
              <a:gd name="connsiteX28" fmla="*/ 5020 w 10031"/>
              <a:gd name="connsiteY28" fmla="*/ 5501 h 10045"/>
              <a:gd name="connsiteX29" fmla="*/ 6826 w 10031"/>
              <a:gd name="connsiteY29" fmla="*/ 5373 h 10045"/>
              <a:gd name="connsiteX30" fmla="*/ 7622 w 10031"/>
              <a:gd name="connsiteY30" fmla="*/ 6094 h 10045"/>
              <a:gd name="connsiteX31" fmla="*/ 8549 w 10031"/>
              <a:gd name="connsiteY31" fmla="*/ 7900 h 10045"/>
              <a:gd name="connsiteX32" fmla="*/ 9757 w 10031"/>
              <a:gd name="connsiteY32" fmla="*/ 8821 h 10045"/>
              <a:gd name="connsiteX33" fmla="*/ 10031 w 10031"/>
              <a:gd name="connsiteY33" fmla="*/ 10045 h 10045"/>
              <a:gd name="connsiteX0" fmla="*/ 11 w 10031"/>
              <a:gd name="connsiteY0" fmla="*/ 10000 h 10045"/>
              <a:gd name="connsiteX1" fmla="*/ 9 w 10031"/>
              <a:gd name="connsiteY1" fmla="*/ 4054 h 10045"/>
              <a:gd name="connsiteX2" fmla="*/ 472 w 10031"/>
              <a:gd name="connsiteY2" fmla="*/ 2312 h 10045"/>
              <a:gd name="connsiteX3" fmla="*/ 1148 w 10031"/>
              <a:gd name="connsiteY3" fmla="*/ 2019 h 10045"/>
              <a:gd name="connsiteX4" fmla="*/ 1442 w 10031"/>
              <a:gd name="connsiteY4" fmla="*/ 1703 h 10045"/>
              <a:gd name="connsiteX5" fmla="*/ 1607 w 10031"/>
              <a:gd name="connsiteY5" fmla="*/ 896 h 10045"/>
              <a:gd name="connsiteX6" fmla="*/ 1716 w 10031"/>
              <a:gd name="connsiteY6" fmla="*/ 876 h 10045"/>
              <a:gd name="connsiteX7" fmla="*/ 1799 w 10031"/>
              <a:gd name="connsiteY7" fmla="*/ 448 h 10045"/>
              <a:gd name="connsiteX8" fmla="*/ 1881 w 10031"/>
              <a:gd name="connsiteY8" fmla="*/ 47 h 10045"/>
              <a:gd name="connsiteX9" fmla="*/ 1965 w 10031"/>
              <a:gd name="connsiteY9" fmla="*/ 0 h 10045"/>
              <a:gd name="connsiteX10" fmla="*/ 2056 w 10031"/>
              <a:gd name="connsiteY10" fmla="*/ 324 h 10045"/>
              <a:gd name="connsiteX11" fmla="*/ 2125 w 10031"/>
              <a:gd name="connsiteY11" fmla="*/ 669 h 10045"/>
              <a:gd name="connsiteX12" fmla="*/ 2189 w 10031"/>
              <a:gd name="connsiteY12" fmla="*/ 1219 h 10045"/>
              <a:gd name="connsiteX13" fmla="*/ 2257 w 10031"/>
              <a:gd name="connsiteY13" fmla="*/ 1894 h 10045"/>
              <a:gd name="connsiteX14" fmla="*/ 2323 w 10031"/>
              <a:gd name="connsiteY14" fmla="*/ 2447 h 10045"/>
              <a:gd name="connsiteX15" fmla="*/ 2409 w 10031"/>
              <a:gd name="connsiteY15" fmla="*/ 2978 h 10045"/>
              <a:gd name="connsiteX16" fmla="*/ 2523 w 10031"/>
              <a:gd name="connsiteY16" fmla="*/ 3494 h 10045"/>
              <a:gd name="connsiteX17" fmla="*/ 2610 w 10031"/>
              <a:gd name="connsiteY17" fmla="*/ 3791 h 10045"/>
              <a:gd name="connsiteX18" fmla="*/ 2679 w 10031"/>
              <a:gd name="connsiteY18" fmla="*/ 3942 h 10045"/>
              <a:gd name="connsiteX19" fmla="*/ 2783 w 10031"/>
              <a:gd name="connsiteY19" fmla="*/ 4080 h 10045"/>
              <a:gd name="connsiteX20" fmla="*/ 2847 w 10031"/>
              <a:gd name="connsiteY20" fmla="*/ 4045 h 10045"/>
              <a:gd name="connsiteX21" fmla="*/ 2911 w 10031"/>
              <a:gd name="connsiteY21" fmla="*/ 4011 h 10045"/>
              <a:gd name="connsiteX22" fmla="*/ 2999 w 10031"/>
              <a:gd name="connsiteY22" fmla="*/ 3997 h 10045"/>
              <a:gd name="connsiteX23" fmla="*/ 3108 w 10031"/>
              <a:gd name="connsiteY23" fmla="*/ 4494 h 10045"/>
              <a:gd name="connsiteX24" fmla="*/ 3199 w 10031"/>
              <a:gd name="connsiteY24" fmla="*/ 4837 h 10045"/>
              <a:gd name="connsiteX25" fmla="*/ 3430 w 10031"/>
              <a:gd name="connsiteY25" fmla="*/ 4994 h 10045"/>
              <a:gd name="connsiteX26" fmla="*/ 3654 w 10031"/>
              <a:gd name="connsiteY26" fmla="*/ 5065 h 10045"/>
              <a:gd name="connsiteX27" fmla="*/ 4047 w 10031"/>
              <a:gd name="connsiteY27" fmla="*/ 4689 h 10045"/>
              <a:gd name="connsiteX28" fmla="*/ 5020 w 10031"/>
              <a:gd name="connsiteY28" fmla="*/ 5501 h 10045"/>
              <a:gd name="connsiteX29" fmla="*/ 7605 w 10031"/>
              <a:gd name="connsiteY29" fmla="*/ 5432 h 10045"/>
              <a:gd name="connsiteX30" fmla="*/ 7622 w 10031"/>
              <a:gd name="connsiteY30" fmla="*/ 6094 h 10045"/>
              <a:gd name="connsiteX31" fmla="*/ 8549 w 10031"/>
              <a:gd name="connsiteY31" fmla="*/ 7900 h 10045"/>
              <a:gd name="connsiteX32" fmla="*/ 9757 w 10031"/>
              <a:gd name="connsiteY32" fmla="*/ 8821 h 10045"/>
              <a:gd name="connsiteX33" fmla="*/ 10031 w 10031"/>
              <a:gd name="connsiteY33" fmla="*/ 10045 h 10045"/>
              <a:gd name="connsiteX0" fmla="*/ 11 w 10031"/>
              <a:gd name="connsiteY0" fmla="*/ 10000 h 10045"/>
              <a:gd name="connsiteX1" fmla="*/ 9 w 10031"/>
              <a:gd name="connsiteY1" fmla="*/ 4054 h 10045"/>
              <a:gd name="connsiteX2" fmla="*/ 472 w 10031"/>
              <a:gd name="connsiteY2" fmla="*/ 2312 h 10045"/>
              <a:gd name="connsiteX3" fmla="*/ 1148 w 10031"/>
              <a:gd name="connsiteY3" fmla="*/ 2019 h 10045"/>
              <a:gd name="connsiteX4" fmla="*/ 1442 w 10031"/>
              <a:gd name="connsiteY4" fmla="*/ 1703 h 10045"/>
              <a:gd name="connsiteX5" fmla="*/ 1607 w 10031"/>
              <a:gd name="connsiteY5" fmla="*/ 896 h 10045"/>
              <a:gd name="connsiteX6" fmla="*/ 1716 w 10031"/>
              <a:gd name="connsiteY6" fmla="*/ 876 h 10045"/>
              <a:gd name="connsiteX7" fmla="*/ 1799 w 10031"/>
              <a:gd name="connsiteY7" fmla="*/ 448 h 10045"/>
              <a:gd name="connsiteX8" fmla="*/ 1881 w 10031"/>
              <a:gd name="connsiteY8" fmla="*/ 47 h 10045"/>
              <a:gd name="connsiteX9" fmla="*/ 1965 w 10031"/>
              <a:gd name="connsiteY9" fmla="*/ 0 h 10045"/>
              <a:gd name="connsiteX10" fmla="*/ 2056 w 10031"/>
              <a:gd name="connsiteY10" fmla="*/ 324 h 10045"/>
              <a:gd name="connsiteX11" fmla="*/ 2125 w 10031"/>
              <a:gd name="connsiteY11" fmla="*/ 669 h 10045"/>
              <a:gd name="connsiteX12" fmla="*/ 2189 w 10031"/>
              <a:gd name="connsiteY12" fmla="*/ 1219 h 10045"/>
              <a:gd name="connsiteX13" fmla="*/ 2257 w 10031"/>
              <a:gd name="connsiteY13" fmla="*/ 1894 h 10045"/>
              <a:gd name="connsiteX14" fmla="*/ 2323 w 10031"/>
              <a:gd name="connsiteY14" fmla="*/ 2447 h 10045"/>
              <a:gd name="connsiteX15" fmla="*/ 2409 w 10031"/>
              <a:gd name="connsiteY15" fmla="*/ 2978 h 10045"/>
              <a:gd name="connsiteX16" fmla="*/ 2523 w 10031"/>
              <a:gd name="connsiteY16" fmla="*/ 3494 h 10045"/>
              <a:gd name="connsiteX17" fmla="*/ 2610 w 10031"/>
              <a:gd name="connsiteY17" fmla="*/ 3791 h 10045"/>
              <a:gd name="connsiteX18" fmla="*/ 2679 w 10031"/>
              <a:gd name="connsiteY18" fmla="*/ 3942 h 10045"/>
              <a:gd name="connsiteX19" fmla="*/ 2783 w 10031"/>
              <a:gd name="connsiteY19" fmla="*/ 4080 h 10045"/>
              <a:gd name="connsiteX20" fmla="*/ 2847 w 10031"/>
              <a:gd name="connsiteY20" fmla="*/ 4045 h 10045"/>
              <a:gd name="connsiteX21" fmla="*/ 2911 w 10031"/>
              <a:gd name="connsiteY21" fmla="*/ 4011 h 10045"/>
              <a:gd name="connsiteX22" fmla="*/ 2999 w 10031"/>
              <a:gd name="connsiteY22" fmla="*/ 3997 h 10045"/>
              <a:gd name="connsiteX23" fmla="*/ 3108 w 10031"/>
              <a:gd name="connsiteY23" fmla="*/ 4494 h 10045"/>
              <a:gd name="connsiteX24" fmla="*/ 3199 w 10031"/>
              <a:gd name="connsiteY24" fmla="*/ 4837 h 10045"/>
              <a:gd name="connsiteX25" fmla="*/ 3430 w 10031"/>
              <a:gd name="connsiteY25" fmla="*/ 4994 h 10045"/>
              <a:gd name="connsiteX26" fmla="*/ 3654 w 10031"/>
              <a:gd name="connsiteY26" fmla="*/ 5065 h 10045"/>
              <a:gd name="connsiteX27" fmla="*/ 4047 w 10031"/>
              <a:gd name="connsiteY27" fmla="*/ 4689 h 10045"/>
              <a:gd name="connsiteX28" fmla="*/ 5020 w 10031"/>
              <a:gd name="connsiteY28" fmla="*/ 5501 h 10045"/>
              <a:gd name="connsiteX29" fmla="*/ 7605 w 10031"/>
              <a:gd name="connsiteY29" fmla="*/ 5432 h 10045"/>
              <a:gd name="connsiteX30" fmla="*/ 8282 w 10031"/>
              <a:gd name="connsiteY30" fmla="*/ 7266 h 10045"/>
              <a:gd name="connsiteX31" fmla="*/ 8549 w 10031"/>
              <a:gd name="connsiteY31" fmla="*/ 7900 h 10045"/>
              <a:gd name="connsiteX32" fmla="*/ 9757 w 10031"/>
              <a:gd name="connsiteY32" fmla="*/ 8821 h 10045"/>
              <a:gd name="connsiteX33" fmla="*/ 10031 w 10031"/>
              <a:gd name="connsiteY33" fmla="*/ 10045 h 10045"/>
              <a:gd name="connsiteX0" fmla="*/ 11 w 10031"/>
              <a:gd name="connsiteY0" fmla="*/ 10000 h 10045"/>
              <a:gd name="connsiteX1" fmla="*/ 9 w 10031"/>
              <a:gd name="connsiteY1" fmla="*/ 4054 h 10045"/>
              <a:gd name="connsiteX2" fmla="*/ 472 w 10031"/>
              <a:gd name="connsiteY2" fmla="*/ 2312 h 10045"/>
              <a:gd name="connsiteX3" fmla="*/ 1148 w 10031"/>
              <a:gd name="connsiteY3" fmla="*/ 2019 h 10045"/>
              <a:gd name="connsiteX4" fmla="*/ 1442 w 10031"/>
              <a:gd name="connsiteY4" fmla="*/ 1703 h 10045"/>
              <a:gd name="connsiteX5" fmla="*/ 1607 w 10031"/>
              <a:gd name="connsiteY5" fmla="*/ 896 h 10045"/>
              <a:gd name="connsiteX6" fmla="*/ 1716 w 10031"/>
              <a:gd name="connsiteY6" fmla="*/ 876 h 10045"/>
              <a:gd name="connsiteX7" fmla="*/ 1799 w 10031"/>
              <a:gd name="connsiteY7" fmla="*/ 448 h 10045"/>
              <a:gd name="connsiteX8" fmla="*/ 1881 w 10031"/>
              <a:gd name="connsiteY8" fmla="*/ 47 h 10045"/>
              <a:gd name="connsiteX9" fmla="*/ 1965 w 10031"/>
              <a:gd name="connsiteY9" fmla="*/ 0 h 10045"/>
              <a:gd name="connsiteX10" fmla="*/ 2056 w 10031"/>
              <a:gd name="connsiteY10" fmla="*/ 324 h 10045"/>
              <a:gd name="connsiteX11" fmla="*/ 2125 w 10031"/>
              <a:gd name="connsiteY11" fmla="*/ 669 h 10045"/>
              <a:gd name="connsiteX12" fmla="*/ 2189 w 10031"/>
              <a:gd name="connsiteY12" fmla="*/ 1219 h 10045"/>
              <a:gd name="connsiteX13" fmla="*/ 2257 w 10031"/>
              <a:gd name="connsiteY13" fmla="*/ 1894 h 10045"/>
              <a:gd name="connsiteX14" fmla="*/ 2323 w 10031"/>
              <a:gd name="connsiteY14" fmla="*/ 2447 h 10045"/>
              <a:gd name="connsiteX15" fmla="*/ 2409 w 10031"/>
              <a:gd name="connsiteY15" fmla="*/ 2978 h 10045"/>
              <a:gd name="connsiteX16" fmla="*/ 2523 w 10031"/>
              <a:gd name="connsiteY16" fmla="*/ 3494 h 10045"/>
              <a:gd name="connsiteX17" fmla="*/ 2610 w 10031"/>
              <a:gd name="connsiteY17" fmla="*/ 3791 h 10045"/>
              <a:gd name="connsiteX18" fmla="*/ 2679 w 10031"/>
              <a:gd name="connsiteY18" fmla="*/ 3942 h 10045"/>
              <a:gd name="connsiteX19" fmla="*/ 2783 w 10031"/>
              <a:gd name="connsiteY19" fmla="*/ 4080 h 10045"/>
              <a:gd name="connsiteX20" fmla="*/ 2847 w 10031"/>
              <a:gd name="connsiteY20" fmla="*/ 4045 h 10045"/>
              <a:gd name="connsiteX21" fmla="*/ 2911 w 10031"/>
              <a:gd name="connsiteY21" fmla="*/ 4011 h 10045"/>
              <a:gd name="connsiteX22" fmla="*/ 2999 w 10031"/>
              <a:gd name="connsiteY22" fmla="*/ 3997 h 10045"/>
              <a:gd name="connsiteX23" fmla="*/ 3108 w 10031"/>
              <a:gd name="connsiteY23" fmla="*/ 4494 h 10045"/>
              <a:gd name="connsiteX24" fmla="*/ 3199 w 10031"/>
              <a:gd name="connsiteY24" fmla="*/ 4837 h 10045"/>
              <a:gd name="connsiteX25" fmla="*/ 3430 w 10031"/>
              <a:gd name="connsiteY25" fmla="*/ 4994 h 10045"/>
              <a:gd name="connsiteX26" fmla="*/ 3654 w 10031"/>
              <a:gd name="connsiteY26" fmla="*/ 5065 h 10045"/>
              <a:gd name="connsiteX27" fmla="*/ 4047 w 10031"/>
              <a:gd name="connsiteY27" fmla="*/ 4689 h 10045"/>
              <a:gd name="connsiteX28" fmla="*/ 5020 w 10031"/>
              <a:gd name="connsiteY28" fmla="*/ 5501 h 10045"/>
              <a:gd name="connsiteX29" fmla="*/ 7605 w 10031"/>
              <a:gd name="connsiteY29" fmla="*/ 5432 h 10045"/>
              <a:gd name="connsiteX30" fmla="*/ 8282 w 10031"/>
              <a:gd name="connsiteY30" fmla="*/ 7266 h 10045"/>
              <a:gd name="connsiteX31" fmla="*/ 9091 w 10031"/>
              <a:gd name="connsiteY31" fmla="*/ 8193 h 10045"/>
              <a:gd name="connsiteX32" fmla="*/ 9757 w 10031"/>
              <a:gd name="connsiteY32" fmla="*/ 8821 h 10045"/>
              <a:gd name="connsiteX33" fmla="*/ 10031 w 10031"/>
              <a:gd name="connsiteY33" fmla="*/ 10045 h 10045"/>
              <a:gd name="connsiteX0" fmla="*/ 11 w 10031"/>
              <a:gd name="connsiteY0" fmla="*/ 10000 h 10045"/>
              <a:gd name="connsiteX1" fmla="*/ 9 w 10031"/>
              <a:gd name="connsiteY1" fmla="*/ 4054 h 10045"/>
              <a:gd name="connsiteX2" fmla="*/ 472 w 10031"/>
              <a:gd name="connsiteY2" fmla="*/ 2312 h 10045"/>
              <a:gd name="connsiteX3" fmla="*/ 1148 w 10031"/>
              <a:gd name="connsiteY3" fmla="*/ 2019 h 10045"/>
              <a:gd name="connsiteX4" fmla="*/ 1442 w 10031"/>
              <a:gd name="connsiteY4" fmla="*/ 1703 h 10045"/>
              <a:gd name="connsiteX5" fmla="*/ 1607 w 10031"/>
              <a:gd name="connsiteY5" fmla="*/ 896 h 10045"/>
              <a:gd name="connsiteX6" fmla="*/ 1716 w 10031"/>
              <a:gd name="connsiteY6" fmla="*/ 876 h 10045"/>
              <a:gd name="connsiteX7" fmla="*/ 1799 w 10031"/>
              <a:gd name="connsiteY7" fmla="*/ 448 h 10045"/>
              <a:gd name="connsiteX8" fmla="*/ 1881 w 10031"/>
              <a:gd name="connsiteY8" fmla="*/ 47 h 10045"/>
              <a:gd name="connsiteX9" fmla="*/ 1965 w 10031"/>
              <a:gd name="connsiteY9" fmla="*/ 0 h 10045"/>
              <a:gd name="connsiteX10" fmla="*/ 2056 w 10031"/>
              <a:gd name="connsiteY10" fmla="*/ 324 h 10045"/>
              <a:gd name="connsiteX11" fmla="*/ 2125 w 10031"/>
              <a:gd name="connsiteY11" fmla="*/ 669 h 10045"/>
              <a:gd name="connsiteX12" fmla="*/ 2189 w 10031"/>
              <a:gd name="connsiteY12" fmla="*/ 1219 h 10045"/>
              <a:gd name="connsiteX13" fmla="*/ 2257 w 10031"/>
              <a:gd name="connsiteY13" fmla="*/ 1894 h 10045"/>
              <a:gd name="connsiteX14" fmla="*/ 2323 w 10031"/>
              <a:gd name="connsiteY14" fmla="*/ 2447 h 10045"/>
              <a:gd name="connsiteX15" fmla="*/ 2409 w 10031"/>
              <a:gd name="connsiteY15" fmla="*/ 2978 h 10045"/>
              <a:gd name="connsiteX16" fmla="*/ 2523 w 10031"/>
              <a:gd name="connsiteY16" fmla="*/ 3494 h 10045"/>
              <a:gd name="connsiteX17" fmla="*/ 2610 w 10031"/>
              <a:gd name="connsiteY17" fmla="*/ 3791 h 10045"/>
              <a:gd name="connsiteX18" fmla="*/ 2679 w 10031"/>
              <a:gd name="connsiteY18" fmla="*/ 3942 h 10045"/>
              <a:gd name="connsiteX19" fmla="*/ 2783 w 10031"/>
              <a:gd name="connsiteY19" fmla="*/ 4080 h 10045"/>
              <a:gd name="connsiteX20" fmla="*/ 2847 w 10031"/>
              <a:gd name="connsiteY20" fmla="*/ 4045 h 10045"/>
              <a:gd name="connsiteX21" fmla="*/ 2911 w 10031"/>
              <a:gd name="connsiteY21" fmla="*/ 4011 h 10045"/>
              <a:gd name="connsiteX22" fmla="*/ 2999 w 10031"/>
              <a:gd name="connsiteY22" fmla="*/ 3997 h 10045"/>
              <a:gd name="connsiteX23" fmla="*/ 3108 w 10031"/>
              <a:gd name="connsiteY23" fmla="*/ 4494 h 10045"/>
              <a:gd name="connsiteX24" fmla="*/ 3199 w 10031"/>
              <a:gd name="connsiteY24" fmla="*/ 4837 h 10045"/>
              <a:gd name="connsiteX25" fmla="*/ 3430 w 10031"/>
              <a:gd name="connsiteY25" fmla="*/ 4994 h 10045"/>
              <a:gd name="connsiteX26" fmla="*/ 3654 w 10031"/>
              <a:gd name="connsiteY26" fmla="*/ 5065 h 10045"/>
              <a:gd name="connsiteX27" fmla="*/ 4047 w 10031"/>
              <a:gd name="connsiteY27" fmla="*/ 4689 h 10045"/>
              <a:gd name="connsiteX28" fmla="*/ 5020 w 10031"/>
              <a:gd name="connsiteY28" fmla="*/ 5501 h 10045"/>
              <a:gd name="connsiteX29" fmla="*/ 7605 w 10031"/>
              <a:gd name="connsiteY29" fmla="*/ 5432 h 10045"/>
              <a:gd name="connsiteX30" fmla="*/ 8282 w 10031"/>
              <a:gd name="connsiteY30" fmla="*/ 7266 h 10045"/>
              <a:gd name="connsiteX31" fmla="*/ 9091 w 10031"/>
              <a:gd name="connsiteY31" fmla="*/ 8193 h 10045"/>
              <a:gd name="connsiteX32" fmla="*/ 9757 w 10031"/>
              <a:gd name="connsiteY32" fmla="*/ 8821 h 10045"/>
              <a:gd name="connsiteX33" fmla="*/ 10031 w 10031"/>
              <a:gd name="connsiteY33" fmla="*/ 10045 h 10045"/>
              <a:gd name="connsiteX0" fmla="*/ 11 w 10031"/>
              <a:gd name="connsiteY0" fmla="*/ 10000 h 10045"/>
              <a:gd name="connsiteX1" fmla="*/ 9 w 10031"/>
              <a:gd name="connsiteY1" fmla="*/ 4054 h 10045"/>
              <a:gd name="connsiteX2" fmla="*/ 472 w 10031"/>
              <a:gd name="connsiteY2" fmla="*/ 2312 h 10045"/>
              <a:gd name="connsiteX3" fmla="*/ 1148 w 10031"/>
              <a:gd name="connsiteY3" fmla="*/ 2019 h 10045"/>
              <a:gd name="connsiteX4" fmla="*/ 1442 w 10031"/>
              <a:gd name="connsiteY4" fmla="*/ 1703 h 10045"/>
              <a:gd name="connsiteX5" fmla="*/ 1607 w 10031"/>
              <a:gd name="connsiteY5" fmla="*/ 896 h 10045"/>
              <a:gd name="connsiteX6" fmla="*/ 1716 w 10031"/>
              <a:gd name="connsiteY6" fmla="*/ 876 h 10045"/>
              <a:gd name="connsiteX7" fmla="*/ 1799 w 10031"/>
              <a:gd name="connsiteY7" fmla="*/ 448 h 10045"/>
              <a:gd name="connsiteX8" fmla="*/ 1881 w 10031"/>
              <a:gd name="connsiteY8" fmla="*/ 47 h 10045"/>
              <a:gd name="connsiteX9" fmla="*/ 1965 w 10031"/>
              <a:gd name="connsiteY9" fmla="*/ 0 h 10045"/>
              <a:gd name="connsiteX10" fmla="*/ 2056 w 10031"/>
              <a:gd name="connsiteY10" fmla="*/ 324 h 10045"/>
              <a:gd name="connsiteX11" fmla="*/ 2125 w 10031"/>
              <a:gd name="connsiteY11" fmla="*/ 669 h 10045"/>
              <a:gd name="connsiteX12" fmla="*/ 2189 w 10031"/>
              <a:gd name="connsiteY12" fmla="*/ 1219 h 10045"/>
              <a:gd name="connsiteX13" fmla="*/ 2257 w 10031"/>
              <a:gd name="connsiteY13" fmla="*/ 1894 h 10045"/>
              <a:gd name="connsiteX14" fmla="*/ 2323 w 10031"/>
              <a:gd name="connsiteY14" fmla="*/ 2447 h 10045"/>
              <a:gd name="connsiteX15" fmla="*/ 2409 w 10031"/>
              <a:gd name="connsiteY15" fmla="*/ 2978 h 10045"/>
              <a:gd name="connsiteX16" fmla="*/ 2523 w 10031"/>
              <a:gd name="connsiteY16" fmla="*/ 3494 h 10045"/>
              <a:gd name="connsiteX17" fmla="*/ 2610 w 10031"/>
              <a:gd name="connsiteY17" fmla="*/ 3791 h 10045"/>
              <a:gd name="connsiteX18" fmla="*/ 2679 w 10031"/>
              <a:gd name="connsiteY18" fmla="*/ 3942 h 10045"/>
              <a:gd name="connsiteX19" fmla="*/ 2783 w 10031"/>
              <a:gd name="connsiteY19" fmla="*/ 4080 h 10045"/>
              <a:gd name="connsiteX20" fmla="*/ 2847 w 10031"/>
              <a:gd name="connsiteY20" fmla="*/ 4045 h 10045"/>
              <a:gd name="connsiteX21" fmla="*/ 2911 w 10031"/>
              <a:gd name="connsiteY21" fmla="*/ 4011 h 10045"/>
              <a:gd name="connsiteX22" fmla="*/ 2999 w 10031"/>
              <a:gd name="connsiteY22" fmla="*/ 3997 h 10045"/>
              <a:gd name="connsiteX23" fmla="*/ 3108 w 10031"/>
              <a:gd name="connsiteY23" fmla="*/ 4494 h 10045"/>
              <a:gd name="connsiteX24" fmla="*/ 3199 w 10031"/>
              <a:gd name="connsiteY24" fmla="*/ 4837 h 10045"/>
              <a:gd name="connsiteX25" fmla="*/ 3430 w 10031"/>
              <a:gd name="connsiteY25" fmla="*/ 4994 h 10045"/>
              <a:gd name="connsiteX26" fmla="*/ 3654 w 10031"/>
              <a:gd name="connsiteY26" fmla="*/ 5065 h 10045"/>
              <a:gd name="connsiteX27" fmla="*/ 4047 w 10031"/>
              <a:gd name="connsiteY27" fmla="*/ 4689 h 10045"/>
              <a:gd name="connsiteX28" fmla="*/ 5020 w 10031"/>
              <a:gd name="connsiteY28" fmla="*/ 5501 h 10045"/>
              <a:gd name="connsiteX29" fmla="*/ 7673 w 10031"/>
              <a:gd name="connsiteY29" fmla="*/ 5784 h 10045"/>
              <a:gd name="connsiteX30" fmla="*/ 8282 w 10031"/>
              <a:gd name="connsiteY30" fmla="*/ 7266 h 10045"/>
              <a:gd name="connsiteX31" fmla="*/ 9091 w 10031"/>
              <a:gd name="connsiteY31" fmla="*/ 8193 h 10045"/>
              <a:gd name="connsiteX32" fmla="*/ 9757 w 10031"/>
              <a:gd name="connsiteY32" fmla="*/ 8821 h 10045"/>
              <a:gd name="connsiteX33" fmla="*/ 10031 w 10031"/>
              <a:gd name="connsiteY33" fmla="*/ 10045 h 10045"/>
              <a:gd name="connsiteX0" fmla="*/ 11 w 10031"/>
              <a:gd name="connsiteY0" fmla="*/ 10000 h 10045"/>
              <a:gd name="connsiteX1" fmla="*/ 9 w 10031"/>
              <a:gd name="connsiteY1" fmla="*/ 4054 h 10045"/>
              <a:gd name="connsiteX2" fmla="*/ 472 w 10031"/>
              <a:gd name="connsiteY2" fmla="*/ 2312 h 10045"/>
              <a:gd name="connsiteX3" fmla="*/ 1148 w 10031"/>
              <a:gd name="connsiteY3" fmla="*/ 2019 h 10045"/>
              <a:gd name="connsiteX4" fmla="*/ 1442 w 10031"/>
              <a:gd name="connsiteY4" fmla="*/ 1703 h 10045"/>
              <a:gd name="connsiteX5" fmla="*/ 1607 w 10031"/>
              <a:gd name="connsiteY5" fmla="*/ 896 h 10045"/>
              <a:gd name="connsiteX6" fmla="*/ 1716 w 10031"/>
              <a:gd name="connsiteY6" fmla="*/ 876 h 10045"/>
              <a:gd name="connsiteX7" fmla="*/ 1799 w 10031"/>
              <a:gd name="connsiteY7" fmla="*/ 448 h 10045"/>
              <a:gd name="connsiteX8" fmla="*/ 1881 w 10031"/>
              <a:gd name="connsiteY8" fmla="*/ 47 h 10045"/>
              <a:gd name="connsiteX9" fmla="*/ 1965 w 10031"/>
              <a:gd name="connsiteY9" fmla="*/ 0 h 10045"/>
              <a:gd name="connsiteX10" fmla="*/ 2056 w 10031"/>
              <a:gd name="connsiteY10" fmla="*/ 324 h 10045"/>
              <a:gd name="connsiteX11" fmla="*/ 2125 w 10031"/>
              <a:gd name="connsiteY11" fmla="*/ 669 h 10045"/>
              <a:gd name="connsiteX12" fmla="*/ 2189 w 10031"/>
              <a:gd name="connsiteY12" fmla="*/ 1219 h 10045"/>
              <a:gd name="connsiteX13" fmla="*/ 2257 w 10031"/>
              <a:gd name="connsiteY13" fmla="*/ 1894 h 10045"/>
              <a:gd name="connsiteX14" fmla="*/ 2323 w 10031"/>
              <a:gd name="connsiteY14" fmla="*/ 2447 h 10045"/>
              <a:gd name="connsiteX15" fmla="*/ 2409 w 10031"/>
              <a:gd name="connsiteY15" fmla="*/ 2978 h 10045"/>
              <a:gd name="connsiteX16" fmla="*/ 2523 w 10031"/>
              <a:gd name="connsiteY16" fmla="*/ 3494 h 10045"/>
              <a:gd name="connsiteX17" fmla="*/ 2610 w 10031"/>
              <a:gd name="connsiteY17" fmla="*/ 3791 h 10045"/>
              <a:gd name="connsiteX18" fmla="*/ 2679 w 10031"/>
              <a:gd name="connsiteY18" fmla="*/ 3942 h 10045"/>
              <a:gd name="connsiteX19" fmla="*/ 2783 w 10031"/>
              <a:gd name="connsiteY19" fmla="*/ 4080 h 10045"/>
              <a:gd name="connsiteX20" fmla="*/ 2847 w 10031"/>
              <a:gd name="connsiteY20" fmla="*/ 4045 h 10045"/>
              <a:gd name="connsiteX21" fmla="*/ 2911 w 10031"/>
              <a:gd name="connsiteY21" fmla="*/ 4011 h 10045"/>
              <a:gd name="connsiteX22" fmla="*/ 2999 w 10031"/>
              <a:gd name="connsiteY22" fmla="*/ 3997 h 10045"/>
              <a:gd name="connsiteX23" fmla="*/ 3108 w 10031"/>
              <a:gd name="connsiteY23" fmla="*/ 4494 h 10045"/>
              <a:gd name="connsiteX24" fmla="*/ 3199 w 10031"/>
              <a:gd name="connsiteY24" fmla="*/ 4837 h 10045"/>
              <a:gd name="connsiteX25" fmla="*/ 3430 w 10031"/>
              <a:gd name="connsiteY25" fmla="*/ 4994 h 10045"/>
              <a:gd name="connsiteX26" fmla="*/ 3654 w 10031"/>
              <a:gd name="connsiteY26" fmla="*/ 5065 h 10045"/>
              <a:gd name="connsiteX27" fmla="*/ 4047 w 10031"/>
              <a:gd name="connsiteY27" fmla="*/ 4689 h 10045"/>
              <a:gd name="connsiteX28" fmla="*/ 5020 w 10031"/>
              <a:gd name="connsiteY28" fmla="*/ 5501 h 10045"/>
              <a:gd name="connsiteX29" fmla="*/ 7673 w 10031"/>
              <a:gd name="connsiteY29" fmla="*/ 5784 h 10045"/>
              <a:gd name="connsiteX30" fmla="*/ 8282 w 10031"/>
              <a:gd name="connsiteY30" fmla="*/ 7266 h 10045"/>
              <a:gd name="connsiteX31" fmla="*/ 9091 w 10031"/>
              <a:gd name="connsiteY31" fmla="*/ 8193 h 10045"/>
              <a:gd name="connsiteX32" fmla="*/ 9757 w 10031"/>
              <a:gd name="connsiteY32" fmla="*/ 8821 h 10045"/>
              <a:gd name="connsiteX33" fmla="*/ 10031 w 10031"/>
              <a:gd name="connsiteY33" fmla="*/ 10045 h 10045"/>
              <a:gd name="connsiteX0" fmla="*/ 11 w 10031"/>
              <a:gd name="connsiteY0" fmla="*/ 10000 h 10045"/>
              <a:gd name="connsiteX1" fmla="*/ 9 w 10031"/>
              <a:gd name="connsiteY1" fmla="*/ 4054 h 10045"/>
              <a:gd name="connsiteX2" fmla="*/ 472 w 10031"/>
              <a:gd name="connsiteY2" fmla="*/ 2312 h 10045"/>
              <a:gd name="connsiteX3" fmla="*/ 1148 w 10031"/>
              <a:gd name="connsiteY3" fmla="*/ 2019 h 10045"/>
              <a:gd name="connsiteX4" fmla="*/ 1442 w 10031"/>
              <a:gd name="connsiteY4" fmla="*/ 1703 h 10045"/>
              <a:gd name="connsiteX5" fmla="*/ 1607 w 10031"/>
              <a:gd name="connsiteY5" fmla="*/ 896 h 10045"/>
              <a:gd name="connsiteX6" fmla="*/ 1716 w 10031"/>
              <a:gd name="connsiteY6" fmla="*/ 876 h 10045"/>
              <a:gd name="connsiteX7" fmla="*/ 1799 w 10031"/>
              <a:gd name="connsiteY7" fmla="*/ 448 h 10045"/>
              <a:gd name="connsiteX8" fmla="*/ 1881 w 10031"/>
              <a:gd name="connsiteY8" fmla="*/ 47 h 10045"/>
              <a:gd name="connsiteX9" fmla="*/ 1965 w 10031"/>
              <a:gd name="connsiteY9" fmla="*/ 0 h 10045"/>
              <a:gd name="connsiteX10" fmla="*/ 2056 w 10031"/>
              <a:gd name="connsiteY10" fmla="*/ 324 h 10045"/>
              <a:gd name="connsiteX11" fmla="*/ 2125 w 10031"/>
              <a:gd name="connsiteY11" fmla="*/ 669 h 10045"/>
              <a:gd name="connsiteX12" fmla="*/ 2189 w 10031"/>
              <a:gd name="connsiteY12" fmla="*/ 1219 h 10045"/>
              <a:gd name="connsiteX13" fmla="*/ 2257 w 10031"/>
              <a:gd name="connsiteY13" fmla="*/ 1894 h 10045"/>
              <a:gd name="connsiteX14" fmla="*/ 2323 w 10031"/>
              <a:gd name="connsiteY14" fmla="*/ 2447 h 10045"/>
              <a:gd name="connsiteX15" fmla="*/ 2409 w 10031"/>
              <a:gd name="connsiteY15" fmla="*/ 2978 h 10045"/>
              <a:gd name="connsiteX16" fmla="*/ 2523 w 10031"/>
              <a:gd name="connsiteY16" fmla="*/ 3494 h 10045"/>
              <a:gd name="connsiteX17" fmla="*/ 2610 w 10031"/>
              <a:gd name="connsiteY17" fmla="*/ 3791 h 10045"/>
              <a:gd name="connsiteX18" fmla="*/ 2679 w 10031"/>
              <a:gd name="connsiteY18" fmla="*/ 3942 h 10045"/>
              <a:gd name="connsiteX19" fmla="*/ 2783 w 10031"/>
              <a:gd name="connsiteY19" fmla="*/ 4080 h 10045"/>
              <a:gd name="connsiteX20" fmla="*/ 2847 w 10031"/>
              <a:gd name="connsiteY20" fmla="*/ 4045 h 10045"/>
              <a:gd name="connsiteX21" fmla="*/ 2911 w 10031"/>
              <a:gd name="connsiteY21" fmla="*/ 4011 h 10045"/>
              <a:gd name="connsiteX22" fmla="*/ 2999 w 10031"/>
              <a:gd name="connsiteY22" fmla="*/ 3997 h 10045"/>
              <a:gd name="connsiteX23" fmla="*/ 3108 w 10031"/>
              <a:gd name="connsiteY23" fmla="*/ 4494 h 10045"/>
              <a:gd name="connsiteX24" fmla="*/ 3199 w 10031"/>
              <a:gd name="connsiteY24" fmla="*/ 4837 h 10045"/>
              <a:gd name="connsiteX25" fmla="*/ 3430 w 10031"/>
              <a:gd name="connsiteY25" fmla="*/ 4994 h 10045"/>
              <a:gd name="connsiteX26" fmla="*/ 3654 w 10031"/>
              <a:gd name="connsiteY26" fmla="*/ 5065 h 10045"/>
              <a:gd name="connsiteX27" fmla="*/ 4047 w 10031"/>
              <a:gd name="connsiteY27" fmla="*/ 4689 h 10045"/>
              <a:gd name="connsiteX28" fmla="*/ 5020 w 10031"/>
              <a:gd name="connsiteY28" fmla="*/ 5501 h 10045"/>
              <a:gd name="connsiteX29" fmla="*/ 7673 w 10031"/>
              <a:gd name="connsiteY29" fmla="*/ 5784 h 10045"/>
              <a:gd name="connsiteX30" fmla="*/ 8282 w 10031"/>
              <a:gd name="connsiteY30" fmla="*/ 7266 h 10045"/>
              <a:gd name="connsiteX31" fmla="*/ 9091 w 10031"/>
              <a:gd name="connsiteY31" fmla="*/ 8193 h 10045"/>
              <a:gd name="connsiteX32" fmla="*/ 9757 w 10031"/>
              <a:gd name="connsiteY32" fmla="*/ 8821 h 10045"/>
              <a:gd name="connsiteX33" fmla="*/ 10031 w 10031"/>
              <a:gd name="connsiteY33" fmla="*/ 10045 h 10045"/>
              <a:gd name="connsiteX0" fmla="*/ 11 w 10031"/>
              <a:gd name="connsiteY0" fmla="*/ 10000 h 10045"/>
              <a:gd name="connsiteX1" fmla="*/ 9 w 10031"/>
              <a:gd name="connsiteY1" fmla="*/ 4054 h 10045"/>
              <a:gd name="connsiteX2" fmla="*/ 472 w 10031"/>
              <a:gd name="connsiteY2" fmla="*/ 2312 h 10045"/>
              <a:gd name="connsiteX3" fmla="*/ 1148 w 10031"/>
              <a:gd name="connsiteY3" fmla="*/ 2019 h 10045"/>
              <a:gd name="connsiteX4" fmla="*/ 1442 w 10031"/>
              <a:gd name="connsiteY4" fmla="*/ 1703 h 10045"/>
              <a:gd name="connsiteX5" fmla="*/ 1607 w 10031"/>
              <a:gd name="connsiteY5" fmla="*/ 896 h 10045"/>
              <a:gd name="connsiteX6" fmla="*/ 1716 w 10031"/>
              <a:gd name="connsiteY6" fmla="*/ 876 h 10045"/>
              <a:gd name="connsiteX7" fmla="*/ 1799 w 10031"/>
              <a:gd name="connsiteY7" fmla="*/ 448 h 10045"/>
              <a:gd name="connsiteX8" fmla="*/ 1881 w 10031"/>
              <a:gd name="connsiteY8" fmla="*/ 47 h 10045"/>
              <a:gd name="connsiteX9" fmla="*/ 1965 w 10031"/>
              <a:gd name="connsiteY9" fmla="*/ 0 h 10045"/>
              <a:gd name="connsiteX10" fmla="*/ 2056 w 10031"/>
              <a:gd name="connsiteY10" fmla="*/ 324 h 10045"/>
              <a:gd name="connsiteX11" fmla="*/ 2125 w 10031"/>
              <a:gd name="connsiteY11" fmla="*/ 669 h 10045"/>
              <a:gd name="connsiteX12" fmla="*/ 2189 w 10031"/>
              <a:gd name="connsiteY12" fmla="*/ 1219 h 10045"/>
              <a:gd name="connsiteX13" fmla="*/ 2257 w 10031"/>
              <a:gd name="connsiteY13" fmla="*/ 1894 h 10045"/>
              <a:gd name="connsiteX14" fmla="*/ 2323 w 10031"/>
              <a:gd name="connsiteY14" fmla="*/ 2447 h 10045"/>
              <a:gd name="connsiteX15" fmla="*/ 2409 w 10031"/>
              <a:gd name="connsiteY15" fmla="*/ 2978 h 10045"/>
              <a:gd name="connsiteX16" fmla="*/ 2523 w 10031"/>
              <a:gd name="connsiteY16" fmla="*/ 3494 h 10045"/>
              <a:gd name="connsiteX17" fmla="*/ 2610 w 10031"/>
              <a:gd name="connsiteY17" fmla="*/ 3791 h 10045"/>
              <a:gd name="connsiteX18" fmla="*/ 2679 w 10031"/>
              <a:gd name="connsiteY18" fmla="*/ 3942 h 10045"/>
              <a:gd name="connsiteX19" fmla="*/ 2783 w 10031"/>
              <a:gd name="connsiteY19" fmla="*/ 4080 h 10045"/>
              <a:gd name="connsiteX20" fmla="*/ 2847 w 10031"/>
              <a:gd name="connsiteY20" fmla="*/ 4045 h 10045"/>
              <a:gd name="connsiteX21" fmla="*/ 2911 w 10031"/>
              <a:gd name="connsiteY21" fmla="*/ 4011 h 10045"/>
              <a:gd name="connsiteX22" fmla="*/ 2999 w 10031"/>
              <a:gd name="connsiteY22" fmla="*/ 3997 h 10045"/>
              <a:gd name="connsiteX23" fmla="*/ 3108 w 10031"/>
              <a:gd name="connsiteY23" fmla="*/ 4494 h 10045"/>
              <a:gd name="connsiteX24" fmla="*/ 3199 w 10031"/>
              <a:gd name="connsiteY24" fmla="*/ 4837 h 10045"/>
              <a:gd name="connsiteX25" fmla="*/ 3430 w 10031"/>
              <a:gd name="connsiteY25" fmla="*/ 4994 h 10045"/>
              <a:gd name="connsiteX26" fmla="*/ 3654 w 10031"/>
              <a:gd name="connsiteY26" fmla="*/ 5065 h 10045"/>
              <a:gd name="connsiteX27" fmla="*/ 4047 w 10031"/>
              <a:gd name="connsiteY27" fmla="*/ 4689 h 10045"/>
              <a:gd name="connsiteX28" fmla="*/ 5020 w 10031"/>
              <a:gd name="connsiteY28" fmla="*/ 5501 h 10045"/>
              <a:gd name="connsiteX29" fmla="*/ 7673 w 10031"/>
              <a:gd name="connsiteY29" fmla="*/ 5784 h 10045"/>
              <a:gd name="connsiteX30" fmla="*/ 8282 w 10031"/>
              <a:gd name="connsiteY30" fmla="*/ 7266 h 10045"/>
              <a:gd name="connsiteX31" fmla="*/ 9091 w 10031"/>
              <a:gd name="connsiteY31" fmla="*/ 8193 h 10045"/>
              <a:gd name="connsiteX32" fmla="*/ 9757 w 10031"/>
              <a:gd name="connsiteY32" fmla="*/ 8821 h 10045"/>
              <a:gd name="connsiteX33" fmla="*/ 10031 w 10031"/>
              <a:gd name="connsiteY33" fmla="*/ 10045 h 10045"/>
              <a:gd name="connsiteX0" fmla="*/ 11 w 10031"/>
              <a:gd name="connsiteY0" fmla="*/ 10000 h 10045"/>
              <a:gd name="connsiteX1" fmla="*/ 9 w 10031"/>
              <a:gd name="connsiteY1" fmla="*/ 4054 h 10045"/>
              <a:gd name="connsiteX2" fmla="*/ 472 w 10031"/>
              <a:gd name="connsiteY2" fmla="*/ 2312 h 10045"/>
              <a:gd name="connsiteX3" fmla="*/ 1148 w 10031"/>
              <a:gd name="connsiteY3" fmla="*/ 2019 h 10045"/>
              <a:gd name="connsiteX4" fmla="*/ 1442 w 10031"/>
              <a:gd name="connsiteY4" fmla="*/ 1703 h 10045"/>
              <a:gd name="connsiteX5" fmla="*/ 1607 w 10031"/>
              <a:gd name="connsiteY5" fmla="*/ 896 h 10045"/>
              <a:gd name="connsiteX6" fmla="*/ 1716 w 10031"/>
              <a:gd name="connsiteY6" fmla="*/ 876 h 10045"/>
              <a:gd name="connsiteX7" fmla="*/ 1799 w 10031"/>
              <a:gd name="connsiteY7" fmla="*/ 448 h 10045"/>
              <a:gd name="connsiteX8" fmla="*/ 1881 w 10031"/>
              <a:gd name="connsiteY8" fmla="*/ 47 h 10045"/>
              <a:gd name="connsiteX9" fmla="*/ 1965 w 10031"/>
              <a:gd name="connsiteY9" fmla="*/ 0 h 10045"/>
              <a:gd name="connsiteX10" fmla="*/ 2056 w 10031"/>
              <a:gd name="connsiteY10" fmla="*/ 324 h 10045"/>
              <a:gd name="connsiteX11" fmla="*/ 2125 w 10031"/>
              <a:gd name="connsiteY11" fmla="*/ 669 h 10045"/>
              <a:gd name="connsiteX12" fmla="*/ 2189 w 10031"/>
              <a:gd name="connsiteY12" fmla="*/ 1219 h 10045"/>
              <a:gd name="connsiteX13" fmla="*/ 2257 w 10031"/>
              <a:gd name="connsiteY13" fmla="*/ 1894 h 10045"/>
              <a:gd name="connsiteX14" fmla="*/ 2323 w 10031"/>
              <a:gd name="connsiteY14" fmla="*/ 2447 h 10045"/>
              <a:gd name="connsiteX15" fmla="*/ 2409 w 10031"/>
              <a:gd name="connsiteY15" fmla="*/ 2978 h 10045"/>
              <a:gd name="connsiteX16" fmla="*/ 2523 w 10031"/>
              <a:gd name="connsiteY16" fmla="*/ 3494 h 10045"/>
              <a:gd name="connsiteX17" fmla="*/ 2610 w 10031"/>
              <a:gd name="connsiteY17" fmla="*/ 3791 h 10045"/>
              <a:gd name="connsiteX18" fmla="*/ 2679 w 10031"/>
              <a:gd name="connsiteY18" fmla="*/ 3942 h 10045"/>
              <a:gd name="connsiteX19" fmla="*/ 2783 w 10031"/>
              <a:gd name="connsiteY19" fmla="*/ 4080 h 10045"/>
              <a:gd name="connsiteX20" fmla="*/ 2847 w 10031"/>
              <a:gd name="connsiteY20" fmla="*/ 4045 h 10045"/>
              <a:gd name="connsiteX21" fmla="*/ 2911 w 10031"/>
              <a:gd name="connsiteY21" fmla="*/ 4011 h 10045"/>
              <a:gd name="connsiteX22" fmla="*/ 2999 w 10031"/>
              <a:gd name="connsiteY22" fmla="*/ 3997 h 10045"/>
              <a:gd name="connsiteX23" fmla="*/ 3108 w 10031"/>
              <a:gd name="connsiteY23" fmla="*/ 4494 h 10045"/>
              <a:gd name="connsiteX24" fmla="*/ 3199 w 10031"/>
              <a:gd name="connsiteY24" fmla="*/ 4837 h 10045"/>
              <a:gd name="connsiteX25" fmla="*/ 3430 w 10031"/>
              <a:gd name="connsiteY25" fmla="*/ 4994 h 10045"/>
              <a:gd name="connsiteX26" fmla="*/ 3654 w 10031"/>
              <a:gd name="connsiteY26" fmla="*/ 5065 h 10045"/>
              <a:gd name="connsiteX27" fmla="*/ 4047 w 10031"/>
              <a:gd name="connsiteY27" fmla="*/ 4689 h 10045"/>
              <a:gd name="connsiteX28" fmla="*/ 5020 w 10031"/>
              <a:gd name="connsiteY28" fmla="*/ 5501 h 10045"/>
              <a:gd name="connsiteX29" fmla="*/ 7673 w 10031"/>
              <a:gd name="connsiteY29" fmla="*/ 5784 h 10045"/>
              <a:gd name="connsiteX30" fmla="*/ 8282 w 10031"/>
              <a:gd name="connsiteY30" fmla="*/ 7266 h 10045"/>
              <a:gd name="connsiteX31" fmla="*/ 9091 w 10031"/>
              <a:gd name="connsiteY31" fmla="*/ 8193 h 10045"/>
              <a:gd name="connsiteX32" fmla="*/ 9757 w 10031"/>
              <a:gd name="connsiteY32" fmla="*/ 8821 h 10045"/>
              <a:gd name="connsiteX33" fmla="*/ 10031 w 10031"/>
              <a:gd name="connsiteY33" fmla="*/ 10045 h 10045"/>
              <a:gd name="connsiteX0" fmla="*/ 11 w 10031"/>
              <a:gd name="connsiteY0" fmla="*/ 10000 h 10045"/>
              <a:gd name="connsiteX1" fmla="*/ 9 w 10031"/>
              <a:gd name="connsiteY1" fmla="*/ 4054 h 10045"/>
              <a:gd name="connsiteX2" fmla="*/ 472 w 10031"/>
              <a:gd name="connsiteY2" fmla="*/ 2312 h 10045"/>
              <a:gd name="connsiteX3" fmla="*/ 1148 w 10031"/>
              <a:gd name="connsiteY3" fmla="*/ 2019 h 10045"/>
              <a:gd name="connsiteX4" fmla="*/ 1442 w 10031"/>
              <a:gd name="connsiteY4" fmla="*/ 1703 h 10045"/>
              <a:gd name="connsiteX5" fmla="*/ 1607 w 10031"/>
              <a:gd name="connsiteY5" fmla="*/ 896 h 10045"/>
              <a:gd name="connsiteX6" fmla="*/ 1716 w 10031"/>
              <a:gd name="connsiteY6" fmla="*/ 876 h 10045"/>
              <a:gd name="connsiteX7" fmla="*/ 1799 w 10031"/>
              <a:gd name="connsiteY7" fmla="*/ 448 h 10045"/>
              <a:gd name="connsiteX8" fmla="*/ 1881 w 10031"/>
              <a:gd name="connsiteY8" fmla="*/ 47 h 10045"/>
              <a:gd name="connsiteX9" fmla="*/ 1965 w 10031"/>
              <a:gd name="connsiteY9" fmla="*/ 0 h 10045"/>
              <a:gd name="connsiteX10" fmla="*/ 2056 w 10031"/>
              <a:gd name="connsiteY10" fmla="*/ 324 h 10045"/>
              <a:gd name="connsiteX11" fmla="*/ 2125 w 10031"/>
              <a:gd name="connsiteY11" fmla="*/ 669 h 10045"/>
              <a:gd name="connsiteX12" fmla="*/ 2189 w 10031"/>
              <a:gd name="connsiteY12" fmla="*/ 1219 h 10045"/>
              <a:gd name="connsiteX13" fmla="*/ 2257 w 10031"/>
              <a:gd name="connsiteY13" fmla="*/ 1894 h 10045"/>
              <a:gd name="connsiteX14" fmla="*/ 2323 w 10031"/>
              <a:gd name="connsiteY14" fmla="*/ 2447 h 10045"/>
              <a:gd name="connsiteX15" fmla="*/ 2409 w 10031"/>
              <a:gd name="connsiteY15" fmla="*/ 2978 h 10045"/>
              <a:gd name="connsiteX16" fmla="*/ 2523 w 10031"/>
              <a:gd name="connsiteY16" fmla="*/ 3494 h 10045"/>
              <a:gd name="connsiteX17" fmla="*/ 2610 w 10031"/>
              <a:gd name="connsiteY17" fmla="*/ 3791 h 10045"/>
              <a:gd name="connsiteX18" fmla="*/ 2679 w 10031"/>
              <a:gd name="connsiteY18" fmla="*/ 3942 h 10045"/>
              <a:gd name="connsiteX19" fmla="*/ 2783 w 10031"/>
              <a:gd name="connsiteY19" fmla="*/ 4080 h 10045"/>
              <a:gd name="connsiteX20" fmla="*/ 2847 w 10031"/>
              <a:gd name="connsiteY20" fmla="*/ 4045 h 10045"/>
              <a:gd name="connsiteX21" fmla="*/ 2911 w 10031"/>
              <a:gd name="connsiteY21" fmla="*/ 4011 h 10045"/>
              <a:gd name="connsiteX22" fmla="*/ 2999 w 10031"/>
              <a:gd name="connsiteY22" fmla="*/ 3997 h 10045"/>
              <a:gd name="connsiteX23" fmla="*/ 3108 w 10031"/>
              <a:gd name="connsiteY23" fmla="*/ 4494 h 10045"/>
              <a:gd name="connsiteX24" fmla="*/ 3199 w 10031"/>
              <a:gd name="connsiteY24" fmla="*/ 4837 h 10045"/>
              <a:gd name="connsiteX25" fmla="*/ 3430 w 10031"/>
              <a:gd name="connsiteY25" fmla="*/ 4994 h 10045"/>
              <a:gd name="connsiteX26" fmla="*/ 3654 w 10031"/>
              <a:gd name="connsiteY26" fmla="*/ 5065 h 10045"/>
              <a:gd name="connsiteX27" fmla="*/ 4047 w 10031"/>
              <a:gd name="connsiteY27" fmla="*/ 4689 h 10045"/>
              <a:gd name="connsiteX28" fmla="*/ 5020 w 10031"/>
              <a:gd name="connsiteY28" fmla="*/ 5501 h 10045"/>
              <a:gd name="connsiteX29" fmla="*/ 7673 w 10031"/>
              <a:gd name="connsiteY29" fmla="*/ 5784 h 10045"/>
              <a:gd name="connsiteX30" fmla="*/ 8282 w 10031"/>
              <a:gd name="connsiteY30" fmla="*/ 7266 h 10045"/>
              <a:gd name="connsiteX31" fmla="*/ 9091 w 10031"/>
              <a:gd name="connsiteY31" fmla="*/ 8193 h 10045"/>
              <a:gd name="connsiteX32" fmla="*/ 9757 w 10031"/>
              <a:gd name="connsiteY32" fmla="*/ 8821 h 10045"/>
              <a:gd name="connsiteX33" fmla="*/ 10031 w 10031"/>
              <a:gd name="connsiteY33" fmla="*/ 10045 h 10045"/>
              <a:gd name="connsiteX0" fmla="*/ 11 w 10031"/>
              <a:gd name="connsiteY0" fmla="*/ 10000 h 10045"/>
              <a:gd name="connsiteX1" fmla="*/ 9 w 10031"/>
              <a:gd name="connsiteY1" fmla="*/ 4054 h 10045"/>
              <a:gd name="connsiteX2" fmla="*/ 472 w 10031"/>
              <a:gd name="connsiteY2" fmla="*/ 2312 h 10045"/>
              <a:gd name="connsiteX3" fmla="*/ 1148 w 10031"/>
              <a:gd name="connsiteY3" fmla="*/ 2019 h 10045"/>
              <a:gd name="connsiteX4" fmla="*/ 1442 w 10031"/>
              <a:gd name="connsiteY4" fmla="*/ 1703 h 10045"/>
              <a:gd name="connsiteX5" fmla="*/ 1607 w 10031"/>
              <a:gd name="connsiteY5" fmla="*/ 896 h 10045"/>
              <a:gd name="connsiteX6" fmla="*/ 1716 w 10031"/>
              <a:gd name="connsiteY6" fmla="*/ 876 h 10045"/>
              <a:gd name="connsiteX7" fmla="*/ 1799 w 10031"/>
              <a:gd name="connsiteY7" fmla="*/ 448 h 10045"/>
              <a:gd name="connsiteX8" fmla="*/ 1881 w 10031"/>
              <a:gd name="connsiteY8" fmla="*/ 47 h 10045"/>
              <a:gd name="connsiteX9" fmla="*/ 1965 w 10031"/>
              <a:gd name="connsiteY9" fmla="*/ 0 h 10045"/>
              <a:gd name="connsiteX10" fmla="*/ 2056 w 10031"/>
              <a:gd name="connsiteY10" fmla="*/ 324 h 10045"/>
              <a:gd name="connsiteX11" fmla="*/ 2125 w 10031"/>
              <a:gd name="connsiteY11" fmla="*/ 669 h 10045"/>
              <a:gd name="connsiteX12" fmla="*/ 2189 w 10031"/>
              <a:gd name="connsiteY12" fmla="*/ 1219 h 10045"/>
              <a:gd name="connsiteX13" fmla="*/ 2257 w 10031"/>
              <a:gd name="connsiteY13" fmla="*/ 1894 h 10045"/>
              <a:gd name="connsiteX14" fmla="*/ 2323 w 10031"/>
              <a:gd name="connsiteY14" fmla="*/ 2447 h 10045"/>
              <a:gd name="connsiteX15" fmla="*/ 2409 w 10031"/>
              <a:gd name="connsiteY15" fmla="*/ 2978 h 10045"/>
              <a:gd name="connsiteX16" fmla="*/ 2523 w 10031"/>
              <a:gd name="connsiteY16" fmla="*/ 3494 h 10045"/>
              <a:gd name="connsiteX17" fmla="*/ 2610 w 10031"/>
              <a:gd name="connsiteY17" fmla="*/ 3791 h 10045"/>
              <a:gd name="connsiteX18" fmla="*/ 2679 w 10031"/>
              <a:gd name="connsiteY18" fmla="*/ 3942 h 10045"/>
              <a:gd name="connsiteX19" fmla="*/ 2783 w 10031"/>
              <a:gd name="connsiteY19" fmla="*/ 4080 h 10045"/>
              <a:gd name="connsiteX20" fmla="*/ 2847 w 10031"/>
              <a:gd name="connsiteY20" fmla="*/ 4045 h 10045"/>
              <a:gd name="connsiteX21" fmla="*/ 2911 w 10031"/>
              <a:gd name="connsiteY21" fmla="*/ 4011 h 10045"/>
              <a:gd name="connsiteX22" fmla="*/ 2999 w 10031"/>
              <a:gd name="connsiteY22" fmla="*/ 3997 h 10045"/>
              <a:gd name="connsiteX23" fmla="*/ 3108 w 10031"/>
              <a:gd name="connsiteY23" fmla="*/ 4494 h 10045"/>
              <a:gd name="connsiteX24" fmla="*/ 3199 w 10031"/>
              <a:gd name="connsiteY24" fmla="*/ 4837 h 10045"/>
              <a:gd name="connsiteX25" fmla="*/ 3430 w 10031"/>
              <a:gd name="connsiteY25" fmla="*/ 4994 h 10045"/>
              <a:gd name="connsiteX26" fmla="*/ 3654 w 10031"/>
              <a:gd name="connsiteY26" fmla="*/ 5065 h 10045"/>
              <a:gd name="connsiteX27" fmla="*/ 4047 w 10031"/>
              <a:gd name="connsiteY27" fmla="*/ 4689 h 10045"/>
              <a:gd name="connsiteX28" fmla="*/ 5020 w 10031"/>
              <a:gd name="connsiteY28" fmla="*/ 5501 h 10045"/>
              <a:gd name="connsiteX29" fmla="*/ 7673 w 10031"/>
              <a:gd name="connsiteY29" fmla="*/ 5784 h 10045"/>
              <a:gd name="connsiteX30" fmla="*/ 8282 w 10031"/>
              <a:gd name="connsiteY30" fmla="*/ 7266 h 10045"/>
              <a:gd name="connsiteX31" fmla="*/ 9091 w 10031"/>
              <a:gd name="connsiteY31" fmla="*/ 8193 h 10045"/>
              <a:gd name="connsiteX32" fmla="*/ 9757 w 10031"/>
              <a:gd name="connsiteY32" fmla="*/ 8821 h 10045"/>
              <a:gd name="connsiteX33" fmla="*/ 10031 w 10031"/>
              <a:gd name="connsiteY33" fmla="*/ 10045 h 10045"/>
              <a:gd name="connsiteX0" fmla="*/ 11 w 10031"/>
              <a:gd name="connsiteY0" fmla="*/ 10000 h 10045"/>
              <a:gd name="connsiteX1" fmla="*/ 9 w 10031"/>
              <a:gd name="connsiteY1" fmla="*/ 4054 h 10045"/>
              <a:gd name="connsiteX2" fmla="*/ 472 w 10031"/>
              <a:gd name="connsiteY2" fmla="*/ 2312 h 10045"/>
              <a:gd name="connsiteX3" fmla="*/ 1148 w 10031"/>
              <a:gd name="connsiteY3" fmla="*/ 2019 h 10045"/>
              <a:gd name="connsiteX4" fmla="*/ 1442 w 10031"/>
              <a:gd name="connsiteY4" fmla="*/ 1703 h 10045"/>
              <a:gd name="connsiteX5" fmla="*/ 1607 w 10031"/>
              <a:gd name="connsiteY5" fmla="*/ 896 h 10045"/>
              <a:gd name="connsiteX6" fmla="*/ 1716 w 10031"/>
              <a:gd name="connsiteY6" fmla="*/ 876 h 10045"/>
              <a:gd name="connsiteX7" fmla="*/ 1799 w 10031"/>
              <a:gd name="connsiteY7" fmla="*/ 448 h 10045"/>
              <a:gd name="connsiteX8" fmla="*/ 1881 w 10031"/>
              <a:gd name="connsiteY8" fmla="*/ 47 h 10045"/>
              <a:gd name="connsiteX9" fmla="*/ 1965 w 10031"/>
              <a:gd name="connsiteY9" fmla="*/ 0 h 10045"/>
              <a:gd name="connsiteX10" fmla="*/ 2056 w 10031"/>
              <a:gd name="connsiteY10" fmla="*/ 324 h 10045"/>
              <a:gd name="connsiteX11" fmla="*/ 2125 w 10031"/>
              <a:gd name="connsiteY11" fmla="*/ 669 h 10045"/>
              <a:gd name="connsiteX12" fmla="*/ 2189 w 10031"/>
              <a:gd name="connsiteY12" fmla="*/ 1219 h 10045"/>
              <a:gd name="connsiteX13" fmla="*/ 2257 w 10031"/>
              <a:gd name="connsiteY13" fmla="*/ 1894 h 10045"/>
              <a:gd name="connsiteX14" fmla="*/ 2323 w 10031"/>
              <a:gd name="connsiteY14" fmla="*/ 2447 h 10045"/>
              <a:gd name="connsiteX15" fmla="*/ 2409 w 10031"/>
              <a:gd name="connsiteY15" fmla="*/ 2978 h 10045"/>
              <a:gd name="connsiteX16" fmla="*/ 2523 w 10031"/>
              <a:gd name="connsiteY16" fmla="*/ 3494 h 10045"/>
              <a:gd name="connsiteX17" fmla="*/ 2610 w 10031"/>
              <a:gd name="connsiteY17" fmla="*/ 3791 h 10045"/>
              <a:gd name="connsiteX18" fmla="*/ 2679 w 10031"/>
              <a:gd name="connsiteY18" fmla="*/ 3942 h 10045"/>
              <a:gd name="connsiteX19" fmla="*/ 2783 w 10031"/>
              <a:gd name="connsiteY19" fmla="*/ 4080 h 10045"/>
              <a:gd name="connsiteX20" fmla="*/ 2847 w 10031"/>
              <a:gd name="connsiteY20" fmla="*/ 4045 h 10045"/>
              <a:gd name="connsiteX21" fmla="*/ 2911 w 10031"/>
              <a:gd name="connsiteY21" fmla="*/ 4011 h 10045"/>
              <a:gd name="connsiteX22" fmla="*/ 2999 w 10031"/>
              <a:gd name="connsiteY22" fmla="*/ 3997 h 10045"/>
              <a:gd name="connsiteX23" fmla="*/ 3108 w 10031"/>
              <a:gd name="connsiteY23" fmla="*/ 4494 h 10045"/>
              <a:gd name="connsiteX24" fmla="*/ 3199 w 10031"/>
              <a:gd name="connsiteY24" fmla="*/ 4837 h 10045"/>
              <a:gd name="connsiteX25" fmla="*/ 3430 w 10031"/>
              <a:gd name="connsiteY25" fmla="*/ 4994 h 10045"/>
              <a:gd name="connsiteX26" fmla="*/ 3654 w 10031"/>
              <a:gd name="connsiteY26" fmla="*/ 5065 h 10045"/>
              <a:gd name="connsiteX27" fmla="*/ 4047 w 10031"/>
              <a:gd name="connsiteY27" fmla="*/ 4689 h 10045"/>
              <a:gd name="connsiteX28" fmla="*/ 5020 w 10031"/>
              <a:gd name="connsiteY28" fmla="*/ 5501 h 10045"/>
              <a:gd name="connsiteX29" fmla="*/ 7673 w 10031"/>
              <a:gd name="connsiteY29" fmla="*/ 5784 h 10045"/>
              <a:gd name="connsiteX30" fmla="*/ 8282 w 10031"/>
              <a:gd name="connsiteY30" fmla="*/ 7266 h 10045"/>
              <a:gd name="connsiteX31" fmla="*/ 9091 w 10031"/>
              <a:gd name="connsiteY31" fmla="*/ 8193 h 10045"/>
              <a:gd name="connsiteX32" fmla="*/ 9757 w 10031"/>
              <a:gd name="connsiteY32" fmla="*/ 8821 h 10045"/>
              <a:gd name="connsiteX33" fmla="*/ 10031 w 10031"/>
              <a:gd name="connsiteY33" fmla="*/ 10045 h 10045"/>
              <a:gd name="connsiteX0" fmla="*/ 11 w 10031"/>
              <a:gd name="connsiteY0" fmla="*/ 10000 h 10045"/>
              <a:gd name="connsiteX1" fmla="*/ 9 w 10031"/>
              <a:gd name="connsiteY1" fmla="*/ 4054 h 10045"/>
              <a:gd name="connsiteX2" fmla="*/ 472 w 10031"/>
              <a:gd name="connsiteY2" fmla="*/ 2312 h 10045"/>
              <a:gd name="connsiteX3" fmla="*/ 1148 w 10031"/>
              <a:gd name="connsiteY3" fmla="*/ 2019 h 10045"/>
              <a:gd name="connsiteX4" fmla="*/ 1442 w 10031"/>
              <a:gd name="connsiteY4" fmla="*/ 1703 h 10045"/>
              <a:gd name="connsiteX5" fmla="*/ 1607 w 10031"/>
              <a:gd name="connsiteY5" fmla="*/ 896 h 10045"/>
              <a:gd name="connsiteX6" fmla="*/ 1716 w 10031"/>
              <a:gd name="connsiteY6" fmla="*/ 876 h 10045"/>
              <a:gd name="connsiteX7" fmla="*/ 1799 w 10031"/>
              <a:gd name="connsiteY7" fmla="*/ 448 h 10045"/>
              <a:gd name="connsiteX8" fmla="*/ 1881 w 10031"/>
              <a:gd name="connsiteY8" fmla="*/ 47 h 10045"/>
              <a:gd name="connsiteX9" fmla="*/ 1965 w 10031"/>
              <a:gd name="connsiteY9" fmla="*/ 0 h 10045"/>
              <a:gd name="connsiteX10" fmla="*/ 2056 w 10031"/>
              <a:gd name="connsiteY10" fmla="*/ 324 h 10045"/>
              <a:gd name="connsiteX11" fmla="*/ 2125 w 10031"/>
              <a:gd name="connsiteY11" fmla="*/ 669 h 10045"/>
              <a:gd name="connsiteX12" fmla="*/ 2189 w 10031"/>
              <a:gd name="connsiteY12" fmla="*/ 1219 h 10045"/>
              <a:gd name="connsiteX13" fmla="*/ 2257 w 10031"/>
              <a:gd name="connsiteY13" fmla="*/ 1894 h 10045"/>
              <a:gd name="connsiteX14" fmla="*/ 2323 w 10031"/>
              <a:gd name="connsiteY14" fmla="*/ 2447 h 10045"/>
              <a:gd name="connsiteX15" fmla="*/ 2409 w 10031"/>
              <a:gd name="connsiteY15" fmla="*/ 2978 h 10045"/>
              <a:gd name="connsiteX16" fmla="*/ 2523 w 10031"/>
              <a:gd name="connsiteY16" fmla="*/ 3494 h 10045"/>
              <a:gd name="connsiteX17" fmla="*/ 2610 w 10031"/>
              <a:gd name="connsiteY17" fmla="*/ 3791 h 10045"/>
              <a:gd name="connsiteX18" fmla="*/ 2679 w 10031"/>
              <a:gd name="connsiteY18" fmla="*/ 3942 h 10045"/>
              <a:gd name="connsiteX19" fmla="*/ 2783 w 10031"/>
              <a:gd name="connsiteY19" fmla="*/ 4080 h 10045"/>
              <a:gd name="connsiteX20" fmla="*/ 2847 w 10031"/>
              <a:gd name="connsiteY20" fmla="*/ 4045 h 10045"/>
              <a:gd name="connsiteX21" fmla="*/ 2911 w 10031"/>
              <a:gd name="connsiteY21" fmla="*/ 4011 h 10045"/>
              <a:gd name="connsiteX22" fmla="*/ 2999 w 10031"/>
              <a:gd name="connsiteY22" fmla="*/ 3997 h 10045"/>
              <a:gd name="connsiteX23" fmla="*/ 3108 w 10031"/>
              <a:gd name="connsiteY23" fmla="*/ 4494 h 10045"/>
              <a:gd name="connsiteX24" fmla="*/ 3199 w 10031"/>
              <a:gd name="connsiteY24" fmla="*/ 4837 h 10045"/>
              <a:gd name="connsiteX25" fmla="*/ 3430 w 10031"/>
              <a:gd name="connsiteY25" fmla="*/ 4994 h 10045"/>
              <a:gd name="connsiteX26" fmla="*/ 3654 w 10031"/>
              <a:gd name="connsiteY26" fmla="*/ 5065 h 10045"/>
              <a:gd name="connsiteX27" fmla="*/ 4047 w 10031"/>
              <a:gd name="connsiteY27" fmla="*/ 4689 h 10045"/>
              <a:gd name="connsiteX28" fmla="*/ 5020 w 10031"/>
              <a:gd name="connsiteY28" fmla="*/ 5501 h 10045"/>
              <a:gd name="connsiteX29" fmla="*/ 7673 w 10031"/>
              <a:gd name="connsiteY29" fmla="*/ 5784 h 10045"/>
              <a:gd name="connsiteX30" fmla="*/ 8282 w 10031"/>
              <a:gd name="connsiteY30" fmla="*/ 7266 h 10045"/>
              <a:gd name="connsiteX31" fmla="*/ 9091 w 10031"/>
              <a:gd name="connsiteY31" fmla="*/ 8193 h 10045"/>
              <a:gd name="connsiteX32" fmla="*/ 9757 w 10031"/>
              <a:gd name="connsiteY32" fmla="*/ 8821 h 10045"/>
              <a:gd name="connsiteX33" fmla="*/ 10031 w 10031"/>
              <a:gd name="connsiteY33" fmla="*/ 10045 h 10045"/>
              <a:gd name="connsiteX0" fmla="*/ 11 w 10031"/>
              <a:gd name="connsiteY0" fmla="*/ 10000 h 10045"/>
              <a:gd name="connsiteX1" fmla="*/ 9 w 10031"/>
              <a:gd name="connsiteY1" fmla="*/ 4054 h 10045"/>
              <a:gd name="connsiteX2" fmla="*/ 472 w 10031"/>
              <a:gd name="connsiteY2" fmla="*/ 2312 h 10045"/>
              <a:gd name="connsiteX3" fmla="*/ 1148 w 10031"/>
              <a:gd name="connsiteY3" fmla="*/ 2019 h 10045"/>
              <a:gd name="connsiteX4" fmla="*/ 1442 w 10031"/>
              <a:gd name="connsiteY4" fmla="*/ 1703 h 10045"/>
              <a:gd name="connsiteX5" fmla="*/ 1607 w 10031"/>
              <a:gd name="connsiteY5" fmla="*/ 896 h 10045"/>
              <a:gd name="connsiteX6" fmla="*/ 1716 w 10031"/>
              <a:gd name="connsiteY6" fmla="*/ 876 h 10045"/>
              <a:gd name="connsiteX7" fmla="*/ 1799 w 10031"/>
              <a:gd name="connsiteY7" fmla="*/ 448 h 10045"/>
              <a:gd name="connsiteX8" fmla="*/ 1881 w 10031"/>
              <a:gd name="connsiteY8" fmla="*/ 47 h 10045"/>
              <a:gd name="connsiteX9" fmla="*/ 1965 w 10031"/>
              <a:gd name="connsiteY9" fmla="*/ 0 h 10045"/>
              <a:gd name="connsiteX10" fmla="*/ 2056 w 10031"/>
              <a:gd name="connsiteY10" fmla="*/ 324 h 10045"/>
              <a:gd name="connsiteX11" fmla="*/ 2125 w 10031"/>
              <a:gd name="connsiteY11" fmla="*/ 669 h 10045"/>
              <a:gd name="connsiteX12" fmla="*/ 2189 w 10031"/>
              <a:gd name="connsiteY12" fmla="*/ 1219 h 10045"/>
              <a:gd name="connsiteX13" fmla="*/ 2257 w 10031"/>
              <a:gd name="connsiteY13" fmla="*/ 1894 h 10045"/>
              <a:gd name="connsiteX14" fmla="*/ 2323 w 10031"/>
              <a:gd name="connsiteY14" fmla="*/ 2447 h 10045"/>
              <a:gd name="connsiteX15" fmla="*/ 2409 w 10031"/>
              <a:gd name="connsiteY15" fmla="*/ 2978 h 10045"/>
              <a:gd name="connsiteX16" fmla="*/ 2523 w 10031"/>
              <a:gd name="connsiteY16" fmla="*/ 3494 h 10045"/>
              <a:gd name="connsiteX17" fmla="*/ 2610 w 10031"/>
              <a:gd name="connsiteY17" fmla="*/ 3791 h 10045"/>
              <a:gd name="connsiteX18" fmla="*/ 2679 w 10031"/>
              <a:gd name="connsiteY18" fmla="*/ 3942 h 10045"/>
              <a:gd name="connsiteX19" fmla="*/ 2783 w 10031"/>
              <a:gd name="connsiteY19" fmla="*/ 4080 h 10045"/>
              <a:gd name="connsiteX20" fmla="*/ 2847 w 10031"/>
              <a:gd name="connsiteY20" fmla="*/ 4045 h 10045"/>
              <a:gd name="connsiteX21" fmla="*/ 2911 w 10031"/>
              <a:gd name="connsiteY21" fmla="*/ 4011 h 10045"/>
              <a:gd name="connsiteX22" fmla="*/ 2999 w 10031"/>
              <a:gd name="connsiteY22" fmla="*/ 3997 h 10045"/>
              <a:gd name="connsiteX23" fmla="*/ 3108 w 10031"/>
              <a:gd name="connsiteY23" fmla="*/ 4494 h 10045"/>
              <a:gd name="connsiteX24" fmla="*/ 3199 w 10031"/>
              <a:gd name="connsiteY24" fmla="*/ 4837 h 10045"/>
              <a:gd name="connsiteX25" fmla="*/ 3430 w 10031"/>
              <a:gd name="connsiteY25" fmla="*/ 4994 h 10045"/>
              <a:gd name="connsiteX26" fmla="*/ 3654 w 10031"/>
              <a:gd name="connsiteY26" fmla="*/ 5065 h 10045"/>
              <a:gd name="connsiteX27" fmla="*/ 4047 w 10031"/>
              <a:gd name="connsiteY27" fmla="*/ 4689 h 10045"/>
              <a:gd name="connsiteX28" fmla="*/ 5020 w 10031"/>
              <a:gd name="connsiteY28" fmla="*/ 5501 h 10045"/>
              <a:gd name="connsiteX29" fmla="*/ 7673 w 10031"/>
              <a:gd name="connsiteY29" fmla="*/ 5784 h 10045"/>
              <a:gd name="connsiteX30" fmla="*/ 8282 w 10031"/>
              <a:gd name="connsiteY30" fmla="*/ 7266 h 10045"/>
              <a:gd name="connsiteX31" fmla="*/ 9091 w 10031"/>
              <a:gd name="connsiteY31" fmla="*/ 8193 h 10045"/>
              <a:gd name="connsiteX32" fmla="*/ 9520 w 10031"/>
              <a:gd name="connsiteY32" fmla="*/ 8704 h 10045"/>
              <a:gd name="connsiteX33" fmla="*/ 10031 w 10031"/>
              <a:gd name="connsiteY33" fmla="*/ 10045 h 10045"/>
              <a:gd name="connsiteX0" fmla="*/ 11 w 10031"/>
              <a:gd name="connsiteY0" fmla="*/ 10000 h 10045"/>
              <a:gd name="connsiteX1" fmla="*/ 9 w 10031"/>
              <a:gd name="connsiteY1" fmla="*/ 4054 h 10045"/>
              <a:gd name="connsiteX2" fmla="*/ 472 w 10031"/>
              <a:gd name="connsiteY2" fmla="*/ 2312 h 10045"/>
              <a:gd name="connsiteX3" fmla="*/ 1148 w 10031"/>
              <a:gd name="connsiteY3" fmla="*/ 2019 h 10045"/>
              <a:gd name="connsiteX4" fmla="*/ 1442 w 10031"/>
              <a:gd name="connsiteY4" fmla="*/ 1703 h 10045"/>
              <a:gd name="connsiteX5" fmla="*/ 1607 w 10031"/>
              <a:gd name="connsiteY5" fmla="*/ 896 h 10045"/>
              <a:gd name="connsiteX6" fmla="*/ 1716 w 10031"/>
              <a:gd name="connsiteY6" fmla="*/ 876 h 10045"/>
              <a:gd name="connsiteX7" fmla="*/ 1799 w 10031"/>
              <a:gd name="connsiteY7" fmla="*/ 448 h 10045"/>
              <a:gd name="connsiteX8" fmla="*/ 1881 w 10031"/>
              <a:gd name="connsiteY8" fmla="*/ 47 h 10045"/>
              <a:gd name="connsiteX9" fmla="*/ 1965 w 10031"/>
              <a:gd name="connsiteY9" fmla="*/ 0 h 10045"/>
              <a:gd name="connsiteX10" fmla="*/ 2056 w 10031"/>
              <a:gd name="connsiteY10" fmla="*/ 324 h 10045"/>
              <a:gd name="connsiteX11" fmla="*/ 2125 w 10031"/>
              <a:gd name="connsiteY11" fmla="*/ 669 h 10045"/>
              <a:gd name="connsiteX12" fmla="*/ 2189 w 10031"/>
              <a:gd name="connsiteY12" fmla="*/ 1219 h 10045"/>
              <a:gd name="connsiteX13" fmla="*/ 2257 w 10031"/>
              <a:gd name="connsiteY13" fmla="*/ 1894 h 10045"/>
              <a:gd name="connsiteX14" fmla="*/ 2323 w 10031"/>
              <a:gd name="connsiteY14" fmla="*/ 2447 h 10045"/>
              <a:gd name="connsiteX15" fmla="*/ 2409 w 10031"/>
              <a:gd name="connsiteY15" fmla="*/ 2978 h 10045"/>
              <a:gd name="connsiteX16" fmla="*/ 2523 w 10031"/>
              <a:gd name="connsiteY16" fmla="*/ 3494 h 10045"/>
              <a:gd name="connsiteX17" fmla="*/ 2610 w 10031"/>
              <a:gd name="connsiteY17" fmla="*/ 3791 h 10045"/>
              <a:gd name="connsiteX18" fmla="*/ 2679 w 10031"/>
              <a:gd name="connsiteY18" fmla="*/ 3942 h 10045"/>
              <a:gd name="connsiteX19" fmla="*/ 2783 w 10031"/>
              <a:gd name="connsiteY19" fmla="*/ 4080 h 10045"/>
              <a:gd name="connsiteX20" fmla="*/ 2847 w 10031"/>
              <a:gd name="connsiteY20" fmla="*/ 4045 h 10045"/>
              <a:gd name="connsiteX21" fmla="*/ 2911 w 10031"/>
              <a:gd name="connsiteY21" fmla="*/ 4011 h 10045"/>
              <a:gd name="connsiteX22" fmla="*/ 2999 w 10031"/>
              <a:gd name="connsiteY22" fmla="*/ 3997 h 10045"/>
              <a:gd name="connsiteX23" fmla="*/ 3108 w 10031"/>
              <a:gd name="connsiteY23" fmla="*/ 4494 h 10045"/>
              <a:gd name="connsiteX24" fmla="*/ 3199 w 10031"/>
              <a:gd name="connsiteY24" fmla="*/ 4837 h 10045"/>
              <a:gd name="connsiteX25" fmla="*/ 3430 w 10031"/>
              <a:gd name="connsiteY25" fmla="*/ 4994 h 10045"/>
              <a:gd name="connsiteX26" fmla="*/ 3654 w 10031"/>
              <a:gd name="connsiteY26" fmla="*/ 5065 h 10045"/>
              <a:gd name="connsiteX27" fmla="*/ 4047 w 10031"/>
              <a:gd name="connsiteY27" fmla="*/ 4689 h 10045"/>
              <a:gd name="connsiteX28" fmla="*/ 5020 w 10031"/>
              <a:gd name="connsiteY28" fmla="*/ 5501 h 10045"/>
              <a:gd name="connsiteX29" fmla="*/ 7673 w 10031"/>
              <a:gd name="connsiteY29" fmla="*/ 5784 h 10045"/>
              <a:gd name="connsiteX30" fmla="*/ 8282 w 10031"/>
              <a:gd name="connsiteY30" fmla="*/ 7266 h 10045"/>
              <a:gd name="connsiteX31" fmla="*/ 9023 w 10031"/>
              <a:gd name="connsiteY31" fmla="*/ 8017 h 10045"/>
              <a:gd name="connsiteX32" fmla="*/ 9520 w 10031"/>
              <a:gd name="connsiteY32" fmla="*/ 8704 h 10045"/>
              <a:gd name="connsiteX33" fmla="*/ 10031 w 10031"/>
              <a:gd name="connsiteY33" fmla="*/ 10045 h 10045"/>
              <a:gd name="connsiteX0" fmla="*/ 11 w 10031"/>
              <a:gd name="connsiteY0" fmla="*/ 10000 h 10045"/>
              <a:gd name="connsiteX1" fmla="*/ 9 w 10031"/>
              <a:gd name="connsiteY1" fmla="*/ 4054 h 10045"/>
              <a:gd name="connsiteX2" fmla="*/ 472 w 10031"/>
              <a:gd name="connsiteY2" fmla="*/ 2312 h 10045"/>
              <a:gd name="connsiteX3" fmla="*/ 1148 w 10031"/>
              <a:gd name="connsiteY3" fmla="*/ 2019 h 10045"/>
              <a:gd name="connsiteX4" fmla="*/ 1442 w 10031"/>
              <a:gd name="connsiteY4" fmla="*/ 1703 h 10045"/>
              <a:gd name="connsiteX5" fmla="*/ 1607 w 10031"/>
              <a:gd name="connsiteY5" fmla="*/ 896 h 10045"/>
              <a:gd name="connsiteX6" fmla="*/ 1716 w 10031"/>
              <a:gd name="connsiteY6" fmla="*/ 876 h 10045"/>
              <a:gd name="connsiteX7" fmla="*/ 1799 w 10031"/>
              <a:gd name="connsiteY7" fmla="*/ 448 h 10045"/>
              <a:gd name="connsiteX8" fmla="*/ 1881 w 10031"/>
              <a:gd name="connsiteY8" fmla="*/ 47 h 10045"/>
              <a:gd name="connsiteX9" fmla="*/ 1965 w 10031"/>
              <a:gd name="connsiteY9" fmla="*/ 0 h 10045"/>
              <a:gd name="connsiteX10" fmla="*/ 2056 w 10031"/>
              <a:gd name="connsiteY10" fmla="*/ 324 h 10045"/>
              <a:gd name="connsiteX11" fmla="*/ 2125 w 10031"/>
              <a:gd name="connsiteY11" fmla="*/ 669 h 10045"/>
              <a:gd name="connsiteX12" fmla="*/ 2189 w 10031"/>
              <a:gd name="connsiteY12" fmla="*/ 1219 h 10045"/>
              <a:gd name="connsiteX13" fmla="*/ 2257 w 10031"/>
              <a:gd name="connsiteY13" fmla="*/ 1894 h 10045"/>
              <a:gd name="connsiteX14" fmla="*/ 2323 w 10031"/>
              <a:gd name="connsiteY14" fmla="*/ 2447 h 10045"/>
              <a:gd name="connsiteX15" fmla="*/ 2409 w 10031"/>
              <a:gd name="connsiteY15" fmla="*/ 2978 h 10045"/>
              <a:gd name="connsiteX16" fmla="*/ 2523 w 10031"/>
              <a:gd name="connsiteY16" fmla="*/ 3494 h 10045"/>
              <a:gd name="connsiteX17" fmla="*/ 2610 w 10031"/>
              <a:gd name="connsiteY17" fmla="*/ 3791 h 10045"/>
              <a:gd name="connsiteX18" fmla="*/ 2679 w 10031"/>
              <a:gd name="connsiteY18" fmla="*/ 3942 h 10045"/>
              <a:gd name="connsiteX19" fmla="*/ 2783 w 10031"/>
              <a:gd name="connsiteY19" fmla="*/ 4080 h 10045"/>
              <a:gd name="connsiteX20" fmla="*/ 2847 w 10031"/>
              <a:gd name="connsiteY20" fmla="*/ 4045 h 10045"/>
              <a:gd name="connsiteX21" fmla="*/ 2911 w 10031"/>
              <a:gd name="connsiteY21" fmla="*/ 4011 h 10045"/>
              <a:gd name="connsiteX22" fmla="*/ 2999 w 10031"/>
              <a:gd name="connsiteY22" fmla="*/ 3997 h 10045"/>
              <a:gd name="connsiteX23" fmla="*/ 3108 w 10031"/>
              <a:gd name="connsiteY23" fmla="*/ 4494 h 10045"/>
              <a:gd name="connsiteX24" fmla="*/ 3199 w 10031"/>
              <a:gd name="connsiteY24" fmla="*/ 4837 h 10045"/>
              <a:gd name="connsiteX25" fmla="*/ 3430 w 10031"/>
              <a:gd name="connsiteY25" fmla="*/ 4994 h 10045"/>
              <a:gd name="connsiteX26" fmla="*/ 3654 w 10031"/>
              <a:gd name="connsiteY26" fmla="*/ 5065 h 10045"/>
              <a:gd name="connsiteX27" fmla="*/ 4047 w 10031"/>
              <a:gd name="connsiteY27" fmla="*/ 4689 h 10045"/>
              <a:gd name="connsiteX28" fmla="*/ 5020 w 10031"/>
              <a:gd name="connsiteY28" fmla="*/ 5501 h 10045"/>
              <a:gd name="connsiteX29" fmla="*/ 7673 w 10031"/>
              <a:gd name="connsiteY29" fmla="*/ 5784 h 10045"/>
              <a:gd name="connsiteX30" fmla="*/ 8282 w 10031"/>
              <a:gd name="connsiteY30" fmla="*/ 7266 h 10045"/>
              <a:gd name="connsiteX31" fmla="*/ 9023 w 10031"/>
              <a:gd name="connsiteY31" fmla="*/ 8017 h 10045"/>
              <a:gd name="connsiteX32" fmla="*/ 9520 w 10031"/>
              <a:gd name="connsiteY32" fmla="*/ 8704 h 10045"/>
              <a:gd name="connsiteX33" fmla="*/ 10031 w 10031"/>
              <a:gd name="connsiteY33" fmla="*/ 10045 h 10045"/>
              <a:gd name="connsiteX0" fmla="*/ 11 w 10031"/>
              <a:gd name="connsiteY0" fmla="*/ 10000 h 10045"/>
              <a:gd name="connsiteX1" fmla="*/ 9 w 10031"/>
              <a:gd name="connsiteY1" fmla="*/ 4054 h 10045"/>
              <a:gd name="connsiteX2" fmla="*/ 472 w 10031"/>
              <a:gd name="connsiteY2" fmla="*/ 2312 h 10045"/>
              <a:gd name="connsiteX3" fmla="*/ 1148 w 10031"/>
              <a:gd name="connsiteY3" fmla="*/ 2019 h 10045"/>
              <a:gd name="connsiteX4" fmla="*/ 1442 w 10031"/>
              <a:gd name="connsiteY4" fmla="*/ 1703 h 10045"/>
              <a:gd name="connsiteX5" fmla="*/ 1607 w 10031"/>
              <a:gd name="connsiteY5" fmla="*/ 896 h 10045"/>
              <a:gd name="connsiteX6" fmla="*/ 1716 w 10031"/>
              <a:gd name="connsiteY6" fmla="*/ 876 h 10045"/>
              <a:gd name="connsiteX7" fmla="*/ 1799 w 10031"/>
              <a:gd name="connsiteY7" fmla="*/ 448 h 10045"/>
              <a:gd name="connsiteX8" fmla="*/ 1881 w 10031"/>
              <a:gd name="connsiteY8" fmla="*/ 47 h 10045"/>
              <a:gd name="connsiteX9" fmla="*/ 1965 w 10031"/>
              <a:gd name="connsiteY9" fmla="*/ 0 h 10045"/>
              <a:gd name="connsiteX10" fmla="*/ 2056 w 10031"/>
              <a:gd name="connsiteY10" fmla="*/ 324 h 10045"/>
              <a:gd name="connsiteX11" fmla="*/ 2125 w 10031"/>
              <a:gd name="connsiteY11" fmla="*/ 669 h 10045"/>
              <a:gd name="connsiteX12" fmla="*/ 2189 w 10031"/>
              <a:gd name="connsiteY12" fmla="*/ 1219 h 10045"/>
              <a:gd name="connsiteX13" fmla="*/ 2257 w 10031"/>
              <a:gd name="connsiteY13" fmla="*/ 1894 h 10045"/>
              <a:gd name="connsiteX14" fmla="*/ 2323 w 10031"/>
              <a:gd name="connsiteY14" fmla="*/ 2447 h 10045"/>
              <a:gd name="connsiteX15" fmla="*/ 2409 w 10031"/>
              <a:gd name="connsiteY15" fmla="*/ 2978 h 10045"/>
              <a:gd name="connsiteX16" fmla="*/ 2523 w 10031"/>
              <a:gd name="connsiteY16" fmla="*/ 3494 h 10045"/>
              <a:gd name="connsiteX17" fmla="*/ 2610 w 10031"/>
              <a:gd name="connsiteY17" fmla="*/ 3791 h 10045"/>
              <a:gd name="connsiteX18" fmla="*/ 2679 w 10031"/>
              <a:gd name="connsiteY18" fmla="*/ 3942 h 10045"/>
              <a:gd name="connsiteX19" fmla="*/ 2783 w 10031"/>
              <a:gd name="connsiteY19" fmla="*/ 4080 h 10045"/>
              <a:gd name="connsiteX20" fmla="*/ 2847 w 10031"/>
              <a:gd name="connsiteY20" fmla="*/ 4045 h 10045"/>
              <a:gd name="connsiteX21" fmla="*/ 2911 w 10031"/>
              <a:gd name="connsiteY21" fmla="*/ 4011 h 10045"/>
              <a:gd name="connsiteX22" fmla="*/ 2999 w 10031"/>
              <a:gd name="connsiteY22" fmla="*/ 3997 h 10045"/>
              <a:gd name="connsiteX23" fmla="*/ 3108 w 10031"/>
              <a:gd name="connsiteY23" fmla="*/ 4494 h 10045"/>
              <a:gd name="connsiteX24" fmla="*/ 3199 w 10031"/>
              <a:gd name="connsiteY24" fmla="*/ 4837 h 10045"/>
              <a:gd name="connsiteX25" fmla="*/ 3430 w 10031"/>
              <a:gd name="connsiteY25" fmla="*/ 4994 h 10045"/>
              <a:gd name="connsiteX26" fmla="*/ 3654 w 10031"/>
              <a:gd name="connsiteY26" fmla="*/ 5065 h 10045"/>
              <a:gd name="connsiteX27" fmla="*/ 4047 w 10031"/>
              <a:gd name="connsiteY27" fmla="*/ 4689 h 10045"/>
              <a:gd name="connsiteX28" fmla="*/ 5020 w 10031"/>
              <a:gd name="connsiteY28" fmla="*/ 5501 h 10045"/>
              <a:gd name="connsiteX29" fmla="*/ 7673 w 10031"/>
              <a:gd name="connsiteY29" fmla="*/ 5784 h 10045"/>
              <a:gd name="connsiteX30" fmla="*/ 8282 w 10031"/>
              <a:gd name="connsiteY30" fmla="*/ 7266 h 10045"/>
              <a:gd name="connsiteX31" fmla="*/ 9023 w 10031"/>
              <a:gd name="connsiteY31" fmla="*/ 8017 h 10045"/>
              <a:gd name="connsiteX32" fmla="*/ 9520 w 10031"/>
              <a:gd name="connsiteY32" fmla="*/ 8704 h 10045"/>
              <a:gd name="connsiteX33" fmla="*/ 10031 w 10031"/>
              <a:gd name="connsiteY33" fmla="*/ 10045 h 10045"/>
              <a:gd name="connsiteX0" fmla="*/ 11 w 10031"/>
              <a:gd name="connsiteY0" fmla="*/ 10000 h 10045"/>
              <a:gd name="connsiteX1" fmla="*/ 9 w 10031"/>
              <a:gd name="connsiteY1" fmla="*/ 4054 h 10045"/>
              <a:gd name="connsiteX2" fmla="*/ 472 w 10031"/>
              <a:gd name="connsiteY2" fmla="*/ 2312 h 10045"/>
              <a:gd name="connsiteX3" fmla="*/ 1148 w 10031"/>
              <a:gd name="connsiteY3" fmla="*/ 2019 h 10045"/>
              <a:gd name="connsiteX4" fmla="*/ 1442 w 10031"/>
              <a:gd name="connsiteY4" fmla="*/ 1703 h 10045"/>
              <a:gd name="connsiteX5" fmla="*/ 1607 w 10031"/>
              <a:gd name="connsiteY5" fmla="*/ 896 h 10045"/>
              <a:gd name="connsiteX6" fmla="*/ 1716 w 10031"/>
              <a:gd name="connsiteY6" fmla="*/ 876 h 10045"/>
              <a:gd name="connsiteX7" fmla="*/ 1799 w 10031"/>
              <a:gd name="connsiteY7" fmla="*/ 448 h 10045"/>
              <a:gd name="connsiteX8" fmla="*/ 1881 w 10031"/>
              <a:gd name="connsiteY8" fmla="*/ 47 h 10045"/>
              <a:gd name="connsiteX9" fmla="*/ 1965 w 10031"/>
              <a:gd name="connsiteY9" fmla="*/ 0 h 10045"/>
              <a:gd name="connsiteX10" fmla="*/ 2056 w 10031"/>
              <a:gd name="connsiteY10" fmla="*/ 324 h 10045"/>
              <a:gd name="connsiteX11" fmla="*/ 2125 w 10031"/>
              <a:gd name="connsiteY11" fmla="*/ 669 h 10045"/>
              <a:gd name="connsiteX12" fmla="*/ 2189 w 10031"/>
              <a:gd name="connsiteY12" fmla="*/ 1219 h 10045"/>
              <a:gd name="connsiteX13" fmla="*/ 2257 w 10031"/>
              <a:gd name="connsiteY13" fmla="*/ 1894 h 10045"/>
              <a:gd name="connsiteX14" fmla="*/ 2323 w 10031"/>
              <a:gd name="connsiteY14" fmla="*/ 2447 h 10045"/>
              <a:gd name="connsiteX15" fmla="*/ 2409 w 10031"/>
              <a:gd name="connsiteY15" fmla="*/ 2978 h 10045"/>
              <a:gd name="connsiteX16" fmla="*/ 2523 w 10031"/>
              <a:gd name="connsiteY16" fmla="*/ 3494 h 10045"/>
              <a:gd name="connsiteX17" fmla="*/ 2610 w 10031"/>
              <a:gd name="connsiteY17" fmla="*/ 3791 h 10045"/>
              <a:gd name="connsiteX18" fmla="*/ 2679 w 10031"/>
              <a:gd name="connsiteY18" fmla="*/ 3942 h 10045"/>
              <a:gd name="connsiteX19" fmla="*/ 2783 w 10031"/>
              <a:gd name="connsiteY19" fmla="*/ 4080 h 10045"/>
              <a:gd name="connsiteX20" fmla="*/ 2847 w 10031"/>
              <a:gd name="connsiteY20" fmla="*/ 4045 h 10045"/>
              <a:gd name="connsiteX21" fmla="*/ 2911 w 10031"/>
              <a:gd name="connsiteY21" fmla="*/ 4011 h 10045"/>
              <a:gd name="connsiteX22" fmla="*/ 2999 w 10031"/>
              <a:gd name="connsiteY22" fmla="*/ 3997 h 10045"/>
              <a:gd name="connsiteX23" fmla="*/ 3108 w 10031"/>
              <a:gd name="connsiteY23" fmla="*/ 4494 h 10045"/>
              <a:gd name="connsiteX24" fmla="*/ 3199 w 10031"/>
              <a:gd name="connsiteY24" fmla="*/ 4837 h 10045"/>
              <a:gd name="connsiteX25" fmla="*/ 3430 w 10031"/>
              <a:gd name="connsiteY25" fmla="*/ 4994 h 10045"/>
              <a:gd name="connsiteX26" fmla="*/ 3654 w 10031"/>
              <a:gd name="connsiteY26" fmla="*/ 5065 h 10045"/>
              <a:gd name="connsiteX27" fmla="*/ 4047 w 10031"/>
              <a:gd name="connsiteY27" fmla="*/ 4689 h 10045"/>
              <a:gd name="connsiteX28" fmla="*/ 5020 w 10031"/>
              <a:gd name="connsiteY28" fmla="*/ 5501 h 10045"/>
              <a:gd name="connsiteX29" fmla="*/ 7673 w 10031"/>
              <a:gd name="connsiteY29" fmla="*/ 5784 h 10045"/>
              <a:gd name="connsiteX30" fmla="*/ 8367 w 10031"/>
              <a:gd name="connsiteY30" fmla="*/ 6973 h 10045"/>
              <a:gd name="connsiteX31" fmla="*/ 9023 w 10031"/>
              <a:gd name="connsiteY31" fmla="*/ 8017 h 10045"/>
              <a:gd name="connsiteX32" fmla="*/ 9520 w 10031"/>
              <a:gd name="connsiteY32" fmla="*/ 8704 h 10045"/>
              <a:gd name="connsiteX33" fmla="*/ 10031 w 10031"/>
              <a:gd name="connsiteY33" fmla="*/ 10045 h 10045"/>
              <a:gd name="connsiteX0" fmla="*/ 11 w 10031"/>
              <a:gd name="connsiteY0" fmla="*/ 9955 h 10000"/>
              <a:gd name="connsiteX1" fmla="*/ 9 w 10031"/>
              <a:gd name="connsiteY1" fmla="*/ 4009 h 10000"/>
              <a:gd name="connsiteX2" fmla="*/ 472 w 10031"/>
              <a:gd name="connsiteY2" fmla="*/ 2267 h 10000"/>
              <a:gd name="connsiteX3" fmla="*/ 1148 w 10031"/>
              <a:gd name="connsiteY3" fmla="*/ 1974 h 10000"/>
              <a:gd name="connsiteX4" fmla="*/ 1442 w 10031"/>
              <a:gd name="connsiteY4" fmla="*/ 1658 h 10000"/>
              <a:gd name="connsiteX5" fmla="*/ 1607 w 10031"/>
              <a:gd name="connsiteY5" fmla="*/ 851 h 10000"/>
              <a:gd name="connsiteX6" fmla="*/ 1716 w 10031"/>
              <a:gd name="connsiteY6" fmla="*/ 831 h 10000"/>
              <a:gd name="connsiteX7" fmla="*/ 1799 w 10031"/>
              <a:gd name="connsiteY7" fmla="*/ 403 h 10000"/>
              <a:gd name="connsiteX8" fmla="*/ 1881 w 10031"/>
              <a:gd name="connsiteY8" fmla="*/ 2 h 10000"/>
              <a:gd name="connsiteX9" fmla="*/ 2056 w 10031"/>
              <a:gd name="connsiteY9" fmla="*/ 279 h 10000"/>
              <a:gd name="connsiteX10" fmla="*/ 2125 w 10031"/>
              <a:gd name="connsiteY10" fmla="*/ 624 h 10000"/>
              <a:gd name="connsiteX11" fmla="*/ 2189 w 10031"/>
              <a:gd name="connsiteY11" fmla="*/ 1174 h 10000"/>
              <a:gd name="connsiteX12" fmla="*/ 2257 w 10031"/>
              <a:gd name="connsiteY12" fmla="*/ 1849 h 10000"/>
              <a:gd name="connsiteX13" fmla="*/ 2323 w 10031"/>
              <a:gd name="connsiteY13" fmla="*/ 2402 h 10000"/>
              <a:gd name="connsiteX14" fmla="*/ 2409 w 10031"/>
              <a:gd name="connsiteY14" fmla="*/ 2933 h 10000"/>
              <a:gd name="connsiteX15" fmla="*/ 2523 w 10031"/>
              <a:gd name="connsiteY15" fmla="*/ 3449 h 10000"/>
              <a:gd name="connsiteX16" fmla="*/ 2610 w 10031"/>
              <a:gd name="connsiteY16" fmla="*/ 3746 h 10000"/>
              <a:gd name="connsiteX17" fmla="*/ 2679 w 10031"/>
              <a:gd name="connsiteY17" fmla="*/ 3897 h 10000"/>
              <a:gd name="connsiteX18" fmla="*/ 2783 w 10031"/>
              <a:gd name="connsiteY18" fmla="*/ 4035 h 10000"/>
              <a:gd name="connsiteX19" fmla="*/ 2847 w 10031"/>
              <a:gd name="connsiteY19" fmla="*/ 4000 h 10000"/>
              <a:gd name="connsiteX20" fmla="*/ 2911 w 10031"/>
              <a:gd name="connsiteY20" fmla="*/ 3966 h 10000"/>
              <a:gd name="connsiteX21" fmla="*/ 2999 w 10031"/>
              <a:gd name="connsiteY21" fmla="*/ 3952 h 10000"/>
              <a:gd name="connsiteX22" fmla="*/ 3108 w 10031"/>
              <a:gd name="connsiteY22" fmla="*/ 4449 h 10000"/>
              <a:gd name="connsiteX23" fmla="*/ 3199 w 10031"/>
              <a:gd name="connsiteY23" fmla="*/ 4792 h 10000"/>
              <a:gd name="connsiteX24" fmla="*/ 3430 w 10031"/>
              <a:gd name="connsiteY24" fmla="*/ 4949 h 10000"/>
              <a:gd name="connsiteX25" fmla="*/ 3654 w 10031"/>
              <a:gd name="connsiteY25" fmla="*/ 5020 h 10000"/>
              <a:gd name="connsiteX26" fmla="*/ 4047 w 10031"/>
              <a:gd name="connsiteY26" fmla="*/ 4644 h 10000"/>
              <a:gd name="connsiteX27" fmla="*/ 5020 w 10031"/>
              <a:gd name="connsiteY27" fmla="*/ 5456 h 10000"/>
              <a:gd name="connsiteX28" fmla="*/ 7673 w 10031"/>
              <a:gd name="connsiteY28" fmla="*/ 5739 h 10000"/>
              <a:gd name="connsiteX29" fmla="*/ 8367 w 10031"/>
              <a:gd name="connsiteY29" fmla="*/ 6928 h 10000"/>
              <a:gd name="connsiteX30" fmla="*/ 9023 w 10031"/>
              <a:gd name="connsiteY30" fmla="*/ 7972 h 10000"/>
              <a:gd name="connsiteX31" fmla="*/ 9520 w 10031"/>
              <a:gd name="connsiteY31" fmla="*/ 8659 h 10000"/>
              <a:gd name="connsiteX32" fmla="*/ 10031 w 10031"/>
              <a:gd name="connsiteY32" fmla="*/ 10000 h 10000"/>
              <a:gd name="connsiteX0" fmla="*/ 11 w 10031"/>
              <a:gd name="connsiteY0" fmla="*/ 9687 h 9732"/>
              <a:gd name="connsiteX1" fmla="*/ 9 w 10031"/>
              <a:gd name="connsiteY1" fmla="*/ 3741 h 9732"/>
              <a:gd name="connsiteX2" fmla="*/ 472 w 10031"/>
              <a:gd name="connsiteY2" fmla="*/ 1999 h 9732"/>
              <a:gd name="connsiteX3" fmla="*/ 1148 w 10031"/>
              <a:gd name="connsiteY3" fmla="*/ 1706 h 9732"/>
              <a:gd name="connsiteX4" fmla="*/ 1442 w 10031"/>
              <a:gd name="connsiteY4" fmla="*/ 1390 h 9732"/>
              <a:gd name="connsiteX5" fmla="*/ 1607 w 10031"/>
              <a:gd name="connsiteY5" fmla="*/ 583 h 9732"/>
              <a:gd name="connsiteX6" fmla="*/ 1716 w 10031"/>
              <a:gd name="connsiteY6" fmla="*/ 563 h 9732"/>
              <a:gd name="connsiteX7" fmla="*/ 1799 w 10031"/>
              <a:gd name="connsiteY7" fmla="*/ 135 h 9732"/>
              <a:gd name="connsiteX8" fmla="*/ 2056 w 10031"/>
              <a:gd name="connsiteY8" fmla="*/ 11 h 9732"/>
              <a:gd name="connsiteX9" fmla="*/ 2125 w 10031"/>
              <a:gd name="connsiteY9" fmla="*/ 356 h 9732"/>
              <a:gd name="connsiteX10" fmla="*/ 2189 w 10031"/>
              <a:gd name="connsiteY10" fmla="*/ 906 h 9732"/>
              <a:gd name="connsiteX11" fmla="*/ 2257 w 10031"/>
              <a:gd name="connsiteY11" fmla="*/ 1581 h 9732"/>
              <a:gd name="connsiteX12" fmla="*/ 2323 w 10031"/>
              <a:gd name="connsiteY12" fmla="*/ 2134 h 9732"/>
              <a:gd name="connsiteX13" fmla="*/ 2409 w 10031"/>
              <a:gd name="connsiteY13" fmla="*/ 2665 h 9732"/>
              <a:gd name="connsiteX14" fmla="*/ 2523 w 10031"/>
              <a:gd name="connsiteY14" fmla="*/ 3181 h 9732"/>
              <a:gd name="connsiteX15" fmla="*/ 2610 w 10031"/>
              <a:gd name="connsiteY15" fmla="*/ 3478 h 9732"/>
              <a:gd name="connsiteX16" fmla="*/ 2679 w 10031"/>
              <a:gd name="connsiteY16" fmla="*/ 3629 h 9732"/>
              <a:gd name="connsiteX17" fmla="*/ 2783 w 10031"/>
              <a:gd name="connsiteY17" fmla="*/ 3767 h 9732"/>
              <a:gd name="connsiteX18" fmla="*/ 2847 w 10031"/>
              <a:gd name="connsiteY18" fmla="*/ 3732 h 9732"/>
              <a:gd name="connsiteX19" fmla="*/ 2911 w 10031"/>
              <a:gd name="connsiteY19" fmla="*/ 3698 h 9732"/>
              <a:gd name="connsiteX20" fmla="*/ 2999 w 10031"/>
              <a:gd name="connsiteY20" fmla="*/ 3684 h 9732"/>
              <a:gd name="connsiteX21" fmla="*/ 3108 w 10031"/>
              <a:gd name="connsiteY21" fmla="*/ 4181 h 9732"/>
              <a:gd name="connsiteX22" fmla="*/ 3199 w 10031"/>
              <a:gd name="connsiteY22" fmla="*/ 4524 h 9732"/>
              <a:gd name="connsiteX23" fmla="*/ 3430 w 10031"/>
              <a:gd name="connsiteY23" fmla="*/ 4681 h 9732"/>
              <a:gd name="connsiteX24" fmla="*/ 3654 w 10031"/>
              <a:gd name="connsiteY24" fmla="*/ 4752 h 9732"/>
              <a:gd name="connsiteX25" fmla="*/ 4047 w 10031"/>
              <a:gd name="connsiteY25" fmla="*/ 4376 h 9732"/>
              <a:gd name="connsiteX26" fmla="*/ 5020 w 10031"/>
              <a:gd name="connsiteY26" fmla="*/ 5188 h 9732"/>
              <a:gd name="connsiteX27" fmla="*/ 7673 w 10031"/>
              <a:gd name="connsiteY27" fmla="*/ 5471 h 9732"/>
              <a:gd name="connsiteX28" fmla="*/ 8367 w 10031"/>
              <a:gd name="connsiteY28" fmla="*/ 6660 h 9732"/>
              <a:gd name="connsiteX29" fmla="*/ 9023 w 10031"/>
              <a:gd name="connsiteY29" fmla="*/ 7704 h 9732"/>
              <a:gd name="connsiteX30" fmla="*/ 9520 w 10031"/>
              <a:gd name="connsiteY30" fmla="*/ 8391 h 9732"/>
              <a:gd name="connsiteX31" fmla="*/ 10031 w 10031"/>
              <a:gd name="connsiteY31" fmla="*/ 9732 h 9732"/>
              <a:gd name="connsiteX0" fmla="*/ 11 w 10000"/>
              <a:gd name="connsiteY0" fmla="*/ 9821 h 9867"/>
              <a:gd name="connsiteX1" fmla="*/ 9 w 10000"/>
              <a:gd name="connsiteY1" fmla="*/ 3711 h 9867"/>
              <a:gd name="connsiteX2" fmla="*/ 471 w 10000"/>
              <a:gd name="connsiteY2" fmla="*/ 1921 h 9867"/>
              <a:gd name="connsiteX3" fmla="*/ 1144 w 10000"/>
              <a:gd name="connsiteY3" fmla="*/ 1620 h 9867"/>
              <a:gd name="connsiteX4" fmla="*/ 1438 w 10000"/>
              <a:gd name="connsiteY4" fmla="*/ 1295 h 9867"/>
              <a:gd name="connsiteX5" fmla="*/ 1602 w 10000"/>
              <a:gd name="connsiteY5" fmla="*/ 466 h 9867"/>
              <a:gd name="connsiteX6" fmla="*/ 1711 w 10000"/>
              <a:gd name="connsiteY6" fmla="*/ 446 h 9867"/>
              <a:gd name="connsiteX7" fmla="*/ 1793 w 10000"/>
              <a:gd name="connsiteY7" fmla="*/ 6 h 9867"/>
              <a:gd name="connsiteX8" fmla="*/ 2118 w 10000"/>
              <a:gd name="connsiteY8" fmla="*/ 233 h 9867"/>
              <a:gd name="connsiteX9" fmla="*/ 2182 w 10000"/>
              <a:gd name="connsiteY9" fmla="*/ 798 h 9867"/>
              <a:gd name="connsiteX10" fmla="*/ 2250 w 10000"/>
              <a:gd name="connsiteY10" fmla="*/ 1492 h 9867"/>
              <a:gd name="connsiteX11" fmla="*/ 2316 w 10000"/>
              <a:gd name="connsiteY11" fmla="*/ 2060 h 9867"/>
              <a:gd name="connsiteX12" fmla="*/ 2402 w 10000"/>
              <a:gd name="connsiteY12" fmla="*/ 2605 h 9867"/>
              <a:gd name="connsiteX13" fmla="*/ 2515 w 10000"/>
              <a:gd name="connsiteY13" fmla="*/ 3136 h 9867"/>
              <a:gd name="connsiteX14" fmla="*/ 2602 w 10000"/>
              <a:gd name="connsiteY14" fmla="*/ 3441 h 9867"/>
              <a:gd name="connsiteX15" fmla="*/ 2671 w 10000"/>
              <a:gd name="connsiteY15" fmla="*/ 3596 h 9867"/>
              <a:gd name="connsiteX16" fmla="*/ 2774 w 10000"/>
              <a:gd name="connsiteY16" fmla="*/ 3738 h 9867"/>
              <a:gd name="connsiteX17" fmla="*/ 2838 w 10000"/>
              <a:gd name="connsiteY17" fmla="*/ 3702 h 9867"/>
              <a:gd name="connsiteX18" fmla="*/ 2902 w 10000"/>
              <a:gd name="connsiteY18" fmla="*/ 3667 h 9867"/>
              <a:gd name="connsiteX19" fmla="*/ 2990 w 10000"/>
              <a:gd name="connsiteY19" fmla="*/ 3652 h 9867"/>
              <a:gd name="connsiteX20" fmla="*/ 3098 w 10000"/>
              <a:gd name="connsiteY20" fmla="*/ 4163 h 9867"/>
              <a:gd name="connsiteX21" fmla="*/ 3189 w 10000"/>
              <a:gd name="connsiteY21" fmla="*/ 4516 h 9867"/>
              <a:gd name="connsiteX22" fmla="*/ 3419 w 10000"/>
              <a:gd name="connsiteY22" fmla="*/ 4677 h 9867"/>
              <a:gd name="connsiteX23" fmla="*/ 3643 w 10000"/>
              <a:gd name="connsiteY23" fmla="*/ 4750 h 9867"/>
              <a:gd name="connsiteX24" fmla="*/ 4034 w 10000"/>
              <a:gd name="connsiteY24" fmla="*/ 4364 h 9867"/>
              <a:gd name="connsiteX25" fmla="*/ 5004 w 10000"/>
              <a:gd name="connsiteY25" fmla="*/ 5198 h 9867"/>
              <a:gd name="connsiteX26" fmla="*/ 7649 w 10000"/>
              <a:gd name="connsiteY26" fmla="*/ 5489 h 9867"/>
              <a:gd name="connsiteX27" fmla="*/ 8341 w 10000"/>
              <a:gd name="connsiteY27" fmla="*/ 6710 h 9867"/>
              <a:gd name="connsiteX28" fmla="*/ 8995 w 10000"/>
              <a:gd name="connsiteY28" fmla="*/ 7783 h 9867"/>
              <a:gd name="connsiteX29" fmla="*/ 9491 w 10000"/>
              <a:gd name="connsiteY29" fmla="*/ 8489 h 9867"/>
              <a:gd name="connsiteX30" fmla="*/ 10000 w 10000"/>
              <a:gd name="connsiteY30" fmla="*/ 9867 h 9867"/>
              <a:gd name="connsiteX0" fmla="*/ 11 w 10000"/>
              <a:gd name="connsiteY0" fmla="*/ 9953 h 10000"/>
              <a:gd name="connsiteX1" fmla="*/ 9 w 10000"/>
              <a:gd name="connsiteY1" fmla="*/ 3761 h 10000"/>
              <a:gd name="connsiteX2" fmla="*/ 471 w 10000"/>
              <a:gd name="connsiteY2" fmla="*/ 1947 h 10000"/>
              <a:gd name="connsiteX3" fmla="*/ 1144 w 10000"/>
              <a:gd name="connsiteY3" fmla="*/ 1642 h 10000"/>
              <a:gd name="connsiteX4" fmla="*/ 1438 w 10000"/>
              <a:gd name="connsiteY4" fmla="*/ 1312 h 10000"/>
              <a:gd name="connsiteX5" fmla="*/ 1602 w 10000"/>
              <a:gd name="connsiteY5" fmla="*/ 472 h 10000"/>
              <a:gd name="connsiteX6" fmla="*/ 1711 w 10000"/>
              <a:gd name="connsiteY6" fmla="*/ 452 h 10000"/>
              <a:gd name="connsiteX7" fmla="*/ 1793 w 10000"/>
              <a:gd name="connsiteY7" fmla="*/ 6 h 10000"/>
              <a:gd name="connsiteX8" fmla="*/ 2118 w 10000"/>
              <a:gd name="connsiteY8" fmla="*/ 236 h 10000"/>
              <a:gd name="connsiteX9" fmla="*/ 2182 w 10000"/>
              <a:gd name="connsiteY9" fmla="*/ 809 h 10000"/>
              <a:gd name="connsiteX10" fmla="*/ 2250 w 10000"/>
              <a:gd name="connsiteY10" fmla="*/ 1512 h 10000"/>
              <a:gd name="connsiteX11" fmla="*/ 2316 w 10000"/>
              <a:gd name="connsiteY11" fmla="*/ 2088 h 10000"/>
              <a:gd name="connsiteX12" fmla="*/ 2402 w 10000"/>
              <a:gd name="connsiteY12" fmla="*/ 2640 h 10000"/>
              <a:gd name="connsiteX13" fmla="*/ 2515 w 10000"/>
              <a:gd name="connsiteY13" fmla="*/ 3178 h 10000"/>
              <a:gd name="connsiteX14" fmla="*/ 2602 w 10000"/>
              <a:gd name="connsiteY14" fmla="*/ 3487 h 10000"/>
              <a:gd name="connsiteX15" fmla="*/ 2671 w 10000"/>
              <a:gd name="connsiteY15" fmla="*/ 3644 h 10000"/>
              <a:gd name="connsiteX16" fmla="*/ 2774 w 10000"/>
              <a:gd name="connsiteY16" fmla="*/ 3788 h 10000"/>
              <a:gd name="connsiteX17" fmla="*/ 2838 w 10000"/>
              <a:gd name="connsiteY17" fmla="*/ 3752 h 10000"/>
              <a:gd name="connsiteX18" fmla="*/ 2902 w 10000"/>
              <a:gd name="connsiteY18" fmla="*/ 3716 h 10000"/>
              <a:gd name="connsiteX19" fmla="*/ 3098 w 10000"/>
              <a:gd name="connsiteY19" fmla="*/ 4219 h 10000"/>
              <a:gd name="connsiteX20" fmla="*/ 3189 w 10000"/>
              <a:gd name="connsiteY20" fmla="*/ 4577 h 10000"/>
              <a:gd name="connsiteX21" fmla="*/ 3419 w 10000"/>
              <a:gd name="connsiteY21" fmla="*/ 4740 h 10000"/>
              <a:gd name="connsiteX22" fmla="*/ 3643 w 10000"/>
              <a:gd name="connsiteY22" fmla="*/ 4814 h 10000"/>
              <a:gd name="connsiteX23" fmla="*/ 4034 w 10000"/>
              <a:gd name="connsiteY23" fmla="*/ 4423 h 10000"/>
              <a:gd name="connsiteX24" fmla="*/ 5004 w 10000"/>
              <a:gd name="connsiteY24" fmla="*/ 5268 h 10000"/>
              <a:gd name="connsiteX25" fmla="*/ 7649 w 10000"/>
              <a:gd name="connsiteY25" fmla="*/ 5563 h 10000"/>
              <a:gd name="connsiteX26" fmla="*/ 8341 w 10000"/>
              <a:gd name="connsiteY26" fmla="*/ 6800 h 10000"/>
              <a:gd name="connsiteX27" fmla="*/ 8995 w 10000"/>
              <a:gd name="connsiteY27" fmla="*/ 7888 h 10000"/>
              <a:gd name="connsiteX28" fmla="*/ 9491 w 10000"/>
              <a:gd name="connsiteY28" fmla="*/ 8603 h 10000"/>
              <a:gd name="connsiteX29" fmla="*/ 10000 w 10000"/>
              <a:gd name="connsiteY29" fmla="*/ 10000 h 10000"/>
              <a:gd name="connsiteX0" fmla="*/ 11 w 10000"/>
              <a:gd name="connsiteY0" fmla="*/ 9953 h 10000"/>
              <a:gd name="connsiteX1" fmla="*/ 9 w 10000"/>
              <a:gd name="connsiteY1" fmla="*/ 3761 h 10000"/>
              <a:gd name="connsiteX2" fmla="*/ 471 w 10000"/>
              <a:gd name="connsiteY2" fmla="*/ 1947 h 10000"/>
              <a:gd name="connsiteX3" fmla="*/ 1144 w 10000"/>
              <a:gd name="connsiteY3" fmla="*/ 1642 h 10000"/>
              <a:gd name="connsiteX4" fmla="*/ 1438 w 10000"/>
              <a:gd name="connsiteY4" fmla="*/ 1312 h 10000"/>
              <a:gd name="connsiteX5" fmla="*/ 1602 w 10000"/>
              <a:gd name="connsiteY5" fmla="*/ 472 h 10000"/>
              <a:gd name="connsiteX6" fmla="*/ 1711 w 10000"/>
              <a:gd name="connsiteY6" fmla="*/ 452 h 10000"/>
              <a:gd name="connsiteX7" fmla="*/ 1793 w 10000"/>
              <a:gd name="connsiteY7" fmla="*/ 6 h 10000"/>
              <a:gd name="connsiteX8" fmla="*/ 2118 w 10000"/>
              <a:gd name="connsiteY8" fmla="*/ 236 h 10000"/>
              <a:gd name="connsiteX9" fmla="*/ 2182 w 10000"/>
              <a:gd name="connsiteY9" fmla="*/ 809 h 10000"/>
              <a:gd name="connsiteX10" fmla="*/ 2250 w 10000"/>
              <a:gd name="connsiteY10" fmla="*/ 1512 h 10000"/>
              <a:gd name="connsiteX11" fmla="*/ 2316 w 10000"/>
              <a:gd name="connsiteY11" fmla="*/ 2088 h 10000"/>
              <a:gd name="connsiteX12" fmla="*/ 2402 w 10000"/>
              <a:gd name="connsiteY12" fmla="*/ 2640 h 10000"/>
              <a:gd name="connsiteX13" fmla="*/ 2515 w 10000"/>
              <a:gd name="connsiteY13" fmla="*/ 3178 h 10000"/>
              <a:gd name="connsiteX14" fmla="*/ 2602 w 10000"/>
              <a:gd name="connsiteY14" fmla="*/ 3487 h 10000"/>
              <a:gd name="connsiteX15" fmla="*/ 2671 w 10000"/>
              <a:gd name="connsiteY15" fmla="*/ 3644 h 10000"/>
              <a:gd name="connsiteX16" fmla="*/ 2774 w 10000"/>
              <a:gd name="connsiteY16" fmla="*/ 3788 h 10000"/>
              <a:gd name="connsiteX17" fmla="*/ 2838 w 10000"/>
              <a:gd name="connsiteY17" fmla="*/ 3752 h 10000"/>
              <a:gd name="connsiteX18" fmla="*/ 2902 w 10000"/>
              <a:gd name="connsiteY18" fmla="*/ 3716 h 10000"/>
              <a:gd name="connsiteX19" fmla="*/ 3098 w 10000"/>
              <a:gd name="connsiteY19" fmla="*/ 4219 h 10000"/>
              <a:gd name="connsiteX20" fmla="*/ 3189 w 10000"/>
              <a:gd name="connsiteY20" fmla="*/ 4577 h 10000"/>
              <a:gd name="connsiteX21" fmla="*/ 3419 w 10000"/>
              <a:gd name="connsiteY21" fmla="*/ 4740 h 10000"/>
              <a:gd name="connsiteX22" fmla="*/ 4034 w 10000"/>
              <a:gd name="connsiteY22" fmla="*/ 4423 h 10000"/>
              <a:gd name="connsiteX23" fmla="*/ 5004 w 10000"/>
              <a:gd name="connsiteY23" fmla="*/ 5268 h 10000"/>
              <a:gd name="connsiteX24" fmla="*/ 7649 w 10000"/>
              <a:gd name="connsiteY24" fmla="*/ 5563 h 10000"/>
              <a:gd name="connsiteX25" fmla="*/ 8341 w 10000"/>
              <a:gd name="connsiteY25" fmla="*/ 6800 h 10000"/>
              <a:gd name="connsiteX26" fmla="*/ 8995 w 10000"/>
              <a:gd name="connsiteY26" fmla="*/ 7888 h 10000"/>
              <a:gd name="connsiteX27" fmla="*/ 9491 w 10000"/>
              <a:gd name="connsiteY27" fmla="*/ 8603 h 10000"/>
              <a:gd name="connsiteX28" fmla="*/ 10000 w 10000"/>
              <a:gd name="connsiteY28" fmla="*/ 10000 h 10000"/>
              <a:gd name="connsiteX0" fmla="*/ 11 w 10000"/>
              <a:gd name="connsiteY0" fmla="*/ 9953 h 10000"/>
              <a:gd name="connsiteX1" fmla="*/ 9 w 10000"/>
              <a:gd name="connsiteY1" fmla="*/ 3761 h 10000"/>
              <a:gd name="connsiteX2" fmla="*/ 471 w 10000"/>
              <a:gd name="connsiteY2" fmla="*/ 1947 h 10000"/>
              <a:gd name="connsiteX3" fmla="*/ 1144 w 10000"/>
              <a:gd name="connsiteY3" fmla="*/ 1642 h 10000"/>
              <a:gd name="connsiteX4" fmla="*/ 1438 w 10000"/>
              <a:gd name="connsiteY4" fmla="*/ 1312 h 10000"/>
              <a:gd name="connsiteX5" fmla="*/ 1602 w 10000"/>
              <a:gd name="connsiteY5" fmla="*/ 472 h 10000"/>
              <a:gd name="connsiteX6" fmla="*/ 1711 w 10000"/>
              <a:gd name="connsiteY6" fmla="*/ 452 h 10000"/>
              <a:gd name="connsiteX7" fmla="*/ 1793 w 10000"/>
              <a:gd name="connsiteY7" fmla="*/ 6 h 10000"/>
              <a:gd name="connsiteX8" fmla="*/ 2118 w 10000"/>
              <a:gd name="connsiteY8" fmla="*/ 236 h 10000"/>
              <a:gd name="connsiteX9" fmla="*/ 2182 w 10000"/>
              <a:gd name="connsiteY9" fmla="*/ 809 h 10000"/>
              <a:gd name="connsiteX10" fmla="*/ 2250 w 10000"/>
              <a:gd name="connsiteY10" fmla="*/ 1512 h 10000"/>
              <a:gd name="connsiteX11" fmla="*/ 2316 w 10000"/>
              <a:gd name="connsiteY11" fmla="*/ 2088 h 10000"/>
              <a:gd name="connsiteX12" fmla="*/ 2402 w 10000"/>
              <a:gd name="connsiteY12" fmla="*/ 2640 h 10000"/>
              <a:gd name="connsiteX13" fmla="*/ 2515 w 10000"/>
              <a:gd name="connsiteY13" fmla="*/ 3178 h 10000"/>
              <a:gd name="connsiteX14" fmla="*/ 2602 w 10000"/>
              <a:gd name="connsiteY14" fmla="*/ 3487 h 10000"/>
              <a:gd name="connsiteX15" fmla="*/ 2671 w 10000"/>
              <a:gd name="connsiteY15" fmla="*/ 3644 h 10000"/>
              <a:gd name="connsiteX16" fmla="*/ 2774 w 10000"/>
              <a:gd name="connsiteY16" fmla="*/ 3788 h 10000"/>
              <a:gd name="connsiteX17" fmla="*/ 2838 w 10000"/>
              <a:gd name="connsiteY17" fmla="*/ 3752 h 10000"/>
              <a:gd name="connsiteX18" fmla="*/ 2902 w 10000"/>
              <a:gd name="connsiteY18" fmla="*/ 3716 h 10000"/>
              <a:gd name="connsiteX19" fmla="*/ 3098 w 10000"/>
              <a:gd name="connsiteY19" fmla="*/ 4219 h 10000"/>
              <a:gd name="connsiteX20" fmla="*/ 3189 w 10000"/>
              <a:gd name="connsiteY20" fmla="*/ 4577 h 10000"/>
              <a:gd name="connsiteX21" fmla="*/ 3470 w 10000"/>
              <a:gd name="connsiteY21" fmla="*/ 4717 h 10000"/>
              <a:gd name="connsiteX22" fmla="*/ 4034 w 10000"/>
              <a:gd name="connsiteY22" fmla="*/ 4423 h 10000"/>
              <a:gd name="connsiteX23" fmla="*/ 5004 w 10000"/>
              <a:gd name="connsiteY23" fmla="*/ 5268 h 10000"/>
              <a:gd name="connsiteX24" fmla="*/ 7649 w 10000"/>
              <a:gd name="connsiteY24" fmla="*/ 5563 h 10000"/>
              <a:gd name="connsiteX25" fmla="*/ 8341 w 10000"/>
              <a:gd name="connsiteY25" fmla="*/ 6800 h 10000"/>
              <a:gd name="connsiteX26" fmla="*/ 8995 w 10000"/>
              <a:gd name="connsiteY26" fmla="*/ 7888 h 10000"/>
              <a:gd name="connsiteX27" fmla="*/ 9491 w 10000"/>
              <a:gd name="connsiteY27" fmla="*/ 8603 h 10000"/>
              <a:gd name="connsiteX28" fmla="*/ 10000 w 10000"/>
              <a:gd name="connsiteY28" fmla="*/ 10000 h 10000"/>
              <a:gd name="connsiteX0" fmla="*/ 11 w 10000"/>
              <a:gd name="connsiteY0" fmla="*/ 9953 h 10000"/>
              <a:gd name="connsiteX1" fmla="*/ 9 w 10000"/>
              <a:gd name="connsiteY1" fmla="*/ 3761 h 10000"/>
              <a:gd name="connsiteX2" fmla="*/ 471 w 10000"/>
              <a:gd name="connsiteY2" fmla="*/ 1947 h 10000"/>
              <a:gd name="connsiteX3" fmla="*/ 1144 w 10000"/>
              <a:gd name="connsiteY3" fmla="*/ 1642 h 10000"/>
              <a:gd name="connsiteX4" fmla="*/ 1438 w 10000"/>
              <a:gd name="connsiteY4" fmla="*/ 1312 h 10000"/>
              <a:gd name="connsiteX5" fmla="*/ 1602 w 10000"/>
              <a:gd name="connsiteY5" fmla="*/ 472 h 10000"/>
              <a:gd name="connsiteX6" fmla="*/ 1711 w 10000"/>
              <a:gd name="connsiteY6" fmla="*/ 452 h 10000"/>
              <a:gd name="connsiteX7" fmla="*/ 1793 w 10000"/>
              <a:gd name="connsiteY7" fmla="*/ 6 h 10000"/>
              <a:gd name="connsiteX8" fmla="*/ 2118 w 10000"/>
              <a:gd name="connsiteY8" fmla="*/ 236 h 10000"/>
              <a:gd name="connsiteX9" fmla="*/ 2182 w 10000"/>
              <a:gd name="connsiteY9" fmla="*/ 809 h 10000"/>
              <a:gd name="connsiteX10" fmla="*/ 2250 w 10000"/>
              <a:gd name="connsiteY10" fmla="*/ 1512 h 10000"/>
              <a:gd name="connsiteX11" fmla="*/ 2316 w 10000"/>
              <a:gd name="connsiteY11" fmla="*/ 2088 h 10000"/>
              <a:gd name="connsiteX12" fmla="*/ 2402 w 10000"/>
              <a:gd name="connsiteY12" fmla="*/ 2640 h 10000"/>
              <a:gd name="connsiteX13" fmla="*/ 2515 w 10000"/>
              <a:gd name="connsiteY13" fmla="*/ 3178 h 10000"/>
              <a:gd name="connsiteX14" fmla="*/ 2602 w 10000"/>
              <a:gd name="connsiteY14" fmla="*/ 3487 h 10000"/>
              <a:gd name="connsiteX15" fmla="*/ 2671 w 10000"/>
              <a:gd name="connsiteY15" fmla="*/ 3644 h 10000"/>
              <a:gd name="connsiteX16" fmla="*/ 2774 w 10000"/>
              <a:gd name="connsiteY16" fmla="*/ 3788 h 10000"/>
              <a:gd name="connsiteX17" fmla="*/ 2838 w 10000"/>
              <a:gd name="connsiteY17" fmla="*/ 3752 h 10000"/>
              <a:gd name="connsiteX18" fmla="*/ 2902 w 10000"/>
              <a:gd name="connsiteY18" fmla="*/ 3716 h 10000"/>
              <a:gd name="connsiteX19" fmla="*/ 3098 w 10000"/>
              <a:gd name="connsiteY19" fmla="*/ 4219 h 10000"/>
              <a:gd name="connsiteX20" fmla="*/ 3189 w 10000"/>
              <a:gd name="connsiteY20" fmla="*/ 4577 h 10000"/>
              <a:gd name="connsiteX21" fmla="*/ 3470 w 10000"/>
              <a:gd name="connsiteY21" fmla="*/ 4717 h 10000"/>
              <a:gd name="connsiteX22" fmla="*/ 4034 w 10000"/>
              <a:gd name="connsiteY22" fmla="*/ 4423 h 10000"/>
              <a:gd name="connsiteX23" fmla="*/ 5004 w 10000"/>
              <a:gd name="connsiteY23" fmla="*/ 5268 h 10000"/>
              <a:gd name="connsiteX24" fmla="*/ 7649 w 10000"/>
              <a:gd name="connsiteY24" fmla="*/ 5563 h 10000"/>
              <a:gd name="connsiteX25" fmla="*/ 8341 w 10000"/>
              <a:gd name="connsiteY25" fmla="*/ 6800 h 10000"/>
              <a:gd name="connsiteX26" fmla="*/ 8995 w 10000"/>
              <a:gd name="connsiteY26" fmla="*/ 7888 h 10000"/>
              <a:gd name="connsiteX27" fmla="*/ 9491 w 10000"/>
              <a:gd name="connsiteY27" fmla="*/ 8603 h 10000"/>
              <a:gd name="connsiteX28" fmla="*/ 10000 w 10000"/>
              <a:gd name="connsiteY28" fmla="*/ 10000 h 10000"/>
              <a:gd name="connsiteX0" fmla="*/ 11 w 10000"/>
              <a:gd name="connsiteY0" fmla="*/ 9947 h 9994"/>
              <a:gd name="connsiteX1" fmla="*/ 9 w 10000"/>
              <a:gd name="connsiteY1" fmla="*/ 3755 h 9994"/>
              <a:gd name="connsiteX2" fmla="*/ 471 w 10000"/>
              <a:gd name="connsiteY2" fmla="*/ 1941 h 9994"/>
              <a:gd name="connsiteX3" fmla="*/ 1144 w 10000"/>
              <a:gd name="connsiteY3" fmla="*/ 1636 h 9994"/>
              <a:gd name="connsiteX4" fmla="*/ 1438 w 10000"/>
              <a:gd name="connsiteY4" fmla="*/ 1306 h 9994"/>
              <a:gd name="connsiteX5" fmla="*/ 1602 w 10000"/>
              <a:gd name="connsiteY5" fmla="*/ 466 h 9994"/>
              <a:gd name="connsiteX6" fmla="*/ 1711 w 10000"/>
              <a:gd name="connsiteY6" fmla="*/ 446 h 9994"/>
              <a:gd name="connsiteX7" fmla="*/ 1793 w 10000"/>
              <a:gd name="connsiteY7" fmla="*/ 0 h 9994"/>
              <a:gd name="connsiteX8" fmla="*/ 2182 w 10000"/>
              <a:gd name="connsiteY8" fmla="*/ 803 h 9994"/>
              <a:gd name="connsiteX9" fmla="*/ 2250 w 10000"/>
              <a:gd name="connsiteY9" fmla="*/ 1506 h 9994"/>
              <a:gd name="connsiteX10" fmla="*/ 2316 w 10000"/>
              <a:gd name="connsiteY10" fmla="*/ 2082 h 9994"/>
              <a:gd name="connsiteX11" fmla="*/ 2402 w 10000"/>
              <a:gd name="connsiteY11" fmla="*/ 2634 h 9994"/>
              <a:gd name="connsiteX12" fmla="*/ 2515 w 10000"/>
              <a:gd name="connsiteY12" fmla="*/ 3172 h 9994"/>
              <a:gd name="connsiteX13" fmla="*/ 2602 w 10000"/>
              <a:gd name="connsiteY13" fmla="*/ 3481 h 9994"/>
              <a:gd name="connsiteX14" fmla="*/ 2671 w 10000"/>
              <a:gd name="connsiteY14" fmla="*/ 3638 h 9994"/>
              <a:gd name="connsiteX15" fmla="*/ 2774 w 10000"/>
              <a:gd name="connsiteY15" fmla="*/ 3782 h 9994"/>
              <a:gd name="connsiteX16" fmla="*/ 2838 w 10000"/>
              <a:gd name="connsiteY16" fmla="*/ 3746 h 9994"/>
              <a:gd name="connsiteX17" fmla="*/ 2902 w 10000"/>
              <a:gd name="connsiteY17" fmla="*/ 3710 h 9994"/>
              <a:gd name="connsiteX18" fmla="*/ 3098 w 10000"/>
              <a:gd name="connsiteY18" fmla="*/ 4213 h 9994"/>
              <a:gd name="connsiteX19" fmla="*/ 3189 w 10000"/>
              <a:gd name="connsiteY19" fmla="*/ 4571 h 9994"/>
              <a:gd name="connsiteX20" fmla="*/ 3470 w 10000"/>
              <a:gd name="connsiteY20" fmla="*/ 4711 h 9994"/>
              <a:gd name="connsiteX21" fmla="*/ 4034 w 10000"/>
              <a:gd name="connsiteY21" fmla="*/ 4417 h 9994"/>
              <a:gd name="connsiteX22" fmla="*/ 5004 w 10000"/>
              <a:gd name="connsiteY22" fmla="*/ 5262 h 9994"/>
              <a:gd name="connsiteX23" fmla="*/ 7649 w 10000"/>
              <a:gd name="connsiteY23" fmla="*/ 5557 h 9994"/>
              <a:gd name="connsiteX24" fmla="*/ 8341 w 10000"/>
              <a:gd name="connsiteY24" fmla="*/ 6794 h 9994"/>
              <a:gd name="connsiteX25" fmla="*/ 8995 w 10000"/>
              <a:gd name="connsiteY25" fmla="*/ 7882 h 9994"/>
              <a:gd name="connsiteX26" fmla="*/ 9491 w 10000"/>
              <a:gd name="connsiteY26" fmla="*/ 8597 h 9994"/>
              <a:gd name="connsiteX27" fmla="*/ 10000 w 10000"/>
              <a:gd name="connsiteY27" fmla="*/ 9994 h 9994"/>
              <a:gd name="connsiteX0" fmla="*/ 11 w 10000"/>
              <a:gd name="connsiteY0" fmla="*/ 9507 h 9554"/>
              <a:gd name="connsiteX1" fmla="*/ 9 w 10000"/>
              <a:gd name="connsiteY1" fmla="*/ 3311 h 9554"/>
              <a:gd name="connsiteX2" fmla="*/ 471 w 10000"/>
              <a:gd name="connsiteY2" fmla="*/ 1496 h 9554"/>
              <a:gd name="connsiteX3" fmla="*/ 1144 w 10000"/>
              <a:gd name="connsiteY3" fmla="*/ 1191 h 9554"/>
              <a:gd name="connsiteX4" fmla="*/ 1438 w 10000"/>
              <a:gd name="connsiteY4" fmla="*/ 861 h 9554"/>
              <a:gd name="connsiteX5" fmla="*/ 1602 w 10000"/>
              <a:gd name="connsiteY5" fmla="*/ 20 h 9554"/>
              <a:gd name="connsiteX6" fmla="*/ 1711 w 10000"/>
              <a:gd name="connsiteY6" fmla="*/ 0 h 9554"/>
              <a:gd name="connsiteX7" fmla="*/ 2182 w 10000"/>
              <a:gd name="connsiteY7" fmla="*/ 357 h 9554"/>
              <a:gd name="connsiteX8" fmla="*/ 2250 w 10000"/>
              <a:gd name="connsiteY8" fmla="*/ 1061 h 9554"/>
              <a:gd name="connsiteX9" fmla="*/ 2316 w 10000"/>
              <a:gd name="connsiteY9" fmla="*/ 1637 h 9554"/>
              <a:gd name="connsiteX10" fmla="*/ 2402 w 10000"/>
              <a:gd name="connsiteY10" fmla="*/ 2190 h 9554"/>
              <a:gd name="connsiteX11" fmla="*/ 2515 w 10000"/>
              <a:gd name="connsiteY11" fmla="*/ 2728 h 9554"/>
              <a:gd name="connsiteX12" fmla="*/ 2602 w 10000"/>
              <a:gd name="connsiteY12" fmla="*/ 3037 h 9554"/>
              <a:gd name="connsiteX13" fmla="*/ 2671 w 10000"/>
              <a:gd name="connsiteY13" fmla="*/ 3194 h 9554"/>
              <a:gd name="connsiteX14" fmla="*/ 2774 w 10000"/>
              <a:gd name="connsiteY14" fmla="*/ 3338 h 9554"/>
              <a:gd name="connsiteX15" fmla="*/ 2838 w 10000"/>
              <a:gd name="connsiteY15" fmla="*/ 3302 h 9554"/>
              <a:gd name="connsiteX16" fmla="*/ 2902 w 10000"/>
              <a:gd name="connsiteY16" fmla="*/ 3266 h 9554"/>
              <a:gd name="connsiteX17" fmla="*/ 3098 w 10000"/>
              <a:gd name="connsiteY17" fmla="*/ 3770 h 9554"/>
              <a:gd name="connsiteX18" fmla="*/ 3189 w 10000"/>
              <a:gd name="connsiteY18" fmla="*/ 4128 h 9554"/>
              <a:gd name="connsiteX19" fmla="*/ 3470 w 10000"/>
              <a:gd name="connsiteY19" fmla="*/ 4268 h 9554"/>
              <a:gd name="connsiteX20" fmla="*/ 4034 w 10000"/>
              <a:gd name="connsiteY20" fmla="*/ 3974 h 9554"/>
              <a:gd name="connsiteX21" fmla="*/ 5004 w 10000"/>
              <a:gd name="connsiteY21" fmla="*/ 4819 h 9554"/>
              <a:gd name="connsiteX22" fmla="*/ 7649 w 10000"/>
              <a:gd name="connsiteY22" fmla="*/ 5114 h 9554"/>
              <a:gd name="connsiteX23" fmla="*/ 8341 w 10000"/>
              <a:gd name="connsiteY23" fmla="*/ 6352 h 9554"/>
              <a:gd name="connsiteX24" fmla="*/ 8995 w 10000"/>
              <a:gd name="connsiteY24" fmla="*/ 7441 h 9554"/>
              <a:gd name="connsiteX25" fmla="*/ 9491 w 10000"/>
              <a:gd name="connsiteY25" fmla="*/ 8156 h 9554"/>
              <a:gd name="connsiteX26" fmla="*/ 10000 w 10000"/>
              <a:gd name="connsiteY26" fmla="*/ 9554 h 9554"/>
              <a:gd name="connsiteX0" fmla="*/ 11 w 10000"/>
              <a:gd name="connsiteY0" fmla="*/ 9931 h 9980"/>
              <a:gd name="connsiteX1" fmla="*/ 9 w 10000"/>
              <a:gd name="connsiteY1" fmla="*/ 3446 h 9980"/>
              <a:gd name="connsiteX2" fmla="*/ 471 w 10000"/>
              <a:gd name="connsiteY2" fmla="*/ 1546 h 9980"/>
              <a:gd name="connsiteX3" fmla="*/ 1144 w 10000"/>
              <a:gd name="connsiteY3" fmla="*/ 1227 h 9980"/>
              <a:gd name="connsiteX4" fmla="*/ 1438 w 10000"/>
              <a:gd name="connsiteY4" fmla="*/ 881 h 9980"/>
              <a:gd name="connsiteX5" fmla="*/ 1602 w 10000"/>
              <a:gd name="connsiteY5" fmla="*/ 1 h 9980"/>
              <a:gd name="connsiteX6" fmla="*/ 1940 w 10000"/>
              <a:gd name="connsiteY6" fmla="*/ 100 h 9980"/>
              <a:gd name="connsiteX7" fmla="*/ 2182 w 10000"/>
              <a:gd name="connsiteY7" fmla="*/ 354 h 9980"/>
              <a:gd name="connsiteX8" fmla="*/ 2250 w 10000"/>
              <a:gd name="connsiteY8" fmla="*/ 1091 h 9980"/>
              <a:gd name="connsiteX9" fmla="*/ 2316 w 10000"/>
              <a:gd name="connsiteY9" fmla="*/ 1693 h 9980"/>
              <a:gd name="connsiteX10" fmla="*/ 2402 w 10000"/>
              <a:gd name="connsiteY10" fmla="*/ 2272 h 9980"/>
              <a:gd name="connsiteX11" fmla="*/ 2515 w 10000"/>
              <a:gd name="connsiteY11" fmla="*/ 2835 h 9980"/>
              <a:gd name="connsiteX12" fmla="*/ 2602 w 10000"/>
              <a:gd name="connsiteY12" fmla="*/ 3159 h 9980"/>
              <a:gd name="connsiteX13" fmla="*/ 2671 w 10000"/>
              <a:gd name="connsiteY13" fmla="*/ 3323 h 9980"/>
              <a:gd name="connsiteX14" fmla="*/ 2774 w 10000"/>
              <a:gd name="connsiteY14" fmla="*/ 3474 h 9980"/>
              <a:gd name="connsiteX15" fmla="*/ 2838 w 10000"/>
              <a:gd name="connsiteY15" fmla="*/ 3436 h 9980"/>
              <a:gd name="connsiteX16" fmla="*/ 2902 w 10000"/>
              <a:gd name="connsiteY16" fmla="*/ 3398 h 9980"/>
              <a:gd name="connsiteX17" fmla="*/ 3098 w 10000"/>
              <a:gd name="connsiteY17" fmla="*/ 3926 h 9980"/>
              <a:gd name="connsiteX18" fmla="*/ 3189 w 10000"/>
              <a:gd name="connsiteY18" fmla="*/ 4301 h 9980"/>
              <a:gd name="connsiteX19" fmla="*/ 3470 w 10000"/>
              <a:gd name="connsiteY19" fmla="*/ 4447 h 9980"/>
              <a:gd name="connsiteX20" fmla="*/ 4034 w 10000"/>
              <a:gd name="connsiteY20" fmla="*/ 4140 h 9980"/>
              <a:gd name="connsiteX21" fmla="*/ 5004 w 10000"/>
              <a:gd name="connsiteY21" fmla="*/ 5024 h 9980"/>
              <a:gd name="connsiteX22" fmla="*/ 7649 w 10000"/>
              <a:gd name="connsiteY22" fmla="*/ 5333 h 9980"/>
              <a:gd name="connsiteX23" fmla="*/ 8341 w 10000"/>
              <a:gd name="connsiteY23" fmla="*/ 6629 h 9980"/>
              <a:gd name="connsiteX24" fmla="*/ 8995 w 10000"/>
              <a:gd name="connsiteY24" fmla="*/ 7768 h 9980"/>
              <a:gd name="connsiteX25" fmla="*/ 9491 w 10000"/>
              <a:gd name="connsiteY25" fmla="*/ 8517 h 9980"/>
              <a:gd name="connsiteX26" fmla="*/ 10000 w 10000"/>
              <a:gd name="connsiteY26" fmla="*/ 9980 h 9980"/>
              <a:gd name="connsiteX0" fmla="*/ 11 w 10000"/>
              <a:gd name="connsiteY0" fmla="*/ 9851 h 9900"/>
              <a:gd name="connsiteX1" fmla="*/ 9 w 10000"/>
              <a:gd name="connsiteY1" fmla="*/ 3353 h 9900"/>
              <a:gd name="connsiteX2" fmla="*/ 471 w 10000"/>
              <a:gd name="connsiteY2" fmla="*/ 1449 h 9900"/>
              <a:gd name="connsiteX3" fmla="*/ 1144 w 10000"/>
              <a:gd name="connsiteY3" fmla="*/ 1129 h 9900"/>
              <a:gd name="connsiteX4" fmla="*/ 1438 w 10000"/>
              <a:gd name="connsiteY4" fmla="*/ 783 h 9900"/>
              <a:gd name="connsiteX5" fmla="*/ 1940 w 10000"/>
              <a:gd name="connsiteY5" fmla="*/ 0 h 9900"/>
              <a:gd name="connsiteX6" fmla="*/ 2182 w 10000"/>
              <a:gd name="connsiteY6" fmla="*/ 255 h 9900"/>
              <a:gd name="connsiteX7" fmla="*/ 2250 w 10000"/>
              <a:gd name="connsiteY7" fmla="*/ 993 h 9900"/>
              <a:gd name="connsiteX8" fmla="*/ 2316 w 10000"/>
              <a:gd name="connsiteY8" fmla="*/ 1596 h 9900"/>
              <a:gd name="connsiteX9" fmla="*/ 2402 w 10000"/>
              <a:gd name="connsiteY9" fmla="*/ 2177 h 9900"/>
              <a:gd name="connsiteX10" fmla="*/ 2515 w 10000"/>
              <a:gd name="connsiteY10" fmla="*/ 2741 h 9900"/>
              <a:gd name="connsiteX11" fmla="*/ 2602 w 10000"/>
              <a:gd name="connsiteY11" fmla="*/ 3065 h 9900"/>
              <a:gd name="connsiteX12" fmla="*/ 2671 w 10000"/>
              <a:gd name="connsiteY12" fmla="*/ 3230 h 9900"/>
              <a:gd name="connsiteX13" fmla="*/ 2774 w 10000"/>
              <a:gd name="connsiteY13" fmla="*/ 3381 h 9900"/>
              <a:gd name="connsiteX14" fmla="*/ 2838 w 10000"/>
              <a:gd name="connsiteY14" fmla="*/ 3343 h 9900"/>
              <a:gd name="connsiteX15" fmla="*/ 2902 w 10000"/>
              <a:gd name="connsiteY15" fmla="*/ 3305 h 9900"/>
              <a:gd name="connsiteX16" fmla="*/ 3098 w 10000"/>
              <a:gd name="connsiteY16" fmla="*/ 3834 h 9900"/>
              <a:gd name="connsiteX17" fmla="*/ 3189 w 10000"/>
              <a:gd name="connsiteY17" fmla="*/ 4210 h 9900"/>
              <a:gd name="connsiteX18" fmla="*/ 3470 w 10000"/>
              <a:gd name="connsiteY18" fmla="*/ 4356 h 9900"/>
              <a:gd name="connsiteX19" fmla="*/ 4034 w 10000"/>
              <a:gd name="connsiteY19" fmla="*/ 4048 h 9900"/>
              <a:gd name="connsiteX20" fmla="*/ 5004 w 10000"/>
              <a:gd name="connsiteY20" fmla="*/ 4934 h 9900"/>
              <a:gd name="connsiteX21" fmla="*/ 7649 w 10000"/>
              <a:gd name="connsiteY21" fmla="*/ 5244 h 9900"/>
              <a:gd name="connsiteX22" fmla="*/ 8341 w 10000"/>
              <a:gd name="connsiteY22" fmla="*/ 6542 h 9900"/>
              <a:gd name="connsiteX23" fmla="*/ 8995 w 10000"/>
              <a:gd name="connsiteY23" fmla="*/ 7684 h 9900"/>
              <a:gd name="connsiteX24" fmla="*/ 9491 w 10000"/>
              <a:gd name="connsiteY24" fmla="*/ 8434 h 9900"/>
              <a:gd name="connsiteX25" fmla="*/ 10000 w 10000"/>
              <a:gd name="connsiteY25" fmla="*/ 9900 h 9900"/>
              <a:gd name="connsiteX0" fmla="*/ 27 w 10016"/>
              <a:gd name="connsiteY0" fmla="*/ 9951 h 10000"/>
              <a:gd name="connsiteX1" fmla="*/ 6 w 10016"/>
              <a:gd name="connsiteY1" fmla="*/ 2584 h 10000"/>
              <a:gd name="connsiteX2" fmla="*/ 487 w 10016"/>
              <a:gd name="connsiteY2" fmla="*/ 1464 h 10000"/>
              <a:gd name="connsiteX3" fmla="*/ 1160 w 10016"/>
              <a:gd name="connsiteY3" fmla="*/ 1140 h 10000"/>
              <a:gd name="connsiteX4" fmla="*/ 1454 w 10016"/>
              <a:gd name="connsiteY4" fmla="*/ 791 h 10000"/>
              <a:gd name="connsiteX5" fmla="*/ 1956 w 10016"/>
              <a:gd name="connsiteY5" fmla="*/ 0 h 10000"/>
              <a:gd name="connsiteX6" fmla="*/ 2198 w 10016"/>
              <a:gd name="connsiteY6" fmla="*/ 258 h 10000"/>
              <a:gd name="connsiteX7" fmla="*/ 2266 w 10016"/>
              <a:gd name="connsiteY7" fmla="*/ 1003 h 10000"/>
              <a:gd name="connsiteX8" fmla="*/ 2332 w 10016"/>
              <a:gd name="connsiteY8" fmla="*/ 1612 h 10000"/>
              <a:gd name="connsiteX9" fmla="*/ 2418 w 10016"/>
              <a:gd name="connsiteY9" fmla="*/ 2199 h 10000"/>
              <a:gd name="connsiteX10" fmla="*/ 2531 w 10016"/>
              <a:gd name="connsiteY10" fmla="*/ 2769 h 10000"/>
              <a:gd name="connsiteX11" fmla="*/ 2618 w 10016"/>
              <a:gd name="connsiteY11" fmla="*/ 3096 h 10000"/>
              <a:gd name="connsiteX12" fmla="*/ 2687 w 10016"/>
              <a:gd name="connsiteY12" fmla="*/ 3263 h 10000"/>
              <a:gd name="connsiteX13" fmla="*/ 2790 w 10016"/>
              <a:gd name="connsiteY13" fmla="*/ 3415 h 10000"/>
              <a:gd name="connsiteX14" fmla="*/ 2854 w 10016"/>
              <a:gd name="connsiteY14" fmla="*/ 3377 h 10000"/>
              <a:gd name="connsiteX15" fmla="*/ 2918 w 10016"/>
              <a:gd name="connsiteY15" fmla="*/ 3338 h 10000"/>
              <a:gd name="connsiteX16" fmla="*/ 3114 w 10016"/>
              <a:gd name="connsiteY16" fmla="*/ 3873 h 10000"/>
              <a:gd name="connsiteX17" fmla="*/ 3205 w 10016"/>
              <a:gd name="connsiteY17" fmla="*/ 4253 h 10000"/>
              <a:gd name="connsiteX18" fmla="*/ 3486 w 10016"/>
              <a:gd name="connsiteY18" fmla="*/ 4400 h 10000"/>
              <a:gd name="connsiteX19" fmla="*/ 4050 w 10016"/>
              <a:gd name="connsiteY19" fmla="*/ 4089 h 10000"/>
              <a:gd name="connsiteX20" fmla="*/ 5020 w 10016"/>
              <a:gd name="connsiteY20" fmla="*/ 4984 h 10000"/>
              <a:gd name="connsiteX21" fmla="*/ 7665 w 10016"/>
              <a:gd name="connsiteY21" fmla="*/ 5297 h 10000"/>
              <a:gd name="connsiteX22" fmla="*/ 8357 w 10016"/>
              <a:gd name="connsiteY22" fmla="*/ 6608 h 10000"/>
              <a:gd name="connsiteX23" fmla="*/ 9011 w 10016"/>
              <a:gd name="connsiteY23" fmla="*/ 7762 h 10000"/>
              <a:gd name="connsiteX24" fmla="*/ 9507 w 10016"/>
              <a:gd name="connsiteY24" fmla="*/ 8519 h 10000"/>
              <a:gd name="connsiteX25" fmla="*/ 10016 w 10016"/>
              <a:gd name="connsiteY25" fmla="*/ 10000 h 10000"/>
              <a:gd name="connsiteX0" fmla="*/ 27 w 10016"/>
              <a:gd name="connsiteY0" fmla="*/ 9951 h 10000"/>
              <a:gd name="connsiteX1" fmla="*/ 6 w 10016"/>
              <a:gd name="connsiteY1" fmla="*/ 2584 h 10000"/>
              <a:gd name="connsiteX2" fmla="*/ 487 w 10016"/>
              <a:gd name="connsiteY2" fmla="*/ 1464 h 10000"/>
              <a:gd name="connsiteX3" fmla="*/ 1160 w 10016"/>
              <a:gd name="connsiteY3" fmla="*/ 1140 h 10000"/>
              <a:gd name="connsiteX4" fmla="*/ 1454 w 10016"/>
              <a:gd name="connsiteY4" fmla="*/ 791 h 10000"/>
              <a:gd name="connsiteX5" fmla="*/ 1956 w 10016"/>
              <a:gd name="connsiteY5" fmla="*/ 0 h 10000"/>
              <a:gd name="connsiteX6" fmla="*/ 2198 w 10016"/>
              <a:gd name="connsiteY6" fmla="*/ 258 h 10000"/>
              <a:gd name="connsiteX7" fmla="*/ 2266 w 10016"/>
              <a:gd name="connsiteY7" fmla="*/ 1003 h 10000"/>
              <a:gd name="connsiteX8" fmla="*/ 2332 w 10016"/>
              <a:gd name="connsiteY8" fmla="*/ 1612 h 10000"/>
              <a:gd name="connsiteX9" fmla="*/ 2418 w 10016"/>
              <a:gd name="connsiteY9" fmla="*/ 2199 h 10000"/>
              <a:gd name="connsiteX10" fmla="*/ 2531 w 10016"/>
              <a:gd name="connsiteY10" fmla="*/ 2769 h 10000"/>
              <a:gd name="connsiteX11" fmla="*/ 2618 w 10016"/>
              <a:gd name="connsiteY11" fmla="*/ 3096 h 10000"/>
              <a:gd name="connsiteX12" fmla="*/ 2687 w 10016"/>
              <a:gd name="connsiteY12" fmla="*/ 3263 h 10000"/>
              <a:gd name="connsiteX13" fmla="*/ 2790 w 10016"/>
              <a:gd name="connsiteY13" fmla="*/ 3415 h 10000"/>
              <a:gd name="connsiteX14" fmla="*/ 2854 w 10016"/>
              <a:gd name="connsiteY14" fmla="*/ 3377 h 10000"/>
              <a:gd name="connsiteX15" fmla="*/ 2918 w 10016"/>
              <a:gd name="connsiteY15" fmla="*/ 3338 h 10000"/>
              <a:gd name="connsiteX16" fmla="*/ 3114 w 10016"/>
              <a:gd name="connsiteY16" fmla="*/ 3873 h 10000"/>
              <a:gd name="connsiteX17" fmla="*/ 3205 w 10016"/>
              <a:gd name="connsiteY17" fmla="*/ 4253 h 10000"/>
              <a:gd name="connsiteX18" fmla="*/ 3486 w 10016"/>
              <a:gd name="connsiteY18" fmla="*/ 4400 h 10000"/>
              <a:gd name="connsiteX19" fmla="*/ 4050 w 10016"/>
              <a:gd name="connsiteY19" fmla="*/ 4089 h 10000"/>
              <a:gd name="connsiteX20" fmla="*/ 5020 w 10016"/>
              <a:gd name="connsiteY20" fmla="*/ 4984 h 10000"/>
              <a:gd name="connsiteX21" fmla="*/ 7665 w 10016"/>
              <a:gd name="connsiteY21" fmla="*/ 5297 h 10000"/>
              <a:gd name="connsiteX22" fmla="*/ 8357 w 10016"/>
              <a:gd name="connsiteY22" fmla="*/ 6608 h 10000"/>
              <a:gd name="connsiteX23" fmla="*/ 9011 w 10016"/>
              <a:gd name="connsiteY23" fmla="*/ 7762 h 10000"/>
              <a:gd name="connsiteX24" fmla="*/ 9507 w 10016"/>
              <a:gd name="connsiteY24" fmla="*/ 8519 h 10000"/>
              <a:gd name="connsiteX25" fmla="*/ 10016 w 10016"/>
              <a:gd name="connsiteY25" fmla="*/ 10000 h 10000"/>
              <a:gd name="connsiteX0" fmla="*/ 27 w 10016"/>
              <a:gd name="connsiteY0" fmla="*/ 9749 h 9798"/>
              <a:gd name="connsiteX1" fmla="*/ 6 w 10016"/>
              <a:gd name="connsiteY1" fmla="*/ 2382 h 9798"/>
              <a:gd name="connsiteX2" fmla="*/ 487 w 10016"/>
              <a:gd name="connsiteY2" fmla="*/ 1262 h 9798"/>
              <a:gd name="connsiteX3" fmla="*/ 1160 w 10016"/>
              <a:gd name="connsiteY3" fmla="*/ 938 h 9798"/>
              <a:gd name="connsiteX4" fmla="*/ 1454 w 10016"/>
              <a:gd name="connsiteY4" fmla="*/ 589 h 9798"/>
              <a:gd name="connsiteX5" fmla="*/ 1766 w 10016"/>
              <a:gd name="connsiteY5" fmla="*/ 163 h 9798"/>
              <a:gd name="connsiteX6" fmla="*/ 2198 w 10016"/>
              <a:gd name="connsiteY6" fmla="*/ 56 h 9798"/>
              <a:gd name="connsiteX7" fmla="*/ 2266 w 10016"/>
              <a:gd name="connsiteY7" fmla="*/ 801 h 9798"/>
              <a:gd name="connsiteX8" fmla="*/ 2332 w 10016"/>
              <a:gd name="connsiteY8" fmla="*/ 1410 h 9798"/>
              <a:gd name="connsiteX9" fmla="*/ 2418 w 10016"/>
              <a:gd name="connsiteY9" fmla="*/ 1997 h 9798"/>
              <a:gd name="connsiteX10" fmla="*/ 2531 w 10016"/>
              <a:gd name="connsiteY10" fmla="*/ 2567 h 9798"/>
              <a:gd name="connsiteX11" fmla="*/ 2618 w 10016"/>
              <a:gd name="connsiteY11" fmla="*/ 2894 h 9798"/>
              <a:gd name="connsiteX12" fmla="*/ 2687 w 10016"/>
              <a:gd name="connsiteY12" fmla="*/ 3061 h 9798"/>
              <a:gd name="connsiteX13" fmla="*/ 2790 w 10016"/>
              <a:gd name="connsiteY13" fmla="*/ 3213 h 9798"/>
              <a:gd name="connsiteX14" fmla="*/ 2854 w 10016"/>
              <a:gd name="connsiteY14" fmla="*/ 3175 h 9798"/>
              <a:gd name="connsiteX15" fmla="*/ 2918 w 10016"/>
              <a:gd name="connsiteY15" fmla="*/ 3136 h 9798"/>
              <a:gd name="connsiteX16" fmla="*/ 3114 w 10016"/>
              <a:gd name="connsiteY16" fmla="*/ 3671 h 9798"/>
              <a:gd name="connsiteX17" fmla="*/ 3205 w 10016"/>
              <a:gd name="connsiteY17" fmla="*/ 4051 h 9798"/>
              <a:gd name="connsiteX18" fmla="*/ 3486 w 10016"/>
              <a:gd name="connsiteY18" fmla="*/ 4198 h 9798"/>
              <a:gd name="connsiteX19" fmla="*/ 4050 w 10016"/>
              <a:gd name="connsiteY19" fmla="*/ 3887 h 9798"/>
              <a:gd name="connsiteX20" fmla="*/ 5020 w 10016"/>
              <a:gd name="connsiteY20" fmla="*/ 4782 h 9798"/>
              <a:gd name="connsiteX21" fmla="*/ 7665 w 10016"/>
              <a:gd name="connsiteY21" fmla="*/ 5095 h 9798"/>
              <a:gd name="connsiteX22" fmla="*/ 8357 w 10016"/>
              <a:gd name="connsiteY22" fmla="*/ 6406 h 9798"/>
              <a:gd name="connsiteX23" fmla="*/ 9011 w 10016"/>
              <a:gd name="connsiteY23" fmla="*/ 7560 h 9798"/>
              <a:gd name="connsiteX24" fmla="*/ 9507 w 10016"/>
              <a:gd name="connsiteY24" fmla="*/ 8317 h 9798"/>
              <a:gd name="connsiteX25" fmla="*/ 10016 w 10016"/>
              <a:gd name="connsiteY25" fmla="*/ 9798 h 9798"/>
              <a:gd name="connsiteX0" fmla="*/ 27 w 10000"/>
              <a:gd name="connsiteY0" fmla="*/ 9928 h 9978"/>
              <a:gd name="connsiteX1" fmla="*/ 6 w 10000"/>
              <a:gd name="connsiteY1" fmla="*/ 2409 h 9978"/>
              <a:gd name="connsiteX2" fmla="*/ 486 w 10000"/>
              <a:gd name="connsiteY2" fmla="*/ 1266 h 9978"/>
              <a:gd name="connsiteX3" fmla="*/ 1158 w 10000"/>
              <a:gd name="connsiteY3" fmla="*/ 935 h 9978"/>
              <a:gd name="connsiteX4" fmla="*/ 1452 w 10000"/>
              <a:gd name="connsiteY4" fmla="*/ 579 h 9978"/>
              <a:gd name="connsiteX5" fmla="*/ 1763 w 10000"/>
              <a:gd name="connsiteY5" fmla="*/ 144 h 9978"/>
              <a:gd name="connsiteX6" fmla="*/ 2008 w 10000"/>
              <a:gd name="connsiteY6" fmla="*/ 239 h 9978"/>
              <a:gd name="connsiteX7" fmla="*/ 2194 w 10000"/>
              <a:gd name="connsiteY7" fmla="*/ 35 h 9978"/>
              <a:gd name="connsiteX8" fmla="*/ 2262 w 10000"/>
              <a:gd name="connsiteY8" fmla="*/ 796 h 9978"/>
              <a:gd name="connsiteX9" fmla="*/ 2328 w 10000"/>
              <a:gd name="connsiteY9" fmla="*/ 1417 h 9978"/>
              <a:gd name="connsiteX10" fmla="*/ 2414 w 10000"/>
              <a:gd name="connsiteY10" fmla="*/ 2016 h 9978"/>
              <a:gd name="connsiteX11" fmla="*/ 2527 w 10000"/>
              <a:gd name="connsiteY11" fmla="*/ 2598 h 9978"/>
              <a:gd name="connsiteX12" fmla="*/ 2614 w 10000"/>
              <a:gd name="connsiteY12" fmla="*/ 2932 h 9978"/>
              <a:gd name="connsiteX13" fmla="*/ 2683 w 10000"/>
              <a:gd name="connsiteY13" fmla="*/ 3102 h 9978"/>
              <a:gd name="connsiteX14" fmla="*/ 2786 w 10000"/>
              <a:gd name="connsiteY14" fmla="*/ 3257 h 9978"/>
              <a:gd name="connsiteX15" fmla="*/ 2849 w 10000"/>
              <a:gd name="connsiteY15" fmla="*/ 3218 h 9978"/>
              <a:gd name="connsiteX16" fmla="*/ 2913 w 10000"/>
              <a:gd name="connsiteY16" fmla="*/ 3179 h 9978"/>
              <a:gd name="connsiteX17" fmla="*/ 3109 w 10000"/>
              <a:gd name="connsiteY17" fmla="*/ 3725 h 9978"/>
              <a:gd name="connsiteX18" fmla="*/ 3200 w 10000"/>
              <a:gd name="connsiteY18" fmla="*/ 4113 h 9978"/>
              <a:gd name="connsiteX19" fmla="*/ 3480 w 10000"/>
              <a:gd name="connsiteY19" fmla="*/ 4263 h 9978"/>
              <a:gd name="connsiteX20" fmla="*/ 4044 w 10000"/>
              <a:gd name="connsiteY20" fmla="*/ 3945 h 9978"/>
              <a:gd name="connsiteX21" fmla="*/ 5012 w 10000"/>
              <a:gd name="connsiteY21" fmla="*/ 4859 h 9978"/>
              <a:gd name="connsiteX22" fmla="*/ 7653 w 10000"/>
              <a:gd name="connsiteY22" fmla="*/ 5178 h 9978"/>
              <a:gd name="connsiteX23" fmla="*/ 8344 w 10000"/>
              <a:gd name="connsiteY23" fmla="*/ 6516 h 9978"/>
              <a:gd name="connsiteX24" fmla="*/ 8997 w 10000"/>
              <a:gd name="connsiteY24" fmla="*/ 7694 h 9978"/>
              <a:gd name="connsiteX25" fmla="*/ 9492 w 10000"/>
              <a:gd name="connsiteY25" fmla="*/ 8466 h 9978"/>
              <a:gd name="connsiteX26" fmla="*/ 10000 w 10000"/>
              <a:gd name="connsiteY26" fmla="*/ 9978 h 9978"/>
              <a:gd name="connsiteX0" fmla="*/ 27 w 10000"/>
              <a:gd name="connsiteY0" fmla="*/ 9851 h 9901"/>
              <a:gd name="connsiteX1" fmla="*/ 6 w 10000"/>
              <a:gd name="connsiteY1" fmla="*/ 2315 h 9901"/>
              <a:gd name="connsiteX2" fmla="*/ 486 w 10000"/>
              <a:gd name="connsiteY2" fmla="*/ 1170 h 9901"/>
              <a:gd name="connsiteX3" fmla="*/ 1158 w 10000"/>
              <a:gd name="connsiteY3" fmla="*/ 838 h 9901"/>
              <a:gd name="connsiteX4" fmla="*/ 1452 w 10000"/>
              <a:gd name="connsiteY4" fmla="*/ 481 h 9901"/>
              <a:gd name="connsiteX5" fmla="*/ 1763 w 10000"/>
              <a:gd name="connsiteY5" fmla="*/ 45 h 9901"/>
              <a:gd name="connsiteX6" fmla="*/ 2008 w 10000"/>
              <a:gd name="connsiteY6" fmla="*/ 141 h 9901"/>
              <a:gd name="connsiteX7" fmla="*/ 2262 w 10000"/>
              <a:gd name="connsiteY7" fmla="*/ 699 h 9901"/>
              <a:gd name="connsiteX8" fmla="*/ 2328 w 10000"/>
              <a:gd name="connsiteY8" fmla="*/ 1321 h 9901"/>
              <a:gd name="connsiteX9" fmla="*/ 2414 w 10000"/>
              <a:gd name="connsiteY9" fmla="*/ 1921 h 9901"/>
              <a:gd name="connsiteX10" fmla="*/ 2527 w 10000"/>
              <a:gd name="connsiteY10" fmla="*/ 2505 h 9901"/>
              <a:gd name="connsiteX11" fmla="*/ 2614 w 10000"/>
              <a:gd name="connsiteY11" fmla="*/ 2839 h 9901"/>
              <a:gd name="connsiteX12" fmla="*/ 2683 w 10000"/>
              <a:gd name="connsiteY12" fmla="*/ 3010 h 9901"/>
              <a:gd name="connsiteX13" fmla="*/ 2786 w 10000"/>
              <a:gd name="connsiteY13" fmla="*/ 3165 h 9901"/>
              <a:gd name="connsiteX14" fmla="*/ 2849 w 10000"/>
              <a:gd name="connsiteY14" fmla="*/ 3126 h 9901"/>
              <a:gd name="connsiteX15" fmla="*/ 2913 w 10000"/>
              <a:gd name="connsiteY15" fmla="*/ 3087 h 9901"/>
              <a:gd name="connsiteX16" fmla="*/ 3109 w 10000"/>
              <a:gd name="connsiteY16" fmla="*/ 3634 h 9901"/>
              <a:gd name="connsiteX17" fmla="*/ 3200 w 10000"/>
              <a:gd name="connsiteY17" fmla="*/ 4023 h 9901"/>
              <a:gd name="connsiteX18" fmla="*/ 3480 w 10000"/>
              <a:gd name="connsiteY18" fmla="*/ 4173 h 9901"/>
              <a:gd name="connsiteX19" fmla="*/ 4044 w 10000"/>
              <a:gd name="connsiteY19" fmla="*/ 3855 h 9901"/>
              <a:gd name="connsiteX20" fmla="*/ 5012 w 10000"/>
              <a:gd name="connsiteY20" fmla="*/ 4771 h 9901"/>
              <a:gd name="connsiteX21" fmla="*/ 7653 w 10000"/>
              <a:gd name="connsiteY21" fmla="*/ 5090 h 9901"/>
              <a:gd name="connsiteX22" fmla="*/ 8344 w 10000"/>
              <a:gd name="connsiteY22" fmla="*/ 6431 h 9901"/>
              <a:gd name="connsiteX23" fmla="*/ 8997 w 10000"/>
              <a:gd name="connsiteY23" fmla="*/ 7612 h 9901"/>
              <a:gd name="connsiteX24" fmla="*/ 9492 w 10000"/>
              <a:gd name="connsiteY24" fmla="*/ 8386 h 9901"/>
              <a:gd name="connsiteX25" fmla="*/ 10000 w 10000"/>
              <a:gd name="connsiteY25" fmla="*/ 9901 h 9901"/>
              <a:gd name="connsiteX0" fmla="*/ 27 w 10000"/>
              <a:gd name="connsiteY0" fmla="*/ 9905 h 9955"/>
              <a:gd name="connsiteX1" fmla="*/ 6 w 10000"/>
              <a:gd name="connsiteY1" fmla="*/ 2293 h 9955"/>
              <a:gd name="connsiteX2" fmla="*/ 486 w 10000"/>
              <a:gd name="connsiteY2" fmla="*/ 1137 h 9955"/>
              <a:gd name="connsiteX3" fmla="*/ 1158 w 10000"/>
              <a:gd name="connsiteY3" fmla="*/ 801 h 9955"/>
              <a:gd name="connsiteX4" fmla="*/ 1452 w 10000"/>
              <a:gd name="connsiteY4" fmla="*/ 441 h 9955"/>
              <a:gd name="connsiteX5" fmla="*/ 1763 w 10000"/>
              <a:gd name="connsiteY5" fmla="*/ 0 h 9955"/>
              <a:gd name="connsiteX6" fmla="*/ 2262 w 10000"/>
              <a:gd name="connsiteY6" fmla="*/ 661 h 9955"/>
              <a:gd name="connsiteX7" fmla="*/ 2328 w 10000"/>
              <a:gd name="connsiteY7" fmla="*/ 1289 h 9955"/>
              <a:gd name="connsiteX8" fmla="*/ 2414 w 10000"/>
              <a:gd name="connsiteY8" fmla="*/ 1895 h 9955"/>
              <a:gd name="connsiteX9" fmla="*/ 2527 w 10000"/>
              <a:gd name="connsiteY9" fmla="*/ 2485 h 9955"/>
              <a:gd name="connsiteX10" fmla="*/ 2614 w 10000"/>
              <a:gd name="connsiteY10" fmla="*/ 2822 h 9955"/>
              <a:gd name="connsiteX11" fmla="*/ 2683 w 10000"/>
              <a:gd name="connsiteY11" fmla="*/ 2995 h 9955"/>
              <a:gd name="connsiteX12" fmla="*/ 2786 w 10000"/>
              <a:gd name="connsiteY12" fmla="*/ 3152 h 9955"/>
              <a:gd name="connsiteX13" fmla="*/ 2849 w 10000"/>
              <a:gd name="connsiteY13" fmla="*/ 3112 h 9955"/>
              <a:gd name="connsiteX14" fmla="*/ 2913 w 10000"/>
              <a:gd name="connsiteY14" fmla="*/ 3073 h 9955"/>
              <a:gd name="connsiteX15" fmla="*/ 3109 w 10000"/>
              <a:gd name="connsiteY15" fmla="*/ 3625 h 9955"/>
              <a:gd name="connsiteX16" fmla="*/ 3200 w 10000"/>
              <a:gd name="connsiteY16" fmla="*/ 4018 h 9955"/>
              <a:gd name="connsiteX17" fmla="*/ 3480 w 10000"/>
              <a:gd name="connsiteY17" fmla="*/ 4170 h 9955"/>
              <a:gd name="connsiteX18" fmla="*/ 4044 w 10000"/>
              <a:gd name="connsiteY18" fmla="*/ 3849 h 9955"/>
              <a:gd name="connsiteX19" fmla="*/ 5012 w 10000"/>
              <a:gd name="connsiteY19" fmla="*/ 4774 h 9955"/>
              <a:gd name="connsiteX20" fmla="*/ 7653 w 10000"/>
              <a:gd name="connsiteY20" fmla="*/ 5096 h 9955"/>
              <a:gd name="connsiteX21" fmla="*/ 8344 w 10000"/>
              <a:gd name="connsiteY21" fmla="*/ 6450 h 9955"/>
              <a:gd name="connsiteX22" fmla="*/ 8997 w 10000"/>
              <a:gd name="connsiteY22" fmla="*/ 7643 h 9955"/>
              <a:gd name="connsiteX23" fmla="*/ 9492 w 10000"/>
              <a:gd name="connsiteY23" fmla="*/ 8425 h 9955"/>
              <a:gd name="connsiteX24" fmla="*/ 10000 w 10000"/>
              <a:gd name="connsiteY24" fmla="*/ 9955 h 9955"/>
              <a:gd name="connsiteX0" fmla="*/ 27 w 10000"/>
              <a:gd name="connsiteY0" fmla="*/ 9950 h 10000"/>
              <a:gd name="connsiteX1" fmla="*/ 6 w 10000"/>
              <a:gd name="connsiteY1" fmla="*/ 2303 h 10000"/>
              <a:gd name="connsiteX2" fmla="*/ 486 w 10000"/>
              <a:gd name="connsiteY2" fmla="*/ 1142 h 10000"/>
              <a:gd name="connsiteX3" fmla="*/ 1158 w 10000"/>
              <a:gd name="connsiteY3" fmla="*/ 805 h 10000"/>
              <a:gd name="connsiteX4" fmla="*/ 1452 w 10000"/>
              <a:gd name="connsiteY4" fmla="*/ 443 h 10000"/>
              <a:gd name="connsiteX5" fmla="*/ 1763 w 10000"/>
              <a:gd name="connsiteY5" fmla="*/ 0 h 10000"/>
              <a:gd name="connsiteX6" fmla="*/ 2154 w 10000"/>
              <a:gd name="connsiteY6" fmla="*/ 512 h 10000"/>
              <a:gd name="connsiteX7" fmla="*/ 2328 w 10000"/>
              <a:gd name="connsiteY7" fmla="*/ 1295 h 10000"/>
              <a:gd name="connsiteX8" fmla="*/ 2414 w 10000"/>
              <a:gd name="connsiteY8" fmla="*/ 1904 h 10000"/>
              <a:gd name="connsiteX9" fmla="*/ 2527 w 10000"/>
              <a:gd name="connsiteY9" fmla="*/ 2496 h 10000"/>
              <a:gd name="connsiteX10" fmla="*/ 2614 w 10000"/>
              <a:gd name="connsiteY10" fmla="*/ 2835 h 10000"/>
              <a:gd name="connsiteX11" fmla="*/ 2683 w 10000"/>
              <a:gd name="connsiteY11" fmla="*/ 3009 h 10000"/>
              <a:gd name="connsiteX12" fmla="*/ 2786 w 10000"/>
              <a:gd name="connsiteY12" fmla="*/ 3166 h 10000"/>
              <a:gd name="connsiteX13" fmla="*/ 2849 w 10000"/>
              <a:gd name="connsiteY13" fmla="*/ 3126 h 10000"/>
              <a:gd name="connsiteX14" fmla="*/ 2913 w 10000"/>
              <a:gd name="connsiteY14" fmla="*/ 3087 h 10000"/>
              <a:gd name="connsiteX15" fmla="*/ 3109 w 10000"/>
              <a:gd name="connsiteY15" fmla="*/ 3641 h 10000"/>
              <a:gd name="connsiteX16" fmla="*/ 3200 w 10000"/>
              <a:gd name="connsiteY16" fmla="*/ 4036 h 10000"/>
              <a:gd name="connsiteX17" fmla="*/ 3480 w 10000"/>
              <a:gd name="connsiteY17" fmla="*/ 4189 h 10000"/>
              <a:gd name="connsiteX18" fmla="*/ 4044 w 10000"/>
              <a:gd name="connsiteY18" fmla="*/ 3866 h 10000"/>
              <a:gd name="connsiteX19" fmla="*/ 5012 w 10000"/>
              <a:gd name="connsiteY19" fmla="*/ 4796 h 10000"/>
              <a:gd name="connsiteX20" fmla="*/ 7653 w 10000"/>
              <a:gd name="connsiteY20" fmla="*/ 5119 h 10000"/>
              <a:gd name="connsiteX21" fmla="*/ 8344 w 10000"/>
              <a:gd name="connsiteY21" fmla="*/ 6479 h 10000"/>
              <a:gd name="connsiteX22" fmla="*/ 8997 w 10000"/>
              <a:gd name="connsiteY22" fmla="*/ 7678 h 10000"/>
              <a:gd name="connsiteX23" fmla="*/ 9492 w 10000"/>
              <a:gd name="connsiteY23" fmla="*/ 8463 h 10000"/>
              <a:gd name="connsiteX24" fmla="*/ 10000 w 10000"/>
              <a:gd name="connsiteY24" fmla="*/ 10000 h 10000"/>
              <a:gd name="connsiteX0" fmla="*/ 27 w 10000"/>
              <a:gd name="connsiteY0" fmla="*/ 9950 h 10000"/>
              <a:gd name="connsiteX1" fmla="*/ 6 w 10000"/>
              <a:gd name="connsiteY1" fmla="*/ 2303 h 10000"/>
              <a:gd name="connsiteX2" fmla="*/ 486 w 10000"/>
              <a:gd name="connsiteY2" fmla="*/ 1142 h 10000"/>
              <a:gd name="connsiteX3" fmla="*/ 1158 w 10000"/>
              <a:gd name="connsiteY3" fmla="*/ 805 h 10000"/>
              <a:gd name="connsiteX4" fmla="*/ 1452 w 10000"/>
              <a:gd name="connsiteY4" fmla="*/ 443 h 10000"/>
              <a:gd name="connsiteX5" fmla="*/ 1763 w 10000"/>
              <a:gd name="connsiteY5" fmla="*/ 0 h 10000"/>
              <a:gd name="connsiteX6" fmla="*/ 2154 w 10000"/>
              <a:gd name="connsiteY6" fmla="*/ 512 h 10000"/>
              <a:gd name="connsiteX7" fmla="*/ 2328 w 10000"/>
              <a:gd name="connsiteY7" fmla="*/ 1295 h 10000"/>
              <a:gd name="connsiteX8" fmla="*/ 2414 w 10000"/>
              <a:gd name="connsiteY8" fmla="*/ 1904 h 10000"/>
              <a:gd name="connsiteX9" fmla="*/ 2527 w 10000"/>
              <a:gd name="connsiteY9" fmla="*/ 2496 h 10000"/>
              <a:gd name="connsiteX10" fmla="*/ 2614 w 10000"/>
              <a:gd name="connsiteY10" fmla="*/ 2835 h 10000"/>
              <a:gd name="connsiteX11" fmla="*/ 2683 w 10000"/>
              <a:gd name="connsiteY11" fmla="*/ 3009 h 10000"/>
              <a:gd name="connsiteX12" fmla="*/ 2786 w 10000"/>
              <a:gd name="connsiteY12" fmla="*/ 3166 h 10000"/>
              <a:gd name="connsiteX13" fmla="*/ 2849 w 10000"/>
              <a:gd name="connsiteY13" fmla="*/ 3126 h 10000"/>
              <a:gd name="connsiteX14" fmla="*/ 2913 w 10000"/>
              <a:gd name="connsiteY14" fmla="*/ 3087 h 10000"/>
              <a:gd name="connsiteX15" fmla="*/ 3109 w 10000"/>
              <a:gd name="connsiteY15" fmla="*/ 3641 h 10000"/>
              <a:gd name="connsiteX16" fmla="*/ 3200 w 10000"/>
              <a:gd name="connsiteY16" fmla="*/ 4036 h 10000"/>
              <a:gd name="connsiteX17" fmla="*/ 3480 w 10000"/>
              <a:gd name="connsiteY17" fmla="*/ 4189 h 10000"/>
              <a:gd name="connsiteX18" fmla="*/ 4044 w 10000"/>
              <a:gd name="connsiteY18" fmla="*/ 3866 h 10000"/>
              <a:gd name="connsiteX19" fmla="*/ 5012 w 10000"/>
              <a:gd name="connsiteY19" fmla="*/ 4796 h 10000"/>
              <a:gd name="connsiteX20" fmla="*/ 7653 w 10000"/>
              <a:gd name="connsiteY20" fmla="*/ 5119 h 10000"/>
              <a:gd name="connsiteX21" fmla="*/ 8344 w 10000"/>
              <a:gd name="connsiteY21" fmla="*/ 6479 h 10000"/>
              <a:gd name="connsiteX22" fmla="*/ 8997 w 10000"/>
              <a:gd name="connsiteY22" fmla="*/ 7678 h 10000"/>
              <a:gd name="connsiteX23" fmla="*/ 9492 w 10000"/>
              <a:gd name="connsiteY23" fmla="*/ 8463 h 10000"/>
              <a:gd name="connsiteX24" fmla="*/ 10000 w 10000"/>
              <a:gd name="connsiteY24" fmla="*/ 10000 h 10000"/>
              <a:gd name="connsiteX0" fmla="*/ 27 w 10000"/>
              <a:gd name="connsiteY0" fmla="*/ 9748 h 9798"/>
              <a:gd name="connsiteX1" fmla="*/ 6 w 10000"/>
              <a:gd name="connsiteY1" fmla="*/ 2101 h 9798"/>
              <a:gd name="connsiteX2" fmla="*/ 486 w 10000"/>
              <a:gd name="connsiteY2" fmla="*/ 940 h 9798"/>
              <a:gd name="connsiteX3" fmla="*/ 1158 w 10000"/>
              <a:gd name="connsiteY3" fmla="*/ 603 h 9798"/>
              <a:gd name="connsiteX4" fmla="*/ 1452 w 10000"/>
              <a:gd name="connsiteY4" fmla="*/ 241 h 9798"/>
              <a:gd name="connsiteX5" fmla="*/ 1744 w 10000"/>
              <a:gd name="connsiteY5" fmla="*/ 0 h 9798"/>
              <a:gd name="connsiteX6" fmla="*/ 2154 w 10000"/>
              <a:gd name="connsiteY6" fmla="*/ 310 h 9798"/>
              <a:gd name="connsiteX7" fmla="*/ 2328 w 10000"/>
              <a:gd name="connsiteY7" fmla="*/ 1093 h 9798"/>
              <a:gd name="connsiteX8" fmla="*/ 2414 w 10000"/>
              <a:gd name="connsiteY8" fmla="*/ 1702 h 9798"/>
              <a:gd name="connsiteX9" fmla="*/ 2527 w 10000"/>
              <a:gd name="connsiteY9" fmla="*/ 2294 h 9798"/>
              <a:gd name="connsiteX10" fmla="*/ 2614 w 10000"/>
              <a:gd name="connsiteY10" fmla="*/ 2633 h 9798"/>
              <a:gd name="connsiteX11" fmla="*/ 2683 w 10000"/>
              <a:gd name="connsiteY11" fmla="*/ 2807 h 9798"/>
              <a:gd name="connsiteX12" fmla="*/ 2786 w 10000"/>
              <a:gd name="connsiteY12" fmla="*/ 2964 h 9798"/>
              <a:gd name="connsiteX13" fmla="*/ 2849 w 10000"/>
              <a:gd name="connsiteY13" fmla="*/ 2924 h 9798"/>
              <a:gd name="connsiteX14" fmla="*/ 2913 w 10000"/>
              <a:gd name="connsiteY14" fmla="*/ 2885 h 9798"/>
              <a:gd name="connsiteX15" fmla="*/ 3109 w 10000"/>
              <a:gd name="connsiteY15" fmla="*/ 3439 h 9798"/>
              <a:gd name="connsiteX16" fmla="*/ 3200 w 10000"/>
              <a:gd name="connsiteY16" fmla="*/ 3834 h 9798"/>
              <a:gd name="connsiteX17" fmla="*/ 3480 w 10000"/>
              <a:gd name="connsiteY17" fmla="*/ 3987 h 9798"/>
              <a:gd name="connsiteX18" fmla="*/ 4044 w 10000"/>
              <a:gd name="connsiteY18" fmla="*/ 3664 h 9798"/>
              <a:gd name="connsiteX19" fmla="*/ 5012 w 10000"/>
              <a:gd name="connsiteY19" fmla="*/ 4594 h 9798"/>
              <a:gd name="connsiteX20" fmla="*/ 7653 w 10000"/>
              <a:gd name="connsiteY20" fmla="*/ 4917 h 9798"/>
              <a:gd name="connsiteX21" fmla="*/ 8344 w 10000"/>
              <a:gd name="connsiteY21" fmla="*/ 6277 h 9798"/>
              <a:gd name="connsiteX22" fmla="*/ 8997 w 10000"/>
              <a:gd name="connsiteY22" fmla="*/ 7476 h 9798"/>
              <a:gd name="connsiteX23" fmla="*/ 9492 w 10000"/>
              <a:gd name="connsiteY23" fmla="*/ 8261 h 9798"/>
              <a:gd name="connsiteX24" fmla="*/ 10000 w 10000"/>
              <a:gd name="connsiteY24" fmla="*/ 9798 h 9798"/>
              <a:gd name="connsiteX0" fmla="*/ 27 w 10000"/>
              <a:gd name="connsiteY0" fmla="*/ 9949 h 10000"/>
              <a:gd name="connsiteX1" fmla="*/ 6 w 10000"/>
              <a:gd name="connsiteY1" fmla="*/ 2144 h 10000"/>
              <a:gd name="connsiteX2" fmla="*/ 486 w 10000"/>
              <a:gd name="connsiteY2" fmla="*/ 959 h 10000"/>
              <a:gd name="connsiteX3" fmla="*/ 1158 w 10000"/>
              <a:gd name="connsiteY3" fmla="*/ 615 h 10000"/>
              <a:gd name="connsiteX4" fmla="*/ 1452 w 10000"/>
              <a:gd name="connsiteY4" fmla="*/ 246 h 10000"/>
              <a:gd name="connsiteX5" fmla="*/ 1744 w 10000"/>
              <a:gd name="connsiteY5" fmla="*/ 0 h 10000"/>
              <a:gd name="connsiteX6" fmla="*/ 2154 w 10000"/>
              <a:gd name="connsiteY6" fmla="*/ 316 h 10000"/>
              <a:gd name="connsiteX7" fmla="*/ 2328 w 10000"/>
              <a:gd name="connsiteY7" fmla="*/ 1116 h 10000"/>
              <a:gd name="connsiteX8" fmla="*/ 2414 w 10000"/>
              <a:gd name="connsiteY8" fmla="*/ 1737 h 10000"/>
              <a:gd name="connsiteX9" fmla="*/ 2527 w 10000"/>
              <a:gd name="connsiteY9" fmla="*/ 2341 h 10000"/>
              <a:gd name="connsiteX10" fmla="*/ 2614 w 10000"/>
              <a:gd name="connsiteY10" fmla="*/ 2687 h 10000"/>
              <a:gd name="connsiteX11" fmla="*/ 2683 w 10000"/>
              <a:gd name="connsiteY11" fmla="*/ 2865 h 10000"/>
              <a:gd name="connsiteX12" fmla="*/ 2786 w 10000"/>
              <a:gd name="connsiteY12" fmla="*/ 3025 h 10000"/>
              <a:gd name="connsiteX13" fmla="*/ 2849 w 10000"/>
              <a:gd name="connsiteY13" fmla="*/ 2984 h 10000"/>
              <a:gd name="connsiteX14" fmla="*/ 2913 w 10000"/>
              <a:gd name="connsiteY14" fmla="*/ 2944 h 10000"/>
              <a:gd name="connsiteX15" fmla="*/ 3109 w 10000"/>
              <a:gd name="connsiteY15" fmla="*/ 3510 h 10000"/>
              <a:gd name="connsiteX16" fmla="*/ 3200 w 10000"/>
              <a:gd name="connsiteY16" fmla="*/ 3913 h 10000"/>
              <a:gd name="connsiteX17" fmla="*/ 3480 w 10000"/>
              <a:gd name="connsiteY17" fmla="*/ 4069 h 10000"/>
              <a:gd name="connsiteX18" fmla="*/ 4044 w 10000"/>
              <a:gd name="connsiteY18" fmla="*/ 3740 h 10000"/>
              <a:gd name="connsiteX19" fmla="*/ 5012 w 10000"/>
              <a:gd name="connsiteY19" fmla="*/ 4689 h 10000"/>
              <a:gd name="connsiteX20" fmla="*/ 7653 w 10000"/>
              <a:gd name="connsiteY20" fmla="*/ 5018 h 10000"/>
              <a:gd name="connsiteX21" fmla="*/ 8344 w 10000"/>
              <a:gd name="connsiteY21" fmla="*/ 6406 h 10000"/>
              <a:gd name="connsiteX22" fmla="*/ 8997 w 10000"/>
              <a:gd name="connsiteY22" fmla="*/ 7630 h 10000"/>
              <a:gd name="connsiteX23" fmla="*/ 9492 w 10000"/>
              <a:gd name="connsiteY23" fmla="*/ 8431 h 10000"/>
              <a:gd name="connsiteX24" fmla="*/ 10000 w 10000"/>
              <a:gd name="connsiteY24" fmla="*/ 10000 h 10000"/>
              <a:gd name="connsiteX0" fmla="*/ 27 w 10000"/>
              <a:gd name="connsiteY0" fmla="*/ 9949 h 10000"/>
              <a:gd name="connsiteX1" fmla="*/ 6 w 10000"/>
              <a:gd name="connsiteY1" fmla="*/ 2144 h 10000"/>
              <a:gd name="connsiteX2" fmla="*/ 486 w 10000"/>
              <a:gd name="connsiteY2" fmla="*/ 959 h 10000"/>
              <a:gd name="connsiteX3" fmla="*/ 1158 w 10000"/>
              <a:gd name="connsiteY3" fmla="*/ 615 h 10000"/>
              <a:gd name="connsiteX4" fmla="*/ 1452 w 10000"/>
              <a:gd name="connsiteY4" fmla="*/ 246 h 10000"/>
              <a:gd name="connsiteX5" fmla="*/ 1744 w 10000"/>
              <a:gd name="connsiteY5" fmla="*/ 0 h 10000"/>
              <a:gd name="connsiteX6" fmla="*/ 2154 w 10000"/>
              <a:gd name="connsiteY6" fmla="*/ 316 h 10000"/>
              <a:gd name="connsiteX7" fmla="*/ 2328 w 10000"/>
              <a:gd name="connsiteY7" fmla="*/ 1116 h 10000"/>
              <a:gd name="connsiteX8" fmla="*/ 2414 w 10000"/>
              <a:gd name="connsiteY8" fmla="*/ 1737 h 10000"/>
              <a:gd name="connsiteX9" fmla="*/ 2527 w 10000"/>
              <a:gd name="connsiteY9" fmla="*/ 2341 h 10000"/>
              <a:gd name="connsiteX10" fmla="*/ 2614 w 10000"/>
              <a:gd name="connsiteY10" fmla="*/ 2687 h 10000"/>
              <a:gd name="connsiteX11" fmla="*/ 2683 w 10000"/>
              <a:gd name="connsiteY11" fmla="*/ 2865 h 10000"/>
              <a:gd name="connsiteX12" fmla="*/ 2786 w 10000"/>
              <a:gd name="connsiteY12" fmla="*/ 3025 h 10000"/>
              <a:gd name="connsiteX13" fmla="*/ 2849 w 10000"/>
              <a:gd name="connsiteY13" fmla="*/ 2984 h 10000"/>
              <a:gd name="connsiteX14" fmla="*/ 2913 w 10000"/>
              <a:gd name="connsiteY14" fmla="*/ 2944 h 10000"/>
              <a:gd name="connsiteX15" fmla="*/ 3109 w 10000"/>
              <a:gd name="connsiteY15" fmla="*/ 3510 h 10000"/>
              <a:gd name="connsiteX16" fmla="*/ 3200 w 10000"/>
              <a:gd name="connsiteY16" fmla="*/ 3913 h 10000"/>
              <a:gd name="connsiteX17" fmla="*/ 3480 w 10000"/>
              <a:gd name="connsiteY17" fmla="*/ 4069 h 10000"/>
              <a:gd name="connsiteX18" fmla="*/ 4044 w 10000"/>
              <a:gd name="connsiteY18" fmla="*/ 3740 h 10000"/>
              <a:gd name="connsiteX19" fmla="*/ 5012 w 10000"/>
              <a:gd name="connsiteY19" fmla="*/ 4689 h 10000"/>
              <a:gd name="connsiteX20" fmla="*/ 7653 w 10000"/>
              <a:gd name="connsiteY20" fmla="*/ 5018 h 10000"/>
              <a:gd name="connsiteX21" fmla="*/ 8344 w 10000"/>
              <a:gd name="connsiteY21" fmla="*/ 6406 h 10000"/>
              <a:gd name="connsiteX22" fmla="*/ 8997 w 10000"/>
              <a:gd name="connsiteY22" fmla="*/ 7630 h 10000"/>
              <a:gd name="connsiteX23" fmla="*/ 9492 w 10000"/>
              <a:gd name="connsiteY23" fmla="*/ 8431 h 10000"/>
              <a:gd name="connsiteX24" fmla="*/ 10000 w 10000"/>
              <a:gd name="connsiteY24" fmla="*/ 10000 h 10000"/>
              <a:gd name="connsiteX0" fmla="*/ 27 w 10000"/>
              <a:gd name="connsiteY0" fmla="*/ 9949 h 10000"/>
              <a:gd name="connsiteX1" fmla="*/ 6 w 10000"/>
              <a:gd name="connsiteY1" fmla="*/ 2144 h 10000"/>
              <a:gd name="connsiteX2" fmla="*/ 473 w 10000"/>
              <a:gd name="connsiteY2" fmla="*/ 1165 h 10000"/>
              <a:gd name="connsiteX3" fmla="*/ 1158 w 10000"/>
              <a:gd name="connsiteY3" fmla="*/ 615 h 10000"/>
              <a:gd name="connsiteX4" fmla="*/ 1452 w 10000"/>
              <a:gd name="connsiteY4" fmla="*/ 246 h 10000"/>
              <a:gd name="connsiteX5" fmla="*/ 1744 w 10000"/>
              <a:gd name="connsiteY5" fmla="*/ 0 h 10000"/>
              <a:gd name="connsiteX6" fmla="*/ 2154 w 10000"/>
              <a:gd name="connsiteY6" fmla="*/ 316 h 10000"/>
              <a:gd name="connsiteX7" fmla="*/ 2328 w 10000"/>
              <a:gd name="connsiteY7" fmla="*/ 1116 h 10000"/>
              <a:gd name="connsiteX8" fmla="*/ 2414 w 10000"/>
              <a:gd name="connsiteY8" fmla="*/ 1737 h 10000"/>
              <a:gd name="connsiteX9" fmla="*/ 2527 w 10000"/>
              <a:gd name="connsiteY9" fmla="*/ 2341 h 10000"/>
              <a:gd name="connsiteX10" fmla="*/ 2614 w 10000"/>
              <a:gd name="connsiteY10" fmla="*/ 2687 h 10000"/>
              <a:gd name="connsiteX11" fmla="*/ 2683 w 10000"/>
              <a:gd name="connsiteY11" fmla="*/ 2865 h 10000"/>
              <a:gd name="connsiteX12" fmla="*/ 2786 w 10000"/>
              <a:gd name="connsiteY12" fmla="*/ 3025 h 10000"/>
              <a:gd name="connsiteX13" fmla="*/ 2849 w 10000"/>
              <a:gd name="connsiteY13" fmla="*/ 2984 h 10000"/>
              <a:gd name="connsiteX14" fmla="*/ 2913 w 10000"/>
              <a:gd name="connsiteY14" fmla="*/ 2944 h 10000"/>
              <a:gd name="connsiteX15" fmla="*/ 3109 w 10000"/>
              <a:gd name="connsiteY15" fmla="*/ 3510 h 10000"/>
              <a:gd name="connsiteX16" fmla="*/ 3200 w 10000"/>
              <a:gd name="connsiteY16" fmla="*/ 3913 h 10000"/>
              <a:gd name="connsiteX17" fmla="*/ 3480 w 10000"/>
              <a:gd name="connsiteY17" fmla="*/ 4069 h 10000"/>
              <a:gd name="connsiteX18" fmla="*/ 4044 w 10000"/>
              <a:gd name="connsiteY18" fmla="*/ 3740 h 10000"/>
              <a:gd name="connsiteX19" fmla="*/ 5012 w 10000"/>
              <a:gd name="connsiteY19" fmla="*/ 4689 h 10000"/>
              <a:gd name="connsiteX20" fmla="*/ 7653 w 10000"/>
              <a:gd name="connsiteY20" fmla="*/ 5018 h 10000"/>
              <a:gd name="connsiteX21" fmla="*/ 8344 w 10000"/>
              <a:gd name="connsiteY21" fmla="*/ 6406 h 10000"/>
              <a:gd name="connsiteX22" fmla="*/ 8997 w 10000"/>
              <a:gd name="connsiteY22" fmla="*/ 7630 h 10000"/>
              <a:gd name="connsiteX23" fmla="*/ 9492 w 10000"/>
              <a:gd name="connsiteY23" fmla="*/ 8431 h 10000"/>
              <a:gd name="connsiteX24" fmla="*/ 10000 w 10000"/>
              <a:gd name="connsiteY24" fmla="*/ 10000 h 10000"/>
              <a:gd name="connsiteX0" fmla="*/ 27 w 10000"/>
              <a:gd name="connsiteY0" fmla="*/ 9949 h 10000"/>
              <a:gd name="connsiteX1" fmla="*/ 6 w 10000"/>
              <a:gd name="connsiteY1" fmla="*/ 2144 h 10000"/>
              <a:gd name="connsiteX2" fmla="*/ 473 w 10000"/>
              <a:gd name="connsiteY2" fmla="*/ 1165 h 10000"/>
              <a:gd name="connsiteX3" fmla="*/ 1158 w 10000"/>
              <a:gd name="connsiteY3" fmla="*/ 615 h 10000"/>
              <a:gd name="connsiteX4" fmla="*/ 1452 w 10000"/>
              <a:gd name="connsiteY4" fmla="*/ 246 h 10000"/>
              <a:gd name="connsiteX5" fmla="*/ 1744 w 10000"/>
              <a:gd name="connsiteY5" fmla="*/ 0 h 10000"/>
              <a:gd name="connsiteX6" fmla="*/ 2097 w 10000"/>
              <a:gd name="connsiteY6" fmla="*/ 316 h 10000"/>
              <a:gd name="connsiteX7" fmla="*/ 2328 w 10000"/>
              <a:gd name="connsiteY7" fmla="*/ 1116 h 10000"/>
              <a:gd name="connsiteX8" fmla="*/ 2414 w 10000"/>
              <a:gd name="connsiteY8" fmla="*/ 1737 h 10000"/>
              <a:gd name="connsiteX9" fmla="*/ 2527 w 10000"/>
              <a:gd name="connsiteY9" fmla="*/ 2341 h 10000"/>
              <a:gd name="connsiteX10" fmla="*/ 2614 w 10000"/>
              <a:gd name="connsiteY10" fmla="*/ 2687 h 10000"/>
              <a:gd name="connsiteX11" fmla="*/ 2683 w 10000"/>
              <a:gd name="connsiteY11" fmla="*/ 2865 h 10000"/>
              <a:gd name="connsiteX12" fmla="*/ 2786 w 10000"/>
              <a:gd name="connsiteY12" fmla="*/ 3025 h 10000"/>
              <a:gd name="connsiteX13" fmla="*/ 2849 w 10000"/>
              <a:gd name="connsiteY13" fmla="*/ 2984 h 10000"/>
              <a:gd name="connsiteX14" fmla="*/ 2913 w 10000"/>
              <a:gd name="connsiteY14" fmla="*/ 2944 h 10000"/>
              <a:gd name="connsiteX15" fmla="*/ 3109 w 10000"/>
              <a:gd name="connsiteY15" fmla="*/ 3510 h 10000"/>
              <a:gd name="connsiteX16" fmla="*/ 3200 w 10000"/>
              <a:gd name="connsiteY16" fmla="*/ 3913 h 10000"/>
              <a:gd name="connsiteX17" fmla="*/ 3480 w 10000"/>
              <a:gd name="connsiteY17" fmla="*/ 4069 h 10000"/>
              <a:gd name="connsiteX18" fmla="*/ 4044 w 10000"/>
              <a:gd name="connsiteY18" fmla="*/ 3740 h 10000"/>
              <a:gd name="connsiteX19" fmla="*/ 5012 w 10000"/>
              <a:gd name="connsiteY19" fmla="*/ 4689 h 10000"/>
              <a:gd name="connsiteX20" fmla="*/ 7653 w 10000"/>
              <a:gd name="connsiteY20" fmla="*/ 5018 h 10000"/>
              <a:gd name="connsiteX21" fmla="*/ 8344 w 10000"/>
              <a:gd name="connsiteY21" fmla="*/ 6406 h 10000"/>
              <a:gd name="connsiteX22" fmla="*/ 8997 w 10000"/>
              <a:gd name="connsiteY22" fmla="*/ 7630 h 10000"/>
              <a:gd name="connsiteX23" fmla="*/ 9492 w 10000"/>
              <a:gd name="connsiteY23" fmla="*/ 8431 h 10000"/>
              <a:gd name="connsiteX24" fmla="*/ 10000 w 10000"/>
              <a:gd name="connsiteY24" fmla="*/ 10000 h 10000"/>
              <a:gd name="connsiteX0" fmla="*/ 27 w 10000"/>
              <a:gd name="connsiteY0" fmla="*/ 9949 h 10000"/>
              <a:gd name="connsiteX1" fmla="*/ 6 w 10000"/>
              <a:gd name="connsiteY1" fmla="*/ 2144 h 10000"/>
              <a:gd name="connsiteX2" fmla="*/ 473 w 10000"/>
              <a:gd name="connsiteY2" fmla="*/ 1165 h 10000"/>
              <a:gd name="connsiteX3" fmla="*/ 1158 w 10000"/>
              <a:gd name="connsiteY3" fmla="*/ 615 h 10000"/>
              <a:gd name="connsiteX4" fmla="*/ 1452 w 10000"/>
              <a:gd name="connsiteY4" fmla="*/ 246 h 10000"/>
              <a:gd name="connsiteX5" fmla="*/ 1744 w 10000"/>
              <a:gd name="connsiteY5" fmla="*/ 0 h 10000"/>
              <a:gd name="connsiteX6" fmla="*/ 2097 w 10000"/>
              <a:gd name="connsiteY6" fmla="*/ 316 h 10000"/>
              <a:gd name="connsiteX7" fmla="*/ 2328 w 10000"/>
              <a:gd name="connsiteY7" fmla="*/ 1116 h 10000"/>
              <a:gd name="connsiteX8" fmla="*/ 2414 w 10000"/>
              <a:gd name="connsiteY8" fmla="*/ 1737 h 10000"/>
              <a:gd name="connsiteX9" fmla="*/ 2527 w 10000"/>
              <a:gd name="connsiteY9" fmla="*/ 2341 h 10000"/>
              <a:gd name="connsiteX10" fmla="*/ 2614 w 10000"/>
              <a:gd name="connsiteY10" fmla="*/ 2687 h 10000"/>
              <a:gd name="connsiteX11" fmla="*/ 2683 w 10000"/>
              <a:gd name="connsiteY11" fmla="*/ 2865 h 10000"/>
              <a:gd name="connsiteX12" fmla="*/ 2786 w 10000"/>
              <a:gd name="connsiteY12" fmla="*/ 3025 h 10000"/>
              <a:gd name="connsiteX13" fmla="*/ 2849 w 10000"/>
              <a:gd name="connsiteY13" fmla="*/ 2984 h 10000"/>
              <a:gd name="connsiteX14" fmla="*/ 2913 w 10000"/>
              <a:gd name="connsiteY14" fmla="*/ 2944 h 10000"/>
              <a:gd name="connsiteX15" fmla="*/ 3109 w 10000"/>
              <a:gd name="connsiteY15" fmla="*/ 3510 h 10000"/>
              <a:gd name="connsiteX16" fmla="*/ 3200 w 10000"/>
              <a:gd name="connsiteY16" fmla="*/ 3913 h 10000"/>
              <a:gd name="connsiteX17" fmla="*/ 3480 w 10000"/>
              <a:gd name="connsiteY17" fmla="*/ 4069 h 10000"/>
              <a:gd name="connsiteX18" fmla="*/ 4044 w 10000"/>
              <a:gd name="connsiteY18" fmla="*/ 3740 h 10000"/>
              <a:gd name="connsiteX19" fmla="*/ 5012 w 10000"/>
              <a:gd name="connsiteY19" fmla="*/ 4689 h 10000"/>
              <a:gd name="connsiteX20" fmla="*/ 7653 w 10000"/>
              <a:gd name="connsiteY20" fmla="*/ 5018 h 10000"/>
              <a:gd name="connsiteX21" fmla="*/ 8344 w 10000"/>
              <a:gd name="connsiteY21" fmla="*/ 6406 h 10000"/>
              <a:gd name="connsiteX22" fmla="*/ 8997 w 10000"/>
              <a:gd name="connsiteY22" fmla="*/ 7630 h 10000"/>
              <a:gd name="connsiteX23" fmla="*/ 9492 w 10000"/>
              <a:gd name="connsiteY23" fmla="*/ 8431 h 10000"/>
              <a:gd name="connsiteX24" fmla="*/ 10000 w 10000"/>
              <a:gd name="connsiteY24" fmla="*/ 10000 h 10000"/>
              <a:gd name="connsiteX0" fmla="*/ 27 w 10000"/>
              <a:gd name="connsiteY0" fmla="*/ 9949 h 10000"/>
              <a:gd name="connsiteX1" fmla="*/ 6 w 10000"/>
              <a:gd name="connsiteY1" fmla="*/ 2144 h 10000"/>
              <a:gd name="connsiteX2" fmla="*/ 473 w 10000"/>
              <a:gd name="connsiteY2" fmla="*/ 1165 h 10000"/>
              <a:gd name="connsiteX3" fmla="*/ 1158 w 10000"/>
              <a:gd name="connsiteY3" fmla="*/ 615 h 10000"/>
              <a:gd name="connsiteX4" fmla="*/ 1452 w 10000"/>
              <a:gd name="connsiteY4" fmla="*/ 246 h 10000"/>
              <a:gd name="connsiteX5" fmla="*/ 1744 w 10000"/>
              <a:gd name="connsiteY5" fmla="*/ 0 h 10000"/>
              <a:gd name="connsiteX6" fmla="*/ 2097 w 10000"/>
              <a:gd name="connsiteY6" fmla="*/ 316 h 10000"/>
              <a:gd name="connsiteX7" fmla="*/ 2328 w 10000"/>
              <a:gd name="connsiteY7" fmla="*/ 1116 h 10000"/>
              <a:gd name="connsiteX8" fmla="*/ 2414 w 10000"/>
              <a:gd name="connsiteY8" fmla="*/ 1737 h 10000"/>
              <a:gd name="connsiteX9" fmla="*/ 2527 w 10000"/>
              <a:gd name="connsiteY9" fmla="*/ 2341 h 10000"/>
              <a:gd name="connsiteX10" fmla="*/ 2614 w 10000"/>
              <a:gd name="connsiteY10" fmla="*/ 2687 h 10000"/>
              <a:gd name="connsiteX11" fmla="*/ 2683 w 10000"/>
              <a:gd name="connsiteY11" fmla="*/ 2865 h 10000"/>
              <a:gd name="connsiteX12" fmla="*/ 2786 w 10000"/>
              <a:gd name="connsiteY12" fmla="*/ 3025 h 10000"/>
              <a:gd name="connsiteX13" fmla="*/ 2849 w 10000"/>
              <a:gd name="connsiteY13" fmla="*/ 2984 h 10000"/>
              <a:gd name="connsiteX14" fmla="*/ 2970 w 10000"/>
              <a:gd name="connsiteY14" fmla="*/ 3099 h 10000"/>
              <a:gd name="connsiteX15" fmla="*/ 3109 w 10000"/>
              <a:gd name="connsiteY15" fmla="*/ 3510 h 10000"/>
              <a:gd name="connsiteX16" fmla="*/ 3200 w 10000"/>
              <a:gd name="connsiteY16" fmla="*/ 3913 h 10000"/>
              <a:gd name="connsiteX17" fmla="*/ 3480 w 10000"/>
              <a:gd name="connsiteY17" fmla="*/ 4069 h 10000"/>
              <a:gd name="connsiteX18" fmla="*/ 4044 w 10000"/>
              <a:gd name="connsiteY18" fmla="*/ 3740 h 10000"/>
              <a:gd name="connsiteX19" fmla="*/ 5012 w 10000"/>
              <a:gd name="connsiteY19" fmla="*/ 4689 h 10000"/>
              <a:gd name="connsiteX20" fmla="*/ 7653 w 10000"/>
              <a:gd name="connsiteY20" fmla="*/ 5018 h 10000"/>
              <a:gd name="connsiteX21" fmla="*/ 8344 w 10000"/>
              <a:gd name="connsiteY21" fmla="*/ 6406 h 10000"/>
              <a:gd name="connsiteX22" fmla="*/ 8997 w 10000"/>
              <a:gd name="connsiteY22" fmla="*/ 7630 h 10000"/>
              <a:gd name="connsiteX23" fmla="*/ 9492 w 10000"/>
              <a:gd name="connsiteY23" fmla="*/ 8431 h 10000"/>
              <a:gd name="connsiteX24" fmla="*/ 10000 w 10000"/>
              <a:gd name="connsiteY24" fmla="*/ 10000 h 10000"/>
              <a:gd name="connsiteX0" fmla="*/ 27 w 10000"/>
              <a:gd name="connsiteY0" fmla="*/ 9949 h 10000"/>
              <a:gd name="connsiteX1" fmla="*/ 6 w 10000"/>
              <a:gd name="connsiteY1" fmla="*/ 2144 h 10000"/>
              <a:gd name="connsiteX2" fmla="*/ 473 w 10000"/>
              <a:gd name="connsiteY2" fmla="*/ 1165 h 10000"/>
              <a:gd name="connsiteX3" fmla="*/ 1114 w 10000"/>
              <a:gd name="connsiteY3" fmla="*/ 770 h 10000"/>
              <a:gd name="connsiteX4" fmla="*/ 1452 w 10000"/>
              <a:gd name="connsiteY4" fmla="*/ 246 h 10000"/>
              <a:gd name="connsiteX5" fmla="*/ 1744 w 10000"/>
              <a:gd name="connsiteY5" fmla="*/ 0 h 10000"/>
              <a:gd name="connsiteX6" fmla="*/ 2097 w 10000"/>
              <a:gd name="connsiteY6" fmla="*/ 316 h 10000"/>
              <a:gd name="connsiteX7" fmla="*/ 2328 w 10000"/>
              <a:gd name="connsiteY7" fmla="*/ 1116 h 10000"/>
              <a:gd name="connsiteX8" fmla="*/ 2414 w 10000"/>
              <a:gd name="connsiteY8" fmla="*/ 1737 h 10000"/>
              <a:gd name="connsiteX9" fmla="*/ 2527 w 10000"/>
              <a:gd name="connsiteY9" fmla="*/ 2341 h 10000"/>
              <a:gd name="connsiteX10" fmla="*/ 2614 w 10000"/>
              <a:gd name="connsiteY10" fmla="*/ 2687 h 10000"/>
              <a:gd name="connsiteX11" fmla="*/ 2683 w 10000"/>
              <a:gd name="connsiteY11" fmla="*/ 2865 h 10000"/>
              <a:gd name="connsiteX12" fmla="*/ 2786 w 10000"/>
              <a:gd name="connsiteY12" fmla="*/ 3025 h 10000"/>
              <a:gd name="connsiteX13" fmla="*/ 2849 w 10000"/>
              <a:gd name="connsiteY13" fmla="*/ 2984 h 10000"/>
              <a:gd name="connsiteX14" fmla="*/ 2970 w 10000"/>
              <a:gd name="connsiteY14" fmla="*/ 3099 h 10000"/>
              <a:gd name="connsiteX15" fmla="*/ 3109 w 10000"/>
              <a:gd name="connsiteY15" fmla="*/ 3510 h 10000"/>
              <a:gd name="connsiteX16" fmla="*/ 3200 w 10000"/>
              <a:gd name="connsiteY16" fmla="*/ 3913 h 10000"/>
              <a:gd name="connsiteX17" fmla="*/ 3480 w 10000"/>
              <a:gd name="connsiteY17" fmla="*/ 4069 h 10000"/>
              <a:gd name="connsiteX18" fmla="*/ 4044 w 10000"/>
              <a:gd name="connsiteY18" fmla="*/ 3740 h 10000"/>
              <a:gd name="connsiteX19" fmla="*/ 5012 w 10000"/>
              <a:gd name="connsiteY19" fmla="*/ 4689 h 10000"/>
              <a:gd name="connsiteX20" fmla="*/ 7653 w 10000"/>
              <a:gd name="connsiteY20" fmla="*/ 5018 h 10000"/>
              <a:gd name="connsiteX21" fmla="*/ 8344 w 10000"/>
              <a:gd name="connsiteY21" fmla="*/ 6406 h 10000"/>
              <a:gd name="connsiteX22" fmla="*/ 8997 w 10000"/>
              <a:gd name="connsiteY22" fmla="*/ 7630 h 10000"/>
              <a:gd name="connsiteX23" fmla="*/ 9492 w 10000"/>
              <a:gd name="connsiteY23" fmla="*/ 8431 h 10000"/>
              <a:gd name="connsiteX24" fmla="*/ 10000 w 10000"/>
              <a:gd name="connsiteY24" fmla="*/ 10000 h 10000"/>
              <a:gd name="connsiteX0" fmla="*/ 27 w 10000"/>
              <a:gd name="connsiteY0" fmla="*/ 9949 h 10000"/>
              <a:gd name="connsiteX1" fmla="*/ 6 w 10000"/>
              <a:gd name="connsiteY1" fmla="*/ 2144 h 10000"/>
              <a:gd name="connsiteX2" fmla="*/ 473 w 10000"/>
              <a:gd name="connsiteY2" fmla="*/ 1165 h 10000"/>
              <a:gd name="connsiteX3" fmla="*/ 1114 w 10000"/>
              <a:gd name="connsiteY3" fmla="*/ 770 h 10000"/>
              <a:gd name="connsiteX4" fmla="*/ 1452 w 10000"/>
              <a:gd name="connsiteY4" fmla="*/ 246 h 10000"/>
              <a:gd name="connsiteX5" fmla="*/ 1744 w 10000"/>
              <a:gd name="connsiteY5" fmla="*/ 0 h 10000"/>
              <a:gd name="connsiteX6" fmla="*/ 2097 w 10000"/>
              <a:gd name="connsiteY6" fmla="*/ 316 h 10000"/>
              <a:gd name="connsiteX7" fmla="*/ 2328 w 10000"/>
              <a:gd name="connsiteY7" fmla="*/ 1116 h 10000"/>
              <a:gd name="connsiteX8" fmla="*/ 2414 w 10000"/>
              <a:gd name="connsiteY8" fmla="*/ 1737 h 10000"/>
              <a:gd name="connsiteX9" fmla="*/ 2527 w 10000"/>
              <a:gd name="connsiteY9" fmla="*/ 2341 h 10000"/>
              <a:gd name="connsiteX10" fmla="*/ 2614 w 10000"/>
              <a:gd name="connsiteY10" fmla="*/ 2687 h 10000"/>
              <a:gd name="connsiteX11" fmla="*/ 2683 w 10000"/>
              <a:gd name="connsiteY11" fmla="*/ 2865 h 10000"/>
              <a:gd name="connsiteX12" fmla="*/ 2786 w 10000"/>
              <a:gd name="connsiteY12" fmla="*/ 3025 h 10000"/>
              <a:gd name="connsiteX13" fmla="*/ 2849 w 10000"/>
              <a:gd name="connsiteY13" fmla="*/ 2984 h 10000"/>
              <a:gd name="connsiteX14" fmla="*/ 2970 w 10000"/>
              <a:gd name="connsiteY14" fmla="*/ 3099 h 10000"/>
              <a:gd name="connsiteX15" fmla="*/ 3109 w 10000"/>
              <a:gd name="connsiteY15" fmla="*/ 3510 h 10000"/>
              <a:gd name="connsiteX16" fmla="*/ 3200 w 10000"/>
              <a:gd name="connsiteY16" fmla="*/ 3913 h 10000"/>
              <a:gd name="connsiteX17" fmla="*/ 3480 w 10000"/>
              <a:gd name="connsiteY17" fmla="*/ 4069 h 10000"/>
              <a:gd name="connsiteX18" fmla="*/ 4044 w 10000"/>
              <a:gd name="connsiteY18" fmla="*/ 3740 h 10000"/>
              <a:gd name="connsiteX19" fmla="*/ 5012 w 10000"/>
              <a:gd name="connsiteY19" fmla="*/ 4689 h 10000"/>
              <a:gd name="connsiteX20" fmla="*/ 7653 w 10000"/>
              <a:gd name="connsiteY20" fmla="*/ 5018 h 10000"/>
              <a:gd name="connsiteX21" fmla="*/ 8344 w 10000"/>
              <a:gd name="connsiteY21" fmla="*/ 6406 h 10000"/>
              <a:gd name="connsiteX22" fmla="*/ 8997 w 10000"/>
              <a:gd name="connsiteY22" fmla="*/ 7630 h 10000"/>
              <a:gd name="connsiteX23" fmla="*/ 9492 w 10000"/>
              <a:gd name="connsiteY23" fmla="*/ 8431 h 10000"/>
              <a:gd name="connsiteX24" fmla="*/ 10000 w 10000"/>
              <a:gd name="connsiteY24" fmla="*/ 10000 h 10000"/>
              <a:gd name="connsiteX0" fmla="*/ 27 w 10000"/>
              <a:gd name="connsiteY0" fmla="*/ 9949 h 10000"/>
              <a:gd name="connsiteX1" fmla="*/ 6 w 10000"/>
              <a:gd name="connsiteY1" fmla="*/ 2144 h 10000"/>
              <a:gd name="connsiteX2" fmla="*/ 473 w 10000"/>
              <a:gd name="connsiteY2" fmla="*/ 1165 h 10000"/>
              <a:gd name="connsiteX3" fmla="*/ 1114 w 10000"/>
              <a:gd name="connsiteY3" fmla="*/ 770 h 10000"/>
              <a:gd name="connsiteX4" fmla="*/ 1452 w 10000"/>
              <a:gd name="connsiteY4" fmla="*/ 246 h 10000"/>
              <a:gd name="connsiteX5" fmla="*/ 1744 w 10000"/>
              <a:gd name="connsiteY5" fmla="*/ 0 h 10000"/>
              <a:gd name="connsiteX6" fmla="*/ 2097 w 10000"/>
              <a:gd name="connsiteY6" fmla="*/ 316 h 10000"/>
              <a:gd name="connsiteX7" fmla="*/ 2328 w 10000"/>
              <a:gd name="connsiteY7" fmla="*/ 1116 h 10000"/>
              <a:gd name="connsiteX8" fmla="*/ 2414 w 10000"/>
              <a:gd name="connsiteY8" fmla="*/ 1737 h 10000"/>
              <a:gd name="connsiteX9" fmla="*/ 2527 w 10000"/>
              <a:gd name="connsiteY9" fmla="*/ 2341 h 10000"/>
              <a:gd name="connsiteX10" fmla="*/ 2614 w 10000"/>
              <a:gd name="connsiteY10" fmla="*/ 2687 h 10000"/>
              <a:gd name="connsiteX11" fmla="*/ 2683 w 10000"/>
              <a:gd name="connsiteY11" fmla="*/ 2865 h 10000"/>
              <a:gd name="connsiteX12" fmla="*/ 2786 w 10000"/>
              <a:gd name="connsiteY12" fmla="*/ 3025 h 10000"/>
              <a:gd name="connsiteX13" fmla="*/ 2970 w 10000"/>
              <a:gd name="connsiteY13" fmla="*/ 3099 h 10000"/>
              <a:gd name="connsiteX14" fmla="*/ 3109 w 10000"/>
              <a:gd name="connsiteY14" fmla="*/ 3510 h 10000"/>
              <a:gd name="connsiteX15" fmla="*/ 3200 w 10000"/>
              <a:gd name="connsiteY15" fmla="*/ 3913 h 10000"/>
              <a:gd name="connsiteX16" fmla="*/ 3480 w 10000"/>
              <a:gd name="connsiteY16" fmla="*/ 4069 h 10000"/>
              <a:gd name="connsiteX17" fmla="*/ 4044 w 10000"/>
              <a:gd name="connsiteY17" fmla="*/ 3740 h 10000"/>
              <a:gd name="connsiteX18" fmla="*/ 5012 w 10000"/>
              <a:gd name="connsiteY18" fmla="*/ 4689 h 10000"/>
              <a:gd name="connsiteX19" fmla="*/ 7653 w 10000"/>
              <a:gd name="connsiteY19" fmla="*/ 5018 h 10000"/>
              <a:gd name="connsiteX20" fmla="*/ 8344 w 10000"/>
              <a:gd name="connsiteY20" fmla="*/ 6406 h 10000"/>
              <a:gd name="connsiteX21" fmla="*/ 8997 w 10000"/>
              <a:gd name="connsiteY21" fmla="*/ 7630 h 10000"/>
              <a:gd name="connsiteX22" fmla="*/ 9492 w 10000"/>
              <a:gd name="connsiteY22" fmla="*/ 8431 h 10000"/>
              <a:gd name="connsiteX23" fmla="*/ 10000 w 10000"/>
              <a:gd name="connsiteY23" fmla="*/ 10000 h 10000"/>
              <a:gd name="connsiteX0" fmla="*/ 27 w 10000"/>
              <a:gd name="connsiteY0" fmla="*/ 9949 h 10000"/>
              <a:gd name="connsiteX1" fmla="*/ 6 w 10000"/>
              <a:gd name="connsiteY1" fmla="*/ 2144 h 10000"/>
              <a:gd name="connsiteX2" fmla="*/ 473 w 10000"/>
              <a:gd name="connsiteY2" fmla="*/ 1165 h 10000"/>
              <a:gd name="connsiteX3" fmla="*/ 1114 w 10000"/>
              <a:gd name="connsiteY3" fmla="*/ 770 h 10000"/>
              <a:gd name="connsiteX4" fmla="*/ 1452 w 10000"/>
              <a:gd name="connsiteY4" fmla="*/ 246 h 10000"/>
              <a:gd name="connsiteX5" fmla="*/ 1744 w 10000"/>
              <a:gd name="connsiteY5" fmla="*/ 0 h 10000"/>
              <a:gd name="connsiteX6" fmla="*/ 2097 w 10000"/>
              <a:gd name="connsiteY6" fmla="*/ 316 h 10000"/>
              <a:gd name="connsiteX7" fmla="*/ 2328 w 10000"/>
              <a:gd name="connsiteY7" fmla="*/ 1116 h 10000"/>
              <a:gd name="connsiteX8" fmla="*/ 2414 w 10000"/>
              <a:gd name="connsiteY8" fmla="*/ 1737 h 10000"/>
              <a:gd name="connsiteX9" fmla="*/ 2527 w 10000"/>
              <a:gd name="connsiteY9" fmla="*/ 2341 h 10000"/>
              <a:gd name="connsiteX10" fmla="*/ 2614 w 10000"/>
              <a:gd name="connsiteY10" fmla="*/ 2687 h 10000"/>
              <a:gd name="connsiteX11" fmla="*/ 2683 w 10000"/>
              <a:gd name="connsiteY11" fmla="*/ 2865 h 10000"/>
              <a:gd name="connsiteX12" fmla="*/ 2786 w 10000"/>
              <a:gd name="connsiteY12" fmla="*/ 3025 h 10000"/>
              <a:gd name="connsiteX13" fmla="*/ 3109 w 10000"/>
              <a:gd name="connsiteY13" fmla="*/ 3510 h 10000"/>
              <a:gd name="connsiteX14" fmla="*/ 3200 w 10000"/>
              <a:gd name="connsiteY14" fmla="*/ 3913 h 10000"/>
              <a:gd name="connsiteX15" fmla="*/ 3480 w 10000"/>
              <a:gd name="connsiteY15" fmla="*/ 4069 h 10000"/>
              <a:gd name="connsiteX16" fmla="*/ 4044 w 10000"/>
              <a:gd name="connsiteY16" fmla="*/ 3740 h 10000"/>
              <a:gd name="connsiteX17" fmla="*/ 5012 w 10000"/>
              <a:gd name="connsiteY17" fmla="*/ 4689 h 10000"/>
              <a:gd name="connsiteX18" fmla="*/ 7653 w 10000"/>
              <a:gd name="connsiteY18" fmla="*/ 5018 h 10000"/>
              <a:gd name="connsiteX19" fmla="*/ 8344 w 10000"/>
              <a:gd name="connsiteY19" fmla="*/ 6406 h 10000"/>
              <a:gd name="connsiteX20" fmla="*/ 8997 w 10000"/>
              <a:gd name="connsiteY20" fmla="*/ 7630 h 10000"/>
              <a:gd name="connsiteX21" fmla="*/ 9492 w 10000"/>
              <a:gd name="connsiteY21" fmla="*/ 8431 h 10000"/>
              <a:gd name="connsiteX22" fmla="*/ 10000 w 10000"/>
              <a:gd name="connsiteY22" fmla="*/ 10000 h 10000"/>
              <a:gd name="connsiteX0" fmla="*/ 27 w 10000"/>
              <a:gd name="connsiteY0" fmla="*/ 9949 h 10000"/>
              <a:gd name="connsiteX1" fmla="*/ 6 w 10000"/>
              <a:gd name="connsiteY1" fmla="*/ 2144 h 10000"/>
              <a:gd name="connsiteX2" fmla="*/ 473 w 10000"/>
              <a:gd name="connsiteY2" fmla="*/ 1165 h 10000"/>
              <a:gd name="connsiteX3" fmla="*/ 1114 w 10000"/>
              <a:gd name="connsiteY3" fmla="*/ 770 h 10000"/>
              <a:gd name="connsiteX4" fmla="*/ 1452 w 10000"/>
              <a:gd name="connsiteY4" fmla="*/ 246 h 10000"/>
              <a:gd name="connsiteX5" fmla="*/ 1744 w 10000"/>
              <a:gd name="connsiteY5" fmla="*/ 0 h 10000"/>
              <a:gd name="connsiteX6" fmla="*/ 2097 w 10000"/>
              <a:gd name="connsiteY6" fmla="*/ 316 h 10000"/>
              <a:gd name="connsiteX7" fmla="*/ 2328 w 10000"/>
              <a:gd name="connsiteY7" fmla="*/ 1116 h 10000"/>
              <a:gd name="connsiteX8" fmla="*/ 2414 w 10000"/>
              <a:gd name="connsiteY8" fmla="*/ 1737 h 10000"/>
              <a:gd name="connsiteX9" fmla="*/ 2527 w 10000"/>
              <a:gd name="connsiteY9" fmla="*/ 2341 h 10000"/>
              <a:gd name="connsiteX10" fmla="*/ 2614 w 10000"/>
              <a:gd name="connsiteY10" fmla="*/ 2687 h 10000"/>
              <a:gd name="connsiteX11" fmla="*/ 2683 w 10000"/>
              <a:gd name="connsiteY11" fmla="*/ 2865 h 10000"/>
              <a:gd name="connsiteX12" fmla="*/ 2786 w 10000"/>
              <a:gd name="connsiteY12" fmla="*/ 3025 h 10000"/>
              <a:gd name="connsiteX13" fmla="*/ 3027 w 10000"/>
              <a:gd name="connsiteY13" fmla="*/ 3381 h 10000"/>
              <a:gd name="connsiteX14" fmla="*/ 3200 w 10000"/>
              <a:gd name="connsiteY14" fmla="*/ 3913 h 10000"/>
              <a:gd name="connsiteX15" fmla="*/ 3480 w 10000"/>
              <a:gd name="connsiteY15" fmla="*/ 4069 h 10000"/>
              <a:gd name="connsiteX16" fmla="*/ 4044 w 10000"/>
              <a:gd name="connsiteY16" fmla="*/ 3740 h 10000"/>
              <a:gd name="connsiteX17" fmla="*/ 5012 w 10000"/>
              <a:gd name="connsiteY17" fmla="*/ 4689 h 10000"/>
              <a:gd name="connsiteX18" fmla="*/ 7653 w 10000"/>
              <a:gd name="connsiteY18" fmla="*/ 5018 h 10000"/>
              <a:gd name="connsiteX19" fmla="*/ 8344 w 10000"/>
              <a:gd name="connsiteY19" fmla="*/ 6406 h 10000"/>
              <a:gd name="connsiteX20" fmla="*/ 8997 w 10000"/>
              <a:gd name="connsiteY20" fmla="*/ 7630 h 10000"/>
              <a:gd name="connsiteX21" fmla="*/ 9492 w 10000"/>
              <a:gd name="connsiteY21" fmla="*/ 8431 h 10000"/>
              <a:gd name="connsiteX22" fmla="*/ 10000 w 10000"/>
              <a:gd name="connsiteY22" fmla="*/ 10000 h 10000"/>
              <a:gd name="connsiteX0" fmla="*/ 27 w 10000"/>
              <a:gd name="connsiteY0" fmla="*/ 9949 h 10000"/>
              <a:gd name="connsiteX1" fmla="*/ 6 w 10000"/>
              <a:gd name="connsiteY1" fmla="*/ 2144 h 10000"/>
              <a:gd name="connsiteX2" fmla="*/ 473 w 10000"/>
              <a:gd name="connsiteY2" fmla="*/ 1165 h 10000"/>
              <a:gd name="connsiteX3" fmla="*/ 1019 w 10000"/>
              <a:gd name="connsiteY3" fmla="*/ 950 h 10000"/>
              <a:gd name="connsiteX4" fmla="*/ 1452 w 10000"/>
              <a:gd name="connsiteY4" fmla="*/ 246 h 10000"/>
              <a:gd name="connsiteX5" fmla="*/ 1744 w 10000"/>
              <a:gd name="connsiteY5" fmla="*/ 0 h 10000"/>
              <a:gd name="connsiteX6" fmla="*/ 2097 w 10000"/>
              <a:gd name="connsiteY6" fmla="*/ 316 h 10000"/>
              <a:gd name="connsiteX7" fmla="*/ 2328 w 10000"/>
              <a:gd name="connsiteY7" fmla="*/ 1116 h 10000"/>
              <a:gd name="connsiteX8" fmla="*/ 2414 w 10000"/>
              <a:gd name="connsiteY8" fmla="*/ 1737 h 10000"/>
              <a:gd name="connsiteX9" fmla="*/ 2527 w 10000"/>
              <a:gd name="connsiteY9" fmla="*/ 2341 h 10000"/>
              <a:gd name="connsiteX10" fmla="*/ 2614 w 10000"/>
              <a:gd name="connsiteY10" fmla="*/ 2687 h 10000"/>
              <a:gd name="connsiteX11" fmla="*/ 2683 w 10000"/>
              <a:gd name="connsiteY11" fmla="*/ 2865 h 10000"/>
              <a:gd name="connsiteX12" fmla="*/ 2786 w 10000"/>
              <a:gd name="connsiteY12" fmla="*/ 3025 h 10000"/>
              <a:gd name="connsiteX13" fmla="*/ 3027 w 10000"/>
              <a:gd name="connsiteY13" fmla="*/ 3381 h 10000"/>
              <a:gd name="connsiteX14" fmla="*/ 3200 w 10000"/>
              <a:gd name="connsiteY14" fmla="*/ 3913 h 10000"/>
              <a:gd name="connsiteX15" fmla="*/ 3480 w 10000"/>
              <a:gd name="connsiteY15" fmla="*/ 4069 h 10000"/>
              <a:gd name="connsiteX16" fmla="*/ 4044 w 10000"/>
              <a:gd name="connsiteY16" fmla="*/ 3740 h 10000"/>
              <a:gd name="connsiteX17" fmla="*/ 5012 w 10000"/>
              <a:gd name="connsiteY17" fmla="*/ 4689 h 10000"/>
              <a:gd name="connsiteX18" fmla="*/ 7653 w 10000"/>
              <a:gd name="connsiteY18" fmla="*/ 5018 h 10000"/>
              <a:gd name="connsiteX19" fmla="*/ 8344 w 10000"/>
              <a:gd name="connsiteY19" fmla="*/ 6406 h 10000"/>
              <a:gd name="connsiteX20" fmla="*/ 8997 w 10000"/>
              <a:gd name="connsiteY20" fmla="*/ 7630 h 10000"/>
              <a:gd name="connsiteX21" fmla="*/ 9492 w 10000"/>
              <a:gd name="connsiteY21" fmla="*/ 8431 h 10000"/>
              <a:gd name="connsiteX22" fmla="*/ 10000 w 10000"/>
              <a:gd name="connsiteY22" fmla="*/ 10000 h 10000"/>
              <a:gd name="connsiteX0" fmla="*/ 27 w 10000"/>
              <a:gd name="connsiteY0" fmla="*/ 9949 h 10000"/>
              <a:gd name="connsiteX1" fmla="*/ 6 w 10000"/>
              <a:gd name="connsiteY1" fmla="*/ 2144 h 10000"/>
              <a:gd name="connsiteX2" fmla="*/ 473 w 10000"/>
              <a:gd name="connsiteY2" fmla="*/ 1165 h 10000"/>
              <a:gd name="connsiteX3" fmla="*/ 1019 w 10000"/>
              <a:gd name="connsiteY3" fmla="*/ 950 h 10000"/>
              <a:gd name="connsiteX4" fmla="*/ 1452 w 10000"/>
              <a:gd name="connsiteY4" fmla="*/ 246 h 10000"/>
              <a:gd name="connsiteX5" fmla="*/ 1744 w 10000"/>
              <a:gd name="connsiteY5" fmla="*/ 0 h 10000"/>
              <a:gd name="connsiteX6" fmla="*/ 2097 w 10000"/>
              <a:gd name="connsiteY6" fmla="*/ 316 h 10000"/>
              <a:gd name="connsiteX7" fmla="*/ 2328 w 10000"/>
              <a:gd name="connsiteY7" fmla="*/ 1116 h 10000"/>
              <a:gd name="connsiteX8" fmla="*/ 2414 w 10000"/>
              <a:gd name="connsiteY8" fmla="*/ 1737 h 10000"/>
              <a:gd name="connsiteX9" fmla="*/ 2527 w 10000"/>
              <a:gd name="connsiteY9" fmla="*/ 2341 h 10000"/>
              <a:gd name="connsiteX10" fmla="*/ 2614 w 10000"/>
              <a:gd name="connsiteY10" fmla="*/ 2687 h 10000"/>
              <a:gd name="connsiteX11" fmla="*/ 2683 w 10000"/>
              <a:gd name="connsiteY11" fmla="*/ 2865 h 10000"/>
              <a:gd name="connsiteX12" fmla="*/ 2786 w 10000"/>
              <a:gd name="connsiteY12" fmla="*/ 3025 h 10000"/>
              <a:gd name="connsiteX13" fmla="*/ 3027 w 10000"/>
              <a:gd name="connsiteY13" fmla="*/ 3381 h 10000"/>
              <a:gd name="connsiteX14" fmla="*/ 3200 w 10000"/>
              <a:gd name="connsiteY14" fmla="*/ 3913 h 10000"/>
              <a:gd name="connsiteX15" fmla="*/ 3480 w 10000"/>
              <a:gd name="connsiteY15" fmla="*/ 4069 h 10000"/>
              <a:gd name="connsiteX16" fmla="*/ 4044 w 10000"/>
              <a:gd name="connsiteY16" fmla="*/ 3740 h 10000"/>
              <a:gd name="connsiteX17" fmla="*/ 5012 w 10000"/>
              <a:gd name="connsiteY17" fmla="*/ 4689 h 10000"/>
              <a:gd name="connsiteX18" fmla="*/ 7653 w 10000"/>
              <a:gd name="connsiteY18" fmla="*/ 5018 h 10000"/>
              <a:gd name="connsiteX19" fmla="*/ 8344 w 10000"/>
              <a:gd name="connsiteY19" fmla="*/ 6406 h 10000"/>
              <a:gd name="connsiteX20" fmla="*/ 8997 w 10000"/>
              <a:gd name="connsiteY20" fmla="*/ 7630 h 10000"/>
              <a:gd name="connsiteX21" fmla="*/ 9492 w 10000"/>
              <a:gd name="connsiteY21" fmla="*/ 8431 h 10000"/>
              <a:gd name="connsiteX22" fmla="*/ 10000 w 10000"/>
              <a:gd name="connsiteY22" fmla="*/ 10000 h 10000"/>
              <a:gd name="connsiteX0" fmla="*/ 27 w 10000"/>
              <a:gd name="connsiteY0" fmla="*/ 9949 h 10000"/>
              <a:gd name="connsiteX1" fmla="*/ 6 w 10000"/>
              <a:gd name="connsiteY1" fmla="*/ 2144 h 10000"/>
              <a:gd name="connsiteX2" fmla="*/ 473 w 10000"/>
              <a:gd name="connsiteY2" fmla="*/ 1294 h 10000"/>
              <a:gd name="connsiteX3" fmla="*/ 1019 w 10000"/>
              <a:gd name="connsiteY3" fmla="*/ 950 h 10000"/>
              <a:gd name="connsiteX4" fmla="*/ 1452 w 10000"/>
              <a:gd name="connsiteY4" fmla="*/ 246 h 10000"/>
              <a:gd name="connsiteX5" fmla="*/ 1744 w 10000"/>
              <a:gd name="connsiteY5" fmla="*/ 0 h 10000"/>
              <a:gd name="connsiteX6" fmla="*/ 2097 w 10000"/>
              <a:gd name="connsiteY6" fmla="*/ 316 h 10000"/>
              <a:gd name="connsiteX7" fmla="*/ 2328 w 10000"/>
              <a:gd name="connsiteY7" fmla="*/ 1116 h 10000"/>
              <a:gd name="connsiteX8" fmla="*/ 2414 w 10000"/>
              <a:gd name="connsiteY8" fmla="*/ 1737 h 10000"/>
              <a:gd name="connsiteX9" fmla="*/ 2527 w 10000"/>
              <a:gd name="connsiteY9" fmla="*/ 2341 h 10000"/>
              <a:gd name="connsiteX10" fmla="*/ 2614 w 10000"/>
              <a:gd name="connsiteY10" fmla="*/ 2687 h 10000"/>
              <a:gd name="connsiteX11" fmla="*/ 2683 w 10000"/>
              <a:gd name="connsiteY11" fmla="*/ 2865 h 10000"/>
              <a:gd name="connsiteX12" fmla="*/ 2786 w 10000"/>
              <a:gd name="connsiteY12" fmla="*/ 3025 h 10000"/>
              <a:gd name="connsiteX13" fmla="*/ 3027 w 10000"/>
              <a:gd name="connsiteY13" fmla="*/ 3381 h 10000"/>
              <a:gd name="connsiteX14" fmla="*/ 3200 w 10000"/>
              <a:gd name="connsiteY14" fmla="*/ 3913 h 10000"/>
              <a:gd name="connsiteX15" fmla="*/ 3480 w 10000"/>
              <a:gd name="connsiteY15" fmla="*/ 4069 h 10000"/>
              <a:gd name="connsiteX16" fmla="*/ 4044 w 10000"/>
              <a:gd name="connsiteY16" fmla="*/ 3740 h 10000"/>
              <a:gd name="connsiteX17" fmla="*/ 5012 w 10000"/>
              <a:gd name="connsiteY17" fmla="*/ 4689 h 10000"/>
              <a:gd name="connsiteX18" fmla="*/ 7653 w 10000"/>
              <a:gd name="connsiteY18" fmla="*/ 5018 h 10000"/>
              <a:gd name="connsiteX19" fmla="*/ 8344 w 10000"/>
              <a:gd name="connsiteY19" fmla="*/ 6406 h 10000"/>
              <a:gd name="connsiteX20" fmla="*/ 8997 w 10000"/>
              <a:gd name="connsiteY20" fmla="*/ 7630 h 10000"/>
              <a:gd name="connsiteX21" fmla="*/ 9492 w 10000"/>
              <a:gd name="connsiteY21" fmla="*/ 8431 h 10000"/>
              <a:gd name="connsiteX22" fmla="*/ 10000 w 10000"/>
              <a:gd name="connsiteY22" fmla="*/ 10000 h 10000"/>
              <a:gd name="connsiteX0" fmla="*/ 27 w 10000"/>
              <a:gd name="connsiteY0" fmla="*/ 9949 h 10000"/>
              <a:gd name="connsiteX1" fmla="*/ 6 w 10000"/>
              <a:gd name="connsiteY1" fmla="*/ 2144 h 10000"/>
              <a:gd name="connsiteX2" fmla="*/ 473 w 10000"/>
              <a:gd name="connsiteY2" fmla="*/ 1294 h 10000"/>
              <a:gd name="connsiteX3" fmla="*/ 1019 w 10000"/>
              <a:gd name="connsiteY3" fmla="*/ 950 h 10000"/>
              <a:gd name="connsiteX4" fmla="*/ 1452 w 10000"/>
              <a:gd name="connsiteY4" fmla="*/ 246 h 10000"/>
              <a:gd name="connsiteX5" fmla="*/ 1744 w 10000"/>
              <a:gd name="connsiteY5" fmla="*/ 0 h 10000"/>
              <a:gd name="connsiteX6" fmla="*/ 2097 w 10000"/>
              <a:gd name="connsiteY6" fmla="*/ 316 h 10000"/>
              <a:gd name="connsiteX7" fmla="*/ 2328 w 10000"/>
              <a:gd name="connsiteY7" fmla="*/ 1116 h 10000"/>
              <a:gd name="connsiteX8" fmla="*/ 2414 w 10000"/>
              <a:gd name="connsiteY8" fmla="*/ 1737 h 10000"/>
              <a:gd name="connsiteX9" fmla="*/ 2527 w 10000"/>
              <a:gd name="connsiteY9" fmla="*/ 2341 h 10000"/>
              <a:gd name="connsiteX10" fmla="*/ 2614 w 10000"/>
              <a:gd name="connsiteY10" fmla="*/ 2687 h 10000"/>
              <a:gd name="connsiteX11" fmla="*/ 2683 w 10000"/>
              <a:gd name="connsiteY11" fmla="*/ 2865 h 10000"/>
              <a:gd name="connsiteX12" fmla="*/ 2786 w 10000"/>
              <a:gd name="connsiteY12" fmla="*/ 3025 h 10000"/>
              <a:gd name="connsiteX13" fmla="*/ 3027 w 10000"/>
              <a:gd name="connsiteY13" fmla="*/ 3381 h 10000"/>
              <a:gd name="connsiteX14" fmla="*/ 3200 w 10000"/>
              <a:gd name="connsiteY14" fmla="*/ 3913 h 10000"/>
              <a:gd name="connsiteX15" fmla="*/ 3480 w 10000"/>
              <a:gd name="connsiteY15" fmla="*/ 4069 h 10000"/>
              <a:gd name="connsiteX16" fmla="*/ 4044 w 10000"/>
              <a:gd name="connsiteY16" fmla="*/ 3740 h 10000"/>
              <a:gd name="connsiteX17" fmla="*/ 5012 w 10000"/>
              <a:gd name="connsiteY17" fmla="*/ 4689 h 10000"/>
              <a:gd name="connsiteX18" fmla="*/ 7653 w 10000"/>
              <a:gd name="connsiteY18" fmla="*/ 5018 h 10000"/>
              <a:gd name="connsiteX19" fmla="*/ 8344 w 10000"/>
              <a:gd name="connsiteY19" fmla="*/ 6406 h 10000"/>
              <a:gd name="connsiteX20" fmla="*/ 8997 w 10000"/>
              <a:gd name="connsiteY20" fmla="*/ 7630 h 10000"/>
              <a:gd name="connsiteX21" fmla="*/ 9492 w 10000"/>
              <a:gd name="connsiteY21" fmla="*/ 8431 h 10000"/>
              <a:gd name="connsiteX22" fmla="*/ 10000 w 10000"/>
              <a:gd name="connsiteY22" fmla="*/ 10000 h 10000"/>
              <a:gd name="connsiteX0" fmla="*/ 27 w 10000"/>
              <a:gd name="connsiteY0" fmla="*/ 9949 h 10000"/>
              <a:gd name="connsiteX1" fmla="*/ 6 w 10000"/>
              <a:gd name="connsiteY1" fmla="*/ 2144 h 10000"/>
              <a:gd name="connsiteX2" fmla="*/ 473 w 10000"/>
              <a:gd name="connsiteY2" fmla="*/ 1294 h 10000"/>
              <a:gd name="connsiteX3" fmla="*/ 1019 w 10000"/>
              <a:gd name="connsiteY3" fmla="*/ 950 h 10000"/>
              <a:gd name="connsiteX4" fmla="*/ 1452 w 10000"/>
              <a:gd name="connsiteY4" fmla="*/ 246 h 10000"/>
              <a:gd name="connsiteX5" fmla="*/ 1744 w 10000"/>
              <a:gd name="connsiteY5" fmla="*/ 0 h 10000"/>
              <a:gd name="connsiteX6" fmla="*/ 2097 w 10000"/>
              <a:gd name="connsiteY6" fmla="*/ 316 h 10000"/>
              <a:gd name="connsiteX7" fmla="*/ 2328 w 10000"/>
              <a:gd name="connsiteY7" fmla="*/ 1116 h 10000"/>
              <a:gd name="connsiteX8" fmla="*/ 2414 w 10000"/>
              <a:gd name="connsiteY8" fmla="*/ 1737 h 10000"/>
              <a:gd name="connsiteX9" fmla="*/ 2527 w 10000"/>
              <a:gd name="connsiteY9" fmla="*/ 2341 h 10000"/>
              <a:gd name="connsiteX10" fmla="*/ 2614 w 10000"/>
              <a:gd name="connsiteY10" fmla="*/ 2687 h 10000"/>
              <a:gd name="connsiteX11" fmla="*/ 2683 w 10000"/>
              <a:gd name="connsiteY11" fmla="*/ 2865 h 10000"/>
              <a:gd name="connsiteX12" fmla="*/ 2786 w 10000"/>
              <a:gd name="connsiteY12" fmla="*/ 3025 h 10000"/>
              <a:gd name="connsiteX13" fmla="*/ 3027 w 10000"/>
              <a:gd name="connsiteY13" fmla="*/ 3381 h 10000"/>
              <a:gd name="connsiteX14" fmla="*/ 3200 w 10000"/>
              <a:gd name="connsiteY14" fmla="*/ 3913 h 10000"/>
              <a:gd name="connsiteX15" fmla="*/ 3480 w 10000"/>
              <a:gd name="connsiteY15" fmla="*/ 4069 h 10000"/>
              <a:gd name="connsiteX16" fmla="*/ 4044 w 10000"/>
              <a:gd name="connsiteY16" fmla="*/ 3740 h 10000"/>
              <a:gd name="connsiteX17" fmla="*/ 5012 w 10000"/>
              <a:gd name="connsiteY17" fmla="*/ 4689 h 10000"/>
              <a:gd name="connsiteX18" fmla="*/ 7653 w 10000"/>
              <a:gd name="connsiteY18" fmla="*/ 5018 h 10000"/>
              <a:gd name="connsiteX19" fmla="*/ 8344 w 10000"/>
              <a:gd name="connsiteY19" fmla="*/ 6406 h 10000"/>
              <a:gd name="connsiteX20" fmla="*/ 8997 w 10000"/>
              <a:gd name="connsiteY20" fmla="*/ 7630 h 10000"/>
              <a:gd name="connsiteX21" fmla="*/ 9492 w 10000"/>
              <a:gd name="connsiteY21" fmla="*/ 8431 h 10000"/>
              <a:gd name="connsiteX22" fmla="*/ 10000 w 10000"/>
              <a:gd name="connsiteY22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0000" h="10000">
                <a:moveTo>
                  <a:pt x="27" y="9949"/>
                </a:moveTo>
                <a:cubicBezTo>
                  <a:pt x="47" y="9655"/>
                  <a:pt x="-22" y="2384"/>
                  <a:pt x="6" y="2144"/>
                </a:cubicBezTo>
                <a:cubicBezTo>
                  <a:pt x="312" y="1315"/>
                  <a:pt x="206" y="1630"/>
                  <a:pt x="473" y="1294"/>
                </a:cubicBezTo>
                <a:cubicBezTo>
                  <a:pt x="748" y="1501"/>
                  <a:pt x="831" y="1222"/>
                  <a:pt x="1019" y="950"/>
                </a:cubicBezTo>
                <a:cubicBezTo>
                  <a:pt x="1277" y="543"/>
                  <a:pt x="1332" y="405"/>
                  <a:pt x="1452" y="246"/>
                </a:cubicBezTo>
                <a:cubicBezTo>
                  <a:pt x="1584" y="45"/>
                  <a:pt x="1620" y="95"/>
                  <a:pt x="1744" y="0"/>
                </a:cubicBezTo>
                <a:cubicBezTo>
                  <a:pt x="1879" y="38"/>
                  <a:pt x="1927" y="70"/>
                  <a:pt x="2097" y="316"/>
                </a:cubicBezTo>
                <a:cubicBezTo>
                  <a:pt x="2195" y="559"/>
                  <a:pt x="2307" y="900"/>
                  <a:pt x="2328" y="1116"/>
                </a:cubicBezTo>
                <a:cubicBezTo>
                  <a:pt x="2357" y="1323"/>
                  <a:pt x="2386" y="1531"/>
                  <a:pt x="2414" y="1737"/>
                </a:cubicBezTo>
                <a:cubicBezTo>
                  <a:pt x="2452" y="1938"/>
                  <a:pt x="2490" y="2138"/>
                  <a:pt x="2527" y="2341"/>
                </a:cubicBezTo>
                <a:cubicBezTo>
                  <a:pt x="2556" y="2456"/>
                  <a:pt x="2586" y="2571"/>
                  <a:pt x="2614" y="2687"/>
                </a:cubicBezTo>
                <a:cubicBezTo>
                  <a:pt x="2638" y="2746"/>
                  <a:pt x="2660" y="2807"/>
                  <a:pt x="2683" y="2865"/>
                </a:cubicBezTo>
                <a:cubicBezTo>
                  <a:pt x="2718" y="2919"/>
                  <a:pt x="2753" y="2972"/>
                  <a:pt x="2786" y="3025"/>
                </a:cubicBezTo>
                <a:cubicBezTo>
                  <a:pt x="2857" y="3132"/>
                  <a:pt x="2958" y="3233"/>
                  <a:pt x="3027" y="3381"/>
                </a:cubicBezTo>
                <a:cubicBezTo>
                  <a:pt x="3057" y="3516"/>
                  <a:pt x="3170" y="3777"/>
                  <a:pt x="3200" y="3913"/>
                </a:cubicBezTo>
                <a:cubicBezTo>
                  <a:pt x="3362" y="4136"/>
                  <a:pt x="3324" y="4023"/>
                  <a:pt x="3480" y="4069"/>
                </a:cubicBezTo>
                <a:cubicBezTo>
                  <a:pt x="3621" y="4040"/>
                  <a:pt x="3780" y="3640"/>
                  <a:pt x="4044" y="3740"/>
                </a:cubicBezTo>
                <a:cubicBezTo>
                  <a:pt x="4307" y="3838"/>
                  <a:pt x="4411" y="4475"/>
                  <a:pt x="5012" y="4689"/>
                </a:cubicBezTo>
                <a:cubicBezTo>
                  <a:pt x="5614" y="4901"/>
                  <a:pt x="7098" y="4732"/>
                  <a:pt x="7653" y="5018"/>
                </a:cubicBezTo>
                <a:cubicBezTo>
                  <a:pt x="8209" y="5304"/>
                  <a:pt x="8120" y="5972"/>
                  <a:pt x="8344" y="6406"/>
                </a:cubicBezTo>
                <a:cubicBezTo>
                  <a:pt x="8567" y="6844"/>
                  <a:pt x="8806" y="7291"/>
                  <a:pt x="8997" y="7630"/>
                </a:cubicBezTo>
                <a:cubicBezTo>
                  <a:pt x="9188" y="7965"/>
                  <a:pt x="8803" y="7441"/>
                  <a:pt x="9492" y="8431"/>
                </a:cubicBezTo>
                <a:cubicBezTo>
                  <a:pt x="9605" y="9000"/>
                  <a:pt x="10005" y="9638"/>
                  <a:pt x="10000" y="10000"/>
                </a:cubicBezTo>
              </a:path>
            </a:pathLst>
          </a:custGeom>
          <a:gradFill flip="none" rotWithShape="0">
            <a:gsLst>
              <a:gs pos="4000">
                <a:srgbClr val="FFD579">
                  <a:lumMod val="22000"/>
                  <a:lumOff val="78000"/>
                </a:srgbClr>
              </a:gs>
              <a:gs pos="85000">
                <a:schemeClr val="bg2">
                  <a:lumMod val="69000"/>
                </a:schemeClr>
              </a:gs>
            </a:gsLst>
            <a:lin ang="18900000" scaled="1"/>
            <a:tileRect/>
          </a:gradFill>
          <a:ln>
            <a:noFill/>
          </a:ln>
          <a:effectLst>
            <a:innerShdw blurRad="749300" dist="139700" dir="17760000">
              <a:schemeClr val="accent3">
                <a:lumMod val="50000"/>
                <a:alpha val="78000"/>
              </a:schemeClr>
            </a:innerShdw>
          </a:effectLst>
          <a:extLst>
            <a:ext uri="{91240B29-F687-4f45-9708-019B960494DF}">
              <a14:hiddenLine xmlns:a14="http://schemas.microsoft.com/office/drawing/2010/main" xmlns="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fr-FR" dirty="0"/>
          </a:p>
        </p:txBody>
      </p:sp>
      <p:sp>
        <p:nvSpPr>
          <p:cNvPr id="94" name="Text Box 19"/>
          <p:cNvSpPr txBox="1">
            <a:spLocks noChangeArrowheads="1"/>
          </p:cNvSpPr>
          <p:nvPr/>
        </p:nvSpPr>
        <p:spPr bwMode="auto">
          <a:xfrm>
            <a:off x="708726" y="5821408"/>
            <a:ext cx="92234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200" b="1" dirty="0">
                <a:solidFill>
                  <a:schemeClr val="tx2"/>
                </a:solidFill>
                <a:latin typeface="Trebuchet MS"/>
                <a:ea typeface="Cambria" charset="0"/>
                <a:cs typeface="Trebuchet MS"/>
              </a:rPr>
              <a:t>1030 hPa</a:t>
            </a:r>
          </a:p>
        </p:txBody>
      </p:sp>
      <p:grpSp>
        <p:nvGrpSpPr>
          <p:cNvPr id="99" name="Group 2"/>
          <p:cNvGrpSpPr>
            <a:grpSpLocks noChangeAspect="1"/>
          </p:cNvGrpSpPr>
          <p:nvPr/>
        </p:nvGrpSpPr>
        <p:grpSpPr bwMode="auto">
          <a:xfrm>
            <a:off x="4022051" y="5003923"/>
            <a:ext cx="497034" cy="400054"/>
            <a:chOff x="5132" y="8412"/>
            <a:chExt cx="902" cy="582"/>
          </a:xfrm>
          <a:effectLst>
            <a:outerShdw blurRad="76200" dir="13500000" sy="23000" kx="1200000" algn="br">
              <a:srgbClr val="000000">
                <a:alpha val="15000"/>
              </a:srgbClr>
            </a:outerShdw>
          </a:effectLst>
        </p:grpSpPr>
        <p:sp>
          <p:nvSpPr>
            <p:cNvPr id="100" name="Freeform 3"/>
            <p:cNvSpPr>
              <a:spLocks noChangeAspect="1"/>
            </p:cNvSpPr>
            <p:nvPr/>
          </p:nvSpPr>
          <p:spPr bwMode="auto">
            <a:xfrm>
              <a:off x="5282" y="8517"/>
              <a:ext cx="167" cy="288"/>
            </a:xfrm>
            <a:custGeom>
              <a:avLst/>
              <a:gdLst/>
              <a:ahLst/>
              <a:cxnLst>
                <a:cxn ang="0">
                  <a:pos x="0" y="1185"/>
                </a:cxn>
                <a:cxn ang="0">
                  <a:pos x="0" y="424"/>
                </a:cxn>
                <a:cxn ang="0">
                  <a:pos x="182" y="424"/>
                </a:cxn>
                <a:cxn ang="0">
                  <a:pos x="0" y="133"/>
                </a:cxn>
                <a:cxn ang="0">
                  <a:pos x="0" y="0"/>
                </a:cxn>
                <a:cxn ang="0">
                  <a:pos x="574" y="0"/>
                </a:cxn>
                <a:cxn ang="0">
                  <a:pos x="574" y="133"/>
                </a:cxn>
                <a:cxn ang="0">
                  <a:pos x="400" y="424"/>
                </a:cxn>
                <a:cxn ang="0">
                  <a:pos x="574" y="424"/>
                </a:cxn>
                <a:cxn ang="0">
                  <a:pos x="574" y="1185"/>
                </a:cxn>
                <a:cxn ang="0">
                  <a:pos x="0" y="1185"/>
                </a:cxn>
                <a:cxn ang="0">
                  <a:pos x="0" y="1185"/>
                </a:cxn>
                <a:cxn ang="0">
                  <a:pos x="0" y="1185"/>
                </a:cxn>
              </a:cxnLst>
              <a:rect l="0" t="0" r="r" b="b"/>
              <a:pathLst>
                <a:path w="574" h="1185">
                  <a:moveTo>
                    <a:pt x="0" y="1185"/>
                  </a:moveTo>
                  <a:lnTo>
                    <a:pt x="0" y="424"/>
                  </a:lnTo>
                  <a:lnTo>
                    <a:pt x="182" y="424"/>
                  </a:lnTo>
                  <a:lnTo>
                    <a:pt x="0" y="133"/>
                  </a:lnTo>
                  <a:lnTo>
                    <a:pt x="0" y="0"/>
                  </a:lnTo>
                  <a:lnTo>
                    <a:pt x="574" y="0"/>
                  </a:lnTo>
                  <a:lnTo>
                    <a:pt x="574" y="133"/>
                  </a:lnTo>
                  <a:lnTo>
                    <a:pt x="400" y="424"/>
                  </a:lnTo>
                  <a:lnTo>
                    <a:pt x="574" y="424"/>
                  </a:lnTo>
                  <a:lnTo>
                    <a:pt x="574" y="1185"/>
                  </a:lnTo>
                  <a:lnTo>
                    <a:pt x="0" y="1185"/>
                  </a:lnTo>
                  <a:close/>
                </a:path>
              </a:pathLst>
            </a:custGeom>
            <a:solidFill>
              <a:srgbClr val="E8E6FF"/>
            </a:solidFill>
            <a:ln w="9525">
              <a:noFill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1" name="Freeform 4"/>
            <p:cNvSpPr>
              <a:spLocks noChangeAspect="1"/>
            </p:cNvSpPr>
            <p:nvPr/>
          </p:nvSpPr>
          <p:spPr bwMode="auto">
            <a:xfrm>
              <a:off x="5663" y="8768"/>
              <a:ext cx="215" cy="37"/>
            </a:xfrm>
            <a:custGeom>
              <a:avLst/>
              <a:gdLst/>
              <a:ahLst/>
              <a:cxnLst>
                <a:cxn ang="0">
                  <a:pos x="0" y="158"/>
                </a:cxn>
                <a:cxn ang="0">
                  <a:pos x="0" y="0"/>
                </a:cxn>
                <a:cxn ang="0">
                  <a:pos x="745" y="0"/>
                </a:cxn>
                <a:cxn ang="0">
                  <a:pos x="745" y="158"/>
                </a:cxn>
                <a:cxn ang="0">
                  <a:pos x="0" y="158"/>
                </a:cxn>
                <a:cxn ang="0">
                  <a:pos x="0" y="158"/>
                </a:cxn>
                <a:cxn ang="0">
                  <a:pos x="0" y="158"/>
                </a:cxn>
              </a:cxnLst>
              <a:rect l="0" t="0" r="r" b="b"/>
              <a:pathLst>
                <a:path w="745" h="158">
                  <a:moveTo>
                    <a:pt x="0" y="158"/>
                  </a:moveTo>
                  <a:lnTo>
                    <a:pt x="0" y="0"/>
                  </a:lnTo>
                  <a:lnTo>
                    <a:pt x="745" y="0"/>
                  </a:lnTo>
                  <a:lnTo>
                    <a:pt x="745" y="158"/>
                  </a:lnTo>
                  <a:lnTo>
                    <a:pt x="0" y="158"/>
                  </a:lnTo>
                  <a:close/>
                </a:path>
              </a:pathLst>
            </a:custGeom>
            <a:solidFill>
              <a:srgbClr val="E8E6FF"/>
            </a:solidFill>
            <a:ln w="9525">
              <a:noFill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2" name="Freeform 5"/>
            <p:cNvSpPr>
              <a:spLocks noChangeAspect="1"/>
            </p:cNvSpPr>
            <p:nvPr/>
          </p:nvSpPr>
          <p:spPr bwMode="auto">
            <a:xfrm>
              <a:off x="5187" y="8811"/>
              <a:ext cx="785" cy="171"/>
            </a:xfrm>
            <a:custGeom>
              <a:avLst/>
              <a:gdLst/>
              <a:ahLst/>
              <a:cxnLst>
                <a:cxn ang="0">
                  <a:pos x="0" y="700"/>
                </a:cxn>
                <a:cxn ang="0">
                  <a:pos x="0" y="0"/>
                </a:cxn>
                <a:cxn ang="0">
                  <a:pos x="2709" y="0"/>
                </a:cxn>
                <a:cxn ang="0">
                  <a:pos x="2709" y="700"/>
                </a:cxn>
                <a:cxn ang="0">
                  <a:pos x="0" y="700"/>
                </a:cxn>
                <a:cxn ang="0">
                  <a:pos x="0" y="700"/>
                </a:cxn>
                <a:cxn ang="0">
                  <a:pos x="0" y="700"/>
                </a:cxn>
              </a:cxnLst>
              <a:rect l="0" t="0" r="r" b="b"/>
              <a:pathLst>
                <a:path w="2709" h="700">
                  <a:moveTo>
                    <a:pt x="0" y="700"/>
                  </a:moveTo>
                  <a:lnTo>
                    <a:pt x="0" y="0"/>
                  </a:lnTo>
                  <a:lnTo>
                    <a:pt x="2709" y="0"/>
                  </a:lnTo>
                  <a:lnTo>
                    <a:pt x="2709" y="700"/>
                  </a:lnTo>
                  <a:lnTo>
                    <a:pt x="0" y="700"/>
                  </a:lnTo>
                  <a:close/>
                </a:path>
              </a:pathLst>
            </a:custGeom>
            <a:solidFill>
              <a:srgbClr val="C1C0DB"/>
            </a:solidFill>
            <a:ln w="9525">
              <a:noFill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3" name="Freeform 6"/>
            <p:cNvSpPr>
              <a:spLocks noChangeAspect="1"/>
            </p:cNvSpPr>
            <p:nvPr/>
          </p:nvSpPr>
          <p:spPr bwMode="auto">
            <a:xfrm>
              <a:off x="5178" y="8802"/>
              <a:ext cx="804" cy="177"/>
            </a:xfrm>
            <a:custGeom>
              <a:avLst/>
              <a:gdLst/>
              <a:ahLst/>
              <a:cxnLst>
                <a:cxn ang="0">
                  <a:pos x="0" y="734"/>
                </a:cxn>
                <a:cxn ang="0">
                  <a:pos x="0" y="0"/>
                </a:cxn>
                <a:cxn ang="0">
                  <a:pos x="2766" y="0"/>
                </a:cxn>
                <a:cxn ang="0">
                  <a:pos x="2766" y="734"/>
                </a:cxn>
                <a:cxn ang="0">
                  <a:pos x="2699" y="734"/>
                </a:cxn>
                <a:cxn ang="0">
                  <a:pos x="2699" y="83"/>
                </a:cxn>
                <a:cxn ang="0">
                  <a:pos x="68" y="83"/>
                </a:cxn>
                <a:cxn ang="0">
                  <a:pos x="68" y="734"/>
                </a:cxn>
                <a:cxn ang="0">
                  <a:pos x="0" y="734"/>
                </a:cxn>
                <a:cxn ang="0">
                  <a:pos x="0" y="734"/>
                </a:cxn>
                <a:cxn ang="0">
                  <a:pos x="0" y="734"/>
                </a:cxn>
              </a:cxnLst>
              <a:rect l="0" t="0" r="r" b="b"/>
              <a:pathLst>
                <a:path w="2766" h="734">
                  <a:moveTo>
                    <a:pt x="0" y="734"/>
                  </a:moveTo>
                  <a:lnTo>
                    <a:pt x="0" y="0"/>
                  </a:lnTo>
                  <a:lnTo>
                    <a:pt x="2766" y="0"/>
                  </a:lnTo>
                  <a:lnTo>
                    <a:pt x="2766" y="734"/>
                  </a:lnTo>
                  <a:lnTo>
                    <a:pt x="2699" y="734"/>
                  </a:lnTo>
                  <a:lnTo>
                    <a:pt x="2699" y="83"/>
                  </a:lnTo>
                  <a:lnTo>
                    <a:pt x="68" y="83"/>
                  </a:lnTo>
                  <a:lnTo>
                    <a:pt x="68" y="734"/>
                  </a:lnTo>
                  <a:lnTo>
                    <a:pt x="0" y="73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4" name="Freeform 7"/>
            <p:cNvSpPr>
              <a:spLocks noChangeAspect="1"/>
            </p:cNvSpPr>
            <p:nvPr/>
          </p:nvSpPr>
          <p:spPr bwMode="auto">
            <a:xfrm>
              <a:off x="5132" y="8894"/>
              <a:ext cx="902" cy="100"/>
            </a:xfrm>
            <a:custGeom>
              <a:avLst/>
              <a:gdLst/>
              <a:ahLst/>
              <a:cxnLst>
                <a:cxn ang="0">
                  <a:pos x="0" y="407"/>
                </a:cxn>
                <a:cxn ang="0">
                  <a:pos x="3108" y="407"/>
                </a:cxn>
                <a:cxn ang="0">
                  <a:pos x="3108" y="324"/>
                </a:cxn>
                <a:cxn ang="0">
                  <a:pos x="2450" y="324"/>
                </a:cxn>
                <a:cxn ang="0">
                  <a:pos x="2450" y="0"/>
                </a:cxn>
                <a:cxn ang="0">
                  <a:pos x="2224" y="0"/>
                </a:cxn>
                <a:cxn ang="0">
                  <a:pos x="2224" y="324"/>
                </a:cxn>
                <a:cxn ang="0">
                  <a:pos x="0" y="324"/>
                </a:cxn>
                <a:cxn ang="0">
                  <a:pos x="0" y="407"/>
                </a:cxn>
                <a:cxn ang="0">
                  <a:pos x="0" y="407"/>
                </a:cxn>
                <a:cxn ang="0">
                  <a:pos x="0" y="407"/>
                </a:cxn>
              </a:cxnLst>
              <a:rect l="0" t="0" r="r" b="b"/>
              <a:pathLst>
                <a:path w="3108" h="407">
                  <a:moveTo>
                    <a:pt x="0" y="407"/>
                  </a:moveTo>
                  <a:lnTo>
                    <a:pt x="3108" y="407"/>
                  </a:lnTo>
                  <a:lnTo>
                    <a:pt x="3108" y="324"/>
                  </a:lnTo>
                  <a:lnTo>
                    <a:pt x="2450" y="324"/>
                  </a:lnTo>
                  <a:lnTo>
                    <a:pt x="2450" y="0"/>
                  </a:lnTo>
                  <a:lnTo>
                    <a:pt x="2224" y="0"/>
                  </a:lnTo>
                  <a:lnTo>
                    <a:pt x="2224" y="324"/>
                  </a:lnTo>
                  <a:lnTo>
                    <a:pt x="0" y="324"/>
                  </a:lnTo>
                  <a:lnTo>
                    <a:pt x="0" y="40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5" name="Freeform 8"/>
            <p:cNvSpPr>
              <a:spLocks noChangeAspect="1"/>
            </p:cNvSpPr>
            <p:nvPr/>
          </p:nvSpPr>
          <p:spPr bwMode="auto">
            <a:xfrm>
              <a:off x="5225" y="8847"/>
              <a:ext cx="157" cy="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82"/>
                </a:cxn>
                <a:cxn ang="0">
                  <a:pos x="540" y="82"/>
                </a:cxn>
                <a:cxn ang="0">
                  <a:pos x="54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40" h="82">
                  <a:moveTo>
                    <a:pt x="0" y="0"/>
                  </a:moveTo>
                  <a:lnTo>
                    <a:pt x="0" y="82"/>
                  </a:lnTo>
                  <a:lnTo>
                    <a:pt x="540" y="82"/>
                  </a:lnTo>
                  <a:lnTo>
                    <a:pt x="54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6" name="Freeform 9"/>
            <p:cNvSpPr>
              <a:spLocks noChangeAspect="1"/>
            </p:cNvSpPr>
            <p:nvPr/>
          </p:nvSpPr>
          <p:spPr bwMode="auto">
            <a:xfrm>
              <a:off x="5409" y="8847"/>
              <a:ext cx="157" cy="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82"/>
                </a:cxn>
                <a:cxn ang="0">
                  <a:pos x="542" y="82"/>
                </a:cxn>
                <a:cxn ang="0">
                  <a:pos x="54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42" h="82">
                  <a:moveTo>
                    <a:pt x="0" y="0"/>
                  </a:moveTo>
                  <a:lnTo>
                    <a:pt x="0" y="82"/>
                  </a:lnTo>
                  <a:lnTo>
                    <a:pt x="542" y="82"/>
                  </a:lnTo>
                  <a:lnTo>
                    <a:pt x="54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7" name="Freeform 10"/>
            <p:cNvSpPr>
              <a:spLocks noChangeAspect="1"/>
            </p:cNvSpPr>
            <p:nvPr/>
          </p:nvSpPr>
          <p:spPr bwMode="auto">
            <a:xfrm>
              <a:off x="5593" y="8847"/>
              <a:ext cx="158" cy="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82"/>
                </a:cxn>
                <a:cxn ang="0">
                  <a:pos x="543" y="82"/>
                </a:cxn>
                <a:cxn ang="0">
                  <a:pos x="543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43" h="82">
                  <a:moveTo>
                    <a:pt x="0" y="0"/>
                  </a:moveTo>
                  <a:lnTo>
                    <a:pt x="0" y="82"/>
                  </a:lnTo>
                  <a:lnTo>
                    <a:pt x="543" y="82"/>
                  </a:lnTo>
                  <a:lnTo>
                    <a:pt x="54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8" name="Freeform 11"/>
            <p:cNvSpPr>
              <a:spLocks noChangeAspect="1"/>
            </p:cNvSpPr>
            <p:nvPr/>
          </p:nvSpPr>
          <p:spPr bwMode="auto">
            <a:xfrm>
              <a:off x="5870" y="8894"/>
              <a:ext cx="65" cy="5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8"/>
                </a:cxn>
                <a:cxn ang="0">
                  <a:pos x="226" y="218"/>
                </a:cxn>
                <a:cxn ang="0">
                  <a:pos x="226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26" h="218">
                  <a:moveTo>
                    <a:pt x="0" y="0"/>
                  </a:moveTo>
                  <a:lnTo>
                    <a:pt x="0" y="218"/>
                  </a:lnTo>
                  <a:lnTo>
                    <a:pt x="226" y="218"/>
                  </a:lnTo>
                  <a:lnTo>
                    <a:pt x="22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09" name="Freeform 12"/>
            <p:cNvSpPr>
              <a:spLocks noChangeAspect="1"/>
            </p:cNvSpPr>
            <p:nvPr/>
          </p:nvSpPr>
          <p:spPr bwMode="auto">
            <a:xfrm>
              <a:off x="5225" y="8894"/>
              <a:ext cx="157" cy="5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8"/>
                </a:cxn>
                <a:cxn ang="0">
                  <a:pos x="540" y="218"/>
                </a:cxn>
                <a:cxn ang="0">
                  <a:pos x="54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40" h="218">
                  <a:moveTo>
                    <a:pt x="0" y="0"/>
                  </a:moveTo>
                  <a:lnTo>
                    <a:pt x="0" y="218"/>
                  </a:lnTo>
                  <a:lnTo>
                    <a:pt x="540" y="218"/>
                  </a:lnTo>
                  <a:lnTo>
                    <a:pt x="54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0" name="Freeform 13"/>
            <p:cNvSpPr>
              <a:spLocks noChangeAspect="1"/>
            </p:cNvSpPr>
            <p:nvPr/>
          </p:nvSpPr>
          <p:spPr bwMode="auto">
            <a:xfrm>
              <a:off x="5409" y="8894"/>
              <a:ext cx="157" cy="5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8"/>
                </a:cxn>
                <a:cxn ang="0">
                  <a:pos x="542" y="218"/>
                </a:cxn>
                <a:cxn ang="0">
                  <a:pos x="54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42" h="218">
                  <a:moveTo>
                    <a:pt x="0" y="0"/>
                  </a:moveTo>
                  <a:lnTo>
                    <a:pt x="0" y="218"/>
                  </a:lnTo>
                  <a:lnTo>
                    <a:pt x="542" y="218"/>
                  </a:lnTo>
                  <a:lnTo>
                    <a:pt x="54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1" name="Freeform 14"/>
            <p:cNvSpPr>
              <a:spLocks noChangeAspect="1"/>
            </p:cNvSpPr>
            <p:nvPr/>
          </p:nvSpPr>
          <p:spPr bwMode="auto">
            <a:xfrm>
              <a:off x="5593" y="8894"/>
              <a:ext cx="158" cy="5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8"/>
                </a:cxn>
                <a:cxn ang="0">
                  <a:pos x="543" y="218"/>
                </a:cxn>
                <a:cxn ang="0">
                  <a:pos x="543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43" h="218">
                  <a:moveTo>
                    <a:pt x="0" y="0"/>
                  </a:moveTo>
                  <a:lnTo>
                    <a:pt x="0" y="218"/>
                  </a:lnTo>
                  <a:lnTo>
                    <a:pt x="543" y="218"/>
                  </a:lnTo>
                  <a:lnTo>
                    <a:pt x="54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2" name="Freeform 15"/>
            <p:cNvSpPr>
              <a:spLocks noChangeAspect="1"/>
            </p:cNvSpPr>
            <p:nvPr/>
          </p:nvSpPr>
          <p:spPr bwMode="auto">
            <a:xfrm>
              <a:off x="5777" y="8847"/>
              <a:ext cx="158" cy="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85"/>
                </a:cxn>
                <a:cxn ang="0">
                  <a:pos x="544" y="85"/>
                </a:cxn>
                <a:cxn ang="0">
                  <a:pos x="544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44" h="85">
                  <a:moveTo>
                    <a:pt x="0" y="0"/>
                  </a:moveTo>
                  <a:lnTo>
                    <a:pt x="0" y="85"/>
                  </a:lnTo>
                  <a:lnTo>
                    <a:pt x="544" y="85"/>
                  </a:lnTo>
                  <a:lnTo>
                    <a:pt x="54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3" name="Freeform 16"/>
            <p:cNvSpPr>
              <a:spLocks noChangeAspect="1"/>
            </p:cNvSpPr>
            <p:nvPr/>
          </p:nvSpPr>
          <p:spPr bwMode="auto">
            <a:xfrm>
              <a:off x="5652" y="8755"/>
              <a:ext cx="237" cy="47"/>
            </a:xfrm>
            <a:custGeom>
              <a:avLst/>
              <a:gdLst/>
              <a:ahLst/>
              <a:cxnLst>
                <a:cxn ang="0">
                  <a:pos x="0" y="188"/>
                </a:cxn>
                <a:cxn ang="0">
                  <a:pos x="0" y="0"/>
                </a:cxn>
                <a:cxn ang="0">
                  <a:pos x="816" y="0"/>
                </a:cxn>
                <a:cxn ang="0">
                  <a:pos x="816" y="188"/>
                </a:cxn>
                <a:cxn ang="0">
                  <a:pos x="747" y="188"/>
                </a:cxn>
                <a:cxn ang="0">
                  <a:pos x="747" y="80"/>
                </a:cxn>
                <a:cxn ang="0">
                  <a:pos x="68" y="80"/>
                </a:cxn>
                <a:cxn ang="0">
                  <a:pos x="68" y="188"/>
                </a:cxn>
                <a:cxn ang="0">
                  <a:pos x="0" y="188"/>
                </a:cxn>
                <a:cxn ang="0">
                  <a:pos x="0" y="188"/>
                </a:cxn>
                <a:cxn ang="0">
                  <a:pos x="0" y="188"/>
                </a:cxn>
              </a:cxnLst>
              <a:rect l="0" t="0" r="r" b="b"/>
              <a:pathLst>
                <a:path w="816" h="188">
                  <a:moveTo>
                    <a:pt x="0" y="188"/>
                  </a:moveTo>
                  <a:lnTo>
                    <a:pt x="0" y="0"/>
                  </a:lnTo>
                  <a:lnTo>
                    <a:pt x="816" y="0"/>
                  </a:lnTo>
                  <a:lnTo>
                    <a:pt x="816" y="188"/>
                  </a:lnTo>
                  <a:lnTo>
                    <a:pt x="747" y="188"/>
                  </a:lnTo>
                  <a:lnTo>
                    <a:pt x="747" y="80"/>
                  </a:lnTo>
                  <a:lnTo>
                    <a:pt x="68" y="80"/>
                  </a:lnTo>
                  <a:lnTo>
                    <a:pt x="68" y="188"/>
                  </a:lnTo>
                  <a:lnTo>
                    <a:pt x="0" y="18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4" name="Freeform 17"/>
            <p:cNvSpPr>
              <a:spLocks noChangeAspect="1"/>
            </p:cNvSpPr>
            <p:nvPr/>
          </p:nvSpPr>
          <p:spPr bwMode="auto">
            <a:xfrm>
              <a:off x="5270" y="8609"/>
              <a:ext cx="192" cy="199"/>
            </a:xfrm>
            <a:custGeom>
              <a:avLst/>
              <a:gdLst/>
              <a:ahLst/>
              <a:cxnLst>
                <a:cxn ang="0">
                  <a:pos x="0" y="816"/>
                </a:cxn>
                <a:cxn ang="0">
                  <a:pos x="0" y="0"/>
                </a:cxn>
                <a:cxn ang="0">
                  <a:pos x="657" y="0"/>
                </a:cxn>
                <a:cxn ang="0">
                  <a:pos x="657" y="816"/>
                </a:cxn>
                <a:cxn ang="0">
                  <a:pos x="588" y="816"/>
                </a:cxn>
                <a:cxn ang="0">
                  <a:pos x="588" y="81"/>
                </a:cxn>
                <a:cxn ang="0">
                  <a:pos x="68" y="81"/>
                </a:cxn>
                <a:cxn ang="0">
                  <a:pos x="68" y="816"/>
                </a:cxn>
                <a:cxn ang="0">
                  <a:pos x="0" y="816"/>
                </a:cxn>
                <a:cxn ang="0">
                  <a:pos x="0" y="816"/>
                </a:cxn>
                <a:cxn ang="0">
                  <a:pos x="0" y="816"/>
                </a:cxn>
              </a:cxnLst>
              <a:rect l="0" t="0" r="r" b="b"/>
              <a:pathLst>
                <a:path w="657" h="816">
                  <a:moveTo>
                    <a:pt x="0" y="816"/>
                  </a:moveTo>
                  <a:lnTo>
                    <a:pt x="0" y="0"/>
                  </a:lnTo>
                  <a:lnTo>
                    <a:pt x="657" y="0"/>
                  </a:lnTo>
                  <a:lnTo>
                    <a:pt x="657" y="816"/>
                  </a:lnTo>
                  <a:lnTo>
                    <a:pt x="588" y="816"/>
                  </a:lnTo>
                  <a:lnTo>
                    <a:pt x="588" y="81"/>
                  </a:lnTo>
                  <a:lnTo>
                    <a:pt x="68" y="81"/>
                  </a:lnTo>
                  <a:lnTo>
                    <a:pt x="68" y="816"/>
                  </a:lnTo>
                  <a:lnTo>
                    <a:pt x="0" y="8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15" name="Freeform 18"/>
            <p:cNvSpPr>
              <a:spLocks noChangeAspect="1"/>
            </p:cNvSpPr>
            <p:nvPr/>
          </p:nvSpPr>
          <p:spPr bwMode="auto">
            <a:xfrm>
              <a:off x="5270" y="8550"/>
              <a:ext cx="192" cy="5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59" y="245"/>
                </a:cxn>
                <a:cxn ang="0">
                  <a:pos x="499" y="245"/>
                </a:cxn>
                <a:cxn ang="0">
                  <a:pos x="657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657" h="245">
                  <a:moveTo>
                    <a:pt x="0" y="0"/>
                  </a:moveTo>
                  <a:lnTo>
                    <a:pt x="159" y="245"/>
                  </a:lnTo>
                  <a:lnTo>
                    <a:pt x="499" y="245"/>
                  </a:lnTo>
                  <a:lnTo>
                    <a:pt x="65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5" name="Freeform 19"/>
            <p:cNvSpPr>
              <a:spLocks noChangeAspect="1"/>
            </p:cNvSpPr>
            <p:nvPr/>
          </p:nvSpPr>
          <p:spPr bwMode="auto">
            <a:xfrm>
              <a:off x="5270" y="8505"/>
              <a:ext cx="192" cy="45"/>
            </a:xfrm>
            <a:custGeom>
              <a:avLst/>
              <a:gdLst/>
              <a:ahLst/>
              <a:cxnLst>
                <a:cxn ang="0">
                  <a:pos x="657" y="188"/>
                </a:cxn>
                <a:cxn ang="0">
                  <a:pos x="657" y="0"/>
                </a:cxn>
                <a:cxn ang="0">
                  <a:pos x="0" y="0"/>
                </a:cxn>
                <a:cxn ang="0">
                  <a:pos x="0" y="188"/>
                </a:cxn>
                <a:cxn ang="0">
                  <a:pos x="68" y="188"/>
                </a:cxn>
                <a:cxn ang="0">
                  <a:pos x="68" y="81"/>
                </a:cxn>
                <a:cxn ang="0">
                  <a:pos x="588" y="81"/>
                </a:cxn>
                <a:cxn ang="0">
                  <a:pos x="588" y="188"/>
                </a:cxn>
                <a:cxn ang="0">
                  <a:pos x="657" y="188"/>
                </a:cxn>
                <a:cxn ang="0">
                  <a:pos x="657" y="188"/>
                </a:cxn>
                <a:cxn ang="0">
                  <a:pos x="657" y="188"/>
                </a:cxn>
              </a:cxnLst>
              <a:rect l="0" t="0" r="r" b="b"/>
              <a:pathLst>
                <a:path w="657" h="188">
                  <a:moveTo>
                    <a:pt x="657" y="188"/>
                  </a:moveTo>
                  <a:lnTo>
                    <a:pt x="657" y="0"/>
                  </a:lnTo>
                  <a:lnTo>
                    <a:pt x="0" y="0"/>
                  </a:lnTo>
                  <a:lnTo>
                    <a:pt x="0" y="188"/>
                  </a:lnTo>
                  <a:lnTo>
                    <a:pt x="68" y="188"/>
                  </a:lnTo>
                  <a:lnTo>
                    <a:pt x="68" y="81"/>
                  </a:lnTo>
                  <a:lnTo>
                    <a:pt x="588" y="81"/>
                  </a:lnTo>
                  <a:lnTo>
                    <a:pt x="588" y="188"/>
                  </a:lnTo>
                  <a:lnTo>
                    <a:pt x="657" y="18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0" name="Freeform 20"/>
            <p:cNvSpPr>
              <a:spLocks noChangeAspect="1"/>
            </p:cNvSpPr>
            <p:nvPr/>
          </p:nvSpPr>
          <p:spPr bwMode="auto">
            <a:xfrm>
              <a:off x="5284" y="8656"/>
              <a:ext cx="164" cy="1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65" y="0"/>
                </a:cxn>
                <a:cxn ang="0">
                  <a:pos x="565" y="80"/>
                </a:cxn>
                <a:cxn ang="0">
                  <a:pos x="0" y="8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65" h="80">
                  <a:moveTo>
                    <a:pt x="0" y="0"/>
                  </a:moveTo>
                  <a:lnTo>
                    <a:pt x="565" y="0"/>
                  </a:lnTo>
                  <a:lnTo>
                    <a:pt x="565" y="80"/>
                  </a:lnTo>
                  <a:lnTo>
                    <a:pt x="0" y="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1" name="Freeform 21"/>
            <p:cNvSpPr>
              <a:spLocks noChangeAspect="1"/>
            </p:cNvSpPr>
            <p:nvPr/>
          </p:nvSpPr>
          <p:spPr bwMode="auto">
            <a:xfrm>
              <a:off x="5284" y="8702"/>
              <a:ext cx="164" cy="1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65" y="0"/>
                </a:cxn>
                <a:cxn ang="0">
                  <a:pos x="565" y="80"/>
                </a:cxn>
                <a:cxn ang="0">
                  <a:pos x="0" y="8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65" h="80">
                  <a:moveTo>
                    <a:pt x="0" y="0"/>
                  </a:moveTo>
                  <a:lnTo>
                    <a:pt x="565" y="0"/>
                  </a:lnTo>
                  <a:lnTo>
                    <a:pt x="565" y="80"/>
                  </a:lnTo>
                  <a:lnTo>
                    <a:pt x="0" y="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3" name="Freeform 22"/>
            <p:cNvSpPr>
              <a:spLocks noChangeAspect="1"/>
            </p:cNvSpPr>
            <p:nvPr/>
          </p:nvSpPr>
          <p:spPr bwMode="auto">
            <a:xfrm>
              <a:off x="5363" y="8412"/>
              <a:ext cx="13" cy="99"/>
            </a:xfrm>
            <a:custGeom>
              <a:avLst/>
              <a:gdLst/>
              <a:ahLst/>
              <a:cxnLst>
                <a:cxn ang="0">
                  <a:pos x="0" y="406"/>
                </a:cxn>
                <a:cxn ang="0">
                  <a:pos x="0" y="0"/>
                </a:cxn>
                <a:cxn ang="0">
                  <a:pos x="45" y="0"/>
                </a:cxn>
                <a:cxn ang="0">
                  <a:pos x="45" y="406"/>
                </a:cxn>
                <a:cxn ang="0">
                  <a:pos x="0" y="406"/>
                </a:cxn>
                <a:cxn ang="0">
                  <a:pos x="0" y="406"/>
                </a:cxn>
                <a:cxn ang="0">
                  <a:pos x="0" y="406"/>
                </a:cxn>
              </a:cxnLst>
              <a:rect l="0" t="0" r="r" b="b"/>
              <a:pathLst>
                <a:path w="45" h="406">
                  <a:moveTo>
                    <a:pt x="0" y="406"/>
                  </a:moveTo>
                  <a:lnTo>
                    <a:pt x="0" y="0"/>
                  </a:lnTo>
                  <a:lnTo>
                    <a:pt x="45" y="0"/>
                  </a:lnTo>
                  <a:lnTo>
                    <a:pt x="45" y="406"/>
                  </a:lnTo>
                  <a:lnTo>
                    <a:pt x="0" y="40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193" name="Line 24"/>
          <p:cNvSpPr>
            <a:spLocks noChangeShapeType="1"/>
          </p:cNvSpPr>
          <p:nvPr/>
        </p:nvSpPr>
        <p:spPr bwMode="auto">
          <a:xfrm flipV="1">
            <a:off x="1686753" y="2392417"/>
            <a:ext cx="12313" cy="3673408"/>
          </a:xfrm>
          <a:prstGeom prst="line">
            <a:avLst/>
          </a:prstGeom>
          <a:noFill/>
          <a:ln w="19050" cmpd="sng">
            <a:solidFill>
              <a:schemeClr val="tx2"/>
            </a:solidFill>
            <a:round/>
            <a:headEnd type="triangle" w="med" len="med"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8" name="Line 5">
            <a:extLst>
              <a:ext uri="{FF2B5EF4-FFF2-40B4-BE49-F238E27FC236}">
                <a16:creationId xmlns:a16="http://schemas.microsoft.com/office/drawing/2014/main" id="{DCE267C2-CE18-E94A-A865-2CABCEB1789F}"/>
              </a:ext>
            </a:extLst>
          </p:cNvPr>
          <p:cNvSpPr>
            <a:spLocks noChangeShapeType="1"/>
          </p:cNvSpPr>
          <p:nvPr/>
        </p:nvSpPr>
        <p:spPr bwMode="auto">
          <a:xfrm rot="-120000">
            <a:off x="3613194" y="5501710"/>
            <a:ext cx="2052000" cy="46353"/>
          </a:xfrm>
          <a:prstGeom prst="line">
            <a:avLst/>
          </a:prstGeom>
          <a:noFill/>
          <a:ln w="25400">
            <a:solidFill>
              <a:schemeClr val="accent3">
                <a:lumMod val="50000"/>
              </a:schemeClr>
            </a:solidFill>
            <a:round/>
            <a:headEnd/>
            <a:tailEnd/>
          </a:ln>
          <a:scene3d>
            <a:camera prst="legacyObliqueTopLeft"/>
            <a:lightRig rig="freezing" dir="b">
              <a:rot lat="0" lon="0" rev="7800000"/>
            </a:lightRig>
          </a:scene3d>
          <a:sp3d extrusionH="228600">
            <a:bevelT w="13500" h="13500" prst="angle"/>
            <a:bevelB w="13500" h="13500" prst="angle"/>
            <a:extrusionClr>
              <a:schemeClr val="accent3">
                <a:lumMod val="50000"/>
              </a:schemeClr>
            </a:extrusionClr>
          </a:sp3d>
        </p:spPr>
        <p:txBody>
          <a:bodyPr>
            <a:prstTxWarp prst="textNoShape">
              <a:avLst/>
            </a:prstTxWarp>
            <a:flatTx/>
          </a:bodyPr>
          <a:lstStyle/>
          <a:p>
            <a:endParaRPr lang="fr-FR" dirty="0"/>
          </a:p>
        </p:txBody>
      </p:sp>
      <p:sp>
        <p:nvSpPr>
          <p:cNvPr id="68" name="Bulle rectangulaire à coins arrondis 67">
            <a:extLst>
              <a:ext uri="{FF2B5EF4-FFF2-40B4-BE49-F238E27FC236}">
                <a16:creationId xmlns:a16="http://schemas.microsoft.com/office/drawing/2014/main" id="{B468A07C-5126-9643-9B7F-2CBFED60E46B}"/>
              </a:ext>
            </a:extLst>
          </p:cNvPr>
          <p:cNvSpPr/>
          <p:nvPr/>
        </p:nvSpPr>
        <p:spPr>
          <a:xfrm>
            <a:off x="865903" y="1631202"/>
            <a:ext cx="1728000" cy="396000"/>
          </a:xfrm>
          <a:prstGeom prst="wedgeRoundRectCallout">
            <a:avLst>
              <a:gd name="adj1" fmla="val -49562"/>
              <a:gd name="adj2" fmla="val 4088"/>
              <a:gd name="adj3" fmla="val 16667"/>
            </a:avLst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200" b="1" dirty="0">
                <a:solidFill>
                  <a:schemeClr val="tx2"/>
                </a:solidFill>
                <a:latin typeface="Trebuchet MS"/>
                <a:ea typeface="Cambria" charset="0"/>
                <a:cs typeface="Trebuchet MS"/>
              </a:rPr>
              <a:t>Altitude (Zi) </a:t>
            </a:r>
          </a:p>
          <a:p>
            <a:pPr algn="ctr"/>
            <a:r>
              <a:rPr lang="fr-FR" sz="1200" dirty="0">
                <a:solidFill>
                  <a:schemeClr val="tx2"/>
                </a:solidFill>
                <a:latin typeface="Trebuchet MS"/>
                <a:ea typeface="Cambria" charset="0"/>
                <a:cs typeface="Trebuchet MS"/>
              </a:rPr>
              <a:t>Exemple : </a:t>
            </a:r>
            <a:r>
              <a:rPr lang="fr-FR" sz="1200" dirty="0">
                <a:solidFill>
                  <a:schemeClr val="tx2"/>
                </a:solidFill>
                <a:latin typeface="Trebuchet MS" panose="020B0703020202090204" pitchFamily="34" charset="0"/>
                <a:cs typeface="Candara"/>
              </a:rPr>
              <a:t>5000 Ft</a:t>
            </a:r>
          </a:p>
        </p:txBody>
      </p:sp>
      <p:sp>
        <p:nvSpPr>
          <p:cNvPr id="93" name="Line 13"/>
          <p:cNvSpPr>
            <a:spLocks noChangeShapeType="1"/>
          </p:cNvSpPr>
          <p:nvPr/>
        </p:nvSpPr>
        <p:spPr bwMode="auto">
          <a:xfrm>
            <a:off x="456964" y="6055506"/>
            <a:ext cx="8243928" cy="20638"/>
          </a:xfrm>
          <a:prstGeom prst="line">
            <a:avLst/>
          </a:prstGeom>
          <a:noFill/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grpSp>
        <p:nvGrpSpPr>
          <p:cNvPr id="13" name="Groupe 12">
            <a:extLst>
              <a:ext uri="{FF2B5EF4-FFF2-40B4-BE49-F238E27FC236}">
                <a16:creationId xmlns:a16="http://schemas.microsoft.com/office/drawing/2014/main" id="{DF6DA5EB-7519-8647-8ED4-804DEA5E6751}"/>
              </a:ext>
            </a:extLst>
          </p:cNvPr>
          <p:cNvGrpSpPr/>
          <p:nvPr/>
        </p:nvGrpSpPr>
        <p:grpSpPr>
          <a:xfrm>
            <a:off x="1175565" y="602375"/>
            <a:ext cx="1047002" cy="996853"/>
            <a:chOff x="1175565" y="602375"/>
            <a:chExt cx="1047002" cy="996853"/>
          </a:xfrm>
        </p:grpSpPr>
        <p:grpSp>
          <p:nvGrpSpPr>
            <p:cNvPr id="2" name="Groupe 1">
              <a:extLst>
                <a:ext uri="{FF2B5EF4-FFF2-40B4-BE49-F238E27FC236}">
                  <a16:creationId xmlns:a16="http://schemas.microsoft.com/office/drawing/2014/main" id="{55E96384-EE67-A346-A4A9-76D8F7DFCB88}"/>
                </a:ext>
              </a:extLst>
            </p:cNvPr>
            <p:cNvGrpSpPr/>
            <p:nvPr/>
          </p:nvGrpSpPr>
          <p:grpSpPr>
            <a:xfrm>
              <a:off x="1175565" y="602375"/>
              <a:ext cx="1047002" cy="996853"/>
              <a:chOff x="1240231" y="1138510"/>
              <a:chExt cx="1047002" cy="996853"/>
            </a:xfrm>
          </p:grpSpPr>
          <p:grpSp>
            <p:nvGrpSpPr>
              <p:cNvPr id="54" name="Groupe 53">
                <a:extLst>
                  <a:ext uri="{FF2B5EF4-FFF2-40B4-BE49-F238E27FC236}">
                    <a16:creationId xmlns:a16="http://schemas.microsoft.com/office/drawing/2014/main" id="{DD54C7B4-C7E4-5B46-B85F-ACC96F0412D0}"/>
                  </a:ext>
                </a:extLst>
              </p:cNvPr>
              <p:cNvGrpSpPr/>
              <p:nvPr/>
            </p:nvGrpSpPr>
            <p:grpSpPr>
              <a:xfrm>
                <a:off x="1240231" y="1138510"/>
                <a:ext cx="1047002" cy="996853"/>
                <a:chOff x="5662323" y="3290674"/>
                <a:chExt cx="1047002" cy="996853"/>
              </a:xfrm>
            </p:grpSpPr>
            <p:grpSp>
              <p:nvGrpSpPr>
                <p:cNvPr id="55" name="Groupe 54">
                  <a:extLst>
                    <a:ext uri="{FF2B5EF4-FFF2-40B4-BE49-F238E27FC236}">
                      <a16:creationId xmlns:a16="http://schemas.microsoft.com/office/drawing/2014/main" id="{A6B081AB-C902-1543-B9D7-4C3D521D7453}"/>
                    </a:ext>
                  </a:extLst>
                </p:cNvPr>
                <p:cNvGrpSpPr/>
                <p:nvPr/>
              </p:nvGrpSpPr>
              <p:grpSpPr>
                <a:xfrm>
                  <a:off x="5662323" y="3290674"/>
                  <a:ext cx="1047002" cy="996853"/>
                  <a:chOff x="5662323" y="2631528"/>
                  <a:chExt cx="1699644" cy="1656000"/>
                </a:xfrm>
              </p:grpSpPr>
              <p:grpSp>
                <p:nvGrpSpPr>
                  <p:cNvPr id="57" name="Groupe 56">
                    <a:extLst>
                      <a:ext uri="{FF2B5EF4-FFF2-40B4-BE49-F238E27FC236}">
                        <a16:creationId xmlns:a16="http://schemas.microsoft.com/office/drawing/2014/main" id="{5A2552FB-816F-814A-8F8A-5C1371D8A611}"/>
                      </a:ext>
                    </a:extLst>
                  </p:cNvPr>
                  <p:cNvGrpSpPr/>
                  <p:nvPr/>
                </p:nvGrpSpPr>
                <p:grpSpPr>
                  <a:xfrm>
                    <a:off x="5662323" y="2631528"/>
                    <a:ext cx="1699644" cy="1656000"/>
                    <a:chOff x="5662323" y="2631528"/>
                    <a:chExt cx="1699644" cy="1656000"/>
                  </a:xfrm>
                </p:grpSpPr>
                <p:grpSp>
                  <p:nvGrpSpPr>
                    <p:cNvPr id="60" name="Groupe 59">
                      <a:extLst>
                        <a:ext uri="{FF2B5EF4-FFF2-40B4-BE49-F238E27FC236}">
                          <a16:creationId xmlns:a16="http://schemas.microsoft.com/office/drawing/2014/main" id="{737A08E4-2D95-9045-807B-0A329754EB01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5662323" y="2631528"/>
                      <a:ext cx="1699644" cy="1656000"/>
                      <a:chOff x="5309259" y="2910693"/>
                      <a:chExt cx="1765162" cy="1722093"/>
                    </a:xfrm>
                  </p:grpSpPr>
                  <p:sp>
                    <p:nvSpPr>
                      <p:cNvPr id="64" name="Oval 19">
                        <a:extLst>
                          <a:ext uri="{FF2B5EF4-FFF2-40B4-BE49-F238E27FC236}">
                            <a16:creationId xmlns:a16="http://schemas.microsoft.com/office/drawing/2014/main" id="{FF03DEBA-5D8D-0E48-85BE-0367C2942C41}"/>
                          </a:ext>
                        </a:extLst>
                      </p:cNvPr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5369311" y="2921933"/>
                        <a:ext cx="1645059" cy="1647220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fr-FR"/>
                      </a:p>
                    </p:txBody>
                  </p:sp>
                  <p:pic>
                    <p:nvPicPr>
                      <p:cNvPr id="65" name="Image 64">
                        <a:extLst>
                          <a:ext uri="{FF2B5EF4-FFF2-40B4-BE49-F238E27FC236}">
                            <a16:creationId xmlns:a16="http://schemas.microsoft.com/office/drawing/2014/main" id="{A5DFA5A2-3B26-654D-B811-1203E7C9E68C}"/>
                          </a:ext>
                        </a:extLst>
                      </p:cNvPr>
                      <p:cNvPicPr>
                        <a:picLocks/>
                      </p:cNvPicPr>
                      <p:nvPr/>
                    </p:nvPicPr>
                    <p:blipFill>
                      <a:blip r:embed="rId5">
                        <a:extLst>
                          <a:ext uri="{BEBA8EAE-BF5A-486C-A8C5-ECC9F3942E4B}">
                            <a14:imgProps xmlns:a14="http://schemas.microsoft.com/office/drawing/2010/main">
                              <a14:imgLayer r:embed="rId6">
                                <a14:imgEffect>
                                  <a14:backgroundRemoval t="4867" b="89381" l="1794" r="89238">
                                    <a14:foregroundMark x1="21878" y1="14006" x2="38055" y2="7005"/>
                                    <a14:foregroundMark x1="79942" y1="14557" x2="89238" y2="29646"/>
                                    <a14:foregroundMark x1="89238" y1="29646" x2="91928" y2="57965"/>
                                    <a14:foregroundMark x1="91928" y1="57965" x2="76233" y2="83186"/>
                                    <a14:foregroundMark x1="76233" y1="83186" x2="49327" y2="92478"/>
                                    <a14:foregroundMark x1="49327" y1="92478" x2="27596" y2="86011"/>
                                    <a14:foregroundMark x1="22454" y1="14464" x2="34978" y2="10619"/>
                                    <a14:foregroundMark x1="32287" y1="9735" x2="24370" y2="15984"/>
                                    <a14:foregroundMark x1="25112" y1="13717" x2="25112" y2="13717"/>
                                    <a14:foregroundMark x1="27803" y1="11062" x2="18386" y2="43363"/>
                                    <a14:foregroundMark x1="18386" y1="43363" x2="18386" y2="56195"/>
                                    <a14:foregroundMark x1="18834" y1="44248" x2="39910" y2="46018"/>
                                    <a14:foregroundMark x1="35426" y1="34956" x2="51121" y2="36726"/>
                                    <a14:foregroundMark x1="36771" y1="22566" x2="51570" y2="25221"/>
                                    <a14:foregroundMark x1="34978" y1="10177" x2="48641" y2="9781"/>
                                    <a14:foregroundMark x1="35874" y1="7080" x2="38099" y2="7080"/>
                                    <a14:foregroundMark x1="76682" y1="14159" x2="86996" y2="27434"/>
                                    <a14:foregroundMark x1="87892" y1="34956" x2="89686" y2="48230"/>
                                    <a14:foregroundMark x1="82960" y1="38938" x2="78924" y2="61947"/>
                                    <a14:foregroundMark x1="78924" y1="41593" x2="73991" y2="57522"/>
                                    <a14:foregroundMark x1="79372" y1="36283" x2="67265" y2="55310"/>
                                    <a14:foregroundMark x1="48879" y1="15487" x2="75336" y2="24779"/>
                                    <a14:foregroundMark x1="75336" y1="24779" x2="79372" y2="31416"/>
                                    <a14:foregroundMark x1="50673" y1="23009" x2="73991" y2="40708"/>
                                    <a14:foregroundMark x1="56502" y1="32301" x2="82063" y2="50885"/>
                                    <a14:foregroundMark x1="22870" y1="48230" x2="30045" y2="71239"/>
                                    <a14:foregroundMark x1="18386" y1="53097" x2="41704" y2="66372"/>
                                    <a14:foregroundMark x1="41704" y1="66372" x2="44843" y2="65929"/>
                                    <a14:foregroundMark x1="32287" y1="43363" x2="36323" y2="54867"/>
                                    <a14:foregroundMark x1="21076" y1="14159" x2="17040" y2="18142"/>
                                    <a14:foregroundMark x1="17040" y1="18142" x2="13901" y2="23009"/>
                                    <a14:foregroundMark x1="13453" y1="23894" x2="11211" y2="28761"/>
                                    <a14:foregroundMark x1="10314" y1="30088" x2="10314" y2="34956"/>
                                    <a14:foregroundMark x1="10762" y1="33628" x2="9865" y2="39381"/>
                                    <a14:foregroundMark x1="9865" y1="39823" x2="10314" y2="46460"/>
                                    <a14:foregroundMark x1="10762" y1="46903" x2="11211" y2="53097"/>
                                    <a14:foregroundMark x1="11211" y1="53982" x2="12556" y2="59292"/>
                                    <a14:foregroundMark x1="12556" y1="59292" x2="13004" y2="66372"/>
                                    <a14:foregroundMark x1="11682" y1="67943" x2="11211" y2="62832"/>
                                    <a14:foregroundMark x1="74888" y1="79646" x2="85650" y2="69027"/>
                                    <a14:foregroundMark x1="86547" y1="64602" x2="83408" y2="69912"/>
                                    <a14:foregroundMark x1="13901" y1="28761" x2="8969" y2="49558"/>
                                    <a14:foregroundMark x1="14350" y1="27434" x2="9865" y2="53982"/>
                                    <a14:foregroundMark x1="9865" y1="53982" x2="10314" y2="54867"/>
                                    <a14:foregroundMark x1="9417" y1="50442" x2="11211" y2="61947"/>
                                    <a14:foregroundMark x1="34529" y1="5310" x2="52466" y2="6195"/>
                                    <a14:foregroundMark x1="53812" y1="7080" x2="60090" y2="9292"/>
                                    <a14:foregroundMark x1="47534" y1="5752" x2="56502" y2="9292"/>
                                    <a14:foregroundMark x1="43946" y1="5310" x2="60538" y2="10177"/>
                                    <a14:foregroundMark x1="60090" y1="10619" x2="73991" y2="17699"/>
                                    <a14:foregroundMark x1="60987" y1="9292" x2="71749" y2="15487"/>
                                    <a14:foregroundMark x1="72646" y1="14159" x2="60538" y2="9292"/>
                                    <a14:foregroundMark x1="72646" y1="13717" x2="46637" y2="4867"/>
                                    <a14:foregroundMark x1="46637" y1="4867" x2="45740" y2="4867"/>
                                    <a14:foregroundMark x1="52466" y1="5752" x2="74888" y2="13717"/>
                                    <a14:foregroundMark x1="72197" y1="11947" x2="64574" y2="7522"/>
                                    <a14:foregroundMark x1="60090" y1="5752" x2="73543" y2="11947"/>
                                    <a14:foregroundMark x1="61883" y1="5752" x2="78027" y2="15044"/>
                                    <a14:foregroundMark x1="21973" y1="57522" x2="34529" y2="81416"/>
                                    <a14:foregroundMark x1="34529" y1="81416" x2="34529" y2="80531"/>
                                    <a14:foregroundMark x1="16592" y1="64159" x2="28700" y2="79646"/>
                                    <a14:foregroundMark x1="14350" y1="66372" x2="29596" y2="79646"/>
                                    <a14:foregroundMark x1="13004" y1="65044" x2="28251" y2="79646"/>
                                    <a14:foregroundMark x1="14798" y1="65929" x2="29596" y2="79204"/>
                                    <a14:foregroundMark x1="12108" y1="64602" x2="27803" y2="79646"/>
                                    <a14:foregroundMark x1="10762" y1="65044" x2="26457" y2="80973"/>
                                    <a14:foregroundMark x1="26457" y1="83628" x2="11211" y2="62389"/>
                                    <a14:foregroundMark x1="27803" y1="84071" x2="15695" y2="69912"/>
                                    <a14:foregroundMark x1="18834" y1="76549" x2="13453" y2="69027"/>
                                    <a14:backgroundMark x1="7623" y1="11947" x2="1345" y2="19469"/>
                                    <a14:backgroundMark x1="8072" y1="15487" x2="3587" y2="25221"/>
                                    <a14:backgroundMark x1="9960" y1="20805" x2="8779" y2="21927"/>
                                    <a14:backgroundMark x1="14685" y1="16316" x2="14348" y2="16636"/>
                                    <a14:backgroundMark x1="19283" y1="11947" x2="18806" y2="12400"/>
                                    <a14:backgroundMark x1="2242" y1="26549" x2="2242" y2="42035"/>
                                    <a14:backgroundMark x1="3139" y1="38367" x2="3139" y2="40265"/>
                                    <a14:backgroundMark x1="2793" y1="57450" x2="3139" y2="67699"/>
                                    <a14:backgroundMark x1="2691" y1="68584" x2="2691" y2="73009"/>
                                    <a14:backgroundMark x1="1345" y1="41150" x2="448" y2="60177"/>
                                    <a14:backgroundMark x1="4626" y1="69714" x2="4933" y2="71681"/>
                                    <a14:backgroundMark x1="4036" y1="65929" x2="4594" y2="69509"/>
                                    <a14:backgroundMark x1="22097" y1="84587" x2="26457" y2="87168"/>
                                    <a14:backgroundMark x1="36712" y1="2035" x2="34978" y2="1770"/>
                                  </a14:backgroundRemoval>
                                </a14:imgEffect>
                              </a14:imgLayer>
                            </a14:imgProps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5309259" y="2910693"/>
                        <a:ext cx="1765162" cy="1722093"/>
                      </a:xfrm>
                      <a:prstGeom prst="rect">
                        <a:avLst/>
                      </a:prstGeom>
                    </p:spPr>
                  </p:pic>
                </p:grpSp>
                <p:sp>
                  <p:nvSpPr>
                    <p:cNvPr id="61" name="Rectangle 60">
                      <a:extLst>
                        <a:ext uri="{FF2B5EF4-FFF2-40B4-BE49-F238E27FC236}">
                          <a16:creationId xmlns:a16="http://schemas.microsoft.com/office/drawing/2014/main" id="{048FFAD6-BA42-C54A-BA87-01A3502EEA3F}"/>
                        </a:ext>
                      </a:extLst>
                    </p:cNvPr>
                    <p:cNvSpPr/>
                    <p:nvPr/>
                  </p:nvSpPr>
                  <p:spPr>
                    <a:xfrm rot="1783415">
                      <a:off x="6559294" y="3096979"/>
                      <a:ext cx="130447" cy="343220"/>
                    </a:xfrm>
                    <a:prstGeom prst="rect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fr-FR"/>
                    </a:p>
                  </p:txBody>
                </p:sp>
                <p:sp>
                  <p:nvSpPr>
                    <p:cNvPr id="62" name="Rectangle 61">
                      <a:extLst>
                        <a:ext uri="{FF2B5EF4-FFF2-40B4-BE49-F238E27FC236}">
                          <a16:creationId xmlns:a16="http://schemas.microsoft.com/office/drawing/2014/main" id="{A12ED7BB-9553-6347-BBAC-BEEF859A891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96982" y="3049865"/>
                      <a:ext cx="130447" cy="343220"/>
                    </a:xfrm>
                    <a:prstGeom prst="rect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fr-FR"/>
                    </a:p>
                  </p:txBody>
                </p:sp>
                <p:sp>
                  <p:nvSpPr>
                    <p:cNvPr id="63" name="Rectangle 62">
                      <a:extLst>
                        <a:ext uri="{FF2B5EF4-FFF2-40B4-BE49-F238E27FC236}">
                          <a16:creationId xmlns:a16="http://schemas.microsoft.com/office/drawing/2014/main" id="{5646356A-C7F9-A342-B2A1-7FD62F876B27}"/>
                        </a:ext>
                      </a:extLst>
                    </p:cNvPr>
                    <p:cNvSpPr/>
                    <p:nvPr/>
                  </p:nvSpPr>
                  <p:spPr>
                    <a:xfrm rot="16670878">
                      <a:off x="6141852" y="3096137"/>
                      <a:ext cx="72000" cy="576000"/>
                    </a:xfrm>
                    <a:prstGeom prst="rect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fr-FR"/>
                    </a:p>
                  </p:txBody>
                </p:sp>
              </p:grpSp>
              <p:sp>
                <p:nvSpPr>
                  <p:cNvPr id="59" name="AutoShape 20">
                    <a:extLst>
                      <a:ext uri="{FF2B5EF4-FFF2-40B4-BE49-F238E27FC236}">
                        <a16:creationId xmlns:a16="http://schemas.microsoft.com/office/drawing/2014/main" id="{7EFBAA91-4B52-4F42-A63F-4961FD55E6C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16320000">
                    <a:off x="6220386" y="3140259"/>
                    <a:ext cx="626283" cy="87661"/>
                  </a:xfrm>
                  <a:prstGeom prst="homePlate">
                    <a:avLst>
                      <a:gd name="adj" fmla="val 107134"/>
                    </a:avLst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fr-FR" dirty="0"/>
                  </a:p>
                </p:txBody>
              </p:sp>
            </p:grpSp>
            <p:sp>
              <p:nvSpPr>
                <p:cNvPr id="56" name="AutoShape 30">
                  <a:extLst>
                    <a:ext uri="{FF2B5EF4-FFF2-40B4-BE49-F238E27FC236}">
                      <a16:creationId xmlns:a16="http://schemas.microsoft.com/office/drawing/2014/main" id="{8E361F97-ABD6-9B48-B9DF-ADFFA887263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75399" y="3717619"/>
                  <a:ext cx="360000" cy="108000"/>
                </a:xfrm>
                <a:prstGeom prst="roundRect">
                  <a:avLst>
                    <a:gd name="adj" fmla="val 31327"/>
                  </a:avLst>
                </a:prstGeom>
                <a:solidFill>
                  <a:schemeClr val="tx1">
                    <a:lumMod val="65000"/>
                    <a:lumOff val="35000"/>
                  </a:schemeClr>
                </a:solidFill>
                <a:ln w="317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square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/>
                  <a:endParaRPr lang="fr-FR" sz="800" b="1" dirty="0">
                    <a:solidFill>
                      <a:srgbClr val="FFFFFF"/>
                    </a:solidFill>
                  </a:endParaRPr>
                </a:p>
              </p:txBody>
            </p:sp>
          </p:grpSp>
          <p:sp>
            <p:nvSpPr>
              <p:cNvPr id="66" name="AutoShape 30">
                <a:extLst>
                  <a:ext uri="{FF2B5EF4-FFF2-40B4-BE49-F238E27FC236}">
                    <a16:creationId xmlns:a16="http://schemas.microsoft.com/office/drawing/2014/main" id="{7148AC6F-AD70-AF41-A805-A6AAC5A80F1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69993" y="1502416"/>
                <a:ext cx="504344" cy="238363"/>
              </a:xfrm>
              <a:prstGeom prst="roundRect">
                <a:avLst>
                  <a:gd name="adj" fmla="val 16667"/>
                </a:avLst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square" anchor="ctr"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lang="fr-FR" sz="800" dirty="0">
                    <a:solidFill>
                      <a:srgbClr val="FFFF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1030</a:t>
                </a:r>
              </a:p>
            </p:txBody>
          </p:sp>
        </p:grpSp>
        <p:sp>
          <p:nvSpPr>
            <p:cNvPr id="71" name="Forme libre 70">
              <a:extLst>
                <a:ext uri="{FF2B5EF4-FFF2-40B4-BE49-F238E27FC236}">
                  <a16:creationId xmlns:a16="http://schemas.microsoft.com/office/drawing/2014/main" id="{32CF7D71-11FC-1A44-B803-F777E7134B2F}"/>
                </a:ext>
              </a:extLst>
            </p:cNvPr>
            <p:cNvSpPr/>
            <p:nvPr/>
          </p:nvSpPr>
          <p:spPr>
            <a:xfrm rot="10800000">
              <a:off x="1661490" y="1071812"/>
              <a:ext cx="90000" cy="312210"/>
            </a:xfrm>
            <a:custGeom>
              <a:avLst/>
              <a:gdLst>
                <a:gd name="connsiteX0" fmla="*/ 71967 w 296334"/>
                <a:gd name="connsiteY0" fmla="*/ 829733 h 833966"/>
                <a:gd name="connsiteX1" fmla="*/ 0 w 296334"/>
                <a:gd name="connsiteY1" fmla="*/ 419100 h 833966"/>
                <a:gd name="connsiteX2" fmla="*/ 148167 w 296334"/>
                <a:gd name="connsiteY2" fmla="*/ 0 h 833966"/>
                <a:gd name="connsiteX3" fmla="*/ 296334 w 296334"/>
                <a:gd name="connsiteY3" fmla="*/ 419100 h 833966"/>
                <a:gd name="connsiteX4" fmla="*/ 224367 w 296334"/>
                <a:gd name="connsiteY4" fmla="*/ 833966 h 833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6334" h="833966">
                  <a:moveTo>
                    <a:pt x="71967" y="829733"/>
                  </a:moveTo>
                  <a:lnTo>
                    <a:pt x="0" y="419100"/>
                  </a:lnTo>
                  <a:lnTo>
                    <a:pt x="148167" y="0"/>
                  </a:lnTo>
                  <a:lnTo>
                    <a:pt x="296334" y="419100"/>
                  </a:lnTo>
                  <a:lnTo>
                    <a:pt x="224367" y="833966"/>
                  </a:lnTo>
                </a:path>
              </a:pathLst>
            </a:custGeom>
            <a:solidFill>
              <a:srgbClr val="FFFFFF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lt1"/>
                </a:solidFill>
                <a:latin typeface="Arial"/>
                <a:cs typeface="Arial"/>
              </a:endParaRPr>
            </a:p>
          </p:txBody>
        </p:sp>
        <p:sp>
          <p:nvSpPr>
            <p:cNvPr id="12" name="Ellipse 11">
              <a:extLst>
                <a:ext uri="{FF2B5EF4-FFF2-40B4-BE49-F238E27FC236}">
                  <a16:creationId xmlns:a16="http://schemas.microsoft.com/office/drawing/2014/main" id="{7E84A447-98E8-0F47-B1BF-4707818630C6}"/>
                </a:ext>
              </a:extLst>
            </p:cNvPr>
            <p:cNvSpPr/>
            <p:nvPr/>
          </p:nvSpPr>
          <p:spPr>
            <a:xfrm>
              <a:off x="1667093" y="1045201"/>
              <a:ext cx="90000" cy="90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73" name="Text Box 19">
            <a:extLst>
              <a:ext uri="{FF2B5EF4-FFF2-40B4-BE49-F238E27FC236}">
                <a16:creationId xmlns:a16="http://schemas.microsoft.com/office/drawing/2014/main" id="{818337D3-3FCC-5148-A0A6-1DDC5C4A76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8909" y="5288481"/>
            <a:ext cx="92234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200" b="1" dirty="0">
                <a:solidFill>
                  <a:schemeClr val="accent3">
                    <a:lumMod val="50000"/>
                  </a:schemeClr>
                </a:solidFill>
                <a:latin typeface="Trebuchet MS"/>
                <a:ea typeface="Cambria" charset="0"/>
                <a:cs typeface="Trebuchet MS"/>
              </a:rPr>
              <a:t>1000 hPa</a:t>
            </a:r>
          </a:p>
        </p:txBody>
      </p:sp>
      <p:sp>
        <p:nvSpPr>
          <p:cNvPr id="74" name="Line 13">
            <a:extLst>
              <a:ext uri="{FF2B5EF4-FFF2-40B4-BE49-F238E27FC236}">
                <a16:creationId xmlns:a16="http://schemas.microsoft.com/office/drawing/2014/main" id="{B2253C80-658C-614D-956E-5847DFAEFE1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52716" y="5532441"/>
            <a:ext cx="3172866" cy="2121"/>
          </a:xfrm>
          <a:prstGeom prst="line">
            <a:avLst/>
          </a:prstGeom>
          <a:noFill/>
          <a:ln w="19050" cap="flat" cmpd="sng" algn="ctr">
            <a:solidFill>
              <a:schemeClr val="accent3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grpSp>
        <p:nvGrpSpPr>
          <p:cNvPr id="9" name="Grouper 8"/>
          <p:cNvGrpSpPr/>
          <p:nvPr/>
        </p:nvGrpSpPr>
        <p:grpSpPr>
          <a:xfrm>
            <a:off x="4217944" y="5519353"/>
            <a:ext cx="2607443" cy="540000"/>
            <a:chOff x="4278131" y="5504603"/>
            <a:chExt cx="2607443" cy="540000"/>
          </a:xfrm>
        </p:grpSpPr>
        <p:sp>
          <p:nvSpPr>
            <p:cNvPr id="257" name="Line 24"/>
            <p:cNvSpPr>
              <a:spLocks noChangeShapeType="1"/>
            </p:cNvSpPr>
            <p:nvPr/>
          </p:nvSpPr>
          <p:spPr bwMode="auto">
            <a:xfrm flipH="1" flipV="1">
              <a:off x="4318880" y="5504603"/>
              <a:ext cx="1" cy="540000"/>
            </a:xfrm>
            <a:prstGeom prst="line">
              <a:avLst/>
            </a:prstGeom>
            <a:noFill/>
            <a:ln w="19050" cmpd="sng">
              <a:solidFill>
                <a:schemeClr val="tx2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8" name="ZoneTexte 7"/>
            <p:cNvSpPr txBox="1"/>
            <p:nvPr/>
          </p:nvSpPr>
          <p:spPr>
            <a:xfrm>
              <a:off x="4278131" y="5607649"/>
              <a:ext cx="260744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dirty="0">
                  <a:solidFill>
                    <a:schemeClr val="tx2"/>
                  </a:solidFill>
                  <a:latin typeface="Trebuchet MS"/>
                  <a:cs typeface="Trebuchet MS"/>
                </a:rPr>
                <a:t>Elévation terrain : 840 Ft (30 hPa) </a:t>
              </a:r>
            </a:p>
          </p:txBody>
        </p:sp>
      </p:grpSp>
      <p:pic>
        <p:nvPicPr>
          <p:cNvPr id="135" name="Picture 74">
            <a:extLst>
              <a:ext uri="{FF2B5EF4-FFF2-40B4-BE49-F238E27FC236}">
                <a16:creationId xmlns:a16="http://schemas.microsoft.com/office/drawing/2014/main" id="{A86557DC-49A7-F643-B6D8-9687DC60A7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 rot="21328825">
            <a:off x="4113154" y="2183087"/>
            <a:ext cx="687181" cy="262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25400" dir="8400000" algn="tl" rotWithShape="0">
              <a:prstClr val="black">
                <a:alpha val="77000"/>
              </a:prstClr>
            </a:outerShdw>
          </a:effectLst>
        </p:spPr>
      </p:pic>
      <p:sp>
        <p:nvSpPr>
          <p:cNvPr id="136" name="Line 24">
            <a:extLst>
              <a:ext uri="{FF2B5EF4-FFF2-40B4-BE49-F238E27FC236}">
                <a16:creationId xmlns:a16="http://schemas.microsoft.com/office/drawing/2014/main" id="{C5475F4E-78DE-C84C-9B4A-69779E6DC6A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254153" y="2402467"/>
            <a:ext cx="7163" cy="3129974"/>
          </a:xfrm>
          <a:prstGeom prst="line">
            <a:avLst/>
          </a:prstGeom>
          <a:noFill/>
          <a:ln w="19050" cmpd="sng">
            <a:solidFill>
              <a:schemeClr val="accent3">
                <a:lumMod val="50000"/>
              </a:schemeClr>
            </a:solidFill>
            <a:round/>
            <a:headEnd type="triangle" w="med" len="med"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37" name="Bulle rectangulaire à coins arrondis 136">
            <a:extLst>
              <a:ext uri="{FF2B5EF4-FFF2-40B4-BE49-F238E27FC236}">
                <a16:creationId xmlns:a16="http://schemas.microsoft.com/office/drawing/2014/main" id="{98F1DC90-D88F-ED43-9E60-6C1ED1CFF35C}"/>
              </a:ext>
            </a:extLst>
          </p:cNvPr>
          <p:cNvSpPr/>
          <p:nvPr/>
        </p:nvSpPr>
        <p:spPr>
          <a:xfrm>
            <a:off x="3413760" y="1635418"/>
            <a:ext cx="1728000" cy="396000"/>
          </a:xfrm>
          <a:prstGeom prst="wedgeRoundRectCallout">
            <a:avLst>
              <a:gd name="adj1" fmla="val -49562"/>
              <a:gd name="adj2" fmla="val 4088"/>
              <a:gd name="adj3" fmla="val 16667"/>
            </a:avLst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200" b="1" dirty="0">
                <a:solidFill>
                  <a:schemeClr val="accent3">
                    <a:lumMod val="50000"/>
                  </a:schemeClr>
                </a:solidFill>
                <a:latin typeface="Trebuchet MS"/>
                <a:ea typeface="Cambria" charset="0"/>
                <a:cs typeface="Trebuchet MS"/>
              </a:rPr>
              <a:t>Hauteur (h)</a:t>
            </a:r>
          </a:p>
          <a:p>
            <a:pPr algn="ctr"/>
            <a:r>
              <a:rPr lang="fr-FR" sz="1200" dirty="0">
                <a:solidFill>
                  <a:schemeClr val="accent3">
                    <a:lumMod val="50000"/>
                  </a:schemeClr>
                </a:solidFill>
                <a:latin typeface="Trebuchet MS"/>
                <a:ea typeface="Cambria" charset="0"/>
                <a:cs typeface="Trebuchet MS"/>
              </a:rPr>
              <a:t> </a:t>
            </a:r>
            <a:r>
              <a:rPr lang="fr-FR" sz="1200" dirty="0">
                <a:solidFill>
                  <a:schemeClr val="accent3">
                    <a:lumMod val="50000"/>
                  </a:schemeClr>
                </a:solidFill>
                <a:latin typeface="Trebuchet MS" panose="020B0703020202090204" pitchFamily="34" charset="0"/>
                <a:ea typeface="Cambria" charset="0"/>
                <a:cs typeface="Trebuchet MS"/>
              </a:rPr>
              <a:t>416</a:t>
            </a:r>
            <a:r>
              <a:rPr lang="fr-FR" sz="1200" dirty="0">
                <a:solidFill>
                  <a:schemeClr val="accent3">
                    <a:lumMod val="50000"/>
                  </a:schemeClr>
                </a:solidFill>
                <a:latin typeface="Trebuchet MS" panose="020B0703020202090204" pitchFamily="34" charset="0"/>
                <a:cs typeface="Candara"/>
              </a:rPr>
              <a:t>0 Ft</a:t>
            </a:r>
          </a:p>
        </p:txBody>
      </p:sp>
      <p:grpSp>
        <p:nvGrpSpPr>
          <p:cNvPr id="138" name="Groupe 137">
            <a:extLst>
              <a:ext uri="{FF2B5EF4-FFF2-40B4-BE49-F238E27FC236}">
                <a16:creationId xmlns:a16="http://schemas.microsoft.com/office/drawing/2014/main" id="{CA77F2AD-3A6C-C843-B463-3B9D4D91232C}"/>
              </a:ext>
            </a:extLst>
          </p:cNvPr>
          <p:cNvGrpSpPr/>
          <p:nvPr/>
        </p:nvGrpSpPr>
        <p:grpSpPr>
          <a:xfrm>
            <a:off x="3723422" y="606591"/>
            <a:ext cx="1047002" cy="996853"/>
            <a:chOff x="1175565" y="602375"/>
            <a:chExt cx="1047002" cy="996853"/>
          </a:xfrm>
        </p:grpSpPr>
        <p:grpSp>
          <p:nvGrpSpPr>
            <p:cNvPr id="139" name="Groupe 138">
              <a:extLst>
                <a:ext uri="{FF2B5EF4-FFF2-40B4-BE49-F238E27FC236}">
                  <a16:creationId xmlns:a16="http://schemas.microsoft.com/office/drawing/2014/main" id="{BC2FE6DD-8826-0B43-AD53-24E3198DB69D}"/>
                </a:ext>
              </a:extLst>
            </p:cNvPr>
            <p:cNvGrpSpPr/>
            <p:nvPr/>
          </p:nvGrpSpPr>
          <p:grpSpPr>
            <a:xfrm>
              <a:off x="1175565" y="602375"/>
              <a:ext cx="1047002" cy="996853"/>
              <a:chOff x="1240231" y="1138510"/>
              <a:chExt cx="1047002" cy="996853"/>
            </a:xfrm>
          </p:grpSpPr>
          <p:grpSp>
            <p:nvGrpSpPr>
              <p:cNvPr id="142" name="Groupe 141">
                <a:extLst>
                  <a:ext uri="{FF2B5EF4-FFF2-40B4-BE49-F238E27FC236}">
                    <a16:creationId xmlns:a16="http://schemas.microsoft.com/office/drawing/2014/main" id="{AF0A7849-BC3B-5F48-9B1D-E289DCF80C0A}"/>
                  </a:ext>
                </a:extLst>
              </p:cNvPr>
              <p:cNvGrpSpPr/>
              <p:nvPr/>
            </p:nvGrpSpPr>
            <p:grpSpPr>
              <a:xfrm>
                <a:off x="1240231" y="1138510"/>
                <a:ext cx="1047002" cy="996853"/>
                <a:chOff x="5662323" y="3290674"/>
                <a:chExt cx="1047002" cy="996853"/>
              </a:xfrm>
            </p:grpSpPr>
            <p:grpSp>
              <p:nvGrpSpPr>
                <p:cNvPr id="144" name="Groupe 143">
                  <a:extLst>
                    <a:ext uri="{FF2B5EF4-FFF2-40B4-BE49-F238E27FC236}">
                      <a16:creationId xmlns:a16="http://schemas.microsoft.com/office/drawing/2014/main" id="{DFEC9EED-31AA-CB42-858B-F8E4F3937FE7}"/>
                    </a:ext>
                  </a:extLst>
                </p:cNvPr>
                <p:cNvGrpSpPr/>
                <p:nvPr/>
              </p:nvGrpSpPr>
              <p:grpSpPr>
                <a:xfrm>
                  <a:off x="5662323" y="3290674"/>
                  <a:ext cx="1047002" cy="996853"/>
                  <a:chOff x="5662323" y="2631528"/>
                  <a:chExt cx="1699644" cy="1656000"/>
                </a:xfrm>
              </p:grpSpPr>
              <p:grpSp>
                <p:nvGrpSpPr>
                  <p:cNvPr id="146" name="Groupe 145">
                    <a:extLst>
                      <a:ext uri="{FF2B5EF4-FFF2-40B4-BE49-F238E27FC236}">
                        <a16:creationId xmlns:a16="http://schemas.microsoft.com/office/drawing/2014/main" id="{33A948BC-1B84-3A47-B175-6A03483B9F6A}"/>
                      </a:ext>
                    </a:extLst>
                  </p:cNvPr>
                  <p:cNvGrpSpPr/>
                  <p:nvPr/>
                </p:nvGrpSpPr>
                <p:grpSpPr>
                  <a:xfrm>
                    <a:off x="5662323" y="2631528"/>
                    <a:ext cx="1699644" cy="1656000"/>
                    <a:chOff x="5662323" y="2631528"/>
                    <a:chExt cx="1699644" cy="1656000"/>
                  </a:xfrm>
                </p:grpSpPr>
                <p:grpSp>
                  <p:nvGrpSpPr>
                    <p:cNvPr id="148" name="Groupe 147">
                      <a:extLst>
                        <a:ext uri="{FF2B5EF4-FFF2-40B4-BE49-F238E27FC236}">
                          <a16:creationId xmlns:a16="http://schemas.microsoft.com/office/drawing/2014/main" id="{9092F680-14DC-BC47-801F-93B66DFC57F7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5662323" y="2631528"/>
                      <a:ext cx="1699644" cy="1656000"/>
                      <a:chOff x="5309259" y="2910693"/>
                      <a:chExt cx="1765162" cy="1722093"/>
                    </a:xfrm>
                  </p:grpSpPr>
                  <p:sp>
                    <p:nvSpPr>
                      <p:cNvPr id="152" name="Oval 19">
                        <a:extLst>
                          <a:ext uri="{FF2B5EF4-FFF2-40B4-BE49-F238E27FC236}">
                            <a16:creationId xmlns:a16="http://schemas.microsoft.com/office/drawing/2014/main" id="{0C682205-E4F7-6443-850A-28323483493E}"/>
                          </a:ext>
                        </a:extLst>
                      </p:cNvPr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5369311" y="2921933"/>
                        <a:ext cx="1645059" cy="1647220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fr-FR"/>
                      </a:p>
                    </p:txBody>
                  </p:sp>
                  <p:pic>
                    <p:nvPicPr>
                      <p:cNvPr id="153" name="Image 152">
                        <a:extLst>
                          <a:ext uri="{FF2B5EF4-FFF2-40B4-BE49-F238E27FC236}">
                            <a16:creationId xmlns:a16="http://schemas.microsoft.com/office/drawing/2014/main" id="{ED5E4DDD-C447-C944-815C-519B842BF47B}"/>
                          </a:ext>
                        </a:extLst>
                      </p:cNvPr>
                      <p:cNvPicPr>
                        <a:picLocks/>
                      </p:cNvPicPr>
                      <p:nvPr/>
                    </p:nvPicPr>
                    <p:blipFill>
                      <a:blip r:embed="rId5">
                        <a:extLst>
                          <a:ext uri="{BEBA8EAE-BF5A-486C-A8C5-ECC9F3942E4B}">
                            <a14:imgProps xmlns:a14="http://schemas.microsoft.com/office/drawing/2010/main">
                              <a14:imgLayer r:embed="rId6">
                                <a14:imgEffect>
                                  <a14:backgroundRemoval t="4867" b="89381" l="1794" r="89238">
                                    <a14:foregroundMark x1="21878" y1="14006" x2="38055" y2="7005"/>
                                    <a14:foregroundMark x1="79942" y1="14557" x2="89238" y2="29646"/>
                                    <a14:foregroundMark x1="89238" y1="29646" x2="91928" y2="57965"/>
                                    <a14:foregroundMark x1="91928" y1="57965" x2="76233" y2="83186"/>
                                    <a14:foregroundMark x1="76233" y1="83186" x2="49327" y2="92478"/>
                                    <a14:foregroundMark x1="49327" y1="92478" x2="27596" y2="86011"/>
                                    <a14:foregroundMark x1="22454" y1="14464" x2="34978" y2="10619"/>
                                    <a14:foregroundMark x1="32287" y1="9735" x2="24370" y2="15984"/>
                                    <a14:foregroundMark x1="25112" y1="13717" x2="25112" y2="13717"/>
                                    <a14:foregroundMark x1="27803" y1="11062" x2="18386" y2="43363"/>
                                    <a14:foregroundMark x1="18386" y1="43363" x2="18386" y2="56195"/>
                                    <a14:foregroundMark x1="18834" y1="44248" x2="39910" y2="46018"/>
                                    <a14:foregroundMark x1="35426" y1="34956" x2="51121" y2="36726"/>
                                    <a14:foregroundMark x1="36771" y1="22566" x2="51570" y2="25221"/>
                                    <a14:foregroundMark x1="34978" y1="10177" x2="48641" y2="9781"/>
                                    <a14:foregroundMark x1="35874" y1="7080" x2="38099" y2="7080"/>
                                    <a14:foregroundMark x1="76682" y1="14159" x2="86996" y2="27434"/>
                                    <a14:foregroundMark x1="87892" y1="34956" x2="89686" y2="48230"/>
                                    <a14:foregroundMark x1="82960" y1="38938" x2="78924" y2="61947"/>
                                    <a14:foregroundMark x1="78924" y1="41593" x2="73991" y2="57522"/>
                                    <a14:foregroundMark x1="79372" y1="36283" x2="67265" y2="55310"/>
                                    <a14:foregroundMark x1="48879" y1="15487" x2="75336" y2="24779"/>
                                    <a14:foregroundMark x1="75336" y1="24779" x2="79372" y2="31416"/>
                                    <a14:foregroundMark x1="50673" y1="23009" x2="73991" y2="40708"/>
                                    <a14:foregroundMark x1="56502" y1="32301" x2="82063" y2="50885"/>
                                    <a14:foregroundMark x1="22870" y1="48230" x2="30045" y2="71239"/>
                                    <a14:foregroundMark x1="18386" y1="53097" x2="41704" y2="66372"/>
                                    <a14:foregroundMark x1="41704" y1="66372" x2="44843" y2="65929"/>
                                    <a14:foregroundMark x1="32287" y1="43363" x2="36323" y2="54867"/>
                                    <a14:foregroundMark x1="21076" y1="14159" x2="17040" y2="18142"/>
                                    <a14:foregroundMark x1="17040" y1="18142" x2="13901" y2="23009"/>
                                    <a14:foregroundMark x1="13453" y1="23894" x2="11211" y2="28761"/>
                                    <a14:foregroundMark x1="10314" y1="30088" x2="10314" y2="34956"/>
                                    <a14:foregroundMark x1="10762" y1="33628" x2="9865" y2="39381"/>
                                    <a14:foregroundMark x1="9865" y1="39823" x2="10314" y2="46460"/>
                                    <a14:foregroundMark x1="10762" y1="46903" x2="11211" y2="53097"/>
                                    <a14:foregroundMark x1="11211" y1="53982" x2="12556" y2="59292"/>
                                    <a14:foregroundMark x1="12556" y1="59292" x2="13004" y2="66372"/>
                                    <a14:foregroundMark x1="11682" y1="67943" x2="11211" y2="62832"/>
                                    <a14:foregroundMark x1="74888" y1="79646" x2="85650" y2="69027"/>
                                    <a14:foregroundMark x1="86547" y1="64602" x2="83408" y2="69912"/>
                                    <a14:foregroundMark x1="13901" y1="28761" x2="8969" y2="49558"/>
                                    <a14:foregroundMark x1="14350" y1="27434" x2="9865" y2="53982"/>
                                    <a14:foregroundMark x1="9865" y1="53982" x2="10314" y2="54867"/>
                                    <a14:foregroundMark x1="9417" y1="50442" x2="11211" y2="61947"/>
                                    <a14:foregroundMark x1="34529" y1="5310" x2="52466" y2="6195"/>
                                    <a14:foregroundMark x1="53812" y1="7080" x2="60090" y2="9292"/>
                                    <a14:foregroundMark x1="47534" y1="5752" x2="56502" y2="9292"/>
                                    <a14:foregroundMark x1="43946" y1="5310" x2="60538" y2="10177"/>
                                    <a14:foregroundMark x1="60090" y1="10619" x2="73991" y2="17699"/>
                                    <a14:foregroundMark x1="60987" y1="9292" x2="71749" y2="15487"/>
                                    <a14:foregroundMark x1="72646" y1="14159" x2="60538" y2="9292"/>
                                    <a14:foregroundMark x1="72646" y1="13717" x2="46637" y2="4867"/>
                                    <a14:foregroundMark x1="46637" y1="4867" x2="45740" y2="4867"/>
                                    <a14:foregroundMark x1="52466" y1="5752" x2="74888" y2="13717"/>
                                    <a14:foregroundMark x1="72197" y1="11947" x2="64574" y2="7522"/>
                                    <a14:foregroundMark x1="60090" y1="5752" x2="73543" y2="11947"/>
                                    <a14:foregroundMark x1="61883" y1="5752" x2="78027" y2="15044"/>
                                    <a14:foregroundMark x1="21973" y1="57522" x2="34529" y2="81416"/>
                                    <a14:foregroundMark x1="34529" y1="81416" x2="34529" y2="80531"/>
                                    <a14:foregroundMark x1="16592" y1="64159" x2="28700" y2="79646"/>
                                    <a14:foregroundMark x1="14350" y1="66372" x2="29596" y2="79646"/>
                                    <a14:foregroundMark x1="13004" y1="65044" x2="28251" y2="79646"/>
                                    <a14:foregroundMark x1="14798" y1="65929" x2="29596" y2="79204"/>
                                    <a14:foregroundMark x1="12108" y1="64602" x2="27803" y2="79646"/>
                                    <a14:foregroundMark x1="10762" y1="65044" x2="26457" y2="80973"/>
                                    <a14:foregroundMark x1="26457" y1="83628" x2="11211" y2="62389"/>
                                    <a14:foregroundMark x1="27803" y1="84071" x2="15695" y2="69912"/>
                                    <a14:foregroundMark x1="18834" y1="76549" x2="13453" y2="69027"/>
                                    <a14:backgroundMark x1="7623" y1="11947" x2="1345" y2="19469"/>
                                    <a14:backgroundMark x1="8072" y1="15487" x2="3587" y2="25221"/>
                                    <a14:backgroundMark x1="9960" y1="20805" x2="8779" y2="21927"/>
                                    <a14:backgroundMark x1="14685" y1="16316" x2="14348" y2="16636"/>
                                    <a14:backgroundMark x1="19283" y1="11947" x2="18806" y2="12400"/>
                                    <a14:backgroundMark x1="2242" y1="26549" x2="2242" y2="42035"/>
                                    <a14:backgroundMark x1="3139" y1="38367" x2="3139" y2="40265"/>
                                    <a14:backgroundMark x1="2793" y1="57450" x2="3139" y2="67699"/>
                                    <a14:backgroundMark x1="2691" y1="68584" x2="2691" y2="73009"/>
                                    <a14:backgroundMark x1="1345" y1="41150" x2="448" y2="60177"/>
                                    <a14:backgroundMark x1="4626" y1="69714" x2="4933" y2="71681"/>
                                    <a14:backgroundMark x1="4036" y1="65929" x2="4594" y2="69509"/>
                                    <a14:backgroundMark x1="22097" y1="84587" x2="26457" y2="87168"/>
                                    <a14:backgroundMark x1="36712" y1="2035" x2="34978" y2="1770"/>
                                  </a14:backgroundRemoval>
                                </a14:imgEffect>
                              </a14:imgLayer>
                            </a14:imgProps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5309259" y="2910693"/>
                        <a:ext cx="1765162" cy="1722093"/>
                      </a:xfrm>
                      <a:prstGeom prst="rect">
                        <a:avLst/>
                      </a:prstGeom>
                    </p:spPr>
                  </p:pic>
                </p:grpSp>
                <p:sp>
                  <p:nvSpPr>
                    <p:cNvPr id="149" name="Rectangle 148">
                      <a:extLst>
                        <a:ext uri="{FF2B5EF4-FFF2-40B4-BE49-F238E27FC236}">
                          <a16:creationId xmlns:a16="http://schemas.microsoft.com/office/drawing/2014/main" id="{B602DA0C-B9BE-1A40-93E6-60A881021F1A}"/>
                        </a:ext>
                      </a:extLst>
                    </p:cNvPr>
                    <p:cNvSpPr/>
                    <p:nvPr/>
                  </p:nvSpPr>
                  <p:spPr>
                    <a:xfrm rot="1783415">
                      <a:off x="6559294" y="3096979"/>
                      <a:ext cx="130447" cy="343220"/>
                    </a:xfrm>
                    <a:prstGeom prst="rect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fr-FR"/>
                    </a:p>
                  </p:txBody>
                </p:sp>
                <p:sp>
                  <p:nvSpPr>
                    <p:cNvPr id="150" name="Rectangle 149">
                      <a:extLst>
                        <a:ext uri="{FF2B5EF4-FFF2-40B4-BE49-F238E27FC236}">
                          <a16:creationId xmlns:a16="http://schemas.microsoft.com/office/drawing/2014/main" id="{19257B7A-7EF9-F14C-B0DF-2D35A56F489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96982" y="3049865"/>
                      <a:ext cx="130447" cy="343220"/>
                    </a:xfrm>
                    <a:prstGeom prst="rect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fr-FR"/>
                    </a:p>
                  </p:txBody>
                </p:sp>
                <p:sp>
                  <p:nvSpPr>
                    <p:cNvPr id="151" name="Rectangle 150">
                      <a:extLst>
                        <a:ext uri="{FF2B5EF4-FFF2-40B4-BE49-F238E27FC236}">
                          <a16:creationId xmlns:a16="http://schemas.microsoft.com/office/drawing/2014/main" id="{3DA83307-D941-7D4B-9D8E-E9FFF02125DD}"/>
                        </a:ext>
                      </a:extLst>
                    </p:cNvPr>
                    <p:cNvSpPr/>
                    <p:nvPr/>
                  </p:nvSpPr>
                  <p:spPr>
                    <a:xfrm rot="16670878">
                      <a:off x="6141852" y="3096137"/>
                      <a:ext cx="72000" cy="576000"/>
                    </a:xfrm>
                    <a:prstGeom prst="rect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fr-FR"/>
                    </a:p>
                  </p:txBody>
                </p:sp>
              </p:grpSp>
              <p:sp>
                <p:nvSpPr>
                  <p:cNvPr id="147" name="AutoShape 20">
                    <a:extLst>
                      <a:ext uri="{FF2B5EF4-FFF2-40B4-BE49-F238E27FC236}">
                        <a16:creationId xmlns:a16="http://schemas.microsoft.com/office/drawing/2014/main" id="{3D6F8F34-EFAB-754E-BCFF-AB5D20CEEEB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19567934">
                    <a:off x="6452055" y="3228590"/>
                    <a:ext cx="612001" cy="89706"/>
                  </a:xfrm>
                  <a:prstGeom prst="homePlate">
                    <a:avLst>
                      <a:gd name="adj" fmla="val 107134"/>
                    </a:avLst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fr-FR" dirty="0"/>
                  </a:p>
                </p:txBody>
              </p:sp>
            </p:grpSp>
            <p:sp>
              <p:nvSpPr>
                <p:cNvPr id="145" name="AutoShape 30">
                  <a:extLst>
                    <a:ext uri="{FF2B5EF4-FFF2-40B4-BE49-F238E27FC236}">
                      <a16:creationId xmlns:a16="http://schemas.microsoft.com/office/drawing/2014/main" id="{4D0F8514-9EBF-2141-ADBF-4B308C9412E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75399" y="3717619"/>
                  <a:ext cx="360000" cy="108000"/>
                </a:xfrm>
                <a:prstGeom prst="roundRect">
                  <a:avLst>
                    <a:gd name="adj" fmla="val 31327"/>
                  </a:avLst>
                </a:prstGeom>
                <a:solidFill>
                  <a:schemeClr val="tx1">
                    <a:lumMod val="65000"/>
                    <a:lumOff val="35000"/>
                  </a:schemeClr>
                </a:solidFill>
                <a:ln w="317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square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/>
                  <a:endParaRPr lang="fr-FR" sz="800" b="1" dirty="0">
                    <a:solidFill>
                      <a:srgbClr val="FFFFFF"/>
                    </a:solidFill>
                  </a:endParaRPr>
                </a:p>
              </p:txBody>
            </p:sp>
          </p:grpSp>
          <p:sp>
            <p:nvSpPr>
              <p:cNvPr id="143" name="AutoShape 30">
                <a:extLst>
                  <a:ext uri="{FF2B5EF4-FFF2-40B4-BE49-F238E27FC236}">
                    <a16:creationId xmlns:a16="http://schemas.microsoft.com/office/drawing/2014/main" id="{98D3E575-17C7-874B-8680-2D574F93A8C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69993" y="1502416"/>
                <a:ext cx="504344" cy="238363"/>
              </a:xfrm>
              <a:prstGeom prst="roundRect">
                <a:avLst>
                  <a:gd name="adj" fmla="val 16667"/>
                </a:avLst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square" anchor="ctr"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lang="fr-FR" sz="800" dirty="0">
                    <a:solidFill>
                      <a:srgbClr val="FFFF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1000</a:t>
                </a:r>
              </a:p>
            </p:txBody>
          </p:sp>
        </p:grpSp>
        <p:sp>
          <p:nvSpPr>
            <p:cNvPr id="140" name="Forme libre 139">
              <a:extLst>
                <a:ext uri="{FF2B5EF4-FFF2-40B4-BE49-F238E27FC236}">
                  <a16:creationId xmlns:a16="http://schemas.microsoft.com/office/drawing/2014/main" id="{615B08E0-D10D-B041-AFA5-9FDA121C27FA}"/>
                </a:ext>
              </a:extLst>
            </p:cNvPr>
            <p:cNvSpPr/>
            <p:nvPr/>
          </p:nvSpPr>
          <p:spPr>
            <a:xfrm rot="8760000">
              <a:off x="1746710" y="1082522"/>
              <a:ext cx="90000" cy="309024"/>
            </a:xfrm>
            <a:custGeom>
              <a:avLst/>
              <a:gdLst>
                <a:gd name="connsiteX0" fmla="*/ 71967 w 296334"/>
                <a:gd name="connsiteY0" fmla="*/ 829733 h 833966"/>
                <a:gd name="connsiteX1" fmla="*/ 0 w 296334"/>
                <a:gd name="connsiteY1" fmla="*/ 419100 h 833966"/>
                <a:gd name="connsiteX2" fmla="*/ 148167 w 296334"/>
                <a:gd name="connsiteY2" fmla="*/ 0 h 833966"/>
                <a:gd name="connsiteX3" fmla="*/ 296334 w 296334"/>
                <a:gd name="connsiteY3" fmla="*/ 419100 h 833966"/>
                <a:gd name="connsiteX4" fmla="*/ 224367 w 296334"/>
                <a:gd name="connsiteY4" fmla="*/ 833966 h 833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6334" h="833966">
                  <a:moveTo>
                    <a:pt x="71967" y="829733"/>
                  </a:moveTo>
                  <a:lnTo>
                    <a:pt x="0" y="419100"/>
                  </a:lnTo>
                  <a:lnTo>
                    <a:pt x="148167" y="0"/>
                  </a:lnTo>
                  <a:lnTo>
                    <a:pt x="296334" y="419100"/>
                  </a:lnTo>
                  <a:lnTo>
                    <a:pt x="224367" y="833966"/>
                  </a:lnTo>
                </a:path>
              </a:pathLst>
            </a:custGeom>
            <a:solidFill>
              <a:srgbClr val="FFFFFF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lt1"/>
                </a:solidFill>
                <a:latin typeface="Arial"/>
                <a:cs typeface="Arial"/>
              </a:endParaRPr>
            </a:p>
          </p:txBody>
        </p:sp>
        <p:sp>
          <p:nvSpPr>
            <p:cNvPr id="141" name="Ellipse 140">
              <a:extLst>
                <a:ext uri="{FF2B5EF4-FFF2-40B4-BE49-F238E27FC236}">
                  <a16:creationId xmlns:a16="http://schemas.microsoft.com/office/drawing/2014/main" id="{FD4F4E03-AEDC-F541-A23A-A6975755B01A}"/>
                </a:ext>
              </a:extLst>
            </p:cNvPr>
            <p:cNvSpPr/>
            <p:nvPr/>
          </p:nvSpPr>
          <p:spPr>
            <a:xfrm>
              <a:off x="1667093" y="1045201"/>
              <a:ext cx="90000" cy="90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54" name="Text Box 41">
            <a:extLst>
              <a:ext uri="{FF2B5EF4-FFF2-40B4-BE49-F238E27FC236}">
                <a16:creationId xmlns:a16="http://schemas.microsoft.com/office/drawing/2014/main" id="{C991D838-EBD1-AD40-BD24-BEFE0F550167}"/>
              </a:ext>
            </a:extLst>
          </p:cNvPr>
          <p:cNvSpPr txBox="1">
            <a:spLocks noChangeArrowheads="1"/>
          </p:cNvSpPr>
          <p:nvPr/>
        </p:nvSpPr>
        <p:spPr bwMode="auto">
          <a:xfrm rot="19611435">
            <a:off x="426236" y="1444218"/>
            <a:ext cx="87933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2000" b="1" dirty="0">
                <a:ln w="66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rebuchet MS"/>
                <a:ea typeface="Cambria" charset="0"/>
                <a:cs typeface="Trebuchet MS"/>
              </a:rPr>
              <a:t>QNH</a:t>
            </a:r>
          </a:p>
        </p:txBody>
      </p:sp>
      <p:sp>
        <p:nvSpPr>
          <p:cNvPr id="156" name="Text Box 41">
            <a:extLst>
              <a:ext uri="{FF2B5EF4-FFF2-40B4-BE49-F238E27FC236}">
                <a16:creationId xmlns:a16="http://schemas.microsoft.com/office/drawing/2014/main" id="{4FC77F3C-4D44-E943-A135-7D3C1336ECB8}"/>
              </a:ext>
            </a:extLst>
          </p:cNvPr>
          <p:cNvSpPr txBox="1">
            <a:spLocks noChangeArrowheads="1"/>
          </p:cNvSpPr>
          <p:nvPr/>
        </p:nvSpPr>
        <p:spPr bwMode="auto">
          <a:xfrm rot="19749604">
            <a:off x="2969470" y="1468543"/>
            <a:ext cx="87933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2000" b="1" dirty="0">
                <a:ln w="66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rebuchet MS"/>
                <a:ea typeface="Cambria" charset="0"/>
                <a:cs typeface="Trebuchet MS"/>
              </a:rPr>
              <a:t>QFE</a:t>
            </a:r>
          </a:p>
        </p:txBody>
      </p:sp>
      <p:sp>
        <p:nvSpPr>
          <p:cNvPr id="155" name="Text Box 4">
            <a:extLst>
              <a:ext uri="{FF2B5EF4-FFF2-40B4-BE49-F238E27FC236}">
                <a16:creationId xmlns:a16="http://schemas.microsoft.com/office/drawing/2014/main" id="{F6FA85F6-466F-D44D-A3AA-F6CB7E689A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" y="27057"/>
            <a:ext cx="9144000" cy="493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/>
        </p:spPr>
        <p:txBody>
          <a:bodyPr anchor="ctr">
            <a:prstTxWarp prst="textNoShape">
              <a:avLst/>
            </a:prstTxWarp>
          </a:bodyPr>
          <a:lstStyle/>
          <a:p>
            <a:pPr algn="ctr">
              <a:lnSpc>
                <a:spcPct val="130000"/>
              </a:lnSpc>
              <a:spcBef>
                <a:spcPct val="50000"/>
              </a:spcBef>
              <a:defRPr/>
            </a:pPr>
            <a:r>
              <a:rPr lang="fr-FR" sz="2000" b="1" cap="all" dirty="0">
                <a:solidFill>
                  <a:srgbClr val="1F497D"/>
                </a:solidFill>
                <a:latin typeface="Calibri"/>
                <a:ea typeface="Apple Casual" charset="0"/>
                <a:cs typeface="Calibri"/>
              </a:rPr>
              <a:t>LES CALAGES ALTIMETRIQUES</a:t>
            </a:r>
          </a:p>
        </p:txBody>
      </p:sp>
      <p:sp>
        <p:nvSpPr>
          <p:cNvPr id="123" name="Text Box 19">
            <a:extLst>
              <a:ext uri="{FF2B5EF4-FFF2-40B4-BE49-F238E27FC236}">
                <a16:creationId xmlns:a16="http://schemas.microsoft.com/office/drawing/2014/main" id="{1C499B61-979C-2F42-A7FD-ECBDDF84D6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05433" y="5409923"/>
            <a:ext cx="92234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fr-FR" sz="1200" b="1" dirty="0">
                <a:solidFill>
                  <a:schemeClr val="accent2"/>
                </a:solidFill>
                <a:latin typeface="Trebuchet MS"/>
                <a:ea typeface="Cambria" charset="0"/>
                <a:cs typeface="Trebuchet MS"/>
              </a:rPr>
              <a:t>1013 hPa</a:t>
            </a:r>
          </a:p>
        </p:txBody>
      </p:sp>
      <p:sp>
        <p:nvSpPr>
          <p:cNvPr id="157" name="Line 13">
            <a:extLst>
              <a:ext uri="{FF2B5EF4-FFF2-40B4-BE49-F238E27FC236}">
                <a16:creationId xmlns:a16="http://schemas.microsoft.com/office/drawing/2014/main" id="{25420C78-B059-EF40-88A9-3990C9BB5974}"/>
              </a:ext>
            </a:extLst>
          </p:cNvPr>
          <p:cNvSpPr>
            <a:spLocks noChangeShapeType="1"/>
          </p:cNvSpPr>
          <p:nvPr/>
        </p:nvSpPr>
        <p:spPr bwMode="auto">
          <a:xfrm>
            <a:off x="458810" y="5637895"/>
            <a:ext cx="8243928" cy="20638"/>
          </a:xfrm>
          <a:prstGeom prst="line">
            <a:avLst/>
          </a:prstGeom>
          <a:noFill/>
          <a:ln w="1905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79" name="Picture 74">
            <a:extLst>
              <a:ext uri="{FF2B5EF4-FFF2-40B4-BE49-F238E27FC236}">
                <a16:creationId xmlns:a16="http://schemas.microsoft.com/office/drawing/2014/main" id="{479E4E3B-6B0A-6B4F-BF5D-0C86717C60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 rot="21328825">
            <a:off x="6855851" y="2198796"/>
            <a:ext cx="687181" cy="262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25400" dir="8400000" algn="tl" rotWithShape="0">
              <a:prstClr val="black">
                <a:alpha val="77000"/>
              </a:prstClr>
            </a:outerShdw>
          </a:effectLst>
        </p:spPr>
      </p:pic>
      <p:sp>
        <p:nvSpPr>
          <p:cNvPr id="180" name="Line 24">
            <a:extLst>
              <a:ext uri="{FF2B5EF4-FFF2-40B4-BE49-F238E27FC236}">
                <a16:creationId xmlns:a16="http://schemas.microsoft.com/office/drawing/2014/main" id="{685EE6F1-FC4B-B149-9861-880EC10EB8D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988867" y="2418533"/>
            <a:ext cx="16566" cy="3240000"/>
          </a:xfrm>
          <a:prstGeom prst="line">
            <a:avLst/>
          </a:prstGeom>
          <a:noFill/>
          <a:ln w="19050" cmpd="sng">
            <a:solidFill>
              <a:schemeClr val="accent2"/>
            </a:solidFill>
            <a:round/>
            <a:headEnd type="triangle" w="med" len="med"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81" name="Bulle rectangulaire à coins arrondis 180">
            <a:extLst>
              <a:ext uri="{FF2B5EF4-FFF2-40B4-BE49-F238E27FC236}">
                <a16:creationId xmlns:a16="http://schemas.microsoft.com/office/drawing/2014/main" id="{F07D767D-A3C3-1846-8A10-AA8B732E3208}"/>
              </a:ext>
            </a:extLst>
          </p:cNvPr>
          <p:cNvSpPr/>
          <p:nvPr/>
        </p:nvSpPr>
        <p:spPr>
          <a:xfrm>
            <a:off x="6163035" y="1631511"/>
            <a:ext cx="1728000" cy="396000"/>
          </a:xfrm>
          <a:prstGeom prst="wedgeRoundRectCallout">
            <a:avLst>
              <a:gd name="adj1" fmla="val -49562"/>
              <a:gd name="adj2" fmla="val 4088"/>
              <a:gd name="adj3" fmla="val 16667"/>
            </a:avLst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200" b="1" dirty="0">
                <a:solidFill>
                  <a:schemeClr val="accent2"/>
                </a:solidFill>
                <a:latin typeface="Trebuchet MS"/>
                <a:ea typeface="Cambria" charset="0"/>
                <a:cs typeface="Trebuchet MS"/>
              </a:rPr>
              <a:t>Niveau de vol (FL)</a:t>
            </a:r>
          </a:p>
          <a:p>
            <a:pPr algn="ctr"/>
            <a:r>
              <a:rPr lang="fr-FR" sz="1200" dirty="0">
                <a:solidFill>
                  <a:schemeClr val="accent2"/>
                </a:solidFill>
                <a:latin typeface="Trebuchet MS" panose="020B0703020202090204" pitchFamily="34" charset="0"/>
                <a:ea typeface="Cambria" charset="0"/>
                <a:cs typeface="Trebuchet MS"/>
              </a:rPr>
              <a:t>450</a:t>
            </a:r>
            <a:r>
              <a:rPr lang="fr-FR" sz="1200" dirty="0">
                <a:solidFill>
                  <a:schemeClr val="accent2"/>
                </a:solidFill>
                <a:latin typeface="Trebuchet MS" panose="020B0703020202090204" pitchFamily="34" charset="0"/>
                <a:cs typeface="Candara"/>
              </a:rPr>
              <a:t>0 Ft (FL 45)</a:t>
            </a:r>
          </a:p>
        </p:txBody>
      </p:sp>
      <p:grpSp>
        <p:nvGrpSpPr>
          <p:cNvPr id="182" name="Groupe 181">
            <a:extLst>
              <a:ext uri="{FF2B5EF4-FFF2-40B4-BE49-F238E27FC236}">
                <a16:creationId xmlns:a16="http://schemas.microsoft.com/office/drawing/2014/main" id="{E60675D3-EC36-BC46-AE5E-022C802D130C}"/>
              </a:ext>
            </a:extLst>
          </p:cNvPr>
          <p:cNvGrpSpPr/>
          <p:nvPr/>
        </p:nvGrpSpPr>
        <p:grpSpPr>
          <a:xfrm>
            <a:off x="6472697" y="602684"/>
            <a:ext cx="1047002" cy="996853"/>
            <a:chOff x="1175565" y="602375"/>
            <a:chExt cx="1047002" cy="996853"/>
          </a:xfrm>
        </p:grpSpPr>
        <p:grpSp>
          <p:nvGrpSpPr>
            <p:cNvPr id="183" name="Groupe 182">
              <a:extLst>
                <a:ext uri="{FF2B5EF4-FFF2-40B4-BE49-F238E27FC236}">
                  <a16:creationId xmlns:a16="http://schemas.microsoft.com/office/drawing/2014/main" id="{3F201C90-45F4-5242-BAED-3C966E99D45A}"/>
                </a:ext>
              </a:extLst>
            </p:cNvPr>
            <p:cNvGrpSpPr/>
            <p:nvPr/>
          </p:nvGrpSpPr>
          <p:grpSpPr>
            <a:xfrm>
              <a:off x="1175565" y="602375"/>
              <a:ext cx="1047002" cy="996853"/>
              <a:chOff x="1240231" y="1138510"/>
              <a:chExt cx="1047002" cy="996853"/>
            </a:xfrm>
          </p:grpSpPr>
          <p:grpSp>
            <p:nvGrpSpPr>
              <p:cNvPr id="186" name="Groupe 185">
                <a:extLst>
                  <a:ext uri="{FF2B5EF4-FFF2-40B4-BE49-F238E27FC236}">
                    <a16:creationId xmlns:a16="http://schemas.microsoft.com/office/drawing/2014/main" id="{71F1A713-5181-5B44-ABF3-8B3E72224985}"/>
                  </a:ext>
                </a:extLst>
              </p:cNvPr>
              <p:cNvGrpSpPr/>
              <p:nvPr/>
            </p:nvGrpSpPr>
            <p:grpSpPr>
              <a:xfrm>
                <a:off x="1240231" y="1138510"/>
                <a:ext cx="1047002" cy="996853"/>
                <a:chOff x="5662323" y="3290674"/>
                <a:chExt cx="1047002" cy="996853"/>
              </a:xfrm>
            </p:grpSpPr>
            <p:grpSp>
              <p:nvGrpSpPr>
                <p:cNvPr id="188" name="Groupe 187">
                  <a:extLst>
                    <a:ext uri="{FF2B5EF4-FFF2-40B4-BE49-F238E27FC236}">
                      <a16:creationId xmlns:a16="http://schemas.microsoft.com/office/drawing/2014/main" id="{1C24ADE0-5FCA-A042-A2E7-6A8595186D19}"/>
                    </a:ext>
                  </a:extLst>
                </p:cNvPr>
                <p:cNvGrpSpPr/>
                <p:nvPr/>
              </p:nvGrpSpPr>
              <p:grpSpPr>
                <a:xfrm>
                  <a:off x="5662323" y="3290674"/>
                  <a:ext cx="1047002" cy="996853"/>
                  <a:chOff x="5662323" y="2631528"/>
                  <a:chExt cx="1699644" cy="1656000"/>
                </a:xfrm>
              </p:grpSpPr>
              <p:grpSp>
                <p:nvGrpSpPr>
                  <p:cNvPr id="190" name="Groupe 189">
                    <a:extLst>
                      <a:ext uri="{FF2B5EF4-FFF2-40B4-BE49-F238E27FC236}">
                        <a16:creationId xmlns:a16="http://schemas.microsoft.com/office/drawing/2014/main" id="{C81CA83B-356D-574A-A33A-4FBB5ADA4159}"/>
                      </a:ext>
                    </a:extLst>
                  </p:cNvPr>
                  <p:cNvGrpSpPr/>
                  <p:nvPr/>
                </p:nvGrpSpPr>
                <p:grpSpPr>
                  <a:xfrm>
                    <a:off x="5662323" y="2631528"/>
                    <a:ext cx="1699644" cy="1656000"/>
                    <a:chOff x="5662323" y="2631528"/>
                    <a:chExt cx="1699644" cy="1656000"/>
                  </a:xfrm>
                </p:grpSpPr>
                <p:grpSp>
                  <p:nvGrpSpPr>
                    <p:cNvPr id="192" name="Groupe 191">
                      <a:extLst>
                        <a:ext uri="{FF2B5EF4-FFF2-40B4-BE49-F238E27FC236}">
                          <a16:creationId xmlns:a16="http://schemas.microsoft.com/office/drawing/2014/main" id="{E914E78E-B350-614F-940F-2F072E2B47F6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5662323" y="2631528"/>
                      <a:ext cx="1699644" cy="1656000"/>
                      <a:chOff x="5309259" y="2910693"/>
                      <a:chExt cx="1765162" cy="1722093"/>
                    </a:xfrm>
                  </p:grpSpPr>
                  <p:sp>
                    <p:nvSpPr>
                      <p:cNvPr id="197" name="Oval 19">
                        <a:extLst>
                          <a:ext uri="{FF2B5EF4-FFF2-40B4-BE49-F238E27FC236}">
                            <a16:creationId xmlns:a16="http://schemas.microsoft.com/office/drawing/2014/main" id="{E77381BC-6EC4-1D49-930A-D841C3105226}"/>
                          </a:ext>
                        </a:extLst>
                      </p:cNvPr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5369311" y="2921933"/>
                        <a:ext cx="1645059" cy="1647220"/>
                      </a:xfrm>
                      <a:prstGeom prst="ellipse">
                        <a:avLst/>
                      </a:prstGeom>
                      <a:solidFill>
                        <a:schemeClr val="tx1"/>
                      </a:solidFill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 wrap="none" anchor="ctr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fr-FR"/>
                      </a:p>
                    </p:txBody>
                  </p:sp>
                  <p:pic>
                    <p:nvPicPr>
                      <p:cNvPr id="198" name="Image 197">
                        <a:extLst>
                          <a:ext uri="{FF2B5EF4-FFF2-40B4-BE49-F238E27FC236}">
                            <a16:creationId xmlns:a16="http://schemas.microsoft.com/office/drawing/2014/main" id="{D3702154-2D1D-AF4B-B744-A9F0A65DB65B}"/>
                          </a:ext>
                        </a:extLst>
                      </p:cNvPr>
                      <p:cNvPicPr>
                        <a:picLocks/>
                      </p:cNvPicPr>
                      <p:nvPr/>
                    </p:nvPicPr>
                    <p:blipFill>
                      <a:blip r:embed="rId5">
                        <a:extLst>
                          <a:ext uri="{BEBA8EAE-BF5A-486C-A8C5-ECC9F3942E4B}">
                            <a14:imgProps xmlns:a14="http://schemas.microsoft.com/office/drawing/2010/main">
                              <a14:imgLayer r:embed="rId6">
                                <a14:imgEffect>
                                  <a14:backgroundRemoval t="4867" b="89381" l="1794" r="89238">
                                    <a14:foregroundMark x1="21878" y1="14006" x2="38055" y2="7005"/>
                                    <a14:foregroundMark x1="79942" y1="14557" x2="89238" y2="29646"/>
                                    <a14:foregroundMark x1="89238" y1="29646" x2="91928" y2="57965"/>
                                    <a14:foregroundMark x1="91928" y1="57965" x2="76233" y2="83186"/>
                                    <a14:foregroundMark x1="76233" y1="83186" x2="49327" y2="92478"/>
                                    <a14:foregroundMark x1="49327" y1="92478" x2="27596" y2="86011"/>
                                    <a14:foregroundMark x1="22454" y1="14464" x2="34978" y2="10619"/>
                                    <a14:foregroundMark x1="32287" y1="9735" x2="24370" y2="15984"/>
                                    <a14:foregroundMark x1="25112" y1="13717" x2="25112" y2="13717"/>
                                    <a14:foregroundMark x1="27803" y1="11062" x2="18386" y2="43363"/>
                                    <a14:foregroundMark x1="18386" y1="43363" x2="18386" y2="56195"/>
                                    <a14:foregroundMark x1="18834" y1="44248" x2="39910" y2="46018"/>
                                    <a14:foregroundMark x1="35426" y1="34956" x2="51121" y2="36726"/>
                                    <a14:foregroundMark x1="36771" y1="22566" x2="51570" y2="25221"/>
                                    <a14:foregroundMark x1="34978" y1="10177" x2="48641" y2="9781"/>
                                    <a14:foregroundMark x1="35874" y1="7080" x2="38099" y2="7080"/>
                                    <a14:foregroundMark x1="76682" y1="14159" x2="86996" y2="27434"/>
                                    <a14:foregroundMark x1="87892" y1="34956" x2="89686" y2="48230"/>
                                    <a14:foregroundMark x1="82960" y1="38938" x2="78924" y2="61947"/>
                                    <a14:foregroundMark x1="78924" y1="41593" x2="73991" y2="57522"/>
                                    <a14:foregroundMark x1="79372" y1="36283" x2="67265" y2="55310"/>
                                    <a14:foregroundMark x1="48879" y1="15487" x2="75336" y2="24779"/>
                                    <a14:foregroundMark x1="75336" y1="24779" x2="79372" y2="31416"/>
                                    <a14:foregroundMark x1="50673" y1="23009" x2="73991" y2="40708"/>
                                    <a14:foregroundMark x1="56502" y1="32301" x2="82063" y2="50885"/>
                                    <a14:foregroundMark x1="22870" y1="48230" x2="30045" y2="71239"/>
                                    <a14:foregroundMark x1="18386" y1="53097" x2="41704" y2="66372"/>
                                    <a14:foregroundMark x1="41704" y1="66372" x2="44843" y2="65929"/>
                                    <a14:foregroundMark x1="32287" y1="43363" x2="36323" y2="54867"/>
                                    <a14:foregroundMark x1="21076" y1="14159" x2="17040" y2="18142"/>
                                    <a14:foregroundMark x1="17040" y1="18142" x2="13901" y2="23009"/>
                                    <a14:foregroundMark x1="13453" y1="23894" x2="11211" y2="28761"/>
                                    <a14:foregroundMark x1="10314" y1="30088" x2="10314" y2="34956"/>
                                    <a14:foregroundMark x1="10762" y1="33628" x2="9865" y2="39381"/>
                                    <a14:foregroundMark x1="9865" y1="39823" x2="10314" y2="46460"/>
                                    <a14:foregroundMark x1="10762" y1="46903" x2="11211" y2="53097"/>
                                    <a14:foregroundMark x1="11211" y1="53982" x2="12556" y2="59292"/>
                                    <a14:foregroundMark x1="12556" y1="59292" x2="13004" y2="66372"/>
                                    <a14:foregroundMark x1="11682" y1="67943" x2="11211" y2="62832"/>
                                    <a14:foregroundMark x1="74888" y1="79646" x2="85650" y2="69027"/>
                                    <a14:foregroundMark x1="86547" y1="64602" x2="83408" y2="69912"/>
                                    <a14:foregroundMark x1="13901" y1="28761" x2="8969" y2="49558"/>
                                    <a14:foregroundMark x1="14350" y1="27434" x2="9865" y2="53982"/>
                                    <a14:foregroundMark x1="9865" y1="53982" x2="10314" y2="54867"/>
                                    <a14:foregroundMark x1="9417" y1="50442" x2="11211" y2="61947"/>
                                    <a14:foregroundMark x1="34529" y1="5310" x2="52466" y2="6195"/>
                                    <a14:foregroundMark x1="53812" y1="7080" x2="60090" y2="9292"/>
                                    <a14:foregroundMark x1="47534" y1="5752" x2="56502" y2="9292"/>
                                    <a14:foregroundMark x1="43946" y1="5310" x2="60538" y2="10177"/>
                                    <a14:foregroundMark x1="60090" y1="10619" x2="73991" y2="17699"/>
                                    <a14:foregroundMark x1="60987" y1="9292" x2="71749" y2="15487"/>
                                    <a14:foregroundMark x1="72646" y1="14159" x2="60538" y2="9292"/>
                                    <a14:foregroundMark x1="72646" y1="13717" x2="46637" y2="4867"/>
                                    <a14:foregroundMark x1="46637" y1="4867" x2="45740" y2="4867"/>
                                    <a14:foregroundMark x1="52466" y1="5752" x2="74888" y2="13717"/>
                                    <a14:foregroundMark x1="72197" y1="11947" x2="64574" y2="7522"/>
                                    <a14:foregroundMark x1="60090" y1="5752" x2="73543" y2="11947"/>
                                    <a14:foregroundMark x1="61883" y1="5752" x2="78027" y2="15044"/>
                                    <a14:foregroundMark x1="21973" y1="57522" x2="34529" y2="81416"/>
                                    <a14:foregroundMark x1="34529" y1="81416" x2="34529" y2="80531"/>
                                    <a14:foregroundMark x1="16592" y1="64159" x2="28700" y2="79646"/>
                                    <a14:foregroundMark x1="14350" y1="66372" x2="29596" y2="79646"/>
                                    <a14:foregroundMark x1="13004" y1="65044" x2="28251" y2="79646"/>
                                    <a14:foregroundMark x1="14798" y1="65929" x2="29596" y2="79204"/>
                                    <a14:foregroundMark x1="12108" y1="64602" x2="27803" y2="79646"/>
                                    <a14:foregroundMark x1="10762" y1="65044" x2="26457" y2="80973"/>
                                    <a14:foregroundMark x1="26457" y1="83628" x2="11211" y2="62389"/>
                                    <a14:foregroundMark x1="27803" y1="84071" x2="15695" y2="69912"/>
                                    <a14:foregroundMark x1="18834" y1="76549" x2="13453" y2="69027"/>
                                    <a14:backgroundMark x1="7623" y1="11947" x2="1345" y2="19469"/>
                                    <a14:backgroundMark x1="8072" y1="15487" x2="3587" y2="25221"/>
                                    <a14:backgroundMark x1="9960" y1="20805" x2="8779" y2="21927"/>
                                    <a14:backgroundMark x1="14685" y1="16316" x2="14348" y2="16636"/>
                                    <a14:backgroundMark x1="19283" y1="11947" x2="18806" y2="12400"/>
                                    <a14:backgroundMark x1="2242" y1="26549" x2="2242" y2="42035"/>
                                    <a14:backgroundMark x1="3139" y1="38367" x2="3139" y2="40265"/>
                                    <a14:backgroundMark x1="2793" y1="57450" x2="3139" y2="67699"/>
                                    <a14:backgroundMark x1="2691" y1="68584" x2="2691" y2="73009"/>
                                    <a14:backgroundMark x1="1345" y1="41150" x2="448" y2="60177"/>
                                    <a14:backgroundMark x1="4626" y1="69714" x2="4933" y2="71681"/>
                                    <a14:backgroundMark x1="4036" y1="65929" x2="4594" y2="69509"/>
                                    <a14:backgroundMark x1="22097" y1="84587" x2="26457" y2="87168"/>
                                    <a14:backgroundMark x1="36712" y1="2035" x2="34978" y2="1770"/>
                                  </a14:backgroundRemoval>
                                </a14:imgEffect>
                              </a14:imgLayer>
                            </a14:imgProps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5309259" y="2910693"/>
                        <a:ext cx="1765162" cy="1722093"/>
                      </a:xfrm>
                      <a:prstGeom prst="rect">
                        <a:avLst/>
                      </a:prstGeom>
                    </p:spPr>
                  </p:pic>
                </p:grpSp>
                <p:sp>
                  <p:nvSpPr>
                    <p:cNvPr id="194" name="Rectangle 193">
                      <a:extLst>
                        <a:ext uri="{FF2B5EF4-FFF2-40B4-BE49-F238E27FC236}">
                          <a16:creationId xmlns:a16="http://schemas.microsoft.com/office/drawing/2014/main" id="{70013484-616F-754D-BAF3-56C5F9AF20A4}"/>
                        </a:ext>
                      </a:extLst>
                    </p:cNvPr>
                    <p:cNvSpPr/>
                    <p:nvPr/>
                  </p:nvSpPr>
                  <p:spPr>
                    <a:xfrm rot="1783415">
                      <a:off x="6559294" y="3096979"/>
                      <a:ext cx="130447" cy="343220"/>
                    </a:xfrm>
                    <a:prstGeom prst="rect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fr-FR"/>
                    </a:p>
                  </p:txBody>
                </p:sp>
                <p:sp>
                  <p:nvSpPr>
                    <p:cNvPr id="195" name="Rectangle 194">
                      <a:extLst>
                        <a:ext uri="{FF2B5EF4-FFF2-40B4-BE49-F238E27FC236}">
                          <a16:creationId xmlns:a16="http://schemas.microsoft.com/office/drawing/2014/main" id="{455B918A-6517-064D-AFE7-5090E4E6F0E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96982" y="3049865"/>
                      <a:ext cx="130447" cy="343220"/>
                    </a:xfrm>
                    <a:prstGeom prst="rect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fr-FR"/>
                    </a:p>
                  </p:txBody>
                </p:sp>
                <p:sp>
                  <p:nvSpPr>
                    <p:cNvPr id="196" name="Rectangle 195">
                      <a:extLst>
                        <a:ext uri="{FF2B5EF4-FFF2-40B4-BE49-F238E27FC236}">
                          <a16:creationId xmlns:a16="http://schemas.microsoft.com/office/drawing/2014/main" id="{27BF073F-F461-6A41-8B66-1A124B47B3AB}"/>
                        </a:ext>
                      </a:extLst>
                    </p:cNvPr>
                    <p:cNvSpPr/>
                    <p:nvPr/>
                  </p:nvSpPr>
                  <p:spPr>
                    <a:xfrm rot="16670878">
                      <a:off x="6141852" y="3096137"/>
                      <a:ext cx="72000" cy="576000"/>
                    </a:xfrm>
                    <a:prstGeom prst="rect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  <a:effectLst/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fr-FR"/>
                    </a:p>
                  </p:txBody>
                </p:sp>
              </p:grpSp>
              <p:sp>
                <p:nvSpPr>
                  <p:cNvPr id="191" name="AutoShape 20">
                    <a:extLst>
                      <a:ext uri="{FF2B5EF4-FFF2-40B4-BE49-F238E27FC236}">
                        <a16:creationId xmlns:a16="http://schemas.microsoft.com/office/drawing/2014/main" id="{585E2465-45D1-124C-BDA1-74FE119EBB0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6216008" y="3707364"/>
                    <a:ext cx="626283" cy="87661"/>
                  </a:xfrm>
                  <a:prstGeom prst="homePlate">
                    <a:avLst>
                      <a:gd name="adj" fmla="val 107134"/>
                    </a:avLst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fr-FR" dirty="0"/>
                  </a:p>
                </p:txBody>
              </p:sp>
            </p:grpSp>
            <p:sp>
              <p:nvSpPr>
                <p:cNvPr id="189" name="AutoShape 30">
                  <a:extLst>
                    <a:ext uri="{FF2B5EF4-FFF2-40B4-BE49-F238E27FC236}">
                      <a16:creationId xmlns:a16="http://schemas.microsoft.com/office/drawing/2014/main" id="{E6BE8588-0FD2-6B43-ADDD-FD71FB82639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75399" y="3717619"/>
                  <a:ext cx="360000" cy="108000"/>
                </a:xfrm>
                <a:prstGeom prst="roundRect">
                  <a:avLst>
                    <a:gd name="adj" fmla="val 31327"/>
                  </a:avLst>
                </a:prstGeom>
                <a:solidFill>
                  <a:schemeClr val="tx1">
                    <a:lumMod val="65000"/>
                    <a:lumOff val="35000"/>
                  </a:schemeClr>
                </a:solidFill>
                <a:ln w="317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 wrap="square" anchor="ctr">
                  <a:prstTxWarp prst="textNoShape">
                    <a:avLst/>
                  </a:prstTxWarp>
                  <a:spAutoFit/>
                </a:bodyPr>
                <a:lstStyle/>
                <a:p>
                  <a:pPr algn="ctr"/>
                  <a:endParaRPr lang="fr-FR" sz="800" b="1" dirty="0">
                    <a:solidFill>
                      <a:srgbClr val="FFFFFF"/>
                    </a:solidFill>
                  </a:endParaRPr>
                </a:p>
              </p:txBody>
            </p:sp>
          </p:grpSp>
          <p:sp>
            <p:nvSpPr>
              <p:cNvPr id="187" name="AutoShape 30">
                <a:extLst>
                  <a:ext uri="{FF2B5EF4-FFF2-40B4-BE49-F238E27FC236}">
                    <a16:creationId xmlns:a16="http://schemas.microsoft.com/office/drawing/2014/main" id="{66E219FE-7F50-F147-87BC-8A53BE4FFE6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69993" y="1502416"/>
                <a:ext cx="504344" cy="238363"/>
              </a:xfrm>
              <a:prstGeom prst="roundRect">
                <a:avLst>
                  <a:gd name="adj" fmla="val 16667"/>
                </a:avLst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square" anchor="ctr"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lang="fr-FR" sz="800" dirty="0">
                    <a:solidFill>
                      <a:srgbClr val="FFFF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1013</a:t>
                </a:r>
              </a:p>
            </p:txBody>
          </p:sp>
        </p:grpSp>
        <p:sp>
          <p:nvSpPr>
            <p:cNvPr id="184" name="Forme libre 183">
              <a:extLst>
                <a:ext uri="{FF2B5EF4-FFF2-40B4-BE49-F238E27FC236}">
                  <a16:creationId xmlns:a16="http://schemas.microsoft.com/office/drawing/2014/main" id="{9886B59A-ACF9-3A49-8A57-19B598D2F483}"/>
                </a:ext>
              </a:extLst>
            </p:cNvPr>
            <p:cNvSpPr/>
            <p:nvPr/>
          </p:nvSpPr>
          <p:spPr>
            <a:xfrm rot="8760000">
              <a:off x="1746710" y="1082522"/>
              <a:ext cx="90000" cy="309024"/>
            </a:xfrm>
            <a:custGeom>
              <a:avLst/>
              <a:gdLst>
                <a:gd name="connsiteX0" fmla="*/ 71967 w 296334"/>
                <a:gd name="connsiteY0" fmla="*/ 829733 h 833966"/>
                <a:gd name="connsiteX1" fmla="*/ 0 w 296334"/>
                <a:gd name="connsiteY1" fmla="*/ 419100 h 833966"/>
                <a:gd name="connsiteX2" fmla="*/ 148167 w 296334"/>
                <a:gd name="connsiteY2" fmla="*/ 0 h 833966"/>
                <a:gd name="connsiteX3" fmla="*/ 296334 w 296334"/>
                <a:gd name="connsiteY3" fmla="*/ 419100 h 833966"/>
                <a:gd name="connsiteX4" fmla="*/ 224367 w 296334"/>
                <a:gd name="connsiteY4" fmla="*/ 833966 h 833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6334" h="833966">
                  <a:moveTo>
                    <a:pt x="71967" y="829733"/>
                  </a:moveTo>
                  <a:lnTo>
                    <a:pt x="0" y="419100"/>
                  </a:lnTo>
                  <a:lnTo>
                    <a:pt x="148167" y="0"/>
                  </a:lnTo>
                  <a:lnTo>
                    <a:pt x="296334" y="419100"/>
                  </a:lnTo>
                  <a:lnTo>
                    <a:pt x="224367" y="833966"/>
                  </a:lnTo>
                </a:path>
              </a:pathLst>
            </a:custGeom>
            <a:solidFill>
              <a:srgbClr val="FFFFFF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lt1"/>
                </a:solidFill>
                <a:latin typeface="Arial"/>
                <a:cs typeface="Arial"/>
              </a:endParaRPr>
            </a:p>
          </p:txBody>
        </p:sp>
        <p:sp>
          <p:nvSpPr>
            <p:cNvPr id="185" name="Ellipse 184">
              <a:extLst>
                <a:ext uri="{FF2B5EF4-FFF2-40B4-BE49-F238E27FC236}">
                  <a16:creationId xmlns:a16="http://schemas.microsoft.com/office/drawing/2014/main" id="{A9894241-806E-5148-A3B1-67B8C8486AB9}"/>
                </a:ext>
              </a:extLst>
            </p:cNvPr>
            <p:cNvSpPr/>
            <p:nvPr/>
          </p:nvSpPr>
          <p:spPr>
            <a:xfrm>
              <a:off x="1667093" y="1045201"/>
              <a:ext cx="90000" cy="90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99" name="Text Box 41">
            <a:extLst>
              <a:ext uri="{FF2B5EF4-FFF2-40B4-BE49-F238E27FC236}">
                <a16:creationId xmlns:a16="http://schemas.microsoft.com/office/drawing/2014/main" id="{6213C811-B53F-0B4F-B026-96FE05637954}"/>
              </a:ext>
            </a:extLst>
          </p:cNvPr>
          <p:cNvSpPr txBox="1">
            <a:spLocks noChangeArrowheads="1"/>
          </p:cNvSpPr>
          <p:nvPr/>
        </p:nvSpPr>
        <p:spPr bwMode="auto">
          <a:xfrm rot="19852816">
            <a:off x="5732299" y="1461267"/>
            <a:ext cx="87933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2000" b="1" dirty="0">
                <a:ln w="66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rebuchet MS"/>
                <a:ea typeface="Cambria" charset="0"/>
                <a:cs typeface="Trebuchet MS"/>
              </a:rPr>
              <a:t>QNE</a:t>
            </a:r>
          </a:p>
        </p:txBody>
      </p:sp>
      <p:pic>
        <p:nvPicPr>
          <p:cNvPr id="124" name="Picture 74">
            <a:extLst>
              <a:ext uri="{FF2B5EF4-FFF2-40B4-BE49-F238E27FC236}">
                <a16:creationId xmlns:a16="http://schemas.microsoft.com/office/drawing/2014/main" id="{946AAF4E-02C7-FF43-AAAB-73BB69E178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 rot="21328825">
            <a:off x="1543234" y="2185929"/>
            <a:ext cx="687181" cy="262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25400" dir="8400000" algn="tl" rotWithShape="0">
              <a:prstClr val="black">
                <a:alpha val="77000"/>
              </a:prstClr>
            </a:outerShdw>
          </a:effectLst>
        </p:spPr>
      </p:pic>
      <p:sp>
        <p:nvSpPr>
          <p:cNvPr id="116" name="Rectangle 115">
            <a:extLst>
              <a:ext uri="{FF2B5EF4-FFF2-40B4-BE49-F238E27FC236}">
                <a16:creationId xmlns:a16="http://schemas.microsoft.com/office/drawing/2014/main" id="{A6C65668-77F0-9942-8D65-DA83CD90D8D2}"/>
              </a:ext>
            </a:extLst>
          </p:cNvPr>
          <p:cNvSpPr/>
          <p:nvPr/>
        </p:nvSpPr>
        <p:spPr>
          <a:xfrm rot="19814436">
            <a:off x="2312066" y="3448561"/>
            <a:ext cx="412364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spcBef>
                <a:spcPts val="0"/>
              </a:spcBef>
            </a:pPr>
            <a:r>
              <a:rPr lang="fr-FR" sz="1800" dirty="0">
                <a:ln w="6600">
                  <a:noFill/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rebuchet MS"/>
              </a:rPr>
              <a:t>  vol local exclusiment</a:t>
            </a:r>
          </a:p>
        </p:txBody>
      </p:sp>
      <p:sp>
        <p:nvSpPr>
          <p:cNvPr id="117" name="Rectangle 116">
            <a:extLst>
              <a:ext uri="{FF2B5EF4-FFF2-40B4-BE49-F238E27FC236}">
                <a16:creationId xmlns:a16="http://schemas.microsoft.com/office/drawing/2014/main" id="{6E016895-508A-2848-9C18-67DFF978094C}"/>
              </a:ext>
            </a:extLst>
          </p:cNvPr>
          <p:cNvSpPr/>
          <p:nvPr/>
        </p:nvSpPr>
        <p:spPr>
          <a:xfrm rot="19814436">
            <a:off x="-253087" y="3549108"/>
            <a:ext cx="412364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spcBef>
                <a:spcPts val="0"/>
              </a:spcBef>
            </a:pPr>
            <a:r>
              <a:rPr lang="fr-FR" sz="1800" dirty="0">
                <a:ln w="6600">
                  <a:noFill/>
                  <a:prstDash val="solid"/>
                </a:ln>
                <a:solidFill>
                  <a:schemeClr val="tx2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rebuchet MS"/>
              </a:rPr>
              <a:t>Règles SERA</a:t>
            </a:r>
          </a:p>
        </p:txBody>
      </p:sp>
      <p:sp>
        <p:nvSpPr>
          <p:cNvPr id="118" name="Rectangle 117">
            <a:extLst>
              <a:ext uri="{FF2B5EF4-FFF2-40B4-BE49-F238E27FC236}">
                <a16:creationId xmlns:a16="http://schemas.microsoft.com/office/drawing/2014/main" id="{8A83A13E-0B93-E84D-8941-FB009209433F}"/>
              </a:ext>
            </a:extLst>
          </p:cNvPr>
          <p:cNvSpPr/>
          <p:nvPr/>
        </p:nvSpPr>
        <p:spPr>
          <a:xfrm rot="19814436">
            <a:off x="4846500" y="3391465"/>
            <a:ext cx="412364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spcBef>
                <a:spcPts val="0"/>
              </a:spcBef>
            </a:pPr>
            <a:r>
              <a:rPr lang="fr-FR" sz="1800" dirty="0">
                <a:ln w="6600">
                  <a:noFill/>
                  <a:prstDash val="solid"/>
                </a:ln>
                <a:solidFill>
                  <a:schemeClr val="accent2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rebuchet MS"/>
              </a:rPr>
              <a:t>Règles SERA</a:t>
            </a:r>
          </a:p>
        </p:txBody>
      </p:sp>
    </p:spTree>
    <p:extLst>
      <p:ext uri="{BB962C8B-B14F-4D97-AF65-F5344CB8AC3E}">
        <p14:creationId xmlns:p14="http://schemas.microsoft.com/office/powerpoint/2010/main" val="2147132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" grpId="0"/>
      <p:bldP spid="117" grpId="0"/>
      <p:bldP spid="11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AutoShape 3" descr="Marbre blanc"/>
          <p:cNvSpPr>
            <a:spLocks noChangeArrowheads="1"/>
          </p:cNvSpPr>
          <p:nvPr/>
        </p:nvSpPr>
        <p:spPr bwMode="auto">
          <a:xfrm>
            <a:off x="893762" y="352425"/>
            <a:ext cx="7356475" cy="578882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 fontAlgn="auto">
              <a:spcAft>
                <a:spcPts val="1200"/>
              </a:spcAft>
              <a:defRPr/>
            </a:pPr>
            <a:r>
              <a:rPr lang="fr-FR" sz="2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latin typeface="+mj-lt"/>
                <a:cs typeface="Arial" charset="0"/>
              </a:rPr>
              <a:t>ALTIMETRIE</a:t>
            </a:r>
          </a:p>
        </p:txBody>
      </p:sp>
      <p:sp>
        <p:nvSpPr>
          <p:cNvPr id="2" name="Rectangle à coins arrondis 1"/>
          <p:cNvSpPr/>
          <p:nvPr/>
        </p:nvSpPr>
        <p:spPr>
          <a:xfrm>
            <a:off x="1682750" y="4191000"/>
            <a:ext cx="5372100" cy="546100"/>
          </a:xfrm>
          <a:prstGeom prst="roundRect">
            <a:avLst/>
          </a:prstGeom>
          <a:noFill/>
          <a:ln w="19050" cmpd="sng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latin typeface="+mj-lt"/>
              <a:cs typeface="Arial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7414B78-8ED0-8C47-A77D-75B409C442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93788" y="1382712"/>
            <a:ext cx="7148512" cy="4016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1257300" lvl="2" indent="-342900">
              <a:lnSpc>
                <a:spcPct val="130000"/>
              </a:lnSpc>
              <a:spcBef>
                <a:spcPct val="50000"/>
              </a:spcBef>
              <a:spcAft>
                <a:spcPts val="1200"/>
              </a:spcAft>
              <a:buSzPct val="100000"/>
              <a:buFont typeface="Wingdings" pitchFamily="2" charset="2"/>
              <a:buChar char="v"/>
              <a:defRPr/>
            </a:pPr>
            <a:r>
              <a:rPr lang="fr-FR" sz="2000" b="1" dirty="0">
                <a:ln w="0"/>
                <a:solidFill>
                  <a:schemeClr val="accent1"/>
                </a:solidFill>
                <a:latin typeface="Trebuchet MS"/>
                <a:ea typeface="Comic Sans MS" charset="0"/>
                <a:cs typeface="Trebuchet MS"/>
              </a:rPr>
              <a:t>Notion de pression atmosphérique</a:t>
            </a:r>
          </a:p>
          <a:p>
            <a:pPr marL="1257300" lvl="2" indent="-342900">
              <a:lnSpc>
                <a:spcPct val="130000"/>
              </a:lnSpc>
              <a:spcBef>
                <a:spcPct val="50000"/>
              </a:spcBef>
              <a:spcAft>
                <a:spcPts val="1200"/>
              </a:spcAft>
              <a:buSzPct val="100000"/>
              <a:buFont typeface="Wingdings" pitchFamily="2" charset="2"/>
              <a:buChar char="v"/>
              <a:defRPr/>
            </a:pPr>
            <a:r>
              <a:rPr lang="fr-FR" sz="2000" b="1" dirty="0">
                <a:ln w="0"/>
                <a:solidFill>
                  <a:schemeClr val="accent1"/>
                </a:solidFill>
                <a:latin typeface="Trebuchet MS"/>
                <a:ea typeface="Comic Sans MS" charset="0"/>
                <a:cs typeface="Trebuchet MS"/>
              </a:rPr>
              <a:t>Atmosphère standard</a:t>
            </a:r>
          </a:p>
          <a:p>
            <a:pPr marL="1257300" lvl="2" indent="-342900">
              <a:lnSpc>
                <a:spcPct val="130000"/>
              </a:lnSpc>
              <a:spcBef>
                <a:spcPct val="50000"/>
              </a:spcBef>
              <a:spcAft>
                <a:spcPts val="1200"/>
              </a:spcAft>
              <a:buSzPct val="100000"/>
              <a:buFont typeface="Wingdings" pitchFamily="2" charset="2"/>
              <a:buChar char="v"/>
              <a:defRPr/>
            </a:pPr>
            <a:r>
              <a:rPr lang="fr-FR" sz="2000" b="1" dirty="0">
                <a:ln w="0"/>
                <a:solidFill>
                  <a:schemeClr val="accent1"/>
                </a:solidFill>
                <a:latin typeface="Trebuchet MS"/>
                <a:ea typeface="Comic Sans MS" charset="0"/>
                <a:cs typeface="Trebuchet MS"/>
              </a:rPr>
              <a:t>Fonctionnement de l’altimètre</a:t>
            </a:r>
          </a:p>
          <a:p>
            <a:pPr marL="1257300" lvl="2" indent="-342900">
              <a:lnSpc>
                <a:spcPct val="130000"/>
              </a:lnSpc>
              <a:spcBef>
                <a:spcPct val="50000"/>
              </a:spcBef>
              <a:spcAft>
                <a:spcPts val="1200"/>
              </a:spcAft>
              <a:buSzPct val="100000"/>
              <a:buFont typeface="Wingdings" pitchFamily="2" charset="2"/>
              <a:buChar char="v"/>
              <a:defRPr/>
            </a:pPr>
            <a:r>
              <a:rPr lang="fr-FR" sz="2000" b="1" dirty="0">
                <a:ln w="0"/>
                <a:solidFill>
                  <a:schemeClr val="accent1"/>
                </a:solidFill>
                <a:latin typeface="Trebuchet MS"/>
                <a:ea typeface="Comic Sans MS" charset="0"/>
                <a:cs typeface="Trebuchet MS"/>
              </a:rPr>
              <a:t>Les différents calages altimétriques</a:t>
            </a:r>
          </a:p>
          <a:p>
            <a:pPr marL="1257300" lvl="2" indent="-342900">
              <a:lnSpc>
                <a:spcPct val="130000"/>
              </a:lnSpc>
              <a:spcBef>
                <a:spcPct val="50000"/>
              </a:spcBef>
              <a:spcAft>
                <a:spcPts val="1200"/>
              </a:spcAft>
              <a:buSzPct val="100000"/>
              <a:buFont typeface="Wingdings" pitchFamily="2" charset="2"/>
              <a:buChar char="v"/>
              <a:defRPr/>
            </a:pPr>
            <a:r>
              <a:rPr lang="fr-FR" sz="2000" b="1" dirty="0">
                <a:ln w="0"/>
                <a:solidFill>
                  <a:schemeClr val="accent1"/>
                </a:solidFill>
                <a:latin typeface="Trebuchet MS"/>
                <a:ea typeface="Comic Sans MS" charset="0"/>
                <a:cs typeface="Trebuchet MS"/>
              </a:rPr>
              <a:t>Détermination du calage à adopter</a:t>
            </a:r>
          </a:p>
          <a:p>
            <a:pPr marL="1257300" lvl="2" indent="-342900">
              <a:lnSpc>
                <a:spcPct val="130000"/>
              </a:lnSpc>
              <a:spcBef>
                <a:spcPct val="50000"/>
              </a:spcBef>
              <a:spcAft>
                <a:spcPts val="1200"/>
              </a:spcAft>
              <a:buSzPct val="100000"/>
              <a:buFont typeface="Wingdings" pitchFamily="2" charset="2"/>
              <a:buChar char="v"/>
              <a:defRPr/>
            </a:pPr>
            <a:r>
              <a:rPr lang="fr-FR" sz="2000" b="1" dirty="0">
                <a:ln w="0"/>
                <a:solidFill>
                  <a:schemeClr val="accent1"/>
                </a:solidFill>
                <a:latin typeface="Trebuchet MS"/>
                <a:ea typeface="Comic Sans MS" charset="0"/>
                <a:cs typeface="Trebuchet MS"/>
              </a:rPr>
              <a:t>Altimétrie et réglementation</a:t>
            </a:r>
          </a:p>
        </p:txBody>
      </p:sp>
    </p:spTree>
    <p:extLst>
      <p:ext uri="{BB962C8B-B14F-4D97-AF65-F5344CB8AC3E}">
        <p14:creationId xmlns:p14="http://schemas.microsoft.com/office/powerpoint/2010/main" val="2622965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Picture 87"/>
          <p:cNvPicPr>
            <a:picLocks noChangeAspect="1" noChangeArrowheads="1"/>
          </p:cNvPicPr>
          <p:nvPr/>
        </p:nvPicPr>
        <p:blipFill>
          <a:blip r:embed="rId3">
            <a:lum bright="22000" contrast="32000"/>
          </a:blip>
          <a:srcRect/>
          <a:stretch>
            <a:fillRect/>
          </a:stretch>
        </p:blipFill>
        <p:spPr bwMode="auto">
          <a:xfrm>
            <a:off x="462616" y="856524"/>
            <a:ext cx="8245200" cy="5399101"/>
          </a:xfrm>
          <a:prstGeom prst="rect">
            <a:avLst/>
          </a:prstGeom>
          <a:ln w="19050"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pSp>
        <p:nvGrpSpPr>
          <p:cNvPr id="80" name="Group 9">
            <a:extLst>
              <a:ext uri="{FF2B5EF4-FFF2-40B4-BE49-F238E27FC236}">
                <a16:creationId xmlns:a16="http://schemas.microsoft.com/office/drawing/2014/main" id="{1EAC22D4-8495-9A40-AB69-9ECD573AE431}"/>
              </a:ext>
            </a:extLst>
          </p:cNvPr>
          <p:cNvGrpSpPr>
            <a:grpSpLocks/>
          </p:cNvGrpSpPr>
          <p:nvPr/>
        </p:nvGrpSpPr>
        <p:grpSpPr bwMode="auto">
          <a:xfrm>
            <a:off x="457404" y="6037510"/>
            <a:ext cx="1829829" cy="234000"/>
            <a:chOff x="0" y="2964"/>
            <a:chExt cx="5760" cy="1356"/>
          </a:xfrm>
        </p:grpSpPr>
        <p:sp>
          <p:nvSpPr>
            <p:cNvPr id="81" name="Rectangle 6">
              <a:extLst>
                <a:ext uri="{FF2B5EF4-FFF2-40B4-BE49-F238E27FC236}">
                  <a16:creationId xmlns:a16="http://schemas.microsoft.com/office/drawing/2014/main" id="{E6E09D4F-76E9-C249-B085-AE81AFB49C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3612"/>
              <a:ext cx="5760" cy="708"/>
            </a:xfrm>
            <a:prstGeom prst="rect">
              <a:avLst/>
            </a:prstGeom>
            <a:solidFill>
              <a:srgbClr val="59BB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prstDash val="sysDot"/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fr-FR" altLang="fr-FR" sz="1800"/>
            </a:p>
          </p:txBody>
        </p:sp>
        <p:pic>
          <p:nvPicPr>
            <p:cNvPr id="82" name="Picture 5" descr="AG00628_">
              <a:extLst>
                <a:ext uri="{FF2B5EF4-FFF2-40B4-BE49-F238E27FC236}">
                  <a16:creationId xmlns:a16="http://schemas.microsoft.com/office/drawing/2014/main" id="{232B034A-381C-8A44-A6F7-39223FC33156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964"/>
              <a:ext cx="5760" cy="6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5" name="Freeform 1763">
            <a:extLst>
              <a:ext uri="{FF2B5EF4-FFF2-40B4-BE49-F238E27FC236}">
                <a16:creationId xmlns:a16="http://schemas.microsoft.com/office/drawing/2014/main" id="{0EF379EE-6226-084E-8E66-DC1D1128C98D}"/>
              </a:ext>
            </a:extLst>
          </p:cNvPr>
          <p:cNvSpPr>
            <a:spLocks/>
          </p:cNvSpPr>
          <p:nvPr/>
        </p:nvSpPr>
        <p:spPr bwMode="auto">
          <a:xfrm flipH="1">
            <a:off x="1839074" y="4591458"/>
            <a:ext cx="6868742" cy="1689151"/>
          </a:xfrm>
          <a:custGeom>
            <a:avLst/>
            <a:gdLst>
              <a:gd name="T0" fmla="*/ 0 w 10624"/>
              <a:gd name="T1" fmla="*/ 1400 h 1415"/>
              <a:gd name="T2" fmla="*/ 90 w 10624"/>
              <a:gd name="T3" fmla="*/ 1330 h 1415"/>
              <a:gd name="T4" fmla="*/ 175 w 10624"/>
              <a:gd name="T5" fmla="*/ 1272 h 1415"/>
              <a:gd name="T6" fmla="*/ 240 w 10624"/>
              <a:gd name="T7" fmla="*/ 1265 h 1415"/>
              <a:gd name="T8" fmla="*/ 330 w 10624"/>
              <a:gd name="T9" fmla="*/ 1260 h 1415"/>
              <a:gd name="T10" fmla="*/ 395 w 10624"/>
              <a:gd name="T11" fmla="*/ 1255 h 1415"/>
              <a:gd name="T12" fmla="*/ 485 w 10624"/>
              <a:gd name="T13" fmla="*/ 1250 h 1415"/>
              <a:gd name="T14" fmla="*/ 573 w 10624"/>
              <a:gd name="T15" fmla="*/ 1245 h 1415"/>
              <a:gd name="T16" fmla="*/ 660 w 10624"/>
              <a:gd name="T17" fmla="*/ 1240 h 1415"/>
              <a:gd name="T18" fmla="*/ 773 w 10624"/>
              <a:gd name="T19" fmla="*/ 1207 h 1415"/>
              <a:gd name="T20" fmla="*/ 833 w 10624"/>
              <a:gd name="T21" fmla="*/ 1122 h 1415"/>
              <a:gd name="T22" fmla="*/ 895 w 10624"/>
              <a:gd name="T23" fmla="*/ 1092 h 1415"/>
              <a:gd name="T24" fmla="*/ 1003 w 10624"/>
              <a:gd name="T25" fmla="*/ 1005 h 1415"/>
              <a:gd name="T26" fmla="*/ 1068 w 10624"/>
              <a:gd name="T27" fmla="*/ 947 h 1415"/>
              <a:gd name="T28" fmla="*/ 1155 w 10624"/>
              <a:gd name="T29" fmla="*/ 885 h 1415"/>
              <a:gd name="T30" fmla="*/ 1220 w 10624"/>
              <a:gd name="T31" fmla="*/ 827 h 1415"/>
              <a:gd name="T32" fmla="*/ 1305 w 10624"/>
              <a:gd name="T33" fmla="*/ 742 h 1415"/>
              <a:gd name="T34" fmla="*/ 1388 w 10624"/>
              <a:gd name="T35" fmla="*/ 627 h 1415"/>
              <a:gd name="T36" fmla="*/ 1493 w 10624"/>
              <a:gd name="T37" fmla="*/ 542 h 1415"/>
              <a:gd name="T38" fmla="*/ 1553 w 10624"/>
              <a:gd name="T39" fmla="*/ 455 h 1415"/>
              <a:gd name="T40" fmla="*/ 1640 w 10624"/>
              <a:gd name="T41" fmla="*/ 395 h 1415"/>
              <a:gd name="T42" fmla="*/ 1705 w 10624"/>
              <a:gd name="T43" fmla="*/ 312 h 1415"/>
              <a:gd name="T44" fmla="*/ 1790 w 10624"/>
              <a:gd name="T45" fmla="*/ 247 h 1415"/>
              <a:gd name="T46" fmla="*/ 1878 w 10624"/>
              <a:gd name="T47" fmla="*/ 192 h 1415"/>
              <a:gd name="T48" fmla="*/ 1960 w 10624"/>
              <a:gd name="T49" fmla="*/ 130 h 1415"/>
              <a:gd name="T50" fmla="*/ 2073 w 10624"/>
              <a:gd name="T51" fmla="*/ 127 h 1415"/>
              <a:gd name="T52" fmla="*/ 2158 w 10624"/>
              <a:gd name="T53" fmla="*/ 65 h 1415"/>
              <a:gd name="T54" fmla="*/ 2243 w 10624"/>
              <a:gd name="T55" fmla="*/ 7 h 1415"/>
              <a:gd name="T56" fmla="*/ 2330 w 10624"/>
              <a:gd name="T57" fmla="*/ 0 h 1415"/>
              <a:gd name="T58" fmla="*/ 2423 w 10624"/>
              <a:gd name="T59" fmla="*/ 47 h 1415"/>
              <a:gd name="T60" fmla="*/ 2493 w 10624"/>
              <a:gd name="T61" fmla="*/ 97 h 1415"/>
              <a:gd name="T62" fmla="*/ 2560 w 10624"/>
              <a:gd name="T63" fmla="*/ 177 h 1415"/>
              <a:gd name="T64" fmla="*/ 2630 w 10624"/>
              <a:gd name="T65" fmla="*/ 275 h 1415"/>
              <a:gd name="T66" fmla="*/ 2698 w 10624"/>
              <a:gd name="T67" fmla="*/ 355 h 1415"/>
              <a:gd name="T68" fmla="*/ 2788 w 10624"/>
              <a:gd name="T69" fmla="*/ 432 h 1415"/>
              <a:gd name="T70" fmla="*/ 2905 w 10624"/>
              <a:gd name="T71" fmla="*/ 507 h 1415"/>
              <a:gd name="T72" fmla="*/ 2995 w 10624"/>
              <a:gd name="T73" fmla="*/ 550 h 1415"/>
              <a:gd name="T74" fmla="*/ 3065 w 10624"/>
              <a:gd name="T75" fmla="*/ 572 h 1415"/>
              <a:gd name="T76" fmla="*/ 3173 w 10624"/>
              <a:gd name="T77" fmla="*/ 592 h 1415"/>
              <a:gd name="T78" fmla="*/ 3238 w 10624"/>
              <a:gd name="T79" fmla="*/ 587 h 1415"/>
              <a:gd name="T80" fmla="*/ 3305 w 10624"/>
              <a:gd name="T81" fmla="*/ 582 h 1415"/>
              <a:gd name="T82" fmla="*/ 3395 w 10624"/>
              <a:gd name="T83" fmla="*/ 580 h 1415"/>
              <a:gd name="T84" fmla="*/ 3508 w 10624"/>
              <a:gd name="T85" fmla="*/ 652 h 1415"/>
              <a:gd name="T86" fmla="*/ 3600 w 10624"/>
              <a:gd name="T87" fmla="*/ 702 h 1415"/>
              <a:gd name="T88" fmla="*/ 3693 w 10624"/>
              <a:gd name="T89" fmla="*/ 777 h 1415"/>
              <a:gd name="T90" fmla="*/ 3740 w 10624"/>
              <a:gd name="T91" fmla="*/ 857 h 1415"/>
              <a:gd name="T92" fmla="*/ 3850 w 10624"/>
              <a:gd name="T93" fmla="*/ 925 h 1415"/>
              <a:gd name="T94" fmla="*/ 3923 w 10624"/>
              <a:gd name="T95" fmla="*/ 980 h 1415"/>
              <a:gd name="T96" fmla="*/ 4035 w 10624"/>
              <a:gd name="T97" fmla="*/ 1055 h 1415"/>
              <a:gd name="T98" fmla="*/ 4100 w 10624"/>
              <a:gd name="T99" fmla="*/ 1075 h 1415"/>
              <a:gd name="T100" fmla="*/ 4170 w 10624"/>
              <a:gd name="T101" fmla="*/ 1100 h 1415"/>
              <a:gd name="T102" fmla="*/ 4258 w 10624"/>
              <a:gd name="T103" fmla="*/ 1145 h 1415"/>
              <a:gd name="T104" fmla="*/ 4348 w 10624"/>
              <a:gd name="T105" fmla="*/ 1192 h 1415"/>
              <a:gd name="T106" fmla="*/ 4438 w 10624"/>
              <a:gd name="T107" fmla="*/ 1242 h 1415"/>
              <a:gd name="T108" fmla="*/ 4528 w 10624"/>
              <a:gd name="T109" fmla="*/ 1262 h 1415"/>
              <a:gd name="T110" fmla="*/ 4598 w 10624"/>
              <a:gd name="T111" fmla="*/ 1260 h 1415"/>
              <a:gd name="T112" fmla="*/ 4685 w 10624"/>
              <a:gd name="T113" fmla="*/ 1252 h 1415"/>
              <a:gd name="T114" fmla="*/ 4773 w 10624"/>
              <a:gd name="T115" fmla="*/ 1247 h 1415"/>
              <a:gd name="T116" fmla="*/ 4858 w 10624"/>
              <a:gd name="T117" fmla="*/ 1190 h 1415"/>
              <a:gd name="T118" fmla="*/ 4943 w 10624"/>
              <a:gd name="T119" fmla="*/ 1152 h 1415"/>
              <a:gd name="T120" fmla="*/ 10624 w 10624"/>
              <a:gd name="T121" fmla="*/ 1280 h 1415"/>
              <a:gd name="T122" fmla="*/ 10609 w 10624"/>
              <a:gd name="T123" fmla="*/ 1415 h 1415"/>
              <a:gd name="connsiteX0" fmla="*/ 0 w 10000"/>
              <a:gd name="connsiteY0" fmla="*/ 9894 h 10000"/>
              <a:gd name="connsiteX1" fmla="*/ 85 w 10000"/>
              <a:gd name="connsiteY1" fmla="*/ 9399 h 10000"/>
              <a:gd name="connsiteX2" fmla="*/ 165 w 10000"/>
              <a:gd name="connsiteY2" fmla="*/ 8989 h 10000"/>
              <a:gd name="connsiteX3" fmla="*/ 226 w 10000"/>
              <a:gd name="connsiteY3" fmla="*/ 8940 h 10000"/>
              <a:gd name="connsiteX4" fmla="*/ 311 w 10000"/>
              <a:gd name="connsiteY4" fmla="*/ 8905 h 10000"/>
              <a:gd name="connsiteX5" fmla="*/ 372 w 10000"/>
              <a:gd name="connsiteY5" fmla="*/ 8869 h 10000"/>
              <a:gd name="connsiteX6" fmla="*/ 457 w 10000"/>
              <a:gd name="connsiteY6" fmla="*/ 8834 h 10000"/>
              <a:gd name="connsiteX7" fmla="*/ 539 w 10000"/>
              <a:gd name="connsiteY7" fmla="*/ 8799 h 10000"/>
              <a:gd name="connsiteX8" fmla="*/ 621 w 10000"/>
              <a:gd name="connsiteY8" fmla="*/ 8763 h 10000"/>
              <a:gd name="connsiteX9" fmla="*/ 728 w 10000"/>
              <a:gd name="connsiteY9" fmla="*/ 8530 h 10000"/>
              <a:gd name="connsiteX10" fmla="*/ 784 w 10000"/>
              <a:gd name="connsiteY10" fmla="*/ 7929 h 10000"/>
              <a:gd name="connsiteX11" fmla="*/ 842 w 10000"/>
              <a:gd name="connsiteY11" fmla="*/ 7717 h 10000"/>
              <a:gd name="connsiteX12" fmla="*/ 944 w 10000"/>
              <a:gd name="connsiteY12" fmla="*/ 7102 h 10000"/>
              <a:gd name="connsiteX13" fmla="*/ 1005 w 10000"/>
              <a:gd name="connsiteY13" fmla="*/ 6693 h 10000"/>
              <a:gd name="connsiteX14" fmla="*/ 1087 w 10000"/>
              <a:gd name="connsiteY14" fmla="*/ 6254 h 10000"/>
              <a:gd name="connsiteX15" fmla="*/ 1148 w 10000"/>
              <a:gd name="connsiteY15" fmla="*/ 5845 h 10000"/>
              <a:gd name="connsiteX16" fmla="*/ 1228 w 10000"/>
              <a:gd name="connsiteY16" fmla="*/ 5244 h 10000"/>
              <a:gd name="connsiteX17" fmla="*/ 1306 w 10000"/>
              <a:gd name="connsiteY17" fmla="*/ 4431 h 10000"/>
              <a:gd name="connsiteX18" fmla="*/ 1405 w 10000"/>
              <a:gd name="connsiteY18" fmla="*/ 3830 h 10000"/>
              <a:gd name="connsiteX19" fmla="*/ 1462 w 10000"/>
              <a:gd name="connsiteY19" fmla="*/ 3216 h 10000"/>
              <a:gd name="connsiteX20" fmla="*/ 1544 w 10000"/>
              <a:gd name="connsiteY20" fmla="*/ 2792 h 10000"/>
              <a:gd name="connsiteX21" fmla="*/ 1605 w 10000"/>
              <a:gd name="connsiteY21" fmla="*/ 2205 h 10000"/>
              <a:gd name="connsiteX22" fmla="*/ 1685 w 10000"/>
              <a:gd name="connsiteY22" fmla="*/ 1746 h 10000"/>
              <a:gd name="connsiteX23" fmla="*/ 1768 w 10000"/>
              <a:gd name="connsiteY23" fmla="*/ 1357 h 10000"/>
              <a:gd name="connsiteX24" fmla="*/ 1845 w 10000"/>
              <a:gd name="connsiteY24" fmla="*/ 919 h 10000"/>
              <a:gd name="connsiteX25" fmla="*/ 1951 w 10000"/>
              <a:gd name="connsiteY25" fmla="*/ 898 h 10000"/>
              <a:gd name="connsiteX26" fmla="*/ 2031 w 10000"/>
              <a:gd name="connsiteY26" fmla="*/ 459 h 10000"/>
              <a:gd name="connsiteX27" fmla="*/ 2111 w 10000"/>
              <a:gd name="connsiteY27" fmla="*/ 49 h 10000"/>
              <a:gd name="connsiteX28" fmla="*/ 2193 w 10000"/>
              <a:gd name="connsiteY28" fmla="*/ 0 h 10000"/>
              <a:gd name="connsiteX29" fmla="*/ 2281 w 10000"/>
              <a:gd name="connsiteY29" fmla="*/ 332 h 10000"/>
              <a:gd name="connsiteX30" fmla="*/ 2347 w 10000"/>
              <a:gd name="connsiteY30" fmla="*/ 686 h 10000"/>
              <a:gd name="connsiteX31" fmla="*/ 2410 w 10000"/>
              <a:gd name="connsiteY31" fmla="*/ 1251 h 10000"/>
              <a:gd name="connsiteX32" fmla="*/ 2476 w 10000"/>
              <a:gd name="connsiteY32" fmla="*/ 1943 h 10000"/>
              <a:gd name="connsiteX33" fmla="*/ 2540 w 10000"/>
              <a:gd name="connsiteY33" fmla="*/ 2509 h 10000"/>
              <a:gd name="connsiteX34" fmla="*/ 2624 w 10000"/>
              <a:gd name="connsiteY34" fmla="*/ 3053 h 10000"/>
              <a:gd name="connsiteX35" fmla="*/ 2734 w 10000"/>
              <a:gd name="connsiteY35" fmla="*/ 3583 h 10000"/>
              <a:gd name="connsiteX36" fmla="*/ 2819 w 10000"/>
              <a:gd name="connsiteY36" fmla="*/ 3887 h 10000"/>
              <a:gd name="connsiteX37" fmla="*/ 2885 w 10000"/>
              <a:gd name="connsiteY37" fmla="*/ 4042 h 10000"/>
              <a:gd name="connsiteX38" fmla="*/ 2987 w 10000"/>
              <a:gd name="connsiteY38" fmla="*/ 4184 h 10000"/>
              <a:gd name="connsiteX39" fmla="*/ 3048 w 10000"/>
              <a:gd name="connsiteY39" fmla="*/ 4148 h 10000"/>
              <a:gd name="connsiteX40" fmla="*/ 3111 w 10000"/>
              <a:gd name="connsiteY40" fmla="*/ 4113 h 10000"/>
              <a:gd name="connsiteX41" fmla="*/ 3196 w 10000"/>
              <a:gd name="connsiteY41" fmla="*/ 4099 h 10000"/>
              <a:gd name="connsiteX42" fmla="*/ 3302 w 10000"/>
              <a:gd name="connsiteY42" fmla="*/ 4608 h 10000"/>
              <a:gd name="connsiteX43" fmla="*/ 3389 w 10000"/>
              <a:gd name="connsiteY43" fmla="*/ 4961 h 10000"/>
              <a:gd name="connsiteX44" fmla="*/ 3476 w 10000"/>
              <a:gd name="connsiteY44" fmla="*/ 5491 h 10000"/>
              <a:gd name="connsiteX45" fmla="*/ 3520 w 10000"/>
              <a:gd name="connsiteY45" fmla="*/ 6057 h 10000"/>
              <a:gd name="connsiteX46" fmla="*/ 3624 w 10000"/>
              <a:gd name="connsiteY46" fmla="*/ 6537 h 10000"/>
              <a:gd name="connsiteX47" fmla="*/ 3693 w 10000"/>
              <a:gd name="connsiteY47" fmla="*/ 6926 h 10000"/>
              <a:gd name="connsiteX48" fmla="*/ 3798 w 10000"/>
              <a:gd name="connsiteY48" fmla="*/ 7456 h 10000"/>
              <a:gd name="connsiteX49" fmla="*/ 3859 w 10000"/>
              <a:gd name="connsiteY49" fmla="*/ 7597 h 10000"/>
              <a:gd name="connsiteX50" fmla="*/ 3925 w 10000"/>
              <a:gd name="connsiteY50" fmla="*/ 7774 h 10000"/>
              <a:gd name="connsiteX51" fmla="*/ 4008 w 10000"/>
              <a:gd name="connsiteY51" fmla="*/ 8092 h 10000"/>
              <a:gd name="connsiteX52" fmla="*/ 4093 w 10000"/>
              <a:gd name="connsiteY52" fmla="*/ 8424 h 10000"/>
              <a:gd name="connsiteX53" fmla="*/ 4177 w 10000"/>
              <a:gd name="connsiteY53" fmla="*/ 8777 h 10000"/>
              <a:gd name="connsiteX54" fmla="*/ 4262 w 10000"/>
              <a:gd name="connsiteY54" fmla="*/ 8919 h 10000"/>
              <a:gd name="connsiteX55" fmla="*/ 4328 w 10000"/>
              <a:gd name="connsiteY55" fmla="*/ 8905 h 10000"/>
              <a:gd name="connsiteX56" fmla="*/ 4410 w 10000"/>
              <a:gd name="connsiteY56" fmla="*/ 8848 h 10000"/>
              <a:gd name="connsiteX57" fmla="*/ 4493 w 10000"/>
              <a:gd name="connsiteY57" fmla="*/ 8813 h 10000"/>
              <a:gd name="connsiteX58" fmla="*/ 4573 w 10000"/>
              <a:gd name="connsiteY58" fmla="*/ 8410 h 10000"/>
              <a:gd name="connsiteX59" fmla="*/ 5204 w 10000"/>
              <a:gd name="connsiteY59" fmla="*/ 7874 h 10000"/>
              <a:gd name="connsiteX60" fmla="*/ 10000 w 10000"/>
              <a:gd name="connsiteY60" fmla="*/ 9046 h 10000"/>
              <a:gd name="connsiteX61" fmla="*/ 9986 w 10000"/>
              <a:gd name="connsiteY61" fmla="*/ 10000 h 10000"/>
              <a:gd name="connsiteX0" fmla="*/ 0 w 10000"/>
              <a:gd name="connsiteY0" fmla="*/ 9894 h 10000"/>
              <a:gd name="connsiteX1" fmla="*/ 85 w 10000"/>
              <a:gd name="connsiteY1" fmla="*/ 9399 h 10000"/>
              <a:gd name="connsiteX2" fmla="*/ 165 w 10000"/>
              <a:gd name="connsiteY2" fmla="*/ 8989 h 10000"/>
              <a:gd name="connsiteX3" fmla="*/ 226 w 10000"/>
              <a:gd name="connsiteY3" fmla="*/ 8940 h 10000"/>
              <a:gd name="connsiteX4" fmla="*/ 311 w 10000"/>
              <a:gd name="connsiteY4" fmla="*/ 8905 h 10000"/>
              <a:gd name="connsiteX5" fmla="*/ 372 w 10000"/>
              <a:gd name="connsiteY5" fmla="*/ 8869 h 10000"/>
              <a:gd name="connsiteX6" fmla="*/ 457 w 10000"/>
              <a:gd name="connsiteY6" fmla="*/ 8834 h 10000"/>
              <a:gd name="connsiteX7" fmla="*/ 539 w 10000"/>
              <a:gd name="connsiteY7" fmla="*/ 8799 h 10000"/>
              <a:gd name="connsiteX8" fmla="*/ 621 w 10000"/>
              <a:gd name="connsiteY8" fmla="*/ 8763 h 10000"/>
              <a:gd name="connsiteX9" fmla="*/ 728 w 10000"/>
              <a:gd name="connsiteY9" fmla="*/ 8530 h 10000"/>
              <a:gd name="connsiteX10" fmla="*/ 784 w 10000"/>
              <a:gd name="connsiteY10" fmla="*/ 7929 h 10000"/>
              <a:gd name="connsiteX11" fmla="*/ 842 w 10000"/>
              <a:gd name="connsiteY11" fmla="*/ 7717 h 10000"/>
              <a:gd name="connsiteX12" fmla="*/ 944 w 10000"/>
              <a:gd name="connsiteY12" fmla="*/ 7102 h 10000"/>
              <a:gd name="connsiteX13" fmla="*/ 1005 w 10000"/>
              <a:gd name="connsiteY13" fmla="*/ 6693 h 10000"/>
              <a:gd name="connsiteX14" fmla="*/ 1087 w 10000"/>
              <a:gd name="connsiteY14" fmla="*/ 6254 h 10000"/>
              <a:gd name="connsiteX15" fmla="*/ 1148 w 10000"/>
              <a:gd name="connsiteY15" fmla="*/ 5845 h 10000"/>
              <a:gd name="connsiteX16" fmla="*/ 1228 w 10000"/>
              <a:gd name="connsiteY16" fmla="*/ 5244 h 10000"/>
              <a:gd name="connsiteX17" fmla="*/ 1306 w 10000"/>
              <a:gd name="connsiteY17" fmla="*/ 4431 h 10000"/>
              <a:gd name="connsiteX18" fmla="*/ 1405 w 10000"/>
              <a:gd name="connsiteY18" fmla="*/ 3830 h 10000"/>
              <a:gd name="connsiteX19" fmla="*/ 1462 w 10000"/>
              <a:gd name="connsiteY19" fmla="*/ 3216 h 10000"/>
              <a:gd name="connsiteX20" fmla="*/ 1544 w 10000"/>
              <a:gd name="connsiteY20" fmla="*/ 2792 h 10000"/>
              <a:gd name="connsiteX21" fmla="*/ 1605 w 10000"/>
              <a:gd name="connsiteY21" fmla="*/ 2205 h 10000"/>
              <a:gd name="connsiteX22" fmla="*/ 1685 w 10000"/>
              <a:gd name="connsiteY22" fmla="*/ 1746 h 10000"/>
              <a:gd name="connsiteX23" fmla="*/ 1768 w 10000"/>
              <a:gd name="connsiteY23" fmla="*/ 1357 h 10000"/>
              <a:gd name="connsiteX24" fmla="*/ 1845 w 10000"/>
              <a:gd name="connsiteY24" fmla="*/ 919 h 10000"/>
              <a:gd name="connsiteX25" fmla="*/ 1951 w 10000"/>
              <a:gd name="connsiteY25" fmla="*/ 898 h 10000"/>
              <a:gd name="connsiteX26" fmla="*/ 2031 w 10000"/>
              <a:gd name="connsiteY26" fmla="*/ 459 h 10000"/>
              <a:gd name="connsiteX27" fmla="*/ 2111 w 10000"/>
              <a:gd name="connsiteY27" fmla="*/ 49 h 10000"/>
              <a:gd name="connsiteX28" fmla="*/ 2193 w 10000"/>
              <a:gd name="connsiteY28" fmla="*/ 0 h 10000"/>
              <a:gd name="connsiteX29" fmla="*/ 2281 w 10000"/>
              <a:gd name="connsiteY29" fmla="*/ 332 h 10000"/>
              <a:gd name="connsiteX30" fmla="*/ 2347 w 10000"/>
              <a:gd name="connsiteY30" fmla="*/ 686 h 10000"/>
              <a:gd name="connsiteX31" fmla="*/ 2410 w 10000"/>
              <a:gd name="connsiteY31" fmla="*/ 1251 h 10000"/>
              <a:gd name="connsiteX32" fmla="*/ 2476 w 10000"/>
              <a:gd name="connsiteY32" fmla="*/ 1943 h 10000"/>
              <a:gd name="connsiteX33" fmla="*/ 2540 w 10000"/>
              <a:gd name="connsiteY33" fmla="*/ 2509 h 10000"/>
              <a:gd name="connsiteX34" fmla="*/ 2624 w 10000"/>
              <a:gd name="connsiteY34" fmla="*/ 3053 h 10000"/>
              <a:gd name="connsiteX35" fmla="*/ 2734 w 10000"/>
              <a:gd name="connsiteY35" fmla="*/ 3583 h 10000"/>
              <a:gd name="connsiteX36" fmla="*/ 2819 w 10000"/>
              <a:gd name="connsiteY36" fmla="*/ 3887 h 10000"/>
              <a:gd name="connsiteX37" fmla="*/ 2885 w 10000"/>
              <a:gd name="connsiteY37" fmla="*/ 4042 h 10000"/>
              <a:gd name="connsiteX38" fmla="*/ 2987 w 10000"/>
              <a:gd name="connsiteY38" fmla="*/ 4184 h 10000"/>
              <a:gd name="connsiteX39" fmla="*/ 3048 w 10000"/>
              <a:gd name="connsiteY39" fmla="*/ 4148 h 10000"/>
              <a:gd name="connsiteX40" fmla="*/ 3111 w 10000"/>
              <a:gd name="connsiteY40" fmla="*/ 4113 h 10000"/>
              <a:gd name="connsiteX41" fmla="*/ 3196 w 10000"/>
              <a:gd name="connsiteY41" fmla="*/ 4099 h 10000"/>
              <a:gd name="connsiteX42" fmla="*/ 3302 w 10000"/>
              <a:gd name="connsiteY42" fmla="*/ 4608 h 10000"/>
              <a:gd name="connsiteX43" fmla="*/ 3389 w 10000"/>
              <a:gd name="connsiteY43" fmla="*/ 4961 h 10000"/>
              <a:gd name="connsiteX44" fmla="*/ 3476 w 10000"/>
              <a:gd name="connsiteY44" fmla="*/ 5491 h 10000"/>
              <a:gd name="connsiteX45" fmla="*/ 3520 w 10000"/>
              <a:gd name="connsiteY45" fmla="*/ 6057 h 10000"/>
              <a:gd name="connsiteX46" fmla="*/ 3624 w 10000"/>
              <a:gd name="connsiteY46" fmla="*/ 6537 h 10000"/>
              <a:gd name="connsiteX47" fmla="*/ 3693 w 10000"/>
              <a:gd name="connsiteY47" fmla="*/ 6926 h 10000"/>
              <a:gd name="connsiteX48" fmla="*/ 3798 w 10000"/>
              <a:gd name="connsiteY48" fmla="*/ 7456 h 10000"/>
              <a:gd name="connsiteX49" fmla="*/ 3859 w 10000"/>
              <a:gd name="connsiteY49" fmla="*/ 7597 h 10000"/>
              <a:gd name="connsiteX50" fmla="*/ 3925 w 10000"/>
              <a:gd name="connsiteY50" fmla="*/ 7774 h 10000"/>
              <a:gd name="connsiteX51" fmla="*/ 4008 w 10000"/>
              <a:gd name="connsiteY51" fmla="*/ 8092 h 10000"/>
              <a:gd name="connsiteX52" fmla="*/ 4093 w 10000"/>
              <a:gd name="connsiteY52" fmla="*/ 8424 h 10000"/>
              <a:gd name="connsiteX53" fmla="*/ 4177 w 10000"/>
              <a:gd name="connsiteY53" fmla="*/ 8777 h 10000"/>
              <a:gd name="connsiteX54" fmla="*/ 4262 w 10000"/>
              <a:gd name="connsiteY54" fmla="*/ 8919 h 10000"/>
              <a:gd name="connsiteX55" fmla="*/ 4328 w 10000"/>
              <a:gd name="connsiteY55" fmla="*/ 8905 h 10000"/>
              <a:gd name="connsiteX56" fmla="*/ 4410 w 10000"/>
              <a:gd name="connsiteY56" fmla="*/ 8848 h 10000"/>
              <a:gd name="connsiteX57" fmla="*/ 4493 w 10000"/>
              <a:gd name="connsiteY57" fmla="*/ 8813 h 10000"/>
              <a:gd name="connsiteX58" fmla="*/ 4573 w 10000"/>
              <a:gd name="connsiteY58" fmla="*/ 8410 h 10000"/>
              <a:gd name="connsiteX59" fmla="*/ 5204 w 10000"/>
              <a:gd name="connsiteY59" fmla="*/ 7874 h 10000"/>
              <a:gd name="connsiteX60" fmla="*/ 10000 w 10000"/>
              <a:gd name="connsiteY60" fmla="*/ 9046 h 10000"/>
              <a:gd name="connsiteX61" fmla="*/ 9986 w 10000"/>
              <a:gd name="connsiteY61" fmla="*/ 10000 h 10000"/>
              <a:gd name="connsiteX0" fmla="*/ 0 w 10000"/>
              <a:gd name="connsiteY0" fmla="*/ 9894 h 10000"/>
              <a:gd name="connsiteX1" fmla="*/ 85 w 10000"/>
              <a:gd name="connsiteY1" fmla="*/ 9399 h 10000"/>
              <a:gd name="connsiteX2" fmla="*/ 165 w 10000"/>
              <a:gd name="connsiteY2" fmla="*/ 8989 h 10000"/>
              <a:gd name="connsiteX3" fmla="*/ 226 w 10000"/>
              <a:gd name="connsiteY3" fmla="*/ 8940 h 10000"/>
              <a:gd name="connsiteX4" fmla="*/ 311 w 10000"/>
              <a:gd name="connsiteY4" fmla="*/ 8905 h 10000"/>
              <a:gd name="connsiteX5" fmla="*/ 372 w 10000"/>
              <a:gd name="connsiteY5" fmla="*/ 8869 h 10000"/>
              <a:gd name="connsiteX6" fmla="*/ 457 w 10000"/>
              <a:gd name="connsiteY6" fmla="*/ 8834 h 10000"/>
              <a:gd name="connsiteX7" fmla="*/ 539 w 10000"/>
              <a:gd name="connsiteY7" fmla="*/ 8799 h 10000"/>
              <a:gd name="connsiteX8" fmla="*/ 621 w 10000"/>
              <a:gd name="connsiteY8" fmla="*/ 8763 h 10000"/>
              <a:gd name="connsiteX9" fmla="*/ 728 w 10000"/>
              <a:gd name="connsiteY9" fmla="*/ 8530 h 10000"/>
              <a:gd name="connsiteX10" fmla="*/ 784 w 10000"/>
              <a:gd name="connsiteY10" fmla="*/ 7929 h 10000"/>
              <a:gd name="connsiteX11" fmla="*/ 842 w 10000"/>
              <a:gd name="connsiteY11" fmla="*/ 7717 h 10000"/>
              <a:gd name="connsiteX12" fmla="*/ 944 w 10000"/>
              <a:gd name="connsiteY12" fmla="*/ 7102 h 10000"/>
              <a:gd name="connsiteX13" fmla="*/ 1005 w 10000"/>
              <a:gd name="connsiteY13" fmla="*/ 6693 h 10000"/>
              <a:gd name="connsiteX14" fmla="*/ 1087 w 10000"/>
              <a:gd name="connsiteY14" fmla="*/ 6254 h 10000"/>
              <a:gd name="connsiteX15" fmla="*/ 1148 w 10000"/>
              <a:gd name="connsiteY15" fmla="*/ 5845 h 10000"/>
              <a:gd name="connsiteX16" fmla="*/ 1228 w 10000"/>
              <a:gd name="connsiteY16" fmla="*/ 5244 h 10000"/>
              <a:gd name="connsiteX17" fmla="*/ 1306 w 10000"/>
              <a:gd name="connsiteY17" fmla="*/ 4431 h 10000"/>
              <a:gd name="connsiteX18" fmla="*/ 1405 w 10000"/>
              <a:gd name="connsiteY18" fmla="*/ 3830 h 10000"/>
              <a:gd name="connsiteX19" fmla="*/ 1462 w 10000"/>
              <a:gd name="connsiteY19" fmla="*/ 3216 h 10000"/>
              <a:gd name="connsiteX20" fmla="*/ 1544 w 10000"/>
              <a:gd name="connsiteY20" fmla="*/ 2792 h 10000"/>
              <a:gd name="connsiteX21" fmla="*/ 1605 w 10000"/>
              <a:gd name="connsiteY21" fmla="*/ 2205 h 10000"/>
              <a:gd name="connsiteX22" fmla="*/ 1685 w 10000"/>
              <a:gd name="connsiteY22" fmla="*/ 1746 h 10000"/>
              <a:gd name="connsiteX23" fmla="*/ 1768 w 10000"/>
              <a:gd name="connsiteY23" fmla="*/ 1357 h 10000"/>
              <a:gd name="connsiteX24" fmla="*/ 1845 w 10000"/>
              <a:gd name="connsiteY24" fmla="*/ 919 h 10000"/>
              <a:gd name="connsiteX25" fmla="*/ 1951 w 10000"/>
              <a:gd name="connsiteY25" fmla="*/ 898 h 10000"/>
              <a:gd name="connsiteX26" fmla="*/ 2031 w 10000"/>
              <a:gd name="connsiteY26" fmla="*/ 459 h 10000"/>
              <a:gd name="connsiteX27" fmla="*/ 2111 w 10000"/>
              <a:gd name="connsiteY27" fmla="*/ 49 h 10000"/>
              <a:gd name="connsiteX28" fmla="*/ 2193 w 10000"/>
              <a:gd name="connsiteY28" fmla="*/ 0 h 10000"/>
              <a:gd name="connsiteX29" fmla="*/ 2281 w 10000"/>
              <a:gd name="connsiteY29" fmla="*/ 332 h 10000"/>
              <a:gd name="connsiteX30" fmla="*/ 2347 w 10000"/>
              <a:gd name="connsiteY30" fmla="*/ 686 h 10000"/>
              <a:gd name="connsiteX31" fmla="*/ 2410 w 10000"/>
              <a:gd name="connsiteY31" fmla="*/ 1251 h 10000"/>
              <a:gd name="connsiteX32" fmla="*/ 2476 w 10000"/>
              <a:gd name="connsiteY32" fmla="*/ 1943 h 10000"/>
              <a:gd name="connsiteX33" fmla="*/ 2540 w 10000"/>
              <a:gd name="connsiteY33" fmla="*/ 2509 h 10000"/>
              <a:gd name="connsiteX34" fmla="*/ 2624 w 10000"/>
              <a:gd name="connsiteY34" fmla="*/ 3053 h 10000"/>
              <a:gd name="connsiteX35" fmla="*/ 2734 w 10000"/>
              <a:gd name="connsiteY35" fmla="*/ 3583 h 10000"/>
              <a:gd name="connsiteX36" fmla="*/ 2819 w 10000"/>
              <a:gd name="connsiteY36" fmla="*/ 3887 h 10000"/>
              <a:gd name="connsiteX37" fmla="*/ 2885 w 10000"/>
              <a:gd name="connsiteY37" fmla="*/ 4042 h 10000"/>
              <a:gd name="connsiteX38" fmla="*/ 2987 w 10000"/>
              <a:gd name="connsiteY38" fmla="*/ 4184 h 10000"/>
              <a:gd name="connsiteX39" fmla="*/ 3048 w 10000"/>
              <a:gd name="connsiteY39" fmla="*/ 4148 h 10000"/>
              <a:gd name="connsiteX40" fmla="*/ 3111 w 10000"/>
              <a:gd name="connsiteY40" fmla="*/ 4113 h 10000"/>
              <a:gd name="connsiteX41" fmla="*/ 3196 w 10000"/>
              <a:gd name="connsiteY41" fmla="*/ 4099 h 10000"/>
              <a:gd name="connsiteX42" fmla="*/ 3302 w 10000"/>
              <a:gd name="connsiteY42" fmla="*/ 4608 h 10000"/>
              <a:gd name="connsiteX43" fmla="*/ 3389 w 10000"/>
              <a:gd name="connsiteY43" fmla="*/ 4961 h 10000"/>
              <a:gd name="connsiteX44" fmla="*/ 3476 w 10000"/>
              <a:gd name="connsiteY44" fmla="*/ 5491 h 10000"/>
              <a:gd name="connsiteX45" fmla="*/ 3520 w 10000"/>
              <a:gd name="connsiteY45" fmla="*/ 6057 h 10000"/>
              <a:gd name="connsiteX46" fmla="*/ 3624 w 10000"/>
              <a:gd name="connsiteY46" fmla="*/ 6537 h 10000"/>
              <a:gd name="connsiteX47" fmla="*/ 3693 w 10000"/>
              <a:gd name="connsiteY47" fmla="*/ 6926 h 10000"/>
              <a:gd name="connsiteX48" fmla="*/ 3798 w 10000"/>
              <a:gd name="connsiteY48" fmla="*/ 7456 h 10000"/>
              <a:gd name="connsiteX49" fmla="*/ 3859 w 10000"/>
              <a:gd name="connsiteY49" fmla="*/ 7597 h 10000"/>
              <a:gd name="connsiteX50" fmla="*/ 3925 w 10000"/>
              <a:gd name="connsiteY50" fmla="*/ 7774 h 10000"/>
              <a:gd name="connsiteX51" fmla="*/ 4008 w 10000"/>
              <a:gd name="connsiteY51" fmla="*/ 8092 h 10000"/>
              <a:gd name="connsiteX52" fmla="*/ 4093 w 10000"/>
              <a:gd name="connsiteY52" fmla="*/ 8424 h 10000"/>
              <a:gd name="connsiteX53" fmla="*/ 4177 w 10000"/>
              <a:gd name="connsiteY53" fmla="*/ 8777 h 10000"/>
              <a:gd name="connsiteX54" fmla="*/ 4262 w 10000"/>
              <a:gd name="connsiteY54" fmla="*/ 8919 h 10000"/>
              <a:gd name="connsiteX55" fmla="*/ 4328 w 10000"/>
              <a:gd name="connsiteY55" fmla="*/ 8905 h 10000"/>
              <a:gd name="connsiteX56" fmla="*/ 4410 w 10000"/>
              <a:gd name="connsiteY56" fmla="*/ 8848 h 10000"/>
              <a:gd name="connsiteX57" fmla="*/ 4493 w 10000"/>
              <a:gd name="connsiteY57" fmla="*/ 8813 h 10000"/>
              <a:gd name="connsiteX58" fmla="*/ 4573 w 10000"/>
              <a:gd name="connsiteY58" fmla="*/ 8410 h 10000"/>
              <a:gd name="connsiteX59" fmla="*/ 5204 w 10000"/>
              <a:gd name="connsiteY59" fmla="*/ 7874 h 10000"/>
              <a:gd name="connsiteX60" fmla="*/ 10000 w 10000"/>
              <a:gd name="connsiteY60" fmla="*/ 9046 h 10000"/>
              <a:gd name="connsiteX61" fmla="*/ 9986 w 10000"/>
              <a:gd name="connsiteY61" fmla="*/ 10000 h 10000"/>
              <a:gd name="connsiteX0" fmla="*/ 0 w 10000"/>
              <a:gd name="connsiteY0" fmla="*/ 9894 h 10000"/>
              <a:gd name="connsiteX1" fmla="*/ 85 w 10000"/>
              <a:gd name="connsiteY1" fmla="*/ 9399 h 10000"/>
              <a:gd name="connsiteX2" fmla="*/ 165 w 10000"/>
              <a:gd name="connsiteY2" fmla="*/ 8989 h 10000"/>
              <a:gd name="connsiteX3" fmla="*/ 226 w 10000"/>
              <a:gd name="connsiteY3" fmla="*/ 8940 h 10000"/>
              <a:gd name="connsiteX4" fmla="*/ 311 w 10000"/>
              <a:gd name="connsiteY4" fmla="*/ 8905 h 10000"/>
              <a:gd name="connsiteX5" fmla="*/ 372 w 10000"/>
              <a:gd name="connsiteY5" fmla="*/ 8869 h 10000"/>
              <a:gd name="connsiteX6" fmla="*/ 457 w 10000"/>
              <a:gd name="connsiteY6" fmla="*/ 8834 h 10000"/>
              <a:gd name="connsiteX7" fmla="*/ 539 w 10000"/>
              <a:gd name="connsiteY7" fmla="*/ 8799 h 10000"/>
              <a:gd name="connsiteX8" fmla="*/ 621 w 10000"/>
              <a:gd name="connsiteY8" fmla="*/ 8763 h 10000"/>
              <a:gd name="connsiteX9" fmla="*/ 728 w 10000"/>
              <a:gd name="connsiteY9" fmla="*/ 8530 h 10000"/>
              <a:gd name="connsiteX10" fmla="*/ 784 w 10000"/>
              <a:gd name="connsiteY10" fmla="*/ 7929 h 10000"/>
              <a:gd name="connsiteX11" fmla="*/ 842 w 10000"/>
              <a:gd name="connsiteY11" fmla="*/ 7717 h 10000"/>
              <a:gd name="connsiteX12" fmla="*/ 944 w 10000"/>
              <a:gd name="connsiteY12" fmla="*/ 7102 h 10000"/>
              <a:gd name="connsiteX13" fmla="*/ 1005 w 10000"/>
              <a:gd name="connsiteY13" fmla="*/ 6693 h 10000"/>
              <a:gd name="connsiteX14" fmla="*/ 1087 w 10000"/>
              <a:gd name="connsiteY14" fmla="*/ 6254 h 10000"/>
              <a:gd name="connsiteX15" fmla="*/ 1148 w 10000"/>
              <a:gd name="connsiteY15" fmla="*/ 5845 h 10000"/>
              <a:gd name="connsiteX16" fmla="*/ 1228 w 10000"/>
              <a:gd name="connsiteY16" fmla="*/ 5244 h 10000"/>
              <a:gd name="connsiteX17" fmla="*/ 1306 w 10000"/>
              <a:gd name="connsiteY17" fmla="*/ 4431 h 10000"/>
              <a:gd name="connsiteX18" fmla="*/ 1405 w 10000"/>
              <a:gd name="connsiteY18" fmla="*/ 3830 h 10000"/>
              <a:gd name="connsiteX19" fmla="*/ 1462 w 10000"/>
              <a:gd name="connsiteY19" fmla="*/ 3216 h 10000"/>
              <a:gd name="connsiteX20" fmla="*/ 1544 w 10000"/>
              <a:gd name="connsiteY20" fmla="*/ 2792 h 10000"/>
              <a:gd name="connsiteX21" fmla="*/ 1605 w 10000"/>
              <a:gd name="connsiteY21" fmla="*/ 2205 h 10000"/>
              <a:gd name="connsiteX22" fmla="*/ 1685 w 10000"/>
              <a:gd name="connsiteY22" fmla="*/ 1746 h 10000"/>
              <a:gd name="connsiteX23" fmla="*/ 1768 w 10000"/>
              <a:gd name="connsiteY23" fmla="*/ 1357 h 10000"/>
              <a:gd name="connsiteX24" fmla="*/ 1845 w 10000"/>
              <a:gd name="connsiteY24" fmla="*/ 919 h 10000"/>
              <a:gd name="connsiteX25" fmla="*/ 1951 w 10000"/>
              <a:gd name="connsiteY25" fmla="*/ 898 h 10000"/>
              <a:gd name="connsiteX26" fmla="*/ 2031 w 10000"/>
              <a:gd name="connsiteY26" fmla="*/ 459 h 10000"/>
              <a:gd name="connsiteX27" fmla="*/ 2111 w 10000"/>
              <a:gd name="connsiteY27" fmla="*/ 49 h 10000"/>
              <a:gd name="connsiteX28" fmla="*/ 2193 w 10000"/>
              <a:gd name="connsiteY28" fmla="*/ 0 h 10000"/>
              <a:gd name="connsiteX29" fmla="*/ 2281 w 10000"/>
              <a:gd name="connsiteY29" fmla="*/ 332 h 10000"/>
              <a:gd name="connsiteX30" fmla="*/ 2347 w 10000"/>
              <a:gd name="connsiteY30" fmla="*/ 686 h 10000"/>
              <a:gd name="connsiteX31" fmla="*/ 2410 w 10000"/>
              <a:gd name="connsiteY31" fmla="*/ 1251 h 10000"/>
              <a:gd name="connsiteX32" fmla="*/ 2476 w 10000"/>
              <a:gd name="connsiteY32" fmla="*/ 1943 h 10000"/>
              <a:gd name="connsiteX33" fmla="*/ 2540 w 10000"/>
              <a:gd name="connsiteY33" fmla="*/ 2509 h 10000"/>
              <a:gd name="connsiteX34" fmla="*/ 2624 w 10000"/>
              <a:gd name="connsiteY34" fmla="*/ 3053 h 10000"/>
              <a:gd name="connsiteX35" fmla="*/ 2734 w 10000"/>
              <a:gd name="connsiteY35" fmla="*/ 3583 h 10000"/>
              <a:gd name="connsiteX36" fmla="*/ 2819 w 10000"/>
              <a:gd name="connsiteY36" fmla="*/ 3887 h 10000"/>
              <a:gd name="connsiteX37" fmla="*/ 2885 w 10000"/>
              <a:gd name="connsiteY37" fmla="*/ 4042 h 10000"/>
              <a:gd name="connsiteX38" fmla="*/ 2987 w 10000"/>
              <a:gd name="connsiteY38" fmla="*/ 4184 h 10000"/>
              <a:gd name="connsiteX39" fmla="*/ 3048 w 10000"/>
              <a:gd name="connsiteY39" fmla="*/ 4148 h 10000"/>
              <a:gd name="connsiteX40" fmla="*/ 3111 w 10000"/>
              <a:gd name="connsiteY40" fmla="*/ 4113 h 10000"/>
              <a:gd name="connsiteX41" fmla="*/ 3196 w 10000"/>
              <a:gd name="connsiteY41" fmla="*/ 4099 h 10000"/>
              <a:gd name="connsiteX42" fmla="*/ 3302 w 10000"/>
              <a:gd name="connsiteY42" fmla="*/ 4608 h 10000"/>
              <a:gd name="connsiteX43" fmla="*/ 3389 w 10000"/>
              <a:gd name="connsiteY43" fmla="*/ 4961 h 10000"/>
              <a:gd name="connsiteX44" fmla="*/ 3476 w 10000"/>
              <a:gd name="connsiteY44" fmla="*/ 5491 h 10000"/>
              <a:gd name="connsiteX45" fmla="*/ 3520 w 10000"/>
              <a:gd name="connsiteY45" fmla="*/ 6057 h 10000"/>
              <a:gd name="connsiteX46" fmla="*/ 3624 w 10000"/>
              <a:gd name="connsiteY46" fmla="*/ 6537 h 10000"/>
              <a:gd name="connsiteX47" fmla="*/ 3693 w 10000"/>
              <a:gd name="connsiteY47" fmla="*/ 6926 h 10000"/>
              <a:gd name="connsiteX48" fmla="*/ 3798 w 10000"/>
              <a:gd name="connsiteY48" fmla="*/ 7456 h 10000"/>
              <a:gd name="connsiteX49" fmla="*/ 3859 w 10000"/>
              <a:gd name="connsiteY49" fmla="*/ 7597 h 10000"/>
              <a:gd name="connsiteX50" fmla="*/ 3925 w 10000"/>
              <a:gd name="connsiteY50" fmla="*/ 7774 h 10000"/>
              <a:gd name="connsiteX51" fmla="*/ 4008 w 10000"/>
              <a:gd name="connsiteY51" fmla="*/ 8092 h 10000"/>
              <a:gd name="connsiteX52" fmla="*/ 4093 w 10000"/>
              <a:gd name="connsiteY52" fmla="*/ 8424 h 10000"/>
              <a:gd name="connsiteX53" fmla="*/ 4177 w 10000"/>
              <a:gd name="connsiteY53" fmla="*/ 8777 h 10000"/>
              <a:gd name="connsiteX54" fmla="*/ 4262 w 10000"/>
              <a:gd name="connsiteY54" fmla="*/ 8919 h 10000"/>
              <a:gd name="connsiteX55" fmla="*/ 4328 w 10000"/>
              <a:gd name="connsiteY55" fmla="*/ 8905 h 10000"/>
              <a:gd name="connsiteX56" fmla="*/ 4410 w 10000"/>
              <a:gd name="connsiteY56" fmla="*/ 8848 h 10000"/>
              <a:gd name="connsiteX57" fmla="*/ 4493 w 10000"/>
              <a:gd name="connsiteY57" fmla="*/ 8813 h 10000"/>
              <a:gd name="connsiteX58" fmla="*/ 4770 w 10000"/>
              <a:gd name="connsiteY58" fmla="*/ 8410 h 10000"/>
              <a:gd name="connsiteX59" fmla="*/ 5204 w 10000"/>
              <a:gd name="connsiteY59" fmla="*/ 7874 h 10000"/>
              <a:gd name="connsiteX60" fmla="*/ 10000 w 10000"/>
              <a:gd name="connsiteY60" fmla="*/ 9046 h 10000"/>
              <a:gd name="connsiteX61" fmla="*/ 9986 w 10000"/>
              <a:gd name="connsiteY61" fmla="*/ 10000 h 10000"/>
              <a:gd name="connsiteX0" fmla="*/ 0 w 10000"/>
              <a:gd name="connsiteY0" fmla="*/ 9894 h 10000"/>
              <a:gd name="connsiteX1" fmla="*/ 85 w 10000"/>
              <a:gd name="connsiteY1" fmla="*/ 9399 h 10000"/>
              <a:gd name="connsiteX2" fmla="*/ 165 w 10000"/>
              <a:gd name="connsiteY2" fmla="*/ 8989 h 10000"/>
              <a:gd name="connsiteX3" fmla="*/ 226 w 10000"/>
              <a:gd name="connsiteY3" fmla="*/ 8940 h 10000"/>
              <a:gd name="connsiteX4" fmla="*/ 311 w 10000"/>
              <a:gd name="connsiteY4" fmla="*/ 8905 h 10000"/>
              <a:gd name="connsiteX5" fmla="*/ 372 w 10000"/>
              <a:gd name="connsiteY5" fmla="*/ 8869 h 10000"/>
              <a:gd name="connsiteX6" fmla="*/ 457 w 10000"/>
              <a:gd name="connsiteY6" fmla="*/ 8834 h 10000"/>
              <a:gd name="connsiteX7" fmla="*/ 539 w 10000"/>
              <a:gd name="connsiteY7" fmla="*/ 8799 h 10000"/>
              <a:gd name="connsiteX8" fmla="*/ 621 w 10000"/>
              <a:gd name="connsiteY8" fmla="*/ 8763 h 10000"/>
              <a:gd name="connsiteX9" fmla="*/ 728 w 10000"/>
              <a:gd name="connsiteY9" fmla="*/ 8530 h 10000"/>
              <a:gd name="connsiteX10" fmla="*/ 784 w 10000"/>
              <a:gd name="connsiteY10" fmla="*/ 7929 h 10000"/>
              <a:gd name="connsiteX11" fmla="*/ 842 w 10000"/>
              <a:gd name="connsiteY11" fmla="*/ 7717 h 10000"/>
              <a:gd name="connsiteX12" fmla="*/ 944 w 10000"/>
              <a:gd name="connsiteY12" fmla="*/ 7102 h 10000"/>
              <a:gd name="connsiteX13" fmla="*/ 1005 w 10000"/>
              <a:gd name="connsiteY13" fmla="*/ 6693 h 10000"/>
              <a:gd name="connsiteX14" fmla="*/ 1087 w 10000"/>
              <a:gd name="connsiteY14" fmla="*/ 6254 h 10000"/>
              <a:gd name="connsiteX15" fmla="*/ 1148 w 10000"/>
              <a:gd name="connsiteY15" fmla="*/ 5845 h 10000"/>
              <a:gd name="connsiteX16" fmla="*/ 1228 w 10000"/>
              <a:gd name="connsiteY16" fmla="*/ 5244 h 10000"/>
              <a:gd name="connsiteX17" fmla="*/ 1306 w 10000"/>
              <a:gd name="connsiteY17" fmla="*/ 4431 h 10000"/>
              <a:gd name="connsiteX18" fmla="*/ 1405 w 10000"/>
              <a:gd name="connsiteY18" fmla="*/ 3830 h 10000"/>
              <a:gd name="connsiteX19" fmla="*/ 1462 w 10000"/>
              <a:gd name="connsiteY19" fmla="*/ 3216 h 10000"/>
              <a:gd name="connsiteX20" fmla="*/ 1544 w 10000"/>
              <a:gd name="connsiteY20" fmla="*/ 2792 h 10000"/>
              <a:gd name="connsiteX21" fmla="*/ 1605 w 10000"/>
              <a:gd name="connsiteY21" fmla="*/ 2205 h 10000"/>
              <a:gd name="connsiteX22" fmla="*/ 1685 w 10000"/>
              <a:gd name="connsiteY22" fmla="*/ 1746 h 10000"/>
              <a:gd name="connsiteX23" fmla="*/ 1768 w 10000"/>
              <a:gd name="connsiteY23" fmla="*/ 1357 h 10000"/>
              <a:gd name="connsiteX24" fmla="*/ 1845 w 10000"/>
              <a:gd name="connsiteY24" fmla="*/ 919 h 10000"/>
              <a:gd name="connsiteX25" fmla="*/ 1951 w 10000"/>
              <a:gd name="connsiteY25" fmla="*/ 898 h 10000"/>
              <a:gd name="connsiteX26" fmla="*/ 2031 w 10000"/>
              <a:gd name="connsiteY26" fmla="*/ 459 h 10000"/>
              <a:gd name="connsiteX27" fmla="*/ 2111 w 10000"/>
              <a:gd name="connsiteY27" fmla="*/ 49 h 10000"/>
              <a:gd name="connsiteX28" fmla="*/ 2193 w 10000"/>
              <a:gd name="connsiteY28" fmla="*/ 0 h 10000"/>
              <a:gd name="connsiteX29" fmla="*/ 2281 w 10000"/>
              <a:gd name="connsiteY29" fmla="*/ 332 h 10000"/>
              <a:gd name="connsiteX30" fmla="*/ 2347 w 10000"/>
              <a:gd name="connsiteY30" fmla="*/ 686 h 10000"/>
              <a:gd name="connsiteX31" fmla="*/ 2410 w 10000"/>
              <a:gd name="connsiteY31" fmla="*/ 1251 h 10000"/>
              <a:gd name="connsiteX32" fmla="*/ 2476 w 10000"/>
              <a:gd name="connsiteY32" fmla="*/ 1943 h 10000"/>
              <a:gd name="connsiteX33" fmla="*/ 2540 w 10000"/>
              <a:gd name="connsiteY33" fmla="*/ 2509 h 10000"/>
              <a:gd name="connsiteX34" fmla="*/ 2624 w 10000"/>
              <a:gd name="connsiteY34" fmla="*/ 3053 h 10000"/>
              <a:gd name="connsiteX35" fmla="*/ 2734 w 10000"/>
              <a:gd name="connsiteY35" fmla="*/ 3583 h 10000"/>
              <a:gd name="connsiteX36" fmla="*/ 2819 w 10000"/>
              <a:gd name="connsiteY36" fmla="*/ 3887 h 10000"/>
              <a:gd name="connsiteX37" fmla="*/ 2885 w 10000"/>
              <a:gd name="connsiteY37" fmla="*/ 4042 h 10000"/>
              <a:gd name="connsiteX38" fmla="*/ 2987 w 10000"/>
              <a:gd name="connsiteY38" fmla="*/ 4184 h 10000"/>
              <a:gd name="connsiteX39" fmla="*/ 3048 w 10000"/>
              <a:gd name="connsiteY39" fmla="*/ 4148 h 10000"/>
              <a:gd name="connsiteX40" fmla="*/ 3111 w 10000"/>
              <a:gd name="connsiteY40" fmla="*/ 4113 h 10000"/>
              <a:gd name="connsiteX41" fmla="*/ 3196 w 10000"/>
              <a:gd name="connsiteY41" fmla="*/ 4099 h 10000"/>
              <a:gd name="connsiteX42" fmla="*/ 3302 w 10000"/>
              <a:gd name="connsiteY42" fmla="*/ 4608 h 10000"/>
              <a:gd name="connsiteX43" fmla="*/ 3389 w 10000"/>
              <a:gd name="connsiteY43" fmla="*/ 4961 h 10000"/>
              <a:gd name="connsiteX44" fmla="*/ 3476 w 10000"/>
              <a:gd name="connsiteY44" fmla="*/ 5491 h 10000"/>
              <a:gd name="connsiteX45" fmla="*/ 3520 w 10000"/>
              <a:gd name="connsiteY45" fmla="*/ 6057 h 10000"/>
              <a:gd name="connsiteX46" fmla="*/ 3624 w 10000"/>
              <a:gd name="connsiteY46" fmla="*/ 6537 h 10000"/>
              <a:gd name="connsiteX47" fmla="*/ 3693 w 10000"/>
              <a:gd name="connsiteY47" fmla="*/ 6926 h 10000"/>
              <a:gd name="connsiteX48" fmla="*/ 3798 w 10000"/>
              <a:gd name="connsiteY48" fmla="*/ 7456 h 10000"/>
              <a:gd name="connsiteX49" fmla="*/ 3859 w 10000"/>
              <a:gd name="connsiteY49" fmla="*/ 7597 h 10000"/>
              <a:gd name="connsiteX50" fmla="*/ 3925 w 10000"/>
              <a:gd name="connsiteY50" fmla="*/ 7774 h 10000"/>
              <a:gd name="connsiteX51" fmla="*/ 4008 w 10000"/>
              <a:gd name="connsiteY51" fmla="*/ 8092 h 10000"/>
              <a:gd name="connsiteX52" fmla="*/ 4093 w 10000"/>
              <a:gd name="connsiteY52" fmla="*/ 8424 h 10000"/>
              <a:gd name="connsiteX53" fmla="*/ 4177 w 10000"/>
              <a:gd name="connsiteY53" fmla="*/ 8777 h 10000"/>
              <a:gd name="connsiteX54" fmla="*/ 4262 w 10000"/>
              <a:gd name="connsiteY54" fmla="*/ 8919 h 10000"/>
              <a:gd name="connsiteX55" fmla="*/ 4328 w 10000"/>
              <a:gd name="connsiteY55" fmla="*/ 8905 h 10000"/>
              <a:gd name="connsiteX56" fmla="*/ 4410 w 10000"/>
              <a:gd name="connsiteY56" fmla="*/ 8848 h 10000"/>
              <a:gd name="connsiteX57" fmla="*/ 4493 w 10000"/>
              <a:gd name="connsiteY57" fmla="*/ 8813 h 10000"/>
              <a:gd name="connsiteX58" fmla="*/ 4770 w 10000"/>
              <a:gd name="connsiteY58" fmla="*/ 8410 h 10000"/>
              <a:gd name="connsiteX59" fmla="*/ 5204 w 10000"/>
              <a:gd name="connsiteY59" fmla="*/ 7874 h 10000"/>
              <a:gd name="connsiteX60" fmla="*/ 10000 w 10000"/>
              <a:gd name="connsiteY60" fmla="*/ 9046 h 10000"/>
              <a:gd name="connsiteX61" fmla="*/ 9986 w 10000"/>
              <a:gd name="connsiteY61" fmla="*/ 10000 h 10000"/>
              <a:gd name="connsiteX0" fmla="*/ 0 w 10000"/>
              <a:gd name="connsiteY0" fmla="*/ 9894 h 10000"/>
              <a:gd name="connsiteX1" fmla="*/ 85 w 10000"/>
              <a:gd name="connsiteY1" fmla="*/ 9399 h 10000"/>
              <a:gd name="connsiteX2" fmla="*/ 165 w 10000"/>
              <a:gd name="connsiteY2" fmla="*/ 8989 h 10000"/>
              <a:gd name="connsiteX3" fmla="*/ 226 w 10000"/>
              <a:gd name="connsiteY3" fmla="*/ 8940 h 10000"/>
              <a:gd name="connsiteX4" fmla="*/ 311 w 10000"/>
              <a:gd name="connsiteY4" fmla="*/ 8905 h 10000"/>
              <a:gd name="connsiteX5" fmla="*/ 372 w 10000"/>
              <a:gd name="connsiteY5" fmla="*/ 8869 h 10000"/>
              <a:gd name="connsiteX6" fmla="*/ 457 w 10000"/>
              <a:gd name="connsiteY6" fmla="*/ 8834 h 10000"/>
              <a:gd name="connsiteX7" fmla="*/ 539 w 10000"/>
              <a:gd name="connsiteY7" fmla="*/ 8799 h 10000"/>
              <a:gd name="connsiteX8" fmla="*/ 621 w 10000"/>
              <a:gd name="connsiteY8" fmla="*/ 8763 h 10000"/>
              <a:gd name="connsiteX9" fmla="*/ 728 w 10000"/>
              <a:gd name="connsiteY9" fmla="*/ 8530 h 10000"/>
              <a:gd name="connsiteX10" fmla="*/ 784 w 10000"/>
              <a:gd name="connsiteY10" fmla="*/ 7929 h 10000"/>
              <a:gd name="connsiteX11" fmla="*/ 842 w 10000"/>
              <a:gd name="connsiteY11" fmla="*/ 7717 h 10000"/>
              <a:gd name="connsiteX12" fmla="*/ 944 w 10000"/>
              <a:gd name="connsiteY12" fmla="*/ 7102 h 10000"/>
              <a:gd name="connsiteX13" fmla="*/ 1005 w 10000"/>
              <a:gd name="connsiteY13" fmla="*/ 6693 h 10000"/>
              <a:gd name="connsiteX14" fmla="*/ 1087 w 10000"/>
              <a:gd name="connsiteY14" fmla="*/ 6254 h 10000"/>
              <a:gd name="connsiteX15" fmla="*/ 1148 w 10000"/>
              <a:gd name="connsiteY15" fmla="*/ 5845 h 10000"/>
              <a:gd name="connsiteX16" fmla="*/ 1228 w 10000"/>
              <a:gd name="connsiteY16" fmla="*/ 5244 h 10000"/>
              <a:gd name="connsiteX17" fmla="*/ 1306 w 10000"/>
              <a:gd name="connsiteY17" fmla="*/ 4431 h 10000"/>
              <a:gd name="connsiteX18" fmla="*/ 1405 w 10000"/>
              <a:gd name="connsiteY18" fmla="*/ 3830 h 10000"/>
              <a:gd name="connsiteX19" fmla="*/ 1462 w 10000"/>
              <a:gd name="connsiteY19" fmla="*/ 3216 h 10000"/>
              <a:gd name="connsiteX20" fmla="*/ 1544 w 10000"/>
              <a:gd name="connsiteY20" fmla="*/ 2792 h 10000"/>
              <a:gd name="connsiteX21" fmla="*/ 1605 w 10000"/>
              <a:gd name="connsiteY21" fmla="*/ 2205 h 10000"/>
              <a:gd name="connsiteX22" fmla="*/ 1685 w 10000"/>
              <a:gd name="connsiteY22" fmla="*/ 1746 h 10000"/>
              <a:gd name="connsiteX23" fmla="*/ 1768 w 10000"/>
              <a:gd name="connsiteY23" fmla="*/ 1357 h 10000"/>
              <a:gd name="connsiteX24" fmla="*/ 1845 w 10000"/>
              <a:gd name="connsiteY24" fmla="*/ 919 h 10000"/>
              <a:gd name="connsiteX25" fmla="*/ 1951 w 10000"/>
              <a:gd name="connsiteY25" fmla="*/ 898 h 10000"/>
              <a:gd name="connsiteX26" fmla="*/ 2031 w 10000"/>
              <a:gd name="connsiteY26" fmla="*/ 459 h 10000"/>
              <a:gd name="connsiteX27" fmla="*/ 2111 w 10000"/>
              <a:gd name="connsiteY27" fmla="*/ 49 h 10000"/>
              <a:gd name="connsiteX28" fmla="*/ 2193 w 10000"/>
              <a:gd name="connsiteY28" fmla="*/ 0 h 10000"/>
              <a:gd name="connsiteX29" fmla="*/ 2281 w 10000"/>
              <a:gd name="connsiteY29" fmla="*/ 332 h 10000"/>
              <a:gd name="connsiteX30" fmla="*/ 2347 w 10000"/>
              <a:gd name="connsiteY30" fmla="*/ 686 h 10000"/>
              <a:gd name="connsiteX31" fmla="*/ 2410 w 10000"/>
              <a:gd name="connsiteY31" fmla="*/ 1251 h 10000"/>
              <a:gd name="connsiteX32" fmla="*/ 2476 w 10000"/>
              <a:gd name="connsiteY32" fmla="*/ 1943 h 10000"/>
              <a:gd name="connsiteX33" fmla="*/ 2540 w 10000"/>
              <a:gd name="connsiteY33" fmla="*/ 2509 h 10000"/>
              <a:gd name="connsiteX34" fmla="*/ 2624 w 10000"/>
              <a:gd name="connsiteY34" fmla="*/ 3053 h 10000"/>
              <a:gd name="connsiteX35" fmla="*/ 2734 w 10000"/>
              <a:gd name="connsiteY35" fmla="*/ 3583 h 10000"/>
              <a:gd name="connsiteX36" fmla="*/ 2819 w 10000"/>
              <a:gd name="connsiteY36" fmla="*/ 3887 h 10000"/>
              <a:gd name="connsiteX37" fmla="*/ 2885 w 10000"/>
              <a:gd name="connsiteY37" fmla="*/ 4042 h 10000"/>
              <a:gd name="connsiteX38" fmla="*/ 2987 w 10000"/>
              <a:gd name="connsiteY38" fmla="*/ 4184 h 10000"/>
              <a:gd name="connsiteX39" fmla="*/ 3048 w 10000"/>
              <a:gd name="connsiteY39" fmla="*/ 4148 h 10000"/>
              <a:gd name="connsiteX40" fmla="*/ 3111 w 10000"/>
              <a:gd name="connsiteY40" fmla="*/ 4113 h 10000"/>
              <a:gd name="connsiteX41" fmla="*/ 3196 w 10000"/>
              <a:gd name="connsiteY41" fmla="*/ 4099 h 10000"/>
              <a:gd name="connsiteX42" fmla="*/ 3302 w 10000"/>
              <a:gd name="connsiteY42" fmla="*/ 4608 h 10000"/>
              <a:gd name="connsiteX43" fmla="*/ 3389 w 10000"/>
              <a:gd name="connsiteY43" fmla="*/ 4961 h 10000"/>
              <a:gd name="connsiteX44" fmla="*/ 3476 w 10000"/>
              <a:gd name="connsiteY44" fmla="*/ 5491 h 10000"/>
              <a:gd name="connsiteX45" fmla="*/ 3520 w 10000"/>
              <a:gd name="connsiteY45" fmla="*/ 6057 h 10000"/>
              <a:gd name="connsiteX46" fmla="*/ 3624 w 10000"/>
              <a:gd name="connsiteY46" fmla="*/ 6537 h 10000"/>
              <a:gd name="connsiteX47" fmla="*/ 3693 w 10000"/>
              <a:gd name="connsiteY47" fmla="*/ 6926 h 10000"/>
              <a:gd name="connsiteX48" fmla="*/ 3798 w 10000"/>
              <a:gd name="connsiteY48" fmla="*/ 7456 h 10000"/>
              <a:gd name="connsiteX49" fmla="*/ 3859 w 10000"/>
              <a:gd name="connsiteY49" fmla="*/ 7597 h 10000"/>
              <a:gd name="connsiteX50" fmla="*/ 3925 w 10000"/>
              <a:gd name="connsiteY50" fmla="*/ 7774 h 10000"/>
              <a:gd name="connsiteX51" fmla="*/ 4008 w 10000"/>
              <a:gd name="connsiteY51" fmla="*/ 8092 h 10000"/>
              <a:gd name="connsiteX52" fmla="*/ 4093 w 10000"/>
              <a:gd name="connsiteY52" fmla="*/ 8424 h 10000"/>
              <a:gd name="connsiteX53" fmla="*/ 4177 w 10000"/>
              <a:gd name="connsiteY53" fmla="*/ 8777 h 10000"/>
              <a:gd name="connsiteX54" fmla="*/ 4262 w 10000"/>
              <a:gd name="connsiteY54" fmla="*/ 8919 h 10000"/>
              <a:gd name="connsiteX55" fmla="*/ 4328 w 10000"/>
              <a:gd name="connsiteY55" fmla="*/ 8905 h 10000"/>
              <a:gd name="connsiteX56" fmla="*/ 4410 w 10000"/>
              <a:gd name="connsiteY56" fmla="*/ 8848 h 10000"/>
              <a:gd name="connsiteX57" fmla="*/ 4493 w 10000"/>
              <a:gd name="connsiteY57" fmla="*/ 8813 h 10000"/>
              <a:gd name="connsiteX58" fmla="*/ 4770 w 10000"/>
              <a:gd name="connsiteY58" fmla="*/ 8410 h 10000"/>
              <a:gd name="connsiteX59" fmla="*/ 6089 w 10000"/>
              <a:gd name="connsiteY59" fmla="*/ 7785 h 10000"/>
              <a:gd name="connsiteX60" fmla="*/ 10000 w 10000"/>
              <a:gd name="connsiteY60" fmla="*/ 9046 h 10000"/>
              <a:gd name="connsiteX61" fmla="*/ 9986 w 10000"/>
              <a:gd name="connsiteY61" fmla="*/ 10000 h 10000"/>
              <a:gd name="connsiteX0" fmla="*/ 0 w 10000"/>
              <a:gd name="connsiteY0" fmla="*/ 9894 h 10000"/>
              <a:gd name="connsiteX1" fmla="*/ 85 w 10000"/>
              <a:gd name="connsiteY1" fmla="*/ 9399 h 10000"/>
              <a:gd name="connsiteX2" fmla="*/ 165 w 10000"/>
              <a:gd name="connsiteY2" fmla="*/ 8989 h 10000"/>
              <a:gd name="connsiteX3" fmla="*/ 226 w 10000"/>
              <a:gd name="connsiteY3" fmla="*/ 8940 h 10000"/>
              <a:gd name="connsiteX4" fmla="*/ 311 w 10000"/>
              <a:gd name="connsiteY4" fmla="*/ 8905 h 10000"/>
              <a:gd name="connsiteX5" fmla="*/ 372 w 10000"/>
              <a:gd name="connsiteY5" fmla="*/ 8869 h 10000"/>
              <a:gd name="connsiteX6" fmla="*/ 457 w 10000"/>
              <a:gd name="connsiteY6" fmla="*/ 8834 h 10000"/>
              <a:gd name="connsiteX7" fmla="*/ 539 w 10000"/>
              <a:gd name="connsiteY7" fmla="*/ 8799 h 10000"/>
              <a:gd name="connsiteX8" fmla="*/ 621 w 10000"/>
              <a:gd name="connsiteY8" fmla="*/ 8763 h 10000"/>
              <a:gd name="connsiteX9" fmla="*/ 728 w 10000"/>
              <a:gd name="connsiteY9" fmla="*/ 8530 h 10000"/>
              <a:gd name="connsiteX10" fmla="*/ 784 w 10000"/>
              <a:gd name="connsiteY10" fmla="*/ 7929 h 10000"/>
              <a:gd name="connsiteX11" fmla="*/ 842 w 10000"/>
              <a:gd name="connsiteY11" fmla="*/ 7717 h 10000"/>
              <a:gd name="connsiteX12" fmla="*/ 944 w 10000"/>
              <a:gd name="connsiteY12" fmla="*/ 7102 h 10000"/>
              <a:gd name="connsiteX13" fmla="*/ 1005 w 10000"/>
              <a:gd name="connsiteY13" fmla="*/ 6693 h 10000"/>
              <a:gd name="connsiteX14" fmla="*/ 1087 w 10000"/>
              <a:gd name="connsiteY14" fmla="*/ 6254 h 10000"/>
              <a:gd name="connsiteX15" fmla="*/ 1148 w 10000"/>
              <a:gd name="connsiteY15" fmla="*/ 5845 h 10000"/>
              <a:gd name="connsiteX16" fmla="*/ 1228 w 10000"/>
              <a:gd name="connsiteY16" fmla="*/ 5244 h 10000"/>
              <a:gd name="connsiteX17" fmla="*/ 1306 w 10000"/>
              <a:gd name="connsiteY17" fmla="*/ 4431 h 10000"/>
              <a:gd name="connsiteX18" fmla="*/ 1405 w 10000"/>
              <a:gd name="connsiteY18" fmla="*/ 3830 h 10000"/>
              <a:gd name="connsiteX19" fmla="*/ 1462 w 10000"/>
              <a:gd name="connsiteY19" fmla="*/ 3216 h 10000"/>
              <a:gd name="connsiteX20" fmla="*/ 1544 w 10000"/>
              <a:gd name="connsiteY20" fmla="*/ 2792 h 10000"/>
              <a:gd name="connsiteX21" fmla="*/ 1605 w 10000"/>
              <a:gd name="connsiteY21" fmla="*/ 2205 h 10000"/>
              <a:gd name="connsiteX22" fmla="*/ 1685 w 10000"/>
              <a:gd name="connsiteY22" fmla="*/ 1746 h 10000"/>
              <a:gd name="connsiteX23" fmla="*/ 1768 w 10000"/>
              <a:gd name="connsiteY23" fmla="*/ 1357 h 10000"/>
              <a:gd name="connsiteX24" fmla="*/ 1845 w 10000"/>
              <a:gd name="connsiteY24" fmla="*/ 919 h 10000"/>
              <a:gd name="connsiteX25" fmla="*/ 1951 w 10000"/>
              <a:gd name="connsiteY25" fmla="*/ 898 h 10000"/>
              <a:gd name="connsiteX26" fmla="*/ 2031 w 10000"/>
              <a:gd name="connsiteY26" fmla="*/ 459 h 10000"/>
              <a:gd name="connsiteX27" fmla="*/ 2111 w 10000"/>
              <a:gd name="connsiteY27" fmla="*/ 49 h 10000"/>
              <a:gd name="connsiteX28" fmla="*/ 2193 w 10000"/>
              <a:gd name="connsiteY28" fmla="*/ 0 h 10000"/>
              <a:gd name="connsiteX29" fmla="*/ 2281 w 10000"/>
              <a:gd name="connsiteY29" fmla="*/ 332 h 10000"/>
              <a:gd name="connsiteX30" fmla="*/ 2347 w 10000"/>
              <a:gd name="connsiteY30" fmla="*/ 686 h 10000"/>
              <a:gd name="connsiteX31" fmla="*/ 2410 w 10000"/>
              <a:gd name="connsiteY31" fmla="*/ 1251 h 10000"/>
              <a:gd name="connsiteX32" fmla="*/ 2476 w 10000"/>
              <a:gd name="connsiteY32" fmla="*/ 1943 h 10000"/>
              <a:gd name="connsiteX33" fmla="*/ 2540 w 10000"/>
              <a:gd name="connsiteY33" fmla="*/ 2509 h 10000"/>
              <a:gd name="connsiteX34" fmla="*/ 2624 w 10000"/>
              <a:gd name="connsiteY34" fmla="*/ 3053 h 10000"/>
              <a:gd name="connsiteX35" fmla="*/ 2734 w 10000"/>
              <a:gd name="connsiteY35" fmla="*/ 3583 h 10000"/>
              <a:gd name="connsiteX36" fmla="*/ 2819 w 10000"/>
              <a:gd name="connsiteY36" fmla="*/ 3887 h 10000"/>
              <a:gd name="connsiteX37" fmla="*/ 2885 w 10000"/>
              <a:gd name="connsiteY37" fmla="*/ 4042 h 10000"/>
              <a:gd name="connsiteX38" fmla="*/ 2987 w 10000"/>
              <a:gd name="connsiteY38" fmla="*/ 4184 h 10000"/>
              <a:gd name="connsiteX39" fmla="*/ 3048 w 10000"/>
              <a:gd name="connsiteY39" fmla="*/ 4148 h 10000"/>
              <a:gd name="connsiteX40" fmla="*/ 3111 w 10000"/>
              <a:gd name="connsiteY40" fmla="*/ 4113 h 10000"/>
              <a:gd name="connsiteX41" fmla="*/ 3196 w 10000"/>
              <a:gd name="connsiteY41" fmla="*/ 4099 h 10000"/>
              <a:gd name="connsiteX42" fmla="*/ 3302 w 10000"/>
              <a:gd name="connsiteY42" fmla="*/ 4608 h 10000"/>
              <a:gd name="connsiteX43" fmla="*/ 3389 w 10000"/>
              <a:gd name="connsiteY43" fmla="*/ 4961 h 10000"/>
              <a:gd name="connsiteX44" fmla="*/ 3476 w 10000"/>
              <a:gd name="connsiteY44" fmla="*/ 5491 h 10000"/>
              <a:gd name="connsiteX45" fmla="*/ 3520 w 10000"/>
              <a:gd name="connsiteY45" fmla="*/ 6057 h 10000"/>
              <a:gd name="connsiteX46" fmla="*/ 3624 w 10000"/>
              <a:gd name="connsiteY46" fmla="*/ 6537 h 10000"/>
              <a:gd name="connsiteX47" fmla="*/ 3693 w 10000"/>
              <a:gd name="connsiteY47" fmla="*/ 6926 h 10000"/>
              <a:gd name="connsiteX48" fmla="*/ 3798 w 10000"/>
              <a:gd name="connsiteY48" fmla="*/ 7456 h 10000"/>
              <a:gd name="connsiteX49" fmla="*/ 3859 w 10000"/>
              <a:gd name="connsiteY49" fmla="*/ 7597 h 10000"/>
              <a:gd name="connsiteX50" fmla="*/ 3925 w 10000"/>
              <a:gd name="connsiteY50" fmla="*/ 7774 h 10000"/>
              <a:gd name="connsiteX51" fmla="*/ 4008 w 10000"/>
              <a:gd name="connsiteY51" fmla="*/ 8092 h 10000"/>
              <a:gd name="connsiteX52" fmla="*/ 4093 w 10000"/>
              <a:gd name="connsiteY52" fmla="*/ 8424 h 10000"/>
              <a:gd name="connsiteX53" fmla="*/ 4177 w 10000"/>
              <a:gd name="connsiteY53" fmla="*/ 8777 h 10000"/>
              <a:gd name="connsiteX54" fmla="*/ 4262 w 10000"/>
              <a:gd name="connsiteY54" fmla="*/ 8919 h 10000"/>
              <a:gd name="connsiteX55" fmla="*/ 4328 w 10000"/>
              <a:gd name="connsiteY55" fmla="*/ 8905 h 10000"/>
              <a:gd name="connsiteX56" fmla="*/ 4410 w 10000"/>
              <a:gd name="connsiteY56" fmla="*/ 8848 h 10000"/>
              <a:gd name="connsiteX57" fmla="*/ 4493 w 10000"/>
              <a:gd name="connsiteY57" fmla="*/ 8813 h 10000"/>
              <a:gd name="connsiteX58" fmla="*/ 4770 w 10000"/>
              <a:gd name="connsiteY58" fmla="*/ 8410 h 10000"/>
              <a:gd name="connsiteX59" fmla="*/ 6089 w 10000"/>
              <a:gd name="connsiteY59" fmla="*/ 7785 h 10000"/>
              <a:gd name="connsiteX60" fmla="*/ 7320 w 10000"/>
              <a:gd name="connsiteY60" fmla="*/ 8029 h 10000"/>
              <a:gd name="connsiteX61" fmla="*/ 10000 w 10000"/>
              <a:gd name="connsiteY61" fmla="*/ 9046 h 10000"/>
              <a:gd name="connsiteX62" fmla="*/ 9986 w 10000"/>
              <a:gd name="connsiteY62" fmla="*/ 10000 h 10000"/>
              <a:gd name="connsiteX0" fmla="*/ 0 w 10000"/>
              <a:gd name="connsiteY0" fmla="*/ 9894 h 10000"/>
              <a:gd name="connsiteX1" fmla="*/ 85 w 10000"/>
              <a:gd name="connsiteY1" fmla="*/ 9399 h 10000"/>
              <a:gd name="connsiteX2" fmla="*/ 165 w 10000"/>
              <a:gd name="connsiteY2" fmla="*/ 8989 h 10000"/>
              <a:gd name="connsiteX3" fmla="*/ 226 w 10000"/>
              <a:gd name="connsiteY3" fmla="*/ 8940 h 10000"/>
              <a:gd name="connsiteX4" fmla="*/ 311 w 10000"/>
              <a:gd name="connsiteY4" fmla="*/ 8905 h 10000"/>
              <a:gd name="connsiteX5" fmla="*/ 372 w 10000"/>
              <a:gd name="connsiteY5" fmla="*/ 8869 h 10000"/>
              <a:gd name="connsiteX6" fmla="*/ 457 w 10000"/>
              <a:gd name="connsiteY6" fmla="*/ 8834 h 10000"/>
              <a:gd name="connsiteX7" fmla="*/ 539 w 10000"/>
              <a:gd name="connsiteY7" fmla="*/ 8799 h 10000"/>
              <a:gd name="connsiteX8" fmla="*/ 621 w 10000"/>
              <a:gd name="connsiteY8" fmla="*/ 8763 h 10000"/>
              <a:gd name="connsiteX9" fmla="*/ 728 w 10000"/>
              <a:gd name="connsiteY9" fmla="*/ 8530 h 10000"/>
              <a:gd name="connsiteX10" fmla="*/ 784 w 10000"/>
              <a:gd name="connsiteY10" fmla="*/ 7929 h 10000"/>
              <a:gd name="connsiteX11" fmla="*/ 842 w 10000"/>
              <a:gd name="connsiteY11" fmla="*/ 7717 h 10000"/>
              <a:gd name="connsiteX12" fmla="*/ 944 w 10000"/>
              <a:gd name="connsiteY12" fmla="*/ 7102 h 10000"/>
              <a:gd name="connsiteX13" fmla="*/ 1005 w 10000"/>
              <a:gd name="connsiteY13" fmla="*/ 6693 h 10000"/>
              <a:gd name="connsiteX14" fmla="*/ 1087 w 10000"/>
              <a:gd name="connsiteY14" fmla="*/ 6254 h 10000"/>
              <a:gd name="connsiteX15" fmla="*/ 1148 w 10000"/>
              <a:gd name="connsiteY15" fmla="*/ 5845 h 10000"/>
              <a:gd name="connsiteX16" fmla="*/ 1228 w 10000"/>
              <a:gd name="connsiteY16" fmla="*/ 5244 h 10000"/>
              <a:gd name="connsiteX17" fmla="*/ 1306 w 10000"/>
              <a:gd name="connsiteY17" fmla="*/ 4431 h 10000"/>
              <a:gd name="connsiteX18" fmla="*/ 1405 w 10000"/>
              <a:gd name="connsiteY18" fmla="*/ 3830 h 10000"/>
              <a:gd name="connsiteX19" fmla="*/ 1462 w 10000"/>
              <a:gd name="connsiteY19" fmla="*/ 3216 h 10000"/>
              <a:gd name="connsiteX20" fmla="*/ 1544 w 10000"/>
              <a:gd name="connsiteY20" fmla="*/ 2792 h 10000"/>
              <a:gd name="connsiteX21" fmla="*/ 1605 w 10000"/>
              <a:gd name="connsiteY21" fmla="*/ 2205 h 10000"/>
              <a:gd name="connsiteX22" fmla="*/ 1685 w 10000"/>
              <a:gd name="connsiteY22" fmla="*/ 1746 h 10000"/>
              <a:gd name="connsiteX23" fmla="*/ 1768 w 10000"/>
              <a:gd name="connsiteY23" fmla="*/ 1357 h 10000"/>
              <a:gd name="connsiteX24" fmla="*/ 1845 w 10000"/>
              <a:gd name="connsiteY24" fmla="*/ 919 h 10000"/>
              <a:gd name="connsiteX25" fmla="*/ 1951 w 10000"/>
              <a:gd name="connsiteY25" fmla="*/ 898 h 10000"/>
              <a:gd name="connsiteX26" fmla="*/ 2031 w 10000"/>
              <a:gd name="connsiteY26" fmla="*/ 459 h 10000"/>
              <a:gd name="connsiteX27" fmla="*/ 2111 w 10000"/>
              <a:gd name="connsiteY27" fmla="*/ 49 h 10000"/>
              <a:gd name="connsiteX28" fmla="*/ 2193 w 10000"/>
              <a:gd name="connsiteY28" fmla="*/ 0 h 10000"/>
              <a:gd name="connsiteX29" fmla="*/ 2281 w 10000"/>
              <a:gd name="connsiteY29" fmla="*/ 332 h 10000"/>
              <a:gd name="connsiteX30" fmla="*/ 2347 w 10000"/>
              <a:gd name="connsiteY30" fmla="*/ 686 h 10000"/>
              <a:gd name="connsiteX31" fmla="*/ 2410 w 10000"/>
              <a:gd name="connsiteY31" fmla="*/ 1251 h 10000"/>
              <a:gd name="connsiteX32" fmla="*/ 2476 w 10000"/>
              <a:gd name="connsiteY32" fmla="*/ 1943 h 10000"/>
              <a:gd name="connsiteX33" fmla="*/ 2540 w 10000"/>
              <a:gd name="connsiteY33" fmla="*/ 2509 h 10000"/>
              <a:gd name="connsiteX34" fmla="*/ 2624 w 10000"/>
              <a:gd name="connsiteY34" fmla="*/ 3053 h 10000"/>
              <a:gd name="connsiteX35" fmla="*/ 2734 w 10000"/>
              <a:gd name="connsiteY35" fmla="*/ 3583 h 10000"/>
              <a:gd name="connsiteX36" fmla="*/ 2819 w 10000"/>
              <a:gd name="connsiteY36" fmla="*/ 3887 h 10000"/>
              <a:gd name="connsiteX37" fmla="*/ 2885 w 10000"/>
              <a:gd name="connsiteY37" fmla="*/ 4042 h 10000"/>
              <a:gd name="connsiteX38" fmla="*/ 2987 w 10000"/>
              <a:gd name="connsiteY38" fmla="*/ 4184 h 10000"/>
              <a:gd name="connsiteX39" fmla="*/ 3048 w 10000"/>
              <a:gd name="connsiteY39" fmla="*/ 4148 h 10000"/>
              <a:gd name="connsiteX40" fmla="*/ 3111 w 10000"/>
              <a:gd name="connsiteY40" fmla="*/ 4113 h 10000"/>
              <a:gd name="connsiteX41" fmla="*/ 3196 w 10000"/>
              <a:gd name="connsiteY41" fmla="*/ 4099 h 10000"/>
              <a:gd name="connsiteX42" fmla="*/ 3302 w 10000"/>
              <a:gd name="connsiteY42" fmla="*/ 4608 h 10000"/>
              <a:gd name="connsiteX43" fmla="*/ 3389 w 10000"/>
              <a:gd name="connsiteY43" fmla="*/ 4961 h 10000"/>
              <a:gd name="connsiteX44" fmla="*/ 3476 w 10000"/>
              <a:gd name="connsiteY44" fmla="*/ 5491 h 10000"/>
              <a:gd name="connsiteX45" fmla="*/ 3520 w 10000"/>
              <a:gd name="connsiteY45" fmla="*/ 6057 h 10000"/>
              <a:gd name="connsiteX46" fmla="*/ 3624 w 10000"/>
              <a:gd name="connsiteY46" fmla="*/ 6537 h 10000"/>
              <a:gd name="connsiteX47" fmla="*/ 3693 w 10000"/>
              <a:gd name="connsiteY47" fmla="*/ 6926 h 10000"/>
              <a:gd name="connsiteX48" fmla="*/ 3798 w 10000"/>
              <a:gd name="connsiteY48" fmla="*/ 7456 h 10000"/>
              <a:gd name="connsiteX49" fmla="*/ 3859 w 10000"/>
              <a:gd name="connsiteY49" fmla="*/ 7597 h 10000"/>
              <a:gd name="connsiteX50" fmla="*/ 3925 w 10000"/>
              <a:gd name="connsiteY50" fmla="*/ 7774 h 10000"/>
              <a:gd name="connsiteX51" fmla="*/ 4008 w 10000"/>
              <a:gd name="connsiteY51" fmla="*/ 8092 h 10000"/>
              <a:gd name="connsiteX52" fmla="*/ 4093 w 10000"/>
              <a:gd name="connsiteY52" fmla="*/ 8424 h 10000"/>
              <a:gd name="connsiteX53" fmla="*/ 4177 w 10000"/>
              <a:gd name="connsiteY53" fmla="*/ 8777 h 10000"/>
              <a:gd name="connsiteX54" fmla="*/ 4262 w 10000"/>
              <a:gd name="connsiteY54" fmla="*/ 8919 h 10000"/>
              <a:gd name="connsiteX55" fmla="*/ 4328 w 10000"/>
              <a:gd name="connsiteY55" fmla="*/ 8905 h 10000"/>
              <a:gd name="connsiteX56" fmla="*/ 4410 w 10000"/>
              <a:gd name="connsiteY56" fmla="*/ 8848 h 10000"/>
              <a:gd name="connsiteX57" fmla="*/ 4493 w 10000"/>
              <a:gd name="connsiteY57" fmla="*/ 8813 h 10000"/>
              <a:gd name="connsiteX58" fmla="*/ 4770 w 10000"/>
              <a:gd name="connsiteY58" fmla="*/ 8410 h 10000"/>
              <a:gd name="connsiteX59" fmla="*/ 6089 w 10000"/>
              <a:gd name="connsiteY59" fmla="*/ 7785 h 10000"/>
              <a:gd name="connsiteX60" fmla="*/ 7359 w 10000"/>
              <a:gd name="connsiteY60" fmla="*/ 8918 h 10000"/>
              <a:gd name="connsiteX61" fmla="*/ 10000 w 10000"/>
              <a:gd name="connsiteY61" fmla="*/ 9046 h 10000"/>
              <a:gd name="connsiteX62" fmla="*/ 9986 w 10000"/>
              <a:gd name="connsiteY62" fmla="*/ 10000 h 10000"/>
              <a:gd name="connsiteX0" fmla="*/ 0 w 10000"/>
              <a:gd name="connsiteY0" fmla="*/ 9894 h 10000"/>
              <a:gd name="connsiteX1" fmla="*/ 85 w 10000"/>
              <a:gd name="connsiteY1" fmla="*/ 9399 h 10000"/>
              <a:gd name="connsiteX2" fmla="*/ 165 w 10000"/>
              <a:gd name="connsiteY2" fmla="*/ 8989 h 10000"/>
              <a:gd name="connsiteX3" fmla="*/ 226 w 10000"/>
              <a:gd name="connsiteY3" fmla="*/ 8940 h 10000"/>
              <a:gd name="connsiteX4" fmla="*/ 311 w 10000"/>
              <a:gd name="connsiteY4" fmla="*/ 8905 h 10000"/>
              <a:gd name="connsiteX5" fmla="*/ 372 w 10000"/>
              <a:gd name="connsiteY5" fmla="*/ 8869 h 10000"/>
              <a:gd name="connsiteX6" fmla="*/ 457 w 10000"/>
              <a:gd name="connsiteY6" fmla="*/ 8834 h 10000"/>
              <a:gd name="connsiteX7" fmla="*/ 539 w 10000"/>
              <a:gd name="connsiteY7" fmla="*/ 8799 h 10000"/>
              <a:gd name="connsiteX8" fmla="*/ 621 w 10000"/>
              <a:gd name="connsiteY8" fmla="*/ 8763 h 10000"/>
              <a:gd name="connsiteX9" fmla="*/ 728 w 10000"/>
              <a:gd name="connsiteY9" fmla="*/ 8530 h 10000"/>
              <a:gd name="connsiteX10" fmla="*/ 784 w 10000"/>
              <a:gd name="connsiteY10" fmla="*/ 7929 h 10000"/>
              <a:gd name="connsiteX11" fmla="*/ 842 w 10000"/>
              <a:gd name="connsiteY11" fmla="*/ 7717 h 10000"/>
              <a:gd name="connsiteX12" fmla="*/ 944 w 10000"/>
              <a:gd name="connsiteY12" fmla="*/ 7102 h 10000"/>
              <a:gd name="connsiteX13" fmla="*/ 1005 w 10000"/>
              <a:gd name="connsiteY13" fmla="*/ 6693 h 10000"/>
              <a:gd name="connsiteX14" fmla="*/ 1087 w 10000"/>
              <a:gd name="connsiteY14" fmla="*/ 6254 h 10000"/>
              <a:gd name="connsiteX15" fmla="*/ 1148 w 10000"/>
              <a:gd name="connsiteY15" fmla="*/ 5845 h 10000"/>
              <a:gd name="connsiteX16" fmla="*/ 1228 w 10000"/>
              <a:gd name="connsiteY16" fmla="*/ 5244 h 10000"/>
              <a:gd name="connsiteX17" fmla="*/ 1306 w 10000"/>
              <a:gd name="connsiteY17" fmla="*/ 4431 h 10000"/>
              <a:gd name="connsiteX18" fmla="*/ 1405 w 10000"/>
              <a:gd name="connsiteY18" fmla="*/ 3830 h 10000"/>
              <a:gd name="connsiteX19" fmla="*/ 1462 w 10000"/>
              <a:gd name="connsiteY19" fmla="*/ 3216 h 10000"/>
              <a:gd name="connsiteX20" fmla="*/ 1544 w 10000"/>
              <a:gd name="connsiteY20" fmla="*/ 2792 h 10000"/>
              <a:gd name="connsiteX21" fmla="*/ 1605 w 10000"/>
              <a:gd name="connsiteY21" fmla="*/ 2205 h 10000"/>
              <a:gd name="connsiteX22" fmla="*/ 1685 w 10000"/>
              <a:gd name="connsiteY22" fmla="*/ 1746 h 10000"/>
              <a:gd name="connsiteX23" fmla="*/ 1768 w 10000"/>
              <a:gd name="connsiteY23" fmla="*/ 1357 h 10000"/>
              <a:gd name="connsiteX24" fmla="*/ 1845 w 10000"/>
              <a:gd name="connsiteY24" fmla="*/ 919 h 10000"/>
              <a:gd name="connsiteX25" fmla="*/ 1951 w 10000"/>
              <a:gd name="connsiteY25" fmla="*/ 898 h 10000"/>
              <a:gd name="connsiteX26" fmla="*/ 2031 w 10000"/>
              <a:gd name="connsiteY26" fmla="*/ 459 h 10000"/>
              <a:gd name="connsiteX27" fmla="*/ 2111 w 10000"/>
              <a:gd name="connsiteY27" fmla="*/ 49 h 10000"/>
              <a:gd name="connsiteX28" fmla="*/ 2193 w 10000"/>
              <a:gd name="connsiteY28" fmla="*/ 0 h 10000"/>
              <a:gd name="connsiteX29" fmla="*/ 2281 w 10000"/>
              <a:gd name="connsiteY29" fmla="*/ 332 h 10000"/>
              <a:gd name="connsiteX30" fmla="*/ 2347 w 10000"/>
              <a:gd name="connsiteY30" fmla="*/ 686 h 10000"/>
              <a:gd name="connsiteX31" fmla="*/ 2410 w 10000"/>
              <a:gd name="connsiteY31" fmla="*/ 1251 h 10000"/>
              <a:gd name="connsiteX32" fmla="*/ 2476 w 10000"/>
              <a:gd name="connsiteY32" fmla="*/ 1943 h 10000"/>
              <a:gd name="connsiteX33" fmla="*/ 2540 w 10000"/>
              <a:gd name="connsiteY33" fmla="*/ 2509 h 10000"/>
              <a:gd name="connsiteX34" fmla="*/ 2624 w 10000"/>
              <a:gd name="connsiteY34" fmla="*/ 3053 h 10000"/>
              <a:gd name="connsiteX35" fmla="*/ 2734 w 10000"/>
              <a:gd name="connsiteY35" fmla="*/ 3583 h 10000"/>
              <a:gd name="connsiteX36" fmla="*/ 2819 w 10000"/>
              <a:gd name="connsiteY36" fmla="*/ 3887 h 10000"/>
              <a:gd name="connsiteX37" fmla="*/ 2885 w 10000"/>
              <a:gd name="connsiteY37" fmla="*/ 4042 h 10000"/>
              <a:gd name="connsiteX38" fmla="*/ 2987 w 10000"/>
              <a:gd name="connsiteY38" fmla="*/ 4184 h 10000"/>
              <a:gd name="connsiteX39" fmla="*/ 3048 w 10000"/>
              <a:gd name="connsiteY39" fmla="*/ 4148 h 10000"/>
              <a:gd name="connsiteX40" fmla="*/ 3111 w 10000"/>
              <a:gd name="connsiteY40" fmla="*/ 4113 h 10000"/>
              <a:gd name="connsiteX41" fmla="*/ 3196 w 10000"/>
              <a:gd name="connsiteY41" fmla="*/ 4099 h 10000"/>
              <a:gd name="connsiteX42" fmla="*/ 3302 w 10000"/>
              <a:gd name="connsiteY42" fmla="*/ 4608 h 10000"/>
              <a:gd name="connsiteX43" fmla="*/ 3389 w 10000"/>
              <a:gd name="connsiteY43" fmla="*/ 4961 h 10000"/>
              <a:gd name="connsiteX44" fmla="*/ 3476 w 10000"/>
              <a:gd name="connsiteY44" fmla="*/ 5491 h 10000"/>
              <a:gd name="connsiteX45" fmla="*/ 3520 w 10000"/>
              <a:gd name="connsiteY45" fmla="*/ 6057 h 10000"/>
              <a:gd name="connsiteX46" fmla="*/ 3624 w 10000"/>
              <a:gd name="connsiteY46" fmla="*/ 6537 h 10000"/>
              <a:gd name="connsiteX47" fmla="*/ 3693 w 10000"/>
              <a:gd name="connsiteY47" fmla="*/ 6926 h 10000"/>
              <a:gd name="connsiteX48" fmla="*/ 3798 w 10000"/>
              <a:gd name="connsiteY48" fmla="*/ 7456 h 10000"/>
              <a:gd name="connsiteX49" fmla="*/ 3859 w 10000"/>
              <a:gd name="connsiteY49" fmla="*/ 7597 h 10000"/>
              <a:gd name="connsiteX50" fmla="*/ 3925 w 10000"/>
              <a:gd name="connsiteY50" fmla="*/ 7774 h 10000"/>
              <a:gd name="connsiteX51" fmla="*/ 4008 w 10000"/>
              <a:gd name="connsiteY51" fmla="*/ 8092 h 10000"/>
              <a:gd name="connsiteX52" fmla="*/ 4093 w 10000"/>
              <a:gd name="connsiteY52" fmla="*/ 8424 h 10000"/>
              <a:gd name="connsiteX53" fmla="*/ 4177 w 10000"/>
              <a:gd name="connsiteY53" fmla="*/ 8777 h 10000"/>
              <a:gd name="connsiteX54" fmla="*/ 4262 w 10000"/>
              <a:gd name="connsiteY54" fmla="*/ 8919 h 10000"/>
              <a:gd name="connsiteX55" fmla="*/ 4328 w 10000"/>
              <a:gd name="connsiteY55" fmla="*/ 8905 h 10000"/>
              <a:gd name="connsiteX56" fmla="*/ 4410 w 10000"/>
              <a:gd name="connsiteY56" fmla="*/ 8848 h 10000"/>
              <a:gd name="connsiteX57" fmla="*/ 4493 w 10000"/>
              <a:gd name="connsiteY57" fmla="*/ 8813 h 10000"/>
              <a:gd name="connsiteX58" fmla="*/ 4770 w 10000"/>
              <a:gd name="connsiteY58" fmla="*/ 8410 h 10000"/>
              <a:gd name="connsiteX59" fmla="*/ 5833 w 10000"/>
              <a:gd name="connsiteY59" fmla="*/ 8319 h 10000"/>
              <a:gd name="connsiteX60" fmla="*/ 7359 w 10000"/>
              <a:gd name="connsiteY60" fmla="*/ 8918 h 10000"/>
              <a:gd name="connsiteX61" fmla="*/ 10000 w 10000"/>
              <a:gd name="connsiteY61" fmla="*/ 9046 h 10000"/>
              <a:gd name="connsiteX62" fmla="*/ 9986 w 10000"/>
              <a:gd name="connsiteY62" fmla="*/ 10000 h 10000"/>
              <a:gd name="connsiteX0" fmla="*/ 0 w 10000"/>
              <a:gd name="connsiteY0" fmla="*/ 9894 h 10000"/>
              <a:gd name="connsiteX1" fmla="*/ 85 w 10000"/>
              <a:gd name="connsiteY1" fmla="*/ 9399 h 10000"/>
              <a:gd name="connsiteX2" fmla="*/ 165 w 10000"/>
              <a:gd name="connsiteY2" fmla="*/ 8989 h 10000"/>
              <a:gd name="connsiteX3" fmla="*/ 226 w 10000"/>
              <a:gd name="connsiteY3" fmla="*/ 8940 h 10000"/>
              <a:gd name="connsiteX4" fmla="*/ 311 w 10000"/>
              <a:gd name="connsiteY4" fmla="*/ 8905 h 10000"/>
              <a:gd name="connsiteX5" fmla="*/ 372 w 10000"/>
              <a:gd name="connsiteY5" fmla="*/ 8869 h 10000"/>
              <a:gd name="connsiteX6" fmla="*/ 457 w 10000"/>
              <a:gd name="connsiteY6" fmla="*/ 8834 h 10000"/>
              <a:gd name="connsiteX7" fmla="*/ 539 w 10000"/>
              <a:gd name="connsiteY7" fmla="*/ 8799 h 10000"/>
              <a:gd name="connsiteX8" fmla="*/ 621 w 10000"/>
              <a:gd name="connsiteY8" fmla="*/ 8763 h 10000"/>
              <a:gd name="connsiteX9" fmla="*/ 728 w 10000"/>
              <a:gd name="connsiteY9" fmla="*/ 8530 h 10000"/>
              <a:gd name="connsiteX10" fmla="*/ 784 w 10000"/>
              <a:gd name="connsiteY10" fmla="*/ 7929 h 10000"/>
              <a:gd name="connsiteX11" fmla="*/ 842 w 10000"/>
              <a:gd name="connsiteY11" fmla="*/ 7717 h 10000"/>
              <a:gd name="connsiteX12" fmla="*/ 944 w 10000"/>
              <a:gd name="connsiteY12" fmla="*/ 7102 h 10000"/>
              <a:gd name="connsiteX13" fmla="*/ 1005 w 10000"/>
              <a:gd name="connsiteY13" fmla="*/ 6693 h 10000"/>
              <a:gd name="connsiteX14" fmla="*/ 1087 w 10000"/>
              <a:gd name="connsiteY14" fmla="*/ 6254 h 10000"/>
              <a:gd name="connsiteX15" fmla="*/ 1148 w 10000"/>
              <a:gd name="connsiteY15" fmla="*/ 5845 h 10000"/>
              <a:gd name="connsiteX16" fmla="*/ 1228 w 10000"/>
              <a:gd name="connsiteY16" fmla="*/ 5244 h 10000"/>
              <a:gd name="connsiteX17" fmla="*/ 1306 w 10000"/>
              <a:gd name="connsiteY17" fmla="*/ 4431 h 10000"/>
              <a:gd name="connsiteX18" fmla="*/ 1405 w 10000"/>
              <a:gd name="connsiteY18" fmla="*/ 3830 h 10000"/>
              <a:gd name="connsiteX19" fmla="*/ 1462 w 10000"/>
              <a:gd name="connsiteY19" fmla="*/ 3216 h 10000"/>
              <a:gd name="connsiteX20" fmla="*/ 1544 w 10000"/>
              <a:gd name="connsiteY20" fmla="*/ 2792 h 10000"/>
              <a:gd name="connsiteX21" fmla="*/ 1605 w 10000"/>
              <a:gd name="connsiteY21" fmla="*/ 2205 h 10000"/>
              <a:gd name="connsiteX22" fmla="*/ 1685 w 10000"/>
              <a:gd name="connsiteY22" fmla="*/ 1746 h 10000"/>
              <a:gd name="connsiteX23" fmla="*/ 1768 w 10000"/>
              <a:gd name="connsiteY23" fmla="*/ 1357 h 10000"/>
              <a:gd name="connsiteX24" fmla="*/ 1845 w 10000"/>
              <a:gd name="connsiteY24" fmla="*/ 919 h 10000"/>
              <a:gd name="connsiteX25" fmla="*/ 1951 w 10000"/>
              <a:gd name="connsiteY25" fmla="*/ 898 h 10000"/>
              <a:gd name="connsiteX26" fmla="*/ 2031 w 10000"/>
              <a:gd name="connsiteY26" fmla="*/ 459 h 10000"/>
              <a:gd name="connsiteX27" fmla="*/ 2111 w 10000"/>
              <a:gd name="connsiteY27" fmla="*/ 49 h 10000"/>
              <a:gd name="connsiteX28" fmla="*/ 2193 w 10000"/>
              <a:gd name="connsiteY28" fmla="*/ 0 h 10000"/>
              <a:gd name="connsiteX29" fmla="*/ 2281 w 10000"/>
              <a:gd name="connsiteY29" fmla="*/ 332 h 10000"/>
              <a:gd name="connsiteX30" fmla="*/ 2347 w 10000"/>
              <a:gd name="connsiteY30" fmla="*/ 686 h 10000"/>
              <a:gd name="connsiteX31" fmla="*/ 2410 w 10000"/>
              <a:gd name="connsiteY31" fmla="*/ 1251 h 10000"/>
              <a:gd name="connsiteX32" fmla="*/ 2476 w 10000"/>
              <a:gd name="connsiteY32" fmla="*/ 1943 h 10000"/>
              <a:gd name="connsiteX33" fmla="*/ 2540 w 10000"/>
              <a:gd name="connsiteY33" fmla="*/ 2509 h 10000"/>
              <a:gd name="connsiteX34" fmla="*/ 2624 w 10000"/>
              <a:gd name="connsiteY34" fmla="*/ 3053 h 10000"/>
              <a:gd name="connsiteX35" fmla="*/ 2734 w 10000"/>
              <a:gd name="connsiteY35" fmla="*/ 3583 h 10000"/>
              <a:gd name="connsiteX36" fmla="*/ 2819 w 10000"/>
              <a:gd name="connsiteY36" fmla="*/ 3887 h 10000"/>
              <a:gd name="connsiteX37" fmla="*/ 2885 w 10000"/>
              <a:gd name="connsiteY37" fmla="*/ 4042 h 10000"/>
              <a:gd name="connsiteX38" fmla="*/ 2987 w 10000"/>
              <a:gd name="connsiteY38" fmla="*/ 4184 h 10000"/>
              <a:gd name="connsiteX39" fmla="*/ 3048 w 10000"/>
              <a:gd name="connsiteY39" fmla="*/ 4148 h 10000"/>
              <a:gd name="connsiteX40" fmla="*/ 3111 w 10000"/>
              <a:gd name="connsiteY40" fmla="*/ 4113 h 10000"/>
              <a:gd name="connsiteX41" fmla="*/ 3196 w 10000"/>
              <a:gd name="connsiteY41" fmla="*/ 4099 h 10000"/>
              <a:gd name="connsiteX42" fmla="*/ 3302 w 10000"/>
              <a:gd name="connsiteY42" fmla="*/ 4608 h 10000"/>
              <a:gd name="connsiteX43" fmla="*/ 3389 w 10000"/>
              <a:gd name="connsiteY43" fmla="*/ 4961 h 10000"/>
              <a:gd name="connsiteX44" fmla="*/ 3476 w 10000"/>
              <a:gd name="connsiteY44" fmla="*/ 5491 h 10000"/>
              <a:gd name="connsiteX45" fmla="*/ 3520 w 10000"/>
              <a:gd name="connsiteY45" fmla="*/ 6057 h 10000"/>
              <a:gd name="connsiteX46" fmla="*/ 3624 w 10000"/>
              <a:gd name="connsiteY46" fmla="*/ 6537 h 10000"/>
              <a:gd name="connsiteX47" fmla="*/ 3693 w 10000"/>
              <a:gd name="connsiteY47" fmla="*/ 6926 h 10000"/>
              <a:gd name="connsiteX48" fmla="*/ 3798 w 10000"/>
              <a:gd name="connsiteY48" fmla="*/ 7456 h 10000"/>
              <a:gd name="connsiteX49" fmla="*/ 3859 w 10000"/>
              <a:gd name="connsiteY49" fmla="*/ 7597 h 10000"/>
              <a:gd name="connsiteX50" fmla="*/ 3925 w 10000"/>
              <a:gd name="connsiteY50" fmla="*/ 7774 h 10000"/>
              <a:gd name="connsiteX51" fmla="*/ 4008 w 10000"/>
              <a:gd name="connsiteY51" fmla="*/ 8092 h 10000"/>
              <a:gd name="connsiteX52" fmla="*/ 4093 w 10000"/>
              <a:gd name="connsiteY52" fmla="*/ 8424 h 10000"/>
              <a:gd name="connsiteX53" fmla="*/ 4177 w 10000"/>
              <a:gd name="connsiteY53" fmla="*/ 8777 h 10000"/>
              <a:gd name="connsiteX54" fmla="*/ 4262 w 10000"/>
              <a:gd name="connsiteY54" fmla="*/ 8919 h 10000"/>
              <a:gd name="connsiteX55" fmla="*/ 4328 w 10000"/>
              <a:gd name="connsiteY55" fmla="*/ 8905 h 10000"/>
              <a:gd name="connsiteX56" fmla="*/ 4410 w 10000"/>
              <a:gd name="connsiteY56" fmla="*/ 8848 h 10000"/>
              <a:gd name="connsiteX57" fmla="*/ 4493 w 10000"/>
              <a:gd name="connsiteY57" fmla="*/ 8813 h 10000"/>
              <a:gd name="connsiteX58" fmla="*/ 5833 w 10000"/>
              <a:gd name="connsiteY58" fmla="*/ 8319 h 10000"/>
              <a:gd name="connsiteX59" fmla="*/ 7359 w 10000"/>
              <a:gd name="connsiteY59" fmla="*/ 8918 h 10000"/>
              <a:gd name="connsiteX60" fmla="*/ 10000 w 10000"/>
              <a:gd name="connsiteY60" fmla="*/ 9046 h 10000"/>
              <a:gd name="connsiteX61" fmla="*/ 9986 w 10000"/>
              <a:gd name="connsiteY61" fmla="*/ 10000 h 10000"/>
              <a:gd name="connsiteX0" fmla="*/ 0 w 10000"/>
              <a:gd name="connsiteY0" fmla="*/ 9894 h 10000"/>
              <a:gd name="connsiteX1" fmla="*/ 85 w 10000"/>
              <a:gd name="connsiteY1" fmla="*/ 9399 h 10000"/>
              <a:gd name="connsiteX2" fmla="*/ 165 w 10000"/>
              <a:gd name="connsiteY2" fmla="*/ 8989 h 10000"/>
              <a:gd name="connsiteX3" fmla="*/ 226 w 10000"/>
              <a:gd name="connsiteY3" fmla="*/ 8940 h 10000"/>
              <a:gd name="connsiteX4" fmla="*/ 311 w 10000"/>
              <a:gd name="connsiteY4" fmla="*/ 8905 h 10000"/>
              <a:gd name="connsiteX5" fmla="*/ 372 w 10000"/>
              <a:gd name="connsiteY5" fmla="*/ 8869 h 10000"/>
              <a:gd name="connsiteX6" fmla="*/ 457 w 10000"/>
              <a:gd name="connsiteY6" fmla="*/ 8834 h 10000"/>
              <a:gd name="connsiteX7" fmla="*/ 539 w 10000"/>
              <a:gd name="connsiteY7" fmla="*/ 8799 h 10000"/>
              <a:gd name="connsiteX8" fmla="*/ 621 w 10000"/>
              <a:gd name="connsiteY8" fmla="*/ 8763 h 10000"/>
              <a:gd name="connsiteX9" fmla="*/ 728 w 10000"/>
              <a:gd name="connsiteY9" fmla="*/ 8530 h 10000"/>
              <a:gd name="connsiteX10" fmla="*/ 784 w 10000"/>
              <a:gd name="connsiteY10" fmla="*/ 7929 h 10000"/>
              <a:gd name="connsiteX11" fmla="*/ 842 w 10000"/>
              <a:gd name="connsiteY11" fmla="*/ 7717 h 10000"/>
              <a:gd name="connsiteX12" fmla="*/ 944 w 10000"/>
              <a:gd name="connsiteY12" fmla="*/ 7102 h 10000"/>
              <a:gd name="connsiteX13" fmla="*/ 1005 w 10000"/>
              <a:gd name="connsiteY13" fmla="*/ 6693 h 10000"/>
              <a:gd name="connsiteX14" fmla="*/ 1087 w 10000"/>
              <a:gd name="connsiteY14" fmla="*/ 6254 h 10000"/>
              <a:gd name="connsiteX15" fmla="*/ 1148 w 10000"/>
              <a:gd name="connsiteY15" fmla="*/ 5845 h 10000"/>
              <a:gd name="connsiteX16" fmla="*/ 1228 w 10000"/>
              <a:gd name="connsiteY16" fmla="*/ 5244 h 10000"/>
              <a:gd name="connsiteX17" fmla="*/ 1306 w 10000"/>
              <a:gd name="connsiteY17" fmla="*/ 4431 h 10000"/>
              <a:gd name="connsiteX18" fmla="*/ 1405 w 10000"/>
              <a:gd name="connsiteY18" fmla="*/ 3830 h 10000"/>
              <a:gd name="connsiteX19" fmla="*/ 1462 w 10000"/>
              <a:gd name="connsiteY19" fmla="*/ 3216 h 10000"/>
              <a:gd name="connsiteX20" fmla="*/ 1544 w 10000"/>
              <a:gd name="connsiteY20" fmla="*/ 2792 h 10000"/>
              <a:gd name="connsiteX21" fmla="*/ 1605 w 10000"/>
              <a:gd name="connsiteY21" fmla="*/ 2205 h 10000"/>
              <a:gd name="connsiteX22" fmla="*/ 1685 w 10000"/>
              <a:gd name="connsiteY22" fmla="*/ 1746 h 10000"/>
              <a:gd name="connsiteX23" fmla="*/ 1768 w 10000"/>
              <a:gd name="connsiteY23" fmla="*/ 1357 h 10000"/>
              <a:gd name="connsiteX24" fmla="*/ 1845 w 10000"/>
              <a:gd name="connsiteY24" fmla="*/ 919 h 10000"/>
              <a:gd name="connsiteX25" fmla="*/ 1951 w 10000"/>
              <a:gd name="connsiteY25" fmla="*/ 898 h 10000"/>
              <a:gd name="connsiteX26" fmla="*/ 2031 w 10000"/>
              <a:gd name="connsiteY26" fmla="*/ 459 h 10000"/>
              <a:gd name="connsiteX27" fmla="*/ 2111 w 10000"/>
              <a:gd name="connsiteY27" fmla="*/ 49 h 10000"/>
              <a:gd name="connsiteX28" fmla="*/ 2193 w 10000"/>
              <a:gd name="connsiteY28" fmla="*/ 0 h 10000"/>
              <a:gd name="connsiteX29" fmla="*/ 2281 w 10000"/>
              <a:gd name="connsiteY29" fmla="*/ 332 h 10000"/>
              <a:gd name="connsiteX30" fmla="*/ 2347 w 10000"/>
              <a:gd name="connsiteY30" fmla="*/ 686 h 10000"/>
              <a:gd name="connsiteX31" fmla="*/ 2410 w 10000"/>
              <a:gd name="connsiteY31" fmla="*/ 1251 h 10000"/>
              <a:gd name="connsiteX32" fmla="*/ 2476 w 10000"/>
              <a:gd name="connsiteY32" fmla="*/ 1943 h 10000"/>
              <a:gd name="connsiteX33" fmla="*/ 2540 w 10000"/>
              <a:gd name="connsiteY33" fmla="*/ 2509 h 10000"/>
              <a:gd name="connsiteX34" fmla="*/ 2624 w 10000"/>
              <a:gd name="connsiteY34" fmla="*/ 3053 h 10000"/>
              <a:gd name="connsiteX35" fmla="*/ 2734 w 10000"/>
              <a:gd name="connsiteY35" fmla="*/ 3583 h 10000"/>
              <a:gd name="connsiteX36" fmla="*/ 2819 w 10000"/>
              <a:gd name="connsiteY36" fmla="*/ 3887 h 10000"/>
              <a:gd name="connsiteX37" fmla="*/ 2885 w 10000"/>
              <a:gd name="connsiteY37" fmla="*/ 4042 h 10000"/>
              <a:gd name="connsiteX38" fmla="*/ 2987 w 10000"/>
              <a:gd name="connsiteY38" fmla="*/ 4184 h 10000"/>
              <a:gd name="connsiteX39" fmla="*/ 3048 w 10000"/>
              <a:gd name="connsiteY39" fmla="*/ 4148 h 10000"/>
              <a:gd name="connsiteX40" fmla="*/ 3111 w 10000"/>
              <a:gd name="connsiteY40" fmla="*/ 4113 h 10000"/>
              <a:gd name="connsiteX41" fmla="*/ 3196 w 10000"/>
              <a:gd name="connsiteY41" fmla="*/ 4099 h 10000"/>
              <a:gd name="connsiteX42" fmla="*/ 3302 w 10000"/>
              <a:gd name="connsiteY42" fmla="*/ 4608 h 10000"/>
              <a:gd name="connsiteX43" fmla="*/ 3389 w 10000"/>
              <a:gd name="connsiteY43" fmla="*/ 4961 h 10000"/>
              <a:gd name="connsiteX44" fmla="*/ 3476 w 10000"/>
              <a:gd name="connsiteY44" fmla="*/ 5491 h 10000"/>
              <a:gd name="connsiteX45" fmla="*/ 3520 w 10000"/>
              <a:gd name="connsiteY45" fmla="*/ 6057 h 10000"/>
              <a:gd name="connsiteX46" fmla="*/ 3624 w 10000"/>
              <a:gd name="connsiteY46" fmla="*/ 6537 h 10000"/>
              <a:gd name="connsiteX47" fmla="*/ 3693 w 10000"/>
              <a:gd name="connsiteY47" fmla="*/ 6926 h 10000"/>
              <a:gd name="connsiteX48" fmla="*/ 3798 w 10000"/>
              <a:gd name="connsiteY48" fmla="*/ 7456 h 10000"/>
              <a:gd name="connsiteX49" fmla="*/ 3859 w 10000"/>
              <a:gd name="connsiteY49" fmla="*/ 7597 h 10000"/>
              <a:gd name="connsiteX50" fmla="*/ 3925 w 10000"/>
              <a:gd name="connsiteY50" fmla="*/ 7774 h 10000"/>
              <a:gd name="connsiteX51" fmla="*/ 4008 w 10000"/>
              <a:gd name="connsiteY51" fmla="*/ 8092 h 10000"/>
              <a:gd name="connsiteX52" fmla="*/ 4093 w 10000"/>
              <a:gd name="connsiteY52" fmla="*/ 8424 h 10000"/>
              <a:gd name="connsiteX53" fmla="*/ 4177 w 10000"/>
              <a:gd name="connsiteY53" fmla="*/ 8777 h 10000"/>
              <a:gd name="connsiteX54" fmla="*/ 4262 w 10000"/>
              <a:gd name="connsiteY54" fmla="*/ 8919 h 10000"/>
              <a:gd name="connsiteX55" fmla="*/ 4328 w 10000"/>
              <a:gd name="connsiteY55" fmla="*/ 8905 h 10000"/>
              <a:gd name="connsiteX56" fmla="*/ 4410 w 10000"/>
              <a:gd name="connsiteY56" fmla="*/ 8848 h 10000"/>
              <a:gd name="connsiteX57" fmla="*/ 4493 w 10000"/>
              <a:gd name="connsiteY57" fmla="*/ 8813 h 10000"/>
              <a:gd name="connsiteX58" fmla="*/ 5676 w 10000"/>
              <a:gd name="connsiteY58" fmla="*/ 8230 h 10000"/>
              <a:gd name="connsiteX59" fmla="*/ 7359 w 10000"/>
              <a:gd name="connsiteY59" fmla="*/ 8918 h 10000"/>
              <a:gd name="connsiteX60" fmla="*/ 10000 w 10000"/>
              <a:gd name="connsiteY60" fmla="*/ 9046 h 10000"/>
              <a:gd name="connsiteX61" fmla="*/ 9986 w 10000"/>
              <a:gd name="connsiteY61" fmla="*/ 10000 h 10000"/>
              <a:gd name="connsiteX0" fmla="*/ 0 w 10000"/>
              <a:gd name="connsiteY0" fmla="*/ 9894 h 10000"/>
              <a:gd name="connsiteX1" fmla="*/ 85 w 10000"/>
              <a:gd name="connsiteY1" fmla="*/ 9399 h 10000"/>
              <a:gd name="connsiteX2" fmla="*/ 165 w 10000"/>
              <a:gd name="connsiteY2" fmla="*/ 8989 h 10000"/>
              <a:gd name="connsiteX3" fmla="*/ 226 w 10000"/>
              <a:gd name="connsiteY3" fmla="*/ 8940 h 10000"/>
              <a:gd name="connsiteX4" fmla="*/ 311 w 10000"/>
              <a:gd name="connsiteY4" fmla="*/ 8905 h 10000"/>
              <a:gd name="connsiteX5" fmla="*/ 372 w 10000"/>
              <a:gd name="connsiteY5" fmla="*/ 8869 h 10000"/>
              <a:gd name="connsiteX6" fmla="*/ 457 w 10000"/>
              <a:gd name="connsiteY6" fmla="*/ 8834 h 10000"/>
              <a:gd name="connsiteX7" fmla="*/ 539 w 10000"/>
              <a:gd name="connsiteY7" fmla="*/ 8799 h 10000"/>
              <a:gd name="connsiteX8" fmla="*/ 621 w 10000"/>
              <a:gd name="connsiteY8" fmla="*/ 8763 h 10000"/>
              <a:gd name="connsiteX9" fmla="*/ 728 w 10000"/>
              <a:gd name="connsiteY9" fmla="*/ 8530 h 10000"/>
              <a:gd name="connsiteX10" fmla="*/ 784 w 10000"/>
              <a:gd name="connsiteY10" fmla="*/ 7929 h 10000"/>
              <a:gd name="connsiteX11" fmla="*/ 842 w 10000"/>
              <a:gd name="connsiteY11" fmla="*/ 7717 h 10000"/>
              <a:gd name="connsiteX12" fmla="*/ 944 w 10000"/>
              <a:gd name="connsiteY12" fmla="*/ 7102 h 10000"/>
              <a:gd name="connsiteX13" fmla="*/ 1005 w 10000"/>
              <a:gd name="connsiteY13" fmla="*/ 6693 h 10000"/>
              <a:gd name="connsiteX14" fmla="*/ 1087 w 10000"/>
              <a:gd name="connsiteY14" fmla="*/ 6254 h 10000"/>
              <a:gd name="connsiteX15" fmla="*/ 1148 w 10000"/>
              <a:gd name="connsiteY15" fmla="*/ 5845 h 10000"/>
              <a:gd name="connsiteX16" fmla="*/ 1228 w 10000"/>
              <a:gd name="connsiteY16" fmla="*/ 5244 h 10000"/>
              <a:gd name="connsiteX17" fmla="*/ 1306 w 10000"/>
              <a:gd name="connsiteY17" fmla="*/ 4431 h 10000"/>
              <a:gd name="connsiteX18" fmla="*/ 1405 w 10000"/>
              <a:gd name="connsiteY18" fmla="*/ 3830 h 10000"/>
              <a:gd name="connsiteX19" fmla="*/ 1462 w 10000"/>
              <a:gd name="connsiteY19" fmla="*/ 3216 h 10000"/>
              <a:gd name="connsiteX20" fmla="*/ 1544 w 10000"/>
              <a:gd name="connsiteY20" fmla="*/ 2792 h 10000"/>
              <a:gd name="connsiteX21" fmla="*/ 1605 w 10000"/>
              <a:gd name="connsiteY21" fmla="*/ 2205 h 10000"/>
              <a:gd name="connsiteX22" fmla="*/ 1685 w 10000"/>
              <a:gd name="connsiteY22" fmla="*/ 1746 h 10000"/>
              <a:gd name="connsiteX23" fmla="*/ 1768 w 10000"/>
              <a:gd name="connsiteY23" fmla="*/ 1357 h 10000"/>
              <a:gd name="connsiteX24" fmla="*/ 1845 w 10000"/>
              <a:gd name="connsiteY24" fmla="*/ 919 h 10000"/>
              <a:gd name="connsiteX25" fmla="*/ 1951 w 10000"/>
              <a:gd name="connsiteY25" fmla="*/ 898 h 10000"/>
              <a:gd name="connsiteX26" fmla="*/ 2031 w 10000"/>
              <a:gd name="connsiteY26" fmla="*/ 459 h 10000"/>
              <a:gd name="connsiteX27" fmla="*/ 2111 w 10000"/>
              <a:gd name="connsiteY27" fmla="*/ 49 h 10000"/>
              <a:gd name="connsiteX28" fmla="*/ 2193 w 10000"/>
              <a:gd name="connsiteY28" fmla="*/ 0 h 10000"/>
              <a:gd name="connsiteX29" fmla="*/ 2281 w 10000"/>
              <a:gd name="connsiteY29" fmla="*/ 332 h 10000"/>
              <a:gd name="connsiteX30" fmla="*/ 2347 w 10000"/>
              <a:gd name="connsiteY30" fmla="*/ 686 h 10000"/>
              <a:gd name="connsiteX31" fmla="*/ 2410 w 10000"/>
              <a:gd name="connsiteY31" fmla="*/ 1251 h 10000"/>
              <a:gd name="connsiteX32" fmla="*/ 2476 w 10000"/>
              <a:gd name="connsiteY32" fmla="*/ 1943 h 10000"/>
              <a:gd name="connsiteX33" fmla="*/ 2540 w 10000"/>
              <a:gd name="connsiteY33" fmla="*/ 2509 h 10000"/>
              <a:gd name="connsiteX34" fmla="*/ 2624 w 10000"/>
              <a:gd name="connsiteY34" fmla="*/ 3053 h 10000"/>
              <a:gd name="connsiteX35" fmla="*/ 2734 w 10000"/>
              <a:gd name="connsiteY35" fmla="*/ 3583 h 10000"/>
              <a:gd name="connsiteX36" fmla="*/ 2819 w 10000"/>
              <a:gd name="connsiteY36" fmla="*/ 3887 h 10000"/>
              <a:gd name="connsiteX37" fmla="*/ 2885 w 10000"/>
              <a:gd name="connsiteY37" fmla="*/ 4042 h 10000"/>
              <a:gd name="connsiteX38" fmla="*/ 2987 w 10000"/>
              <a:gd name="connsiteY38" fmla="*/ 4184 h 10000"/>
              <a:gd name="connsiteX39" fmla="*/ 3048 w 10000"/>
              <a:gd name="connsiteY39" fmla="*/ 4148 h 10000"/>
              <a:gd name="connsiteX40" fmla="*/ 3111 w 10000"/>
              <a:gd name="connsiteY40" fmla="*/ 4113 h 10000"/>
              <a:gd name="connsiteX41" fmla="*/ 3196 w 10000"/>
              <a:gd name="connsiteY41" fmla="*/ 4099 h 10000"/>
              <a:gd name="connsiteX42" fmla="*/ 3302 w 10000"/>
              <a:gd name="connsiteY42" fmla="*/ 4608 h 10000"/>
              <a:gd name="connsiteX43" fmla="*/ 3389 w 10000"/>
              <a:gd name="connsiteY43" fmla="*/ 4961 h 10000"/>
              <a:gd name="connsiteX44" fmla="*/ 3476 w 10000"/>
              <a:gd name="connsiteY44" fmla="*/ 5491 h 10000"/>
              <a:gd name="connsiteX45" fmla="*/ 3520 w 10000"/>
              <a:gd name="connsiteY45" fmla="*/ 6057 h 10000"/>
              <a:gd name="connsiteX46" fmla="*/ 3624 w 10000"/>
              <a:gd name="connsiteY46" fmla="*/ 6537 h 10000"/>
              <a:gd name="connsiteX47" fmla="*/ 3693 w 10000"/>
              <a:gd name="connsiteY47" fmla="*/ 6926 h 10000"/>
              <a:gd name="connsiteX48" fmla="*/ 3798 w 10000"/>
              <a:gd name="connsiteY48" fmla="*/ 7456 h 10000"/>
              <a:gd name="connsiteX49" fmla="*/ 3859 w 10000"/>
              <a:gd name="connsiteY49" fmla="*/ 7597 h 10000"/>
              <a:gd name="connsiteX50" fmla="*/ 3925 w 10000"/>
              <a:gd name="connsiteY50" fmla="*/ 7774 h 10000"/>
              <a:gd name="connsiteX51" fmla="*/ 4008 w 10000"/>
              <a:gd name="connsiteY51" fmla="*/ 8092 h 10000"/>
              <a:gd name="connsiteX52" fmla="*/ 4093 w 10000"/>
              <a:gd name="connsiteY52" fmla="*/ 8424 h 10000"/>
              <a:gd name="connsiteX53" fmla="*/ 4177 w 10000"/>
              <a:gd name="connsiteY53" fmla="*/ 8777 h 10000"/>
              <a:gd name="connsiteX54" fmla="*/ 4262 w 10000"/>
              <a:gd name="connsiteY54" fmla="*/ 8919 h 10000"/>
              <a:gd name="connsiteX55" fmla="*/ 4328 w 10000"/>
              <a:gd name="connsiteY55" fmla="*/ 8905 h 10000"/>
              <a:gd name="connsiteX56" fmla="*/ 4410 w 10000"/>
              <a:gd name="connsiteY56" fmla="*/ 8848 h 10000"/>
              <a:gd name="connsiteX57" fmla="*/ 4493 w 10000"/>
              <a:gd name="connsiteY57" fmla="*/ 8813 h 10000"/>
              <a:gd name="connsiteX58" fmla="*/ 5676 w 10000"/>
              <a:gd name="connsiteY58" fmla="*/ 8230 h 10000"/>
              <a:gd name="connsiteX59" fmla="*/ 7359 w 10000"/>
              <a:gd name="connsiteY59" fmla="*/ 8918 h 10000"/>
              <a:gd name="connsiteX60" fmla="*/ 10000 w 10000"/>
              <a:gd name="connsiteY60" fmla="*/ 9046 h 10000"/>
              <a:gd name="connsiteX61" fmla="*/ 9986 w 10000"/>
              <a:gd name="connsiteY61" fmla="*/ 10000 h 10000"/>
              <a:gd name="connsiteX0" fmla="*/ 0 w 10000"/>
              <a:gd name="connsiteY0" fmla="*/ 9894 h 10000"/>
              <a:gd name="connsiteX1" fmla="*/ 85 w 10000"/>
              <a:gd name="connsiteY1" fmla="*/ 9399 h 10000"/>
              <a:gd name="connsiteX2" fmla="*/ 165 w 10000"/>
              <a:gd name="connsiteY2" fmla="*/ 8989 h 10000"/>
              <a:gd name="connsiteX3" fmla="*/ 226 w 10000"/>
              <a:gd name="connsiteY3" fmla="*/ 8940 h 10000"/>
              <a:gd name="connsiteX4" fmla="*/ 311 w 10000"/>
              <a:gd name="connsiteY4" fmla="*/ 8905 h 10000"/>
              <a:gd name="connsiteX5" fmla="*/ 372 w 10000"/>
              <a:gd name="connsiteY5" fmla="*/ 8869 h 10000"/>
              <a:gd name="connsiteX6" fmla="*/ 457 w 10000"/>
              <a:gd name="connsiteY6" fmla="*/ 8834 h 10000"/>
              <a:gd name="connsiteX7" fmla="*/ 539 w 10000"/>
              <a:gd name="connsiteY7" fmla="*/ 8799 h 10000"/>
              <a:gd name="connsiteX8" fmla="*/ 621 w 10000"/>
              <a:gd name="connsiteY8" fmla="*/ 8763 h 10000"/>
              <a:gd name="connsiteX9" fmla="*/ 728 w 10000"/>
              <a:gd name="connsiteY9" fmla="*/ 8530 h 10000"/>
              <a:gd name="connsiteX10" fmla="*/ 784 w 10000"/>
              <a:gd name="connsiteY10" fmla="*/ 7929 h 10000"/>
              <a:gd name="connsiteX11" fmla="*/ 842 w 10000"/>
              <a:gd name="connsiteY11" fmla="*/ 7717 h 10000"/>
              <a:gd name="connsiteX12" fmla="*/ 944 w 10000"/>
              <a:gd name="connsiteY12" fmla="*/ 7102 h 10000"/>
              <a:gd name="connsiteX13" fmla="*/ 1005 w 10000"/>
              <a:gd name="connsiteY13" fmla="*/ 6693 h 10000"/>
              <a:gd name="connsiteX14" fmla="*/ 1087 w 10000"/>
              <a:gd name="connsiteY14" fmla="*/ 6254 h 10000"/>
              <a:gd name="connsiteX15" fmla="*/ 1148 w 10000"/>
              <a:gd name="connsiteY15" fmla="*/ 5845 h 10000"/>
              <a:gd name="connsiteX16" fmla="*/ 1228 w 10000"/>
              <a:gd name="connsiteY16" fmla="*/ 5244 h 10000"/>
              <a:gd name="connsiteX17" fmla="*/ 1306 w 10000"/>
              <a:gd name="connsiteY17" fmla="*/ 4431 h 10000"/>
              <a:gd name="connsiteX18" fmla="*/ 1405 w 10000"/>
              <a:gd name="connsiteY18" fmla="*/ 3830 h 10000"/>
              <a:gd name="connsiteX19" fmla="*/ 1462 w 10000"/>
              <a:gd name="connsiteY19" fmla="*/ 3216 h 10000"/>
              <a:gd name="connsiteX20" fmla="*/ 1544 w 10000"/>
              <a:gd name="connsiteY20" fmla="*/ 2792 h 10000"/>
              <a:gd name="connsiteX21" fmla="*/ 1605 w 10000"/>
              <a:gd name="connsiteY21" fmla="*/ 2205 h 10000"/>
              <a:gd name="connsiteX22" fmla="*/ 1685 w 10000"/>
              <a:gd name="connsiteY22" fmla="*/ 1746 h 10000"/>
              <a:gd name="connsiteX23" fmla="*/ 1768 w 10000"/>
              <a:gd name="connsiteY23" fmla="*/ 1357 h 10000"/>
              <a:gd name="connsiteX24" fmla="*/ 1845 w 10000"/>
              <a:gd name="connsiteY24" fmla="*/ 919 h 10000"/>
              <a:gd name="connsiteX25" fmla="*/ 1951 w 10000"/>
              <a:gd name="connsiteY25" fmla="*/ 898 h 10000"/>
              <a:gd name="connsiteX26" fmla="*/ 2031 w 10000"/>
              <a:gd name="connsiteY26" fmla="*/ 459 h 10000"/>
              <a:gd name="connsiteX27" fmla="*/ 2111 w 10000"/>
              <a:gd name="connsiteY27" fmla="*/ 49 h 10000"/>
              <a:gd name="connsiteX28" fmla="*/ 2193 w 10000"/>
              <a:gd name="connsiteY28" fmla="*/ 0 h 10000"/>
              <a:gd name="connsiteX29" fmla="*/ 2281 w 10000"/>
              <a:gd name="connsiteY29" fmla="*/ 332 h 10000"/>
              <a:gd name="connsiteX30" fmla="*/ 2347 w 10000"/>
              <a:gd name="connsiteY30" fmla="*/ 686 h 10000"/>
              <a:gd name="connsiteX31" fmla="*/ 2410 w 10000"/>
              <a:gd name="connsiteY31" fmla="*/ 1251 h 10000"/>
              <a:gd name="connsiteX32" fmla="*/ 2476 w 10000"/>
              <a:gd name="connsiteY32" fmla="*/ 1943 h 10000"/>
              <a:gd name="connsiteX33" fmla="*/ 2540 w 10000"/>
              <a:gd name="connsiteY33" fmla="*/ 2509 h 10000"/>
              <a:gd name="connsiteX34" fmla="*/ 2624 w 10000"/>
              <a:gd name="connsiteY34" fmla="*/ 3053 h 10000"/>
              <a:gd name="connsiteX35" fmla="*/ 2734 w 10000"/>
              <a:gd name="connsiteY35" fmla="*/ 3583 h 10000"/>
              <a:gd name="connsiteX36" fmla="*/ 2819 w 10000"/>
              <a:gd name="connsiteY36" fmla="*/ 3887 h 10000"/>
              <a:gd name="connsiteX37" fmla="*/ 2885 w 10000"/>
              <a:gd name="connsiteY37" fmla="*/ 4042 h 10000"/>
              <a:gd name="connsiteX38" fmla="*/ 2987 w 10000"/>
              <a:gd name="connsiteY38" fmla="*/ 4184 h 10000"/>
              <a:gd name="connsiteX39" fmla="*/ 3048 w 10000"/>
              <a:gd name="connsiteY39" fmla="*/ 4148 h 10000"/>
              <a:gd name="connsiteX40" fmla="*/ 3111 w 10000"/>
              <a:gd name="connsiteY40" fmla="*/ 4113 h 10000"/>
              <a:gd name="connsiteX41" fmla="*/ 3196 w 10000"/>
              <a:gd name="connsiteY41" fmla="*/ 4099 h 10000"/>
              <a:gd name="connsiteX42" fmla="*/ 3302 w 10000"/>
              <a:gd name="connsiteY42" fmla="*/ 4608 h 10000"/>
              <a:gd name="connsiteX43" fmla="*/ 3389 w 10000"/>
              <a:gd name="connsiteY43" fmla="*/ 4961 h 10000"/>
              <a:gd name="connsiteX44" fmla="*/ 3476 w 10000"/>
              <a:gd name="connsiteY44" fmla="*/ 5491 h 10000"/>
              <a:gd name="connsiteX45" fmla="*/ 3520 w 10000"/>
              <a:gd name="connsiteY45" fmla="*/ 6057 h 10000"/>
              <a:gd name="connsiteX46" fmla="*/ 3624 w 10000"/>
              <a:gd name="connsiteY46" fmla="*/ 6537 h 10000"/>
              <a:gd name="connsiteX47" fmla="*/ 3693 w 10000"/>
              <a:gd name="connsiteY47" fmla="*/ 6926 h 10000"/>
              <a:gd name="connsiteX48" fmla="*/ 3798 w 10000"/>
              <a:gd name="connsiteY48" fmla="*/ 7456 h 10000"/>
              <a:gd name="connsiteX49" fmla="*/ 3859 w 10000"/>
              <a:gd name="connsiteY49" fmla="*/ 7597 h 10000"/>
              <a:gd name="connsiteX50" fmla="*/ 3925 w 10000"/>
              <a:gd name="connsiteY50" fmla="*/ 7774 h 10000"/>
              <a:gd name="connsiteX51" fmla="*/ 4008 w 10000"/>
              <a:gd name="connsiteY51" fmla="*/ 8092 h 10000"/>
              <a:gd name="connsiteX52" fmla="*/ 4093 w 10000"/>
              <a:gd name="connsiteY52" fmla="*/ 8424 h 10000"/>
              <a:gd name="connsiteX53" fmla="*/ 4177 w 10000"/>
              <a:gd name="connsiteY53" fmla="*/ 8777 h 10000"/>
              <a:gd name="connsiteX54" fmla="*/ 4262 w 10000"/>
              <a:gd name="connsiteY54" fmla="*/ 8919 h 10000"/>
              <a:gd name="connsiteX55" fmla="*/ 4328 w 10000"/>
              <a:gd name="connsiteY55" fmla="*/ 8905 h 10000"/>
              <a:gd name="connsiteX56" fmla="*/ 4410 w 10000"/>
              <a:gd name="connsiteY56" fmla="*/ 8848 h 10000"/>
              <a:gd name="connsiteX57" fmla="*/ 4493 w 10000"/>
              <a:gd name="connsiteY57" fmla="*/ 8813 h 10000"/>
              <a:gd name="connsiteX58" fmla="*/ 5676 w 10000"/>
              <a:gd name="connsiteY58" fmla="*/ 8230 h 10000"/>
              <a:gd name="connsiteX59" fmla="*/ 7359 w 10000"/>
              <a:gd name="connsiteY59" fmla="*/ 8918 h 10000"/>
              <a:gd name="connsiteX60" fmla="*/ 10000 w 10000"/>
              <a:gd name="connsiteY60" fmla="*/ 9046 h 10000"/>
              <a:gd name="connsiteX61" fmla="*/ 9986 w 10000"/>
              <a:gd name="connsiteY61" fmla="*/ 10000 h 10000"/>
              <a:gd name="connsiteX0" fmla="*/ 0 w 10000"/>
              <a:gd name="connsiteY0" fmla="*/ 9894 h 10000"/>
              <a:gd name="connsiteX1" fmla="*/ 85 w 10000"/>
              <a:gd name="connsiteY1" fmla="*/ 9399 h 10000"/>
              <a:gd name="connsiteX2" fmla="*/ 165 w 10000"/>
              <a:gd name="connsiteY2" fmla="*/ 8989 h 10000"/>
              <a:gd name="connsiteX3" fmla="*/ 226 w 10000"/>
              <a:gd name="connsiteY3" fmla="*/ 8940 h 10000"/>
              <a:gd name="connsiteX4" fmla="*/ 311 w 10000"/>
              <a:gd name="connsiteY4" fmla="*/ 8905 h 10000"/>
              <a:gd name="connsiteX5" fmla="*/ 372 w 10000"/>
              <a:gd name="connsiteY5" fmla="*/ 8869 h 10000"/>
              <a:gd name="connsiteX6" fmla="*/ 457 w 10000"/>
              <a:gd name="connsiteY6" fmla="*/ 8834 h 10000"/>
              <a:gd name="connsiteX7" fmla="*/ 539 w 10000"/>
              <a:gd name="connsiteY7" fmla="*/ 8799 h 10000"/>
              <a:gd name="connsiteX8" fmla="*/ 621 w 10000"/>
              <a:gd name="connsiteY8" fmla="*/ 8763 h 10000"/>
              <a:gd name="connsiteX9" fmla="*/ 728 w 10000"/>
              <a:gd name="connsiteY9" fmla="*/ 8530 h 10000"/>
              <a:gd name="connsiteX10" fmla="*/ 784 w 10000"/>
              <a:gd name="connsiteY10" fmla="*/ 7929 h 10000"/>
              <a:gd name="connsiteX11" fmla="*/ 842 w 10000"/>
              <a:gd name="connsiteY11" fmla="*/ 7717 h 10000"/>
              <a:gd name="connsiteX12" fmla="*/ 944 w 10000"/>
              <a:gd name="connsiteY12" fmla="*/ 7102 h 10000"/>
              <a:gd name="connsiteX13" fmla="*/ 1005 w 10000"/>
              <a:gd name="connsiteY13" fmla="*/ 6693 h 10000"/>
              <a:gd name="connsiteX14" fmla="*/ 1087 w 10000"/>
              <a:gd name="connsiteY14" fmla="*/ 6254 h 10000"/>
              <a:gd name="connsiteX15" fmla="*/ 1148 w 10000"/>
              <a:gd name="connsiteY15" fmla="*/ 5845 h 10000"/>
              <a:gd name="connsiteX16" fmla="*/ 1228 w 10000"/>
              <a:gd name="connsiteY16" fmla="*/ 5244 h 10000"/>
              <a:gd name="connsiteX17" fmla="*/ 1306 w 10000"/>
              <a:gd name="connsiteY17" fmla="*/ 4431 h 10000"/>
              <a:gd name="connsiteX18" fmla="*/ 1405 w 10000"/>
              <a:gd name="connsiteY18" fmla="*/ 3830 h 10000"/>
              <a:gd name="connsiteX19" fmla="*/ 1462 w 10000"/>
              <a:gd name="connsiteY19" fmla="*/ 3216 h 10000"/>
              <a:gd name="connsiteX20" fmla="*/ 1544 w 10000"/>
              <a:gd name="connsiteY20" fmla="*/ 2792 h 10000"/>
              <a:gd name="connsiteX21" fmla="*/ 1605 w 10000"/>
              <a:gd name="connsiteY21" fmla="*/ 2205 h 10000"/>
              <a:gd name="connsiteX22" fmla="*/ 1685 w 10000"/>
              <a:gd name="connsiteY22" fmla="*/ 1746 h 10000"/>
              <a:gd name="connsiteX23" fmla="*/ 1768 w 10000"/>
              <a:gd name="connsiteY23" fmla="*/ 1357 h 10000"/>
              <a:gd name="connsiteX24" fmla="*/ 1845 w 10000"/>
              <a:gd name="connsiteY24" fmla="*/ 919 h 10000"/>
              <a:gd name="connsiteX25" fmla="*/ 1951 w 10000"/>
              <a:gd name="connsiteY25" fmla="*/ 898 h 10000"/>
              <a:gd name="connsiteX26" fmla="*/ 2031 w 10000"/>
              <a:gd name="connsiteY26" fmla="*/ 459 h 10000"/>
              <a:gd name="connsiteX27" fmla="*/ 2111 w 10000"/>
              <a:gd name="connsiteY27" fmla="*/ 49 h 10000"/>
              <a:gd name="connsiteX28" fmla="*/ 2193 w 10000"/>
              <a:gd name="connsiteY28" fmla="*/ 0 h 10000"/>
              <a:gd name="connsiteX29" fmla="*/ 2281 w 10000"/>
              <a:gd name="connsiteY29" fmla="*/ 332 h 10000"/>
              <a:gd name="connsiteX30" fmla="*/ 2347 w 10000"/>
              <a:gd name="connsiteY30" fmla="*/ 686 h 10000"/>
              <a:gd name="connsiteX31" fmla="*/ 2410 w 10000"/>
              <a:gd name="connsiteY31" fmla="*/ 1251 h 10000"/>
              <a:gd name="connsiteX32" fmla="*/ 2476 w 10000"/>
              <a:gd name="connsiteY32" fmla="*/ 1943 h 10000"/>
              <a:gd name="connsiteX33" fmla="*/ 2540 w 10000"/>
              <a:gd name="connsiteY33" fmla="*/ 2509 h 10000"/>
              <a:gd name="connsiteX34" fmla="*/ 2624 w 10000"/>
              <a:gd name="connsiteY34" fmla="*/ 3053 h 10000"/>
              <a:gd name="connsiteX35" fmla="*/ 2734 w 10000"/>
              <a:gd name="connsiteY35" fmla="*/ 3583 h 10000"/>
              <a:gd name="connsiteX36" fmla="*/ 2819 w 10000"/>
              <a:gd name="connsiteY36" fmla="*/ 3887 h 10000"/>
              <a:gd name="connsiteX37" fmla="*/ 2885 w 10000"/>
              <a:gd name="connsiteY37" fmla="*/ 4042 h 10000"/>
              <a:gd name="connsiteX38" fmla="*/ 2987 w 10000"/>
              <a:gd name="connsiteY38" fmla="*/ 4184 h 10000"/>
              <a:gd name="connsiteX39" fmla="*/ 3048 w 10000"/>
              <a:gd name="connsiteY39" fmla="*/ 4148 h 10000"/>
              <a:gd name="connsiteX40" fmla="*/ 3111 w 10000"/>
              <a:gd name="connsiteY40" fmla="*/ 4113 h 10000"/>
              <a:gd name="connsiteX41" fmla="*/ 3196 w 10000"/>
              <a:gd name="connsiteY41" fmla="*/ 4099 h 10000"/>
              <a:gd name="connsiteX42" fmla="*/ 3302 w 10000"/>
              <a:gd name="connsiteY42" fmla="*/ 4608 h 10000"/>
              <a:gd name="connsiteX43" fmla="*/ 3389 w 10000"/>
              <a:gd name="connsiteY43" fmla="*/ 4961 h 10000"/>
              <a:gd name="connsiteX44" fmla="*/ 3476 w 10000"/>
              <a:gd name="connsiteY44" fmla="*/ 5491 h 10000"/>
              <a:gd name="connsiteX45" fmla="*/ 3520 w 10000"/>
              <a:gd name="connsiteY45" fmla="*/ 6057 h 10000"/>
              <a:gd name="connsiteX46" fmla="*/ 3624 w 10000"/>
              <a:gd name="connsiteY46" fmla="*/ 6537 h 10000"/>
              <a:gd name="connsiteX47" fmla="*/ 3693 w 10000"/>
              <a:gd name="connsiteY47" fmla="*/ 6926 h 10000"/>
              <a:gd name="connsiteX48" fmla="*/ 3798 w 10000"/>
              <a:gd name="connsiteY48" fmla="*/ 7456 h 10000"/>
              <a:gd name="connsiteX49" fmla="*/ 3859 w 10000"/>
              <a:gd name="connsiteY49" fmla="*/ 7597 h 10000"/>
              <a:gd name="connsiteX50" fmla="*/ 3925 w 10000"/>
              <a:gd name="connsiteY50" fmla="*/ 7774 h 10000"/>
              <a:gd name="connsiteX51" fmla="*/ 4008 w 10000"/>
              <a:gd name="connsiteY51" fmla="*/ 8092 h 10000"/>
              <a:gd name="connsiteX52" fmla="*/ 4093 w 10000"/>
              <a:gd name="connsiteY52" fmla="*/ 8424 h 10000"/>
              <a:gd name="connsiteX53" fmla="*/ 4177 w 10000"/>
              <a:gd name="connsiteY53" fmla="*/ 8777 h 10000"/>
              <a:gd name="connsiteX54" fmla="*/ 4262 w 10000"/>
              <a:gd name="connsiteY54" fmla="*/ 8919 h 10000"/>
              <a:gd name="connsiteX55" fmla="*/ 4328 w 10000"/>
              <a:gd name="connsiteY55" fmla="*/ 8905 h 10000"/>
              <a:gd name="connsiteX56" fmla="*/ 4410 w 10000"/>
              <a:gd name="connsiteY56" fmla="*/ 8848 h 10000"/>
              <a:gd name="connsiteX57" fmla="*/ 4493 w 10000"/>
              <a:gd name="connsiteY57" fmla="*/ 8813 h 10000"/>
              <a:gd name="connsiteX58" fmla="*/ 5676 w 10000"/>
              <a:gd name="connsiteY58" fmla="*/ 8230 h 10000"/>
              <a:gd name="connsiteX59" fmla="*/ 7013 w 10000"/>
              <a:gd name="connsiteY59" fmla="*/ 7299 h 10000"/>
              <a:gd name="connsiteX60" fmla="*/ 10000 w 10000"/>
              <a:gd name="connsiteY60" fmla="*/ 9046 h 10000"/>
              <a:gd name="connsiteX61" fmla="*/ 9986 w 10000"/>
              <a:gd name="connsiteY61" fmla="*/ 10000 h 10000"/>
              <a:gd name="connsiteX0" fmla="*/ 0 w 10000"/>
              <a:gd name="connsiteY0" fmla="*/ 9894 h 10000"/>
              <a:gd name="connsiteX1" fmla="*/ 85 w 10000"/>
              <a:gd name="connsiteY1" fmla="*/ 9399 h 10000"/>
              <a:gd name="connsiteX2" fmla="*/ 165 w 10000"/>
              <a:gd name="connsiteY2" fmla="*/ 8989 h 10000"/>
              <a:gd name="connsiteX3" fmla="*/ 226 w 10000"/>
              <a:gd name="connsiteY3" fmla="*/ 8940 h 10000"/>
              <a:gd name="connsiteX4" fmla="*/ 311 w 10000"/>
              <a:gd name="connsiteY4" fmla="*/ 8905 h 10000"/>
              <a:gd name="connsiteX5" fmla="*/ 372 w 10000"/>
              <a:gd name="connsiteY5" fmla="*/ 8869 h 10000"/>
              <a:gd name="connsiteX6" fmla="*/ 457 w 10000"/>
              <a:gd name="connsiteY6" fmla="*/ 8834 h 10000"/>
              <a:gd name="connsiteX7" fmla="*/ 539 w 10000"/>
              <a:gd name="connsiteY7" fmla="*/ 8799 h 10000"/>
              <a:gd name="connsiteX8" fmla="*/ 621 w 10000"/>
              <a:gd name="connsiteY8" fmla="*/ 8763 h 10000"/>
              <a:gd name="connsiteX9" fmla="*/ 728 w 10000"/>
              <a:gd name="connsiteY9" fmla="*/ 8530 h 10000"/>
              <a:gd name="connsiteX10" fmla="*/ 784 w 10000"/>
              <a:gd name="connsiteY10" fmla="*/ 7929 h 10000"/>
              <a:gd name="connsiteX11" fmla="*/ 842 w 10000"/>
              <a:gd name="connsiteY11" fmla="*/ 7717 h 10000"/>
              <a:gd name="connsiteX12" fmla="*/ 944 w 10000"/>
              <a:gd name="connsiteY12" fmla="*/ 7102 h 10000"/>
              <a:gd name="connsiteX13" fmla="*/ 1005 w 10000"/>
              <a:gd name="connsiteY13" fmla="*/ 6693 h 10000"/>
              <a:gd name="connsiteX14" fmla="*/ 1087 w 10000"/>
              <a:gd name="connsiteY14" fmla="*/ 6254 h 10000"/>
              <a:gd name="connsiteX15" fmla="*/ 1148 w 10000"/>
              <a:gd name="connsiteY15" fmla="*/ 5845 h 10000"/>
              <a:gd name="connsiteX16" fmla="*/ 1228 w 10000"/>
              <a:gd name="connsiteY16" fmla="*/ 5244 h 10000"/>
              <a:gd name="connsiteX17" fmla="*/ 1306 w 10000"/>
              <a:gd name="connsiteY17" fmla="*/ 4431 h 10000"/>
              <a:gd name="connsiteX18" fmla="*/ 1405 w 10000"/>
              <a:gd name="connsiteY18" fmla="*/ 3830 h 10000"/>
              <a:gd name="connsiteX19" fmla="*/ 1462 w 10000"/>
              <a:gd name="connsiteY19" fmla="*/ 3216 h 10000"/>
              <a:gd name="connsiteX20" fmla="*/ 1544 w 10000"/>
              <a:gd name="connsiteY20" fmla="*/ 2792 h 10000"/>
              <a:gd name="connsiteX21" fmla="*/ 1605 w 10000"/>
              <a:gd name="connsiteY21" fmla="*/ 2205 h 10000"/>
              <a:gd name="connsiteX22" fmla="*/ 1685 w 10000"/>
              <a:gd name="connsiteY22" fmla="*/ 1746 h 10000"/>
              <a:gd name="connsiteX23" fmla="*/ 1768 w 10000"/>
              <a:gd name="connsiteY23" fmla="*/ 1357 h 10000"/>
              <a:gd name="connsiteX24" fmla="*/ 1845 w 10000"/>
              <a:gd name="connsiteY24" fmla="*/ 919 h 10000"/>
              <a:gd name="connsiteX25" fmla="*/ 1951 w 10000"/>
              <a:gd name="connsiteY25" fmla="*/ 898 h 10000"/>
              <a:gd name="connsiteX26" fmla="*/ 2031 w 10000"/>
              <a:gd name="connsiteY26" fmla="*/ 459 h 10000"/>
              <a:gd name="connsiteX27" fmla="*/ 2111 w 10000"/>
              <a:gd name="connsiteY27" fmla="*/ 49 h 10000"/>
              <a:gd name="connsiteX28" fmla="*/ 2193 w 10000"/>
              <a:gd name="connsiteY28" fmla="*/ 0 h 10000"/>
              <a:gd name="connsiteX29" fmla="*/ 2281 w 10000"/>
              <a:gd name="connsiteY29" fmla="*/ 332 h 10000"/>
              <a:gd name="connsiteX30" fmla="*/ 2347 w 10000"/>
              <a:gd name="connsiteY30" fmla="*/ 686 h 10000"/>
              <a:gd name="connsiteX31" fmla="*/ 2410 w 10000"/>
              <a:gd name="connsiteY31" fmla="*/ 1251 h 10000"/>
              <a:gd name="connsiteX32" fmla="*/ 2476 w 10000"/>
              <a:gd name="connsiteY32" fmla="*/ 1943 h 10000"/>
              <a:gd name="connsiteX33" fmla="*/ 2540 w 10000"/>
              <a:gd name="connsiteY33" fmla="*/ 2509 h 10000"/>
              <a:gd name="connsiteX34" fmla="*/ 2624 w 10000"/>
              <a:gd name="connsiteY34" fmla="*/ 3053 h 10000"/>
              <a:gd name="connsiteX35" fmla="*/ 2734 w 10000"/>
              <a:gd name="connsiteY35" fmla="*/ 3583 h 10000"/>
              <a:gd name="connsiteX36" fmla="*/ 2819 w 10000"/>
              <a:gd name="connsiteY36" fmla="*/ 3887 h 10000"/>
              <a:gd name="connsiteX37" fmla="*/ 2885 w 10000"/>
              <a:gd name="connsiteY37" fmla="*/ 4042 h 10000"/>
              <a:gd name="connsiteX38" fmla="*/ 2987 w 10000"/>
              <a:gd name="connsiteY38" fmla="*/ 4184 h 10000"/>
              <a:gd name="connsiteX39" fmla="*/ 3048 w 10000"/>
              <a:gd name="connsiteY39" fmla="*/ 4148 h 10000"/>
              <a:gd name="connsiteX40" fmla="*/ 3111 w 10000"/>
              <a:gd name="connsiteY40" fmla="*/ 4113 h 10000"/>
              <a:gd name="connsiteX41" fmla="*/ 3196 w 10000"/>
              <a:gd name="connsiteY41" fmla="*/ 4099 h 10000"/>
              <a:gd name="connsiteX42" fmla="*/ 3302 w 10000"/>
              <a:gd name="connsiteY42" fmla="*/ 4608 h 10000"/>
              <a:gd name="connsiteX43" fmla="*/ 3389 w 10000"/>
              <a:gd name="connsiteY43" fmla="*/ 4961 h 10000"/>
              <a:gd name="connsiteX44" fmla="*/ 3476 w 10000"/>
              <a:gd name="connsiteY44" fmla="*/ 5491 h 10000"/>
              <a:gd name="connsiteX45" fmla="*/ 3520 w 10000"/>
              <a:gd name="connsiteY45" fmla="*/ 6057 h 10000"/>
              <a:gd name="connsiteX46" fmla="*/ 3624 w 10000"/>
              <a:gd name="connsiteY46" fmla="*/ 6537 h 10000"/>
              <a:gd name="connsiteX47" fmla="*/ 3693 w 10000"/>
              <a:gd name="connsiteY47" fmla="*/ 6926 h 10000"/>
              <a:gd name="connsiteX48" fmla="*/ 3798 w 10000"/>
              <a:gd name="connsiteY48" fmla="*/ 7456 h 10000"/>
              <a:gd name="connsiteX49" fmla="*/ 3859 w 10000"/>
              <a:gd name="connsiteY49" fmla="*/ 7597 h 10000"/>
              <a:gd name="connsiteX50" fmla="*/ 3925 w 10000"/>
              <a:gd name="connsiteY50" fmla="*/ 7774 h 10000"/>
              <a:gd name="connsiteX51" fmla="*/ 4008 w 10000"/>
              <a:gd name="connsiteY51" fmla="*/ 8092 h 10000"/>
              <a:gd name="connsiteX52" fmla="*/ 4093 w 10000"/>
              <a:gd name="connsiteY52" fmla="*/ 8424 h 10000"/>
              <a:gd name="connsiteX53" fmla="*/ 4177 w 10000"/>
              <a:gd name="connsiteY53" fmla="*/ 8777 h 10000"/>
              <a:gd name="connsiteX54" fmla="*/ 4262 w 10000"/>
              <a:gd name="connsiteY54" fmla="*/ 8919 h 10000"/>
              <a:gd name="connsiteX55" fmla="*/ 4328 w 10000"/>
              <a:gd name="connsiteY55" fmla="*/ 8905 h 10000"/>
              <a:gd name="connsiteX56" fmla="*/ 4410 w 10000"/>
              <a:gd name="connsiteY56" fmla="*/ 8848 h 10000"/>
              <a:gd name="connsiteX57" fmla="*/ 4493 w 10000"/>
              <a:gd name="connsiteY57" fmla="*/ 8813 h 10000"/>
              <a:gd name="connsiteX58" fmla="*/ 5399 w 10000"/>
              <a:gd name="connsiteY58" fmla="*/ 6611 h 10000"/>
              <a:gd name="connsiteX59" fmla="*/ 7013 w 10000"/>
              <a:gd name="connsiteY59" fmla="*/ 7299 h 10000"/>
              <a:gd name="connsiteX60" fmla="*/ 10000 w 10000"/>
              <a:gd name="connsiteY60" fmla="*/ 9046 h 10000"/>
              <a:gd name="connsiteX61" fmla="*/ 9986 w 10000"/>
              <a:gd name="connsiteY61" fmla="*/ 10000 h 10000"/>
              <a:gd name="connsiteX0" fmla="*/ 0 w 10000"/>
              <a:gd name="connsiteY0" fmla="*/ 9894 h 10000"/>
              <a:gd name="connsiteX1" fmla="*/ 85 w 10000"/>
              <a:gd name="connsiteY1" fmla="*/ 9399 h 10000"/>
              <a:gd name="connsiteX2" fmla="*/ 165 w 10000"/>
              <a:gd name="connsiteY2" fmla="*/ 8989 h 10000"/>
              <a:gd name="connsiteX3" fmla="*/ 226 w 10000"/>
              <a:gd name="connsiteY3" fmla="*/ 8940 h 10000"/>
              <a:gd name="connsiteX4" fmla="*/ 311 w 10000"/>
              <a:gd name="connsiteY4" fmla="*/ 8905 h 10000"/>
              <a:gd name="connsiteX5" fmla="*/ 372 w 10000"/>
              <a:gd name="connsiteY5" fmla="*/ 8869 h 10000"/>
              <a:gd name="connsiteX6" fmla="*/ 457 w 10000"/>
              <a:gd name="connsiteY6" fmla="*/ 8834 h 10000"/>
              <a:gd name="connsiteX7" fmla="*/ 539 w 10000"/>
              <a:gd name="connsiteY7" fmla="*/ 8799 h 10000"/>
              <a:gd name="connsiteX8" fmla="*/ 621 w 10000"/>
              <a:gd name="connsiteY8" fmla="*/ 8763 h 10000"/>
              <a:gd name="connsiteX9" fmla="*/ 728 w 10000"/>
              <a:gd name="connsiteY9" fmla="*/ 8530 h 10000"/>
              <a:gd name="connsiteX10" fmla="*/ 784 w 10000"/>
              <a:gd name="connsiteY10" fmla="*/ 7929 h 10000"/>
              <a:gd name="connsiteX11" fmla="*/ 842 w 10000"/>
              <a:gd name="connsiteY11" fmla="*/ 7717 h 10000"/>
              <a:gd name="connsiteX12" fmla="*/ 944 w 10000"/>
              <a:gd name="connsiteY12" fmla="*/ 7102 h 10000"/>
              <a:gd name="connsiteX13" fmla="*/ 1005 w 10000"/>
              <a:gd name="connsiteY13" fmla="*/ 6693 h 10000"/>
              <a:gd name="connsiteX14" fmla="*/ 1087 w 10000"/>
              <a:gd name="connsiteY14" fmla="*/ 6254 h 10000"/>
              <a:gd name="connsiteX15" fmla="*/ 1148 w 10000"/>
              <a:gd name="connsiteY15" fmla="*/ 5845 h 10000"/>
              <a:gd name="connsiteX16" fmla="*/ 1228 w 10000"/>
              <a:gd name="connsiteY16" fmla="*/ 5244 h 10000"/>
              <a:gd name="connsiteX17" fmla="*/ 1306 w 10000"/>
              <a:gd name="connsiteY17" fmla="*/ 4431 h 10000"/>
              <a:gd name="connsiteX18" fmla="*/ 1405 w 10000"/>
              <a:gd name="connsiteY18" fmla="*/ 3830 h 10000"/>
              <a:gd name="connsiteX19" fmla="*/ 1462 w 10000"/>
              <a:gd name="connsiteY19" fmla="*/ 3216 h 10000"/>
              <a:gd name="connsiteX20" fmla="*/ 1544 w 10000"/>
              <a:gd name="connsiteY20" fmla="*/ 2792 h 10000"/>
              <a:gd name="connsiteX21" fmla="*/ 1605 w 10000"/>
              <a:gd name="connsiteY21" fmla="*/ 2205 h 10000"/>
              <a:gd name="connsiteX22" fmla="*/ 1685 w 10000"/>
              <a:gd name="connsiteY22" fmla="*/ 1746 h 10000"/>
              <a:gd name="connsiteX23" fmla="*/ 1768 w 10000"/>
              <a:gd name="connsiteY23" fmla="*/ 1357 h 10000"/>
              <a:gd name="connsiteX24" fmla="*/ 1845 w 10000"/>
              <a:gd name="connsiteY24" fmla="*/ 919 h 10000"/>
              <a:gd name="connsiteX25" fmla="*/ 1951 w 10000"/>
              <a:gd name="connsiteY25" fmla="*/ 898 h 10000"/>
              <a:gd name="connsiteX26" fmla="*/ 2031 w 10000"/>
              <a:gd name="connsiteY26" fmla="*/ 459 h 10000"/>
              <a:gd name="connsiteX27" fmla="*/ 2111 w 10000"/>
              <a:gd name="connsiteY27" fmla="*/ 49 h 10000"/>
              <a:gd name="connsiteX28" fmla="*/ 2193 w 10000"/>
              <a:gd name="connsiteY28" fmla="*/ 0 h 10000"/>
              <a:gd name="connsiteX29" fmla="*/ 2281 w 10000"/>
              <a:gd name="connsiteY29" fmla="*/ 332 h 10000"/>
              <a:gd name="connsiteX30" fmla="*/ 2347 w 10000"/>
              <a:gd name="connsiteY30" fmla="*/ 686 h 10000"/>
              <a:gd name="connsiteX31" fmla="*/ 2410 w 10000"/>
              <a:gd name="connsiteY31" fmla="*/ 1251 h 10000"/>
              <a:gd name="connsiteX32" fmla="*/ 2476 w 10000"/>
              <a:gd name="connsiteY32" fmla="*/ 1943 h 10000"/>
              <a:gd name="connsiteX33" fmla="*/ 2540 w 10000"/>
              <a:gd name="connsiteY33" fmla="*/ 2509 h 10000"/>
              <a:gd name="connsiteX34" fmla="*/ 2624 w 10000"/>
              <a:gd name="connsiteY34" fmla="*/ 3053 h 10000"/>
              <a:gd name="connsiteX35" fmla="*/ 2734 w 10000"/>
              <a:gd name="connsiteY35" fmla="*/ 3583 h 10000"/>
              <a:gd name="connsiteX36" fmla="*/ 2819 w 10000"/>
              <a:gd name="connsiteY36" fmla="*/ 3887 h 10000"/>
              <a:gd name="connsiteX37" fmla="*/ 2885 w 10000"/>
              <a:gd name="connsiteY37" fmla="*/ 4042 h 10000"/>
              <a:gd name="connsiteX38" fmla="*/ 2987 w 10000"/>
              <a:gd name="connsiteY38" fmla="*/ 4184 h 10000"/>
              <a:gd name="connsiteX39" fmla="*/ 3048 w 10000"/>
              <a:gd name="connsiteY39" fmla="*/ 4148 h 10000"/>
              <a:gd name="connsiteX40" fmla="*/ 3111 w 10000"/>
              <a:gd name="connsiteY40" fmla="*/ 4113 h 10000"/>
              <a:gd name="connsiteX41" fmla="*/ 3196 w 10000"/>
              <a:gd name="connsiteY41" fmla="*/ 4099 h 10000"/>
              <a:gd name="connsiteX42" fmla="*/ 3302 w 10000"/>
              <a:gd name="connsiteY42" fmla="*/ 4608 h 10000"/>
              <a:gd name="connsiteX43" fmla="*/ 3389 w 10000"/>
              <a:gd name="connsiteY43" fmla="*/ 4961 h 10000"/>
              <a:gd name="connsiteX44" fmla="*/ 3476 w 10000"/>
              <a:gd name="connsiteY44" fmla="*/ 5491 h 10000"/>
              <a:gd name="connsiteX45" fmla="*/ 3520 w 10000"/>
              <a:gd name="connsiteY45" fmla="*/ 6057 h 10000"/>
              <a:gd name="connsiteX46" fmla="*/ 3624 w 10000"/>
              <a:gd name="connsiteY46" fmla="*/ 6537 h 10000"/>
              <a:gd name="connsiteX47" fmla="*/ 3693 w 10000"/>
              <a:gd name="connsiteY47" fmla="*/ 6926 h 10000"/>
              <a:gd name="connsiteX48" fmla="*/ 3798 w 10000"/>
              <a:gd name="connsiteY48" fmla="*/ 7456 h 10000"/>
              <a:gd name="connsiteX49" fmla="*/ 3859 w 10000"/>
              <a:gd name="connsiteY49" fmla="*/ 7597 h 10000"/>
              <a:gd name="connsiteX50" fmla="*/ 3925 w 10000"/>
              <a:gd name="connsiteY50" fmla="*/ 7774 h 10000"/>
              <a:gd name="connsiteX51" fmla="*/ 4008 w 10000"/>
              <a:gd name="connsiteY51" fmla="*/ 8092 h 10000"/>
              <a:gd name="connsiteX52" fmla="*/ 4093 w 10000"/>
              <a:gd name="connsiteY52" fmla="*/ 8424 h 10000"/>
              <a:gd name="connsiteX53" fmla="*/ 4177 w 10000"/>
              <a:gd name="connsiteY53" fmla="*/ 8777 h 10000"/>
              <a:gd name="connsiteX54" fmla="*/ 4262 w 10000"/>
              <a:gd name="connsiteY54" fmla="*/ 8919 h 10000"/>
              <a:gd name="connsiteX55" fmla="*/ 4328 w 10000"/>
              <a:gd name="connsiteY55" fmla="*/ 8905 h 10000"/>
              <a:gd name="connsiteX56" fmla="*/ 4410 w 10000"/>
              <a:gd name="connsiteY56" fmla="*/ 8848 h 10000"/>
              <a:gd name="connsiteX57" fmla="*/ 4493 w 10000"/>
              <a:gd name="connsiteY57" fmla="*/ 8813 h 10000"/>
              <a:gd name="connsiteX58" fmla="*/ 5399 w 10000"/>
              <a:gd name="connsiteY58" fmla="*/ 6611 h 10000"/>
              <a:gd name="connsiteX59" fmla="*/ 7013 w 10000"/>
              <a:gd name="connsiteY59" fmla="*/ 7299 h 10000"/>
              <a:gd name="connsiteX60" fmla="*/ 10000 w 10000"/>
              <a:gd name="connsiteY60" fmla="*/ 9046 h 10000"/>
              <a:gd name="connsiteX61" fmla="*/ 9986 w 10000"/>
              <a:gd name="connsiteY61" fmla="*/ 10000 h 10000"/>
              <a:gd name="connsiteX0" fmla="*/ 0 w 10000"/>
              <a:gd name="connsiteY0" fmla="*/ 9894 h 10000"/>
              <a:gd name="connsiteX1" fmla="*/ 85 w 10000"/>
              <a:gd name="connsiteY1" fmla="*/ 9399 h 10000"/>
              <a:gd name="connsiteX2" fmla="*/ 165 w 10000"/>
              <a:gd name="connsiteY2" fmla="*/ 8989 h 10000"/>
              <a:gd name="connsiteX3" fmla="*/ 226 w 10000"/>
              <a:gd name="connsiteY3" fmla="*/ 8940 h 10000"/>
              <a:gd name="connsiteX4" fmla="*/ 311 w 10000"/>
              <a:gd name="connsiteY4" fmla="*/ 8905 h 10000"/>
              <a:gd name="connsiteX5" fmla="*/ 372 w 10000"/>
              <a:gd name="connsiteY5" fmla="*/ 8869 h 10000"/>
              <a:gd name="connsiteX6" fmla="*/ 457 w 10000"/>
              <a:gd name="connsiteY6" fmla="*/ 8834 h 10000"/>
              <a:gd name="connsiteX7" fmla="*/ 539 w 10000"/>
              <a:gd name="connsiteY7" fmla="*/ 8799 h 10000"/>
              <a:gd name="connsiteX8" fmla="*/ 621 w 10000"/>
              <a:gd name="connsiteY8" fmla="*/ 8763 h 10000"/>
              <a:gd name="connsiteX9" fmla="*/ 728 w 10000"/>
              <a:gd name="connsiteY9" fmla="*/ 8530 h 10000"/>
              <a:gd name="connsiteX10" fmla="*/ 784 w 10000"/>
              <a:gd name="connsiteY10" fmla="*/ 7929 h 10000"/>
              <a:gd name="connsiteX11" fmla="*/ 842 w 10000"/>
              <a:gd name="connsiteY11" fmla="*/ 7717 h 10000"/>
              <a:gd name="connsiteX12" fmla="*/ 944 w 10000"/>
              <a:gd name="connsiteY12" fmla="*/ 7102 h 10000"/>
              <a:gd name="connsiteX13" fmla="*/ 1005 w 10000"/>
              <a:gd name="connsiteY13" fmla="*/ 6693 h 10000"/>
              <a:gd name="connsiteX14" fmla="*/ 1087 w 10000"/>
              <a:gd name="connsiteY14" fmla="*/ 6254 h 10000"/>
              <a:gd name="connsiteX15" fmla="*/ 1148 w 10000"/>
              <a:gd name="connsiteY15" fmla="*/ 5845 h 10000"/>
              <a:gd name="connsiteX16" fmla="*/ 1228 w 10000"/>
              <a:gd name="connsiteY16" fmla="*/ 5244 h 10000"/>
              <a:gd name="connsiteX17" fmla="*/ 1306 w 10000"/>
              <a:gd name="connsiteY17" fmla="*/ 4431 h 10000"/>
              <a:gd name="connsiteX18" fmla="*/ 1405 w 10000"/>
              <a:gd name="connsiteY18" fmla="*/ 3830 h 10000"/>
              <a:gd name="connsiteX19" fmla="*/ 1462 w 10000"/>
              <a:gd name="connsiteY19" fmla="*/ 3216 h 10000"/>
              <a:gd name="connsiteX20" fmla="*/ 1544 w 10000"/>
              <a:gd name="connsiteY20" fmla="*/ 2792 h 10000"/>
              <a:gd name="connsiteX21" fmla="*/ 1605 w 10000"/>
              <a:gd name="connsiteY21" fmla="*/ 2205 h 10000"/>
              <a:gd name="connsiteX22" fmla="*/ 1685 w 10000"/>
              <a:gd name="connsiteY22" fmla="*/ 1746 h 10000"/>
              <a:gd name="connsiteX23" fmla="*/ 1768 w 10000"/>
              <a:gd name="connsiteY23" fmla="*/ 1357 h 10000"/>
              <a:gd name="connsiteX24" fmla="*/ 1845 w 10000"/>
              <a:gd name="connsiteY24" fmla="*/ 919 h 10000"/>
              <a:gd name="connsiteX25" fmla="*/ 1951 w 10000"/>
              <a:gd name="connsiteY25" fmla="*/ 898 h 10000"/>
              <a:gd name="connsiteX26" fmla="*/ 2031 w 10000"/>
              <a:gd name="connsiteY26" fmla="*/ 459 h 10000"/>
              <a:gd name="connsiteX27" fmla="*/ 2111 w 10000"/>
              <a:gd name="connsiteY27" fmla="*/ 49 h 10000"/>
              <a:gd name="connsiteX28" fmla="*/ 2193 w 10000"/>
              <a:gd name="connsiteY28" fmla="*/ 0 h 10000"/>
              <a:gd name="connsiteX29" fmla="*/ 2281 w 10000"/>
              <a:gd name="connsiteY29" fmla="*/ 332 h 10000"/>
              <a:gd name="connsiteX30" fmla="*/ 2347 w 10000"/>
              <a:gd name="connsiteY30" fmla="*/ 686 h 10000"/>
              <a:gd name="connsiteX31" fmla="*/ 2410 w 10000"/>
              <a:gd name="connsiteY31" fmla="*/ 1251 h 10000"/>
              <a:gd name="connsiteX32" fmla="*/ 2476 w 10000"/>
              <a:gd name="connsiteY32" fmla="*/ 1943 h 10000"/>
              <a:gd name="connsiteX33" fmla="*/ 2540 w 10000"/>
              <a:gd name="connsiteY33" fmla="*/ 2509 h 10000"/>
              <a:gd name="connsiteX34" fmla="*/ 2624 w 10000"/>
              <a:gd name="connsiteY34" fmla="*/ 3053 h 10000"/>
              <a:gd name="connsiteX35" fmla="*/ 2734 w 10000"/>
              <a:gd name="connsiteY35" fmla="*/ 3583 h 10000"/>
              <a:gd name="connsiteX36" fmla="*/ 2819 w 10000"/>
              <a:gd name="connsiteY36" fmla="*/ 3887 h 10000"/>
              <a:gd name="connsiteX37" fmla="*/ 2885 w 10000"/>
              <a:gd name="connsiteY37" fmla="*/ 4042 h 10000"/>
              <a:gd name="connsiteX38" fmla="*/ 2987 w 10000"/>
              <a:gd name="connsiteY38" fmla="*/ 4184 h 10000"/>
              <a:gd name="connsiteX39" fmla="*/ 3048 w 10000"/>
              <a:gd name="connsiteY39" fmla="*/ 4148 h 10000"/>
              <a:gd name="connsiteX40" fmla="*/ 3111 w 10000"/>
              <a:gd name="connsiteY40" fmla="*/ 4113 h 10000"/>
              <a:gd name="connsiteX41" fmla="*/ 3196 w 10000"/>
              <a:gd name="connsiteY41" fmla="*/ 4099 h 10000"/>
              <a:gd name="connsiteX42" fmla="*/ 3302 w 10000"/>
              <a:gd name="connsiteY42" fmla="*/ 4608 h 10000"/>
              <a:gd name="connsiteX43" fmla="*/ 3389 w 10000"/>
              <a:gd name="connsiteY43" fmla="*/ 4961 h 10000"/>
              <a:gd name="connsiteX44" fmla="*/ 3476 w 10000"/>
              <a:gd name="connsiteY44" fmla="*/ 5491 h 10000"/>
              <a:gd name="connsiteX45" fmla="*/ 3520 w 10000"/>
              <a:gd name="connsiteY45" fmla="*/ 6057 h 10000"/>
              <a:gd name="connsiteX46" fmla="*/ 3624 w 10000"/>
              <a:gd name="connsiteY46" fmla="*/ 6537 h 10000"/>
              <a:gd name="connsiteX47" fmla="*/ 3693 w 10000"/>
              <a:gd name="connsiteY47" fmla="*/ 6926 h 10000"/>
              <a:gd name="connsiteX48" fmla="*/ 3798 w 10000"/>
              <a:gd name="connsiteY48" fmla="*/ 7456 h 10000"/>
              <a:gd name="connsiteX49" fmla="*/ 3859 w 10000"/>
              <a:gd name="connsiteY49" fmla="*/ 7597 h 10000"/>
              <a:gd name="connsiteX50" fmla="*/ 3925 w 10000"/>
              <a:gd name="connsiteY50" fmla="*/ 7774 h 10000"/>
              <a:gd name="connsiteX51" fmla="*/ 4008 w 10000"/>
              <a:gd name="connsiteY51" fmla="*/ 8092 h 10000"/>
              <a:gd name="connsiteX52" fmla="*/ 4093 w 10000"/>
              <a:gd name="connsiteY52" fmla="*/ 8424 h 10000"/>
              <a:gd name="connsiteX53" fmla="*/ 4177 w 10000"/>
              <a:gd name="connsiteY53" fmla="*/ 8777 h 10000"/>
              <a:gd name="connsiteX54" fmla="*/ 4262 w 10000"/>
              <a:gd name="connsiteY54" fmla="*/ 8919 h 10000"/>
              <a:gd name="connsiteX55" fmla="*/ 4328 w 10000"/>
              <a:gd name="connsiteY55" fmla="*/ 8905 h 10000"/>
              <a:gd name="connsiteX56" fmla="*/ 4410 w 10000"/>
              <a:gd name="connsiteY56" fmla="*/ 8848 h 10000"/>
              <a:gd name="connsiteX57" fmla="*/ 5399 w 10000"/>
              <a:gd name="connsiteY57" fmla="*/ 6611 h 10000"/>
              <a:gd name="connsiteX58" fmla="*/ 7013 w 10000"/>
              <a:gd name="connsiteY58" fmla="*/ 7299 h 10000"/>
              <a:gd name="connsiteX59" fmla="*/ 10000 w 10000"/>
              <a:gd name="connsiteY59" fmla="*/ 9046 h 10000"/>
              <a:gd name="connsiteX60" fmla="*/ 9986 w 10000"/>
              <a:gd name="connsiteY60" fmla="*/ 10000 h 10000"/>
              <a:gd name="connsiteX0" fmla="*/ 0 w 10000"/>
              <a:gd name="connsiteY0" fmla="*/ 9894 h 10000"/>
              <a:gd name="connsiteX1" fmla="*/ 85 w 10000"/>
              <a:gd name="connsiteY1" fmla="*/ 9399 h 10000"/>
              <a:gd name="connsiteX2" fmla="*/ 165 w 10000"/>
              <a:gd name="connsiteY2" fmla="*/ 8989 h 10000"/>
              <a:gd name="connsiteX3" fmla="*/ 226 w 10000"/>
              <a:gd name="connsiteY3" fmla="*/ 8940 h 10000"/>
              <a:gd name="connsiteX4" fmla="*/ 311 w 10000"/>
              <a:gd name="connsiteY4" fmla="*/ 8905 h 10000"/>
              <a:gd name="connsiteX5" fmla="*/ 372 w 10000"/>
              <a:gd name="connsiteY5" fmla="*/ 8869 h 10000"/>
              <a:gd name="connsiteX6" fmla="*/ 457 w 10000"/>
              <a:gd name="connsiteY6" fmla="*/ 8834 h 10000"/>
              <a:gd name="connsiteX7" fmla="*/ 539 w 10000"/>
              <a:gd name="connsiteY7" fmla="*/ 8799 h 10000"/>
              <a:gd name="connsiteX8" fmla="*/ 621 w 10000"/>
              <a:gd name="connsiteY8" fmla="*/ 8763 h 10000"/>
              <a:gd name="connsiteX9" fmla="*/ 728 w 10000"/>
              <a:gd name="connsiteY9" fmla="*/ 8530 h 10000"/>
              <a:gd name="connsiteX10" fmla="*/ 784 w 10000"/>
              <a:gd name="connsiteY10" fmla="*/ 7929 h 10000"/>
              <a:gd name="connsiteX11" fmla="*/ 842 w 10000"/>
              <a:gd name="connsiteY11" fmla="*/ 7717 h 10000"/>
              <a:gd name="connsiteX12" fmla="*/ 944 w 10000"/>
              <a:gd name="connsiteY12" fmla="*/ 7102 h 10000"/>
              <a:gd name="connsiteX13" fmla="*/ 1005 w 10000"/>
              <a:gd name="connsiteY13" fmla="*/ 6693 h 10000"/>
              <a:gd name="connsiteX14" fmla="*/ 1087 w 10000"/>
              <a:gd name="connsiteY14" fmla="*/ 6254 h 10000"/>
              <a:gd name="connsiteX15" fmla="*/ 1148 w 10000"/>
              <a:gd name="connsiteY15" fmla="*/ 5845 h 10000"/>
              <a:gd name="connsiteX16" fmla="*/ 1228 w 10000"/>
              <a:gd name="connsiteY16" fmla="*/ 5244 h 10000"/>
              <a:gd name="connsiteX17" fmla="*/ 1306 w 10000"/>
              <a:gd name="connsiteY17" fmla="*/ 4431 h 10000"/>
              <a:gd name="connsiteX18" fmla="*/ 1405 w 10000"/>
              <a:gd name="connsiteY18" fmla="*/ 3830 h 10000"/>
              <a:gd name="connsiteX19" fmla="*/ 1462 w 10000"/>
              <a:gd name="connsiteY19" fmla="*/ 3216 h 10000"/>
              <a:gd name="connsiteX20" fmla="*/ 1544 w 10000"/>
              <a:gd name="connsiteY20" fmla="*/ 2792 h 10000"/>
              <a:gd name="connsiteX21" fmla="*/ 1605 w 10000"/>
              <a:gd name="connsiteY21" fmla="*/ 2205 h 10000"/>
              <a:gd name="connsiteX22" fmla="*/ 1685 w 10000"/>
              <a:gd name="connsiteY22" fmla="*/ 1746 h 10000"/>
              <a:gd name="connsiteX23" fmla="*/ 1768 w 10000"/>
              <a:gd name="connsiteY23" fmla="*/ 1357 h 10000"/>
              <a:gd name="connsiteX24" fmla="*/ 1845 w 10000"/>
              <a:gd name="connsiteY24" fmla="*/ 919 h 10000"/>
              <a:gd name="connsiteX25" fmla="*/ 1951 w 10000"/>
              <a:gd name="connsiteY25" fmla="*/ 898 h 10000"/>
              <a:gd name="connsiteX26" fmla="*/ 2031 w 10000"/>
              <a:gd name="connsiteY26" fmla="*/ 459 h 10000"/>
              <a:gd name="connsiteX27" fmla="*/ 2111 w 10000"/>
              <a:gd name="connsiteY27" fmla="*/ 49 h 10000"/>
              <a:gd name="connsiteX28" fmla="*/ 2193 w 10000"/>
              <a:gd name="connsiteY28" fmla="*/ 0 h 10000"/>
              <a:gd name="connsiteX29" fmla="*/ 2281 w 10000"/>
              <a:gd name="connsiteY29" fmla="*/ 332 h 10000"/>
              <a:gd name="connsiteX30" fmla="*/ 2347 w 10000"/>
              <a:gd name="connsiteY30" fmla="*/ 686 h 10000"/>
              <a:gd name="connsiteX31" fmla="*/ 2410 w 10000"/>
              <a:gd name="connsiteY31" fmla="*/ 1251 h 10000"/>
              <a:gd name="connsiteX32" fmla="*/ 2476 w 10000"/>
              <a:gd name="connsiteY32" fmla="*/ 1943 h 10000"/>
              <a:gd name="connsiteX33" fmla="*/ 2540 w 10000"/>
              <a:gd name="connsiteY33" fmla="*/ 2509 h 10000"/>
              <a:gd name="connsiteX34" fmla="*/ 2624 w 10000"/>
              <a:gd name="connsiteY34" fmla="*/ 3053 h 10000"/>
              <a:gd name="connsiteX35" fmla="*/ 2734 w 10000"/>
              <a:gd name="connsiteY35" fmla="*/ 3583 h 10000"/>
              <a:gd name="connsiteX36" fmla="*/ 2819 w 10000"/>
              <a:gd name="connsiteY36" fmla="*/ 3887 h 10000"/>
              <a:gd name="connsiteX37" fmla="*/ 2885 w 10000"/>
              <a:gd name="connsiteY37" fmla="*/ 4042 h 10000"/>
              <a:gd name="connsiteX38" fmla="*/ 2987 w 10000"/>
              <a:gd name="connsiteY38" fmla="*/ 4184 h 10000"/>
              <a:gd name="connsiteX39" fmla="*/ 3048 w 10000"/>
              <a:gd name="connsiteY39" fmla="*/ 4148 h 10000"/>
              <a:gd name="connsiteX40" fmla="*/ 3111 w 10000"/>
              <a:gd name="connsiteY40" fmla="*/ 4113 h 10000"/>
              <a:gd name="connsiteX41" fmla="*/ 3196 w 10000"/>
              <a:gd name="connsiteY41" fmla="*/ 4099 h 10000"/>
              <a:gd name="connsiteX42" fmla="*/ 3302 w 10000"/>
              <a:gd name="connsiteY42" fmla="*/ 4608 h 10000"/>
              <a:gd name="connsiteX43" fmla="*/ 3389 w 10000"/>
              <a:gd name="connsiteY43" fmla="*/ 4961 h 10000"/>
              <a:gd name="connsiteX44" fmla="*/ 3476 w 10000"/>
              <a:gd name="connsiteY44" fmla="*/ 5491 h 10000"/>
              <a:gd name="connsiteX45" fmla="*/ 3520 w 10000"/>
              <a:gd name="connsiteY45" fmla="*/ 6057 h 10000"/>
              <a:gd name="connsiteX46" fmla="*/ 3624 w 10000"/>
              <a:gd name="connsiteY46" fmla="*/ 6537 h 10000"/>
              <a:gd name="connsiteX47" fmla="*/ 3693 w 10000"/>
              <a:gd name="connsiteY47" fmla="*/ 6926 h 10000"/>
              <a:gd name="connsiteX48" fmla="*/ 3798 w 10000"/>
              <a:gd name="connsiteY48" fmla="*/ 7456 h 10000"/>
              <a:gd name="connsiteX49" fmla="*/ 3859 w 10000"/>
              <a:gd name="connsiteY49" fmla="*/ 7597 h 10000"/>
              <a:gd name="connsiteX50" fmla="*/ 3925 w 10000"/>
              <a:gd name="connsiteY50" fmla="*/ 7774 h 10000"/>
              <a:gd name="connsiteX51" fmla="*/ 4008 w 10000"/>
              <a:gd name="connsiteY51" fmla="*/ 8092 h 10000"/>
              <a:gd name="connsiteX52" fmla="*/ 4093 w 10000"/>
              <a:gd name="connsiteY52" fmla="*/ 8424 h 10000"/>
              <a:gd name="connsiteX53" fmla="*/ 4177 w 10000"/>
              <a:gd name="connsiteY53" fmla="*/ 8777 h 10000"/>
              <a:gd name="connsiteX54" fmla="*/ 4262 w 10000"/>
              <a:gd name="connsiteY54" fmla="*/ 8919 h 10000"/>
              <a:gd name="connsiteX55" fmla="*/ 4328 w 10000"/>
              <a:gd name="connsiteY55" fmla="*/ 8905 h 10000"/>
              <a:gd name="connsiteX56" fmla="*/ 4410 w 10000"/>
              <a:gd name="connsiteY56" fmla="*/ 8848 h 10000"/>
              <a:gd name="connsiteX57" fmla="*/ 5399 w 10000"/>
              <a:gd name="connsiteY57" fmla="*/ 6611 h 10000"/>
              <a:gd name="connsiteX58" fmla="*/ 7013 w 10000"/>
              <a:gd name="connsiteY58" fmla="*/ 7299 h 10000"/>
              <a:gd name="connsiteX59" fmla="*/ 10000 w 10000"/>
              <a:gd name="connsiteY59" fmla="*/ 9046 h 10000"/>
              <a:gd name="connsiteX60" fmla="*/ 9986 w 10000"/>
              <a:gd name="connsiteY60" fmla="*/ 10000 h 10000"/>
              <a:gd name="connsiteX0" fmla="*/ 0 w 10000"/>
              <a:gd name="connsiteY0" fmla="*/ 9894 h 10000"/>
              <a:gd name="connsiteX1" fmla="*/ 85 w 10000"/>
              <a:gd name="connsiteY1" fmla="*/ 9399 h 10000"/>
              <a:gd name="connsiteX2" fmla="*/ 165 w 10000"/>
              <a:gd name="connsiteY2" fmla="*/ 8989 h 10000"/>
              <a:gd name="connsiteX3" fmla="*/ 226 w 10000"/>
              <a:gd name="connsiteY3" fmla="*/ 8940 h 10000"/>
              <a:gd name="connsiteX4" fmla="*/ 311 w 10000"/>
              <a:gd name="connsiteY4" fmla="*/ 8905 h 10000"/>
              <a:gd name="connsiteX5" fmla="*/ 372 w 10000"/>
              <a:gd name="connsiteY5" fmla="*/ 8869 h 10000"/>
              <a:gd name="connsiteX6" fmla="*/ 457 w 10000"/>
              <a:gd name="connsiteY6" fmla="*/ 8834 h 10000"/>
              <a:gd name="connsiteX7" fmla="*/ 539 w 10000"/>
              <a:gd name="connsiteY7" fmla="*/ 8799 h 10000"/>
              <a:gd name="connsiteX8" fmla="*/ 621 w 10000"/>
              <a:gd name="connsiteY8" fmla="*/ 8763 h 10000"/>
              <a:gd name="connsiteX9" fmla="*/ 728 w 10000"/>
              <a:gd name="connsiteY9" fmla="*/ 8530 h 10000"/>
              <a:gd name="connsiteX10" fmla="*/ 784 w 10000"/>
              <a:gd name="connsiteY10" fmla="*/ 7929 h 10000"/>
              <a:gd name="connsiteX11" fmla="*/ 842 w 10000"/>
              <a:gd name="connsiteY11" fmla="*/ 7717 h 10000"/>
              <a:gd name="connsiteX12" fmla="*/ 944 w 10000"/>
              <a:gd name="connsiteY12" fmla="*/ 7102 h 10000"/>
              <a:gd name="connsiteX13" fmla="*/ 1005 w 10000"/>
              <a:gd name="connsiteY13" fmla="*/ 6693 h 10000"/>
              <a:gd name="connsiteX14" fmla="*/ 1087 w 10000"/>
              <a:gd name="connsiteY14" fmla="*/ 6254 h 10000"/>
              <a:gd name="connsiteX15" fmla="*/ 1148 w 10000"/>
              <a:gd name="connsiteY15" fmla="*/ 5845 h 10000"/>
              <a:gd name="connsiteX16" fmla="*/ 1228 w 10000"/>
              <a:gd name="connsiteY16" fmla="*/ 5244 h 10000"/>
              <a:gd name="connsiteX17" fmla="*/ 1306 w 10000"/>
              <a:gd name="connsiteY17" fmla="*/ 4431 h 10000"/>
              <a:gd name="connsiteX18" fmla="*/ 1405 w 10000"/>
              <a:gd name="connsiteY18" fmla="*/ 3830 h 10000"/>
              <a:gd name="connsiteX19" fmla="*/ 1462 w 10000"/>
              <a:gd name="connsiteY19" fmla="*/ 3216 h 10000"/>
              <a:gd name="connsiteX20" fmla="*/ 1544 w 10000"/>
              <a:gd name="connsiteY20" fmla="*/ 2792 h 10000"/>
              <a:gd name="connsiteX21" fmla="*/ 1605 w 10000"/>
              <a:gd name="connsiteY21" fmla="*/ 2205 h 10000"/>
              <a:gd name="connsiteX22" fmla="*/ 1685 w 10000"/>
              <a:gd name="connsiteY22" fmla="*/ 1746 h 10000"/>
              <a:gd name="connsiteX23" fmla="*/ 1768 w 10000"/>
              <a:gd name="connsiteY23" fmla="*/ 1357 h 10000"/>
              <a:gd name="connsiteX24" fmla="*/ 1845 w 10000"/>
              <a:gd name="connsiteY24" fmla="*/ 919 h 10000"/>
              <a:gd name="connsiteX25" fmla="*/ 1951 w 10000"/>
              <a:gd name="connsiteY25" fmla="*/ 898 h 10000"/>
              <a:gd name="connsiteX26" fmla="*/ 2031 w 10000"/>
              <a:gd name="connsiteY26" fmla="*/ 459 h 10000"/>
              <a:gd name="connsiteX27" fmla="*/ 2111 w 10000"/>
              <a:gd name="connsiteY27" fmla="*/ 49 h 10000"/>
              <a:gd name="connsiteX28" fmla="*/ 2193 w 10000"/>
              <a:gd name="connsiteY28" fmla="*/ 0 h 10000"/>
              <a:gd name="connsiteX29" fmla="*/ 2281 w 10000"/>
              <a:gd name="connsiteY29" fmla="*/ 332 h 10000"/>
              <a:gd name="connsiteX30" fmla="*/ 2347 w 10000"/>
              <a:gd name="connsiteY30" fmla="*/ 686 h 10000"/>
              <a:gd name="connsiteX31" fmla="*/ 2410 w 10000"/>
              <a:gd name="connsiteY31" fmla="*/ 1251 h 10000"/>
              <a:gd name="connsiteX32" fmla="*/ 2476 w 10000"/>
              <a:gd name="connsiteY32" fmla="*/ 1943 h 10000"/>
              <a:gd name="connsiteX33" fmla="*/ 2540 w 10000"/>
              <a:gd name="connsiteY33" fmla="*/ 2509 h 10000"/>
              <a:gd name="connsiteX34" fmla="*/ 2624 w 10000"/>
              <a:gd name="connsiteY34" fmla="*/ 3053 h 10000"/>
              <a:gd name="connsiteX35" fmla="*/ 2734 w 10000"/>
              <a:gd name="connsiteY35" fmla="*/ 3583 h 10000"/>
              <a:gd name="connsiteX36" fmla="*/ 2819 w 10000"/>
              <a:gd name="connsiteY36" fmla="*/ 3887 h 10000"/>
              <a:gd name="connsiteX37" fmla="*/ 2885 w 10000"/>
              <a:gd name="connsiteY37" fmla="*/ 4042 h 10000"/>
              <a:gd name="connsiteX38" fmla="*/ 2987 w 10000"/>
              <a:gd name="connsiteY38" fmla="*/ 4184 h 10000"/>
              <a:gd name="connsiteX39" fmla="*/ 3048 w 10000"/>
              <a:gd name="connsiteY39" fmla="*/ 4148 h 10000"/>
              <a:gd name="connsiteX40" fmla="*/ 3111 w 10000"/>
              <a:gd name="connsiteY40" fmla="*/ 4113 h 10000"/>
              <a:gd name="connsiteX41" fmla="*/ 3196 w 10000"/>
              <a:gd name="connsiteY41" fmla="*/ 4099 h 10000"/>
              <a:gd name="connsiteX42" fmla="*/ 3302 w 10000"/>
              <a:gd name="connsiteY42" fmla="*/ 4608 h 10000"/>
              <a:gd name="connsiteX43" fmla="*/ 3389 w 10000"/>
              <a:gd name="connsiteY43" fmla="*/ 4961 h 10000"/>
              <a:gd name="connsiteX44" fmla="*/ 3476 w 10000"/>
              <a:gd name="connsiteY44" fmla="*/ 5491 h 10000"/>
              <a:gd name="connsiteX45" fmla="*/ 3520 w 10000"/>
              <a:gd name="connsiteY45" fmla="*/ 6057 h 10000"/>
              <a:gd name="connsiteX46" fmla="*/ 3624 w 10000"/>
              <a:gd name="connsiteY46" fmla="*/ 6537 h 10000"/>
              <a:gd name="connsiteX47" fmla="*/ 3693 w 10000"/>
              <a:gd name="connsiteY47" fmla="*/ 6926 h 10000"/>
              <a:gd name="connsiteX48" fmla="*/ 3798 w 10000"/>
              <a:gd name="connsiteY48" fmla="*/ 7456 h 10000"/>
              <a:gd name="connsiteX49" fmla="*/ 3859 w 10000"/>
              <a:gd name="connsiteY49" fmla="*/ 7597 h 10000"/>
              <a:gd name="connsiteX50" fmla="*/ 3925 w 10000"/>
              <a:gd name="connsiteY50" fmla="*/ 7774 h 10000"/>
              <a:gd name="connsiteX51" fmla="*/ 4008 w 10000"/>
              <a:gd name="connsiteY51" fmla="*/ 8092 h 10000"/>
              <a:gd name="connsiteX52" fmla="*/ 4093 w 10000"/>
              <a:gd name="connsiteY52" fmla="*/ 8424 h 10000"/>
              <a:gd name="connsiteX53" fmla="*/ 4177 w 10000"/>
              <a:gd name="connsiteY53" fmla="*/ 8777 h 10000"/>
              <a:gd name="connsiteX54" fmla="*/ 4262 w 10000"/>
              <a:gd name="connsiteY54" fmla="*/ 8919 h 10000"/>
              <a:gd name="connsiteX55" fmla="*/ 4328 w 10000"/>
              <a:gd name="connsiteY55" fmla="*/ 8905 h 10000"/>
              <a:gd name="connsiteX56" fmla="*/ 5399 w 10000"/>
              <a:gd name="connsiteY56" fmla="*/ 6611 h 10000"/>
              <a:gd name="connsiteX57" fmla="*/ 7013 w 10000"/>
              <a:gd name="connsiteY57" fmla="*/ 7299 h 10000"/>
              <a:gd name="connsiteX58" fmla="*/ 10000 w 10000"/>
              <a:gd name="connsiteY58" fmla="*/ 9046 h 10000"/>
              <a:gd name="connsiteX59" fmla="*/ 9986 w 10000"/>
              <a:gd name="connsiteY59" fmla="*/ 10000 h 10000"/>
              <a:gd name="connsiteX0" fmla="*/ 0 w 10000"/>
              <a:gd name="connsiteY0" fmla="*/ 9894 h 10000"/>
              <a:gd name="connsiteX1" fmla="*/ 85 w 10000"/>
              <a:gd name="connsiteY1" fmla="*/ 9399 h 10000"/>
              <a:gd name="connsiteX2" fmla="*/ 165 w 10000"/>
              <a:gd name="connsiteY2" fmla="*/ 8989 h 10000"/>
              <a:gd name="connsiteX3" fmla="*/ 226 w 10000"/>
              <a:gd name="connsiteY3" fmla="*/ 8940 h 10000"/>
              <a:gd name="connsiteX4" fmla="*/ 311 w 10000"/>
              <a:gd name="connsiteY4" fmla="*/ 8905 h 10000"/>
              <a:gd name="connsiteX5" fmla="*/ 372 w 10000"/>
              <a:gd name="connsiteY5" fmla="*/ 8869 h 10000"/>
              <a:gd name="connsiteX6" fmla="*/ 457 w 10000"/>
              <a:gd name="connsiteY6" fmla="*/ 8834 h 10000"/>
              <a:gd name="connsiteX7" fmla="*/ 539 w 10000"/>
              <a:gd name="connsiteY7" fmla="*/ 8799 h 10000"/>
              <a:gd name="connsiteX8" fmla="*/ 621 w 10000"/>
              <a:gd name="connsiteY8" fmla="*/ 8763 h 10000"/>
              <a:gd name="connsiteX9" fmla="*/ 728 w 10000"/>
              <a:gd name="connsiteY9" fmla="*/ 8530 h 10000"/>
              <a:gd name="connsiteX10" fmla="*/ 784 w 10000"/>
              <a:gd name="connsiteY10" fmla="*/ 7929 h 10000"/>
              <a:gd name="connsiteX11" fmla="*/ 842 w 10000"/>
              <a:gd name="connsiteY11" fmla="*/ 7717 h 10000"/>
              <a:gd name="connsiteX12" fmla="*/ 944 w 10000"/>
              <a:gd name="connsiteY12" fmla="*/ 7102 h 10000"/>
              <a:gd name="connsiteX13" fmla="*/ 1005 w 10000"/>
              <a:gd name="connsiteY13" fmla="*/ 6693 h 10000"/>
              <a:gd name="connsiteX14" fmla="*/ 1087 w 10000"/>
              <a:gd name="connsiteY14" fmla="*/ 6254 h 10000"/>
              <a:gd name="connsiteX15" fmla="*/ 1148 w 10000"/>
              <a:gd name="connsiteY15" fmla="*/ 5845 h 10000"/>
              <a:gd name="connsiteX16" fmla="*/ 1228 w 10000"/>
              <a:gd name="connsiteY16" fmla="*/ 5244 h 10000"/>
              <a:gd name="connsiteX17" fmla="*/ 1306 w 10000"/>
              <a:gd name="connsiteY17" fmla="*/ 4431 h 10000"/>
              <a:gd name="connsiteX18" fmla="*/ 1405 w 10000"/>
              <a:gd name="connsiteY18" fmla="*/ 3830 h 10000"/>
              <a:gd name="connsiteX19" fmla="*/ 1462 w 10000"/>
              <a:gd name="connsiteY19" fmla="*/ 3216 h 10000"/>
              <a:gd name="connsiteX20" fmla="*/ 1544 w 10000"/>
              <a:gd name="connsiteY20" fmla="*/ 2792 h 10000"/>
              <a:gd name="connsiteX21" fmla="*/ 1605 w 10000"/>
              <a:gd name="connsiteY21" fmla="*/ 2205 h 10000"/>
              <a:gd name="connsiteX22" fmla="*/ 1685 w 10000"/>
              <a:gd name="connsiteY22" fmla="*/ 1746 h 10000"/>
              <a:gd name="connsiteX23" fmla="*/ 1768 w 10000"/>
              <a:gd name="connsiteY23" fmla="*/ 1357 h 10000"/>
              <a:gd name="connsiteX24" fmla="*/ 1845 w 10000"/>
              <a:gd name="connsiteY24" fmla="*/ 919 h 10000"/>
              <a:gd name="connsiteX25" fmla="*/ 1951 w 10000"/>
              <a:gd name="connsiteY25" fmla="*/ 898 h 10000"/>
              <a:gd name="connsiteX26" fmla="*/ 2031 w 10000"/>
              <a:gd name="connsiteY26" fmla="*/ 459 h 10000"/>
              <a:gd name="connsiteX27" fmla="*/ 2111 w 10000"/>
              <a:gd name="connsiteY27" fmla="*/ 49 h 10000"/>
              <a:gd name="connsiteX28" fmla="*/ 2193 w 10000"/>
              <a:gd name="connsiteY28" fmla="*/ 0 h 10000"/>
              <a:gd name="connsiteX29" fmla="*/ 2281 w 10000"/>
              <a:gd name="connsiteY29" fmla="*/ 332 h 10000"/>
              <a:gd name="connsiteX30" fmla="*/ 2347 w 10000"/>
              <a:gd name="connsiteY30" fmla="*/ 686 h 10000"/>
              <a:gd name="connsiteX31" fmla="*/ 2410 w 10000"/>
              <a:gd name="connsiteY31" fmla="*/ 1251 h 10000"/>
              <a:gd name="connsiteX32" fmla="*/ 2476 w 10000"/>
              <a:gd name="connsiteY32" fmla="*/ 1943 h 10000"/>
              <a:gd name="connsiteX33" fmla="*/ 2540 w 10000"/>
              <a:gd name="connsiteY33" fmla="*/ 2509 h 10000"/>
              <a:gd name="connsiteX34" fmla="*/ 2624 w 10000"/>
              <a:gd name="connsiteY34" fmla="*/ 3053 h 10000"/>
              <a:gd name="connsiteX35" fmla="*/ 2734 w 10000"/>
              <a:gd name="connsiteY35" fmla="*/ 3583 h 10000"/>
              <a:gd name="connsiteX36" fmla="*/ 2819 w 10000"/>
              <a:gd name="connsiteY36" fmla="*/ 3887 h 10000"/>
              <a:gd name="connsiteX37" fmla="*/ 2885 w 10000"/>
              <a:gd name="connsiteY37" fmla="*/ 4042 h 10000"/>
              <a:gd name="connsiteX38" fmla="*/ 2987 w 10000"/>
              <a:gd name="connsiteY38" fmla="*/ 4184 h 10000"/>
              <a:gd name="connsiteX39" fmla="*/ 3048 w 10000"/>
              <a:gd name="connsiteY39" fmla="*/ 4148 h 10000"/>
              <a:gd name="connsiteX40" fmla="*/ 3111 w 10000"/>
              <a:gd name="connsiteY40" fmla="*/ 4113 h 10000"/>
              <a:gd name="connsiteX41" fmla="*/ 3196 w 10000"/>
              <a:gd name="connsiteY41" fmla="*/ 4099 h 10000"/>
              <a:gd name="connsiteX42" fmla="*/ 3302 w 10000"/>
              <a:gd name="connsiteY42" fmla="*/ 4608 h 10000"/>
              <a:gd name="connsiteX43" fmla="*/ 3389 w 10000"/>
              <a:gd name="connsiteY43" fmla="*/ 4961 h 10000"/>
              <a:gd name="connsiteX44" fmla="*/ 3476 w 10000"/>
              <a:gd name="connsiteY44" fmla="*/ 5491 h 10000"/>
              <a:gd name="connsiteX45" fmla="*/ 3520 w 10000"/>
              <a:gd name="connsiteY45" fmla="*/ 6057 h 10000"/>
              <a:gd name="connsiteX46" fmla="*/ 3624 w 10000"/>
              <a:gd name="connsiteY46" fmla="*/ 6537 h 10000"/>
              <a:gd name="connsiteX47" fmla="*/ 3693 w 10000"/>
              <a:gd name="connsiteY47" fmla="*/ 6926 h 10000"/>
              <a:gd name="connsiteX48" fmla="*/ 3798 w 10000"/>
              <a:gd name="connsiteY48" fmla="*/ 7456 h 10000"/>
              <a:gd name="connsiteX49" fmla="*/ 3859 w 10000"/>
              <a:gd name="connsiteY49" fmla="*/ 7597 h 10000"/>
              <a:gd name="connsiteX50" fmla="*/ 3925 w 10000"/>
              <a:gd name="connsiteY50" fmla="*/ 7774 h 10000"/>
              <a:gd name="connsiteX51" fmla="*/ 4008 w 10000"/>
              <a:gd name="connsiteY51" fmla="*/ 8092 h 10000"/>
              <a:gd name="connsiteX52" fmla="*/ 4093 w 10000"/>
              <a:gd name="connsiteY52" fmla="*/ 8424 h 10000"/>
              <a:gd name="connsiteX53" fmla="*/ 4177 w 10000"/>
              <a:gd name="connsiteY53" fmla="*/ 8777 h 10000"/>
              <a:gd name="connsiteX54" fmla="*/ 4262 w 10000"/>
              <a:gd name="connsiteY54" fmla="*/ 8919 h 10000"/>
              <a:gd name="connsiteX55" fmla="*/ 5399 w 10000"/>
              <a:gd name="connsiteY55" fmla="*/ 6611 h 10000"/>
              <a:gd name="connsiteX56" fmla="*/ 7013 w 10000"/>
              <a:gd name="connsiteY56" fmla="*/ 7299 h 10000"/>
              <a:gd name="connsiteX57" fmla="*/ 10000 w 10000"/>
              <a:gd name="connsiteY57" fmla="*/ 9046 h 10000"/>
              <a:gd name="connsiteX58" fmla="*/ 9986 w 10000"/>
              <a:gd name="connsiteY58" fmla="*/ 10000 h 10000"/>
              <a:gd name="connsiteX0" fmla="*/ 0 w 10000"/>
              <a:gd name="connsiteY0" fmla="*/ 9894 h 10000"/>
              <a:gd name="connsiteX1" fmla="*/ 85 w 10000"/>
              <a:gd name="connsiteY1" fmla="*/ 9399 h 10000"/>
              <a:gd name="connsiteX2" fmla="*/ 165 w 10000"/>
              <a:gd name="connsiteY2" fmla="*/ 8989 h 10000"/>
              <a:gd name="connsiteX3" fmla="*/ 226 w 10000"/>
              <a:gd name="connsiteY3" fmla="*/ 8940 h 10000"/>
              <a:gd name="connsiteX4" fmla="*/ 311 w 10000"/>
              <a:gd name="connsiteY4" fmla="*/ 8905 h 10000"/>
              <a:gd name="connsiteX5" fmla="*/ 372 w 10000"/>
              <a:gd name="connsiteY5" fmla="*/ 8869 h 10000"/>
              <a:gd name="connsiteX6" fmla="*/ 457 w 10000"/>
              <a:gd name="connsiteY6" fmla="*/ 8834 h 10000"/>
              <a:gd name="connsiteX7" fmla="*/ 539 w 10000"/>
              <a:gd name="connsiteY7" fmla="*/ 8799 h 10000"/>
              <a:gd name="connsiteX8" fmla="*/ 621 w 10000"/>
              <a:gd name="connsiteY8" fmla="*/ 8763 h 10000"/>
              <a:gd name="connsiteX9" fmla="*/ 728 w 10000"/>
              <a:gd name="connsiteY9" fmla="*/ 8530 h 10000"/>
              <a:gd name="connsiteX10" fmla="*/ 784 w 10000"/>
              <a:gd name="connsiteY10" fmla="*/ 7929 h 10000"/>
              <a:gd name="connsiteX11" fmla="*/ 842 w 10000"/>
              <a:gd name="connsiteY11" fmla="*/ 7717 h 10000"/>
              <a:gd name="connsiteX12" fmla="*/ 944 w 10000"/>
              <a:gd name="connsiteY12" fmla="*/ 7102 h 10000"/>
              <a:gd name="connsiteX13" fmla="*/ 1005 w 10000"/>
              <a:gd name="connsiteY13" fmla="*/ 6693 h 10000"/>
              <a:gd name="connsiteX14" fmla="*/ 1087 w 10000"/>
              <a:gd name="connsiteY14" fmla="*/ 6254 h 10000"/>
              <a:gd name="connsiteX15" fmla="*/ 1148 w 10000"/>
              <a:gd name="connsiteY15" fmla="*/ 5845 h 10000"/>
              <a:gd name="connsiteX16" fmla="*/ 1228 w 10000"/>
              <a:gd name="connsiteY16" fmla="*/ 5244 h 10000"/>
              <a:gd name="connsiteX17" fmla="*/ 1306 w 10000"/>
              <a:gd name="connsiteY17" fmla="*/ 4431 h 10000"/>
              <a:gd name="connsiteX18" fmla="*/ 1405 w 10000"/>
              <a:gd name="connsiteY18" fmla="*/ 3830 h 10000"/>
              <a:gd name="connsiteX19" fmla="*/ 1462 w 10000"/>
              <a:gd name="connsiteY19" fmla="*/ 3216 h 10000"/>
              <a:gd name="connsiteX20" fmla="*/ 1544 w 10000"/>
              <a:gd name="connsiteY20" fmla="*/ 2792 h 10000"/>
              <a:gd name="connsiteX21" fmla="*/ 1605 w 10000"/>
              <a:gd name="connsiteY21" fmla="*/ 2205 h 10000"/>
              <a:gd name="connsiteX22" fmla="*/ 1685 w 10000"/>
              <a:gd name="connsiteY22" fmla="*/ 1746 h 10000"/>
              <a:gd name="connsiteX23" fmla="*/ 1768 w 10000"/>
              <a:gd name="connsiteY23" fmla="*/ 1357 h 10000"/>
              <a:gd name="connsiteX24" fmla="*/ 1845 w 10000"/>
              <a:gd name="connsiteY24" fmla="*/ 919 h 10000"/>
              <a:gd name="connsiteX25" fmla="*/ 1951 w 10000"/>
              <a:gd name="connsiteY25" fmla="*/ 898 h 10000"/>
              <a:gd name="connsiteX26" fmla="*/ 2031 w 10000"/>
              <a:gd name="connsiteY26" fmla="*/ 459 h 10000"/>
              <a:gd name="connsiteX27" fmla="*/ 2111 w 10000"/>
              <a:gd name="connsiteY27" fmla="*/ 49 h 10000"/>
              <a:gd name="connsiteX28" fmla="*/ 2193 w 10000"/>
              <a:gd name="connsiteY28" fmla="*/ 0 h 10000"/>
              <a:gd name="connsiteX29" fmla="*/ 2281 w 10000"/>
              <a:gd name="connsiteY29" fmla="*/ 332 h 10000"/>
              <a:gd name="connsiteX30" fmla="*/ 2347 w 10000"/>
              <a:gd name="connsiteY30" fmla="*/ 686 h 10000"/>
              <a:gd name="connsiteX31" fmla="*/ 2410 w 10000"/>
              <a:gd name="connsiteY31" fmla="*/ 1251 h 10000"/>
              <a:gd name="connsiteX32" fmla="*/ 2476 w 10000"/>
              <a:gd name="connsiteY32" fmla="*/ 1943 h 10000"/>
              <a:gd name="connsiteX33" fmla="*/ 2540 w 10000"/>
              <a:gd name="connsiteY33" fmla="*/ 2509 h 10000"/>
              <a:gd name="connsiteX34" fmla="*/ 2624 w 10000"/>
              <a:gd name="connsiteY34" fmla="*/ 3053 h 10000"/>
              <a:gd name="connsiteX35" fmla="*/ 2734 w 10000"/>
              <a:gd name="connsiteY35" fmla="*/ 3583 h 10000"/>
              <a:gd name="connsiteX36" fmla="*/ 2819 w 10000"/>
              <a:gd name="connsiteY36" fmla="*/ 3887 h 10000"/>
              <a:gd name="connsiteX37" fmla="*/ 2885 w 10000"/>
              <a:gd name="connsiteY37" fmla="*/ 4042 h 10000"/>
              <a:gd name="connsiteX38" fmla="*/ 2987 w 10000"/>
              <a:gd name="connsiteY38" fmla="*/ 4184 h 10000"/>
              <a:gd name="connsiteX39" fmla="*/ 3048 w 10000"/>
              <a:gd name="connsiteY39" fmla="*/ 4148 h 10000"/>
              <a:gd name="connsiteX40" fmla="*/ 3111 w 10000"/>
              <a:gd name="connsiteY40" fmla="*/ 4113 h 10000"/>
              <a:gd name="connsiteX41" fmla="*/ 3196 w 10000"/>
              <a:gd name="connsiteY41" fmla="*/ 4099 h 10000"/>
              <a:gd name="connsiteX42" fmla="*/ 3302 w 10000"/>
              <a:gd name="connsiteY42" fmla="*/ 4608 h 10000"/>
              <a:gd name="connsiteX43" fmla="*/ 3389 w 10000"/>
              <a:gd name="connsiteY43" fmla="*/ 4961 h 10000"/>
              <a:gd name="connsiteX44" fmla="*/ 3476 w 10000"/>
              <a:gd name="connsiteY44" fmla="*/ 5491 h 10000"/>
              <a:gd name="connsiteX45" fmla="*/ 3520 w 10000"/>
              <a:gd name="connsiteY45" fmla="*/ 6057 h 10000"/>
              <a:gd name="connsiteX46" fmla="*/ 3624 w 10000"/>
              <a:gd name="connsiteY46" fmla="*/ 6537 h 10000"/>
              <a:gd name="connsiteX47" fmla="*/ 3693 w 10000"/>
              <a:gd name="connsiteY47" fmla="*/ 6926 h 10000"/>
              <a:gd name="connsiteX48" fmla="*/ 3798 w 10000"/>
              <a:gd name="connsiteY48" fmla="*/ 7456 h 10000"/>
              <a:gd name="connsiteX49" fmla="*/ 3859 w 10000"/>
              <a:gd name="connsiteY49" fmla="*/ 7597 h 10000"/>
              <a:gd name="connsiteX50" fmla="*/ 3925 w 10000"/>
              <a:gd name="connsiteY50" fmla="*/ 7774 h 10000"/>
              <a:gd name="connsiteX51" fmla="*/ 4008 w 10000"/>
              <a:gd name="connsiteY51" fmla="*/ 8092 h 10000"/>
              <a:gd name="connsiteX52" fmla="*/ 4177 w 10000"/>
              <a:gd name="connsiteY52" fmla="*/ 8777 h 10000"/>
              <a:gd name="connsiteX53" fmla="*/ 4262 w 10000"/>
              <a:gd name="connsiteY53" fmla="*/ 8919 h 10000"/>
              <a:gd name="connsiteX54" fmla="*/ 5399 w 10000"/>
              <a:gd name="connsiteY54" fmla="*/ 6611 h 10000"/>
              <a:gd name="connsiteX55" fmla="*/ 7013 w 10000"/>
              <a:gd name="connsiteY55" fmla="*/ 7299 h 10000"/>
              <a:gd name="connsiteX56" fmla="*/ 10000 w 10000"/>
              <a:gd name="connsiteY56" fmla="*/ 9046 h 10000"/>
              <a:gd name="connsiteX57" fmla="*/ 9986 w 10000"/>
              <a:gd name="connsiteY57" fmla="*/ 10000 h 10000"/>
              <a:gd name="connsiteX0" fmla="*/ 0 w 10000"/>
              <a:gd name="connsiteY0" fmla="*/ 9894 h 10000"/>
              <a:gd name="connsiteX1" fmla="*/ 85 w 10000"/>
              <a:gd name="connsiteY1" fmla="*/ 9399 h 10000"/>
              <a:gd name="connsiteX2" fmla="*/ 165 w 10000"/>
              <a:gd name="connsiteY2" fmla="*/ 8989 h 10000"/>
              <a:gd name="connsiteX3" fmla="*/ 226 w 10000"/>
              <a:gd name="connsiteY3" fmla="*/ 8940 h 10000"/>
              <a:gd name="connsiteX4" fmla="*/ 311 w 10000"/>
              <a:gd name="connsiteY4" fmla="*/ 8905 h 10000"/>
              <a:gd name="connsiteX5" fmla="*/ 372 w 10000"/>
              <a:gd name="connsiteY5" fmla="*/ 8869 h 10000"/>
              <a:gd name="connsiteX6" fmla="*/ 457 w 10000"/>
              <a:gd name="connsiteY6" fmla="*/ 8834 h 10000"/>
              <a:gd name="connsiteX7" fmla="*/ 539 w 10000"/>
              <a:gd name="connsiteY7" fmla="*/ 8799 h 10000"/>
              <a:gd name="connsiteX8" fmla="*/ 621 w 10000"/>
              <a:gd name="connsiteY8" fmla="*/ 8763 h 10000"/>
              <a:gd name="connsiteX9" fmla="*/ 728 w 10000"/>
              <a:gd name="connsiteY9" fmla="*/ 8530 h 10000"/>
              <a:gd name="connsiteX10" fmla="*/ 784 w 10000"/>
              <a:gd name="connsiteY10" fmla="*/ 7929 h 10000"/>
              <a:gd name="connsiteX11" fmla="*/ 842 w 10000"/>
              <a:gd name="connsiteY11" fmla="*/ 7717 h 10000"/>
              <a:gd name="connsiteX12" fmla="*/ 944 w 10000"/>
              <a:gd name="connsiteY12" fmla="*/ 7102 h 10000"/>
              <a:gd name="connsiteX13" fmla="*/ 1005 w 10000"/>
              <a:gd name="connsiteY13" fmla="*/ 6693 h 10000"/>
              <a:gd name="connsiteX14" fmla="*/ 1087 w 10000"/>
              <a:gd name="connsiteY14" fmla="*/ 6254 h 10000"/>
              <a:gd name="connsiteX15" fmla="*/ 1148 w 10000"/>
              <a:gd name="connsiteY15" fmla="*/ 5845 h 10000"/>
              <a:gd name="connsiteX16" fmla="*/ 1228 w 10000"/>
              <a:gd name="connsiteY16" fmla="*/ 5244 h 10000"/>
              <a:gd name="connsiteX17" fmla="*/ 1306 w 10000"/>
              <a:gd name="connsiteY17" fmla="*/ 4431 h 10000"/>
              <a:gd name="connsiteX18" fmla="*/ 1405 w 10000"/>
              <a:gd name="connsiteY18" fmla="*/ 3830 h 10000"/>
              <a:gd name="connsiteX19" fmla="*/ 1462 w 10000"/>
              <a:gd name="connsiteY19" fmla="*/ 3216 h 10000"/>
              <a:gd name="connsiteX20" fmla="*/ 1544 w 10000"/>
              <a:gd name="connsiteY20" fmla="*/ 2792 h 10000"/>
              <a:gd name="connsiteX21" fmla="*/ 1605 w 10000"/>
              <a:gd name="connsiteY21" fmla="*/ 2205 h 10000"/>
              <a:gd name="connsiteX22" fmla="*/ 1685 w 10000"/>
              <a:gd name="connsiteY22" fmla="*/ 1746 h 10000"/>
              <a:gd name="connsiteX23" fmla="*/ 1768 w 10000"/>
              <a:gd name="connsiteY23" fmla="*/ 1357 h 10000"/>
              <a:gd name="connsiteX24" fmla="*/ 1845 w 10000"/>
              <a:gd name="connsiteY24" fmla="*/ 919 h 10000"/>
              <a:gd name="connsiteX25" fmla="*/ 1951 w 10000"/>
              <a:gd name="connsiteY25" fmla="*/ 898 h 10000"/>
              <a:gd name="connsiteX26" fmla="*/ 2031 w 10000"/>
              <a:gd name="connsiteY26" fmla="*/ 459 h 10000"/>
              <a:gd name="connsiteX27" fmla="*/ 2111 w 10000"/>
              <a:gd name="connsiteY27" fmla="*/ 49 h 10000"/>
              <a:gd name="connsiteX28" fmla="*/ 2193 w 10000"/>
              <a:gd name="connsiteY28" fmla="*/ 0 h 10000"/>
              <a:gd name="connsiteX29" fmla="*/ 2281 w 10000"/>
              <a:gd name="connsiteY29" fmla="*/ 332 h 10000"/>
              <a:gd name="connsiteX30" fmla="*/ 2347 w 10000"/>
              <a:gd name="connsiteY30" fmla="*/ 686 h 10000"/>
              <a:gd name="connsiteX31" fmla="*/ 2410 w 10000"/>
              <a:gd name="connsiteY31" fmla="*/ 1251 h 10000"/>
              <a:gd name="connsiteX32" fmla="*/ 2476 w 10000"/>
              <a:gd name="connsiteY32" fmla="*/ 1943 h 10000"/>
              <a:gd name="connsiteX33" fmla="*/ 2540 w 10000"/>
              <a:gd name="connsiteY33" fmla="*/ 2509 h 10000"/>
              <a:gd name="connsiteX34" fmla="*/ 2624 w 10000"/>
              <a:gd name="connsiteY34" fmla="*/ 3053 h 10000"/>
              <a:gd name="connsiteX35" fmla="*/ 2734 w 10000"/>
              <a:gd name="connsiteY35" fmla="*/ 3583 h 10000"/>
              <a:gd name="connsiteX36" fmla="*/ 2819 w 10000"/>
              <a:gd name="connsiteY36" fmla="*/ 3887 h 10000"/>
              <a:gd name="connsiteX37" fmla="*/ 2885 w 10000"/>
              <a:gd name="connsiteY37" fmla="*/ 4042 h 10000"/>
              <a:gd name="connsiteX38" fmla="*/ 2987 w 10000"/>
              <a:gd name="connsiteY38" fmla="*/ 4184 h 10000"/>
              <a:gd name="connsiteX39" fmla="*/ 3048 w 10000"/>
              <a:gd name="connsiteY39" fmla="*/ 4148 h 10000"/>
              <a:gd name="connsiteX40" fmla="*/ 3111 w 10000"/>
              <a:gd name="connsiteY40" fmla="*/ 4113 h 10000"/>
              <a:gd name="connsiteX41" fmla="*/ 3196 w 10000"/>
              <a:gd name="connsiteY41" fmla="*/ 4099 h 10000"/>
              <a:gd name="connsiteX42" fmla="*/ 3302 w 10000"/>
              <a:gd name="connsiteY42" fmla="*/ 4608 h 10000"/>
              <a:gd name="connsiteX43" fmla="*/ 3389 w 10000"/>
              <a:gd name="connsiteY43" fmla="*/ 4961 h 10000"/>
              <a:gd name="connsiteX44" fmla="*/ 3476 w 10000"/>
              <a:gd name="connsiteY44" fmla="*/ 5491 h 10000"/>
              <a:gd name="connsiteX45" fmla="*/ 3520 w 10000"/>
              <a:gd name="connsiteY45" fmla="*/ 6057 h 10000"/>
              <a:gd name="connsiteX46" fmla="*/ 3624 w 10000"/>
              <a:gd name="connsiteY46" fmla="*/ 6537 h 10000"/>
              <a:gd name="connsiteX47" fmla="*/ 3693 w 10000"/>
              <a:gd name="connsiteY47" fmla="*/ 6926 h 10000"/>
              <a:gd name="connsiteX48" fmla="*/ 3859 w 10000"/>
              <a:gd name="connsiteY48" fmla="*/ 7597 h 10000"/>
              <a:gd name="connsiteX49" fmla="*/ 3925 w 10000"/>
              <a:gd name="connsiteY49" fmla="*/ 7774 h 10000"/>
              <a:gd name="connsiteX50" fmla="*/ 4008 w 10000"/>
              <a:gd name="connsiteY50" fmla="*/ 8092 h 10000"/>
              <a:gd name="connsiteX51" fmla="*/ 4177 w 10000"/>
              <a:gd name="connsiteY51" fmla="*/ 8777 h 10000"/>
              <a:gd name="connsiteX52" fmla="*/ 4262 w 10000"/>
              <a:gd name="connsiteY52" fmla="*/ 8919 h 10000"/>
              <a:gd name="connsiteX53" fmla="*/ 5399 w 10000"/>
              <a:gd name="connsiteY53" fmla="*/ 6611 h 10000"/>
              <a:gd name="connsiteX54" fmla="*/ 7013 w 10000"/>
              <a:gd name="connsiteY54" fmla="*/ 7299 h 10000"/>
              <a:gd name="connsiteX55" fmla="*/ 10000 w 10000"/>
              <a:gd name="connsiteY55" fmla="*/ 9046 h 10000"/>
              <a:gd name="connsiteX56" fmla="*/ 9986 w 10000"/>
              <a:gd name="connsiteY56" fmla="*/ 10000 h 10000"/>
              <a:gd name="connsiteX0" fmla="*/ 0 w 10000"/>
              <a:gd name="connsiteY0" fmla="*/ 9894 h 10000"/>
              <a:gd name="connsiteX1" fmla="*/ 85 w 10000"/>
              <a:gd name="connsiteY1" fmla="*/ 9399 h 10000"/>
              <a:gd name="connsiteX2" fmla="*/ 165 w 10000"/>
              <a:gd name="connsiteY2" fmla="*/ 8989 h 10000"/>
              <a:gd name="connsiteX3" fmla="*/ 226 w 10000"/>
              <a:gd name="connsiteY3" fmla="*/ 8940 h 10000"/>
              <a:gd name="connsiteX4" fmla="*/ 311 w 10000"/>
              <a:gd name="connsiteY4" fmla="*/ 8905 h 10000"/>
              <a:gd name="connsiteX5" fmla="*/ 372 w 10000"/>
              <a:gd name="connsiteY5" fmla="*/ 8869 h 10000"/>
              <a:gd name="connsiteX6" fmla="*/ 457 w 10000"/>
              <a:gd name="connsiteY6" fmla="*/ 8834 h 10000"/>
              <a:gd name="connsiteX7" fmla="*/ 539 w 10000"/>
              <a:gd name="connsiteY7" fmla="*/ 8799 h 10000"/>
              <a:gd name="connsiteX8" fmla="*/ 621 w 10000"/>
              <a:gd name="connsiteY8" fmla="*/ 8763 h 10000"/>
              <a:gd name="connsiteX9" fmla="*/ 728 w 10000"/>
              <a:gd name="connsiteY9" fmla="*/ 8530 h 10000"/>
              <a:gd name="connsiteX10" fmla="*/ 784 w 10000"/>
              <a:gd name="connsiteY10" fmla="*/ 7929 h 10000"/>
              <a:gd name="connsiteX11" fmla="*/ 842 w 10000"/>
              <a:gd name="connsiteY11" fmla="*/ 7717 h 10000"/>
              <a:gd name="connsiteX12" fmla="*/ 944 w 10000"/>
              <a:gd name="connsiteY12" fmla="*/ 7102 h 10000"/>
              <a:gd name="connsiteX13" fmla="*/ 1005 w 10000"/>
              <a:gd name="connsiteY13" fmla="*/ 6693 h 10000"/>
              <a:gd name="connsiteX14" fmla="*/ 1087 w 10000"/>
              <a:gd name="connsiteY14" fmla="*/ 6254 h 10000"/>
              <a:gd name="connsiteX15" fmla="*/ 1148 w 10000"/>
              <a:gd name="connsiteY15" fmla="*/ 5845 h 10000"/>
              <a:gd name="connsiteX16" fmla="*/ 1228 w 10000"/>
              <a:gd name="connsiteY16" fmla="*/ 5244 h 10000"/>
              <a:gd name="connsiteX17" fmla="*/ 1306 w 10000"/>
              <a:gd name="connsiteY17" fmla="*/ 4431 h 10000"/>
              <a:gd name="connsiteX18" fmla="*/ 1405 w 10000"/>
              <a:gd name="connsiteY18" fmla="*/ 3830 h 10000"/>
              <a:gd name="connsiteX19" fmla="*/ 1462 w 10000"/>
              <a:gd name="connsiteY19" fmla="*/ 3216 h 10000"/>
              <a:gd name="connsiteX20" fmla="*/ 1544 w 10000"/>
              <a:gd name="connsiteY20" fmla="*/ 2792 h 10000"/>
              <a:gd name="connsiteX21" fmla="*/ 1605 w 10000"/>
              <a:gd name="connsiteY21" fmla="*/ 2205 h 10000"/>
              <a:gd name="connsiteX22" fmla="*/ 1685 w 10000"/>
              <a:gd name="connsiteY22" fmla="*/ 1746 h 10000"/>
              <a:gd name="connsiteX23" fmla="*/ 1768 w 10000"/>
              <a:gd name="connsiteY23" fmla="*/ 1357 h 10000"/>
              <a:gd name="connsiteX24" fmla="*/ 1845 w 10000"/>
              <a:gd name="connsiteY24" fmla="*/ 919 h 10000"/>
              <a:gd name="connsiteX25" fmla="*/ 1951 w 10000"/>
              <a:gd name="connsiteY25" fmla="*/ 898 h 10000"/>
              <a:gd name="connsiteX26" fmla="*/ 2031 w 10000"/>
              <a:gd name="connsiteY26" fmla="*/ 459 h 10000"/>
              <a:gd name="connsiteX27" fmla="*/ 2111 w 10000"/>
              <a:gd name="connsiteY27" fmla="*/ 49 h 10000"/>
              <a:gd name="connsiteX28" fmla="*/ 2193 w 10000"/>
              <a:gd name="connsiteY28" fmla="*/ 0 h 10000"/>
              <a:gd name="connsiteX29" fmla="*/ 2281 w 10000"/>
              <a:gd name="connsiteY29" fmla="*/ 332 h 10000"/>
              <a:gd name="connsiteX30" fmla="*/ 2347 w 10000"/>
              <a:gd name="connsiteY30" fmla="*/ 686 h 10000"/>
              <a:gd name="connsiteX31" fmla="*/ 2410 w 10000"/>
              <a:gd name="connsiteY31" fmla="*/ 1251 h 10000"/>
              <a:gd name="connsiteX32" fmla="*/ 2476 w 10000"/>
              <a:gd name="connsiteY32" fmla="*/ 1943 h 10000"/>
              <a:gd name="connsiteX33" fmla="*/ 2540 w 10000"/>
              <a:gd name="connsiteY33" fmla="*/ 2509 h 10000"/>
              <a:gd name="connsiteX34" fmla="*/ 2624 w 10000"/>
              <a:gd name="connsiteY34" fmla="*/ 3053 h 10000"/>
              <a:gd name="connsiteX35" fmla="*/ 2734 w 10000"/>
              <a:gd name="connsiteY35" fmla="*/ 3583 h 10000"/>
              <a:gd name="connsiteX36" fmla="*/ 2819 w 10000"/>
              <a:gd name="connsiteY36" fmla="*/ 3887 h 10000"/>
              <a:gd name="connsiteX37" fmla="*/ 2885 w 10000"/>
              <a:gd name="connsiteY37" fmla="*/ 4042 h 10000"/>
              <a:gd name="connsiteX38" fmla="*/ 2987 w 10000"/>
              <a:gd name="connsiteY38" fmla="*/ 4184 h 10000"/>
              <a:gd name="connsiteX39" fmla="*/ 3048 w 10000"/>
              <a:gd name="connsiteY39" fmla="*/ 4148 h 10000"/>
              <a:gd name="connsiteX40" fmla="*/ 3111 w 10000"/>
              <a:gd name="connsiteY40" fmla="*/ 4113 h 10000"/>
              <a:gd name="connsiteX41" fmla="*/ 3196 w 10000"/>
              <a:gd name="connsiteY41" fmla="*/ 4099 h 10000"/>
              <a:gd name="connsiteX42" fmla="*/ 3302 w 10000"/>
              <a:gd name="connsiteY42" fmla="*/ 4608 h 10000"/>
              <a:gd name="connsiteX43" fmla="*/ 3389 w 10000"/>
              <a:gd name="connsiteY43" fmla="*/ 4961 h 10000"/>
              <a:gd name="connsiteX44" fmla="*/ 3476 w 10000"/>
              <a:gd name="connsiteY44" fmla="*/ 5491 h 10000"/>
              <a:gd name="connsiteX45" fmla="*/ 3520 w 10000"/>
              <a:gd name="connsiteY45" fmla="*/ 6057 h 10000"/>
              <a:gd name="connsiteX46" fmla="*/ 3624 w 10000"/>
              <a:gd name="connsiteY46" fmla="*/ 6537 h 10000"/>
              <a:gd name="connsiteX47" fmla="*/ 3693 w 10000"/>
              <a:gd name="connsiteY47" fmla="*/ 6926 h 10000"/>
              <a:gd name="connsiteX48" fmla="*/ 3859 w 10000"/>
              <a:gd name="connsiteY48" fmla="*/ 7597 h 10000"/>
              <a:gd name="connsiteX49" fmla="*/ 3925 w 10000"/>
              <a:gd name="connsiteY49" fmla="*/ 7774 h 10000"/>
              <a:gd name="connsiteX50" fmla="*/ 4008 w 10000"/>
              <a:gd name="connsiteY50" fmla="*/ 8092 h 10000"/>
              <a:gd name="connsiteX51" fmla="*/ 4177 w 10000"/>
              <a:gd name="connsiteY51" fmla="*/ 8777 h 10000"/>
              <a:gd name="connsiteX52" fmla="*/ 4262 w 10000"/>
              <a:gd name="connsiteY52" fmla="*/ 8919 h 10000"/>
              <a:gd name="connsiteX53" fmla="*/ 5399 w 10000"/>
              <a:gd name="connsiteY53" fmla="*/ 6611 h 10000"/>
              <a:gd name="connsiteX54" fmla="*/ 7238 w 10000"/>
              <a:gd name="connsiteY54" fmla="*/ 6532 h 10000"/>
              <a:gd name="connsiteX55" fmla="*/ 10000 w 10000"/>
              <a:gd name="connsiteY55" fmla="*/ 9046 h 10000"/>
              <a:gd name="connsiteX56" fmla="*/ 9986 w 10000"/>
              <a:gd name="connsiteY56" fmla="*/ 10000 h 10000"/>
              <a:gd name="connsiteX0" fmla="*/ 0 w 10000"/>
              <a:gd name="connsiteY0" fmla="*/ 9894 h 10000"/>
              <a:gd name="connsiteX1" fmla="*/ 85 w 10000"/>
              <a:gd name="connsiteY1" fmla="*/ 9399 h 10000"/>
              <a:gd name="connsiteX2" fmla="*/ 165 w 10000"/>
              <a:gd name="connsiteY2" fmla="*/ 8989 h 10000"/>
              <a:gd name="connsiteX3" fmla="*/ 226 w 10000"/>
              <a:gd name="connsiteY3" fmla="*/ 8940 h 10000"/>
              <a:gd name="connsiteX4" fmla="*/ 311 w 10000"/>
              <a:gd name="connsiteY4" fmla="*/ 8905 h 10000"/>
              <a:gd name="connsiteX5" fmla="*/ 372 w 10000"/>
              <a:gd name="connsiteY5" fmla="*/ 8869 h 10000"/>
              <a:gd name="connsiteX6" fmla="*/ 457 w 10000"/>
              <a:gd name="connsiteY6" fmla="*/ 8834 h 10000"/>
              <a:gd name="connsiteX7" fmla="*/ 539 w 10000"/>
              <a:gd name="connsiteY7" fmla="*/ 8799 h 10000"/>
              <a:gd name="connsiteX8" fmla="*/ 621 w 10000"/>
              <a:gd name="connsiteY8" fmla="*/ 8763 h 10000"/>
              <a:gd name="connsiteX9" fmla="*/ 728 w 10000"/>
              <a:gd name="connsiteY9" fmla="*/ 8530 h 10000"/>
              <a:gd name="connsiteX10" fmla="*/ 784 w 10000"/>
              <a:gd name="connsiteY10" fmla="*/ 7929 h 10000"/>
              <a:gd name="connsiteX11" fmla="*/ 842 w 10000"/>
              <a:gd name="connsiteY11" fmla="*/ 7717 h 10000"/>
              <a:gd name="connsiteX12" fmla="*/ 944 w 10000"/>
              <a:gd name="connsiteY12" fmla="*/ 7102 h 10000"/>
              <a:gd name="connsiteX13" fmla="*/ 1005 w 10000"/>
              <a:gd name="connsiteY13" fmla="*/ 6693 h 10000"/>
              <a:gd name="connsiteX14" fmla="*/ 1087 w 10000"/>
              <a:gd name="connsiteY14" fmla="*/ 6254 h 10000"/>
              <a:gd name="connsiteX15" fmla="*/ 1148 w 10000"/>
              <a:gd name="connsiteY15" fmla="*/ 5845 h 10000"/>
              <a:gd name="connsiteX16" fmla="*/ 1228 w 10000"/>
              <a:gd name="connsiteY16" fmla="*/ 5244 h 10000"/>
              <a:gd name="connsiteX17" fmla="*/ 1306 w 10000"/>
              <a:gd name="connsiteY17" fmla="*/ 4431 h 10000"/>
              <a:gd name="connsiteX18" fmla="*/ 1405 w 10000"/>
              <a:gd name="connsiteY18" fmla="*/ 3830 h 10000"/>
              <a:gd name="connsiteX19" fmla="*/ 1462 w 10000"/>
              <a:gd name="connsiteY19" fmla="*/ 3216 h 10000"/>
              <a:gd name="connsiteX20" fmla="*/ 1544 w 10000"/>
              <a:gd name="connsiteY20" fmla="*/ 2792 h 10000"/>
              <a:gd name="connsiteX21" fmla="*/ 1605 w 10000"/>
              <a:gd name="connsiteY21" fmla="*/ 2205 h 10000"/>
              <a:gd name="connsiteX22" fmla="*/ 1685 w 10000"/>
              <a:gd name="connsiteY22" fmla="*/ 1746 h 10000"/>
              <a:gd name="connsiteX23" fmla="*/ 1768 w 10000"/>
              <a:gd name="connsiteY23" fmla="*/ 1357 h 10000"/>
              <a:gd name="connsiteX24" fmla="*/ 1845 w 10000"/>
              <a:gd name="connsiteY24" fmla="*/ 919 h 10000"/>
              <a:gd name="connsiteX25" fmla="*/ 1951 w 10000"/>
              <a:gd name="connsiteY25" fmla="*/ 898 h 10000"/>
              <a:gd name="connsiteX26" fmla="*/ 2031 w 10000"/>
              <a:gd name="connsiteY26" fmla="*/ 459 h 10000"/>
              <a:gd name="connsiteX27" fmla="*/ 2111 w 10000"/>
              <a:gd name="connsiteY27" fmla="*/ 49 h 10000"/>
              <a:gd name="connsiteX28" fmla="*/ 2193 w 10000"/>
              <a:gd name="connsiteY28" fmla="*/ 0 h 10000"/>
              <a:gd name="connsiteX29" fmla="*/ 2281 w 10000"/>
              <a:gd name="connsiteY29" fmla="*/ 332 h 10000"/>
              <a:gd name="connsiteX30" fmla="*/ 2347 w 10000"/>
              <a:gd name="connsiteY30" fmla="*/ 686 h 10000"/>
              <a:gd name="connsiteX31" fmla="*/ 2410 w 10000"/>
              <a:gd name="connsiteY31" fmla="*/ 1251 h 10000"/>
              <a:gd name="connsiteX32" fmla="*/ 2476 w 10000"/>
              <a:gd name="connsiteY32" fmla="*/ 1943 h 10000"/>
              <a:gd name="connsiteX33" fmla="*/ 2540 w 10000"/>
              <a:gd name="connsiteY33" fmla="*/ 2509 h 10000"/>
              <a:gd name="connsiteX34" fmla="*/ 2624 w 10000"/>
              <a:gd name="connsiteY34" fmla="*/ 3053 h 10000"/>
              <a:gd name="connsiteX35" fmla="*/ 2734 w 10000"/>
              <a:gd name="connsiteY35" fmla="*/ 3583 h 10000"/>
              <a:gd name="connsiteX36" fmla="*/ 2819 w 10000"/>
              <a:gd name="connsiteY36" fmla="*/ 3887 h 10000"/>
              <a:gd name="connsiteX37" fmla="*/ 2885 w 10000"/>
              <a:gd name="connsiteY37" fmla="*/ 4042 h 10000"/>
              <a:gd name="connsiteX38" fmla="*/ 2987 w 10000"/>
              <a:gd name="connsiteY38" fmla="*/ 4184 h 10000"/>
              <a:gd name="connsiteX39" fmla="*/ 3048 w 10000"/>
              <a:gd name="connsiteY39" fmla="*/ 4148 h 10000"/>
              <a:gd name="connsiteX40" fmla="*/ 3111 w 10000"/>
              <a:gd name="connsiteY40" fmla="*/ 4113 h 10000"/>
              <a:gd name="connsiteX41" fmla="*/ 3196 w 10000"/>
              <a:gd name="connsiteY41" fmla="*/ 4099 h 10000"/>
              <a:gd name="connsiteX42" fmla="*/ 3302 w 10000"/>
              <a:gd name="connsiteY42" fmla="*/ 4608 h 10000"/>
              <a:gd name="connsiteX43" fmla="*/ 3389 w 10000"/>
              <a:gd name="connsiteY43" fmla="*/ 4961 h 10000"/>
              <a:gd name="connsiteX44" fmla="*/ 3476 w 10000"/>
              <a:gd name="connsiteY44" fmla="*/ 5491 h 10000"/>
              <a:gd name="connsiteX45" fmla="*/ 3520 w 10000"/>
              <a:gd name="connsiteY45" fmla="*/ 6057 h 10000"/>
              <a:gd name="connsiteX46" fmla="*/ 3624 w 10000"/>
              <a:gd name="connsiteY46" fmla="*/ 6537 h 10000"/>
              <a:gd name="connsiteX47" fmla="*/ 3693 w 10000"/>
              <a:gd name="connsiteY47" fmla="*/ 6926 h 10000"/>
              <a:gd name="connsiteX48" fmla="*/ 3859 w 10000"/>
              <a:gd name="connsiteY48" fmla="*/ 7597 h 10000"/>
              <a:gd name="connsiteX49" fmla="*/ 3925 w 10000"/>
              <a:gd name="connsiteY49" fmla="*/ 7774 h 10000"/>
              <a:gd name="connsiteX50" fmla="*/ 4008 w 10000"/>
              <a:gd name="connsiteY50" fmla="*/ 8092 h 10000"/>
              <a:gd name="connsiteX51" fmla="*/ 4177 w 10000"/>
              <a:gd name="connsiteY51" fmla="*/ 8777 h 10000"/>
              <a:gd name="connsiteX52" fmla="*/ 4262 w 10000"/>
              <a:gd name="connsiteY52" fmla="*/ 8919 h 10000"/>
              <a:gd name="connsiteX53" fmla="*/ 5399 w 10000"/>
              <a:gd name="connsiteY53" fmla="*/ 6611 h 10000"/>
              <a:gd name="connsiteX54" fmla="*/ 7238 w 10000"/>
              <a:gd name="connsiteY54" fmla="*/ 6532 h 10000"/>
              <a:gd name="connsiteX55" fmla="*/ 10000 w 10000"/>
              <a:gd name="connsiteY55" fmla="*/ 9046 h 10000"/>
              <a:gd name="connsiteX56" fmla="*/ 9986 w 10000"/>
              <a:gd name="connsiteY56" fmla="*/ 10000 h 10000"/>
              <a:gd name="connsiteX0" fmla="*/ 0 w 10000"/>
              <a:gd name="connsiteY0" fmla="*/ 9894 h 10000"/>
              <a:gd name="connsiteX1" fmla="*/ 85 w 10000"/>
              <a:gd name="connsiteY1" fmla="*/ 9399 h 10000"/>
              <a:gd name="connsiteX2" fmla="*/ 165 w 10000"/>
              <a:gd name="connsiteY2" fmla="*/ 8989 h 10000"/>
              <a:gd name="connsiteX3" fmla="*/ 226 w 10000"/>
              <a:gd name="connsiteY3" fmla="*/ 8940 h 10000"/>
              <a:gd name="connsiteX4" fmla="*/ 311 w 10000"/>
              <a:gd name="connsiteY4" fmla="*/ 8905 h 10000"/>
              <a:gd name="connsiteX5" fmla="*/ 372 w 10000"/>
              <a:gd name="connsiteY5" fmla="*/ 8869 h 10000"/>
              <a:gd name="connsiteX6" fmla="*/ 457 w 10000"/>
              <a:gd name="connsiteY6" fmla="*/ 8834 h 10000"/>
              <a:gd name="connsiteX7" fmla="*/ 539 w 10000"/>
              <a:gd name="connsiteY7" fmla="*/ 8799 h 10000"/>
              <a:gd name="connsiteX8" fmla="*/ 621 w 10000"/>
              <a:gd name="connsiteY8" fmla="*/ 8763 h 10000"/>
              <a:gd name="connsiteX9" fmla="*/ 728 w 10000"/>
              <a:gd name="connsiteY9" fmla="*/ 8530 h 10000"/>
              <a:gd name="connsiteX10" fmla="*/ 784 w 10000"/>
              <a:gd name="connsiteY10" fmla="*/ 7929 h 10000"/>
              <a:gd name="connsiteX11" fmla="*/ 842 w 10000"/>
              <a:gd name="connsiteY11" fmla="*/ 7717 h 10000"/>
              <a:gd name="connsiteX12" fmla="*/ 944 w 10000"/>
              <a:gd name="connsiteY12" fmla="*/ 7102 h 10000"/>
              <a:gd name="connsiteX13" fmla="*/ 1005 w 10000"/>
              <a:gd name="connsiteY13" fmla="*/ 6693 h 10000"/>
              <a:gd name="connsiteX14" fmla="*/ 1087 w 10000"/>
              <a:gd name="connsiteY14" fmla="*/ 6254 h 10000"/>
              <a:gd name="connsiteX15" fmla="*/ 1148 w 10000"/>
              <a:gd name="connsiteY15" fmla="*/ 5845 h 10000"/>
              <a:gd name="connsiteX16" fmla="*/ 1228 w 10000"/>
              <a:gd name="connsiteY16" fmla="*/ 5244 h 10000"/>
              <a:gd name="connsiteX17" fmla="*/ 1306 w 10000"/>
              <a:gd name="connsiteY17" fmla="*/ 4431 h 10000"/>
              <a:gd name="connsiteX18" fmla="*/ 1405 w 10000"/>
              <a:gd name="connsiteY18" fmla="*/ 3830 h 10000"/>
              <a:gd name="connsiteX19" fmla="*/ 1462 w 10000"/>
              <a:gd name="connsiteY19" fmla="*/ 3216 h 10000"/>
              <a:gd name="connsiteX20" fmla="*/ 1544 w 10000"/>
              <a:gd name="connsiteY20" fmla="*/ 2792 h 10000"/>
              <a:gd name="connsiteX21" fmla="*/ 1605 w 10000"/>
              <a:gd name="connsiteY21" fmla="*/ 2205 h 10000"/>
              <a:gd name="connsiteX22" fmla="*/ 1685 w 10000"/>
              <a:gd name="connsiteY22" fmla="*/ 1746 h 10000"/>
              <a:gd name="connsiteX23" fmla="*/ 1768 w 10000"/>
              <a:gd name="connsiteY23" fmla="*/ 1357 h 10000"/>
              <a:gd name="connsiteX24" fmla="*/ 1845 w 10000"/>
              <a:gd name="connsiteY24" fmla="*/ 919 h 10000"/>
              <a:gd name="connsiteX25" fmla="*/ 1951 w 10000"/>
              <a:gd name="connsiteY25" fmla="*/ 898 h 10000"/>
              <a:gd name="connsiteX26" fmla="*/ 2031 w 10000"/>
              <a:gd name="connsiteY26" fmla="*/ 459 h 10000"/>
              <a:gd name="connsiteX27" fmla="*/ 2111 w 10000"/>
              <a:gd name="connsiteY27" fmla="*/ 49 h 10000"/>
              <a:gd name="connsiteX28" fmla="*/ 2193 w 10000"/>
              <a:gd name="connsiteY28" fmla="*/ 0 h 10000"/>
              <a:gd name="connsiteX29" fmla="*/ 2281 w 10000"/>
              <a:gd name="connsiteY29" fmla="*/ 332 h 10000"/>
              <a:gd name="connsiteX30" fmla="*/ 2347 w 10000"/>
              <a:gd name="connsiteY30" fmla="*/ 686 h 10000"/>
              <a:gd name="connsiteX31" fmla="*/ 2410 w 10000"/>
              <a:gd name="connsiteY31" fmla="*/ 1251 h 10000"/>
              <a:gd name="connsiteX32" fmla="*/ 2476 w 10000"/>
              <a:gd name="connsiteY32" fmla="*/ 1943 h 10000"/>
              <a:gd name="connsiteX33" fmla="*/ 2540 w 10000"/>
              <a:gd name="connsiteY33" fmla="*/ 2509 h 10000"/>
              <a:gd name="connsiteX34" fmla="*/ 2624 w 10000"/>
              <a:gd name="connsiteY34" fmla="*/ 3053 h 10000"/>
              <a:gd name="connsiteX35" fmla="*/ 2734 w 10000"/>
              <a:gd name="connsiteY35" fmla="*/ 3583 h 10000"/>
              <a:gd name="connsiteX36" fmla="*/ 2819 w 10000"/>
              <a:gd name="connsiteY36" fmla="*/ 3887 h 10000"/>
              <a:gd name="connsiteX37" fmla="*/ 2885 w 10000"/>
              <a:gd name="connsiteY37" fmla="*/ 4042 h 10000"/>
              <a:gd name="connsiteX38" fmla="*/ 2987 w 10000"/>
              <a:gd name="connsiteY38" fmla="*/ 4184 h 10000"/>
              <a:gd name="connsiteX39" fmla="*/ 3048 w 10000"/>
              <a:gd name="connsiteY39" fmla="*/ 4148 h 10000"/>
              <a:gd name="connsiteX40" fmla="*/ 3111 w 10000"/>
              <a:gd name="connsiteY40" fmla="*/ 4113 h 10000"/>
              <a:gd name="connsiteX41" fmla="*/ 3196 w 10000"/>
              <a:gd name="connsiteY41" fmla="*/ 4099 h 10000"/>
              <a:gd name="connsiteX42" fmla="*/ 3302 w 10000"/>
              <a:gd name="connsiteY42" fmla="*/ 4608 h 10000"/>
              <a:gd name="connsiteX43" fmla="*/ 3389 w 10000"/>
              <a:gd name="connsiteY43" fmla="*/ 4961 h 10000"/>
              <a:gd name="connsiteX44" fmla="*/ 3476 w 10000"/>
              <a:gd name="connsiteY44" fmla="*/ 5491 h 10000"/>
              <a:gd name="connsiteX45" fmla="*/ 3520 w 10000"/>
              <a:gd name="connsiteY45" fmla="*/ 6057 h 10000"/>
              <a:gd name="connsiteX46" fmla="*/ 3624 w 10000"/>
              <a:gd name="connsiteY46" fmla="*/ 6537 h 10000"/>
              <a:gd name="connsiteX47" fmla="*/ 3693 w 10000"/>
              <a:gd name="connsiteY47" fmla="*/ 6926 h 10000"/>
              <a:gd name="connsiteX48" fmla="*/ 3859 w 10000"/>
              <a:gd name="connsiteY48" fmla="*/ 7597 h 10000"/>
              <a:gd name="connsiteX49" fmla="*/ 3925 w 10000"/>
              <a:gd name="connsiteY49" fmla="*/ 7774 h 10000"/>
              <a:gd name="connsiteX50" fmla="*/ 4008 w 10000"/>
              <a:gd name="connsiteY50" fmla="*/ 8092 h 10000"/>
              <a:gd name="connsiteX51" fmla="*/ 4177 w 10000"/>
              <a:gd name="connsiteY51" fmla="*/ 8777 h 10000"/>
              <a:gd name="connsiteX52" fmla="*/ 4262 w 10000"/>
              <a:gd name="connsiteY52" fmla="*/ 8919 h 10000"/>
              <a:gd name="connsiteX53" fmla="*/ 5399 w 10000"/>
              <a:gd name="connsiteY53" fmla="*/ 6611 h 10000"/>
              <a:gd name="connsiteX54" fmla="*/ 7238 w 10000"/>
              <a:gd name="connsiteY54" fmla="*/ 6532 h 10000"/>
              <a:gd name="connsiteX55" fmla="*/ 10000 w 10000"/>
              <a:gd name="connsiteY55" fmla="*/ 9046 h 10000"/>
              <a:gd name="connsiteX56" fmla="*/ 9986 w 10000"/>
              <a:gd name="connsiteY56" fmla="*/ 10000 h 10000"/>
              <a:gd name="connsiteX0" fmla="*/ 0 w 10000"/>
              <a:gd name="connsiteY0" fmla="*/ 9894 h 10000"/>
              <a:gd name="connsiteX1" fmla="*/ 85 w 10000"/>
              <a:gd name="connsiteY1" fmla="*/ 9399 h 10000"/>
              <a:gd name="connsiteX2" fmla="*/ 165 w 10000"/>
              <a:gd name="connsiteY2" fmla="*/ 8989 h 10000"/>
              <a:gd name="connsiteX3" fmla="*/ 226 w 10000"/>
              <a:gd name="connsiteY3" fmla="*/ 8940 h 10000"/>
              <a:gd name="connsiteX4" fmla="*/ 311 w 10000"/>
              <a:gd name="connsiteY4" fmla="*/ 8905 h 10000"/>
              <a:gd name="connsiteX5" fmla="*/ 372 w 10000"/>
              <a:gd name="connsiteY5" fmla="*/ 8869 h 10000"/>
              <a:gd name="connsiteX6" fmla="*/ 457 w 10000"/>
              <a:gd name="connsiteY6" fmla="*/ 8834 h 10000"/>
              <a:gd name="connsiteX7" fmla="*/ 539 w 10000"/>
              <a:gd name="connsiteY7" fmla="*/ 8799 h 10000"/>
              <a:gd name="connsiteX8" fmla="*/ 621 w 10000"/>
              <a:gd name="connsiteY8" fmla="*/ 8763 h 10000"/>
              <a:gd name="connsiteX9" fmla="*/ 728 w 10000"/>
              <a:gd name="connsiteY9" fmla="*/ 8530 h 10000"/>
              <a:gd name="connsiteX10" fmla="*/ 784 w 10000"/>
              <a:gd name="connsiteY10" fmla="*/ 7929 h 10000"/>
              <a:gd name="connsiteX11" fmla="*/ 842 w 10000"/>
              <a:gd name="connsiteY11" fmla="*/ 7717 h 10000"/>
              <a:gd name="connsiteX12" fmla="*/ 944 w 10000"/>
              <a:gd name="connsiteY12" fmla="*/ 7102 h 10000"/>
              <a:gd name="connsiteX13" fmla="*/ 1005 w 10000"/>
              <a:gd name="connsiteY13" fmla="*/ 6693 h 10000"/>
              <a:gd name="connsiteX14" fmla="*/ 1087 w 10000"/>
              <a:gd name="connsiteY14" fmla="*/ 6254 h 10000"/>
              <a:gd name="connsiteX15" fmla="*/ 1148 w 10000"/>
              <a:gd name="connsiteY15" fmla="*/ 5845 h 10000"/>
              <a:gd name="connsiteX16" fmla="*/ 1228 w 10000"/>
              <a:gd name="connsiteY16" fmla="*/ 5244 h 10000"/>
              <a:gd name="connsiteX17" fmla="*/ 1306 w 10000"/>
              <a:gd name="connsiteY17" fmla="*/ 4431 h 10000"/>
              <a:gd name="connsiteX18" fmla="*/ 1405 w 10000"/>
              <a:gd name="connsiteY18" fmla="*/ 3830 h 10000"/>
              <a:gd name="connsiteX19" fmla="*/ 1462 w 10000"/>
              <a:gd name="connsiteY19" fmla="*/ 3216 h 10000"/>
              <a:gd name="connsiteX20" fmla="*/ 1544 w 10000"/>
              <a:gd name="connsiteY20" fmla="*/ 2792 h 10000"/>
              <a:gd name="connsiteX21" fmla="*/ 1605 w 10000"/>
              <a:gd name="connsiteY21" fmla="*/ 2205 h 10000"/>
              <a:gd name="connsiteX22" fmla="*/ 1685 w 10000"/>
              <a:gd name="connsiteY22" fmla="*/ 1746 h 10000"/>
              <a:gd name="connsiteX23" fmla="*/ 1768 w 10000"/>
              <a:gd name="connsiteY23" fmla="*/ 1357 h 10000"/>
              <a:gd name="connsiteX24" fmla="*/ 1845 w 10000"/>
              <a:gd name="connsiteY24" fmla="*/ 919 h 10000"/>
              <a:gd name="connsiteX25" fmla="*/ 1951 w 10000"/>
              <a:gd name="connsiteY25" fmla="*/ 898 h 10000"/>
              <a:gd name="connsiteX26" fmla="*/ 2031 w 10000"/>
              <a:gd name="connsiteY26" fmla="*/ 459 h 10000"/>
              <a:gd name="connsiteX27" fmla="*/ 2111 w 10000"/>
              <a:gd name="connsiteY27" fmla="*/ 49 h 10000"/>
              <a:gd name="connsiteX28" fmla="*/ 2193 w 10000"/>
              <a:gd name="connsiteY28" fmla="*/ 0 h 10000"/>
              <a:gd name="connsiteX29" fmla="*/ 2281 w 10000"/>
              <a:gd name="connsiteY29" fmla="*/ 332 h 10000"/>
              <a:gd name="connsiteX30" fmla="*/ 2347 w 10000"/>
              <a:gd name="connsiteY30" fmla="*/ 686 h 10000"/>
              <a:gd name="connsiteX31" fmla="*/ 2410 w 10000"/>
              <a:gd name="connsiteY31" fmla="*/ 1251 h 10000"/>
              <a:gd name="connsiteX32" fmla="*/ 2476 w 10000"/>
              <a:gd name="connsiteY32" fmla="*/ 1943 h 10000"/>
              <a:gd name="connsiteX33" fmla="*/ 2540 w 10000"/>
              <a:gd name="connsiteY33" fmla="*/ 2509 h 10000"/>
              <a:gd name="connsiteX34" fmla="*/ 2624 w 10000"/>
              <a:gd name="connsiteY34" fmla="*/ 3053 h 10000"/>
              <a:gd name="connsiteX35" fmla="*/ 2734 w 10000"/>
              <a:gd name="connsiteY35" fmla="*/ 3583 h 10000"/>
              <a:gd name="connsiteX36" fmla="*/ 2819 w 10000"/>
              <a:gd name="connsiteY36" fmla="*/ 3887 h 10000"/>
              <a:gd name="connsiteX37" fmla="*/ 2885 w 10000"/>
              <a:gd name="connsiteY37" fmla="*/ 4042 h 10000"/>
              <a:gd name="connsiteX38" fmla="*/ 2987 w 10000"/>
              <a:gd name="connsiteY38" fmla="*/ 4184 h 10000"/>
              <a:gd name="connsiteX39" fmla="*/ 3048 w 10000"/>
              <a:gd name="connsiteY39" fmla="*/ 4148 h 10000"/>
              <a:gd name="connsiteX40" fmla="*/ 3111 w 10000"/>
              <a:gd name="connsiteY40" fmla="*/ 4113 h 10000"/>
              <a:gd name="connsiteX41" fmla="*/ 3196 w 10000"/>
              <a:gd name="connsiteY41" fmla="*/ 4099 h 10000"/>
              <a:gd name="connsiteX42" fmla="*/ 3302 w 10000"/>
              <a:gd name="connsiteY42" fmla="*/ 4608 h 10000"/>
              <a:gd name="connsiteX43" fmla="*/ 3389 w 10000"/>
              <a:gd name="connsiteY43" fmla="*/ 4961 h 10000"/>
              <a:gd name="connsiteX44" fmla="*/ 3476 w 10000"/>
              <a:gd name="connsiteY44" fmla="*/ 5491 h 10000"/>
              <a:gd name="connsiteX45" fmla="*/ 3520 w 10000"/>
              <a:gd name="connsiteY45" fmla="*/ 6057 h 10000"/>
              <a:gd name="connsiteX46" fmla="*/ 3624 w 10000"/>
              <a:gd name="connsiteY46" fmla="*/ 6537 h 10000"/>
              <a:gd name="connsiteX47" fmla="*/ 3859 w 10000"/>
              <a:gd name="connsiteY47" fmla="*/ 7597 h 10000"/>
              <a:gd name="connsiteX48" fmla="*/ 3925 w 10000"/>
              <a:gd name="connsiteY48" fmla="*/ 7774 h 10000"/>
              <a:gd name="connsiteX49" fmla="*/ 4008 w 10000"/>
              <a:gd name="connsiteY49" fmla="*/ 8092 h 10000"/>
              <a:gd name="connsiteX50" fmla="*/ 4177 w 10000"/>
              <a:gd name="connsiteY50" fmla="*/ 8777 h 10000"/>
              <a:gd name="connsiteX51" fmla="*/ 4262 w 10000"/>
              <a:gd name="connsiteY51" fmla="*/ 8919 h 10000"/>
              <a:gd name="connsiteX52" fmla="*/ 5399 w 10000"/>
              <a:gd name="connsiteY52" fmla="*/ 6611 h 10000"/>
              <a:gd name="connsiteX53" fmla="*/ 7238 w 10000"/>
              <a:gd name="connsiteY53" fmla="*/ 6532 h 10000"/>
              <a:gd name="connsiteX54" fmla="*/ 10000 w 10000"/>
              <a:gd name="connsiteY54" fmla="*/ 9046 h 10000"/>
              <a:gd name="connsiteX55" fmla="*/ 9986 w 10000"/>
              <a:gd name="connsiteY55" fmla="*/ 10000 h 10000"/>
              <a:gd name="connsiteX0" fmla="*/ 0 w 10000"/>
              <a:gd name="connsiteY0" fmla="*/ 9894 h 10000"/>
              <a:gd name="connsiteX1" fmla="*/ 85 w 10000"/>
              <a:gd name="connsiteY1" fmla="*/ 9399 h 10000"/>
              <a:gd name="connsiteX2" fmla="*/ 165 w 10000"/>
              <a:gd name="connsiteY2" fmla="*/ 8989 h 10000"/>
              <a:gd name="connsiteX3" fmla="*/ 226 w 10000"/>
              <a:gd name="connsiteY3" fmla="*/ 8940 h 10000"/>
              <a:gd name="connsiteX4" fmla="*/ 311 w 10000"/>
              <a:gd name="connsiteY4" fmla="*/ 8905 h 10000"/>
              <a:gd name="connsiteX5" fmla="*/ 372 w 10000"/>
              <a:gd name="connsiteY5" fmla="*/ 8869 h 10000"/>
              <a:gd name="connsiteX6" fmla="*/ 457 w 10000"/>
              <a:gd name="connsiteY6" fmla="*/ 8834 h 10000"/>
              <a:gd name="connsiteX7" fmla="*/ 539 w 10000"/>
              <a:gd name="connsiteY7" fmla="*/ 8799 h 10000"/>
              <a:gd name="connsiteX8" fmla="*/ 621 w 10000"/>
              <a:gd name="connsiteY8" fmla="*/ 8763 h 10000"/>
              <a:gd name="connsiteX9" fmla="*/ 728 w 10000"/>
              <a:gd name="connsiteY9" fmla="*/ 8530 h 10000"/>
              <a:gd name="connsiteX10" fmla="*/ 784 w 10000"/>
              <a:gd name="connsiteY10" fmla="*/ 7929 h 10000"/>
              <a:gd name="connsiteX11" fmla="*/ 842 w 10000"/>
              <a:gd name="connsiteY11" fmla="*/ 7717 h 10000"/>
              <a:gd name="connsiteX12" fmla="*/ 944 w 10000"/>
              <a:gd name="connsiteY12" fmla="*/ 7102 h 10000"/>
              <a:gd name="connsiteX13" fmla="*/ 1005 w 10000"/>
              <a:gd name="connsiteY13" fmla="*/ 6693 h 10000"/>
              <a:gd name="connsiteX14" fmla="*/ 1087 w 10000"/>
              <a:gd name="connsiteY14" fmla="*/ 6254 h 10000"/>
              <a:gd name="connsiteX15" fmla="*/ 1148 w 10000"/>
              <a:gd name="connsiteY15" fmla="*/ 5845 h 10000"/>
              <a:gd name="connsiteX16" fmla="*/ 1228 w 10000"/>
              <a:gd name="connsiteY16" fmla="*/ 5244 h 10000"/>
              <a:gd name="connsiteX17" fmla="*/ 1306 w 10000"/>
              <a:gd name="connsiteY17" fmla="*/ 4431 h 10000"/>
              <a:gd name="connsiteX18" fmla="*/ 1405 w 10000"/>
              <a:gd name="connsiteY18" fmla="*/ 3830 h 10000"/>
              <a:gd name="connsiteX19" fmla="*/ 1462 w 10000"/>
              <a:gd name="connsiteY19" fmla="*/ 3216 h 10000"/>
              <a:gd name="connsiteX20" fmla="*/ 1544 w 10000"/>
              <a:gd name="connsiteY20" fmla="*/ 2792 h 10000"/>
              <a:gd name="connsiteX21" fmla="*/ 1605 w 10000"/>
              <a:gd name="connsiteY21" fmla="*/ 2205 h 10000"/>
              <a:gd name="connsiteX22" fmla="*/ 1685 w 10000"/>
              <a:gd name="connsiteY22" fmla="*/ 1746 h 10000"/>
              <a:gd name="connsiteX23" fmla="*/ 1768 w 10000"/>
              <a:gd name="connsiteY23" fmla="*/ 1357 h 10000"/>
              <a:gd name="connsiteX24" fmla="*/ 1845 w 10000"/>
              <a:gd name="connsiteY24" fmla="*/ 919 h 10000"/>
              <a:gd name="connsiteX25" fmla="*/ 1951 w 10000"/>
              <a:gd name="connsiteY25" fmla="*/ 898 h 10000"/>
              <a:gd name="connsiteX26" fmla="*/ 2031 w 10000"/>
              <a:gd name="connsiteY26" fmla="*/ 459 h 10000"/>
              <a:gd name="connsiteX27" fmla="*/ 2111 w 10000"/>
              <a:gd name="connsiteY27" fmla="*/ 49 h 10000"/>
              <a:gd name="connsiteX28" fmla="*/ 2193 w 10000"/>
              <a:gd name="connsiteY28" fmla="*/ 0 h 10000"/>
              <a:gd name="connsiteX29" fmla="*/ 2281 w 10000"/>
              <a:gd name="connsiteY29" fmla="*/ 332 h 10000"/>
              <a:gd name="connsiteX30" fmla="*/ 2347 w 10000"/>
              <a:gd name="connsiteY30" fmla="*/ 686 h 10000"/>
              <a:gd name="connsiteX31" fmla="*/ 2410 w 10000"/>
              <a:gd name="connsiteY31" fmla="*/ 1251 h 10000"/>
              <a:gd name="connsiteX32" fmla="*/ 2476 w 10000"/>
              <a:gd name="connsiteY32" fmla="*/ 1943 h 10000"/>
              <a:gd name="connsiteX33" fmla="*/ 2540 w 10000"/>
              <a:gd name="connsiteY33" fmla="*/ 2509 h 10000"/>
              <a:gd name="connsiteX34" fmla="*/ 2624 w 10000"/>
              <a:gd name="connsiteY34" fmla="*/ 3053 h 10000"/>
              <a:gd name="connsiteX35" fmla="*/ 2734 w 10000"/>
              <a:gd name="connsiteY35" fmla="*/ 3583 h 10000"/>
              <a:gd name="connsiteX36" fmla="*/ 2819 w 10000"/>
              <a:gd name="connsiteY36" fmla="*/ 3887 h 10000"/>
              <a:gd name="connsiteX37" fmla="*/ 2885 w 10000"/>
              <a:gd name="connsiteY37" fmla="*/ 4042 h 10000"/>
              <a:gd name="connsiteX38" fmla="*/ 2987 w 10000"/>
              <a:gd name="connsiteY38" fmla="*/ 4184 h 10000"/>
              <a:gd name="connsiteX39" fmla="*/ 3048 w 10000"/>
              <a:gd name="connsiteY39" fmla="*/ 4148 h 10000"/>
              <a:gd name="connsiteX40" fmla="*/ 3111 w 10000"/>
              <a:gd name="connsiteY40" fmla="*/ 4113 h 10000"/>
              <a:gd name="connsiteX41" fmla="*/ 3196 w 10000"/>
              <a:gd name="connsiteY41" fmla="*/ 4099 h 10000"/>
              <a:gd name="connsiteX42" fmla="*/ 3302 w 10000"/>
              <a:gd name="connsiteY42" fmla="*/ 4608 h 10000"/>
              <a:gd name="connsiteX43" fmla="*/ 3389 w 10000"/>
              <a:gd name="connsiteY43" fmla="*/ 4961 h 10000"/>
              <a:gd name="connsiteX44" fmla="*/ 3476 w 10000"/>
              <a:gd name="connsiteY44" fmla="*/ 5491 h 10000"/>
              <a:gd name="connsiteX45" fmla="*/ 3520 w 10000"/>
              <a:gd name="connsiteY45" fmla="*/ 6057 h 10000"/>
              <a:gd name="connsiteX46" fmla="*/ 3624 w 10000"/>
              <a:gd name="connsiteY46" fmla="*/ 6537 h 10000"/>
              <a:gd name="connsiteX47" fmla="*/ 3925 w 10000"/>
              <a:gd name="connsiteY47" fmla="*/ 7774 h 10000"/>
              <a:gd name="connsiteX48" fmla="*/ 4008 w 10000"/>
              <a:gd name="connsiteY48" fmla="*/ 8092 h 10000"/>
              <a:gd name="connsiteX49" fmla="*/ 4177 w 10000"/>
              <a:gd name="connsiteY49" fmla="*/ 8777 h 10000"/>
              <a:gd name="connsiteX50" fmla="*/ 4262 w 10000"/>
              <a:gd name="connsiteY50" fmla="*/ 8919 h 10000"/>
              <a:gd name="connsiteX51" fmla="*/ 5399 w 10000"/>
              <a:gd name="connsiteY51" fmla="*/ 6611 h 10000"/>
              <a:gd name="connsiteX52" fmla="*/ 7238 w 10000"/>
              <a:gd name="connsiteY52" fmla="*/ 6532 h 10000"/>
              <a:gd name="connsiteX53" fmla="*/ 10000 w 10000"/>
              <a:gd name="connsiteY53" fmla="*/ 9046 h 10000"/>
              <a:gd name="connsiteX54" fmla="*/ 9986 w 10000"/>
              <a:gd name="connsiteY54" fmla="*/ 10000 h 10000"/>
              <a:gd name="connsiteX0" fmla="*/ 0 w 10000"/>
              <a:gd name="connsiteY0" fmla="*/ 9894 h 10000"/>
              <a:gd name="connsiteX1" fmla="*/ 85 w 10000"/>
              <a:gd name="connsiteY1" fmla="*/ 9399 h 10000"/>
              <a:gd name="connsiteX2" fmla="*/ 165 w 10000"/>
              <a:gd name="connsiteY2" fmla="*/ 8989 h 10000"/>
              <a:gd name="connsiteX3" fmla="*/ 226 w 10000"/>
              <a:gd name="connsiteY3" fmla="*/ 8940 h 10000"/>
              <a:gd name="connsiteX4" fmla="*/ 311 w 10000"/>
              <a:gd name="connsiteY4" fmla="*/ 8905 h 10000"/>
              <a:gd name="connsiteX5" fmla="*/ 372 w 10000"/>
              <a:gd name="connsiteY5" fmla="*/ 8869 h 10000"/>
              <a:gd name="connsiteX6" fmla="*/ 457 w 10000"/>
              <a:gd name="connsiteY6" fmla="*/ 8834 h 10000"/>
              <a:gd name="connsiteX7" fmla="*/ 539 w 10000"/>
              <a:gd name="connsiteY7" fmla="*/ 8799 h 10000"/>
              <a:gd name="connsiteX8" fmla="*/ 621 w 10000"/>
              <a:gd name="connsiteY8" fmla="*/ 8763 h 10000"/>
              <a:gd name="connsiteX9" fmla="*/ 728 w 10000"/>
              <a:gd name="connsiteY9" fmla="*/ 8530 h 10000"/>
              <a:gd name="connsiteX10" fmla="*/ 784 w 10000"/>
              <a:gd name="connsiteY10" fmla="*/ 7929 h 10000"/>
              <a:gd name="connsiteX11" fmla="*/ 842 w 10000"/>
              <a:gd name="connsiteY11" fmla="*/ 7717 h 10000"/>
              <a:gd name="connsiteX12" fmla="*/ 944 w 10000"/>
              <a:gd name="connsiteY12" fmla="*/ 7102 h 10000"/>
              <a:gd name="connsiteX13" fmla="*/ 1005 w 10000"/>
              <a:gd name="connsiteY13" fmla="*/ 6693 h 10000"/>
              <a:gd name="connsiteX14" fmla="*/ 1087 w 10000"/>
              <a:gd name="connsiteY14" fmla="*/ 6254 h 10000"/>
              <a:gd name="connsiteX15" fmla="*/ 1148 w 10000"/>
              <a:gd name="connsiteY15" fmla="*/ 5845 h 10000"/>
              <a:gd name="connsiteX16" fmla="*/ 1228 w 10000"/>
              <a:gd name="connsiteY16" fmla="*/ 5244 h 10000"/>
              <a:gd name="connsiteX17" fmla="*/ 1306 w 10000"/>
              <a:gd name="connsiteY17" fmla="*/ 4431 h 10000"/>
              <a:gd name="connsiteX18" fmla="*/ 1405 w 10000"/>
              <a:gd name="connsiteY18" fmla="*/ 3830 h 10000"/>
              <a:gd name="connsiteX19" fmla="*/ 1462 w 10000"/>
              <a:gd name="connsiteY19" fmla="*/ 3216 h 10000"/>
              <a:gd name="connsiteX20" fmla="*/ 1544 w 10000"/>
              <a:gd name="connsiteY20" fmla="*/ 2792 h 10000"/>
              <a:gd name="connsiteX21" fmla="*/ 1605 w 10000"/>
              <a:gd name="connsiteY21" fmla="*/ 2205 h 10000"/>
              <a:gd name="connsiteX22" fmla="*/ 1685 w 10000"/>
              <a:gd name="connsiteY22" fmla="*/ 1746 h 10000"/>
              <a:gd name="connsiteX23" fmla="*/ 1768 w 10000"/>
              <a:gd name="connsiteY23" fmla="*/ 1357 h 10000"/>
              <a:gd name="connsiteX24" fmla="*/ 1845 w 10000"/>
              <a:gd name="connsiteY24" fmla="*/ 919 h 10000"/>
              <a:gd name="connsiteX25" fmla="*/ 1951 w 10000"/>
              <a:gd name="connsiteY25" fmla="*/ 898 h 10000"/>
              <a:gd name="connsiteX26" fmla="*/ 2031 w 10000"/>
              <a:gd name="connsiteY26" fmla="*/ 459 h 10000"/>
              <a:gd name="connsiteX27" fmla="*/ 2111 w 10000"/>
              <a:gd name="connsiteY27" fmla="*/ 49 h 10000"/>
              <a:gd name="connsiteX28" fmla="*/ 2193 w 10000"/>
              <a:gd name="connsiteY28" fmla="*/ 0 h 10000"/>
              <a:gd name="connsiteX29" fmla="*/ 2281 w 10000"/>
              <a:gd name="connsiteY29" fmla="*/ 332 h 10000"/>
              <a:gd name="connsiteX30" fmla="*/ 2347 w 10000"/>
              <a:gd name="connsiteY30" fmla="*/ 686 h 10000"/>
              <a:gd name="connsiteX31" fmla="*/ 2410 w 10000"/>
              <a:gd name="connsiteY31" fmla="*/ 1251 h 10000"/>
              <a:gd name="connsiteX32" fmla="*/ 2476 w 10000"/>
              <a:gd name="connsiteY32" fmla="*/ 1943 h 10000"/>
              <a:gd name="connsiteX33" fmla="*/ 2540 w 10000"/>
              <a:gd name="connsiteY33" fmla="*/ 2509 h 10000"/>
              <a:gd name="connsiteX34" fmla="*/ 2624 w 10000"/>
              <a:gd name="connsiteY34" fmla="*/ 3053 h 10000"/>
              <a:gd name="connsiteX35" fmla="*/ 2734 w 10000"/>
              <a:gd name="connsiteY35" fmla="*/ 3583 h 10000"/>
              <a:gd name="connsiteX36" fmla="*/ 2819 w 10000"/>
              <a:gd name="connsiteY36" fmla="*/ 3887 h 10000"/>
              <a:gd name="connsiteX37" fmla="*/ 2885 w 10000"/>
              <a:gd name="connsiteY37" fmla="*/ 4042 h 10000"/>
              <a:gd name="connsiteX38" fmla="*/ 2987 w 10000"/>
              <a:gd name="connsiteY38" fmla="*/ 4184 h 10000"/>
              <a:gd name="connsiteX39" fmla="*/ 3048 w 10000"/>
              <a:gd name="connsiteY39" fmla="*/ 4148 h 10000"/>
              <a:gd name="connsiteX40" fmla="*/ 3111 w 10000"/>
              <a:gd name="connsiteY40" fmla="*/ 4113 h 10000"/>
              <a:gd name="connsiteX41" fmla="*/ 3196 w 10000"/>
              <a:gd name="connsiteY41" fmla="*/ 4099 h 10000"/>
              <a:gd name="connsiteX42" fmla="*/ 3302 w 10000"/>
              <a:gd name="connsiteY42" fmla="*/ 4608 h 10000"/>
              <a:gd name="connsiteX43" fmla="*/ 3389 w 10000"/>
              <a:gd name="connsiteY43" fmla="*/ 4961 h 10000"/>
              <a:gd name="connsiteX44" fmla="*/ 3476 w 10000"/>
              <a:gd name="connsiteY44" fmla="*/ 5491 h 10000"/>
              <a:gd name="connsiteX45" fmla="*/ 3520 w 10000"/>
              <a:gd name="connsiteY45" fmla="*/ 6057 h 10000"/>
              <a:gd name="connsiteX46" fmla="*/ 3624 w 10000"/>
              <a:gd name="connsiteY46" fmla="*/ 6537 h 10000"/>
              <a:gd name="connsiteX47" fmla="*/ 4008 w 10000"/>
              <a:gd name="connsiteY47" fmla="*/ 8092 h 10000"/>
              <a:gd name="connsiteX48" fmla="*/ 4177 w 10000"/>
              <a:gd name="connsiteY48" fmla="*/ 8777 h 10000"/>
              <a:gd name="connsiteX49" fmla="*/ 4262 w 10000"/>
              <a:gd name="connsiteY49" fmla="*/ 8919 h 10000"/>
              <a:gd name="connsiteX50" fmla="*/ 5399 w 10000"/>
              <a:gd name="connsiteY50" fmla="*/ 6611 h 10000"/>
              <a:gd name="connsiteX51" fmla="*/ 7238 w 10000"/>
              <a:gd name="connsiteY51" fmla="*/ 6532 h 10000"/>
              <a:gd name="connsiteX52" fmla="*/ 10000 w 10000"/>
              <a:gd name="connsiteY52" fmla="*/ 9046 h 10000"/>
              <a:gd name="connsiteX53" fmla="*/ 9986 w 10000"/>
              <a:gd name="connsiteY53" fmla="*/ 10000 h 10000"/>
              <a:gd name="connsiteX0" fmla="*/ 0 w 10000"/>
              <a:gd name="connsiteY0" fmla="*/ 9894 h 10000"/>
              <a:gd name="connsiteX1" fmla="*/ 85 w 10000"/>
              <a:gd name="connsiteY1" fmla="*/ 9399 h 10000"/>
              <a:gd name="connsiteX2" fmla="*/ 165 w 10000"/>
              <a:gd name="connsiteY2" fmla="*/ 8989 h 10000"/>
              <a:gd name="connsiteX3" fmla="*/ 226 w 10000"/>
              <a:gd name="connsiteY3" fmla="*/ 8940 h 10000"/>
              <a:gd name="connsiteX4" fmla="*/ 311 w 10000"/>
              <a:gd name="connsiteY4" fmla="*/ 8905 h 10000"/>
              <a:gd name="connsiteX5" fmla="*/ 372 w 10000"/>
              <a:gd name="connsiteY5" fmla="*/ 8869 h 10000"/>
              <a:gd name="connsiteX6" fmla="*/ 457 w 10000"/>
              <a:gd name="connsiteY6" fmla="*/ 8834 h 10000"/>
              <a:gd name="connsiteX7" fmla="*/ 539 w 10000"/>
              <a:gd name="connsiteY7" fmla="*/ 8799 h 10000"/>
              <a:gd name="connsiteX8" fmla="*/ 621 w 10000"/>
              <a:gd name="connsiteY8" fmla="*/ 8763 h 10000"/>
              <a:gd name="connsiteX9" fmla="*/ 728 w 10000"/>
              <a:gd name="connsiteY9" fmla="*/ 8530 h 10000"/>
              <a:gd name="connsiteX10" fmla="*/ 784 w 10000"/>
              <a:gd name="connsiteY10" fmla="*/ 7929 h 10000"/>
              <a:gd name="connsiteX11" fmla="*/ 842 w 10000"/>
              <a:gd name="connsiteY11" fmla="*/ 7717 h 10000"/>
              <a:gd name="connsiteX12" fmla="*/ 944 w 10000"/>
              <a:gd name="connsiteY12" fmla="*/ 7102 h 10000"/>
              <a:gd name="connsiteX13" fmla="*/ 1005 w 10000"/>
              <a:gd name="connsiteY13" fmla="*/ 6693 h 10000"/>
              <a:gd name="connsiteX14" fmla="*/ 1087 w 10000"/>
              <a:gd name="connsiteY14" fmla="*/ 6254 h 10000"/>
              <a:gd name="connsiteX15" fmla="*/ 1148 w 10000"/>
              <a:gd name="connsiteY15" fmla="*/ 5845 h 10000"/>
              <a:gd name="connsiteX16" fmla="*/ 1228 w 10000"/>
              <a:gd name="connsiteY16" fmla="*/ 5244 h 10000"/>
              <a:gd name="connsiteX17" fmla="*/ 1306 w 10000"/>
              <a:gd name="connsiteY17" fmla="*/ 4431 h 10000"/>
              <a:gd name="connsiteX18" fmla="*/ 1405 w 10000"/>
              <a:gd name="connsiteY18" fmla="*/ 3830 h 10000"/>
              <a:gd name="connsiteX19" fmla="*/ 1462 w 10000"/>
              <a:gd name="connsiteY19" fmla="*/ 3216 h 10000"/>
              <a:gd name="connsiteX20" fmla="*/ 1544 w 10000"/>
              <a:gd name="connsiteY20" fmla="*/ 2792 h 10000"/>
              <a:gd name="connsiteX21" fmla="*/ 1605 w 10000"/>
              <a:gd name="connsiteY21" fmla="*/ 2205 h 10000"/>
              <a:gd name="connsiteX22" fmla="*/ 1685 w 10000"/>
              <a:gd name="connsiteY22" fmla="*/ 1746 h 10000"/>
              <a:gd name="connsiteX23" fmla="*/ 1768 w 10000"/>
              <a:gd name="connsiteY23" fmla="*/ 1357 h 10000"/>
              <a:gd name="connsiteX24" fmla="*/ 1845 w 10000"/>
              <a:gd name="connsiteY24" fmla="*/ 919 h 10000"/>
              <a:gd name="connsiteX25" fmla="*/ 1951 w 10000"/>
              <a:gd name="connsiteY25" fmla="*/ 898 h 10000"/>
              <a:gd name="connsiteX26" fmla="*/ 2031 w 10000"/>
              <a:gd name="connsiteY26" fmla="*/ 459 h 10000"/>
              <a:gd name="connsiteX27" fmla="*/ 2111 w 10000"/>
              <a:gd name="connsiteY27" fmla="*/ 49 h 10000"/>
              <a:gd name="connsiteX28" fmla="*/ 2193 w 10000"/>
              <a:gd name="connsiteY28" fmla="*/ 0 h 10000"/>
              <a:gd name="connsiteX29" fmla="*/ 2281 w 10000"/>
              <a:gd name="connsiteY29" fmla="*/ 332 h 10000"/>
              <a:gd name="connsiteX30" fmla="*/ 2347 w 10000"/>
              <a:gd name="connsiteY30" fmla="*/ 686 h 10000"/>
              <a:gd name="connsiteX31" fmla="*/ 2410 w 10000"/>
              <a:gd name="connsiteY31" fmla="*/ 1251 h 10000"/>
              <a:gd name="connsiteX32" fmla="*/ 2476 w 10000"/>
              <a:gd name="connsiteY32" fmla="*/ 1943 h 10000"/>
              <a:gd name="connsiteX33" fmla="*/ 2540 w 10000"/>
              <a:gd name="connsiteY33" fmla="*/ 2509 h 10000"/>
              <a:gd name="connsiteX34" fmla="*/ 2624 w 10000"/>
              <a:gd name="connsiteY34" fmla="*/ 3053 h 10000"/>
              <a:gd name="connsiteX35" fmla="*/ 2734 w 10000"/>
              <a:gd name="connsiteY35" fmla="*/ 3583 h 10000"/>
              <a:gd name="connsiteX36" fmla="*/ 2819 w 10000"/>
              <a:gd name="connsiteY36" fmla="*/ 3887 h 10000"/>
              <a:gd name="connsiteX37" fmla="*/ 2885 w 10000"/>
              <a:gd name="connsiteY37" fmla="*/ 4042 h 10000"/>
              <a:gd name="connsiteX38" fmla="*/ 2987 w 10000"/>
              <a:gd name="connsiteY38" fmla="*/ 4184 h 10000"/>
              <a:gd name="connsiteX39" fmla="*/ 3048 w 10000"/>
              <a:gd name="connsiteY39" fmla="*/ 4148 h 10000"/>
              <a:gd name="connsiteX40" fmla="*/ 3111 w 10000"/>
              <a:gd name="connsiteY40" fmla="*/ 4113 h 10000"/>
              <a:gd name="connsiteX41" fmla="*/ 3196 w 10000"/>
              <a:gd name="connsiteY41" fmla="*/ 4099 h 10000"/>
              <a:gd name="connsiteX42" fmla="*/ 3302 w 10000"/>
              <a:gd name="connsiteY42" fmla="*/ 4608 h 10000"/>
              <a:gd name="connsiteX43" fmla="*/ 3389 w 10000"/>
              <a:gd name="connsiteY43" fmla="*/ 4961 h 10000"/>
              <a:gd name="connsiteX44" fmla="*/ 3476 w 10000"/>
              <a:gd name="connsiteY44" fmla="*/ 5491 h 10000"/>
              <a:gd name="connsiteX45" fmla="*/ 3520 w 10000"/>
              <a:gd name="connsiteY45" fmla="*/ 6057 h 10000"/>
              <a:gd name="connsiteX46" fmla="*/ 3624 w 10000"/>
              <a:gd name="connsiteY46" fmla="*/ 6537 h 10000"/>
              <a:gd name="connsiteX47" fmla="*/ 4177 w 10000"/>
              <a:gd name="connsiteY47" fmla="*/ 8777 h 10000"/>
              <a:gd name="connsiteX48" fmla="*/ 4262 w 10000"/>
              <a:gd name="connsiteY48" fmla="*/ 8919 h 10000"/>
              <a:gd name="connsiteX49" fmla="*/ 5399 w 10000"/>
              <a:gd name="connsiteY49" fmla="*/ 6611 h 10000"/>
              <a:gd name="connsiteX50" fmla="*/ 7238 w 10000"/>
              <a:gd name="connsiteY50" fmla="*/ 6532 h 10000"/>
              <a:gd name="connsiteX51" fmla="*/ 10000 w 10000"/>
              <a:gd name="connsiteY51" fmla="*/ 9046 h 10000"/>
              <a:gd name="connsiteX52" fmla="*/ 9986 w 10000"/>
              <a:gd name="connsiteY52" fmla="*/ 10000 h 10000"/>
              <a:gd name="connsiteX0" fmla="*/ 0 w 10000"/>
              <a:gd name="connsiteY0" fmla="*/ 9894 h 10000"/>
              <a:gd name="connsiteX1" fmla="*/ 85 w 10000"/>
              <a:gd name="connsiteY1" fmla="*/ 9399 h 10000"/>
              <a:gd name="connsiteX2" fmla="*/ 165 w 10000"/>
              <a:gd name="connsiteY2" fmla="*/ 8989 h 10000"/>
              <a:gd name="connsiteX3" fmla="*/ 226 w 10000"/>
              <a:gd name="connsiteY3" fmla="*/ 8940 h 10000"/>
              <a:gd name="connsiteX4" fmla="*/ 311 w 10000"/>
              <a:gd name="connsiteY4" fmla="*/ 8905 h 10000"/>
              <a:gd name="connsiteX5" fmla="*/ 372 w 10000"/>
              <a:gd name="connsiteY5" fmla="*/ 8869 h 10000"/>
              <a:gd name="connsiteX6" fmla="*/ 457 w 10000"/>
              <a:gd name="connsiteY6" fmla="*/ 8834 h 10000"/>
              <a:gd name="connsiteX7" fmla="*/ 539 w 10000"/>
              <a:gd name="connsiteY7" fmla="*/ 8799 h 10000"/>
              <a:gd name="connsiteX8" fmla="*/ 621 w 10000"/>
              <a:gd name="connsiteY8" fmla="*/ 8763 h 10000"/>
              <a:gd name="connsiteX9" fmla="*/ 728 w 10000"/>
              <a:gd name="connsiteY9" fmla="*/ 8530 h 10000"/>
              <a:gd name="connsiteX10" fmla="*/ 784 w 10000"/>
              <a:gd name="connsiteY10" fmla="*/ 7929 h 10000"/>
              <a:gd name="connsiteX11" fmla="*/ 842 w 10000"/>
              <a:gd name="connsiteY11" fmla="*/ 7717 h 10000"/>
              <a:gd name="connsiteX12" fmla="*/ 944 w 10000"/>
              <a:gd name="connsiteY12" fmla="*/ 7102 h 10000"/>
              <a:gd name="connsiteX13" fmla="*/ 1005 w 10000"/>
              <a:gd name="connsiteY13" fmla="*/ 6693 h 10000"/>
              <a:gd name="connsiteX14" fmla="*/ 1087 w 10000"/>
              <a:gd name="connsiteY14" fmla="*/ 6254 h 10000"/>
              <a:gd name="connsiteX15" fmla="*/ 1148 w 10000"/>
              <a:gd name="connsiteY15" fmla="*/ 5845 h 10000"/>
              <a:gd name="connsiteX16" fmla="*/ 1228 w 10000"/>
              <a:gd name="connsiteY16" fmla="*/ 5244 h 10000"/>
              <a:gd name="connsiteX17" fmla="*/ 1306 w 10000"/>
              <a:gd name="connsiteY17" fmla="*/ 4431 h 10000"/>
              <a:gd name="connsiteX18" fmla="*/ 1405 w 10000"/>
              <a:gd name="connsiteY18" fmla="*/ 3830 h 10000"/>
              <a:gd name="connsiteX19" fmla="*/ 1462 w 10000"/>
              <a:gd name="connsiteY19" fmla="*/ 3216 h 10000"/>
              <a:gd name="connsiteX20" fmla="*/ 1544 w 10000"/>
              <a:gd name="connsiteY20" fmla="*/ 2792 h 10000"/>
              <a:gd name="connsiteX21" fmla="*/ 1605 w 10000"/>
              <a:gd name="connsiteY21" fmla="*/ 2205 h 10000"/>
              <a:gd name="connsiteX22" fmla="*/ 1685 w 10000"/>
              <a:gd name="connsiteY22" fmla="*/ 1746 h 10000"/>
              <a:gd name="connsiteX23" fmla="*/ 1768 w 10000"/>
              <a:gd name="connsiteY23" fmla="*/ 1357 h 10000"/>
              <a:gd name="connsiteX24" fmla="*/ 1845 w 10000"/>
              <a:gd name="connsiteY24" fmla="*/ 919 h 10000"/>
              <a:gd name="connsiteX25" fmla="*/ 1951 w 10000"/>
              <a:gd name="connsiteY25" fmla="*/ 898 h 10000"/>
              <a:gd name="connsiteX26" fmla="*/ 2031 w 10000"/>
              <a:gd name="connsiteY26" fmla="*/ 459 h 10000"/>
              <a:gd name="connsiteX27" fmla="*/ 2111 w 10000"/>
              <a:gd name="connsiteY27" fmla="*/ 49 h 10000"/>
              <a:gd name="connsiteX28" fmla="*/ 2193 w 10000"/>
              <a:gd name="connsiteY28" fmla="*/ 0 h 10000"/>
              <a:gd name="connsiteX29" fmla="*/ 2281 w 10000"/>
              <a:gd name="connsiteY29" fmla="*/ 332 h 10000"/>
              <a:gd name="connsiteX30" fmla="*/ 2347 w 10000"/>
              <a:gd name="connsiteY30" fmla="*/ 686 h 10000"/>
              <a:gd name="connsiteX31" fmla="*/ 2410 w 10000"/>
              <a:gd name="connsiteY31" fmla="*/ 1251 h 10000"/>
              <a:gd name="connsiteX32" fmla="*/ 2476 w 10000"/>
              <a:gd name="connsiteY32" fmla="*/ 1943 h 10000"/>
              <a:gd name="connsiteX33" fmla="*/ 2540 w 10000"/>
              <a:gd name="connsiteY33" fmla="*/ 2509 h 10000"/>
              <a:gd name="connsiteX34" fmla="*/ 2624 w 10000"/>
              <a:gd name="connsiteY34" fmla="*/ 3053 h 10000"/>
              <a:gd name="connsiteX35" fmla="*/ 2734 w 10000"/>
              <a:gd name="connsiteY35" fmla="*/ 3583 h 10000"/>
              <a:gd name="connsiteX36" fmla="*/ 2819 w 10000"/>
              <a:gd name="connsiteY36" fmla="*/ 3887 h 10000"/>
              <a:gd name="connsiteX37" fmla="*/ 2885 w 10000"/>
              <a:gd name="connsiteY37" fmla="*/ 4042 h 10000"/>
              <a:gd name="connsiteX38" fmla="*/ 2987 w 10000"/>
              <a:gd name="connsiteY38" fmla="*/ 4184 h 10000"/>
              <a:gd name="connsiteX39" fmla="*/ 3048 w 10000"/>
              <a:gd name="connsiteY39" fmla="*/ 4148 h 10000"/>
              <a:gd name="connsiteX40" fmla="*/ 3111 w 10000"/>
              <a:gd name="connsiteY40" fmla="*/ 4113 h 10000"/>
              <a:gd name="connsiteX41" fmla="*/ 3196 w 10000"/>
              <a:gd name="connsiteY41" fmla="*/ 4099 h 10000"/>
              <a:gd name="connsiteX42" fmla="*/ 3302 w 10000"/>
              <a:gd name="connsiteY42" fmla="*/ 4608 h 10000"/>
              <a:gd name="connsiteX43" fmla="*/ 3389 w 10000"/>
              <a:gd name="connsiteY43" fmla="*/ 4961 h 10000"/>
              <a:gd name="connsiteX44" fmla="*/ 3476 w 10000"/>
              <a:gd name="connsiteY44" fmla="*/ 5491 h 10000"/>
              <a:gd name="connsiteX45" fmla="*/ 3520 w 10000"/>
              <a:gd name="connsiteY45" fmla="*/ 6057 h 10000"/>
              <a:gd name="connsiteX46" fmla="*/ 3624 w 10000"/>
              <a:gd name="connsiteY46" fmla="*/ 6537 h 10000"/>
              <a:gd name="connsiteX47" fmla="*/ 4262 w 10000"/>
              <a:gd name="connsiteY47" fmla="*/ 8919 h 10000"/>
              <a:gd name="connsiteX48" fmla="*/ 5399 w 10000"/>
              <a:gd name="connsiteY48" fmla="*/ 6611 h 10000"/>
              <a:gd name="connsiteX49" fmla="*/ 7238 w 10000"/>
              <a:gd name="connsiteY49" fmla="*/ 6532 h 10000"/>
              <a:gd name="connsiteX50" fmla="*/ 10000 w 10000"/>
              <a:gd name="connsiteY50" fmla="*/ 9046 h 10000"/>
              <a:gd name="connsiteX51" fmla="*/ 9986 w 10000"/>
              <a:gd name="connsiteY51" fmla="*/ 10000 h 10000"/>
              <a:gd name="connsiteX0" fmla="*/ 0 w 10000"/>
              <a:gd name="connsiteY0" fmla="*/ 9894 h 10000"/>
              <a:gd name="connsiteX1" fmla="*/ 85 w 10000"/>
              <a:gd name="connsiteY1" fmla="*/ 9399 h 10000"/>
              <a:gd name="connsiteX2" fmla="*/ 165 w 10000"/>
              <a:gd name="connsiteY2" fmla="*/ 8989 h 10000"/>
              <a:gd name="connsiteX3" fmla="*/ 226 w 10000"/>
              <a:gd name="connsiteY3" fmla="*/ 8940 h 10000"/>
              <a:gd name="connsiteX4" fmla="*/ 311 w 10000"/>
              <a:gd name="connsiteY4" fmla="*/ 8905 h 10000"/>
              <a:gd name="connsiteX5" fmla="*/ 372 w 10000"/>
              <a:gd name="connsiteY5" fmla="*/ 8869 h 10000"/>
              <a:gd name="connsiteX6" fmla="*/ 457 w 10000"/>
              <a:gd name="connsiteY6" fmla="*/ 8834 h 10000"/>
              <a:gd name="connsiteX7" fmla="*/ 539 w 10000"/>
              <a:gd name="connsiteY7" fmla="*/ 8799 h 10000"/>
              <a:gd name="connsiteX8" fmla="*/ 621 w 10000"/>
              <a:gd name="connsiteY8" fmla="*/ 8763 h 10000"/>
              <a:gd name="connsiteX9" fmla="*/ 728 w 10000"/>
              <a:gd name="connsiteY9" fmla="*/ 8530 h 10000"/>
              <a:gd name="connsiteX10" fmla="*/ 784 w 10000"/>
              <a:gd name="connsiteY10" fmla="*/ 7929 h 10000"/>
              <a:gd name="connsiteX11" fmla="*/ 842 w 10000"/>
              <a:gd name="connsiteY11" fmla="*/ 7717 h 10000"/>
              <a:gd name="connsiteX12" fmla="*/ 944 w 10000"/>
              <a:gd name="connsiteY12" fmla="*/ 7102 h 10000"/>
              <a:gd name="connsiteX13" fmla="*/ 1005 w 10000"/>
              <a:gd name="connsiteY13" fmla="*/ 6693 h 10000"/>
              <a:gd name="connsiteX14" fmla="*/ 1087 w 10000"/>
              <a:gd name="connsiteY14" fmla="*/ 6254 h 10000"/>
              <a:gd name="connsiteX15" fmla="*/ 1148 w 10000"/>
              <a:gd name="connsiteY15" fmla="*/ 5845 h 10000"/>
              <a:gd name="connsiteX16" fmla="*/ 1228 w 10000"/>
              <a:gd name="connsiteY16" fmla="*/ 5244 h 10000"/>
              <a:gd name="connsiteX17" fmla="*/ 1306 w 10000"/>
              <a:gd name="connsiteY17" fmla="*/ 4431 h 10000"/>
              <a:gd name="connsiteX18" fmla="*/ 1405 w 10000"/>
              <a:gd name="connsiteY18" fmla="*/ 3830 h 10000"/>
              <a:gd name="connsiteX19" fmla="*/ 1462 w 10000"/>
              <a:gd name="connsiteY19" fmla="*/ 3216 h 10000"/>
              <a:gd name="connsiteX20" fmla="*/ 1544 w 10000"/>
              <a:gd name="connsiteY20" fmla="*/ 2792 h 10000"/>
              <a:gd name="connsiteX21" fmla="*/ 1605 w 10000"/>
              <a:gd name="connsiteY21" fmla="*/ 2205 h 10000"/>
              <a:gd name="connsiteX22" fmla="*/ 1685 w 10000"/>
              <a:gd name="connsiteY22" fmla="*/ 1746 h 10000"/>
              <a:gd name="connsiteX23" fmla="*/ 1768 w 10000"/>
              <a:gd name="connsiteY23" fmla="*/ 1357 h 10000"/>
              <a:gd name="connsiteX24" fmla="*/ 1845 w 10000"/>
              <a:gd name="connsiteY24" fmla="*/ 919 h 10000"/>
              <a:gd name="connsiteX25" fmla="*/ 1951 w 10000"/>
              <a:gd name="connsiteY25" fmla="*/ 898 h 10000"/>
              <a:gd name="connsiteX26" fmla="*/ 2031 w 10000"/>
              <a:gd name="connsiteY26" fmla="*/ 459 h 10000"/>
              <a:gd name="connsiteX27" fmla="*/ 2111 w 10000"/>
              <a:gd name="connsiteY27" fmla="*/ 49 h 10000"/>
              <a:gd name="connsiteX28" fmla="*/ 2193 w 10000"/>
              <a:gd name="connsiteY28" fmla="*/ 0 h 10000"/>
              <a:gd name="connsiteX29" fmla="*/ 2281 w 10000"/>
              <a:gd name="connsiteY29" fmla="*/ 332 h 10000"/>
              <a:gd name="connsiteX30" fmla="*/ 2347 w 10000"/>
              <a:gd name="connsiteY30" fmla="*/ 686 h 10000"/>
              <a:gd name="connsiteX31" fmla="*/ 2410 w 10000"/>
              <a:gd name="connsiteY31" fmla="*/ 1251 h 10000"/>
              <a:gd name="connsiteX32" fmla="*/ 2476 w 10000"/>
              <a:gd name="connsiteY32" fmla="*/ 1943 h 10000"/>
              <a:gd name="connsiteX33" fmla="*/ 2540 w 10000"/>
              <a:gd name="connsiteY33" fmla="*/ 2509 h 10000"/>
              <a:gd name="connsiteX34" fmla="*/ 2624 w 10000"/>
              <a:gd name="connsiteY34" fmla="*/ 3053 h 10000"/>
              <a:gd name="connsiteX35" fmla="*/ 2734 w 10000"/>
              <a:gd name="connsiteY35" fmla="*/ 3583 h 10000"/>
              <a:gd name="connsiteX36" fmla="*/ 2819 w 10000"/>
              <a:gd name="connsiteY36" fmla="*/ 3887 h 10000"/>
              <a:gd name="connsiteX37" fmla="*/ 2885 w 10000"/>
              <a:gd name="connsiteY37" fmla="*/ 4042 h 10000"/>
              <a:gd name="connsiteX38" fmla="*/ 2987 w 10000"/>
              <a:gd name="connsiteY38" fmla="*/ 4184 h 10000"/>
              <a:gd name="connsiteX39" fmla="*/ 3048 w 10000"/>
              <a:gd name="connsiteY39" fmla="*/ 4148 h 10000"/>
              <a:gd name="connsiteX40" fmla="*/ 3111 w 10000"/>
              <a:gd name="connsiteY40" fmla="*/ 4113 h 10000"/>
              <a:gd name="connsiteX41" fmla="*/ 3196 w 10000"/>
              <a:gd name="connsiteY41" fmla="*/ 4099 h 10000"/>
              <a:gd name="connsiteX42" fmla="*/ 3302 w 10000"/>
              <a:gd name="connsiteY42" fmla="*/ 4608 h 10000"/>
              <a:gd name="connsiteX43" fmla="*/ 3389 w 10000"/>
              <a:gd name="connsiteY43" fmla="*/ 4961 h 10000"/>
              <a:gd name="connsiteX44" fmla="*/ 3476 w 10000"/>
              <a:gd name="connsiteY44" fmla="*/ 5491 h 10000"/>
              <a:gd name="connsiteX45" fmla="*/ 3520 w 10000"/>
              <a:gd name="connsiteY45" fmla="*/ 6057 h 10000"/>
              <a:gd name="connsiteX46" fmla="*/ 3624 w 10000"/>
              <a:gd name="connsiteY46" fmla="*/ 6537 h 10000"/>
              <a:gd name="connsiteX47" fmla="*/ 5399 w 10000"/>
              <a:gd name="connsiteY47" fmla="*/ 6611 h 10000"/>
              <a:gd name="connsiteX48" fmla="*/ 7238 w 10000"/>
              <a:gd name="connsiteY48" fmla="*/ 6532 h 10000"/>
              <a:gd name="connsiteX49" fmla="*/ 10000 w 10000"/>
              <a:gd name="connsiteY49" fmla="*/ 9046 h 10000"/>
              <a:gd name="connsiteX50" fmla="*/ 9986 w 10000"/>
              <a:gd name="connsiteY50" fmla="*/ 10000 h 10000"/>
              <a:gd name="connsiteX0" fmla="*/ 0 w 10000"/>
              <a:gd name="connsiteY0" fmla="*/ 9894 h 10000"/>
              <a:gd name="connsiteX1" fmla="*/ 165 w 10000"/>
              <a:gd name="connsiteY1" fmla="*/ 8989 h 10000"/>
              <a:gd name="connsiteX2" fmla="*/ 226 w 10000"/>
              <a:gd name="connsiteY2" fmla="*/ 8940 h 10000"/>
              <a:gd name="connsiteX3" fmla="*/ 311 w 10000"/>
              <a:gd name="connsiteY3" fmla="*/ 8905 h 10000"/>
              <a:gd name="connsiteX4" fmla="*/ 372 w 10000"/>
              <a:gd name="connsiteY4" fmla="*/ 8869 h 10000"/>
              <a:gd name="connsiteX5" fmla="*/ 457 w 10000"/>
              <a:gd name="connsiteY5" fmla="*/ 8834 h 10000"/>
              <a:gd name="connsiteX6" fmla="*/ 539 w 10000"/>
              <a:gd name="connsiteY6" fmla="*/ 8799 h 10000"/>
              <a:gd name="connsiteX7" fmla="*/ 621 w 10000"/>
              <a:gd name="connsiteY7" fmla="*/ 8763 h 10000"/>
              <a:gd name="connsiteX8" fmla="*/ 728 w 10000"/>
              <a:gd name="connsiteY8" fmla="*/ 8530 h 10000"/>
              <a:gd name="connsiteX9" fmla="*/ 784 w 10000"/>
              <a:gd name="connsiteY9" fmla="*/ 7929 h 10000"/>
              <a:gd name="connsiteX10" fmla="*/ 842 w 10000"/>
              <a:gd name="connsiteY10" fmla="*/ 7717 h 10000"/>
              <a:gd name="connsiteX11" fmla="*/ 944 w 10000"/>
              <a:gd name="connsiteY11" fmla="*/ 7102 h 10000"/>
              <a:gd name="connsiteX12" fmla="*/ 1005 w 10000"/>
              <a:gd name="connsiteY12" fmla="*/ 6693 h 10000"/>
              <a:gd name="connsiteX13" fmla="*/ 1087 w 10000"/>
              <a:gd name="connsiteY13" fmla="*/ 6254 h 10000"/>
              <a:gd name="connsiteX14" fmla="*/ 1148 w 10000"/>
              <a:gd name="connsiteY14" fmla="*/ 5845 h 10000"/>
              <a:gd name="connsiteX15" fmla="*/ 1228 w 10000"/>
              <a:gd name="connsiteY15" fmla="*/ 5244 h 10000"/>
              <a:gd name="connsiteX16" fmla="*/ 1306 w 10000"/>
              <a:gd name="connsiteY16" fmla="*/ 4431 h 10000"/>
              <a:gd name="connsiteX17" fmla="*/ 1405 w 10000"/>
              <a:gd name="connsiteY17" fmla="*/ 3830 h 10000"/>
              <a:gd name="connsiteX18" fmla="*/ 1462 w 10000"/>
              <a:gd name="connsiteY18" fmla="*/ 3216 h 10000"/>
              <a:gd name="connsiteX19" fmla="*/ 1544 w 10000"/>
              <a:gd name="connsiteY19" fmla="*/ 2792 h 10000"/>
              <a:gd name="connsiteX20" fmla="*/ 1605 w 10000"/>
              <a:gd name="connsiteY20" fmla="*/ 2205 h 10000"/>
              <a:gd name="connsiteX21" fmla="*/ 1685 w 10000"/>
              <a:gd name="connsiteY21" fmla="*/ 1746 h 10000"/>
              <a:gd name="connsiteX22" fmla="*/ 1768 w 10000"/>
              <a:gd name="connsiteY22" fmla="*/ 1357 h 10000"/>
              <a:gd name="connsiteX23" fmla="*/ 1845 w 10000"/>
              <a:gd name="connsiteY23" fmla="*/ 919 h 10000"/>
              <a:gd name="connsiteX24" fmla="*/ 1951 w 10000"/>
              <a:gd name="connsiteY24" fmla="*/ 898 h 10000"/>
              <a:gd name="connsiteX25" fmla="*/ 2031 w 10000"/>
              <a:gd name="connsiteY25" fmla="*/ 459 h 10000"/>
              <a:gd name="connsiteX26" fmla="*/ 2111 w 10000"/>
              <a:gd name="connsiteY26" fmla="*/ 49 h 10000"/>
              <a:gd name="connsiteX27" fmla="*/ 2193 w 10000"/>
              <a:gd name="connsiteY27" fmla="*/ 0 h 10000"/>
              <a:gd name="connsiteX28" fmla="*/ 2281 w 10000"/>
              <a:gd name="connsiteY28" fmla="*/ 332 h 10000"/>
              <a:gd name="connsiteX29" fmla="*/ 2347 w 10000"/>
              <a:gd name="connsiteY29" fmla="*/ 686 h 10000"/>
              <a:gd name="connsiteX30" fmla="*/ 2410 w 10000"/>
              <a:gd name="connsiteY30" fmla="*/ 1251 h 10000"/>
              <a:gd name="connsiteX31" fmla="*/ 2476 w 10000"/>
              <a:gd name="connsiteY31" fmla="*/ 1943 h 10000"/>
              <a:gd name="connsiteX32" fmla="*/ 2540 w 10000"/>
              <a:gd name="connsiteY32" fmla="*/ 2509 h 10000"/>
              <a:gd name="connsiteX33" fmla="*/ 2624 w 10000"/>
              <a:gd name="connsiteY33" fmla="*/ 3053 h 10000"/>
              <a:gd name="connsiteX34" fmla="*/ 2734 w 10000"/>
              <a:gd name="connsiteY34" fmla="*/ 3583 h 10000"/>
              <a:gd name="connsiteX35" fmla="*/ 2819 w 10000"/>
              <a:gd name="connsiteY35" fmla="*/ 3887 h 10000"/>
              <a:gd name="connsiteX36" fmla="*/ 2885 w 10000"/>
              <a:gd name="connsiteY36" fmla="*/ 4042 h 10000"/>
              <a:gd name="connsiteX37" fmla="*/ 2987 w 10000"/>
              <a:gd name="connsiteY37" fmla="*/ 4184 h 10000"/>
              <a:gd name="connsiteX38" fmla="*/ 3048 w 10000"/>
              <a:gd name="connsiteY38" fmla="*/ 4148 h 10000"/>
              <a:gd name="connsiteX39" fmla="*/ 3111 w 10000"/>
              <a:gd name="connsiteY39" fmla="*/ 4113 h 10000"/>
              <a:gd name="connsiteX40" fmla="*/ 3196 w 10000"/>
              <a:gd name="connsiteY40" fmla="*/ 4099 h 10000"/>
              <a:gd name="connsiteX41" fmla="*/ 3302 w 10000"/>
              <a:gd name="connsiteY41" fmla="*/ 4608 h 10000"/>
              <a:gd name="connsiteX42" fmla="*/ 3389 w 10000"/>
              <a:gd name="connsiteY42" fmla="*/ 4961 h 10000"/>
              <a:gd name="connsiteX43" fmla="*/ 3476 w 10000"/>
              <a:gd name="connsiteY43" fmla="*/ 5491 h 10000"/>
              <a:gd name="connsiteX44" fmla="*/ 3520 w 10000"/>
              <a:gd name="connsiteY44" fmla="*/ 6057 h 10000"/>
              <a:gd name="connsiteX45" fmla="*/ 3624 w 10000"/>
              <a:gd name="connsiteY45" fmla="*/ 6537 h 10000"/>
              <a:gd name="connsiteX46" fmla="*/ 5399 w 10000"/>
              <a:gd name="connsiteY46" fmla="*/ 6611 h 10000"/>
              <a:gd name="connsiteX47" fmla="*/ 7238 w 10000"/>
              <a:gd name="connsiteY47" fmla="*/ 6532 h 10000"/>
              <a:gd name="connsiteX48" fmla="*/ 10000 w 10000"/>
              <a:gd name="connsiteY48" fmla="*/ 9046 h 10000"/>
              <a:gd name="connsiteX49" fmla="*/ 9986 w 10000"/>
              <a:gd name="connsiteY49" fmla="*/ 10000 h 10000"/>
              <a:gd name="connsiteX0" fmla="*/ 0 w 10000"/>
              <a:gd name="connsiteY0" fmla="*/ 9894 h 10000"/>
              <a:gd name="connsiteX1" fmla="*/ 165 w 10000"/>
              <a:gd name="connsiteY1" fmla="*/ 8989 h 10000"/>
              <a:gd name="connsiteX2" fmla="*/ 226 w 10000"/>
              <a:gd name="connsiteY2" fmla="*/ 8940 h 10000"/>
              <a:gd name="connsiteX3" fmla="*/ 311 w 10000"/>
              <a:gd name="connsiteY3" fmla="*/ 8905 h 10000"/>
              <a:gd name="connsiteX4" fmla="*/ 372 w 10000"/>
              <a:gd name="connsiteY4" fmla="*/ 8869 h 10000"/>
              <a:gd name="connsiteX5" fmla="*/ 457 w 10000"/>
              <a:gd name="connsiteY5" fmla="*/ 8834 h 10000"/>
              <a:gd name="connsiteX6" fmla="*/ 539 w 10000"/>
              <a:gd name="connsiteY6" fmla="*/ 8799 h 10000"/>
              <a:gd name="connsiteX7" fmla="*/ 621 w 10000"/>
              <a:gd name="connsiteY7" fmla="*/ 8763 h 10000"/>
              <a:gd name="connsiteX8" fmla="*/ 728 w 10000"/>
              <a:gd name="connsiteY8" fmla="*/ 8530 h 10000"/>
              <a:gd name="connsiteX9" fmla="*/ 784 w 10000"/>
              <a:gd name="connsiteY9" fmla="*/ 7929 h 10000"/>
              <a:gd name="connsiteX10" fmla="*/ 842 w 10000"/>
              <a:gd name="connsiteY10" fmla="*/ 7717 h 10000"/>
              <a:gd name="connsiteX11" fmla="*/ 944 w 10000"/>
              <a:gd name="connsiteY11" fmla="*/ 7102 h 10000"/>
              <a:gd name="connsiteX12" fmla="*/ 1005 w 10000"/>
              <a:gd name="connsiteY12" fmla="*/ 6693 h 10000"/>
              <a:gd name="connsiteX13" fmla="*/ 1087 w 10000"/>
              <a:gd name="connsiteY13" fmla="*/ 6254 h 10000"/>
              <a:gd name="connsiteX14" fmla="*/ 1148 w 10000"/>
              <a:gd name="connsiteY14" fmla="*/ 5845 h 10000"/>
              <a:gd name="connsiteX15" fmla="*/ 1228 w 10000"/>
              <a:gd name="connsiteY15" fmla="*/ 5244 h 10000"/>
              <a:gd name="connsiteX16" fmla="*/ 1306 w 10000"/>
              <a:gd name="connsiteY16" fmla="*/ 4431 h 10000"/>
              <a:gd name="connsiteX17" fmla="*/ 1405 w 10000"/>
              <a:gd name="connsiteY17" fmla="*/ 3830 h 10000"/>
              <a:gd name="connsiteX18" fmla="*/ 1462 w 10000"/>
              <a:gd name="connsiteY18" fmla="*/ 3216 h 10000"/>
              <a:gd name="connsiteX19" fmla="*/ 1544 w 10000"/>
              <a:gd name="connsiteY19" fmla="*/ 2792 h 10000"/>
              <a:gd name="connsiteX20" fmla="*/ 1605 w 10000"/>
              <a:gd name="connsiteY20" fmla="*/ 2205 h 10000"/>
              <a:gd name="connsiteX21" fmla="*/ 1685 w 10000"/>
              <a:gd name="connsiteY21" fmla="*/ 1746 h 10000"/>
              <a:gd name="connsiteX22" fmla="*/ 1768 w 10000"/>
              <a:gd name="connsiteY22" fmla="*/ 1357 h 10000"/>
              <a:gd name="connsiteX23" fmla="*/ 1845 w 10000"/>
              <a:gd name="connsiteY23" fmla="*/ 919 h 10000"/>
              <a:gd name="connsiteX24" fmla="*/ 1951 w 10000"/>
              <a:gd name="connsiteY24" fmla="*/ 898 h 10000"/>
              <a:gd name="connsiteX25" fmla="*/ 2031 w 10000"/>
              <a:gd name="connsiteY25" fmla="*/ 459 h 10000"/>
              <a:gd name="connsiteX26" fmla="*/ 2111 w 10000"/>
              <a:gd name="connsiteY26" fmla="*/ 49 h 10000"/>
              <a:gd name="connsiteX27" fmla="*/ 2193 w 10000"/>
              <a:gd name="connsiteY27" fmla="*/ 0 h 10000"/>
              <a:gd name="connsiteX28" fmla="*/ 2281 w 10000"/>
              <a:gd name="connsiteY28" fmla="*/ 332 h 10000"/>
              <a:gd name="connsiteX29" fmla="*/ 2347 w 10000"/>
              <a:gd name="connsiteY29" fmla="*/ 686 h 10000"/>
              <a:gd name="connsiteX30" fmla="*/ 2410 w 10000"/>
              <a:gd name="connsiteY30" fmla="*/ 1251 h 10000"/>
              <a:gd name="connsiteX31" fmla="*/ 2476 w 10000"/>
              <a:gd name="connsiteY31" fmla="*/ 1943 h 10000"/>
              <a:gd name="connsiteX32" fmla="*/ 2540 w 10000"/>
              <a:gd name="connsiteY32" fmla="*/ 2509 h 10000"/>
              <a:gd name="connsiteX33" fmla="*/ 2624 w 10000"/>
              <a:gd name="connsiteY33" fmla="*/ 3053 h 10000"/>
              <a:gd name="connsiteX34" fmla="*/ 2734 w 10000"/>
              <a:gd name="connsiteY34" fmla="*/ 3583 h 10000"/>
              <a:gd name="connsiteX35" fmla="*/ 2819 w 10000"/>
              <a:gd name="connsiteY35" fmla="*/ 3887 h 10000"/>
              <a:gd name="connsiteX36" fmla="*/ 2885 w 10000"/>
              <a:gd name="connsiteY36" fmla="*/ 4042 h 10000"/>
              <a:gd name="connsiteX37" fmla="*/ 2987 w 10000"/>
              <a:gd name="connsiteY37" fmla="*/ 4184 h 10000"/>
              <a:gd name="connsiteX38" fmla="*/ 3048 w 10000"/>
              <a:gd name="connsiteY38" fmla="*/ 4148 h 10000"/>
              <a:gd name="connsiteX39" fmla="*/ 3111 w 10000"/>
              <a:gd name="connsiteY39" fmla="*/ 4113 h 10000"/>
              <a:gd name="connsiteX40" fmla="*/ 3196 w 10000"/>
              <a:gd name="connsiteY40" fmla="*/ 4099 h 10000"/>
              <a:gd name="connsiteX41" fmla="*/ 3302 w 10000"/>
              <a:gd name="connsiteY41" fmla="*/ 4608 h 10000"/>
              <a:gd name="connsiteX42" fmla="*/ 3389 w 10000"/>
              <a:gd name="connsiteY42" fmla="*/ 4961 h 10000"/>
              <a:gd name="connsiteX43" fmla="*/ 3476 w 10000"/>
              <a:gd name="connsiteY43" fmla="*/ 5491 h 10000"/>
              <a:gd name="connsiteX44" fmla="*/ 3520 w 10000"/>
              <a:gd name="connsiteY44" fmla="*/ 6057 h 10000"/>
              <a:gd name="connsiteX45" fmla="*/ 3624 w 10000"/>
              <a:gd name="connsiteY45" fmla="*/ 6537 h 10000"/>
              <a:gd name="connsiteX46" fmla="*/ 5399 w 10000"/>
              <a:gd name="connsiteY46" fmla="*/ 6611 h 10000"/>
              <a:gd name="connsiteX47" fmla="*/ 6909 w 10000"/>
              <a:gd name="connsiteY47" fmla="*/ 5510 h 10000"/>
              <a:gd name="connsiteX48" fmla="*/ 10000 w 10000"/>
              <a:gd name="connsiteY48" fmla="*/ 9046 h 10000"/>
              <a:gd name="connsiteX49" fmla="*/ 9986 w 10000"/>
              <a:gd name="connsiteY49" fmla="*/ 10000 h 10000"/>
              <a:gd name="connsiteX0" fmla="*/ 0 w 10000"/>
              <a:gd name="connsiteY0" fmla="*/ 9894 h 10000"/>
              <a:gd name="connsiteX1" fmla="*/ 165 w 10000"/>
              <a:gd name="connsiteY1" fmla="*/ 8989 h 10000"/>
              <a:gd name="connsiteX2" fmla="*/ 226 w 10000"/>
              <a:gd name="connsiteY2" fmla="*/ 8940 h 10000"/>
              <a:gd name="connsiteX3" fmla="*/ 311 w 10000"/>
              <a:gd name="connsiteY3" fmla="*/ 8905 h 10000"/>
              <a:gd name="connsiteX4" fmla="*/ 372 w 10000"/>
              <a:gd name="connsiteY4" fmla="*/ 8869 h 10000"/>
              <a:gd name="connsiteX5" fmla="*/ 457 w 10000"/>
              <a:gd name="connsiteY5" fmla="*/ 8834 h 10000"/>
              <a:gd name="connsiteX6" fmla="*/ 539 w 10000"/>
              <a:gd name="connsiteY6" fmla="*/ 8799 h 10000"/>
              <a:gd name="connsiteX7" fmla="*/ 621 w 10000"/>
              <a:gd name="connsiteY7" fmla="*/ 8763 h 10000"/>
              <a:gd name="connsiteX8" fmla="*/ 728 w 10000"/>
              <a:gd name="connsiteY8" fmla="*/ 8530 h 10000"/>
              <a:gd name="connsiteX9" fmla="*/ 784 w 10000"/>
              <a:gd name="connsiteY9" fmla="*/ 7929 h 10000"/>
              <a:gd name="connsiteX10" fmla="*/ 842 w 10000"/>
              <a:gd name="connsiteY10" fmla="*/ 7717 h 10000"/>
              <a:gd name="connsiteX11" fmla="*/ 944 w 10000"/>
              <a:gd name="connsiteY11" fmla="*/ 7102 h 10000"/>
              <a:gd name="connsiteX12" fmla="*/ 1005 w 10000"/>
              <a:gd name="connsiteY12" fmla="*/ 6693 h 10000"/>
              <a:gd name="connsiteX13" fmla="*/ 1087 w 10000"/>
              <a:gd name="connsiteY13" fmla="*/ 6254 h 10000"/>
              <a:gd name="connsiteX14" fmla="*/ 1148 w 10000"/>
              <a:gd name="connsiteY14" fmla="*/ 5845 h 10000"/>
              <a:gd name="connsiteX15" fmla="*/ 1228 w 10000"/>
              <a:gd name="connsiteY15" fmla="*/ 5244 h 10000"/>
              <a:gd name="connsiteX16" fmla="*/ 1306 w 10000"/>
              <a:gd name="connsiteY16" fmla="*/ 4431 h 10000"/>
              <a:gd name="connsiteX17" fmla="*/ 1405 w 10000"/>
              <a:gd name="connsiteY17" fmla="*/ 3830 h 10000"/>
              <a:gd name="connsiteX18" fmla="*/ 1462 w 10000"/>
              <a:gd name="connsiteY18" fmla="*/ 3216 h 10000"/>
              <a:gd name="connsiteX19" fmla="*/ 1544 w 10000"/>
              <a:gd name="connsiteY19" fmla="*/ 2792 h 10000"/>
              <a:gd name="connsiteX20" fmla="*/ 1605 w 10000"/>
              <a:gd name="connsiteY20" fmla="*/ 2205 h 10000"/>
              <a:gd name="connsiteX21" fmla="*/ 1685 w 10000"/>
              <a:gd name="connsiteY21" fmla="*/ 1746 h 10000"/>
              <a:gd name="connsiteX22" fmla="*/ 1768 w 10000"/>
              <a:gd name="connsiteY22" fmla="*/ 1357 h 10000"/>
              <a:gd name="connsiteX23" fmla="*/ 1845 w 10000"/>
              <a:gd name="connsiteY23" fmla="*/ 919 h 10000"/>
              <a:gd name="connsiteX24" fmla="*/ 1951 w 10000"/>
              <a:gd name="connsiteY24" fmla="*/ 898 h 10000"/>
              <a:gd name="connsiteX25" fmla="*/ 2031 w 10000"/>
              <a:gd name="connsiteY25" fmla="*/ 459 h 10000"/>
              <a:gd name="connsiteX26" fmla="*/ 2111 w 10000"/>
              <a:gd name="connsiteY26" fmla="*/ 49 h 10000"/>
              <a:gd name="connsiteX27" fmla="*/ 2193 w 10000"/>
              <a:gd name="connsiteY27" fmla="*/ 0 h 10000"/>
              <a:gd name="connsiteX28" fmla="*/ 2281 w 10000"/>
              <a:gd name="connsiteY28" fmla="*/ 332 h 10000"/>
              <a:gd name="connsiteX29" fmla="*/ 2347 w 10000"/>
              <a:gd name="connsiteY29" fmla="*/ 686 h 10000"/>
              <a:gd name="connsiteX30" fmla="*/ 2410 w 10000"/>
              <a:gd name="connsiteY30" fmla="*/ 1251 h 10000"/>
              <a:gd name="connsiteX31" fmla="*/ 2476 w 10000"/>
              <a:gd name="connsiteY31" fmla="*/ 1943 h 10000"/>
              <a:gd name="connsiteX32" fmla="*/ 2540 w 10000"/>
              <a:gd name="connsiteY32" fmla="*/ 2509 h 10000"/>
              <a:gd name="connsiteX33" fmla="*/ 2624 w 10000"/>
              <a:gd name="connsiteY33" fmla="*/ 3053 h 10000"/>
              <a:gd name="connsiteX34" fmla="*/ 2734 w 10000"/>
              <a:gd name="connsiteY34" fmla="*/ 3583 h 10000"/>
              <a:gd name="connsiteX35" fmla="*/ 2819 w 10000"/>
              <a:gd name="connsiteY35" fmla="*/ 3887 h 10000"/>
              <a:gd name="connsiteX36" fmla="*/ 2885 w 10000"/>
              <a:gd name="connsiteY36" fmla="*/ 4042 h 10000"/>
              <a:gd name="connsiteX37" fmla="*/ 2987 w 10000"/>
              <a:gd name="connsiteY37" fmla="*/ 4184 h 10000"/>
              <a:gd name="connsiteX38" fmla="*/ 3048 w 10000"/>
              <a:gd name="connsiteY38" fmla="*/ 4148 h 10000"/>
              <a:gd name="connsiteX39" fmla="*/ 3111 w 10000"/>
              <a:gd name="connsiteY39" fmla="*/ 4113 h 10000"/>
              <a:gd name="connsiteX40" fmla="*/ 3196 w 10000"/>
              <a:gd name="connsiteY40" fmla="*/ 4099 h 10000"/>
              <a:gd name="connsiteX41" fmla="*/ 3302 w 10000"/>
              <a:gd name="connsiteY41" fmla="*/ 4608 h 10000"/>
              <a:gd name="connsiteX42" fmla="*/ 3389 w 10000"/>
              <a:gd name="connsiteY42" fmla="*/ 4961 h 10000"/>
              <a:gd name="connsiteX43" fmla="*/ 3476 w 10000"/>
              <a:gd name="connsiteY43" fmla="*/ 5491 h 10000"/>
              <a:gd name="connsiteX44" fmla="*/ 3520 w 10000"/>
              <a:gd name="connsiteY44" fmla="*/ 6057 h 10000"/>
              <a:gd name="connsiteX45" fmla="*/ 3624 w 10000"/>
              <a:gd name="connsiteY45" fmla="*/ 6537 h 10000"/>
              <a:gd name="connsiteX46" fmla="*/ 5174 w 10000"/>
              <a:gd name="connsiteY46" fmla="*/ 5333 h 10000"/>
              <a:gd name="connsiteX47" fmla="*/ 6909 w 10000"/>
              <a:gd name="connsiteY47" fmla="*/ 5510 h 10000"/>
              <a:gd name="connsiteX48" fmla="*/ 10000 w 10000"/>
              <a:gd name="connsiteY48" fmla="*/ 9046 h 10000"/>
              <a:gd name="connsiteX49" fmla="*/ 9986 w 10000"/>
              <a:gd name="connsiteY49" fmla="*/ 10000 h 10000"/>
              <a:gd name="connsiteX0" fmla="*/ 0 w 10000"/>
              <a:gd name="connsiteY0" fmla="*/ 9894 h 10000"/>
              <a:gd name="connsiteX1" fmla="*/ 165 w 10000"/>
              <a:gd name="connsiteY1" fmla="*/ 8989 h 10000"/>
              <a:gd name="connsiteX2" fmla="*/ 226 w 10000"/>
              <a:gd name="connsiteY2" fmla="*/ 8940 h 10000"/>
              <a:gd name="connsiteX3" fmla="*/ 311 w 10000"/>
              <a:gd name="connsiteY3" fmla="*/ 8905 h 10000"/>
              <a:gd name="connsiteX4" fmla="*/ 372 w 10000"/>
              <a:gd name="connsiteY4" fmla="*/ 8869 h 10000"/>
              <a:gd name="connsiteX5" fmla="*/ 457 w 10000"/>
              <a:gd name="connsiteY5" fmla="*/ 8834 h 10000"/>
              <a:gd name="connsiteX6" fmla="*/ 539 w 10000"/>
              <a:gd name="connsiteY6" fmla="*/ 8799 h 10000"/>
              <a:gd name="connsiteX7" fmla="*/ 621 w 10000"/>
              <a:gd name="connsiteY7" fmla="*/ 8763 h 10000"/>
              <a:gd name="connsiteX8" fmla="*/ 728 w 10000"/>
              <a:gd name="connsiteY8" fmla="*/ 8530 h 10000"/>
              <a:gd name="connsiteX9" fmla="*/ 784 w 10000"/>
              <a:gd name="connsiteY9" fmla="*/ 7929 h 10000"/>
              <a:gd name="connsiteX10" fmla="*/ 842 w 10000"/>
              <a:gd name="connsiteY10" fmla="*/ 7717 h 10000"/>
              <a:gd name="connsiteX11" fmla="*/ 944 w 10000"/>
              <a:gd name="connsiteY11" fmla="*/ 7102 h 10000"/>
              <a:gd name="connsiteX12" fmla="*/ 1005 w 10000"/>
              <a:gd name="connsiteY12" fmla="*/ 6693 h 10000"/>
              <a:gd name="connsiteX13" fmla="*/ 1087 w 10000"/>
              <a:gd name="connsiteY13" fmla="*/ 6254 h 10000"/>
              <a:gd name="connsiteX14" fmla="*/ 1148 w 10000"/>
              <a:gd name="connsiteY14" fmla="*/ 5845 h 10000"/>
              <a:gd name="connsiteX15" fmla="*/ 1228 w 10000"/>
              <a:gd name="connsiteY15" fmla="*/ 5244 h 10000"/>
              <a:gd name="connsiteX16" fmla="*/ 1306 w 10000"/>
              <a:gd name="connsiteY16" fmla="*/ 4431 h 10000"/>
              <a:gd name="connsiteX17" fmla="*/ 1405 w 10000"/>
              <a:gd name="connsiteY17" fmla="*/ 3830 h 10000"/>
              <a:gd name="connsiteX18" fmla="*/ 1462 w 10000"/>
              <a:gd name="connsiteY18" fmla="*/ 3216 h 10000"/>
              <a:gd name="connsiteX19" fmla="*/ 1544 w 10000"/>
              <a:gd name="connsiteY19" fmla="*/ 2792 h 10000"/>
              <a:gd name="connsiteX20" fmla="*/ 1605 w 10000"/>
              <a:gd name="connsiteY20" fmla="*/ 2205 h 10000"/>
              <a:gd name="connsiteX21" fmla="*/ 1685 w 10000"/>
              <a:gd name="connsiteY21" fmla="*/ 1746 h 10000"/>
              <a:gd name="connsiteX22" fmla="*/ 1768 w 10000"/>
              <a:gd name="connsiteY22" fmla="*/ 1357 h 10000"/>
              <a:gd name="connsiteX23" fmla="*/ 1845 w 10000"/>
              <a:gd name="connsiteY23" fmla="*/ 919 h 10000"/>
              <a:gd name="connsiteX24" fmla="*/ 1951 w 10000"/>
              <a:gd name="connsiteY24" fmla="*/ 898 h 10000"/>
              <a:gd name="connsiteX25" fmla="*/ 2031 w 10000"/>
              <a:gd name="connsiteY25" fmla="*/ 459 h 10000"/>
              <a:gd name="connsiteX26" fmla="*/ 2111 w 10000"/>
              <a:gd name="connsiteY26" fmla="*/ 49 h 10000"/>
              <a:gd name="connsiteX27" fmla="*/ 2193 w 10000"/>
              <a:gd name="connsiteY27" fmla="*/ 0 h 10000"/>
              <a:gd name="connsiteX28" fmla="*/ 2281 w 10000"/>
              <a:gd name="connsiteY28" fmla="*/ 332 h 10000"/>
              <a:gd name="connsiteX29" fmla="*/ 2347 w 10000"/>
              <a:gd name="connsiteY29" fmla="*/ 686 h 10000"/>
              <a:gd name="connsiteX30" fmla="*/ 2410 w 10000"/>
              <a:gd name="connsiteY30" fmla="*/ 1251 h 10000"/>
              <a:gd name="connsiteX31" fmla="*/ 2476 w 10000"/>
              <a:gd name="connsiteY31" fmla="*/ 1943 h 10000"/>
              <a:gd name="connsiteX32" fmla="*/ 2540 w 10000"/>
              <a:gd name="connsiteY32" fmla="*/ 2509 h 10000"/>
              <a:gd name="connsiteX33" fmla="*/ 2624 w 10000"/>
              <a:gd name="connsiteY33" fmla="*/ 3053 h 10000"/>
              <a:gd name="connsiteX34" fmla="*/ 2734 w 10000"/>
              <a:gd name="connsiteY34" fmla="*/ 3583 h 10000"/>
              <a:gd name="connsiteX35" fmla="*/ 2819 w 10000"/>
              <a:gd name="connsiteY35" fmla="*/ 3887 h 10000"/>
              <a:gd name="connsiteX36" fmla="*/ 2885 w 10000"/>
              <a:gd name="connsiteY36" fmla="*/ 4042 h 10000"/>
              <a:gd name="connsiteX37" fmla="*/ 2987 w 10000"/>
              <a:gd name="connsiteY37" fmla="*/ 4184 h 10000"/>
              <a:gd name="connsiteX38" fmla="*/ 3048 w 10000"/>
              <a:gd name="connsiteY38" fmla="*/ 4148 h 10000"/>
              <a:gd name="connsiteX39" fmla="*/ 3111 w 10000"/>
              <a:gd name="connsiteY39" fmla="*/ 4113 h 10000"/>
              <a:gd name="connsiteX40" fmla="*/ 3196 w 10000"/>
              <a:gd name="connsiteY40" fmla="*/ 4099 h 10000"/>
              <a:gd name="connsiteX41" fmla="*/ 3302 w 10000"/>
              <a:gd name="connsiteY41" fmla="*/ 4608 h 10000"/>
              <a:gd name="connsiteX42" fmla="*/ 3389 w 10000"/>
              <a:gd name="connsiteY42" fmla="*/ 4961 h 10000"/>
              <a:gd name="connsiteX43" fmla="*/ 3476 w 10000"/>
              <a:gd name="connsiteY43" fmla="*/ 5491 h 10000"/>
              <a:gd name="connsiteX44" fmla="*/ 3520 w 10000"/>
              <a:gd name="connsiteY44" fmla="*/ 6057 h 10000"/>
              <a:gd name="connsiteX45" fmla="*/ 3624 w 10000"/>
              <a:gd name="connsiteY45" fmla="*/ 6537 h 10000"/>
              <a:gd name="connsiteX46" fmla="*/ 5174 w 10000"/>
              <a:gd name="connsiteY46" fmla="*/ 5333 h 10000"/>
              <a:gd name="connsiteX47" fmla="*/ 6909 w 10000"/>
              <a:gd name="connsiteY47" fmla="*/ 5510 h 10000"/>
              <a:gd name="connsiteX48" fmla="*/ 7301 w 10000"/>
              <a:gd name="connsiteY48" fmla="*/ 5880 h 10000"/>
              <a:gd name="connsiteX49" fmla="*/ 10000 w 10000"/>
              <a:gd name="connsiteY49" fmla="*/ 9046 h 10000"/>
              <a:gd name="connsiteX50" fmla="*/ 9986 w 10000"/>
              <a:gd name="connsiteY50" fmla="*/ 10000 h 10000"/>
              <a:gd name="connsiteX0" fmla="*/ 0 w 10000"/>
              <a:gd name="connsiteY0" fmla="*/ 9894 h 10000"/>
              <a:gd name="connsiteX1" fmla="*/ 165 w 10000"/>
              <a:gd name="connsiteY1" fmla="*/ 8989 h 10000"/>
              <a:gd name="connsiteX2" fmla="*/ 226 w 10000"/>
              <a:gd name="connsiteY2" fmla="*/ 8940 h 10000"/>
              <a:gd name="connsiteX3" fmla="*/ 311 w 10000"/>
              <a:gd name="connsiteY3" fmla="*/ 8905 h 10000"/>
              <a:gd name="connsiteX4" fmla="*/ 372 w 10000"/>
              <a:gd name="connsiteY4" fmla="*/ 8869 h 10000"/>
              <a:gd name="connsiteX5" fmla="*/ 457 w 10000"/>
              <a:gd name="connsiteY5" fmla="*/ 8834 h 10000"/>
              <a:gd name="connsiteX6" fmla="*/ 539 w 10000"/>
              <a:gd name="connsiteY6" fmla="*/ 8799 h 10000"/>
              <a:gd name="connsiteX7" fmla="*/ 621 w 10000"/>
              <a:gd name="connsiteY7" fmla="*/ 8763 h 10000"/>
              <a:gd name="connsiteX8" fmla="*/ 728 w 10000"/>
              <a:gd name="connsiteY8" fmla="*/ 8530 h 10000"/>
              <a:gd name="connsiteX9" fmla="*/ 784 w 10000"/>
              <a:gd name="connsiteY9" fmla="*/ 7929 h 10000"/>
              <a:gd name="connsiteX10" fmla="*/ 842 w 10000"/>
              <a:gd name="connsiteY10" fmla="*/ 7717 h 10000"/>
              <a:gd name="connsiteX11" fmla="*/ 944 w 10000"/>
              <a:gd name="connsiteY11" fmla="*/ 7102 h 10000"/>
              <a:gd name="connsiteX12" fmla="*/ 1005 w 10000"/>
              <a:gd name="connsiteY12" fmla="*/ 6693 h 10000"/>
              <a:gd name="connsiteX13" fmla="*/ 1087 w 10000"/>
              <a:gd name="connsiteY13" fmla="*/ 6254 h 10000"/>
              <a:gd name="connsiteX14" fmla="*/ 1148 w 10000"/>
              <a:gd name="connsiteY14" fmla="*/ 5845 h 10000"/>
              <a:gd name="connsiteX15" fmla="*/ 1228 w 10000"/>
              <a:gd name="connsiteY15" fmla="*/ 5244 h 10000"/>
              <a:gd name="connsiteX16" fmla="*/ 1306 w 10000"/>
              <a:gd name="connsiteY16" fmla="*/ 4431 h 10000"/>
              <a:gd name="connsiteX17" fmla="*/ 1405 w 10000"/>
              <a:gd name="connsiteY17" fmla="*/ 3830 h 10000"/>
              <a:gd name="connsiteX18" fmla="*/ 1462 w 10000"/>
              <a:gd name="connsiteY18" fmla="*/ 3216 h 10000"/>
              <a:gd name="connsiteX19" fmla="*/ 1544 w 10000"/>
              <a:gd name="connsiteY19" fmla="*/ 2792 h 10000"/>
              <a:gd name="connsiteX20" fmla="*/ 1605 w 10000"/>
              <a:gd name="connsiteY20" fmla="*/ 2205 h 10000"/>
              <a:gd name="connsiteX21" fmla="*/ 1685 w 10000"/>
              <a:gd name="connsiteY21" fmla="*/ 1746 h 10000"/>
              <a:gd name="connsiteX22" fmla="*/ 1768 w 10000"/>
              <a:gd name="connsiteY22" fmla="*/ 1357 h 10000"/>
              <a:gd name="connsiteX23" fmla="*/ 1845 w 10000"/>
              <a:gd name="connsiteY23" fmla="*/ 919 h 10000"/>
              <a:gd name="connsiteX24" fmla="*/ 1951 w 10000"/>
              <a:gd name="connsiteY24" fmla="*/ 898 h 10000"/>
              <a:gd name="connsiteX25" fmla="*/ 2031 w 10000"/>
              <a:gd name="connsiteY25" fmla="*/ 459 h 10000"/>
              <a:gd name="connsiteX26" fmla="*/ 2111 w 10000"/>
              <a:gd name="connsiteY26" fmla="*/ 49 h 10000"/>
              <a:gd name="connsiteX27" fmla="*/ 2193 w 10000"/>
              <a:gd name="connsiteY27" fmla="*/ 0 h 10000"/>
              <a:gd name="connsiteX28" fmla="*/ 2281 w 10000"/>
              <a:gd name="connsiteY28" fmla="*/ 332 h 10000"/>
              <a:gd name="connsiteX29" fmla="*/ 2347 w 10000"/>
              <a:gd name="connsiteY29" fmla="*/ 686 h 10000"/>
              <a:gd name="connsiteX30" fmla="*/ 2410 w 10000"/>
              <a:gd name="connsiteY30" fmla="*/ 1251 h 10000"/>
              <a:gd name="connsiteX31" fmla="*/ 2476 w 10000"/>
              <a:gd name="connsiteY31" fmla="*/ 1943 h 10000"/>
              <a:gd name="connsiteX32" fmla="*/ 2540 w 10000"/>
              <a:gd name="connsiteY32" fmla="*/ 2509 h 10000"/>
              <a:gd name="connsiteX33" fmla="*/ 2624 w 10000"/>
              <a:gd name="connsiteY33" fmla="*/ 3053 h 10000"/>
              <a:gd name="connsiteX34" fmla="*/ 2734 w 10000"/>
              <a:gd name="connsiteY34" fmla="*/ 3583 h 10000"/>
              <a:gd name="connsiteX35" fmla="*/ 2819 w 10000"/>
              <a:gd name="connsiteY35" fmla="*/ 3887 h 10000"/>
              <a:gd name="connsiteX36" fmla="*/ 2885 w 10000"/>
              <a:gd name="connsiteY36" fmla="*/ 4042 h 10000"/>
              <a:gd name="connsiteX37" fmla="*/ 2987 w 10000"/>
              <a:gd name="connsiteY37" fmla="*/ 4184 h 10000"/>
              <a:gd name="connsiteX38" fmla="*/ 3048 w 10000"/>
              <a:gd name="connsiteY38" fmla="*/ 4148 h 10000"/>
              <a:gd name="connsiteX39" fmla="*/ 3111 w 10000"/>
              <a:gd name="connsiteY39" fmla="*/ 4113 h 10000"/>
              <a:gd name="connsiteX40" fmla="*/ 3196 w 10000"/>
              <a:gd name="connsiteY40" fmla="*/ 4099 h 10000"/>
              <a:gd name="connsiteX41" fmla="*/ 3302 w 10000"/>
              <a:gd name="connsiteY41" fmla="*/ 4608 h 10000"/>
              <a:gd name="connsiteX42" fmla="*/ 3389 w 10000"/>
              <a:gd name="connsiteY42" fmla="*/ 4961 h 10000"/>
              <a:gd name="connsiteX43" fmla="*/ 3476 w 10000"/>
              <a:gd name="connsiteY43" fmla="*/ 5491 h 10000"/>
              <a:gd name="connsiteX44" fmla="*/ 3520 w 10000"/>
              <a:gd name="connsiteY44" fmla="*/ 6057 h 10000"/>
              <a:gd name="connsiteX45" fmla="*/ 3624 w 10000"/>
              <a:gd name="connsiteY45" fmla="*/ 6537 h 10000"/>
              <a:gd name="connsiteX46" fmla="*/ 5174 w 10000"/>
              <a:gd name="connsiteY46" fmla="*/ 5333 h 10000"/>
              <a:gd name="connsiteX47" fmla="*/ 6909 w 10000"/>
              <a:gd name="connsiteY47" fmla="*/ 5510 h 10000"/>
              <a:gd name="connsiteX48" fmla="*/ 7301 w 10000"/>
              <a:gd name="connsiteY48" fmla="*/ 5880 h 10000"/>
              <a:gd name="connsiteX49" fmla="*/ 8616 w 10000"/>
              <a:gd name="connsiteY49" fmla="*/ 7299 h 10000"/>
              <a:gd name="connsiteX50" fmla="*/ 10000 w 10000"/>
              <a:gd name="connsiteY50" fmla="*/ 9046 h 10000"/>
              <a:gd name="connsiteX51" fmla="*/ 9986 w 10000"/>
              <a:gd name="connsiteY51" fmla="*/ 10000 h 10000"/>
              <a:gd name="connsiteX0" fmla="*/ 0 w 10000"/>
              <a:gd name="connsiteY0" fmla="*/ 9894 h 10000"/>
              <a:gd name="connsiteX1" fmla="*/ 165 w 10000"/>
              <a:gd name="connsiteY1" fmla="*/ 8989 h 10000"/>
              <a:gd name="connsiteX2" fmla="*/ 226 w 10000"/>
              <a:gd name="connsiteY2" fmla="*/ 8940 h 10000"/>
              <a:gd name="connsiteX3" fmla="*/ 311 w 10000"/>
              <a:gd name="connsiteY3" fmla="*/ 8905 h 10000"/>
              <a:gd name="connsiteX4" fmla="*/ 372 w 10000"/>
              <a:gd name="connsiteY4" fmla="*/ 8869 h 10000"/>
              <a:gd name="connsiteX5" fmla="*/ 457 w 10000"/>
              <a:gd name="connsiteY5" fmla="*/ 8834 h 10000"/>
              <a:gd name="connsiteX6" fmla="*/ 539 w 10000"/>
              <a:gd name="connsiteY6" fmla="*/ 8799 h 10000"/>
              <a:gd name="connsiteX7" fmla="*/ 621 w 10000"/>
              <a:gd name="connsiteY7" fmla="*/ 8763 h 10000"/>
              <a:gd name="connsiteX8" fmla="*/ 728 w 10000"/>
              <a:gd name="connsiteY8" fmla="*/ 8530 h 10000"/>
              <a:gd name="connsiteX9" fmla="*/ 784 w 10000"/>
              <a:gd name="connsiteY9" fmla="*/ 7929 h 10000"/>
              <a:gd name="connsiteX10" fmla="*/ 842 w 10000"/>
              <a:gd name="connsiteY10" fmla="*/ 7717 h 10000"/>
              <a:gd name="connsiteX11" fmla="*/ 944 w 10000"/>
              <a:gd name="connsiteY11" fmla="*/ 7102 h 10000"/>
              <a:gd name="connsiteX12" fmla="*/ 1005 w 10000"/>
              <a:gd name="connsiteY12" fmla="*/ 6693 h 10000"/>
              <a:gd name="connsiteX13" fmla="*/ 1087 w 10000"/>
              <a:gd name="connsiteY13" fmla="*/ 6254 h 10000"/>
              <a:gd name="connsiteX14" fmla="*/ 1148 w 10000"/>
              <a:gd name="connsiteY14" fmla="*/ 5845 h 10000"/>
              <a:gd name="connsiteX15" fmla="*/ 1228 w 10000"/>
              <a:gd name="connsiteY15" fmla="*/ 5244 h 10000"/>
              <a:gd name="connsiteX16" fmla="*/ 1306 w 10000"/>
              <a:gd name="connsiteY16" fmla="*/ 4431 h 10000"/>
              <a:gd name="connsiteX17" fmla="*/ 1405 w 10000"/>
              <a:gd name="connsiteY17" fmla="*/ 3830 h 10000"/>
              <a:gd name="connsiteX18" fmla="*/ 1462 w 10000"/>
              <a:gd name="connsiteY18" fmla="*/ 3216 h 10000"/>
              <a:gd name="connsiteX19" fmla="*/ 1544 w 10000"/>
              <a:gd name="connsiteY19" fmla="*/ 2792 h 10000"/>
              <a:gd name="connsiteX20" fmla="*/ 1605 w 10000"/>
              <a:gd name="connsiteY20" fmla="*/ 2205 h 10000"/>
              <a:gd name="connsiteX21" fmla="*/ 1685 w 10000"/>
              <a:gd name="connsiteY21" fmla="*/ 1746 h 10000"/>
              <a:gd name="connsiteX22" fmla="*/ 1768 w 10000"/>
              <a:gd name="connsiteY22" fmla="*/ 1357 h 10000"/>
              <a:gd name="connsiteX23" fmla="*/ 1845 w 10000"/>
              <a:gd name="connsiteY23" fmla="*/ 919 h 10000"/>
              <a:gd name="connsiteX24" fmla="*/ 1951 w 10000"/>
              <a:gd name="connsiteY24" fmla="*/ 898 h 10000"/>
              <a:gd name="connsiteX25" fmla="*/ 2031 w 10000"/>
              <a:gd name="connsiteY25" fmla="*/ 459 h 10000"/>
              <a:gd name="connsiteX26" fmla="*/ 2111 w 10000"/>
              <a:gd name="connsiteY26" fmla="*/ 49 h 10000"/>
              <a:gd name="connsiteX27" fmla="*/ 2193 w 10000"/>
              <a:gd name="connsiteY27" fmla="*/ 0 h 10000"/>
              <a:gd name="connsiteX28" fmla="*/ 2281 w 10000"/>
              <a:gd name="connsiteY28" fmla="*/ 332 h 10000"/>
              <a:gd name="connsiteX29" fmla="*/ 2347 w 10000"/>
              <a:gd name="connsiteY29" fmla="*/ 686 h 10000"/>
              <a:gd name="connsiteX30" fmla="*/ 2410 w 10000"/>
              <a:gd name="connsiteY30" fmla="*/ 1251 h 10000"/>
              <a:gd name="connsiteX31" fmla="*/ 2476 w 10000"/>
              <a:gd name="connsiteY31" fmla="*/ 1943 h 10000"/>
              <a:gd name="connsiteX32" fmla="*/ 2540 w 10000"/>
              <a:gd name="connsiteY32" fmla="*/ 2509 h 10000"/>
              <a:gd name="connsiteX33" fmla="*/ 2624 w 10000"/>
              <a:gd name="connsiteY33" fmla="*/ 3053 h 10000"/>
              <a:gd name="connsiteX34" fmla="*/ 2734 w 10000"/>
              <a:gd name="connsiteY34" fmla="*/ 3583 h 10000"/>
              <a:gd name="connsiteX35" fmla="*/ 2819 w 10000"/>
              <a:gd name="connsiteY35" fmla="*/ 3887 h 10000"/>
              <a:gd name="connsiteX36" fmla="*/ 2885 w 10000"/>
              <a:gd name="connsiteY36" fmla="*/ 4042 h 10000"/>
              <a:gd name="connsiteX37" fmla="*/ 2987 w 10000"/>
              <a:gd name="connsiteY37" fmla="*/ 4184 h 10000"/>
              <a:gd name="connsiteX38" fmla="*/ 3048 w 10000"/>
              <a:gd name="connsiteY38" fmla="*/ 4148 h 10000"/>
              <a:gd name="connsiteX39" fmla="*/ 3111 w 10000"/>
              <a:gd name="connsiteY39" fmla="*/ 4113 h 10000"/>
              <a:gd name="connsiteX40" fmla="*/ 3196 w 10000"/>
              <a:gd name="connsiteY40" fmla="*/ 4099 h 10000"/>
              <a:gd name="connsiteX41" fmla="*/ 3302 w 10000"/>
              <a:gd name="connsiteY41" fmla="*/ 4608 h 10000"/>
              <a:gd name="connsiteX42" fmla="*/ 3389 w 10000"/>
              <a:gd name="connsiteY42" fmla="*/ 4961 h 10000"/>
              <a:gd name="connsiteX43" fmla="*/ 3476 w 10000"/>
              <a:gd name="connsiteY43" fmla="*/ 5491 h 10000"/>
              <a:gd name="connsiteX44" fmla="*/ 3520 w 10000"/>
              <a:gd name="connsiteY44" fmla="*/ 6057 h 10000"/>
              <a:gd name="connsiteX45" fmla="*/ 3624 w 10000"/>
              <a:gd name="connsiteY45" fmla="*/ 6537 h 10000"/>
              <a:gd name="connsiteX46" fmla="*/ 5174 w 10000"/>
              <a:gd name="connsiteY46" fmla="*/ 5333 h 10000"/>
              <a:gd name="connsiteX47" fmla="*/ 6909 w 10000"/>
              <a:gd name="connsiteY47" fmla="*/ 5510 h 10000"/>
              <a:gd name="connsiteX48" fmla="*/ 7682 w 10000"/>
              <a:gd name="connsiteY48" fmla="*/ 6250 h 10000"/>
              <a:gd name="connsiteX49" fmla="*/ 8616 w 10000"/>
              <a:gd name="connsiteY49" fmla="*/ 7299 h 10000"/>
              <a:gd name="connsiteX50" fmla="*/ 10000 w 10000"/>
              <a:gd name="connsiteY50" fmla="*/ 9046 h 10000"/>
              <a:gd name="connsiteX51" fmla="*/ 9986 w 10000"/>
              <a:gd name="connsiteY51" fmla="*/ 10000 h 10000"/>
              <a:gd name="connsiteX0" fmla="*/ 0 w 10000"/>
              <a:gd name="connsiteY0" fmla="*/ 9894 h 10000"/>
              <a:gd name="connsiteX1" fmla="*/ 165 w 10000"/>
              <a:gd name="connsiteY1" fmla="*/ 8989 h 10000"/>
              <a:gd name="connsiteX2" fmla="*/ 226 w 10000"/>
              <a:gd name="connsiteY2" fmla="*/ 8940 h 10000"/>
              <a:gd name="connsiteX3" fmla="*/ 311 w 10000"/>
              <a:gd name="connsiteY3" fmla="*/ 8905 h 10000"/>
              <a:gd name="connsiteX4" fmla="*/ 372 w 10000"/>
              <a:gd name="connsiteY4" fmla="*/ 8869 h 10000"/>
              <a:gd name="connsiteX5" fmla="*/ 457 w 10000"/>
              <a:gd name="connsiteY5" fmla="*/ 8834 h 10000"/>
              <a:gd name="connsiteX6" fmla="*/ 539 w 10000"/>
              <a:gd name="connsiteY6" fmla="*/ 8799 h 10000"/>
              <a:gd name="connsiteX7" fmla="*/ 621 w 10000"/>
              <a:gd name="connsiteY7" fmla="*/ 8763 h 10000"/>
              <a:gd name="connsiteX8" fmla="*/ 728 w 10000"/>
              <a:gd name="connsiteY8" fmla="*/ 8530 h 10000"/>
              <a:gd name="connsiteX9" fmla="*/ 784 w 10000"/>
              <a:gd name="connsiteY9" fmla="*/ 7929 h 10000"/>
              <a:gd name="connsiteX10" fmla="*/ 842 w 10000"/>
              <a:gd name="connsiteY10" fmla="*/ 7717 h 10000"/>
              <a:gd name="connsiteX11" fmla="*/ 944 w 10000"/>
              <a:gd name="connsiteY11" fmla="*/ 7102 h 10000"/>
              <a:gd name="connsiteX12" fmla="*/ 1005 w 10000"/>
              <a:gd name="connsiteY12" fmla="*/ 6693 h 10000"/>
              <a:gd name="connsiteX13" fmla="*/ 1087 w 10000"/>
              <a:gd name="connsiteY13" fmla="*/ 6254 h 10000"/>
              <a:gd name="connsiteX14" fmla="*/ 1148 w 10000"/>
              <a:gd name="connsiteY14" fmla="*/ 5845 h 10000"/>
              <a:gd name="connsiteX15" fmla="*/ 1228 w 10000"/>
              <a:gd name="connsiteY15" fmla="*/ 5244 h 10000"/>
              <a:gd name="connsiteX16" fmla="*/ 1306 w 10000"/>
              <a:gd name="connsiteY16" fmla="*/ 4431 h 10000"/>
              <a:gd name="connsiteX17" fmla="*/ 1405 w 10000"/>
              <a:gd name="connsiteY17" fmla="*/ 3830 h 10000"/>
              <a:gd name="connsiteX18" fmla="*/ 1462 w 10000"/>
              <a:gd name="connsiteY18" fmla="*/ 3216 h 10000"/>
              <a:gd name="connsiteX19" fmla="*/ 1544 w 10000"/>
              <a:gd name="connsiteY19" fmla="*/ 2792 h 10000"/>
              <a:gd name="connsiteX20" fmla="*/ 1605 w 10000"/>
              <a:gd name="connsiteY20" fmla="*/ 2205 h 10000"/>
              <a:gd name="connsiteX21" fmla="*/ 1685 w 10000"/>
              <a:gd name="connsiteY21" fmla="*/ 1746 h 10000"/>
              <a:gd name="connsiteX22" fmla="*/ 1768 w 10000"/>
              <a:gd name="connsiteY22" fmla="*/ 1357 h 10000"/>
              <a:gd name="connsiteX23" fmla="*/ 1845 w 10000"/>
              <a:gd name="connsiteY23" fmla="*/ 919 h 10000"/>
              <a:gd name="connsiteX24" fmla="*/ 1951 w 10000"/>
              <a:gd name="connsiteY24" fmla="*/ 898 h 10000"/>
              <a:gd name="connsiteX25" fmla="*/ 2031 w 10000"/>
              <a:gd name="connsiteY25" fmla="*/ 459 h 10000"/>
              <a:gd name="connsiteX26" fmla="*/ 2111 w 10000"/>
              <a:gd name="connsiteY26" fmla="*/ 49 h 10000"/>
              <a:gd name="connsiteX27" fmla="*/ 2193 w 10000"/>
              <a:gd name="connsiteY27" fmla="*/ 0 h 10000"/>
              <a:gd name="connsiteX28" fmla="*/ 2281 w 10000"/>
              <a:gd name="connsiteY28" fmla="*/ 332 h 10000"/>
              <a:gd name="connsiteX29" fmla="*/ 2347 w 10000"/>
              <a:gd name="connsiteY29" fmla="*/ 686 h 10000"/>
              <a:gd name="connsiteX30" fmla="*/ 2410 w 10000"/>
              <a:gd name="connsiteY30" fmla="*/ 1251 h 10000"/>
              <a:gd name="connsiteX31" fmla="*/ 2476 w 10000"/>
              <a:gd name="connsiteY31" fmla="*/ 1943 h 10000"/>
              <a:gd name="connsiteX32" fmla="*/ 2540 w 10000"/>
              <a:gd name="connsiteY32" fmla="*/ 2509 h 10000"/>
              <a:gd name="connsiteX33" fmla="*/ 2624 w 10000"/>
              <a:gd name="connsiteY33" fmla="*/ 3053 h 10000"/>
              <a:gd name="connsiteX34" fmla="*/ 2734 w 10000"/>
              <a:gd name="connsiteY34" fmla="*/ 3583 h 10000"/>
              <a:gd name="connsiteX35" fmla="*/ 2819 w 10000"/>
              <a:gd name="connsiteY35" fmla="*/ 3887 h 10000"/>
              <a:gd name="connsiteX36" fmla="*/ 2885 w 10000"/>
              <a:gd name="connsiteY36" fmla="*/ 4042 h 10000"/>
              <a:gd name="connsiteX37" fmla="*/ 2987 w 10000"/>
              <a:gd name="connsiteY37" fmla="*/ 4184 h 10000"/>
              <a:gd name="connsiteX38" fmla="*/ 3048 w 10000"/>
              <a:gd name="connsiteY38" fmla="*/ 4148 h 10000"/>
              <a:gd name="connsiteX39" fmla="*/ 3111 w 10000"/>
              <a:gd name="connsiteY39" fmla="*/ 4113 h 10000"/>
              <a:gd name="connsiteX40" fmla="*/ 3196 w 10000"/>
              <a:gd name="connsiteY40" fmla="*/ 4099 h 10000"/>
              <a:gd name="connsiteX41" fmla="*/ 3302 w 10000"/>
              <a:gd name="connsiteY41" fmla="*/ 4608 h 10000"/>
              <a:gd name="connsiteX42" fmla="*/ 3389 w 10000"/>
              <a:gd name="connsiteY42" fmla="*/ 4961 h 10000"/>
              <a:gd name="connsiteX43" fmla="*/ 3476 w 10000"/>
              <a:gd name="connsiteY43" fmla="*/ 5491 h 10000"/>
              <a:gd name="connsiteX44" fmla="*/ 3520 w 10000"/>
              <a:gd name="connsiteY44" fmla="*/ 6057 h 10000"/>
              <a:gd name="connsiteX45" fmla="*/ 3624 w 10000"/>
              <a:gd name="connsiteY45" fmla="*/ 6537 h 10000"/>
              <a:gd name="connsiteX46" fmla="*/ 5174 w 10000"/>
              <a:gd name="connsiteY46" fmla="*/ 5333 h 10000"/>
              <a:gd name="connsiteX47" fmla="*/ 6909 w 10000"/>
              <a:gd name="connsiteY47" fmla="*/ 5510 h 10000"/>
              <a:gd name="connsiteX48" fmla="*/ 7682 w 10000"/>
              <a:gd name="connsiteY48" fmla="*/ 6250 h 10000"/>
              <a:gd name="connsiteX49" fmla="*/ 8581 w 10000"/>
              <a:gd name="connsiteY49" fmla="*/ 8101 h 10000"/>
              <a:gd name="connsiteX50" fmla="*/ 10000 w 10000"/>
              <a:gd name="connsiteY50" fmla="*/ 9046 h 10000"/>
              <a:gd name="connsiteX51" fmla="*/ 9986 w 10000"/>
              <a:gd name="connsiteY51" fmla="*/ 10000 h 10000"/>
              <a:gd name="connsiteX0" fmla="*/ 0 w 10000"/>
              <a:gd name="connsiteY0" fmla="*/ 9894 h 10000"/>
              <a:gd name="connsiteX1" fmla="*/ 165 w 10000"/>
              <a:gd name="connsiteY1" fmla="*/ 8989 h 10000"/>
              <a:gd name="connsiteX2" fmla="*/ 226 w 10000"/>
              <a:gd name="connsiteY2" fmla="*/ 8940 h 10000"/>
              <a:gd name="connsiteX3" fmla="*/ 311 w 10000"/>
              <a:gd name="connsiteY3" fmla="*/ 8905 h 10000"/>
              <a:gd name="connsiteX4" fmla="*/ 372 w 10000"/>
              <a:gd name="connsiteY4" fmla="*/ 8869 h 10000"/>
              <a:gd name="connsiteX5" fmla="*/ 457 w 10000"/>
              <a:gd name="connsiteY5" fmla="*/ 8834 h 10000"/>
              <a:gd name="connsiteX6" fmla="*/ 539 w 10000"/>
              <a:gd name="connsiteY6" fmla="*/ 8799 h 10000"/>
              <a:gd name="connsiteX7" fmla="*/ 621 w 10000"/>
              <a:gd name="connsiteY7" fmla="*/ 8763 h 10000"/>
              <a:gd name="connsiteX8" fmla="*/ 728 w 10000"/>
              <a:gd name="connsiteY8" fmla="*/ 8530 h 10000"/>
              <a:gd name="connsiteX9" fmla="*/ 784 w 10000"/>
              <a:gd name="connsiteY9" fmla="*/ 7929 h 10000"/>
              <a:gd name="connsiteX10" fmla="*/ 842 w 10000"/>
              <a:gd name="connsiteY10" fmla="*/ 7717 h 10000"/>
              <a:gd name="connsiteX11" fmla="*/ 944 w 10000"/>
              <a:gd name="connsiteY11" fmla="*/ 7102 h 10000"/>
              <a:gd name="connsiteX12" fmla="*/ 1005 w 10000"/>
              <a:gd name="connsiteY12" fmla="*/ 6693 h 10000"/>
              <a:gd name="connsiteX13" fmla="*/ 1087 w 10000"/>
              <a:gd name="connsiteY13" fmla="*/ 6254 h 10000"/>
              <a:gd name="connsiteX14" fmla="*/ 1148 w 10000"/>
              <a:gd name="connsiteY14" fmla="*/ 5845 h 10000"/>
              <a:gd name="connsiteX15" fmla="*/ 1228 w 10000"/>
              <a:gd name="connsiteY15" fmla="*/ 5244 h 10000"/>
              <a:gd name="connsiteX16" fmla="*/ 1306 w 10000"/>
              <a:gd name="connsiteY16" fmla="*/ 4431 h 10000"/>
              <a:gd name="connsiteX17" fmla="*/ 1405 w 10000"/>
              <a:gd name="connsiteY17" fmla="*/ 3830 h 10000"/>
              <a:gd name="connsiteX18" fmla="*/ 1462 w 10000"/>
              <a:gd name="connsiteY18" fmla="*/ 3216 h 10000"/>
              <a:gd name="connsiteX19" fmla="*/ 1544 w 10000"/>
              <a:gd name="connsiteY19" fmla="*/ 2792 h 10000"/>
              <a:gd name="connsiteX20" fmla="*/ 1605 w 10000"/>
              <a:gd name="connsiteY20" fmla="*/ 2205 h 10000"/>
              <a:gd name="connsiteX21" fmla="*/ 1685 w 10000"/>
              <a:gd name="connsiteY21" fmla="*/ 1746 h 10000"/>
              <a:gd name="connsiteX22" fmla="*/ 1768 w 10000"/>
              <a:gd name="connsiteY22" fmla="*/ 1357 h 10000"/>
              <a:gd name="connsiteX23" fmla="*/ 1845 w 10000"/>
              <a:gd name="connsiteY23" fmla="*/ 919 h 10000"/>
              <a:gd name="connsiteX24" fmla="*/ 1951 w 10000"/>
              <a:gd name="connsiteY24" fmla="*/ 898 h 10000"/>
              <a:gd name="connsiteX25" fmla="*/ 2031 w 10000"/>
              <a:gd name="connsiteY25" fmla="*/ 459 h 10000"/>
              <a:gd name="connsiteX26" fmla="*/ 2111 w 10000"/>
              <a:gd name="connsiteY26" fmla="*/ 49 h 10000"/>
              <a:gd name="connsiteX27" fmla="*/ 2193 w 10000"/>
              <a:gd name="connsiteY27" fmla="*/ 0 h 10000"/>
              <a:gd name="connsiteX28" fmla="*/ 2281 w 10000"/>
              <a:gd name="connsiteY28" fmla="*/ 332 h 10000"/>
              <a:gd name="connsiteX29" fmla="*/ 2347 w 10000"/>
              <a:gd name="connsiteY29" fmla="*/ 686 h 10000"/>
              <a:gd name="connsiteX30" fmla="*/ 2410 w 10000"/>
              <a:gd name="connsiteY30" fmla="*/ 1251 h 10000"/>
              <a:gd name="connsiteX31" fmla="*/ 2476 w 10000"/>
              <a:gd name="connsiteY31" fmla="*/ 1943 h 10000"/>
              <a:gd name="connsiteX32" fmla="*/ 2540 w 10000"/>
              <a:gd name="connsiteY32" fmla="*/ 2509 h 10000"/>
              <a:gd name="connsiteX33" fmla="*/ 2624 w 10000"/>
              <a:gd name="connsiteY33" fmla="*/ 3053 h 10000"/>
              <a:gd name="connsiteX34" fmla="*/ 2734 w 10000"/>
              <a:gd name="connsiteY34" fmla="*/ 3583 h 10000"/>
              <a:gd name="connsiteX35" fmla="*/ 2819 w 10000"/>
              <a:gd name="connsiteY35" fmla="*/ 3887 h 10000"/>
              <a:gd name="connsiteX36" fmla="*/ 2885 w 10000"/>
              <a:gd name="connsiteY36" fmla="*/ 4042 h 10000"/>
              <a:gd name="connsiteX37" fmla="*/ 2987 w 10000"/>
              <a:gd name="connsiteY37" fmla="*/ 4184 h 10000"/>
              <a:gd name="connsiteX38" fmla="*/ 3048 w 10000"/>
              <a:gd name="connsiteY38" fmla="*/ 4148 h 10000"/>
              <a:gd name="connsiteX39" fmla="*/ 3111 w 10000"/>
              <a:gd name="connsiteY39" fmla="*/ 4113 h 10000"/>
              <a:gd name="connsiteX40" fmla="*/ 3196 w 10000"/>
              <a:gd name="connsiteY40" fmla="*/ 4099 h 10000"/>
              <a:gd name="connsiteX41" fmla="*/ 3302 w 10000"/>
              <a:gd name="connsiteY41" fmla="*/ 4608 h 10000"/>
              <a:gd name="connsiteX42" fmla="*/ 3389 w 10000"/>
              <a:gd name="connsiteY42" fmla="*/ 4961 h 10000"/>
              <a:gd name="connsiteX43" fmla="*/ 3476 w 10000"/>
              <a:gd name="connsiteY43" fmla="*/ 5491 h 10000"/>
              <a:gd name="connsiteX44" fmla="*/ 3520 w 10000"/>
              <a:gd name="connsiteY44" fmla="*/ 6057 h 10000"/>
              <a:gd name="connsiteX45" fmla="*/ 3624 w 10000"/>
              <a:gd name="connsiteY45" fmla="*/ 6537 h 10000"/>
              <a:gd name="connsiteX46" fmla="*/ 5174 w 10000"/>
              <a:gd name="connsiteY46" fmla="*/ 5333 h 10000"/>
              <a:gd name="connsiteX47" fmla="*/ 6909 w 10000"/>
              <a:gd name="connsiteY47" fmla="*/ 5510 h 10000"/>
              <a:gd name="connsiteX48" fmla="*/ 7682 w 10000"/>
              <a:gd name="connsiteY48" fmla="*/ 6250 h 10000"/>
              <a:gd name="connsiteX49" fmla="*/ 8581 w 10000"/>
              <a:gd name="connsiteY49" fmla="*/ 8101 h 10000"/>
              <a:gd name="connsiteX50" fmla="*/ 10000 w 10000"/>
              <a:gd name="connsiteY50" fmla="*/ 9046 h 10000"/>
              <a:gd name="connsiteX51" fmla="*/ 9986 w 10000"/>
              <a:gd name="connsiteY51" fmla="*/ 10000 h 10000"/>
              <a:gd name="connsiteX0" fmla="*/ 0 w 10000"/>
              <a:gd name="connsiteY0" fmla="*/ 9894 h 10000"/>
              <a:gd name="connsiteX1" fmla="*/ 165 w 10000"/>
              <a:gd name="connsiteY1" fmla="*/ 8989 h 10000"/>
              <a:gd name="connsiteX2" fmla="*/ 226 w 10000"/>
              <a:gd name="connsiteY2" fmla="*/ 8940 h 10000"/>
              <a:gd name="connsiteX3" fmla="*/ 311 w 10000"/>
              <a:gd name="connsiteY3" fmla="*/ 8905 h 10000"/>
              <a:gd name="connsiteX4" fmla="*/ 372 w 10000"/>
              <a:gd name="connsiteY4" fmla="*/ 8869 h 10000"/>
              <a:gd name="connsiteX5" fmla="*/ 457 w 10000"/>
              <a:gd name="connsiteY5" fmla="*/ 8834 h 10000"/>
              <a:gd name="connsiteX6" fmla="*/ 539 w 10000"/>
              <a:gd name="connsiteY6" fmla="*/ 8799 h 10000"/>
              <a:gd name="connsiteX7" fmla="*/ 621 w 10000"/>
              <a:gd name="connsiteY7" fmla="*/ 8763 h 10000"/>
              <a:gd name="connsiteX8" fmla="*/ 728 w 10000"/>
              <a:gd name="connsiteY8" fmla="*/ 8530 h 10000"/>
              <a:gd name="connsiteX9" fmla="*/ 784 w 10000"/>
              <a:gd name="connsiteY9" fmla="*/ 7929 h 10000"/>
              <a:gd name="connsiteX10" fmla="*/ 842 w 10000"/>
              <a:gd name="connsiteY10" fmla="*/ 7717 h 10000"/>
              <a:gd name="connsiteX11" fmla="*/ 944 w 10000"/>
              <a:gd name="connsiteY11" fmla="*/ 7102 h 10000"/>
              <a:gd name="connsiteX12" fmla="*/ 1005 w 10000"/>
              <a:gd name="connsiteY12" fmla="*/ 6693 h 10000"/>
              <a:gd name="connsiteX13" fmla="*/ 1087 w 10000"/>
              <a:gd name="connsiteY13" fmla="*/ 6254 h 10000"/>
              <a:gd name="connsiteX14" fmla="*/ 1148 w 10000"/>
              <a:gd name="connsiteY14" fmla="*/ 5845 h 10000"/>
              <a:gd name="connsiteX15" fmla="*/ 1228 w 10000"/>
              <a:gd name="connsiteY15" fmla="*/ 5244 h 10000"/>
              <a:gd name="connsiteX16" fmla="*/ 1306 w 10000"/>
              <a:gd name="connsiteY16" fmla="*/ 4431 h 10000"/>
              <a:gd name="connsiteX17" fmla="*/ 1405 w 10000"/>
              <a:gd name="connsiteY17" fmla="*/ 3830 h 10000"/>
              <a:gd name="connsiteX18" fmla="*/ 1462 w 10000"/>
              <a:gd name="connsiteY18" fmla="*/ 3216 h 10000"/>
              <a:gd name="connsiteX19" fmla="*/ 1544 w 10000"/>
              <a:gd name="connsiteY19" fmla="*/ 2792 h 10000"/>
              <a:gd name="connsiteX20" fmla="*/ 1605 w 10000"/>
              <a:gd name="connsiteY20" fmla="*/ 2205 h 10000"/>
              <a:gd name="connsiteX21" fmla="*/ 1685 w 10000"/>
              <a:gd name="connsiteY21" fmla="*/ 1746 h 10000"/>
              <a:gd name="connsiteX22" fmla="*/ 1768 w 10000"/>
              <a:gd name="connsiteY22" fmla="*/ 1357 h 10000"/>
              <a:gd name="connsiteX23" fmla="*/ 1845 w 10000"/>
              <a:gd name="connsiteY23" fmla="*/ 919 h 10000"/>
              <a:gd name="connsiteX24" fmla="*/ 1951 w 10000"/>
              <a:gd name="connsiteY24" fmla="*/ 898 h 10000"/>
              <a:gd name="connsiteX25" fmla="*/ 2031 w 10000"/>
              <a:gd name="connsiteY25" fmla="*/ 459 h 10000"/>
              <a:gd name="connsiteX26" fmla="*/ 2111 w 10000"/>
              <a:gd name="connsiteY26" fmla="*/ 49 h 10000"/>
              <a:gd name="connsiteX27" fmla="*/ 2193 w 10000"/>
              <a:gd name="connsiteY27" fmla="*/ 0 h 10000"/>
              <a:gd name="connsiteX28" fmla="*/ 2281 w 10000"/>
              <a:gd name="connsiteY28" fmla="*/ 332 h 10000"/>
              <a:gd name="connsiteX29" fmla="*/ 2347 w 10000"/>
              <a:gd name="connsiteY29" fmla="*/ 686 h 10000"/>
              <a:gd name="connsiteX30" fmla="*/ 2410 w 10000"/>
              <a:gd name="connsiteY30" fmla="*/ 1251 h 10000"/>
              <a:gd name="connsiteX31" fmla="*/ 2476 w 10000"/>
              <a:gd name="connsiteY31" fmla="*/ 1943 h 10000"/>
              <a:gd name="connsiteX32" fmla="*/ 2540 w 10000"/>
              <a:gd name="connsiteY32" fmla="*/ 2509 h 10000"/>
              <a:gd name="connsiteX33" fmla="*/ 2624 w 10000"/>
              <a:gd name="connsiteY33" fmla="*/ 3053 h 10000"/>
              <a:gd name="connsiteX34" fmla="*/ 2734 w 10000"/>
              <a:gd name="connsiteY34" fmla="*/ 3583 h 10000"/>
              <a:gd name="connsiteX35" fmla="*/ 2819 w 10000"/>
              <a:gd name="connsiteY35" fmla="*/ 3887 h 10000"/>
              <a:gd name="connsiteX36" fmla="*/ 2885 w 10000"/>
              <a:gd name="connsiteY36" fmla="*/ 4042 h 10000"/>
              <a:gd name="connsiteX37" fmla="*/ 2987 w 10000"/>
              <a:gd name="connsiteY37" fmla="*/ 4184 h 10000"/>
              <a:gd name="connsiteX38" fmla="*/ 3048 w 10000"/>
              <a:gd name="connsiteY38" fmla="*/ 4148 h 10000"/>
              <a:gd name="connsiteX39" fmla="*/ 3111 w 10000"/>
              <a:gd name="connsiteY39" fmla="*/ 4113 h 10000"/>
              <a:gd name="connsiteX40" fmla="*/ 3196 w 10000"/>
              <a:gd name="connsiteY40" fmla="*/ 4099 h 10000"/>
              <a:gd name="connsiteX41" fmla="*/ 3302 w 10000"/>
              <a:gd name="connsiteY41" fmla="*/ 4608 h 10000"/>
              <a:gd name="connsiteX42" fmla="*/ 3389 w 10000"/>
              <a:gd name="connsiteY42" fmla="*/ 4961 h 10000"/>
              <a:gd name="connsiteX43" fmla="*/ 3476 w 10000"/>
              <a:gd name="connsiteY43" fmla="*/ 5491 h 10000"/>
              <a:gd name="connsiteX44" fmla="*/ 3520 w 10000"/>
              <a:gd name="connsiteY44" fmla="*/ 6057 h 10000"/>
              <a:gd name="connsiteX45" fmla="*/ 3624 w 10000"/>
              <a:gd name="connsiteY45" fmla="*/ 6537 h 10000"/>
              <a:gd name="connsiteX46" fmla="*/ 5174 w 10000"/>
              <a:gd name="connsiteY46" fmla="*/ 5333 h 10000"/>
              <a:gd name="connsiteX47" fmla="*/ 6909 w 10000"/>
              <a:gd name="connsiteY47" fmla="*/ 5510 h 10000"/>
              <a:gd name="connsiteX48" fmla="*/ 7682 w 10000"/>
              <a:gd name="connsiteY48" fmla="*/ 6250 h 10000"/>
              <a:gd name="connsiteX49" fmla="*/ 8581 w 10000"/>
              <a:gd name="connsiteY49" fmla="*/ 8101 h 10000"/>
              <a:gd name="connsiteX50" fmla="*/ 10000 w 10000"/>
              <a:gd name="connsiteY50" fmla="*/ 9046 h 10000"/>
              <a:gd name="connsiteX51" fmla="*/ 9986 w 10000"/>
              <a:gd name="connsiteY51" fmla="*/ 10000 h 10000"/>
              <a:gd name="connsiteX0" fmla="*/ 0 w 10000"/>
              <a:gd name="connsiteY0" fmla="*/ 9894 h 10000"/>
              <a:gd name="connsiteX1" fmla="*/ 165 w 10000"/>
              <a:gd name="connsiteY1" fmla="*/ 8989 h 10000"/>
              <a:gd name="connsiteX2" fmla="*/ 226 w 10000"/>
              <a:gd name="connsiteY2" fmla="*/ 8940 h 10000"/>
              <a:gd name="connsiteX3" fmla="*/ 311 w 10000"/>
              <a:gd name="connsiteY3" fmla="*/ 8905 h 10000"/>
              <a:gd name="connsiteX4" fmla="*/ 372 w 10000"/>
              <a:gd name="connsiteY4" fmla="*/ 8869 h 10000"/>
              <a:gd name="connsiteX5" fmla="*/ 457 w 10000"/>
              <a:gd name="connsiteY5" fmla="*/ 8834 h 10000"/>
              <a:gd name="connsiteX6" fmla="*/ 539 w 10000"/>
              <a:gd name="connsiteY6" fmla="*/ 8799 h 10000"/>
              <a:gd name="connsiteX7" fmla="*/ 621 w 10000"/>
              <a:gd name="connsiteY7" fmla="*/ 8763 h 10000"/>
              <a:gd name="connsiteX8" fmla="*/ 728 w 10000"/>
              <a:gd name="connsiteY8" fmla="*/ 8530 h 10000"/>
              <a:gd name="connsiteX9" fmla="*/ 784 w 10000"/>
              <a:gd name="connsiteY9" fmla="*/ 7929 h 10000"/>
              <a:gd name="connsiteX10" fmla="*/ 842 w 10000"/>
              <a:gd name="connsiteY10" fmla="*/ 7717 h 10000"/>
              <a:gd name="connsiteX11" fmla="*/ 944 w 10000"/>
              <a:gd name="connsiteY11" fmla="*/ 7102 h 10000"/>
              <a:gd name="connsiteX12" fmla="*/ 1005 w 10000"/>
              <a:gd name="connsiteY12" fmla="*/ 6693 h 10000"/>
              <a:gd name="connsiteX13" fmla="*/ 1087 w 10000"/>
              <a:gd name="connsiteY13" fmla="*/ 6254 h 10000"/>
              <a:gd name="connsiteX14" fmla="*/ 1148 w 10000"/>
              <a:gd name="connsiteY14" fmla="*/ 5845 h 10000"/>
              <a:gd name="connsiteX15" fmla="*/ 1228 w 10000"/>
              <a:gd name="connsiteY15" fmla="*/ 5244 h 10000"/>
              <a:gd name="connsiteX16" fmla="*/ 1306 w 10000"/>
              <a:gd name="connsiteY16" fmla="*/ 4431 h 10000"/>
              <a:gd name="connsiteX17" fmla="*/ 1405 w 10000"/>
              <a:gd name="connsiteY17" fmla="*/ 3830 h 10000"/>
              <a:gd name="connsiteX18" fmla="*/ 1462 w 10000"/>
              <a:gd name="connsiteY18" fmla="*/ 3216 h 10000"/>
              <a:gd name="connsiteX19" fmla="*/ 1544 w 10000"/>
              <a:gd name="connsiteY19" fmla="*/ 2792 h 10000"/>
              <a:gd name="connsiteX20" fmla="*/ 1605 w 10000"/>
              <a:gd name="connsiteY20" fmla="*/ 2205 h 10000"/>
              <a:gd name="connsiteX21" fmla="*/ 1685 w 10000"/>
              <a:gd name="connsiteY21" fmla="*/ 1746 h 10000"/>
              <a:gd name="connsiteX22" fmla="*/ 1768 w 10000"/>
              <a:gd name="connsiteY22" fmla="*/ 1357 h 10000"/>
              <a:gd name="connsiteX23" fmla="*/ 1845 w 10000"/>
              <a:gd name="connsiteY23" fmla="*/ 919 h 10000"/>
              <a:gd name="connsiteX24" fmla="*/ 1951 w 10000"/>
              <a:gd name="connsiteY24" fmla="*/ 898 h 10000"/>
              <a:gd name="connsiteX25" fmla="*/ 2031 w 10000"/>
              <a:gd name="connsiteY25" fmla="*/ 459 h 10000"/>
              <a:gd name="connsiteX26" fmla="*/ 2111 w 10000"/>
              <a:gd name="connsiteY26" fmla="*/ 49 h 10000"/>
              <a:gd name="connsiteX27" fmla="*/ 2193 w 10000"/>
              <a:gd name="connsiteY27" fmla="*/ 0 h 10000"/>
              <a:gd name="connsiteX28" fmla="*/ 2281 w 10000"/>
              <a:gd name="connsiteY28" fmla="*/ 332 h 10000"/>
              <a:gd name="connsiteX29" fmla="*/ 2347 w 10000"/>
              <a:gd name="connsiteY29" fmla="*/ 686 h 10000"/>
              <a:gd name="connsiteX30" fmla="*/ 2410 w 10000"/>
              <a:gd name="connsiteY30" fmla="*/ 1251 h 10000"/>
              <a:gd name="connsiteX31" fmla="*/ 2476 w 10000"/>
              <a:gd name="connsiteY31" fmla="*/ 1943 h 10000"/>
              <a:gd name="connsiteX32" fmla="*/ 2540 w 10000"/>
              <a:gd name="connsiteY32" fmla="*/ 2509 h 10000"/>
              <a:gd name="connsiteX33" fmla="*/ 2624 w 10000"/>
              <a:gd name="connsiteY33" fmla="*/ 3053 h 10000"/>
              <a:gd name="connsiteX34" fmla="*/ 2734 w 10000"/>
              <a:gd name="connsiteY34" fmla="*/ 3583 h 10000"/>
              <a:gd name="connsiteX35" fmla="*/ 2819 w 10000"/>
              <a:gd name="connsiteY35" fmla="*/ 3887 h 10000"/>
              <a:gd name="connsiteX36" fmla="*/ 2885 w 10000"/>
              <a:gd name="connsiteY36" fmla="*/ 4042 h 10000"/>
              <a:gd name="connsiteX37" fmla="*/ 2987 w 10000"/>
              <a:gd name="connsiteY37" fmla="*/ 4184 h 10000"/>
              <a:gd name="connsiteX38" fmla="*/ 3048 w 10000"/>
              <a:gd name="connsiteY38" fmla="*/ 4148 h 10000"/>
              <a:gd name="connsiteX39" fmla="*/ 3111 w 10000"/>
              <a:gd name="connsiteY39" fmla="*/ 4113 h 10000"/>
              <a:gd name="connsiteX40" fmla="*/ 3196 w 10000"/>
              <a:gd name="connsiteY40" fmla="*/ 4099 h 10000"/>
              <a:gd name="connsiteX41" fmla="*/ 3302 w 10000"/>
              <a:gd name="connsiteY41" fmla="*/ 4608 h 10000"/>
              <a:gd name="connsiteX42" fmla="*/ 3389 w 10000"/>
              <a:gd name="connsiteY42" fmla="*/ 4961 h 10000"/>
              <a:gd name="connsiteX43" fmla="*/ 3476 w 10000"/>
              <a:gd name="connsiteY43" fmla="*/ 5491 h 10000"/>
              <a:gd name="connsiteX44" fmla="*/ 3520 w 10000"/>
              <a:gd name="connsiteY44" fmla="*/ 6057 h 10000"/>
              <a:gd name="connsiteX45" fmla="*/ 3849 w 10000"/>
              <a:gd name="connsiteY45" fmla="*/ 5858 h 10000"/>
              <a:gd name="connsiteX46" fmla="*/ 5174 w 10000"/>
              <a:gd name="connsiteY46" fmla="*/ 5333 h 10000"/>
              <a:gd name="connsiteX47" fmla="*/ 6909 w 10000"/>
              <a:gd name="connsiteY47" fmla="*/ 5510 h 10000"/>
              <a:gd name="connsiteX48" fmla="*/ 7682 w 10000"/>
              <a:gd name="connsiteY48" fmla="*/ 6250 h 10000"/>
              <a:gd name="connsiteX49" fmla="*/ 8581 w 10000"/>
              <a:gd name="connsiteY49" fmla="*/ 8101 h 10000"/>
              <a:gd name="connsiteX50" fmla="*/ 10000 w 10000"/>
              <a:gd name="connsiteY50" fmla="*/ 9046 h 10000"/>
              <a:gd name="connsiteX51" fmla="*/ 9986 w 10000"/>
              <a:gd name="connsiteY51" fmla="*/ 10000 h 10000"/>
              <a:gd name="connsiteX0" fmla="*/ 0 w 10000"/>
              <a:gd name="connsiteY0" fmla="*/ 9894 h 10000"/>
              <a:gd name="connsiteX1" fmla="*/ 165 w 10000"/>
              <a:gd name="connsiteY1" fmla="*/ 8989 h 10000"/>
              <a:gd name="connsiteX2" fmla="*/ 226 w 10000"/>
              <a:gd name="connsiteY2" fmla="*/ 8940 h 10000"/>
              <a:gd name="connsiteX3" fmla="*/ 311 w 10000"/>
              <a:gd name="connsiteY3" fmla="*/ 8905 h 10000"/>
              <a:gd name="connsiteX4" fmla="*/ 372 w 10000"/>
              <a:gd name="connsiteY4" fmla="*/ 8869 h 10000"/>
              <a:gd name="connsiteX5" fmla="*/ 457 w 10000"/>
              <a:gd name="connsiteY5" fmla="*/ 8834 h 10000"/>
              <a:gd name="connsiteX6" fmla="*/ 539 w 10000"/>
              <a:gd name="connsiteY6" fmla="*/ 8799 h 10000"/>
              <a:gd name="connsiteX7" fmla="*/ 621 w 10000"/>
              <a:gd name="connsiteY7" fmla="*/ 8763 h 10000"/>
              <a:gd name="connsiteX8" fmla="*/ 728 w 10000"/>
              <a:gd name="connsiteY8" fmla="*/ 8530 h 10000"/>
              <a:gd name="connsiteX9" fmla="*/ 784 w 10000"/>
              <a:gd name="connsiteY9" fmla="*/ 7929 h 10000"/>
              <a:gd name="connsiteX10" fmla="*/ 842 w 10000"/>
              <a:gd name="connsiteY10" fmla="*/ 7717 h 10000"/>
              <a:gd name="connsiteX11" fmla="*/ 944 w 10000"/>
              <a:gd name="connsiteY11" fmla="*/ 7102 h 10000"/>
              <a:gd name="connsiteX12" fmla="*/ 1005 w 10000"/>
              <a:gd name="connsiteY12" fmla="*/ 6693 h 10000"/>
              <a:gd name="connsiteX13" fmla="*/ 1087 w 10000"/>
              <a:gd name="connsiteY13" fmla="*/ 6254 h 10000"/>
              <a:gd name="connsiteX14" fmla="*/ 1148 w 10000"/>
              <a:gd name="connsiteY14" fmla="*/ 5845 h 10000"/>
              <a:gd name="connsiteX15" fmla="*/ 1228 w 10000"/>
              <a:gd name="connsiteY15" fmla="*/ 5244 h 10000"/>
              <a:gd name="connsiteX16" fmla="*/ 1306 w 10000"/>
              <a:gd name="connsiteY16" fmla="*/ 4431 h 10000"/>
              <a:gd name="connsiteX17" fmla="*/ 1405 w 10000"/>
              <a:gd name="connsiteY17" fmla="*/ 3830 h 10000"/>
              <a:gd name="connsiteX18" fmla="*/ 1462 w 10000"/>
              <a:gd name="connsiteY18" fmla="*/ 3216 h 10000"/>
              <a:gd name="connsiteX19" fmla="*/ 1544 w 10000"/>
              <a:gd name="connsiteY19" fmla="*/ 2792 h 10000"/>
              <a:gd name="connsiteX20" fmla="*/ 1605 w 10000"/>
              <a:gd name="connsiteY20" fmla="*/ 2205 h 10000"/>
              <a:gd name="connsiteX21" fmla="*/ 1685 w 10000"/>
              <a:gd name="connsiteY21" fmla="*/ 1746 h 10000"/>
              <a:gd name="connsiteX22" fmla="*/ 1768 w 10000"/>
              <a:gd name="connsiteY22" fmla="*/ 1357 h 10000"/>
              <a:gd name="connsiteX23" fmla="*/ 1845 w 10000"/>
              <a:gd name="connsiteY23" fmla="*/ 919 h 10000"/>
              <a:gd name="connsiteX24" fmla="*/ 1951 w 10000"/>
              <a:gd name="connsiteY24" fmla="*/ 898 h 10000"/>
              <a:gd name="connsiteX25" fmla="*/ 2031 w 10000"/>
              <a:gd name="connsiteY25" fmla="*/ 459 h 10000"/>
              <a:gd name="connsiteX26" fmla="*/ 2111 w 10000"/>
              <a:gd name="connsiteY26" fmla="*/ 49 h 10000"/>
              <a:gd name="connsiteX27" fmla="*/ 2193 w 10000"/>
              <a:gd name="connsiteY27" fmla="*/ 0 h 10000"/>
              <a:gd name="connsiteX28" fmla="*/ 2281 w 10000"/>
              <a:gd name="connsiteY28" fmla="*/ 332 h 10000"/>
              <a:gd name="connsiteX29" fmla="*/ 2347 w 10000"/>
              <a:gd name="connsiteY29" fmla="*/ 686 h 10000"/>
              <a:gd name="connsiteX30" fmla="*/ 2410 w 10000"/>
              <a:gd name="connsiteY30" fmla="*/ 1251 h 10000"/>
              <a:gd name="connsiteX31" fmla="*/ 2476 w 10000"/>
              <a:gd name="connsiteY31" fmla="*/ 1943 h 10000"/>
              <a:gd name="connsiteX32" fmla="*/ 2540 w 10000"/>
              <a:gd name="connsiteY32" fmla="*/ 2509 h 10000"/>
              <a:gd name="connsiteX33" fmla="*/ 2624 w 10000"/>
              <a:gd name="connsiteY33" fmla="*/ 3053 h 10000"/>
              <a:gd name="connsiteX34" fmla="*/ 2734 w 10000"/>
              <a:gd name="connsiteY34" fmla="*/ 3583 h 10000"/>
              <a:gd name="connsiteX35" fmla="*/ 2819 w 10000"/>
              <a:gd name="connsiteY35" fmla="*/ 3887 h 10000"/>
              <a:gd name="connsiteX36" fmla="*/ 2885 w 10000"/>
              <a:gd name="connsiteY36" fmla="*/ 4042 h 10000"/>
              <a:gd name="connsiteX37" fmla="*/ 2987 w 10000"/>
              <a:gd name="connsiteY37" fmla="*/ 4184 h 10000"/>
              <a:gd name="connsiteX38" fmla="*/ 3048 w 10000"/>
              <a:gd name="connsiteY38" fmla="*/ 4148 h 10000"/>
              <a:gd name="connsiteX39" fmla="*/ 3111 w 10000"/>
              <a:gd name="connsiteY39" fmla="*/ 4113 h 10000"/>
              <a:gd name="connsiteX40" fmla="*/ 3196 w 10000"/>
              <a:gd name="connsiteY40" fmla="*/ 4099 h 10000"/>
              <a:gd name="connsiteX41" fmla="*/ 3302 w 10000"/>
              <a:gd name="connsiteY41" fmla="*/ 4608 h 10000"/>
              <a:gd name="connsiteX42" fmla="*/ 3389 w 10000"/>
              <a:gd name="connsiteY42" fmla="*/ 4961 h 10000"/>
              <a:gd name="connsiteX43" fmla="*/ 3476 w 10000"/>
              <a:gd name="connsiteY43" fmla="*/ 5491 h 10000"/>
              <a:gd name="connsiteX44" fmla="*/ 3641 w 10000"/>
              <a:gd name="connsiteY44" fmla="*/ 5317 h 10000"/>
              <a:gd name="connsiteX45" fmla="*/ 3849 w 10000"/>
              <a:gd name="connsiteY45" fmla="*/ 5858 h 10000"/>
              <a:gd name="connsiteX46" fmla="*/ 5174 w 10000"/>
              <a:gd name="connsiteY46" fmla="*/ 5333 h 10000"/>
              <a:gd name="connsiteX47" fmla="*/ 6909 w 10000"/>
              <a:gd name="connsiteY47" fmla="*/ 5510 h 10000"/>
              <a:gd name="connsiteX48" fmla="*/ 7682 w 10000"/>
              <a:gd name="connsiteY48" fmla="*/ 6250 h 10000"/>
              <a:gd name="connsiteX49" fmla="*/ 8581 w 10000"/>
              <a:gd name="connsiteY49" fmla="*/ 8101 h 10000"/>
              <a:gd name="connsiteX50" fmla="*/ 10000 w 10000"/>
              <a:gd name="connsiteY50" fmla="*/ 9046 h 10000"/>
              <a:gd name="connsiteX51" fmla="*/ 9986 w 10000"/>
              <a:gd name="connsiteY51" fmla="*/ 10000 h 10000"/>
              <a:gd name="connsiteX0" fmla="*/ 0 w 10000"/>
              <a:gd name="connsiteY0" fmla="*/ 9894 h 10000"/>
              <a:gd name="connsiteX1" fmla="*/ 165 w 10000"/>
              <a:gd name="connsiteY1" fmla="*/ 8989 h 10000"/>
              <a:gd name="connsiteX2" fmla="*/ 226 w 10000"/>
              <a:gd name="connsiteY2" fmla="*/ 8940 h 10000"/>
              <a:gd name="connsiteX3" fmla="*/ 311 w 10000"/>
              <a:gd name="connsiteY3" fmla="*/ 8905 h 10000"/>
              <a:gd name="connsiteX4" fmla="*/ 372 w 10000"/>
              <a:gd name="connsiteY4" fmla="*/ 8869 h 10000"/>
              <a:gd name="connsiteX5" fmla="*/ 457 w 10000"/>
              <a:gd name="connsiteY5" fmla="*/ 8834 h 10000"/>
              <a:gd name="connsiteX6" fmla="*/ 539 w 10000"/>
              <a:gd name="connsiteY6" fmla="*/ 8799 h 10000"/>
              <a:gd name="connsiteX7" fmla="*/ 621 w 10000"/>
              <a:gd name="connsiteY7" fmla="*/ 8763 h 10000"/>
              <a:gd name="connsiteX8" fmla="*/ 728 w 10000"/>
              <a:gd name="connsiteY8" fmla="*/ 8530 h 10000"/>
              <a:gd name="connsiteX9" fmla="*/ 784 w 10000"/>
              <a:gd name="connsiteY9" fmla="*/ 7929 h 10000"/>
              <a:gd name="connsiteX10" fmla="*/ 842 w 10000"/>
              <a:gd name="connsiteY10" fmla="*/ 7717 h 10000"/>
              <a:gd name="connsiteX11" fmla="*/ 944 w 10000"/>
              <a:gd name="connsiteY11" fmla="*/ 7102 h 10000"/>
              <a:gd name="connsiteX12" fmla="*/ 1005 w 10000"/>
              <a:gd name="connsiteY12" fmla="*/ 6693 h 10000"/>
              <a:gd name="connsiteX13" fmla="*/ 1087 w 10000"/>
              <a:gd name="connsiteY13" fmla="*/ 6254 h 10000"/>
              <a:gd name="connsiteX14" fmla="*/ 1148 w 10000"/>
              <a:gd name="connsiteY14" fmla="*/ 5845 h 10000"/>
              <a:gd name="connsiteX15" fmla="*/ 1228 w 10000"/>
              <a:gd name="connsiteY15" fmla="*/ 5244 h 10000"/>
              <a:gd name="connsiteX16" fmla="*/ 1306 w 10000"/>
              <a:gd name="connsiteY16" fmla="*/ 4431 h 10000"/>
              <a:gd name="connsiteX17" fmla="*/ 1405 w 10000"/>
              <a:gd name="connsiteY17" fmla="*/ 3830 h 10000"/>
              <a:gd name="connsiteX18" fmla="*/ 1462 w 10000"/>
              <a:gd name="connsiteY18" fmla="*/ 3216 h 10000"/>
              <a:gd name="connsiteX19" fmla="*/ 1544 w 10000"/>
              <a:gd name="connsiteY19" fmla="*/ 2792 h 10000"/>
              <a:gd name="connsiteX20" fmla="*/ 1605 w 10000"/>
              <a:gd name="connsiteY20" fmla="*/ 2205 h 10000"/>
              <a:gd name="connsiteX21" fmla="*/ 1685 w 10000"/>
              <a:gd name="connsiteY21" fmla="*/ 1746 h 10000"/>
              <a:gd name="connsiteX22" fmla="*/ 1768 w 10000"/>
              <a:gd name="connsiteY22" fmla="*/ 1357 h 10000"/>
              <a:gd name="connsiteX23" fmla="*/ 1845 w 10000"/>
              <a:gd name="connsiteY23" fmla="*/ 919 h 10000"/>
              <a:gd name="connsiteX24" fmla="*/ 1951 w 10000"/>
              <a:gd name="connsiteY24" fmla="*/ 898 h 10000"/>
              <a:gd name="connsiteX25" fmla="*/ 2031 w 10000"/>
              <a:gd name="connsiteY25" fmla="*/ 459 h 10000"/>
              <a:gd name="connsiteX26" fmla="*/ 2111 w 10000"/>
              <a:gd name="connsiteY26" fmla="*/ 49 h 10000"/>
              <a:gd name="connsiteX27" fmla="*/ 2193 w 10000"/>
              <a:gd name="connsiteY27" fmla="*/ 0 h 10000"/>
              <a:gd name="connsiteX28" fmla="*/ 2281 w 10000"/>
              <a:gd name="connsiteY28" fmla="*/ 332 h 10000"/>
              <a:gd name="connsiteX29" fmla="*/ 2347 w 10000"/>
              <a:gd name="connsiteY29" fmla="*/ 686 h 10000"/>
              <a:gd name="connsiteX30" fmla="*/ 2410 w 10000"/>
              <a:gd name="connsiteY30" fmla="*/ 1251 h 10000"/>
              <a:gd name="connsiteX31" fmla="*/ 2476 w 10000"/>
              <a:gd name="connsiteY31" fmla="*/ 1943 h 10000"/>
              <a:gd name="connsiteX32" fmla="*/ 2540 w 10000"/>
              <a:gd name="connsiteY32" fmla="*/ 2509 h 10000"/>
              <a:gd name="connsiteX33" fmla="*/ 2624 w 10000"/>
              <a:gd name="connsiteY33" fmla="*/ 3053 h 10000"/>
              <a:gd name="connsiteX34" fmla="*/ 2734 w 10000"/>
              <a:gd name="connsiteY34" fmla="*/ 3583 h 10000"/>
              <a:gd name="connsiteX35" fmla="*/ 2819 w 10000"/>
              <a:gd name="connsiteY35" fmla="*/ 3887 h 10000"/>
              <a:gd name="connsiteX36" fmla="*/ 2885 w 10000"/>
              <a:gd name="connsiteY36" fmla="*/ 4042 h 10000"/>
              <a:gd name="connsiteX37" fmla="*/ 2987 w 10000"/>
              <a:gd name="connsiteY37" fmla="*/ 4184 h 10000"/>
              <a:gd name="connsiteX38" fmla="*/ 3048 w 10000"/>
              <a:gd name="connsiteY38" fmla="*/ 4148 h 10000"/>
              <a:gd name="connsiteX39" fmla="*/ 3111 w 10000"/>
              <a:gd name="connsiteY39" fmla="*/ 4113 h 10000"/>
              <a:gd name="connsiteX40" fmla="*/ 3196 w 10000"/>
              <a:gd name="connsiteY40" fmla="*/ 4099 h 10000"/>
              <a:gd name="connsiteX41" fmla="*/ 3302 w 10000"/>
              <a:gd name="connsiteY41" fmla="*/ 4608 h 10000"/>
              <a:gd name="connsiteX42" fmla="*/ 3389 w 10000"/>
              <a:gd name="connsiteY42" fmla="*/ 4961 h 10000"/>
              <a:gd name="connsiteX43" fmla="*/ 3476 w 10000"/>
              <a:gd name="connsiteY43" fmla="*/ 5491 h 10000"/>
              <a:gd name="connsiteX44" fmla="*/ 3641 w 10000"/>
              <a:gd name="connsiteY44" fmla="*/ 5317 h 10000"/>
              <a:gd name="connsiteX45" fmla="*/ 4212 w 10000"/>
              <a:gd name="connsiteY45" fmla="*/ 4809 h 10000"/>
              <a:gd name="connsiteX46" fmla="*/ 5174 w 10000"/>
              <a:gd name="connsiteY46" fmla="*/ 5333 h 10000"/>
              <a:gd name="connsiteX47" fmla="*/ 6909 w 10000"/>
              <a:gd name="connsiteY47" fmla="*/ 5510 h 10000"/>
              <a:gd name="connsiteX48" fmla="*/ 7682 w 10000"/>
              <a:gd name="connsiteY48" fmla="*/ 6250 h 10000"/>
              <a:gd name="connsiteX49" fmla="*/ 8581 w 10000"/>
              <a:gd name="connsiteY49" fmla="*/ 8101 h 10000"/>
              <a:gd name="connsiteX50" fmla="*/ 10000 w 10000"/>
              <a:gd name="connsiteY50" fmla="*/ 9046 h 10000"/>
              <a:gd name="connsiteX51" fmla="*/ 9986 w 10000"/>
              <a:gd name="connsiteY51" fmla="*/ 10000 h 10000"/>
              <a:gd name="connsiteX0" fmla="*/ 0 w 10000"/>
              <a:gd name="connsiteY0" fmla="*/ 9894 h 10000"/>
              <a:gd name="connsiteX1" fmla="*/ 165 w 10000"/>
              <a:gd name="connsiteY1" fmla="*/ 8989 h 10000"/>
              <a:gd name="connsiteX2" fmla="*/ 226 w 10000"/>
              <a:gd name="connsiteY2" fmla="*/ 8940 h 10000"/>
              <a:gd name="connsiteX3" fmla="*/ 311 w 10000"/>
              <a:gd name="connsiteY3" fmla="*/ 8905 h 10000"/>
              <a:gd name="connsiteX4" fmla="*/ 372 w 10000"/>
              <a:gd name="connsiteY4" fmla="*/ 8869 h 10000"/>
              <a:gd name="connsiteX5" fmla="*/ 457 w 10000"/>
              <a:gd name="connsiteY5" fmla="*/ 8834 h 10000"/>
              <a:gd name="connsiteX6" fmla="*/ 539 w 10000"/>
              <a:gd name="connsiteY6" fmla="*/ 8799 h 10000"/>
              <a:gd name="connsiteX7" fmla="*/ 621 w 10000"/>
              <a:gd name="connsiteY7" fmla="*/ 8763 h 10000"/>
              <a:gd name="connsiteX8" fmla="*/ 728 w 10000"/>
              <a:gd name="connsiteY8" fmla="*/ 8530 h 10000"/>
              <a:gd name="connsiteX9" fmla="*/ 784 w 10000"/>
              <a:gd name="connsiteY9" fmla="*/ 7929 h 10000"/>
              <a:gd name="connsiteX10" fmla="*/ 842 w 10000"/>
              <a:gd name="connsiteY10" fmla="*/ 7717 h 10000"/>
              <a:gd name="connsiteX11" fmla="*/ 944 w 10000"/>
              <a:gd name="connsiteY11" fmla="*/ 7102 h 10000"/>
              <a:gd name="connsiteX12" fmla="*/ 1005 w 10000"/>
              <a:gd name="connsiteY12" fmla="*/ 6693 h 10000"/>
              <a:gd name="connsiteX13" fmla="*/ 1087 w 10000"/>
              <a:gd name="connsiteY13" fmla="*/ 6254 h 10000"/>
              <a:gd name="connsiteX14" fmla="*/ 1148 w 10000"/>
              <a:gd name="connsiteY14" fmla="*/ 5845 h 10000"/>
              <a:gd name="connsiteX15" fmla="*/ 1228 w 10000"/>
              <a:gd name="connsiteY15" fmla="*/ 5244 h 10000"/>
              <a:gd name="connsiteX16" fmla="*/ 1306 w 10000"/>
              <a:gd name="connsiteY16" fmla="*/ 4431 h 10000"/>
              <a:gd name="connsiteX17" fmla="*/ 1405 w 10000"/>
              <a:gd name="connsiteY17" fmla="*/ 3830 h 10000"/>
              <a:gd name="connsiteX18" fmla="*/ 1462 w 10000"/>
              <a:gd name="connsiteY18" fmla="*/ 3216 h 10000"/>
              <a:gd name="connsiteX19" fmla="*/ 1544 w 10000"/>
              <a:gd name="connsiteY19" fmla="*/ 2792 h 10000"/>
              <a:gd name="connsiteX20" fmla="*/ 1605 w 10000"/>
              <a:gd name="connsiteY20" fmla="*/ 2205 h 10000"/>
              <a:gd name="connsiteX21" fmla="*/ 1685 w 10000"/>
              <a:gd name="connsiteY21" fmla="*/ 1746 h 10000"/>
              <a:gd name="connsiteX22" fmla="*/ 1768 w 10000"/>
              <a:gd name="connsiteY22" fmla="*/ 1357 h 10000"/>
              <a:gd name="connsiteX23" fmla="*/ 1845 w 10000"/>
              <a:gd name="connsiteY23" fmla="*/ 919 h 10000"/>
              <a:gd name="connsiteX24" fmla="*/ 1951 w 10000"/>
              <a:gd name="connsiteY24" fmla="*/ 898 h 10000"/>
              <a:gd name="connsiteX25" fmla="*/ 2031 w 10000"/>
              <a:gd name="connsiteY25" fmla="*/ 459 h 10000"/>
              <a:gd name="connsiteX26" fmla="*/ 2111 w 10000"/>
              <a:gd name="connsiteY26" fmla="*/ 49 h 10000"/>
              <a:gd name="connsiteX27" fmla="*/ 2193 w 10000"/>
              <a:gd name="connsiteY27" fmla="*/ 0 h 10000"/>
              <a:gd name="connsiteX28" fmla="*/ 2281 w 10000"/>
              <a:gd name="connsiteY28" fmla="*/ 332 h 10000"/>
              <a:gd name="connsiteX29" fmla="*/ 2347 w 10000"/>
              <a:gd name="connsiteY29" fmla="*/ 686 h 10000"/>
              <a:gd name="connsiteX30" fmla="*/ 2410 w 10000"/>
              <a:gd name="connsiteY30" fmla="*/ 1251 h 10000"/>
              <a:gd name="connsiteX31" fmla="*/ 2476 w 10000"/>
              <a:gd name="connsiteY31" fmla="*/ 1943 h 10000"/>
              <a:gd name="connsiteX32" fmla="*/ 2540 w 10000"/>
              <a:gd name="connsiteY32" fmla="*/ 2509 h 10000"/>
              <a:gd name="connsiteX33" fmla="*/ 2624 w 10000"/>
              <a:gd name="connsiteY33" fmla="*/ 3053 h 10000"/>
              <a:gd name="connsiteX34" fmla="*/ 2734 w 10000"/>
              <a:gd name="connsiteY34" fmla="*/ 3583 h 10000"/>
              <a:gd name="connsiteX35" fmla="*/ 2819 w 10000"/>
              <a:gd name="connsiteY35" fmla="*/ 3887 h 10000"/>
              <a:gd name="connsiteX36" fmla="*/ 2885 w 10000"/>
              <a:gd name="connsiteY36" fmla="*/ 4042 h 10000"/>
              <a:gd name="connsiteX37" fmla="*/ 2987 w 10000"/>
              <a:gd name="connsiteY37" fmla="*/ 4184 h 10000"/>
              <a:gd name="connsiteX38" fmla="*/ 3048 w 10000"/>
              <a:gd name="connsiteY38" fmla="*/ 4148 h 10000"/>
              <a:gd name="connsiteX39" fmla="*/ 3111 w 10000"/>
              <a:gd name="connsiteY39" fmla="*/ 4113 h 10000"/>
              <a:gd name="connsiteX40" fmla="*/ 3196 w 10000"/>
              <a:gd name="connsiteY40" fmla="*/ 4099 h 10000"/>
              <a:gd name="connsiteX41" fmla="*/ 3302 w 10000"/>
              <a:gd name="connsiteY41" fmla="*/ 4608 h 10000"/>
              <a:gd name="connsiteX42" fmla="*/ 3389 w 10000"/>
              <a:gd name="connsiteY42" fmla="*/ 4961 h 10000"/>
              <a:gd name="connsiteX43" fmla="*/ 3476 w 10000"/>
              <a:gd name="connsiteY43" fmla="*/ 5491 h 10000"/>
              <a:gd name="connsiteX44" fmla="*/ 3831 w 10000"/>
              <a:gd name="connsiteY44" fmla="*/ 5194 h 10000"/>
              <a:gd name="connsiteX45" fmla="*/ 4212 w 10000"/>
              <a:gd name="connsiteY45" fmla="*/ 4809 h 10000"/>
              <a:gd name="connsiteX46" fmla="*/ 5174 w 10000"/>
              <a:gd name="connsiteY46" fmla="*/ 5333 h 10000"/>
              <a:gd name="connsiteX47" fmla="*/ 6909 w 10000"/>
              <a:gd name="connsiteY47" fmla="*/ 5510 h 10000"/>
              <a:gd name="connsiteX48" fmla="*/ 7682 w 10000"/>
              <a:gd name="connsiteY48" fmla="*/ 6250 h 10000"/>
              <a:gd name="connsiteX49" fmla="*/ 8581 w 10000"/>
              <a:gd name="connsiteY49" fmla="*/ 8101 h 10000"/>
              <a:gd name="connsiteX50" fmla="*/ 10000 w 10000"/>
              <a:gd name="connsiteY50" fmla="*/ 9046 h 10000"/>
              <a:gd name="connsiteX51" fmla="*/ 9986 w 10000"/>
              <a:gd name="connsiteY51" fmla="*/ 10000 h 10000"/>
              <a:gd name="connsiteX0" fmla="*/ 0 w 10000"/>
              <a:gd name="connsiteY0" fmla="*/ 9894 h 10000"/>
              <a:gd name="connsiteX1" fmla="*/ 165 w 10000"/>
              <a:gd name="connsiteY1" fmla="*/ 8989 h 10000"/>
              <a:gd name="connsiteX2" fmla="*/ 226 w 10000"/>
              <a:gd name="connsiteY2" fmla="*/ 8940 h 10000"/>
              <a:gd name="connsiteX3" fmla="*/ 311 w 10000"/>
              <a:gd name="connsiteY3" fmla="*/ 8905 h 10000"/>
              <a:gd name="connsiteX4" fmla="*/ 372 w 10000"/>
              <a:gd name="connsiteY4" fmla="*/ 8869 h 10000"/>
              <a:gd name="connsiteX5" fmla="*/ 457 w 10000"/>
              <a:gd name="connsiteY5" fmla="*/ 8834 h 10000"/>
              <a:gd name="connsiteX6" fmla="*/ 539 w 10000"/>
              <a:gd name="connsiteY6" fmla="*/ 8799 h 10000"/>
              <a:gd name="connsiteX7" fmla="*/ 621 w 10000"/>
              <a:gd name="connsiteY7" fmla="*/ 8763 h 10000"/>
              <a:gd name="connsiteX8" fmla="*/ 728 w 10000"/>
              <a:gd name="connsiteY8" fmla="*/ 8530 h 10000"/>
              <a:gd name="connsiteX9" fmla="*/ 784 w 10000"/>
              <a:gd name="connsiteY9" fmla="*/ 7929 h 10000"/>
              <a:gd name="connsiteX10" fmla="*/ 842 w 10000"/>
              <a:gd name="connsiteY10" fmla="*/ 7717 h 10000"/>
              <a:gd name="connsiteX11" fmla="*/ 944 w 10000"/>
              <a:gd name="connsiteY11" fmla="*/ 7102 h 10000"/>
              <a:gd name="connsiteX12" fmla="*/ 1005 w 10000"/>
              <a:gd name="connsiteY12" fmla="*/ 6693 h 10000"/>
              <a:gd name="connsiteX13" fmla="*/ 1087 w 10000"/>
              <a:gd name="connsiteY13" fmla="*/ 6254 h 10000"/>
              <a:gd name="connsiteX14" fmla="*/ 1148 w 10000"/>
              <a:gd name="connsiteY14" fmla="*/ 5845 h 10000"/>
              <a:gd name="connsiteX15" fmla="*/ 1228 w 10000"/>
              <a:gd name="connsiteY15" fmla="*/ 5244 h 10000"/>
              <a:gd name="connsiteX16" fmla="*/ 1306 w 10000"/>
              <a:gd name="connsiteY16" fmla="*/ 4431 h 10000"/>
              <a:gd name="connsiteX17" fmla="*/ 1405 w 10000"/>
              <a:gd name="connsiteY17" fmla="*/ 3830 h 10000"/>
              <a:gd name="connsiteX18" fmla="*/ 1462 w 10000"/>
              <a:gd name="connsiteY18" fmla="*/ 3216 h 10000"/>
              <a:gd name="connsiteX19" fmla="*/ 1544 w 10000"/>
              <a:gd name="connsiteY19" fmla="*/ 2792 h 10000"/>
              <a:gd name="connsiteX20" fmla="*/ 1605 w 10000"/>
              <a:gd name="connsiteY20" fmla="*/ 2205 h 10000"/>
              <a:gd name="connsiteX21" fmla="*/ 1685 w 10000"/>
              <a:gd name="connsiteY21" fmla="*/ 1746 h 10000"/>
              <a:gd name="connsiteX22" fmla="*/ 1768 w 10000"/>
              <a:gd name="connsiteY22" fmla="*/ 1357 h 10000"/>
              <a:gd name="connsiteX23" fmla="*/ 1845 w 10000"/>
              <a:gd name="connsiteY23" fmla="*/ 919 h 10000"/>
              <a:gd name="connsiteX24" fmla="*/ 1951 w 10000"/>
              <a:gd name="connsiteY24" fmla="*/ 898 h 10000"/>
              <a:gd name="connsiteX25" fmla="*/ 2031 w 10000"/>
              <a:gd name="connsiteY25" fmla="*/ 459 h 10000"/>
              <a:gd name="connsiteX26" fmla="*/ 2111 w 10000"/>
              <a:gd name="connsiteY26" fmla="*/ 49 h 10000"/>
              <a:gd name="connsiteX27" fmla="*/ 2193 w 10000"/>
              <a:gd name="connsiteY27" fmla="*/ 0 h 10000"/>
              <a:gd name="connsiteX28" fmla="*/ 2281 w 10000"/>
              <a:gd name="connsiteY28" fmla="*/ 332 h 10000"/>
              <a:gd name="connsiteX29" fmla="*/ 2347 w 10000"/>
              <a:gd name="connsiteY29" fmla="*/ 686 h 10000"/>
              <a:gd name="connsiteX30" fmla="*/ 2410 w 10000"/>
              <a:gd name="connsiteY30" fmla="*/ 1251 h 10000"/>
              <a:gd name="connsiteX31" fmla="*/ 2476 w 10000"/>
              <a:gd name="connsiteY31" fmla="*/ 1943 h 10000"/>
              <a:gd name="connsiteX32" fmla="*/ 2540 w 10000"/>
              <a:gd name="connsiteY32" fmla="*/ 2509 h 10000"/>
              <a:gd name="connsiteX33" fmla="*/ 2624 w 10000"/>
              <a:gd name="connsiteY33" fmla="*/ 3053 h 10000"/>
              <a:gd name="connsiteX34" fmla="*/ 2734 w 10000"/>
              <a:gd name="connsiteY34" fmla="*/ 3583 h 10000"/>
              <a:gd name="connsiteX35" fmla="*/ 2819 w 10000"/>
              <a:gd name="connsiteY35" fmla="*/ 3887 h 10000"/>
              <a:gd name="connsiteX36" fmla="*/ 2885 w 10000"/>
              <a:gd name="connsiteY36" fmla="*/ 4042 h 10000"/>
              <a:gd name="connsiteX37" fmla="*/ 2987 w 10000"/>
              <a:gd name="connsiteY37" fmla="*/ 4184 h 10000"/>
              <a:gd name="connsiteX38" fmla="*/ 3048 w 10000"/>
              <a:gd name="connsiteY38" fmla="*/ 4148 h 10000"/>
              <a:gd name="connsiteX39" fmla="*/ 3111 w 10000"/>
              <a:gd name="connsiteY39" fmla="*/ 4113 h 10000"/>
              <a:gd name="connsiteX40" fmla="*/ 3196 w 10000"/>
              <a:gd name="connsiteY40" fmla="*/ 4099 h 10000"/>
              <a:gd name="connsiteX41" fmla="*/ 3302 w 10000"/>
              <a:gd name="connsiteY41" fmla="*/ 4608 h 10000"/>
              <a:gd name="connsiteX42" fmla="*/ 3389 w 10000"/>
              <a:gd name="connsiteY42" fmla="*/ 4961 h 10000"/>
              <a:gd name="connsiteX43" fmla="*/ 3614 w 10000"/>
              <a:gd name="connsiteY43" fmla="*/ 5121 h 10000"/>
              <a:gd name="connsiteX44" fmla="*/ 3831 w 10000"/>
              <a:gd name="connsiteY44" fmla="*/ 5194 h 10000"/>
              <a:gd name="connsiteX45" fmla="*/ 4212 w 10000"/>
              <a:gd name="connsiteY45" fmla="*/ 4809 h 10000"/>
              <a:gd name="connsiteX46" fmla="*/ 5174 w 10000"/>
              <a:gd name="connsiteY46" fmla="*/ 5333 h 10000"/>
              <a:gd name="connsiteX47" fmla="*/ 6909 w 10000"/>
              <a:gd name="connsiteY47" fmla="*/ 5510 h 10000"/>
              <a:gd name="connsiteX48" fmla="*/ 7682 w 10000"/>
              <a:gd name="connsiteY48" fmla="*/ 6250 h 10000"/>
              <a:gd name="connsiteX49" fmla="*/ 8581 w 10000"/>
              <a:gd name="connsiteY49" fmla="*/ 8101 h 10000"/>
              <a:gd name="connsiteX50" fmla="*/ 10000 w 10000"/>
              <a:gd name="connsiteY50" fmla="*/ 9046 h 10000"/>
              <a:gd name="connsiteX51" fmla="*/ 9986 w 10000"/>
              <a:gd name="connsiteY51" fmla="*/ 10000 h 10000"/>
              <a:gd name="connsiteX0" fmla="*/ 0 w 10000"/>
              <a:gd name="connsiteY0" fmla="*/ 9894 h 10000"/>
              <a:gd name="connsiteX1" fmla="*/ 165 w 10000"/>
              <a:gd name="connsiteY1" fmla="*/ 8989 h 10000"/>
              <a:gd name="connsiteX2" fmla="*/ 226 w 10000"/>
              <a:gd name="connsiteY2" fmla="*/ 8940 h 10000"/>
              <a:gd name="connsiteX3" fmla="*/ 311 w 10000"/>
              <a:gd name="connsiteY3" fmla="*/ 8905 h 10000"/>
              <a:gd name="connsiteX4" fmla="*/ 372 w 10000"/>
              <a:gd name="connsiteY4" fmla="*/ 8869 h 10000"/>
              <a:gd name="connsiteX5" fmla="*/ 457 w 10000"/>
              <a:gd name="connsiteY5" fmla="*/ 8834 h 10000"/>
              <a:gd name="connsiteX6" fmla="*/ 539 w 10000"/>
              <a:gd name="connsiteY6" fmla="*/ 8799 h 10000"/>
              <a:gd name="connsiteX7" fmla="*/ 621 w 10000"/>
              <a:gd name="connsiteY7" fmla="*/ 8763 h 10000"/>
              <a:gd name="connsiteX8" fmla="*/ 728 w 10000"/>
              <a:gd name="connsiteY8" fmla="*/ 8530 h 10000"/>
              <a:gd name="connsiteX9" fmla="*/ 784 w 10000"/>
              <a:gd name="connsiteY9" fmla="*/ 7929 h 10000"/>
              <a:gd name="connsiteX10" fmla="*/ 842 w 10000"/>
              <a:gd name="connsiteY10" fmla="*/ 7717 h 10000"/>
              <a:gd name="connsiteX11" fmla="*/ 944 w 10000"/>
              <a:gd name="connsiteY11" fmla="*/ 7102 h 10000"/>
              <a:gd name="connsiteX12" fmla="*/ 1005 w 10000"/>
              <a:gd name="connsiteY12" fmla="*/ 6693 h 10000"/>
              <a:gd name="connsiteX13" fmla="*/ 1087 w 10000"/>
              <a:gd name="connsiteY13" fmla="*/ 6254 h 10000"/>
              <a:gd name="connsiteX14" fmla="*/ 1148 w 10000"/>
              <a:gd name="connsiteY14" fmla="*/ 5845 h 10000"/>
              <a:gd name="connsiteX15" fmla="*/ 1228 w 10000"/>
              <a:gd name="connsiteY15" fmla="*/ 5244 h 10000"/>
              <a:gd name="connsiteX16" fmla="*/ 1306 w 10000"/>
              <a:gd name="connsiteY16" fmla="*/ 4431 h 10000"/>
              <a:gd name="connsiteX17" fmla="*/ 1405 w 10000"/>
              <a:gd name="connsiteY17" fmla="*/ 3830 h 10000"/>
              <a:gd name="connsiteX18" fmla="*/ 1462 w 10000"/>
              <a:gd name="connsiteY18" fmla="*/ 3216 h 10000"/>
              <a:gd name="connsiteX19" fmla="*/ 1544 w 10000"/>
              <a:gd name="connsiteY19" fmla="*/ 2792 h 10000"/>
              <a:gd name="connsiteX20" fmla="*/ 1605 w 10000"/>
              <a:gd name="connsiteY20" fmla="*/ 2205 h 10000"/>
              <a:gd name="connsiteX21" fmla="*/ 1685 w 10000"/>
              <a:gd name="connsiteY21" fmla="*/ 1746 h 10000"/>
              <a:gd name="connsiteX22" fmla="*/ 1768 w 10000"/>
              <a:gd name="connsiteY22" fmla="*/ 1357 h 10000"/>
              <a:gd name="connsiteX23" fmla="*/ 1845 w 10000"/>
              <a:gd name="connsiteY23" fmla="*/ 919 h 10000"/>
              <a:gd name="connsiteX24" fmla="*/ 1951 w 10000"/>
              <a:gd name="connsiteY24" fmla="*/ 898 h 10000"/>
              <a:gd name="connsiteX25" fmla="*/ 2031 w 10000"/>
              <a:gd name="connsiteY25" fmla="*/ 459 h 10000"/>
              <a:gd name="connsiteX26" fmla="*/ 2111 w 10000"/>
              <a:gd name="connsiteY26" fmla="*/ 49 h 10000"/>
              <a:gd name="connsiteX27" fmla="*/ 2193 w 10000"/>
              <a:gd name="connsiteY27" fmla="*/ 0 h 10000"/>
              <a:gd name="connsiteX28" fmla="*/ 2281 w 10000"/>
              <a:gd name="connsiteY28" fmla="*/ 332 h 10000"/>
              <a:gd name="connsiteX29" fmla="*/ 2347 w 10000"/>
              <a:gd name="connsiteY29" fmla="*/ 686 h 10000"/>
              <a:gd name="connsiteX30" fmla="*/ 2410 w 10000"/>
              <a:gd name="connsiteY30" fmla="*/ 1251 h 10000"/>
              <a:gd name="connsiteX31" fmla="*/ 2476 w 10000"/>
              <a:gd name="connsiteY31" fmla="*/ 1943 h 10000"/>
              <a:gd name="connsiteX32" fmla="*/ 2540 w 10000"/>
              <a:gd name="connsiteY32" fmla="*/ 2509 h 10000"/>
              <a:gd name="connsiteX33" fmla="*/ 2624 w 10000"/>
              <a:gd name="connsiteY33" fmla="*/ 3053 h 10000"/>
              <a:gd name="connsiteX34" fmla="*/ 2734 w 10000"/>
              <a:gd name="connsiteY34" fmla="*/ 3583 h 10000"/>
              <a:gd name="connsiteX35" fmla="*/ 2819 w 10000"/>
              <a:gd name="connsiteY35" fmla="*/ 3887 h 10000"/>
              <a:gd name="connsiteX36" fmla="*/ 2885 w 10000"/>
              <a:gd name="connsiteY36" fmla="*/ 4042 h 10000"/>
              <a:gd name="connsiteX37" fmla="*/ 2987 w 10000"/>
              <a:gd name="connsiteY37" fmla="*/ 4184 h 10000"/>
              <a:gd name="connsiteX38" fmla="*/ 3048 w 10000"/>
              <a:gd name="connsiteY38" fmla="*/ 4148 h 10000"/>
              <a:gd name="connsiteX39" fmla="*/ 3111 w 10000"/>
              <a:gd name="connsiteY39" fmla="*/ 4113 h 10000"/>
              <a:gd name="connsiteX40" fmla="*/ 3196 w 10000"/>
              <a:gd name="connsiteY40" fmla="*/ 4099 h 10000"/>
              <a:gd name="connsiteX41" fmla="*/ 3302 w 10000"/>
              <a:gd name="connsiteY41" fmla="*/ 4608 h 10000"/>
              <a:gd name="connsiteX42" fmla="*/ 3389 w 10000"/>
              <a:gd name="connsiteY42" fmla="*/ 4961 h 10000"/>
              <a:gd name="connsiteX43" fmla="*/ 3614 w 10000"/>
              <a:gd name="connsiteY43" fmla="*/ 5121 h 10000"/>
              <a:gd name="connsiteX44" fmla="*/ 3831 w 10000"/>
              <a:gd name="connsiteY44" fmla="*/ 5194 h 10000"/>
              <a:gd name="connsiteX45" fmla="*/ 4212 w 10000"/>
              <a:gd name="connsiteY45" fmla="*/ 4809 h 10000"/>
              <a:gd name="connsiteX46" fmla="*/ 5157 w 10000"/>
              <a:gd name="connsiteY46" fmla="*/ 5641 h 10000"/>
              <a:gd name="connsiteX47" fmla="*/ 6909 w 10000"/>
              <a:gd name="connsiteY47" fmla="*/ 5510 h 10000"/>
              <a:gd name="connsiteX48" fmla="*/ 7682 w 10000"/>
              <a:gd name="connsiteY48" fmla="*/ 6250 h 10000"/>
              <a:gd name="connsiteX49" fmla="*/ 8581 w 10000"/>
              <a:gd name="connsiteY49" fmla="*/ 8101 h 10000"/>
              <a:gd name="connsiteX50" fmla="*/ 10000 w 10000"/>
              <a:gd name="connsiteY50" fmla="*/ 9046 h 10000"/>
              <a:gd name="connsiteX51" fmla="*/ 9986 w 10000"/>
              <a:gd name="connsiteY51" fmla="*/ 10000 h 10000"/>
              <a:gd name="connsiteX0" fmla="*/ 57 w 9843"/>
              <a:gd name="connsiteY0" fmla="*/ 10134 h 10134"/>
              <a:gd name="connsiteX1" fmla="*/ 8 w 9843"/>
              <a:gd name="connsiteY1" fmla="*/ 8989 h 10134"/>
              <a:gd name="connsiteX2" fmla="*/ 69 w 9843"/>
              <a:gd name="connsiteY2" fmla="*/ 8940 h 10134"/>
              <a:gd name="connsiteX3" fmla="*/ 154 w 9843"/>
              <a:gd name="connsiteY3" fmla="*/ 8905 h 10134"/>
              <a:gd name="connsiteX4" fmla="*/ 215 w 9843"/>
              <a:gd name="connsiteY4" fmla="*/ 8869 h 10134"/>
              <a:gd name="connsiteX5" fmla="*/ 300 w 9843"/>
              <a:gd name="connsiteY5" fmla="*/ 8834 h 10134"/>
              <a:gd name="connsiteX6" fmla="*/ 382 w 9843"/>
              <a:gd name="connsiteY6" fmla="*/ 8799 h 10134"/>
              <a:gd name="connsiteX7" fmla="*/ 464 w 9843"/>
              <a:gd name="connsiteY7" fmla="*/ 8763 h 10134"/>
              <a:gd name="connsiteX8" fmla="*/ 571 w 9843"/>
              <a:gd name="connsiteY8" fmla="*/ 8530 h 10134"/>
              <a:gd name="connsiteX9" fmla="*/ 627 w 9843"/>
              <a:gd name="connsiteY9" fmla="*/ 7929 h 10134"/>
              <a:gd name="connsiteX10" fmla="*/ 685 w 9843"/>
              <a:gd name="connsiteY10" fmla="*/ 7717 h 10134"/>
              <a:gd name="connsiteX11" fmla="*/ 787 w 9843"/>
              <a:gd name="connsiteY11" fmla="*/ 7102 h 10134"/>
              <a:gd name="connsiteX12" fmla="*/ 848 w 9843"/>
              <a:gd name="connsiteY12" fmla="*/ 6693 h 10134"/>
              <a:gd name="connsiteX13" fmla="*/ 930 w 9843"/>
              <a:gd name="connsiteY13" fmla="*/ 6254 h 10134"/>
              <a:gd name="connsiteX14" fmla="*/ 991 w 9843"/>
              <a:gd name="connsiteY14" fmla="*/ 5845 h 10134"/>
              <a:gd name="connsiteX15" fmla="*/ 1071 w 9843"/>
              <a:gd name="connsiteY15" fmla="*/ 5244 h 10134"/>
              <a:gd name="connsiteX16" fmla="*/ 1149 w 9843"/>
              <a:gd name="connsiteY16" fmla="*/ 4431 h 10134"/>
              <a:gd name="connsiteX17" fmla="*/ 1248 w 9843"/>
              <a:gd name="connsiteY17" fmla="*/ 3830 h 10134"/>
              <a:gd name="connsiteX18" fmla="*/ 1305 w 9843"/>
              <a:gd name="connsiteY18" fmla="*/ 3216 h 10134"/>
              <a:gd name="connsiteX19" fmla="*/ 1387 w 9843"/>
              <a:gd name="connsiteY19" fmla="*/ 2792 h 10134"/>
              <a:gd name="connsiteX20" fmla="*/ 1448 w 9843"/>
              <a:gd name="connsiteY20" fmla="*/ 2205 h 10134"/>
              <a:gd name="connsiteX21" fmla="*/ 1528 w 9843"/>
              <a:gd name="connsiteY21" fmla="*/ 1746 h 10134"/>
              <a:gd name="connsiteX22" fmla="*/ 1611 w 9843"/>
              <a:gd name="connsiteY22" fmla="*/ 1357 h 10134"/>
              <a:gd name="connsiteX23" fmla="*/ 1688 w 9843"/>
              <a:gd name="connsiteY23" fmla="*/ 919 h 10134"/>
              <a:gd name="connsiteX24" fmla="*/ 1794 w 9843"/>
              <a:gd name="connsiteY24" fmla="*/ 898 h 10134"/>
              <a:gd name="connsiteX25" fmla="*/ 1874 w 9843"/>
              <a:gd name="connsiteY25" fmla="*/ 459 h 10134"/>
              <a:gd name="connsiteX26" fmla="*/ 1954 w 9843"/>
              <a:gd name="connsiteY26" fmla="*/ 49 h 10134"/>
              <a:gd name="connsiteX27" fmla="*/ 2036 w 9843"/>
              <a:gd name="connsiteY27" fmla="*/ 0 h 10134"/>
              <a:gd name="connsiteX28" fmla="*/ 2124 w 9843"/>
              <a:gd name="connsiteY28" fmla="*/ 332 h 10134"/>
              <a:gd name="connsiteX29" fmla="*/ 2190 w 9843"/>
              <a:gd name="connsiteY29" fmla="*/ 686 h 10134"/>
              <a:gd name="connsiteX30" fmla="*/ 2253 w 9843"/>
              <a:gd name="connsiteY30" fmla="*/ 1251 h 10134"/>
              <a:gd name="connsiteX31" fmla="*/ 2319 w 9843"/>
              <a:gd name="connsiteY31" fmla="*/ 1943 h 10134"/>
              <a:gd name="connsiteX32" fmla="*/ 2383 w 9843"/>
              <a:gd name="connsiteY32" fmla="*/ 2509 h 10134"/>
              <a:gd name="connsiteX33" fmla="*/ 2467 w 9843"/>
              <a:gd name="connsiteY33" fmla="*/ 3053 h 10134"/>
              <a:gd name="connsiteX34" fmla="*/ 2577 w 9843"/>
              <a:gd name="connsiteY34" fmla="*/ 3583 h 10134"/>
              <a:gd name="connsiteX35" fmla="*/ 2662 w 9843"/>
              <a:gd name="connsiteY35" fmla="*/ 3887 h 10134"/>
              <a:gd name="connsiteX36" fmla="*/ 2728 w 9843"/>
              <a:gd name="connsiteY36" fmla="*/ 4042 h 10134"/>
              <a:gd name="connsiteX37" fmla="*/ 2830 w 9843"/>
              <a:gd name="connsiteY37" fmla="*/ 4184 h 10134"/>
              <a:gd name="connsiteX38" fmla="*/ 2891 w 9843"/>
              <a:gd name="connsiteY38" fmla="*/ 4148 h 10134"/>
              <a:gd name="connsiteX39" fmla="*/ 2954 w 9843"/>
              <a:gd name="connsiteY39" fmla="*/ 4113 h 10134"/>
              <a:gd name="connsiteX40" fmla="*/ 3039 w 9843"/>
              <a:gd name="connsiteY40" fmla="*/ 4099 h 10134"/>
              <a:gd name="connsiteX41" fmla="*/ 3145 w 9843"/>
              <a:gd name="connsiteY41" fmla="*/ 4608 h 10134"/>
              <a:gd name="connsiteX42" fmla="*/ 3232 w 9843"/>
              <a:gd name="connsiteY42" fmla="*/ 4961 h 10134"/>
              <a:gd name="connsiteX43" fmla="*/ 3457 w 9843"/>
              <a:gd name="connsiteY43" fmla="*/ 5121 h 10134"/>
              <a:gd name="connsiteX44" fmla="*/ 3674 w 9843"/>
              <a:gd name="connsiteY44" fmla="*/ 5194 h 10134"/>
              <a:gd name="connsiteX45" fmla="*/ 4055 w 9843"/>
              <a:gd name="connsiteY45" fmla="*/ 4809 h 10134"/>
              <a:gd name="connsiteX46" fmla="*/ 5000 w 9843"/>
              <a:gd name="connsiteY46" fmla="*/ 5641 h 10134"/>
              <a:gd name="connsiteX47" fmla="*/ 6752 w 9843"/>
              <a:gd name="connsiteY47" fmla="*/ 5510 h 10134"/>
              <a:gd name="connsiteX48" fmla="*/ 7525 w 9843"/>
              <a:gd name="connsiteY48" fmla="*/ 6250 h 10134"/>
              <a:gd name="connsiteX49" fmla="*/ 8424 w 9843"/>
              <a:gd name="connsiteY49" fmla="*/ 8101 h 10134"/>
              <a:gd name="connsiteX50" fmla="*/ 9843 w 9843"/>
              <a:gd name="connsiteY50" fmla="*/ 9046 h 10134"/>
              <a:gd name="connsiteX51" fmla="*/ 9829 w 9843"/>
              <a:gd name="connsiteY51" fmla="*/ 10000 h 10134"/>
              <a:gd name="connsiteX0" fmla="*/ 58 w 10000"/>
              <a:gd name="connsiteY0" fmla="*/ 10000 h 10000"/>
              <a:gd name="connsiteX1" fmla="*/ 8 w 10000"/>
              <a:gd name="connsiteY1" fmla="*/ 8870 h 10000"/>
              <a:gd name="connsiteX2" fmla="*/ 156 w 10000"/>
              <a:gd name="connsiteY2" fmla="*/ 8787 h 10000"/>
              <a:gd name="connsiteX3" fmla="*/ 218 w 10000"/>
              <a:gd name="connsiteY3" fmla="*/ 8752 h 10000"/>
              <a:gd name="connsiteX4" fmla="*/ 305 w 10000"/>
              <a:gd name="connsiteY4" fmla="*/ 8717 h 10000"/>
              <a:gd name="connsiteX5" fmla="*/ 388 w 10000"/>
              <a:gd name="connsiteY5" fmla="*/ 8683 h 10000"/>
              <a:gd name="connsiteX6" fmla="*/ 471 w 10000"/>
              <a:gd name="connsiteY6" fmla="*/ 8647 h 10000"/>
              <a:gd name="connsiteX7" fmla="*/ 580 w 10000"/>
              <a:gd name="connsiteY7" fmla="*/ 8417 h 10000"/>
              <a:gd name="connsiteX8" fmla="*/ 637 w 10000"/>
              <a:gd name="connsiteY8" fmla="*/ 7824 h 10000"/>
              <a:gd name="connsiteX9" fmla="*/ 696 w 10000"/>
              <a:gd name="connsiteY9" fmla="*/ 7615 h 10000"/>
              <a:gd name="connsiteX10" fmla="*/ 800 w 10000"/>
              <a:gd name="connsiteY10" fmla="*/ 7008 h 10000"/>
              <a:gd name="connsiteX11" fmla="*/ 862 w 10000"/>
              <a:gd name="connsiteY11" fmla="*/ 6604 h 10000"/>
              <a:gd name="connsiteX12" fmla="*/ 945 w 10000"/>
              <a:gd name="connsiteY12" fmla="*/ 6171 h 10000"/>
              <a:gd name="connsiteX13" fmla="*/ 1007 w 10000"/>
              <a:gd name="connsiteY13" fmla="*/ 5768 h 10000"/>
              <a:gd name="connsiteX14" fmla="*/ 1088 w 10000"/>
              <a:gd name="connsiteY14" fmla="*/ 5175 h 10000"/>
              <a:gd name="connsiteX15" fmla="*/ 1167 w 10000"/>
              <a:gd name="connsiteY15" fmla="*/ 4372 h 10000"/>
              <a:gd name="connsiteX16" fmla="*/ 1268 w 10000"/>
              <a:gd name="connsiteY16" fmla="*/ 3779 h 10000"/>
              <a:gd name="connsiteX17" fmla="*/ 1326 w 10000"/>
              <a:gd name="connsiteY17" fmla="*/ 3173 h 10000"/>
              <a:gd name="connsiteX18" fmla="*/ 1409 w 10000"/>
              <a:gd name="connsiteY18" fmla="*/ 2755 h 10000"/>
              <a:gd name="connsiteX19" fmla="*/ 1471 w 10000"/>
              <a:gd name="connsiteY19" fmla="*/ 2176 h 10000"/>
              <a:gd name="connsiteX20" fmla="*/ 1552 w 10000"/>
              <a:gd name="connsiteY20" fmla="*/ 1723 h 10000"/>
              <a:gd name="connsiteX21" fmla="*/ 1637 w 10000"/>
              <a:gd name="connsiteY21" fmla="*/ 1339 h 10000"/>
              <a:gd name="connsiteX22" fmla="*/ 1715 w 10000"/>
              <a:gd name="connsiteY22" fmla="*/ 907 h 10000"/>
              <a:gd name="connsiteX23" fmla="*/ 1823 w 10000"/>
              <a:gd name="connsiteY23" fmla="*/ 886 h 10000"/>
              <a:gd name="connsiteX24" fmla="*/ 1904 w 10000"/>
              <a:gd name="connsiteY24" fmla="*/ 453 h 10000"/>
              <a:gd name="connsiteX25" fmla="*/ 1985 w 10000"/>
              <a:gd name="connsiteY25" fmla="*/ 48 h 10000"/>
              <a:gd name="connsiteX26" fmla="*/ 2068 w 10000"/>
              <a:gd name="connsiteY26" fmla="*/ 0 h 10000"/>
              <a:gd name="connsiteX27" fmla="*/ 2158 w 10000"/>
              <a:gd name="connsiteY27" fmla="*/ 328 h 10000"/>
              <a:gd name="connsiteX28" fmla="*/ 2225 w 10000"/>
              <a:gd name="connsiteY28" fmla="*/ 677 h 10000"/>
              <a:gd name="connsiteX29" fmla="*/ 2289 w 10000"/>
              <a:gd name="connsiteY29" fmla="*/ 1234 h 10000"/>
              <a:gd name="connsiteX30" fmla="*/ 2356 w 10000"/>
              <a:gd name="connsiteY30" fmla="*/ 1917 h 10000"/>
              <a:gd name="connsiteX31" fmla="*/ 2421 w 10000"/>
              <a:gd name="connsiteY31" fmla="*/ 2476 h 10000"/>
              <a:gd name="connsiteX32" fmla="*/ 2506 w 10000"/>
              <a:gd name="connsiteY32" fmla="*/ 3013 h 10000"/>
              <a:gd name="connsiteX33" fmla="*/ 2618 w 10000"/>
              <a:gd name="connsiteY33" fmla="*/ 3536 h 10000"/>
              <a:gd name="connsiteX34" fmla="*/ 2704 w 10000"/>
              <a:gd name="connsiteY34" fmla="*/ 3836 h 10000"/>
              <a:gd name="connsiteX35" fmla="*/ 2772 w 10000"/>
              <a:gd name="connsiteY35" fmla="*/ 3989 h 10000"/>
              <a:gd name="connsiteX36" fmla="*/ 2875 w 10000"/>
              <a:gd name="connsiteY36" fmla="*/ 4129 h 10000"/>
              <a:gd name="connsiteX37" fmla="*/ 2937 w 10000"/>
              <a:gd name="connsiteY37" fmla="*/ 4093 h 10000"/>
              <a:gd name="connsiteX38" fmla="*/ 3001 w 10000"/>
              <a:gd name="connsiteY38" fmla="*/ 4059 h 10000"/>
              <a:gd name="connsiteX39" fmla="*/ 3087 w 10000"/>
              <a:gd name="connsiteY39" fmla="*/ 4045 h 10000"/>
              <a:gd name="connsiteX40" fmla="*/ 3195 w 10000"/>
              <a:gd name="connsiteY40" fmla="*/ 4547 h 10000"/>
              <a:gd name="connsiteX41" fmla="*/ 3284 w 10000"/>
              <a:gd name="connsiteY41" fmla="*/ 4895 h 10000"/>
              <a:gd name="connsiteX42" fmla="*/ 3512 w 10000"/>
              <a:gd name="connsiteY42" fmla="*/ 5053 h 10000"/>
              <a:gd name="connsiteX43" fmla="*/ 3733 w 10000"/>
              <a:gd name="connsiteY43" fmla="*/ 5125 h 10000"/>
              <a:gd name="connsiteX44" fmla="*/ 4120 w 10000"/>
              <a:gd name="connsiteY44" fmla="*/ 4745 h 10000"/>
              <a:gd name="connsiteX45" fmla="*/ 5080 w 10000"/>
              <a:gd name="connsiteY45" fmla="*/ 5566 h 10000"/>
              <a:gd name="connsiteX46" fmla="*/ 6860 w 10000"/>
              <a:gd name="connsiteY46" fmla="*/ 5437 h 10000"/>
              <a:gd name="connsiteX47" fmla="*/ 7645 w 10000"/>
              <a:gd name="connsiteY47" fmla="*/ 6167 h 10000"/>
              <a:gd name="connsiteX48" fmla="*/ 8558 w 10000"/>
              <a:gd name="connsiteY48" fmla="*/ 7994 h 10000"/>
              <a:gd name="connsiteX49" fmla="*/ 10000 w 10000"/>
              <a:gd name="connsiteY49" fmla="*/ 8926 h 10000"/>
              <a:gd name="connsiteX50" fmla="*/ 9986 w 10000"/>
              <a:gd name="connsiteY50" fmla="*/ 9868 h 10000"/>
              <a:gd name="connsiteX0" fmla="*/ 0 w 9942"/>
              <a:gd name="connsiteY0" fmla="*/ 10000 h 10000"/>
              <a:gd name="connsiteX1" fmla="*/ 98 w 9942"/>
              <a:gd name="connsiteY1" fmla="*/ 8787 h 10000"/>
              <a:gd name="connsiteX2" fmla="*/ 160 w 9942"/>
              <a:gd name="connsiteY2" fmla="*/ 8752 h 10000"/>
              <a:gd name="connsiteX3" fmla="*/ 247 w 9942"/>
              <a:gd name="connsiteY3" fmla="*/ 8717 h 10000"/>
              <a:gd name="connsiteX4" fmla="*/ 330 w 9942"/>
              <a:gd name="connsiteY4" fmla="*/ 8683 h 10000"/>
              <a:gd name="connsiteX5" fmla="*/ 413 w 9942"/>
              <a:gd name="connsiteY5" fmla="*/ 8647 h 10000"/>
              <a:gd name="connsiteX6" fmla="*/ 522 w 9942"/>
              <a:gd name="connsiteY6" fmla="*/ 8417 h 10000"/>
              <a:gd name="connsiteX7" fmla="*/ 579 w 9942"/>
              <a:gd name="connsiteY7" fmla="*/ 7824 h 10000"/>
              <a:gd name="connsiteX8" fmla="*/ 638 w 9942"/>
              <a:gd name="connsiteY8" fmla="*/ 7615 h 10000"/>
              <a:gd name="connsiteX9" fmla="*/ 742 w 9942"/>
              <a:gd name="connsiteY9" fmla="*/ 7008 h 10000"/>
              <a:gd name="connsiteX10" fmla="*/ 804 w 9942"/>
              <a:gd name="connsiteY10" fmla="*/ 6604 h 10000"/>
              <a:gd name="connsiteX11" fmla="*/ 887 w 9942"/>
              <a:gd name="connsiteY11" fmla="*/ 6171 h 10000"/>
              <a:gd name="connsiteX12" fmla="*/ 949 w 9942"/>
              <a:gd name="connsiteY12" fmla="*/ 5768 h 10000"/>
              <a:gd name="connsiteX13" fmla="*/ 1030 w 9942"/>
              <a:gd name="connsiteY13" fmla="*/ 5175 h 10000"/>
              <a:gd name="connsiteX14" fmla="*/ 1109 w 9942"/>
              <a:gd name="connsiteY14" fmla="*/ 4372 h 10000"/>
              <a:gd name="connsiteX15" fmla="*/ 1210 w 9942"/>
              <a:gd name="connsiteY15" fmla="*/ 3779 h 10000"/>
              <a:gd name="connsiteX16" fmla="*/ 1268 w 9942"/>
              <a:gd name="connsiteY16" fmla="*/ 3173 h 10000"/>
              <a:gd name="connsiteX17" fmla="*/ 1351 w 9942"/>
              <a:gd name="connsiteY17" fmla="*/ 2755 h 10000"/>
              <a:gd name="connsiteX18" fmla="*/ 1413 w 9942"/>
              <a:gd name="connsiteY18" fmla="*/ 2176 h 10000"/>
              <a:gd name="connsiteX19" fmla="*/ 1494 w 9942"/>
              <a:gd name="connsiteY19" fmla="*/ 1723 h 10000"/>
              <a:gd name="connsiteX20" fmla="*/ 1579 w 9942"/>
              <a:gd name="connsiteY20" fmla="*/ 1339 h 10000"/>
              <a:gd name="connsiteX21" fmla="*/ 1657 w 9942"/>
              <a:gd name="connsiteY21" fmla="*/ 907 h 10000"/>
              <a:gd name="connsiteX22" fmla="*/ 1765 w 9942"/>
              <a:gd name="connsiteY22" fmla="*/ 886 h 10000"/>
              <a:gd name="connsiteX23" fmla="*/ 1846 w 9942"/>
              <a:gd name="connsiteY23" fmla="*/ 453 h 10000"/>
              <a:gd name="connsiteX24" fmla="*/ 1927 w 9942"/>
              <a:gd name="connsiteY24" fmla="*/ 48 h 10000"/>
              <a:gd name="connsiteX25" fmla="*/ 2010 w 9942"/>
              <a:gd name="connsiteY25" fmla="*/ 0 h 10000"/>
              <a:gd name="connsiteX26" fmla="*/ 2100 w 9942"/>
              <a:gd name="connsiteY26" fmla="*/ 328 h 10000"/>
              <a:gd name="connsiteX27" fmla="*/ 2167 w 9942"/>
              <a:gd name="connsiteY27" fmla="*/ 677 h 10000"/>
              <a:gd name="connsiteX28" fmla="*/ 2231 w 9942"/>
              <a:gd name="connsiteY28" fmla="*/ 1234 h 10000"/>
              <a:gd name="connsiteX29" fmla="*/ 2298 w 9942"/>
              <a:gd name="connsiteY29" fmla="*/ 1917 h 10000"/>
              <a:gd name="connsiteX30" fmla="*/ 2363 w 9942"/>
              <a:gd name="connsiteY30" fmla="*/ 2476 h 10000"/>
              <a:gd name="connsiteX31" fmla="*/ 2448 w 9942"/>
              <a:gd name="connsiteY31" fmla="*/ 3013 h 10000"/>
              <a:gd name="connsiteX32" fmla="*/ 2560 w 9942"/>
              <a:gd name="connsiteY32" fmla="*/ 3536 h 10000"/>
              <a:gd name="connsiteX33" fmla="*/ 2646 w 9942"/>
              <a:gd name="connsiteY33" fmla="*/ 3836 h 10000"/>
              <a:gd name="connsiteX34" fmla="*/ 2714 w 9942"/>
              <a:gd name="connsiteY34" fmla="*/ 3989 h 10000"/>
              <a:gd name="connsiteX35" fmla="*/ 2817 w 9942"/>
              <a:gd name="connsiteY35" fmla="*/ 4129 h 10000"/>
              <a:gd name="connsiteX36" fmla="*/ 2879 w 9942"/>
              <a:gd name="connsiteY36" fmla="*/ 4093 h 10000"/>
              <a:gd name="connsiteX37" fmla="*/ 2943 w 9942"/>
              <a:gd name="connsiteY37" fmla="*/ 4059 h 10000"/>
              <a:gd name="connsiteX38" fmla="*/ 3029 w 9942"/>
              <a:gd name="connsiteY38" fmla="*/ 4045 h 10000"/>
              <a:gd name="connsiteX39" fmla="*/ 3137 w 9942"/>
              <a:gd name="connsiteY39" fmla="*/ 4547 h 10000"/>
              <a:gd name="connsiteX40" fmla="*/ 3226 w 9942"/>
              <a:gd name="connsiteY40" fmla="*/ 4895 h 10000"/>
              <a:gd name="connsiteX41" fmla="*/ 3454 w 9942"/>
              <a:gd name="connsiteY41" fmla="*/ 5053 h 10000"/>
              <a:gd name="connsiteX42" fmla="*/ 3675 w 9942"/>
              <a:gd name="connsiteY42" fmla="*/ 5125 h 10000"/>
              <a:gd name="connsiteX43" fmla="*/ 4062 w 9942"/>
              <a:gd name="connsiteY43" fmla="*/ 4745 h 10000"/>
              <a:gd name="connsiteX44" fmla="*/ 5022 w 9942"/>
              <a:gd name="connsiteY44" fmla="*/ 5566 h 10000"/>
              <a:gd name="connsiteX45" fmla="*/ 6802 w 9942"/>
              <a:gd name="connsiteY45" fmla="*/ 5437 h 10000"/>
              <a:gd name="connsiteX46" fmla="*/ 7587 w 9942"/>
              <a:gd name="connsiteY46" fmla="*/ 6167 h 10000"/>
              <a:gd name="connsiteX47" fmla="*/ 8500 w 9942"/>
              <a:gd name="connsiteY47" fmla="*/ 7994 h 10000"/>
              <a:gd name="connsiteX48" fmla="*/ 9942 w 9942"/>
              <a:gd name="connsiteY48" fmla="*/ 8926 h 10000"/>
              <a:gd name="connsiteX49" fmla="*/ 9928 w 9942"/>
              <a:gd name="connsiteY49" fmla="*/ 9868 h 10000"/>
              <a:gd name="connsiteX0" fmla="*/ 0 w 9916"/>
              <a:gd name="connsiteY0" fmla="*/ 10119 h 10119"/>
              <a:gd name="connsiteX1" fmla="*/ 15 w 9916"/>
              <a:gd name="connsiteY1" fmla="*/ 8787 h 10119"/>
              <a:gd name="connsiteX2" fmla="*/ 77 w 9916"/>
              <a:gd name="connsiteY2" fmla="*/ 8752 h 10119"/>
              <a:gd name="connsiteX3" fmla="*/ 164 w 9916"/>
              <a:gd name="connsiteY3" fmla="*/ 8717 h 10119"/>
              <a:gd name="connsiteX4" fmla="*/ 248 w 9916"/>
              <a:gd name="connsiteY4" fmla="*/ 8683 h 10119"/>
              <a:gd name="connsiteX5" fmla="*/ 331 w 9916"/>
              <a:gd name="connsiteY5" fmla="*/ 8647 h 10119"/>
              <a:gd name="connsiteX6" fmla="*/ 441 w 9916"/>
              <a:gd name="connsiteY6" fmla="*/ 8417 h 10119"/>
              <a:gd name="connsiteX7" fmla="*/ 498 w 9916"/>
              <a:gd name="connsiteY7" fmla="*/ 7824 h 10119"/>
              <a:gd name="connsiteX8" fmla="*/ 558 w 9916"/>
              <a:gd name="connsiteY8" fmla="*/ 7615 h 10119"/>
              <a:gd name="connsiteX9" fmla="*/ 662 w 9916"/>
              <a:gd name="connsiteY9" fmla="*/ 7008 h 10119"/>
              <a:gd name="connsiteX10" fmla="*/ 725 w 9916"/>
              <a:gd name="connsiteY10" fmla="*/ 6604 h 10119"/>
              <a:gd name="connsiteX11" fmla="*/ 808 w 9916"/>
              <a:gd name="connsiteY11" fmla="*/ 6171 h 10119"/>
              <a:gd name="connsiteX12" fmla="*/ 871 w 9916"/>
              <a:gd name="connsiteY12" fmla="*/ 5768 h 10119"/>
              <a:gd name="connsiteX13" fmla="*/ 952 w 9916"/>
              <a:gd name="connsiteY13" fmla="*/ 5175 h 10119"/>
              <a:gd name="connsiteX14" fmla="*/ 1031 w 9916"/>
              <a:gd name="connsiteY14" fmla="*/ 4372 h 10119"/>
              <a:gd name="connsiteX15" fmla="*/ 1133 w 9916"/>
              <a:gd name="connsiteY15" fmla="*/ 3779 h 10119"/>
              <a:gd name="connsiteX16" fmla="*/ 1191 w 9916"/>
              <a:gd name="connsiteY16" fmla="*/ 3173 h 10119"/>
              <a:gd name="connsiteX17" fmla="*/ 1275 w 9916"/>
              <a:gd name="connsiteY17" fmla="*/ 2755 h 10119"/>
              <a:gd name="connsiteX18" fmla="*/ 1337 w 9916"/>
              <a:gd name="connsiteY18" fmla="*/ 2176 h 10119"/>
              <a:gd name="connsiteX19" fmla="*/ 1419 w 9916"/>
              <a:gd name="connsiteY19" fmla="*/ 1723 h 10119"/>
              <a:gd name="connsiteX20" fmla="*/ 1504 w 9916"/>
              <a:gd name="connsiteY20" fmla="*/ 1339 h 10119"/>
              <a:gd name="connsiteX21" fmla="*/ 1583 w 9916"/>
              <a:gd name="connsiteY21" fmla="*/ 907 h 10119"/>
              <a:gd name="connsiteX22" fmla="*/ 1691 w 9916"/>
              <a:gd name="connsiteY22" fmla="*/ 886 h 10119"/>
              <a:gd name="connsiteX23" fmla="*/ 1773 w 9916"/>
              <a:gd name="connsiteY23" fmla="*/ 453 h 10119"/>
              <a:gd name="connsiteX24" fmla="*/ 1854 w 9916"/>
              <a:gd name="connsiteY24" fmla="*/ 48 h 10119"/>
              <a:gd name="connsiteX25" fmla="*/ 1938 w 9916"/>
              <a:gd name="connsiteY25" fmla="*/ 0 h 10119"/>
              <a:gd name="connsiteX26" fmla="*/ 2028 w 9916"/>
              <a:gd name="connsiteY26" fmla="*/ 328 h 10119"/>
              <a:gd name="connsiteX27" fmla="*/ 2096 w 9916"/>
              <a:gd name="connsiteY27" fmla="*/ 677 h 10119"/>
              <a:gd name="connsiteX28" fmla="*/ 2160 w 9916"/>
              <a:gd name="connsiteY28" fmla="*/ 1234 h 10119"/>
              <a:gd name="connsiteX29" fmla="*/ 2227 w 9916"/>
              <a:gd name="connsiteY29" fmla="*/ 1917 h 10119"/>
              <a:gd name="connsiteX30" fmla="*/ 2293 w 9916"/>
              <a:gd name="connsiteY30" fmla="*/ 2476 h 10119"/>
              <a:gd name="connsiteX31" fmla="*/ 2378 w 9916"/>
              <a:gd name="connsiteY31" fmla="*/ 3013 h 10119"/>
              <a:gd name="connsiteX32" fmla="*/ 2491 w 9916"/>
              <a:gd name="connsiteY32" fmla="*/ 3536 h 10119"/>
              <a:gd name="connsiteX33" fmla="*/ 2577 w 9916"/>
              <a:gd name="connsiteY33" fmla="*/ 3836 h 10119"/>
              <a:gd name="connsiteX34" fmla="*/ 2646 w 9916"/>
              <a:gd name="connsiteY34" fmla="*/ 3989 h 10119"/>
              <a:gd name="connsiteX35" fmla="*/ 2749 w 9916"/>
              <a:gd name="connsiteY35" fmla="*/ 4129 h 10119"/>
              <a:gd name="connsiteX36" fmla="*/ 2812 w 9916"/>
              <a:gd name="connsiteY36" fmla="*/ 4093 h 10119"/>
              <a:gd name="connsiteX37" fmla="*/ 2876 w 9916"/>
              <a:gd name="connsiteY37" fmla="*/ 4059 h 10119"/>
              <a:gd name="connsiteX38" fmla="*/ 2963 w 9916"/>
              <a:gd name="connsiteY38" fmla="*/ 4045 h 10119"/>
              <a:gd name="connsiteX39" fmla="*/ 3071 w 9916"/>
              <a:gd name="connsiteY39" fmla="*/ 4547 h 10119"/>
              <a:gd name="connsiteX40" fmla="*/ 3161 w 9916"/>
              <a:gd name="connsiteY40" fmla="*/ 4895 h 10119"/>
              <a:gd name="connsiteX41" fmla="*/ 3390 w 9916"/>
              <a:gd name="connsiteY41" fmla="*/ 5053 h 10119"/>
              <a:gd name="connsiteX42" fmla="*/ 3612 w 9916"/>
              <a:gd name="connsiteY42" fmla="*/ 5125 h 10119"/>
              <a:gd name="connsiteX43" fmla="*/ 4002 w 9916"/>
              <a:gd name="connsiteY43" fmla="*/ 4745 h 10119"/>
              <a:gd name="connsiteX44" fmla="*/ 4967 w 9916"/>
              <a:gd name="connsiteY44" fmla="*/ 5566 h 10119"/>
              <a:gd name="connsiteX45" fmla="*/ 6758 w 9916"/>
              <a:gd name="connsiteY45" fmla="*/ 5437 h 10119"/>
              <a:gd name="connsiteX46" fmla="*/ 7547 w 9916"/>
              <a:gd name="connsiteY46" fmla="*/ 6167 h 10119"/>
              <a:gd name="connsiteX47" fmla="*/ 8466 w 9916"/>
              <a:gd name="connsiteY47" fmla="*/ 7994 h 10119"/>
              <a:gd name="connsiteX48" fmla="*/ 9916 w 9916"/>
              <a:gd name="connsiteY48" fmla="*/ 8926 h 10119"/>
              <a:gd name="connsiteX49" fmla="*/ 9902 w 9916"/>
              <a:gd name="connsiteY49" fmla="*/ 9868 h 10119"/>
              <a:gd name="connsiteX0" fmla="*/ 0 w 10000"/>
              <a:gd name="connsiteY0" fmla="*/ 10000 h 10000"/>
              <a:gd name="connsiteX1" fmla="*/ 15 w 10000"/>
              <a:gd name="connsiteY1" fmla="*/ 8684 h 10000"/>
              <a:gd name="connsiteX2" fmla="*/ 78 w 10000"/>
              <a:gd name="connsiteY2" fmla="*/ 8649 h 10000"/>
              <a:gd name="connsiteX3" fmla="*/ 165 w 10000"/>
              <a:gd name="connsiteY3" fmla="*/ 8614 h 10000"/>
              <a:gd name="connsiteX4" fmla="*/ 250 w 10000"/>
              <a:gd name="connsiteY4" fmla="*/ 8581 h 10000"/>
              <a:gd name="connsiteX5" fmla="*/ 334 w 10000"/>
              <a:gd name="connsiteY5" fmla="*/ 8545 h 10000"/>
              <a:gd name="connsiteX6" fmla="*/ 445 w 10000"/>
              <a:gd name="connsiteY6" fmla="*/ 8318 h 10000"/>
              <a:gd name="connsiteX7" fmla="*/ 502 w 10000"/>
              <a:gd name="connsiteY7" fmla="*/ 7732 h 10000"/>
              <a:gd name="connsiteX8" fmla="*/ 563 w 10000"/>
              <a:gd name="connsiteY8" fmla="*/ 7525 h 10000"/>
              <a:gd name="connsiteX9" fmla="*/ 668 w 10000"/>
              <a:gd name="connsiteY9" fmla="*/ 6926 h 10000"/>
              <a:gd name="connsiteX10" fmla="*/ 731 w 10000"/>
              <a:gd name="connsiteY10" fmla="*/ 6526 h 10000"/>
              <a:gd name="connsiteX11" fmla="*/ 815 w 10000"/>
              <a:gd name="connsiteY11" fmla="*/ 6098 h 10000"/>
              <a:gd name="connsiteX12" fmla="*/ 878 w 10000"/>
              <a:gd name="connsiteY12" fmla="*/ 5700 h 10000"/>
              <a:gd name="connsiteX13" fmla="*/ 960 w 10000"/>
              <a:gd name="connsiteY13" fmla="*/ 5114 h 10000"/>
              <a:gd name="connsiteX14" fmla="*/ 1040 w 10000"/>
              <a:gd name="connsiteY14" fmla="*/ 4321 h 10000"/>
              <a:gd name="connsiteX15" fmla="*/ 1143 w 10000"/>
              <a:gd name="connsiteY15" fmla="*/ 3735 h 10000"/>
              <a:gd name="connsiteX16" fmla="*/ 1201 w 10000"/>
              <a:gd name="connsiteY16" fmla="*/ 3136 h 10000"/>
              <a:gd name="connsiteX17" fmla="*/ 1286 w 10000"/>
              <a:gd name="connsiteY17" fmla="*/ 2723 h 10000"/>
              <a:gd name="connsiteX18" fmla="*/ 1348 w 10000"/>
              <a:gd name="connsiteY18" fmla="*/ 2150 h 10000"/>
              <a:gd name="connsiteX19" fmla="*/ 1431 w 10000"/>
              <a:gd name="connsiteY19" fmla="*/ 1703 h 10000"/>
              <a:gd name="connsiteX20" fmla="*/ 1517 w 10000"/>
              <a:gd name="connsiteY20" fmla="*/ 1323 h 10000"/>
              <a:gd name="connsiteX21" fmla="*/ 1596 w 10000"/>
              <a:gd name="connsiteY21" fmla="*/ 896 h 10000"/>
              <a:gd name="connsiteX22" fmla="*/ 1705 w 10000"/>
              <a:gd name="connsiteY22" fmla="*/ 876 h 10000"/>
              <a:gd name="connsiteX23" fmla="*/ 1788 w 10000"/>
              <a:gd name="connsiteY23" fmla="*/ 448 h 10000"/>
              <a:gd name="connsiteX24" fmla="*/ 1870 w 10000"/>
              <a:gd name="connsiteY24" fmla="*/ 47 h 10000"/>
              <a:gd name="connsiteX25" fmla="*/ 1954 w 10000"/>
              <a:gd name="connsiteY25" fmla="*/ 0 h 10000"/>
              <a:gd name="connsiteX26" fmla="*/ 2045 w 10000"/>
              <a:gd name="connsiteY26" fmla="*/ 324 h 10000"/>
              <a:gd name="connsiteX27" fmla="*/ 2114 w 10000"/>
              <a:gd name="connsiteY27" fmla="*/ 669 h 10000"/>
              <a:gd name="connsiteX28" fmla="*/ 2178 w 10000"/>
              <a:gd name="connsiteY28" fmla="*/ 1219 h 10000"/>
              <a:gd name="connsiteX29" fmla="*/ 2246 w 10000"/>
              <a:gd name="connsiteY29" fmla="*/ 1894 h 10000"/>
              <a:gd name="connsiteX30" fmla="*/ 2312 w 10000"/>
              <a:gd name="connsiteY30" fmla="*/ 2447 h 10000"/>
              <a:gd name="connsiteX31" fmla="*/ 2398 w 10000"/>
              <a:gd name="connsiteY31" fmla="*/ 2978 h 10000"/>
              <a:gd name="connsiteX32" fmla="*/ 2512 w 10000"/>
              <a:gd name="connsiteY32" fmla="*/ 3494 h 10000"/>
              <a:gd name="connsiteX33" fmla="*/ 2599 w 10000"/>
              <a:gd name="connsiteY33" fmla="*/ 3791 h 10000"/>
              <a:gd name="connsiteX34" fmla="*/ 2668 w 10000"/>
              <a:gd name="connsiteY34" fmla="*/ 3942 h 10000"/>
              <a:gd name="connsiteX35" fmla="*/ 2772 w 10000"/>
              <a:gd name="connsiteY35" fmla="*/ 4080 h 10000"/>
              <a:gd name="connsiteX36" fmla="*/ 2836 w 10000"/>
              <a:gd name="connsiteY36" fmla="*/ 4045 h 10000"/>
              <a:gd name="connsiteX37" fmla="*/ 2900 w 10000"/>
              <a:gd name="connsiteY37" fmla="*/ 4011 h 10000"/>
              <a:gd name="connsiteX38" fmla="*/ 2988 w 10000"/>
              <a:gd name="connsiteY38" fmla="*/ 3997 h 10000"/>
              <a:gd name="connsiteX39" fmla="*/ 3097 w 10000"/>
              <a:gd name="connsiteY39" fmla="*/ 4494 h 10000"/>
              <a:gd name="connsiteX40" fmla="*/ 3188 w 10000"/>
              <a:gd name="connsiteY40" fmla="*/ 4837 h 10000"/>
              <a:gd name="connsiteX41" fmla="*/ 3419 w 10000"/>
              <a:gd name="connsiteY41" fmla="*/ 4994 h 10000"/>
              <a:gd name="connsiteX42" fmla="*/ 3643 w 10000"/>
              <a:gd name="connsiteY42" fmla="*/ 5065 h 10000"/>
              <a:gd name="connsiteX43" fmla="*/ 4036 w 10000"/>
              <a:gd name="connsiteY43" fmla="*/ 4689 h 10000"/>
              <a:gd name="connsiteX44" fmla="*/ 5009 w 10000"/>
              <a:gd name="connsiteY44" fmla="*/ 5501 h 10000"/>
              <a:gd name="connsiteX45" fmla="*/ 6815 w 10000"/>
              <a:gd name="connsiteY45" fmla="*/ 5373 h 10000"/>
              <a:gd name="connsiteX46" fmla="*/ 7611 w 10000"/>
              <a:gd name="connsiteY46" fmla="*/ 6094 h 10000"/>
              <a:gd name="connsiteX47" fmla="*/ 8538 w 10000"/>
              <a:gd name="connsiteY47" fmla="*/ 7900 h 10000"/>
              <a:gd name="connsiteX48" fmla="*/ 10000 w 10000"/>
              <a:gd name="connsiteY48" fmla="*/ 8821 h 10000"/>
              <a:gd name="connsiteX49" fmla="*/ 9986 w 10000"/>
              <a:gd name="connsiteY49" fmla="*/ 9752 h 10000"/>
              <a:gd name="connsiteX0" fmla="*/ 0 w 10020"/>
              <a:gd name="connsiteY0" fmla="*/ 10000 h 10045"/>
              <a:gd name="connsiteX1" fmla="*/ 15 w 10020"/>
              <a:gd name="connsiteY1" fmla="*/ 8684 h 10045"/>
              <a:gd name="connsiteX2" fmla="*/ 78 w 10020"/>
              <a:gd name="connsiteY2" fmla="*/ 8649 h 10045"/>
              <a:gd name="connsiteX3" fmla="*/ 165 w 10020"/>
              <a:gd name="connsiteY3" fmla="*/ 8614 h 10045"/>
              <a:gd name="connsiteX4" fmla="*/ 250 w 10020"/>
              <a:gd name="connsiteY4" fmla="*/ 8581 h 10045"/>
              <a:gd name="connsiteX5" fmla="*/ 334 w 10020"/>
              <a:gd name="connsiteY5" fmla="*/ 8545 h 10045"/>
              <a:gd name="connsiteX6" fmla="*/ 445 w 10020"/>
              <a:gd name="connsiteY6" fmla="*/ 8318 h 10045"/>
              <a:gd name="connsiteX7" fmla="*/ 502 w 10020"/>
              <a:gd name="connsiteY7" fmla="*/ 7732 h 10045"/>
              <a:gd name="connsiteX8" fmla="*/ 563 w 10020"/>
              <a:gd name="connsiteY8" fmla="*/ 7525 h 10045"/>
              <a:gd name="connsiteX9" fmla="*/ 668 w 10020"/>
              <a:gd name="connsiteY9" fmla="*/ 6926 h 10045"/>
              <a:gd name="connsiteX10" fmla="*/ 731 w 10020"/>
              <a:gd name="connsiteY10" fmla="*/ 6526 h 10045"/>
              <a:gd name="connsiteX11" fmla="*/ 815 w 10020"/>
              <a:gd name="connsiteY11" fmla="*/ 6098 h 10045"/>
              <a:gd name="connsiteX12" fmla="*/ 878 w 10020"/>
              <a:gd name="connsiteY12" fmla="*/ 5700 h 10045"/>
              <a:gd name="connsiteX13" fmla="*/ 960 w 10020"/>
              <a:gd name="connsiteY13" fmla="*/ 5114 h 10045"/>
              <a:gd name="connsiteX14" fmla="*/ 1040 w 10020"/>
              <a:gd name="connsiteY14" fmla="*/ 4321 h 10045"/>
              <a:gd name="connsiteX15" fmla="*/ 1143 w 10020"/>
              <a:gd name="connsiteY15" fmla="*/ 3735 h 10045"/>
              <a:gd name="connsiteX16" fmla="*/ 1201 w 10020"/>
              <a:gd name="connsiteY16" fmla="*/ 3136 h 10045"/>
              <a:gd name="connsiteX17" fmla="*/ 1286 w 10020"/>
              <a:gd name="connsiteY17" fmla="*/ 2723 h 10045"/>
              <a:gd name="connsiteX18" fmla="*/ 1348 w 10020"/>
              <a:gd name="connsiteY18" fmla="*/ 2150 h 10045"/>
              <a:gd name="connsiteX19" fmla="*/ 1431 w 10020"/>
              <a:gd name="connsiteY19" fmla="*/ 1703 h 10045"/>
              <a:gd name="connsiteX20" fmla="*/ 1517 w 10020"/>
              <a:gd name="connsiteY20" fmla="*/ 1323 h 10045"/>
              <a:gd name="connsiteX21" fmla="*/ 1596 w 10020"/>
              <a:gd name="connsiteY21" fmla="*/ 896 h 10045"/>
              <a:gd name="connsiteX22" fmla="*/ 1705 w 10020"/>
              <a:gd name="connsiteY22" fmla="*/ 876 h 10045"/>
              <a:gd name="connsiteX23" fmla="*/ 1788 w 10020"/>
              <a:gd name="connsiteY23" fmla="*/ 448 h 10045"/>
              <a:gd name="connsiteX24" fmla="*/ 1870 w 10020"/>
              <a:gd name="connsiteY24" fmla="*/ 47 h 10045"/>
              <a:gd name="connsiteX25" fmla="*/ 1954 w 10020"/>
              <a:gd name="connsiteY25" fmla="*/ 0 h 10045"/>
              <a:gd name="connsiteX26" fmla="*/ 2045 w 10020"/>
              <a:gd name="connsiteY26" fmla="*/ 324 h 10045"/>
              <a:gd name="connsiteX27" fmla="*/ 2114 w 10020"/>
              <a:gd name="connsiteY27" fmla="*/ 669 h 10045"/>
              <a:gd name="connsiteX28" fmla="*/ 2178 w 10020"/>
              <a:gd name="connsiteY28" fmla="*/ 1219 h 10045"/>
              <a:gd name="connsiteX29" fmla="*/ 2246 w 10020"/>
              <a:gd name="connsiteY29" fmla="*/ 1894 h 10045"/>
              <a:gd name="connsiteX30" fmla="*/ 2312 w 10020"/>
              <a:gd name="connsiteY30" fmla="*/ 2447 h 10045"/>
              <a:gd name="connsiteX31" fmla="*/ 2398 w 10020"/>
              <a:gd name="connsiteY31" fmla="*/ 2978 h 10045"/>
              <a:gd name="connsiteX32" fmla="*/ 2512 w 10020"/>
              <a:gd name="connsiteY32" fmla="*/ 3494 h 10045"/>
              <a:gd name="connsiteX33" fmla="*/ 2599 w 10020"/>
              <a:gd name="connsiteY33" fmla="*/ 3791 h 10045"/>
              <a:gd name="connsiteX34" fmla="*/ 2668 w 10020"/>
              <a:gd name="connsiteY34" fmla="*/ 3942 h 10045"/>
              <a:gd name="connsiteX35" fmla="*/ 2772 w 10020"/>
              <a:gd name="connsiteY35" fmla="*/ 4080 h 10045"/>
              <a:gd name="connsiteX36" fmla="*/ 2836 w 10020"/>
              <a:gd name="connsiteY36" fmla="*/ 4045 h 10045"/>
              <a:gd name="connsiteX37" fmla="*/ 2900 w 10020"/>
              <a:gd name="connsiteY37" fmla="*/ 4011 h 10045"/>
              <a:gd name="connsiteX38" fmla="*/ 2988 w 10020"/>
              <a:gd name="connsiteY38" fmla="*/ 3997 h 10045"/>
              <a:gd name="connsiteX39" fmla="*/ 3097 w 10020"/>
              <a:gd name="connsiteY39" fmla="*/ 4494 h 10045"/>
              <a:gd name="connsiteX40" fmla="*/ 3188 w 10020"/>
              <a:gd name="connsiteY40" fmla="*/ 4837 h 10045"/>
              <a:gd name="connsiteX41" fmla="*/ 3419 w 10020"/>
              <a:gd name="connsiteY41" fmla="*/ 4994 h 10045"/>
              <a:gd name="connsiteX42" fmla="*/ 3643 w 10020"/>
              <a:gd name="connsiteY42" fmla="*/ 5065 h 10045"/>
              <a:gd name="connsiteX43" fmla="*/ 4036 w 10020"/>
              <a:gd name="connsiteY43" fmla="*/ 4689 h 10045"/>
              <a:gd name="connsiteX44" fmla="*/ 5009 w 10020"/>
              <a:gd name="connsiteY44" fmla="*/ 5501 h 10045"/>
              <a:gd name="connsiteX45" fmla="*/ 6815 w 10020"/>
              <a:gd name="connsiteY45" fmla="*/ 5373 h 10045"/>
              <a:gd name="connsiteX46" fmla="*/ 7611 w 10020"/>
              <a:gd name="connsiteY46" fmla="*/ 6094 h 10045"/>
              <a:gd name="connsiteX47" fmla="*/ 8538 w 10020"/>
              <a:gd name="connsiteY47" fmla="*/ 7900 h 10045"/>
              <a:gd name="connsiteX48" fmla="*/ 10000 w 10020"/>
              <a:gd name="connsiteY48" fmla="*/ 8821 h 10045"/>
              <a:gd name="connsiteX49" fmla="*/ 10020 w 10020"/>
              <a:gd name="connsiteY49" fmla="*/ 10045 h 10045"/>
              <a:gd name="connsiteX0" fmla="*/ 0 w 10020"/>
              <a:gd name="connsiteY0" fmla="*/ 10000 h 10045"/>
              <a:gd name="connsiteX1" fmla="*/ 15 w 10020"/>
              <a:gd name="connsiteY1" fmla="*/ 8684 h 10045"/>
              <a:gd name="connsiteX2" fmla="*/ 78 w 10020"/>
              <a:gd name="connsiteY2" fmla="*/ 8649 h 10045"/>
              <a:gd name="connsiteX3" fmla="*/ 165 w 10020"/>
              <a:gd name="connsiteY3" fmla="*/ 8614 h 10045"/>
              <a:gd name="connsiteX4" fmla="*/ 250 w 10020"/>
              <a:gd name="connsiteY4" fmla="*/ 8581 h 10045"/>
              <a:gd name="connsiteX5" fmla="*/ 334 w 10020"/>
              <a:gd name="connsiteY5" fmla="*/ 8545 h 10045"/>
              <a:gd name="connsiteX6" fmla="*/ 445 w 10020"/>
              <a:gd name="connsiteY6" fmla="*/ 8318 h 10045"/>
              <a:gd name="connsiteX7" fmla="*/ 502 w 10020"/>
              <a:gd name="connsiteY7" fmla="*/ 7732 h 10045"/>
              <a:gd name="connsiteX8" fmla="*/ 563 w 10020"/>
              <a:gd name="connsiteY8" fmla="*/ 7525 h 10045"/>
              <a:gd name="connsiteX9" fmla="*/ 668 w 10020"/>
              <a:gd name="connsiteY9" fmla="*/ 6926 h 10045"/>
              <a:gd name="connsiteX10" fmla="*/ 731 w 10020"/>
              <a:gd name="connsiteY10" fmla="*/ 6526 h 10045"/>
              <a:gd name="connsiteX11" fmla="*/ 815 w 10020"/>
              <a:gd name="connsiteY11" fmla="*/ 6098 h 10045"/>
              <a:gd name="connsiteX12" fmla="*/ 878 w 10020"/>
              <a:gd name="connsiteY12" fmla="*/ 5700 h 10045"/>
              <a:gd name="connsiteX13" fmla="*/ 960 w 10020"/>
              <a:gd name="connsiteY13" fmla="*/ 5114 h 10045"/>
              <a:gd name="connsiteX14" fmla="*/ 1040 w 10020"/>
              <a:gd name="connsiteY14" fmla="*/ 4321 h 10045"/>
              <a:gd name="connsiteX15" fmla="*/ 1143 w 10020"/>
              <a:gd name="connsiteY15" fmla="*/ 3735 h 10045"/>
              <a:gd name="connsiteX16" fmla="*/ 1201 w 10020"/>
              <a:gd name="connsiteY16" fmla="*/ 3136 h 10045"/>
              <a:gd name="connsiteX17" fmla="*/ 1286 w 10020"/>
              <a:gd name="connsiteY17" fmla="*/ 2723 h 10045"/>
              <a:gd name="connsiteX18" fmla="*/ 1348 w 10020"/>
              <a:gd name="connsiteY18" fmla="*/ 2150 h 10045"/>
              <a:gd name="connsiteX19" fmla="*/ 1431 w 10020"/>
              <a:gd name="connsiteY19" fmla="*/ 1703 h 10045"/>
              <a:gd name="connsiteX20" fmla="*/ 1517 w 10020"/>
              <a:gd name="connsiteY20" fmla="*/ 1323 h 10045"/>
              <a:gd name="connsiteX21" fmla="*/ 1596 w 10020"/>
              <a:gd name="connsiteY21" fmla="*/ 896 h 10045"/>
              <a:gd name="connsiteX22" fmla="*/ 1705 w 10020"/>
              <a:gd name="connsiteY22" fmla="*/ 876 h 10045"/>
              <a:gd name="connsiteX23" fmla="*/ 1788 w 10020"/>
              <a:gd name="connsiteY23" fmla="*/ 448 h 10045"/>
              <a:gd name="connsiteX24" fmla="*/ 1870 w 10020"/>
              <a:gd name="connsiteY24" fmla="*/ 47 h 10045"/>
              <a:gd name="connsiteX25" fmla="*/ 1954 w 10020"/>
              <a:gd name="connsiteY25" fmla="*/ 0 h 10045"/>
              <a:gd name="connsiteX26" fmla="*/ 2045 w 10020"/>
              <a:gd name="connsiteY26" fmla="*/ 324 h 10045"/>
              <a:gd name="connsiteX27" fmla="*/ 2114 w 10020"/>
              <a:gd name="connsiteY27" fmla="*/ 669 h 10045"/>
              <a:gd name="connsiteX28" fmla="*/ 2178 w 10020"/>
              <a:gd name="connsiteY28" fmla="*/ 1219 h 10045"/>
              <a:gd name="connsiteX29" fmla="*/ 2246 w 10020"/>
              <a:gd name="connsiteY29" fmla="*/ 1894 h 10045"/>
              <a:gd name="connsiteX30" fmla="*/ 2312 w 10020"/>
              <a:gd name="connsiteY30" fmla="*/ 2447 h 10045"/>
              <a:gd name="connsiteX31" fmla="*/ 2398 w 10020"/>
              <a:gd name="connsiteY31" fmla="*/ 2978 h 10045"/>
              <a:gd name="connsiteX32" fmla="*/ 2512 w 10020"/>
              <a:gd name="connsiteY32" fmla="*/ 3494 h 10045"/>
              <a:gd name="connsiteX33" fmla="*/ 2599 w 10020"/>
              <a:gd name="connsiteY33" fmla="*/ 3791 h 10045"/>
              <a:gd name="connsiteX34" fmla="*/ 2668 w 10020"/>
              <a:gd name="connsiteY34" fmla="*/ 3942 h 10045"/>
              <a:gd name="connsiteX35" fmla="*/ 2772 w 10020"/>
              <a:gd name="connsiteY35" fmla="*/ 4080 h 10045"/>
              <a:gd name="connsiteX36" fmla="*/ 2836 w 10020"/>
              <a:gd name="connsiteY36" fmla="*/ 4045 h 10045"/>
              <a:gd name="connsiteX37" fmla="*/ 2900 w 10020"/>
              <a:gd name="connsiteY37" fmla="*/ 4011 h 10045"/>
              <a:gd name="connsiteX38" fmla="*/ 2988 w 10020"/>
              <a:gd name="connsiteY38" fmla="*/ 3997 h 10045"/>
              <a:gd name="connsiteX39" fmla="*/ 3097 w 10020"/>
              <a:gd name="connsiteY39" fmla="*/ 4494 h 10045"/>
              <a:gd name="connsiteX40" fmla="*/ 3188 w 10020"/>
              <a:gd name="connsiteY40" fmla="*/ 4837 h 10045"/>
              <a:gd name="connsiteX41" fmla="*/ 3419 w 10020"/>
              <a:gd name="connsiteY41" fmla="*/ 4994 h 10045"/>
              <a:gd name="connsiteX42" fmla="*/ 3643 w 10020"/>
              <a:gd name="connsiteY42" fmla="*/ 5065 h 10045"/>
              <a:gd name="connsiteX43" fmla="*/ 4036 w 10020"/>
              <a:gd name="connsiteY43" fmla="*/ 4689 h 10045"/>
              <a:gd name="connsiteX44" fmla="*/ 5009 w 10020"/>
              <a:gd name="connsiteY44" fmla="*/ 5501 h 10045"/>
              <a:gd name="connsiteX45" fmla="*/ 6815 w 10020"/>
              <a:gd name="connsiteY45" fmla="*/ 5373 h 10045"/>
              <a:gd name="connsiteX46" fmla="*/ 7611 w 10020"/>
              <a:gd name="connsiteY46" fmla="*/ 6094 h 10045"/>
              <a:gd name="connsiteX47" fmla="*/ 8538 w 10020"/>
              <a:gd name="connsiteY47" fmla="*/ 7900 h 10045"/>
              <a:gd name="connsiteX48" fmla="*/ 9915 w 10020"/>
              <a:gd name="connsiteY48" fmla="*/ 8880 h 10045"/>
              <a:gd name="connsiteX49" fmla="*/ 10020 w 10020"/>
              <a:gd name="connsiteY49" fmla="*/ 10045 h 10045"/>
              <a:gd name="connsiteX0" fmla="*/ 0 w 10020"/>
              <a:gd name="connsiteY0" fmla="*/ 10000 h 10045"/>
              <a:gd name="connsiteX1" fmla="*/ 15 w 10020"/>
              <a:gd name="connsiteY1" fmla="*/ 8684 h 10045"/>
              <a:gd name="connsiteX2" fmla="*/ 78 w 10020"/>
              <a:gd name="connsiteY2" fmla="*/ 8649 h 10045"/>
              <a:gd name="connsiteX3" fmla="*/ 165 w 10020"/>
              <a:gd name="connsiteY3" fmla="*/ 8614 h 10045"/>
              <a:gd name="connsiteX4" fmla="*/ 250 w 10020"/>
              <a:gd name="connsiteY4" fmla="*/ 8581 h 10045"/>
              <a:gd name="connsiteX5" fmla="*/ 334 w 10020"/>
              <a:gd name="connsiteY5" fmla="*/ 8545 h 10045"/>
              <a:gd name="connsiteX6" fmla="*/ 445 w 10020"/>
              <a:gd name="connsiteY6" fmla="*/ 8318 h 10045"/>
              <a:gd name="connsiteX7" fmla="*/ 502 w 10020"/>
              <a:gd name="connsiteY7" fmla="*/ 7732 h 10045"/>
              <a:gd name="connsiteX8" fmla="*/ 563 w 10020"/>
              <a:gd name="connsiteY8" fmla="*/ 7525 h 10045"/>
              <a:gd name="connsiteX9" fmla="*/ 668 w 10020"/>
              <a:gd name="connsiteY9" fmla="*/ 6926 h 10045"/>
              <a:gd name="connsiteX10" fmla="*/ 731 w 10020"/>
              <a:gd name="connsiteY10" fmla="*/ 6526 h 10045"/>
              <a:gd name="connsiteX11" fmla="*/ 815 w 10020"/>
              <a:gd name="connsiteY11" fmla="*/ 6098 h 10045"/>
              <a:gd name="connsiteX12" fmla="*/ 878 w 10020"/>
              <a:gd name="connsiteY12" fmla="*/ 5700 h 10045"/>
              <a:gd name="connsiteX13" fmla="*/ 960 w 10020"/>
              <a:gd name="connsiteY13" fmla="*/ 5114 h 10045"/>
              <a:gd name="connsiteX14" fmla="*/ 1040 w 10020"/>
              <a:gd name="connsiteY14" fmla="*/ 4321 h 10045"/>
              <a:gd name="connsiteX15" fmla="*/ 1143 w 10020"/>
              <a:gd name="connsiteY15" fmla="*/ 3735 h 10045"/>
              <a:gd name="connsiteX16" fmla="*/ 1201 w 10020"/>
              <a:gd name="connsiteY16" fmla="*/ 3136 h 10045"/>
              <a:gd name="connsiteX17" fmla="*/ 1286 w 10020"/>
              <a:gd name="connsiteY17" fmla="*/ 2723 h 10045"/>
              <a:gd name="connsiteX18" fmla="*/ 1348 w 10020"/>
              <a:gd name="connsiteY18" fmla="*/ 2150 h 10045"/>
              <a:gd name="connsiteX19" fmla="*/ 1431 w 10020"/>
              <a:gd name="connsiteY19" fmla="*/ 1703 h 10045"/>
              <a:gd name="connsiteX20" fmla="*/ 1517 w 10020"/>
              <a:gd name="connsiteY20" fmla="*/ 1323 h 10045"/>
              <a:gd name="connsiteX21" fmla="*/ 1596 w 10020"/>
              <a:gd name="connsiteY21" fmla="*/ 896 h 10045"/>
              <a:gd name="connsiteX22" fmla="*/ 1705 w 10020"/>
              <a:gd name="connsiteY22" fmla="*/ 876 h 10045"/>
              <a:gd name="connsiteX23" fmla="*/ 1788 w 10020"/>
              <a:gd name="connsiteY23" fmla="*/ 448 h 10045"/>
              <a:gd name="connsiteX24" fmla="*/ 1870 w 10020"/>
              <a:gd name="connsiteY24" fmla="*/ 47 h 10045"/>
              <a:gd name="connsiteX25" fmla="*/ 1954 w 10020"/>
              <a:gd name="connsiteY25" fmla="*/ 0 h 10045"/>
              <a:gd name="connsiteX26" fmla="*/ 2045 w 10020"/>
              <a:gd name="connsiteY26" fmla="*/ 324 h 10045"/>
              <a:gd name="connsiteX27" fmla="*/ 2114 w 10020"/>
              <a:gd name="connsiteY27" fmla="*/ 669 h 10045"/>
              <a:gd name="connsiteX28" fmla="*/ 2178 w 10020"/>
              <a:gd name="connsiteY28" fmla="*/ 1219 h 10045"/>
              <a:gd name="connsiteX29" fmla="*/ 2246 w 10020"/>
              <a:gd name="connsiteY29" fmla="*/ 1894 h 10045"/>
              <a:gd name="connsiteX30" fmla="*/ 2312 w 10020"/>
              <a:gd name="connsiteY30" fmla="*/ 2447 h 10045"/>
              <a:gd name="connsiteX31" fmla="*/ 2398 w 10020"/>
              <a:gd name="connsiteY31" fmla="*/ 2978 h 10045"/>
              <a:gd name="connsiteX32" fmla="*/ 2512 w 10020"/>
              <a:gd name="connsiteY32" fmla="*/ 3494 h 10045"/>
              <a:gd name="connsiteX33" fmla="*/ 2599 w 10020"/>
              <a:gd name="connsiteY33" fmla="*/ 3791 h 10045"/>
              <a:gd name="connsiteX34" fmla="*/ 2668 w 10020"/>
              <a:gd name="connsiteY34" fmla="*/ 3942 h 10045"/>
              <a:gd name="connsiteX35" fmla="*/ 2772 w 10020"/>
              <a:gd name="connsiteY35" fmla="*/ 4080 h 10045"/>
              <a:gd name="connsiteX36" fmla="*/ 2836 w 10020"/>
              <a:gd name="connsiteY36" fmla="*/ 4045 h 10045"/>
              <a:gd name="connsiteX37" fmla="*/ 2900 w 10020"/>
              <a:gd name="connsiteY37" fmla="*/ 4011 h 10045"/>
              <a:gd name="connsiteX38" fmla="*/ 2988 w 10020"/>
              <a:gd name="connsiteY38" fmla="*/ 3997 h 10045"/>
              <a:gd name="connsiteX39" fmla="*/ 3097 w 10020"/>
              <a:gd name="connsiteY39" fmla="*/ 4494 h 10045"/>
              <a:gd name="connsiteX40" fmla="*/ 3188 w 10020"/>
              <a:gd name="connsiteY40" fmla="*/ 4837 h 10045"/>
              <a:gd name="connsiteX41" fmla="*/ 3419 w 10020"/>
              <a:gd name="connsiteY41" fmla="*/ 4994 h 10045"/>
              <a:gd name="connsiteX42" fmla="*/ 3643 w 10020"/>
              <a:gd name="connsiteY42" fmla="*/ 5065 h 10045"/>
              <a:gd name="connsiteX43" fmla="*/ 4036 w 10020"/>
              <a:gd name="connsiteY43" fmla="*/ 4689 h 10045"/>
              <a:gd name="connsiteX44" fmla="*/ 5009 w 10020"/>
              <a:gd name="connsiteY44" fmla="*/ 5501 h 10045"/>
              <a:gd name="connsiteX45" fmla="*/ 6815 w 10020"/>
              <a:gd name="connsiteY45" fmla="*/ 5373 h 10045"/>
              <a:gd name="connsiteX46" fmla="*/ 7611 w 10020"/>
              <a:gd name="connsiteY46" fmla="*/ 6094 h 10045"/>
              <a:gd name="connsiteX47" fmla="*/ 8538 w 10020"/>
              <a:gd name="connsiteY47" fmla="*/ 7900 h 10045"/>
              <a:gd name="connsiteX48" fmla="*/ 9915 w 10020"/>
              <a:gd name="connsiteY48" fmla="*/ 8880 h 10045"/>
              <a:gd name="connsiteX49" fmla="*/ 10020 w 10020"/>
              <a:gd name="connsiteY49" fmla="*/ 10045 h 10045"/>
              <a:gd name="connsiteX0" fmla="*/ 0 w 10020"/>
              <a:gd name="connsiteY0" fmla="*/ 10000 h 10045"/>
              <a:gd name="connsiteX1" fmla="*/ 15 w 10020"/>
              <a:gd name="connsiteY1" fmla="*/ 8684 h 10045"/>
              <a:gd name="connsiteX2" fmla="*/ 78 w 10020"/>
              <a:gd name="connsiteY2" fmla="*/ 8649 h 10045"/>
              <a:gd name="connsiteX3" fmla="*/ 165 w 10020"/>
              <a:gd name="connsiteY3" fmla="*/ 8614 h 10045"/>
              <a:gd name="connsiteX4" fmla="*/ 250 w 10020"/>
              <a:gd name="connsiteY4" fmla="*/ 8581 h 10045"/>
              <a:gd name="connsiteX5" fmla="*/ 334 w 10020"/>
              <a:gd name="connsiteY5" fmla="*/ 8545 h 10045"/>
              <a:gd name="connsiteX6" fmla="*/ 445 w 10020"/>
              <a:gd name="connsiteY6" fmla="*/ 8318 h 10045"/>
              <a:gd name="connsiteX7" fmla="*/ 502 w 10020"/>
              <a:gd name="connsiteY7" fmla="*/ 7732 h 10045"/>
              <a:gd name="connsiteX8" fmla="*/ 563 w 10020"/>
              <a:gd name="connsiteY8" fmla="*/ 7525 h 10045"/>
              <a:gd name="connsiteX9" fmla="*/ 668 w 10020"/>
              <a:gd name="connsiteY9" fmla="*/ 6926 h 10045"/>
              <a:gd name="connsiteX10" fmla="*/ 731 w 10020"/>
              <a:gd name="connsiteY10" fmla="*/ 6526 h 10045"/>
              <a:gd name="connsiteX11" fmla="*/ 815 w 10020"/>
              <a:gd name="connsiteY11" fmla="*/ 6098 h 10045"/>
              <a:gd name="connsiteX12" fmla="*/ 878 w 10020"/>
              <a:gd name="connsiteY12" fmla="*/ 5700 h 10045"/>
              <a:gd name="connsiteX13" fmla="*/ 960 w 10020"/>
              <a:gd name="connsiteY13" fmla="*/ 5114 h 10045"/>
              <a:gd name="connsiteX14" fmla="*/ 1040 w 10020"/>
              <a:gd name="connsiteY14" fmla="*/ 4321 h 10045"/>
              <a:gd name="connsiteX15" fmla="*/ 1143 w 10020"/>
              <a:gd name="connsiteY15" fmla="*/ 3735 h 10045"/>
              <a:gd name="connsiteX16" fmla="*/ 1201 w 10020"/>
              <a:gd name="connsiteY16" fmla="*/ 3136 h 10045"/>
              <a:gd name="connsiteX17" fmla="*/ 1286 w 10020"/>
              <a:gd name="connsiteY17" fmla="*/ 2723 h 10045"/>
              <a:gd name="connsiteX18" fmla="*/ 1348 w 10020"/>
              <a:gd name="connsiteY18" fmla="*/ 2150 h 10045"/>
              <a:gd name="connsiteX19" fmla="*/ 1431 w 10020"/>
              <a:gd name="connsiteY19" fmla="*/ 1703 h 10045"/>
              <a:gd name="connsiteX20" fmla="*/ 1517 w 10020"/>
              <a:gd name="connsiteY20" fmla="*/ 1323 h 10045"/>
              <a:gd name="connsiteX21" fmla="*/ 1596 w 10020"/>
              <a:gd name="connsiteY21" fmla="*/ 896 h 10045"/>
              <a:gd name="connsiteX22" fmla="*/ 1705 w 10020"/>
              <a:gd name="connsiteY22" fmla="*/ 876 h 10045"/>
              <a:gd name="connsiteX23" fmla="*/ 1788 w 10020"/>
              <a:gd name="connsiteY23" fmla="*/ 448 h 10045"/>
              <a:gd name="connsiteX24" fmla="*/ 1870 w 10020"/>
              <a:gd name="connsiteY24" fmla="*/ 47 h 10045"/>
              <a:gd name="connsiteX25" fmla="*/ 1954 w 10020"/>
              <a:gd name="connsiteY25" fmla="*/ 0 h 10045"/>
              <a:gd name="connsiteX26" fmla="*/ 2045 w 10020"/>
              <a:gd name="connsiteY26" fmla="*/ 324 h 10045"/>
              <a:gd name="connsiteX27" fmla="*/ 2114 w 10020"/>
              <a:gd name="connsiteY27" fmla="*/ 669 h 10045"/>
              <a:gd name="connsiteX28" fmla="*/ 2178 w 10020"/>
              <a:gd name="connsiteY28" fmla="*/ 1219 h 10045"/>
              <a:gd name="connsiteX29" fmla="*/ 2246 w 10020"/>
              <a:gd name="connsiteY29" fmla="*/ 1894 h 10045"/>
              <a:gd name="connsiteX30" fmla="*/ 2312 w 10020"/>
              <a:gd name="connsiteY30" fmla="*/ 2447 h 10045"/>
              <a:gd name="connsiteX31" fmla="*/ 2398 w 10020"/>
              <a:gd name="connsiteY31" fmla="*/ 2978 h 10045"/>
              <a:gd name="connsiteX32" fmla="*/ 2512 w 10020"/>
              <a:gd name="connsiteY32" fmla="*/ 3494 h 10045"/>
              <a:gd name="connsiteX33" fmla="*/ 2599 w 10020"/>
              <a:gd name="connsiteY33" fmla="*/ 3791 h 10045"/>
              <a:gd name="connsiteX34" fmla="*/ 2668 w 10020"/>
              <a:gd name="connsiteY34" fmla="*/ 3942 h 10045"/>
              <a:gd name="connsiteX35" fmla="*/ 2772 w 10020"/>
              <a:gd name="connsiteY35" fmla="*/ 4080 h 10045"/>
              <a:gd name="connsiteX36" fmla="*/ 2836 w 10020"/>
              <a:gd name="connsiteY36" fmla="*/ 4045 h 10045"/>
              <a:gd name="connsiteX37" fmla="*/ 2900 w 10020"/>
              <a:gd name="connsiteY37" fmla="*/ 4011 h 10045"/>
              <a:gd name="connsiteX38" fmla="*/ 2988 w 10020"/>
              <a:gd name="connsiteY38" fmla="*/ 3997 h 10045"/>
              <a:gd name="connsiteX39" fmla="*/ 3097 w 10020"/>
              <a:gd name="connsiteY39" fmla="*/ 4494 h 10045"/>
              <a:gd name="connsiteX40" fmla="*/ 3188 w 10020"/>
              <a:gd name="connsiteY40" fmla="*/ 4837 h 10045"/>
              <a:gd name="connsiteX41" fmla="*/ 3419 w 10020"/>
              <a:gd name="connsiteY41" fmla="*/ 4994 h 10045"/>
              <a:gd name="connsiteX42" fmla="*/ 3643 w 10020"/>
              <a:gd name="connsiteY42" fmla="*/ 5065 h 10045"/>
              <a:gd name="connsiteX43" fmla="*/ 4036 w 10020"/>
              <a:gd name="connsiteY43" fmla="*/ 4689 h 10045"/>
              <a:gd name="connsiteX44" fmla="*/ 5009 w 10020"/>
              <a:gd name="connsiteY44" fmla="*/ 5501 h 10045"/>
              <a:gd name="connsiteX45" fmla="*/ 6815 w 10020"/>
              <a:gd name="connsiteY45" fmla="*/ 5373 h 10045"/>
              <a:gd name="connsiteX46" fmla="*/ 7611 w 10020"/>
              <a:gd name="connsiteY46" fmla="*/ 6094 h 10045"/>
              <a:gd name="connsiteX47" fmla="*/ 8538 w 10020"/>
              <a:gd name="connsiteY47" fmla="*/ 7900 h 10045"/>
              <a:gd name="connsiteX48" fmla="*/ 9746 w 10020"/>
              <a:gd name="connsiteY48" fmla="*/ 8821 h 10045"/>
              <a:gd name="connsiteX49" fmla="*/ 10020 w 10020"/>
              <a:gd name="connsiteY49" fmla="*/ 10045 h 10045"/>
              <a:gd name="connsiteX0" fmla="*/ 0 w 10020"/>
              <a:gd name="connsiteY0" fmla="*/ 10000 h 10045"/>
              <a:gd name="connsiteX1" fmla="*/ 15 w 10020"/>
              <a:gd name="connsiteY1" fmla="*/ 8684 h 10045"/>
              <a:gd name="connsiteX2" fmla="*/ 78 w 10020"/>
              <a:gd name="connsiteY2" fmla="*/ 8649 h 10045"/>
              <a:gd name="connsiteX3" fmla="*/ 165 w 10020"/>
              <a:gd name="connsiteY3" fmla="*/ 8614 h 10045"/>
              <a:gd name="connsiteX4" fmla="*/ 250 w 10020"/>
              <a:gd name="connsiteY4" fmla="*/ 8581 h 10045"/>
              <a:gd name="connsiteX5" fmla="*/ 334 w 10020"/>
              <a:gd name="connsiteY5" fmla="*/ 8545 h 10045"/>
              <a:gd name="connsiteX6" fmla="*/ 445 w 10020"/>
              <a:gd name="connsiteY6" fmla="*/ 8318 h 10045"/>
              <a:gd name="connsiteX7" fmla="*/ 502 w 10020"/>
              <a:gd name="connsiteY7" fmla="*/ 7732 h 10045"/>
              <a:gd name="connsiteX8" fmla="*/ 563 w 10020"/>
              <a:gd name="connsiteY8" fmla="*/ 7525 h 10045"/>
              <a:gd name="connsiteX9" fmla="*/ 668 w 10020"/>
              <a:gd name="connsiteY9" fmla="*/ 6926 h 10045"/>
              <a:gd name="connsiteX10" fmla="*/ 731 w 10020"/>
              <a:gd name="connsiteY10" fmla="*/ 6526 h 10045"/>
              <a:gd name="connsiteX11" fmla="*/ 815 w 10020"/>
              <a:gd name="connsiteY11" fmla="*/ 6098 h 10045"/>
              <a:gd name="connsiteX12" fmla="*/ 878 w 10020"/>
              <a:gd name="connsiteY12" fmla="*/ 5700 h 10045"/>
              <a:gd name="connsiteX13" fmla="*/ 960 w 10020"/>
              <a:gd name="connsiteY13" fmla="*/ 5114 h 10045"/>
              <a:gd name="connsiteX14" fmla="*/ 1040 w 10020"/>
              <a:gd name="connsiteY14" fmla="*/ 4321 h 10045"/>
              <a:gd name="connsiteX15" fmla="*/ 1143 w 10020"/>
              <a:gd name="connsiteY15" fmla="*/ 3735 h 10045"/>
              <a:gd name="connsiteX16" fmla="*/ 1201 w 10020"/>
              <a:gd name="connsiteY16" fmla="*/ 3136 h 10045"/>
              <a:gd name="connsiteX17" fmla="*/ 1286 w 10020"/>
              <a:gd name="connsiteY17" fmla="*/ 2723 h 10045"/>
              <a:gd name="connsiteX18" fmla="*/ 1348 w 10020"/>
              <a:gd name="connsiteY18" fmla="*/ 2150 h 10045"/>
              <a:gd name="connsiteX19" fmla="*/ 1431 w 10020"/>
              <a:gd name="connsiteY19" fmla="*/ 1703 h 10045"/>
              <a:gd name="connsiteX20" fmla="*/ 1517 w 10020"/>
              <a:gd name="connsiteY20" fmla="*/ 1323 h 10045"/>
              <a:gd name="connsiteX21" fmla="*/ 1596 w 10020"/>
              <a:gd name="connsiteY21" fmla="*/ 896 h 10045"/>
              <a:gd name="connsiteX22" fmla="*/ 1705 w 10020"/>
              <a:gd name="connsiteY22" fmla="*/ 876 h 10045"/>
              <a:gd name="connsiteX23" fmla="*/ 1788 w 10020"/>
              <a:gd name="connsiteY23" fmla="*/ 448 h 10045"/>
              <a:gd name="connsiteX24" fmla="*/ 1870 w 10020"/>
              <a:gd name="connsiteY24" fmla="*/ 47 h 10045"/>
              <a:gd name="connsiteX25" fmla="*/ 1954 w 10020"/>
              <a:gd name="connsiteY25" fmla="*/ 0 h 10045"/>
              <a:gd name="connsiteX26" fmla="*/ 2045 w 10020"/>
              <a:gd name="connsiteY26" fmla="*/ 324 h 10045"/>
              <a:gd name="connsiteX27" fmla="*/ 2114 w 10020"/>
              <a:gd name="connsiteY27" fmla="*/ 669 h 10045"/>
              <a:gd name="connsiteX28" fmla="*/ 2178 w 10020"/>
              <a:gd name="connsiteY28" fmla="*/ 1219 h 10045"/>
              <a:gd name="connsiteX29" fmla="*/ 2246 w 10020"/>
              <a:gd name="connsiteY29" fmla="*/ 1894 h 10045"/>
              <a:gd name="connsiteX30" fmla="*/ 2312 w 10020"/>
              <a:gd name="connsiteY30" fmla="*/ 2447 h 10045"/>
              <a:gd name="connsiteX31" fmla="*/ 2398 w 10020"/>
              <a:gd name="connsiteY31" fmla="*/ 2978 h 10045"/>
              <a:gd name="connsiteX32" fmla="*/ 2512 w 10020"/>
              <a:gd name="connsiteY32" fmla="*/ 3494 h 10045"/>
              <a:gd name="connsiteX33" fmla="*/ 2599 w 10020"/>
              <a:gd name="connsiteY33" fmla="*/ 3791 h 10045"/>
              <a:gd name="connsiteX34" fmla="*/ 2668 w 10020"/>
              <a:gd name="connsiteY34" fmla="*/ 3942 h 10045"/>
              <a:gd name="connsiteX35" fmla="*/ 2772 w 10020"/>
              <a:gd name="connsiteY35" fmla="*/ 4080 h 10045"/>
              <a:gd name="connsiteX36" fmla="*/ 2836 w 10020"/>
              <a:gd name="connsiteY36" fmla="*/ 4045 h 10045"/>
              <a:gd name="connsiteX37" fmla="*/ 2900 w 10020"/>
              <a:gd name="connsiteY37" fmla="*/ 4011 h 10045"/>
              <a:gd name="connsiteX38" fmla="*/ 2988 w 10020"/>
              <a:gd name="connsiteY38" fmla="*/ 3997 h 10045"/>
              <a:gd name="connsiteX39" fmla="*/ 3097 w 10020"/>
              <a:gd name="connsiteY39" fmla="*/ 4494 h 10045"/>
              <a:gd name="connsiteX40" fmla="*/ 3188 w 10020"/>
              <a:gd name="connsiteY40" fmla="*/ 4837 h 10045"/>
              <a:gd name="connsiteX41" fmla="*/ 3419 w 10020"/>
              <a:gd name="connsiteY41" fmla="*/ 4994 h 10045"/>
              <a:gd name="connsiteX42" fmla="*/ 3643 w 10020"/>
              <a:gd name="connsiteY42" fmla="*/ 5065 h 10045"/>
              <a:gd name="connsiteX43" fmla="*/ 4036 w 10020"/>
              <a:gd name="connsiteY43" fmla="*/ 4689 h 10045"/>
              <a:gd name="connsiteX44" fmla="*/ 5009 w 10020"/>
              <a:gd name="connsiteY44" fmla="*/ 5501 h 10045"/>
              <a:gd name="connsiteX45" fmla="*/ 6815 w 10020"/>
              <a:gd name="connsiteY45" fmla="*/ 5373 h 10045"/>
              <a:gd name="connsiteX46" fmla="*/ 7611 w 10020"/>
              <a:gd name="connsiteY46" fmla="*/ 6094 h 10045"/>
              <a:gd name="connsiteX47" fmla="*/ 8538 w 10020"/>
              <a:gd name="connsiteY47" fmla="*/ 7900 h 10045"/>
              <a:gd name="connsiteX48" fmla="*/ 9746 w 10020"/>
              <a:gd name="connsiteY48" fmla="*/ 8821 h 10045"/>
              <a:gd name="connsiteX49" fmla="*/ 10020 w 10020"/>
              <a:gd name="connsiteY49" fmla="*/ 10045 h 10045"/>
              <a:gd name="connsiteX0" fmla="*/ 0 w 10020"/>
              <a:gd name="connsiteY0" fmla="*/ 10000 h 10045"/>
              <a:gd name="connsiteX1" fmla="*/ 15 w 10020"/>
              <a:gd name="connsiteY1" fmla="*/ 8684 h 10045"/>
              <a:gd name="connsiteX2" fmla="*/ 78 w 10020"/>
              <a:gd name="connsiteY2" fmla="*/ 8649 h 10045"/>
              <a:gd name="connsiteX3" fmla="*/ 165 w 10020"/>
              <a:gd name="connsiteY3" fmla="*/ 8614 h 10045"/>
              <a:gd name="connsiteX4" fmla="*/ 250 w 10020"/>
              <a:gd name="connsiteY4" fmla="*/ 8581 h 10045"/>
              <a:gd name="connsiteX5" fmla="*/ 334 w 10020"/>
              <a:gd name="connsiteY5" fmla="*/ 8545 h 10045"/>
              <a:gd name="connsiteX6" fmla="*/ 502 w 10020"/>
              <a:gd name="connsiteY6" fmla="*/ 7732 h 10045"/>
              <a:gd name="connsiteX7" fmla="*/ 563 w 10020"/>
              <a:gd name="connsiteY7" fmla="*/ 7525 h 10045"/>
              <a:gd name="connsiteX8" fmla="*/ 668 w 10020"/>
              <a:gd name="connsiteY8" fmla="*/ 6926 h 10045"/>
              <a:gd name="connsiteX9" fmla="*/ 731 w 10020"/>
              <a:gd name="connsiteY9" fmla="*/ 6526 h 10045"/>
              <a:gd name="connsiteX10" fmla="*/ 815 w 10020"/>
              <a:gd name="connsiteY10" fmla="*/ 6098 h 10045"/>
              <a:gd name="connsiteX11" fmla="*/ 878 w 10020"/>
              <a:gd name="connsiteY11" fmla="*/ 5700 h 10045"/>
              <a:gd name="connsiteX12" fmla="*/ 960 w 10020"/>
              <a:gd name="connsiteY12" fmla="*/ 5114 h 10045"/>
              <a:gd name="connsiteX13" fmla="*/ 1040 w 10020"/>
              <a:gd name="connsiteY13" fmla="*/ 4321 h 10045"/>
              <a:gd name="connsiteX14" fmla="*/ 1143 w 10020"/>
              <a:gd name="connsiteY14" fmla="*/ 3735 h 10045"/>
              <a:gd name="connsiteX15" fmla="*/ 1201 w 10020"/>
              <a:gd name="connsiteY15" fmla="*/ 3136 h 10045"/>
              <a:gd name="connsiteX16" fmla="*/ 1286 w 10020"/>
              <a:gd name="connsiteY16" fmla="*/ 2723 h 10045"/>
              <a:gd name="connsiteX17" fmla="*/ 1348 w 10020"/>
              <a:gd name="connsiteY17" fmla="*/ 2150 h 10045"/>
              <a:gd name="connsiteX18" fmla="*/ 1431 w 10020"/>
              <a:gd name="connsiteY18" fmla="*/ 1703 h 10045"/>
              <a:gd name="connsiteX19" fmla="*/ 1517 w 10020"/>
              <a:gd name="connsiteY19" fmla="*/ 1323 h 10045"/>
              <a:gd name="connsiteX20" fmla="*/ 1596 w 10020"/>
              <a:gd name="connsiteY20" fmla="*/ 896 h 10045"/>
              <a:gd name="connsiteX21" fmla="*/ 1705 w 10020"/>
              <a:gd name="connsiteY21" fmla="*/ 876 h 10045"/>
              <a:gd name="connsiteX22" fmla="*/ 1788 w 10020"/>
              <a:gd name="connsiteY22" fmla="*/ 448 h 10045"/>
              <a:gd name="connsiteX23" fmla="*/ 1870 w 10020"/>
              <a:gd name="connsiteY23" fmla="*/ 47 h 10045"/>
              <a:gd name="connsiteX24" fmla="*/ 1954 w 10020"/>
              <a:gd name="connsiteY24" fmla="*/ 0 h 10045"/>
              <a:gd name="connsiteX25" fmla="*/ 2045 w 10020"/>
              <a:gd name="connsiteY25" fmla="*/ 324 h 10045"/>
              <a:gd name="connsiteX26" fmla="*/ 2114 w 10020"/>
              <a:gd name="connsiteY26" fmla="*/ 669 h 10045"/>
              <a:gd name="connsiteX27" fmla="*/ 2178 w 10020"/>
              <a:gd name="connsiteY27" fmla="*/ 1219 h 10045"/>
              <a:gd name="connsiteX28" fmla="*/ 2246 w 10020"/>
              <a:gd name="connsiteY28" fmla="*/ 1894 h 10045"/>
              <a:gd name="connsiteX29" fmla="*/ 2312 w 10020"/>
              <a:gd name="connsiteY29" fmla="*/ 2447 h 10045"/>
              <a:gd name="connsiteX30" fmla="*/ 2398 w 10020"/>
              <a:gd name="connsiteY30" fmla="*/ 2978 h 10045"/>
              <a:gd name="connsiteX31" fmla="*/ 2512 w 10020"/>
              <a:gd name="connsiteY31" fmla="*/ 3494 h 10045"/>
              <a:gd name="connsiteX32" fmla="*/ 2599 w 10020"/>
              <a:gd name="connsiteY32" fmla="*/ 3791 h 10045"/>
              <a:gd name="connsiteX33" fmla="*/ 2668 w 10020"/>
              <a:gd name="connsiteY33" fmla="*/ 3942 h 10045"/>
              <a:gd name="connsiteX34" fmla="*/ 2772 w 10020"/>
              <a:gd name="connsiteY34" fmla="*/ 4080 h 10045"/>
              <a:gd name="connsiteX35" fmla="*/ 2836 w 10020"/>
              <a:gd name="connsiteY35" fmla="*/ 4045 h 10045"/>
              <a:gd name="connsiteX36" fmla="*/ 2900 w 10020"/>
              <a:gd name="connsiteY36" fmla="*/ 4011 h 10045"/>
              <a:gd name="connsiteX37" fmla="*/ 2988 w 10020"/>
              <a:gd name="connsiteY37" fmla="*/ 3997 h 10045"/>
              <a:gd name="connsiteX38" fmla="*/ 3097 w 10020"/>
              <a:gd name="connsiteY38" fmla="*/ 4494 h 10045"/>
              <a:gd name="connsiteX39" fmla="*/ 3188 w 10020"/>
              <a:gd name="connsiteY39" fmla="*/ 4837 h 10045"/>
              <a:gd name="connsiteX40" fmla="*/ 3419 w 10020"/>
              <a:gd name="connsiteY40" fmla="*/ 4994 h 10045"/>
              <a:gd name="connsiteX41" fmla="*/ 3643 w 10020"/>
              <a:gd name="connsiteY41" fmla="*/ 5065 h 10045"/>
              <a:gd name="connsiteX42" fmla="*/ 4036 w 10020"/>
              <a:gd name="connsiteY42" fmla="*/ 4689 h 10045"/>
              <a:gd name="connsiteX43" fmla="*/ 5009 w 10020"/>
              <a:gd name="connsiteY43" fmla="*/ 5501 h 10045"/>
              <a:gd name="connsiteX44" fmla="*/ 6815 w 10020"/>
              <a:gd name="connsiteY44" fmla="*/ 5373 h 10045"/>
              <a:gd name="connsiteX45" fmla="*/ 7611 w 10020"/>
              <a:gd name="connsiteY45" fmla="*/ 6094 h 10045"/>
              <a:gd name="connsiteX46" fmla="*/ 8538 w 10020"/>
              <a:gd name="connsiteY46" fmla="*/ 7900 h 10045"/>
              <a:gd name="connsiteX47" fmla="*/ 9746 w 10020"/>
              <a:gd name="connsiteY47" fmla="*/ 8821 h 10045"/>
              <a:gd name="connsiteX48" fmla="*/ 10020 w 10020"/>
              <a:gd name="connsiteY48" fmla="*/ 10045 h 10045"/>
              <a:gd name="connsiteX0" fmla="*/ 0 w 10020"/>
              <a:gd name="connsiteY0" fmla="*/ 10000 h 10045"/>
              <a:gd name="connsiteX1" fmla="*/ 15 w 10020"/>
              <a:gd name="connsiteY1" fmla="*/ 8684 h 10045"/>
              <a:gd name="connsiteX2" fmla="*/ 78 w 10020"/>
              <a:gd name="connsiteY2" fmla="*/ 8649 h 10045"/>
              <a:gd name="connsiteX3" fmla="*/ 165 w 10020"/>
              <a:gd name="connsiteY3" fmla="*/ 8614 h 10045"/>
              <a:gd name="connsiteX4" fmla="*/ 250 w 10020"/>
              <a:gd name="connsiteY4" fmla="*/ 8581 h 10045"/>
              <a:gd name="connsiteX5" fmla="*/ 334 w 10020"/>
              <a:gd name="connsiteY5" fmla="*/ 8545 h 10045"/>
              <a:gd name="connsiteX6" fmla="*/ 502 w 10020"/>
              <a:gd name="connsiteY6" fmla="*/ 7732 h 10045"/>
              <a:gd name="connsiteX7" fmla="*/ 668 w 10020"/>
              <a:gd name="connsiteY7" fmla="*/ 6926 h 10045"/>
              <a:gd name="connsiteX8" fmla="*/ 731 w 10020"/>
              <a:gd name="connsiteY8" fmla="*/ 6526 h 10045"/>
              <a:gd name="connsiteX9" fmla="*/ 815 w 10020"/>
              <a:gd name="connsiteY9" fmla="*/ 6098 h 10045"/>
              <a:gd name="connsiteX10" fmla="*/ 878 w 10020"/>
              <a:gd name="connsiteY10" fmla="*/ 5700 h 10045"/>
              <a:gd name="connsiteX11" fmla="*/ 960 w 10020"/>
              <a:gd name="connsiteY11" fmla="*/ 5114 h 10045"/>
              <a:gd name="connsiteX12" fmla="*/ 1040 w 10020"/>
              <a:gd name="connsiteY12" fmla="*/ 4321 h 10045"/>
              <a:gd name="connsiteX13" fmla="*/ 1143 w 10020"/>
              <a:gd name="connsiteY13" fmla="*/ 3735 h 10045"/>
              <a:gd name="connsiteX14" fmla="*/ 1201 w 10020"/>
              <a:gd name="connsiteY14" fmla="*/ 3136 h 10045"/>
              <a:gd name="connsiteX15" fmla="*/ 1286 w 10020"/>
              <a:gd name="connsiteY15" fmla="*/ 2723 h 10045"/>
              <a:gd name="connsiteX16" fmla="*/ 1348 w 10020"/>
              <a:gd name="connsiteY16" fmla="*/ 2150 h 10045"/>
              <a:gd name="connsiteX17" fmla="*/ 1431 w 10020"/>
              <a:gd name="connsiteY17" fmla="*/ 1703 h 10045"/>
              <a:gd name="connsiteX18" fmla="*/ 1517 w 10020"/>
              <a:gd name="connsiteY18" fmla="*/ 1323 h 10045"/>
              <a:gd name="connsiteX19" fmla="*/ 1596 w 10020"/>
              <a:gd name="connsiteY19" fmla="*/ 896 h 10045"/>
              <a:gd name="connsiteX20" fmla="*/ 1705 w 10020"/>
              <a:gd name="connsiteY20" fmla="*/ 876 h 10045"/>
              <a:gd name="connsiteX21" fmla="*/ 1788 w 10020"/>
              <a:gd name="connsiteY21" fmla="*/ 448 h 10045"/>
              <a:gd name="connsiteX22" fmla="*/ 1870 w 10020"/>
              <a:gd name="connsiteY22" fmla="*/ 47 h 10045"/>
              <a:gd name="connsiteX23" fmla="*/ 1954 w 10020"/>
              <a:gd name="connsiteY23" fmla="*/ 0 h 10045"/>
              <a:gd name="connsiteX24" fmla="*/ 2045 w 10020"/>
              <a:gd name="connsiteY24" fmla="*/ 324 h 10045"/>
              <a:gd name="connsiteX25" fmla="*/ 2114 w 10020"/>
              <a:gd name="connsiteY25" fmla="*/ 669 h 10045"/>
              <a:gd name="connsiteX26" fmla="*/ 2178 w 10020"/>
              <a:gd name="connsiteY26" fmla="*/ 1219 h 10045"/>
              <a:gd name="connsiteX27" fmla="*/ 2246 w 10020"/>
              <a:gd name="connsiteY27" fmla="*/ 1894 h 10045"/>
              <a:gd name="connsiteX28" fmla="*/ 2312 w 10020"/>
              <a:gd name="connsiteY28" fmla="*/ 2447 h 10045"/>
              <a:gd name="connsiteX29" fmla="*/ 2398 w 10020"/>
              <a:gd name="connsiteY29" fmla="*/ 2978 h 10045"/>
              <a:gd name="connsiteX30" fmla="*/ 2512 w 10020"/>
              <a:gd name="connsiteY30" fmla="*/ 3494 h 10045"/>
              <a:gd name="connsiteX31" fmla="*/ 2599 w 10020"/>
              <a:gd name="connsiteY31" fmla="*/ 3791 h 10045"/>
              <a:gd name="connsiteX32" fmla="*/ 2668 w 10020"/>
              <a:gd name="connsiteY32" fmla="*/ 3942 h 10045"/>
              <a:gd name="connsiteX33" fmla="*/ 2772 w 10020"/>
              <a:gd name="connsiteY33" fmla="*/ 4080 h 10045"/>
              <a:gd name="connsiteX34" fmla="*/ 2836 w 10020"/>
              <a:gd name="connsiteY34" fmla="*/ 4045 h 10045"/>
              <a:gd name="connsiteX35" fmla="*/ 2900 w 10020"/>
              <a:gd name="connsiteY35" fmla="*/ 4011 h 10045"/>
              <a:gd name="connsiteX36" fmla="*/ 2988 w 10020"/>
              <a:gd name="connsiteY36" fmla="*/ 3997 h 10045"/>
              <a:gd name="connsiteX37" fmla="*/ 3097 w 10020"/>
              <a:gd name="connsiteY37" fmla="*/ 4494 h 10045"/>
              <a:gd name="connsiteX38" fmla="*/ 3188 w 10020"/>
              <a:gd name="connsiteY38" fmla="*/ 4837 h 10045"/>
              <a:gd name="connsiteX39" fmla="*/ 3419 w 10020"/>
              <a:gd name="connsiteY39" fmla="*/ 4994 h 10045"/>
              <a:gd name="connsiteX40" fmla="*/ 3643 w 10020"/>
              <a:gd name="connsiteY40" fmla="*/ 5065 h 10045"/>
              <a:gd name="connsiteX41" fmla="*/ 4036 w 10020"/>
              <a:gd name="connsiteY41" fmla="*/ 4689 h 10045"/>
              <a:gd name="connsiteX42" fmla="*/ 5009 w 10020"/>
              <a:gd name="connsiteY42" fmla="*/ 5501 h 10045"/>
              <a:gd name="connsiteX43" fmla="*/ 6815 w 10020"/>
              <a:gd name="connsiteY43" fmla="*/ 5373 h 10045"/>
              <a:gd name="connsiteX44" fmla="*/ 7611 w 10020"/>
              <a:gd name="connsiteY44" fmla="*/ 6094 h 10045"/>
              <a:gd name="connsiteX45" fmla="*/ 8538 w 10020"/>
              <a:gd name="connsiteY45" fmla="*/ 7900 h 10045"/>
              <a:gd name="connsiteX46" fmla="*/ 9746 w 10020"/>
              <a:gd name="connsiteY46" fmla="*/ 8821 h 10045"/>
              <a:gd name="connsiteX47" fmla="*/ 10020 w 10020"/>
              <a:gd name="connsiteY47" fmla="*/ 10045 h 10045"/>
              <a:gd name="connsiteX0" fmla="*/ 0 w 10020"/>
              <a:gd name="connsiteY0" fmla="*/ 10000 h 10045"/>
              <a:gd name="connsiteX1" fmla="*/ 15 w 10020"/>
              <a:gd name="connsiteY1" fmla="*/ 8684 h 10045"/>
              <a:gd name="connsiteX2" fmla="*/ 78 w 10020"/>
              <a:gd name="connsiteY2" fmla="*/ 8649 h 10045"/>
              <a:gd name="connsiteX3" fmla="*/ 165 w 10020"/>
              <a:gd name="connsiteY3" fmla="*/ 8614 h 10045"/>
              <a:gd name="connsiteX4" fmla="*/ 250 w 10020"/>
              <a:gd name="connsiteY4" fmla="*/ 8581 h 10045"/>
              <a:gd name="connsiteX5" fmla="*/ 334 w 10020"/>
              <a:gd name="connsiteY5" fmla="*/ 8545 h 10045"/>
              <a:gd name="connsiteX6" fmla="*/ 502 w 10020"/>
              <a:gd name="connsiteY6" fmla="*/ 7732 h 10045"/>
              <a:gd name="connsiteX7" fmla="*/ 668 w 10020"/>
              <a:gd name="connsiteY7" fmla="*/ 6926 h 10045"/>
              <a:gd name="connsiteX8" fmla="*/ 815 w 10020"/>
              <a:gd name="connsiteY8" fmla="*/ 6098 h 10045"/>
              <a:gd name="connsiteX9" fmla="*/ 878 w 10020"/>
              <a:gd name="connsiteY9" fmla="*/ 5700 h 10045"/>
              <a:gd name="connsiteX10" fmla="*/ 960 w 10020"/>
              <a:gd name="connsiteY10" fmla="*/ 5114 h 10045"/>
              <a:gd name="connsiteX11" fmla="*/ 1040 w 10020"/>
              <a:gd name="connsiteY11" fmla="*/ 4321 h 10045"/>
              <a:gd name="connsiteX12" fmla="*/ 1143 w 10020"/>
              <a:gd name="connsiteY12" fmla="*/ 3735 h 10045"/>
              <a:gd name="connsiteX13" fmla="*/ 1201 w 10020"/>
              <a:gd name="connsiteY13" fmla="*/ 3136 h 10045"/>
              <a:gd name="connsiteX14" fmla="*/ 1286 w 10020"/>
              <a:gd name="connsiteY14" fmla="*/ 2723 h 10045"/>
              <a:gd name="connsiteX15" fmla="*/ 1348 w 10020"/>
              <a:gd name="connsiteY15" fmla="*/ 2150 h 10045"/>
              <a:gd name="connsiteX16" fmla="*/ 1431 w 10020"/>
              <a:gd name="connsiteY16" fmla="*/ 1703 h 10045"/>
              <a:gd name="connsiteX17" fmla="*/ 1517 w 10020"/>
              <a:gd name="connsiteY17" fmla="*/ 1323 h 10045"/>
              <a:gd name="connsiteX18" fmla="*/ 1596 w 10020"/>
              <a:gd name="connsiteY18" fmla="*/ 896 h 10045"/>
              <a:gd name="connsiteX19" fmla="*/ 1705 w 10020"/>
              <a:gd name="connsiteY19" fmla="*/ 876 h 10045"/>
              <a:gd name="connsiteX20" fmla="*/ 1788 w 10020"/>
              <a:gd name="connsiteY20" fmla="*/ 448 h 10045"/>
              <a:gd name="connsiteX21" fmla="*/ 1870 w 10020"/>
              <a:gd name="connsiteY21" fmla="*/ 47 h 10045"/>
              <a:gd name="connsiteX22" fmla="*/ 1954 w 10020"/>
              <a:gd name="connsiteY22" fmla="*/ 0 h 10045"/>
              <a:gd name="connsiteX23" fmla="*/ 2045 w 10020"/>
              <a:gd name="connsiteY23" fmla="*/ 324 h 10045"/>
              <a:gd name="connsiteX24" fmla="*/ 2114 w 10020"/>
              <a:gd name="connsiteY24" fmla="*/ 669 h 10045"/>
              <a:gd name="connsiteX25" fmla="*/ 2178 w 10020"/>
              <a:gd name="connsiteY25" fmla="*/ 1219 h 10045"/>
              <a:gd name="connsiteX26" fmla="*/ 2246 w 10020"/>
              <a:gd name="connsiteY26" fmla="*/ 1894 h 10045"/>
              <a:gd name="connsiteX27" fmla="*/ 2312 w 10020"/>
              <a:gd name="connsiteY27" fmla="*/ 2447 h 10045"/>
              <a:gd name="connsiteX28" fmla="*/ 2398 w 10020"/>
              <a:gd name="connsiteY28" fmla="*/ 2978 h 10045"/>
              <a:gd name="connsiteX29" fmla="*/ 2512 w 10020"/>
              <a:gd name="connsiteY29" fmla="*/ 3494 h 10045"/>
              <a:gd name="connsiteX30" fmla="*/ 2599 w 10020"/>
              <a:gd name="connsiteY30" fmla="*/ 3791 h 10045"/>
              <a:gd name="connsiteX31" fmla="*/ 2668 w 10020"/>
              <a:gd name="connsiteY31" fmla="*/ 3942 h 10045"/>
              <a:gd name="connsiteX32" fmla="*/ 2772 w 10020"/>
              <a:gd name="connsiteY32" fmla="*/ 4080 h 10045"/>
              <a:gd name="connsiteX33" fmla="*/ 2836 w 10020"/>
              <a:gd name="connsiteY33" fmla="*/ 4045 h 10045"/>
              <a:gd name="connsiteX34" fmla="*/ 2900 w 10020"/>
              <a:gd name="connsiteY34" fmla="*/ 4011 h 10045"/>
              <a:gd name="connsiteX35" fmla="*/ 2988 w 10020"/>
              <a:gd name="connsiteY35" fmla="*/ 3997 h 10045"/>
              <a:gd name="connsiteX36" fmla="*/ 3097 w 10020"/>
              <a:gd name="connsiteY36" fmla="*/ 4494 h 10045"/>
              <a:gd name="connsiteX37" fmla="*/ 3188 w 10020"/>
              <a:gd name="connsiteY37" fmla="*/ 4837 h 10045"/>
              <a:gd name="connsiteX38" fmla="*/ 3419 w 10020"/>
              <a:gd name="connsiteY38" fmla="*/ 4994 h 10045"/>
              <a:gd name="connsiteX39" fmla="*/ 3643 w 10020"/>
              <a:gd name="connsiteY39" fmla="*/ 5065 h 10045"/>
              <a:gd name="connsiteX40" fmla="*/ 4036 w 10020"/>
              <a:gd name="connsiteY40" fmla="*/ 4689 h 10045"/>
              <a:gd name="connsiteX41" fmla="*/ 5009 w 10020"/>
              <a:gd name="connsiteY41" fmla="*/ 5501 h 10045"/>
              <a:gd name="connsiteX42" fmla="*/ 6815 w 10020"/>
              <a:gd name="connsiteY42" fmla="*/ 5373 h 10045"/>
              <a:gd name="connsiteX43" fmla="*/ 7611 w 10020"/>
              <a:gd name="connsiteY43" fmla="*/ 6094 h 10045"/>
              <a:gd name="connsiteX44" fmla="*/ 8538 w 10020"/>
              <a:gd name="connsiteY44" fmla="*/ 7900 h 10045"/>
              <a:gd name="connsiteX45" fmla="*/ 9746 w 10020"/>
              <a:gd name="connsiteY45" fmla="*/ 8821 h 10045"/>
              <a:gd name="connsiteX46" fmla="*/ 10020 w 10020"/>
              <a:gd name="connsiteY46" fmla="*/ 10045 h 10045"/>
              <a:gd name="connsiteX0" fmla="*/ 0 w 10020"/>
              <a:gd name="connsiteY0" fmla="*/ 10000 h 10045"/>
              <a:gd name="connsiteX1" fmla="*/ 15 w 10020"/>
              <a:gd name="connsiteY1" fmla="*/ 8684 h 10045"/>
              <a:gd name="connsiteX2" fmla="*/ 78 w 10020"/>
              <a:gd name="connsiteY2" fmla="*/ 8649 h 10045"/>
              <a:gd name="connsiteX3" fmla="*/ 165 w 10020"/>
              <a:gd name="connsiteY3" fmla="*/ 8614 h 10045"/>
              <a:gd name="connsiteX4" fmla="*/ 250 w 10020"/>
              <a:gd name="connsiteY4" fmla="*/ 8581 h 10045"/>
              <a:gd name="connsiteX5" fmla="*/ 334 w 10020"/>
              <a:gd name="connsiteY5" fmla="*/ 8545 h 10045"/>
              <a:gd name="connsiteX6" fmla="*/ 502 w 10020"/>
              <a:gd name="connsiteY6" fmla="*/ 7732 h 10045"/>
              <a:gd name="connsiteX7" fmla="*/ 815 w 10020"/>
              <a:gd name="connsiteY7" fmla="*/ 6098 h 10045"/>
              <a:gd name="connsiteX8" fmla="*/ 878 w 10020"/>
              <a:gd name="connsiteY8" fmla="*/ 5700 h 10045"/>
              <a:gd name="connsiteX9" fmla="*/ 960 w 10020"/>
              <a:gd name="connsiteY9" fmla="*/ 5114 h 10045"/>
              <a:gd name="connsiteX10" fmla="*/ 1040 w 10020"/>
              <a:gd name="connsiteY10" fmla="*/ 4321 h 10045"/>
              <a:gd name="connsiteX11" fmla="*/ 1143 w 10020"/>
              <a:gd name="connsiteY11" fmla="*/ 3735 h 10045"/>
              <a:gd name="connsiteX12" fmla="*/ 1201 w 10020"/>
              <a:gd name="connsiteY12" fmla="*/ 3136 h 10045"/>
              <a:gd name="connsiteX13" fmla="*/ 1286 w 10020"/>
              <a:gd name="connsiteY13" fmla="*/ 2723 h 10045"/>
              <a:gd name="connsiteX14" fmla="*/ 1348 w 10020"/>
              <a:gd name="connsiteY14" fmla="*/ 2150 h 10045"/>
              <a:gd name="connsiteX15" fmla="*/ 1431 w 10020"/>
              <a:gd name="connsiteY15" fmla="*/ 1703 h 10045"/>
              <a:gd name="connsiteX16" fmla="*/ 1517 w 10020"/>
              <a:gd name="connsiteY16" fmla="*/ 1323 h 10045"/>
              <a:gd name="connsiteX17" fmla="*/ 1596 w 10020"/>
              <a:gd name="connsiteY17" fmla="*/ 896 h 10045"/>
              <a:gd name="connsiteX18" fmla="*/ 1705 w 10020"/>
              <a:gd name="connsiteY18" fmla="*/ 876 h 10045"/>
              <a:gd name="connsiteX19" fmla="*/ 1788 w 10020"/>
              <a:gd name="connsiteY19" fmla="*/ 448 h 10045"/>
              <a:gd name="connsiteX20" fmla="*/ 1870 w 10020"/>
              <a:gd name="connsiteY20" fmla="*/ 47 h 10045"/>
              <a:gd name="connsiteX21" fmla="*/ 1954 w 10020"/>
              <a:gd name="connsiteY21" fmla="*/ 0 h 10045"/>
              <a:gd name="connsiteX22" fmla="*/ 2045 w 10020"/>
              <a:gd name="connsiteY22" fmla="*/ 324 h 10045"/>
              <a:gd name="connsiteX23" fmla="*/ 2114 w 10020"/>
              <a:gd name="connsiteY23" fmla="*/ 669 h 10045"/>
              <a:gd name="connsiteX24" fmla="*/ 2178 w 10020"/>
              <a:gd name="connsiteY24" fmla="*/ 1219 h 10045"/>
              <a:gd name="connsiteX25" fmla="*/ 2246 w 10020"/>
              <a:gd name="connsiteY25" fmla="*/ 1894 h 10045"/>
              <a:gd name="connsiteX26" fmla="*/ 2312 w 10020"/>
              <a:gd name="connsiteY26" fmla="*/ 2447 h 10045"/>
              <a:gd name="connsiteX27" fmla="*/ 2398 w 10020"/>
              <a:gd name="connsiteY27" fmla="*/ 2978 h 10045"/>
              <a:gd name="connsiteX28" fmla="*/ 2512 w 10020"/>
              <a:gd name="connsiteY28" fmla="*/ 3494 h 10045"/>
              <a:gd name="connsiteX29" fmla="*/ 2599 w 10020"/>
              <a:gd name="connsiteY29" fmla="*/ 3791 h 10045"/>
              <a:gd name="connsiteX30" fmla="*/ 2668 w 10020"/>
              <a:gd name="connsiteY30" fmla="*/ 3942 h 10045"/>
              <a:gd name="connsiteX31" fmla="*/ 2772 w 10020"/>
              <a:gd name="connsiteY31" fmla="*/ 4080 h 10045"/>
              <a:gd name="connsiteX32" fmla="*/ 2836 w 10020"/>
              <a:gd name="connsiteY32" fmla="*/ 4045 h 10045"/>
              <a:gd name="connsiteX33" fmla="*/ 2900 w 10020"/>
              <a:gd name="connsiteY33" fmla="*/ 4011 h 10045"/>
              <a:gd name="connsiteX34" fmla="*/ 2988 w 10020"/>
              <a:gd name="connsiteY34" fmla="*/ 3997 h 10045"/>
              <a:gd name="connsiteX35" fmla="*/ 3097 w 10020"/>
              <a:gd name="connsiteY35" fmla="*/ 4494 h 10045"/>
              <a:gd name="connsiteX36" fmla="*/ 3188 w 10020"/>
              <a:gd name="connsiteY36" fmla="*/ 4837 h 10045"/>
              <a:gd name="connsiteX37" fmla="*/ 3419 w 10020"/>
              <a:gd name="connsiteY37" fmla="*/ 4994 h 10045"/>
              <a:gd name="connsiteX38" fmla="*/ 3643 w 10020"/>
              <a:gd name="connsiteY38" fmla="*/ 5065 h 10045"/>
              <a:gd name="connsiteX39" fmla="*/ 4036 w 10020"/>
              <a:gd name="connsiteY39" fmla="*/ 4689 h 10045"/>
              <a:gd name="connsiteX40" fmla="*/ 5009 w 10020"/>
              <a:gd name="connsiteY40" fmla="*/ 5501 h 10045"/>
              <a:gd name="connsiteX41" fmla="*/ 6815 w 10020"/>
              <a:gd name="connsiteY41" fmla="*/ 5373 h 10045"/>
              <a:gd name="connsiteX42" fmla="*/ 7611 w 10020"/>
              <a:gd name="connsiteY42" fmla="*/ 6094 h 10045"/>
              <a:gd name="connsiteX43" fmla="*/ 8538 w 10020"/>
              <a:gd name="connsiteY43" fmla="*/ 7900 h 10045"/>
              <a:gd name="connsiteX44" fmla="*/ 9746 w 10020"/>
              <a:gd name="connsiteY44" fmla="*/ 8821 h 10045"/>
              <a:gd name="connsiteX45" fmla="*/ 10020 w 10020"/>
              <a:gd name="connsiteY45" fmla="*/ 10045 h 10045"/>
              <a:gd name="connsiteX0" fmla="*/ 0 w 10020"/>
              <a:gd name="connsiteY0" fmla="*/ 10000 h 10045"/>
              <a:gd name="connsiteX1" fmla="*/ 15 w 10020"/>
              <a:gd name="connsiteY1" fmla="*/ 8684 h 10045"/>
              <a:gd name="connsiteX2" fmla="*/ 78 w 10020"/>
              <a:gd name="connsiteY2" fmla="*/ 8649 h 10045"/>
              <a:gd name="connsiteX3" fmla="*/ 165 w 10020"/>
              <a:gd name="connsiteY3" fmla="*/ 8614 h 10045"/>
              <a:gd name="connsiteX4" fmla="*/ 250 w 10020"/>
              <a:gd name="connsiteY4" fmla="*/ 8581 h 10045"/>
              <a:gd name="connsiteX5" fmla="*/ 334 w 10020"/>
              <a:gd name="connsiteY5" fmla="*/ 8545 h 10045"/>
              <a:gd name="connsiteX6" fmla="*/ 502 w 10020"/>
              <a:gd name="connsiteY6" fmla="*/ 7732 h 10045"/>
              <a:gd name="connsiteX7" fmla="*/ 878 w 10020"/>
              <a:gd name="connsiteY7" fmla="*/ 5700 h 10045"/>
              <a:gd name="connsiteX8" fmla="*/ 960 w 10020"/>
              <a:gd name="connsiteY8" fmla="*/ 5114 h 10045"/>
              <a:gd name="connsiteX9" fmla="*/ 1040 w 10020"/>
              <a:gd name="connsiteY9" fmla="*/ 4321 h 10045"/>
              <a:gd name="connsiteX10" fmla="*/ 1143 w 10020"/>
              <a:gd name="connsiteY10" fmla="*/ 3735 h 10045"/>
              <a:gd name="connsiteX11" fmla="*/ 1201 w 10020"/>
              <a:gd name="connsiteY11" fmla="*/ 3136 h 10045"/>
              <a:gd name="connsiteX12" fmla="*/ 1286 w 10020"/>
              <a:gd name="connsiteY12" fmla="*/ 2723 h 10045"/>
              <a:gd name="connsiteX13" fmla="*/ 1348 w 10020"/>
              <a:gd name="connsiteY13" fmla="*/ 2150 h 10045"/>
              <a:gd name="connsiteX14" fmla="*/ 1431 w 10020"/>
              <a:gd name="connsiteY14" fmla="*/ 1703 h 10045"/>
              <a:gd name="connsiteX15" fmla="*/ 1517 w 10020"/>
              <a:gd name="connsiteY15" fmla="*/ 1323 h 10045"/>
              <a:gd name="connsiteX16" fmla="*/ 1596 w 10020"/>
              <a:gd name="connsiteY16" fmla="*/ 896 h 10045"/>
              <a:gd name="connsiteX17" fmla="*/ 1705 w 10020"/>
              <a:gd name="connsiteY17" fmla="*/ 876 h 10045"/>
              <a:gd name="connsiteX18" fmla="*/ 1788 w 10020"/>
              <a:gd name="connsiteY18" fmla="*/ 448 h 10045"/>
              <a:gd name="connsiteX19" fmla="*/ 1870 w 10020"/>
              <a:gd name="connsiteY19" fmla="*/ 47 h 10045"/>
              <a:gd name="connsiteX20" fmla="*/ 1954 w 10020"/>
              <a:gd name="connsiteY20" fmla="*/ 0 h 10045"/>
              <a:gd name="connsiteX21" fmla="*/ 2045 w 10020"/>
              <a:gd name="connsiteY21" fmla="*/ 324 h 10045"/>
              <a:gd name="connsiteX22" fmla="*/ 2114 w 10020"/>
              <a:gd name="connsiteY22" fmla="*/ 669 h 10045"/>
              <a:gd name="connsiteX23" fmla="*/ 2178 w 10020"/>
              <a:gd name="connsiteY23" fmla="*/ 1219 h 10045"/>
              <a:gd name="connsiteX24" fmla="*/ 2246 w 10020"/>
              <a:gd name="connsiteY24" fmla="*/ 1894 h 10045"/>
              <a:gd name="connsiteX25" fmla="*/ 2312 w 10020"/>
              <a:gd name="connsiteY25" fmla="*/ 2447 h 10045"/>
              <a:gd name="connsiteX26" fmla="*/ 2398 w 10020"/>
              <a:gd name="connsiteY26" fmla="*/ 2978 h 10045"/>
              <a:gd name="connsiteX27" fmla="*/ 2512 w 10020"/>
              <a:gd name="connsiteY27" fmla="*/ 3494 h 10045"/>
              <a:gd name="connsiteX28" fmla="*/ 2599 w 10020"/>
              <a:gd name="connsiteY28" fmla="*/ 3791 h 10045"/>
              <a:gd name="connsiteX29" fmla="*/ 2668 w 10020"/>
              <a:gd name="connsiteY29" fmla="*/ 3942 h 10045"/>
              <a:gd name="connsiteX30" fmla="*/ 2772 w 10020"/>
              <a:gd name="connsiteY30" fmla="*/ 4080 h 10045"/>
              <a:gd name="connsiteX31" fmla="*/ 2836 w 10020"/>
              <a:gd name="connsiteY31" fmla="*/ 4045 h 10045"/>
              <a:gd name="connsiteX32" fmla="*/ 2900 w 10020"/>
              <a:gd name="connsiteY32" fmla="*/ 4011 h 10045"/>
              <a:gd name="connsiteX33" fmla="*/ 2988 w 10020"/>
              <a:gd name="connsiteY33" fmla="*/ 3997 h 10045"/>
              <a:gd name="connsiteX34" fmla="*/ 3097 w 10020"/>
              <a:gd name="connsiteY34" fmla="*/ 4494 h 10045"/>
              <a:gd name="connsiteX35" fmla="*/ 3188 w 10020"/>
              <a:gd name="connsiteY35" fmla="*/ 4837 h 10045"/>
              <a:gd name="connsiteX36" fmla="*/ 3419 w 10020"/>
              <a:gd name="connsiteY36" fmla="*/ 4994 h 10045"/>
              <a:gd name="connsiteX37" fmla="*/ 3643 w 10020"/>
              <a:gd name="connsiteY37" fmla="*/ 5065 h 10045"/>
              <a:gd name="connsiteX38" fmla="*/ 4036 w 10020"/>
              <a:gd name="connsiteY38" fmla="*/ 4689 h 10045"/>
              <a:gd name="connsiteX39" fmla="*/ 5009 w 10020"/>
              <a:gd name="connsiteY39" fmla="*/ 5501 h 10045"/>
              <a:gd name="connsiteX40" fmla="*/ 6815 w 10020"/>
              <a:gd name="connsiteY40" fmla="*/ 5373 h 10045"/>
              <a:gd name="connsiteX41" fmla="*/ 7611 w 10020"/>
              <a:gd name="connsiteY41" fmla="*/ 6094 h 10045"/>
              <a:gd name="connsiteX42" fmla="*/ 8538 w 10020"/>
              <a:gd name="connsiteY42" fmla="*/ 7900 h 10045"/>
              <a:gd name="connsiteX43" fmla="*/ 9746 w 10020"/>
              <a:gd name="connsiteY43" fmla="*/ 8821 h 10045"/>
              <a:gd name="connsiteX44" fmla="*/ 10020 w 10020"/>
              <a:gd name="connsiteY44" fmla="*/ 10045 h 10045"/>
              <a:gd name="connsiteX0" fmla="*/ 0 w 10020"/>
              <a:gd name="connsiteY0" fmla="*/ 10000 h 10045"/>
              <a:gd name="connsiteX1" fmla="*/ 15 w 10020"/>
              <a:gd name="connsiteY1" fmla="*/ 8684 h 10045"/>
              <a:gd name="connsiteX2" fmla="*/ 78 w 10020"/>
              <a:gd name="connsiteY2" fmla="*/ 8649 h 10045"/>
              <a:gd name="connsiteX3" fmla="*/ 165 w 10020"/>
              <a:gd name="connsiteY3" fmla="*/ 8614 h 10045"/>
              <a:gd name="connsiteX4" fmla="*/ 250 w 10020"/>
              <a:gd name="connsiteY4" fmla="*/ 8581 h 10045"/>
              <a:gd name="connsiteX5" fmla="*/ 334 w 10020"/>
              <a:gd name="connsiteY5" fmla="*/ 8545 h 10045"/>
              <a:gd name="connsiteX6" fmla="*/ 502 w 10020"/>
              <a:gd name="connsiteY6" fmla="*/ 7732 h 10045"/>
              <a:gd name="connsiteX7" fmla="*/ 960 w 10020"/>
              <a:gd name="connsiteY7" fmla="*/ 5114 h 10045"/>
              <a:gd name="connsiteX8" fmla="*/ 1040 w 10020"/>
              <a:gd name="connsiteY8" fmla="*/ 4321 h 10045"/>
              <a:gd name="connsiteX9" fmla="*/ 1143 w 10020"/>
              <a:gd name="connsiteY9" fmla="*/ 3735 h 10045"/>
              <a:gd name="connsiteX10" fmla="*/ 1201 w 10020"/>
              <a:gd name="connsiteY10" fmla="*/ 3136 h 10045"/>
              <a:gd name="connsiteX11" fmla="*/ 1286 w 10020"/>
              <a:gd name="connsiteY11" fmla="*/ 2723 h 10045"/>
              <a:gd name="connsiteX12" fmla="*/ 1348 w 10020"/>
              <a:gd name="connsiteY12" fmla="*/ 2150 h 10045"/>
              <a:gd name="connsiteX13" fmla="*/ 1431 w 10020"/>
              <a:gd name="connsiteY13" fmla="*/ 1703 h 10045"/>
              <a:gd name="connsiteX14" fmla="*/ 1517 w 10020"/>
              <a:gd name="connsiteY14" fmla="*/ 1323 h 10045"/>
              <a:gd name="connsiteX15" fmla="*/ 1596 w 10020"/>
              <a:gd name="connsiteY15" fmla="*/ 896 h 10045"/>
              <a:gd name="connsiteX16" fmla="*/ 1705 w 10020"/>
              <a:gd name="connsiteY16" fmla="*/ 876 h 10045"/>
              <a:gd name="connsiteX17" fmla="*/ 1788 w 10020"/>
              <a:gd name="connsiteY17" fmla="*/ 448 h 10045"/>
              <a:gd name="connsiteX18" fmla="*/ 1870 w 10020"/>
              <a:gd name="connsiteY18" fmla="*/ 47 h 10045"/>
              <a:gd name="connsiteX19" fmla="*/ 1954 w 10020"/>
              <a:gd name="connsiteY19" fmla="*/ 0 h 10045"/>
              <a:gd name="connsiteX20" fmla="*/ 2045 w 10020"/>
              <a:gd name="connsiteY20" fmla="*/ 324 h 10045"/>
              <a:gd name="connsiteX21" fmla="*/ 2114 w 10020"/>
              <a:gd name="connsiteY21" fmla="*/ 669 h 10045"/>
              <a:gd name="connsiteX22" fmla="*/ 2178 w 10020"/>
              <a:gd name="connsiteY22" fmla="*/ 1219 h 10045"/>
              <a:gd name="connsiteX23" fmla="*/ 2246 w 10020"/>
              <a:gd name="connsiteY23" fmla="*/ 1894 h 10045"/>
              <a:gd name="connsiteX24" fmla="*/ 2312 w 10020"/>
              <a:gd name="connsiteY24" fmla="*/ 2447 h 10045"/>
              <a:gd name="connsiteX25" fmla="*/ 2398 w 10020"/>
              <a:gd name="connsiteY25" fmla="*/ 2978 h 10045"/>
              <a:gd name="connsiteX26" fmla="*/ 2512 w 10020"/>
              <a:gd name="connsiteY26" fmla="*/ 3494 h 10045"/>
              <a:gd name="connsiteX27" fmla="*/ 2599 w 10020"/>
              <a:gd name="connsiteY27" fmla="*/ 3791 h 10045"/>
              <a:gd name="connsiteX28" fmla="*/ 2668 w 10020"/>
              <a:gd name="connsiteY28" fmla="*/ 3942 h 10045"/>
              <a:gd name="connsiteX29" fmla="*/ 2772 w 10020"/>
              <a:gd name="connsiteY29" fmla="*/ 4080 h 10045"/>
              <a:gd name="connsiteX30" fmla="*/ 2836 w 10020"/>
              <a:gd name="connsiteY30" fmla="*/ 4045 h 10045"/>
              <a:gd name="connsiteX31" fmla="*/ 2900 w 10020"/>
              <a:gd name="connsiteY31" fmla="*/ 4011 h 10045"/>
              <a:gd name="connsiteX32" fmla="*/ 2988 w 10020"/>
              <a:gd name="connsiteY32" fmla="*/ 3997 h 10045"/>
              <a:gd name="connsiteX33" fmla="*/ 3097 w 10020"/>
              <a:gd name="connsiteY33" fmla="*/ 4494 h 10045"/>
              <a:gd name="connsiteX34" fmla="*/ 3188 w 10020"/>
              <a:gd name="connsiteY34" fmla="*/ 4837 h 10045"/>
              <a:gd name="connsiteX35" fmla="*/ 3419 w 10020"/>
              <a:gd name="connsiteY35" fmla="*/ 4994 h 10045"/>
              <a:gd name="connsiteX36" fmla="*/ 3643 w 10020"/>
              <a:gd name="connsiteY36" fmla="*/ 5065 h 10045"/>
              <a:gd name="connsiteX37" fmla="*/ 4036 w 10020"/>
              <a:gd name="connsiteY37" fmla="*/ 4689 h 10045"/>
              <a:gd name="connsiteX38" fmla="*/ 5009 w 10020"/>
              <a:gd name="connsiteY38" fmla="*/ 5501 h 10045"/>
              <a:gd name="connsiteX39" fmla="*/ 6815 w 10020"/>
              <a:gd name="connsiteY39" fmla="*/ 5373 h 10045"/>
              <a:gd name="connsiteX40" fmla="*/ 7611 w 10020"/>
              <a:gd name="connsiteY40" fmla="*/ 6094 h 10045"/>
              <a:gd name="connsiteX41" fmla="*/ 8538 w 10020"/>
              <a:gd name="connsiteY41" fmla="*/ 7900 h 10045"/>
              <a:gd name="connsiteX42" fmla="*/ 9746 w 10020"/>
              <a:gd name="connsiteY42" fmla="*/ 8821 h 10045"/>
              <a:gd name="connsiteX43" fmla="*/ 10020 w 10020"/>
              <a:gd name="connsiteY43" fmla="*/ 10045 h 10045"/>
              <a:gd name="connsiteX0" fmla="*/ 0 w 10020"/>
              <a:gd name="connsiteY0" fmla="*/ 10000 h 10045"/>
              <a:gd name="connsiteX1" fmla="*/ 15 w 10020"/>
              <a:gd name="connsiteY1" fmla="*/ 8684 h 10045"/>
              <a:gd name="connsiteX2" fmla="*/ 78 w 10020"/>
              <a:gd name="connsiteY2" fmla="*/ 8649 h 10045"/>
              <a:gd name="connsiteX3" fmla="*/ 165 w 10020"/>
              <a:gd name="connsiteY3" fmla="*/ 8614 h 10045"/>
              <a:gd name="connsiteX4" fmla="*/ 250 w 10020"/>
              <a:gd name="connsiteY4" fmla="*/ 8581 h 10045"/>
              <a:gd name="connsiteX5" fmla="*/ 334 w 10020"/>
              <a:gd name="connsiteY5" fmla="*/ 8545 h 10045"/>
              <a:gd name="connsiteX6" fmla="*/ 502 w 10020"/>
              <a:gd name="connsiteY6" fmla="*/ 7732 h 10045"/>
              <a:gd name="connsiteX7" fmla="*/ 1040 w 10020"/>
              <a:gd name="connsiteY7" fmla="*/ 4321 h 10045"/>
              <a:gd name="connsiteX8" fmla="*/ 1143 w 10020"/>
              <a:gd name="connsiteY8" fmla="*/ 3735 h 10045"/>
              <a:gd name="connsiteX9" fmla="*/ 1201 w 10020"/>
              <a:gd name="connsiteY9" fmla="*/ 3136 h 10045"/>
              <a:gd name="connsiteX10" fmla="*/ 1286 w 10020"/>
              <a:gd name="connsiteY10" fmla="*/ 2723 h 10045"/>
              <a:gd name="connsiteX11" fmla="*/ 1348 w 10020"/>
              <a:gd name="connsiteY11" fmla="*/ 2150 h 10045"/>
              <a:gd name="connsiteX12" fmla="*/ 1431 w 10020"/>
              <a:gd name="connsiteY12" fmla="*/ 1703 h 10045"/>
              <a:gd name="connsiteX13" fmla="*/ 1517 w 10020"/>
              <a:gd name="connsiteY13" fmla="*/ 1323 h 10045"/>
              <a:gd name="connsiteX14" fmla="*/ 1596 w 10020"/>
              <a:gd name="connsiteY14" fmla="*/ 896 h 10045"/>
              <a:gd name="connsiteX15" fmla="*/ 1705 w 10020"/>
              <a:gd name="connsiteY15" fmla="*/ 876 h 10045"/>
              <a:gd name="connsiteX16" fmla="*/ 1788 w 10020"/>
              <a:gd name="connsiteY16" fmla="*/ 448 h 10045"/>
              <a:gd name="connsiteX17" fmla="*/ 1870 w 10020"/>
              <a:gd name="connsiteY17" fmla="*/ 47 h 10045"/>
              <a:gd name="connsiteX18" fmla="*/ 1954 w 10020"/>
              <a:gd name="connsiteY18" fmla="*/ 0 h 10045"/>
              <a:gd name="connsiteX19" fmla="*/ 2045 w 10020"/>
              <a:gd name="connsiteY19" fmla="*/ 324 h 10045"/>
              <a:gd name="connsiteX20" fmla="*/ 2114 w 10020"/>
              <a:gd name="connsiteY20" fmla="*/ 669 h 10045"/>
              <a:gd name="connsiteX21" fmla="*/ 2178 w 10020"/>
              <a:gd name="connsiteY21" fmla="*/ 1219 h 10045"/>
              <a:gd name="connsiteX22" fmla="*/ 2246 w 10020"/>
              <a:gd name="connsiteY22" fmla="*/ 1894 h 10045"/>
              <a:gd name="connsiteX23" fmla="*/ 2312 w 10020"/>
              <a:gd name="connsiteY23" fmla="*/ 2447 h 10045"/>
              <a:gd name="connsiteX24" fmla="*/ 2398 w 10020"/>
              <a:gd name="connsiteY24" fmla="*/ 2978 h 10045"/>
              <a:gd name="connsiteX25" fmla="*/ 2512 w 10020"/>
              <a:gd name="connsiteY25" fmla="*/ 3494 h 10045"/>
              <a:gd name="connsiteX26" fmla="*/ 2599 w 10020"/>
              <a:gd name="connsiteY26" fmla="*/ 3791 h 10045"/>
              <a:gd name="connsiteX27" fmla="*/ 2668 w 10020"/>
              <a:gd name="connsiteY27" fmla="*/ 3942 h 10045"/>
              <a:gd name="connsiteX28" fmla="*/ 2772 w 10020"/>
              <a:gd name="connsiteY28" fmla="*/ 4080 h 10045"/>
              <a:gd name="connsiteX29" fmla="*/ 2836 w 10020"/>
              <a:gd name="connsiteY29" fmla="*/ 4045 h 10045"/>
              <a:gd name="connsiteX30" fmla="*/ 2900 w 10020"/>
              <a:gd name="connsiteY30" fmla="*/ 4011 h 10045"/>
              <a:gd name="connsiteX31" fmla="*/ 2988 w 10020"/>
              <a:gd name="connsiteY31" fmla="*/ 3997 h 10045"/>
              <a:gd name="connsiteX32" fmla="*/ 3097 w 10020"/>
              <a:gd name="connsiteY32" fmla="*/ 4494 h 10045"/>
              <a:gd name="connsiteX33" fmla="*/ 3188 w 10020"/>
              <a:gd name="connsiteY33" fmla="*/ 4837 h 10045"/>
              <a:gd name="connsiteX34" fmla="*/ 3419 w 10020"/>
              <a:gd name="connsiteY34" fmla="*/ 4994 h 10045"/>
              <a:gd name="connsiteX35" fmla="*/ 3643 w 10020"/>
              <a:gd name="connsiteY35" fmla="*/ 5065 h 10045"/>
              <a:gd name="connsiteX36" fmla="*/ 4036 w 10020"/>
              <a:gd name="connsiteY36" fmla="*/ 4689 h 10045"/>
              <a:gd name="connsiteX37" fmla="*/ 5009 w 10020"/>
              <a:gd name="connsiteY37" fmla="*/ 5501 h 10045"/>
              <a:gd name="connsiteX38" fmla="*/ 6815 w 10020"/>
              <a:gd name="connsiteY38" fmla="*/ 5373 h 10045"/>
              <a:gd name="connsiteX39" fmla="*/ 7611 w 10020"/>
              <a:gd name="connsiteY39" fmla="*/ 6094 h 10045"/>
              <a:gd name="connsiteX40" fmla="*/ 8538 w 10020"/>
              <a:gd name="connsiteY40" fmla="*/ 7900 h 10045"/>
              <a:gd name="connsiteX41" fmla="*/ 9746 w 10020"/>
              <a:gd name="connsiteY41" fmla="*/ 8821 h 10045"/>
              <a:gd name="connsiteX42" fmla="*/ 10020 w 10020"/>
              <a:gd name="connsiteY42" fmla="*/ 10045 h 10045"/>
              <a:gd name="connsiteX0" fmla="*/ 0 w 10020"/>
              <a:gd name="connsiteY0" fmla="*/ 10000 h 10045"/>
              <a:gd name="connsiteX1" fmla="*/ 15 w 10020"/>
              <a:gd name="connsiteY1" fmla="*/ 8684 h 10045"/>
              <a:gd name="connsiteX2" fmla="*/ 78 w 10020"/>
              <a:gd name="connsiteY2" fmla="*/ 8649 h 10045"/>
              <a:gd name="connsiteX3" fmla="*/ 165 w 10020"/>
              <a:gd name="connsiteY3" fmla="*/ 8614 h 10045"/>
              <a:gd name="connsiteX4" fmla="*/ 250 w 10020"/>
              <a:gd name="connsiteY4" fmla="*/ 8581 h 10045"/>
              <a:gd name="connsiteX5" fmla="*/ 334 w 10020"/>
              <a:gd name="connsiteY5" fmla="*/ 8545 h 10045"/>
              <a:gd name="connsiteX6" fmla="*/ 502 w 10020"/>
              <a:gd name="connsiteY6" fmla="*/ 7732 h 10045"/>
              <a:gd name="connsiteX7" fmla="*/ 1143 w 10020"/>
              <a:gd name="connsiteY7" fmla="*/ 3735 h 10045"/>
              <a:gd name="connsiteX8" fmla="*/ 1201 w 10020"/>
              <a:gd name="connsiteY8" fmla="*/ 3136 h 10045"/>
              <a:gd name="connsiteX9" fmla="*/ 1286 w 10020"/>
              <a:gd name="connsiteY9" fmla="*/ 2723 h 10045"/>
              <a:gd name="connsiteX10" fmla="*/ 1348 w 10020"/>
              <a:gd name="connsiteY10" fmla="*/ 2150 h 10045"/>
              <a:gd name="connsiteX11" fmla="*/ 1431 w 10020"/>
              <a:gd name="connsiteY11" fmla="*/ 1703 h 10045"/>
              <a:gd name="connsiteX12" fmla="*/ 1517 w 10020"/>
              <a:gd name="connsiteY12" fmla="*/ 1323 h 10045"/>
              <a:gd name="connsiteX13" fmla="*/ 1596 w 10020"/>
              <a:gd name="connsiteY13" fmla="*/ 896 h 10045"/>
              <a:gd name="connsiteX14" fmla="*/ 1705 w 10020"/>
              <a:gd name="connsiteY14" fmla="*/ 876 h 10045"/>
              <a:gd name="connsiteX15" fmla="*/ 1788 w 10020"/>
              <a:gd name="connsiteY15" fmla="*/ 448 h 10045"/>
              <a:gd name="connsiteX16" fmla="*/ 1870 w 10020"/>
              <a:gd name="connsiteY16" fmla="*/ 47 h 10045"/>
              <a:gd name="connsiteX17" fmla="*/ 1954 w 10020"/>
              <a:gd name="connsiteY17" fmla="*/ 0 h 10045"/>
              <a:gd name="connsiteX18" fmla="*/ 2045 w 10020"/>
              <a:gd name="connsiteY18" fmla="*/ 324 h 10045"/>
              <a:gd name="connsiteX19" fmla="*/ 2114 w 10020"/>
              <a:gd name="connsiteY19" fmla="*/ 669 h 10045"/>
              <a:gd name="connsiteX20" fmla="*/ 2178 w 10020"/>
              <a:gd name="connsiteY20" fmla="*/ 1219 h 10045"/>
              <a:gd name="connsiteX21" fmla="*/ 2246 w 10020"/>
              <a:gd name="connsiteY21" fmla="*/ 1894 h 10045"/>
              <a:gd name="connsiteX22" fmla="*/ 2312 w 10020"/>
              <a:gd name="connsiteY22" fmla="*/ 2447 h 10045"/>
              <a:gd name="connsiteX23" fmla="*/ 2398 w 10020"/>
              <a:gd name="connsiteY23" fmla="*/ 2978 h 10045"/>
              <a:gd name="connsiteX24" fmla="*/ 2512 w 10020"/>
              <a:gd name="connsiteY24" fmla="*/ 3494 h 10045"/>
              <a:gd name="connsiteX25" fmla="*/ 2599 w 10020"/>
              <a:gd name="connsiteY25" fmla="*/ 3791 h 10045"/>
              <a:gd name="connsiteX26" fmla="*/ 2668 w 10020"/>
              <a:gd name="connsiteY26" fmla="*/ 3942 h 10045"/>
              <a:gd name="connsiteX27" fmla="*/ 2772 w 10020"/>
              <a:gd name="connsiteY27" fmla="*/ 4080 h 10045"/>
              <a:gd name="connsiteX28" fmla="*/ 2836 w 10020"/>
              <a:gd name="connsiteY28" fmla="*/ 4045 h 10045"/>
              <a:gd name="connsiteX29" fmla="*/ 2900 w 10020"/>
              <a:gd name="connsiteY29" fmla="*/ 4011 h 10045"/>
              <a:gd name="connsiteX30" fmla="*/ 2988 w 10020"/>
              <a:gd name="connsiteY30" fmla="*/ 3997 h 10045"/>
              <a:gd name="connsiteX31" fmla="*/ 3097 w 10020"/>
              <a:gd name="connsiteY31" fmla="*/ 4494 h 10045"/>
              <a:gd name="connsiteX32" fmla="*/ 3188 w 10020"/>
              <a:gd name="connsiteY32" fmla="*/ 4837 h 10045"/>
              <a:gd name="connsiteX33" fmla="*/ 3419 w 10020"/>
              <a:gd name="connsiteY33" fmla="*/ 4994 h 10045"/>
              <a:gd name="connsiteX34" fmla="*/ 3643 w 10020"/>
              <a:gd name="connsiteY34" fmla="*/ 5065 h 10045"/>
              <a:gd name="connsiteX35" fmla="*/ 4036 w 10020"/>
              <a:gd name="connsiteY35" fmla="*/ 4689 h 10045"/>
              <a:gd name="connsiteX36" fmla="*/ 5009 w 10020"/>
              <a:gd name="connsiteY36" fmla="*/ 5501 h 10045"/>
              <a:gd name="connsiteX37" fmla="*/ 6815 w 10020"/>
              <a:gd name="connsiteY37" fmla="*/ 5373 h 10045"/>
              <a:gd name="connsiteX38" fmla="*/ 7611 w 10020"/>
              <a:gd name="connsiteY38" fmla="*/ 6094 h 10045"/>
              <a:gd name="connsiteX39" fmla="*/ 8538 w 10020"/>
              <a:gd name="connsiteY39" fmla="*/ 7900 h 10045"/>
              <a:gd name="connsiteX40" fmla="*/ 9746 w 10020"/>
              <a:gd name="connsiteY40" fmla="*/ 8821 h 10045"/>
              <a:gd name="connsiteX41" fmla="*/ 10020 w 10020"/>
              <a:gd name="connsiteY41" fmla="*/ 10045 h 10045"/>
              <a:gd name="connsiteX0" fmla="*/ 0 w 10020"/>
              <a:gd name="connsiteY0" fmla="*/ 10000 h 10045"/>
              <a:gd name="connsiteX1" fmla="*/ 15 w 10020"/>
              <a:gd name="connsiteY1" fmla="*/ 8684 h 10045"/>
              <a:gd name="connsiteX2" fmla="*/ 78 w 10020"/>
              <a:gd name="connsiteY2" fmla="*/ 8649 h 10045"/>
              <a:gd name="connsiteX3" fmla="*/ 165 w 10020"/>
              <a:gd name="connsiteY3" fmla="*/ 8614 h 10045"/>
              <a:gd name="connsiteX4" fmla="*/ 250 w 10020"/>
              <a:gd name="connsiteY4" fmla="*/ 8581 h 10045"/>
              <a:gd name="connsiteX5" fmla="*/ 334 w 10020"/>
              <a:gd name="connsiteY5" fmla="*/ 8545 h 10045"/>
              <a:gd name="connsiteX6" fmla="*/ 502 w 10020"/>
              <a:gd name="connsiteY6" fmla="*/ 7732 h 10045"/>
              <a:gd name="connsiteX7" fmla="*/ 1201 w 10020"/>
              <a:gd name="connsiteY7" fmla="*/ 3136 h 10045"/>
              <a:gd name="connsiteX8" fmla="*/ 1286 w 10020"/>
              <a:gd name="connsiteY8" fmla="*/ 2723 h 10045"/>
              <a:gd name="connsiteX9" fmla="*/ 1348 w 10020"/>
              <a:gd name="connsiteY9" fmla="*/ 2150 h 10045"/>
              <a:gd name="connsiteX10" fmla="*/ 1431 w 10020"/>
              <a:gd name="connsiteY10" fmla="*/ 1703 h 10045"/>
              <a:gd name="connsiteX11" fmla="*/ 1517 w 10020"/>
              <a:gd name="connsiteY11" fmla="*/ 1323 h 10045"/>
              <a:gd name="connsiteX12" fmla="*/ 1596 w 10020"/>
              <a:gd name="connsiteY12" fmla="*/ 896 h 10045"/>
              <a:gd name="connsiteX13" fmla="*/ 1705 w 10020"/>
              <a:gd name="connsiteY13" fmla="*/ 876 h 10045"/>
              <a:gd name="connsiteX14" fmla="*/ 1788 w 10020"/>
              <a:gd name="connsiteY14" fmla="*/ 448 h 10045"/>
              <a:gd name="connsiteX15" fmla="*/ 1870 w 10020"/>
              <a:gd name="connsiteY15" fmla="*/ 47 h 10045"/>
              <a:gd name="connsiteX16" fmla="*/ 1954 w 10020"/>
              <a:gd name="connsiteY16" fmla="*/ 0 h 10045"/>
              <a:gd name="connsiteX17" fmla="*/ 2045 w 10020"/>
              <a:gd name="connsiteY17" fmla="*/ 324 h 10045"/>
              <a:gd name="connsiteX18" fmla="*/ 2114 w 10020"/>
              <a:gd name="connsiteY18" fmla="*/ 669 h 10045"/>
              <a:gd name="connsiteX19" fmla="*/ 2178 w 10020"/>
              <a:gd name="connsiteY19" fmla="*/ 1219 h 10045"/>
              <a:gd name="connsiteX20" fmla="*/ 2246 w 10020"/>
              <a:gd name="connsiteY20" fmla="*/ 1894 h 10045"/>
              <a:gd name="connsiteX21" fmla="*/ 2312 w 10020"/>
              <a:gd name="connsiteY21" fmla="*/ 2447 h 10045"/>
              <a:gd name="connsiteX22" fmla="*/ 2398 w 10020"/>
              <a:gd name="connsiteY22" fmla="*/ 2978 h 10045"/>
              <a:gd name="connsiteX23" fmla="*/ 2512 w 10020"/>
              <a:gd name="connsiteY23" fmla="*/ 3494 h 10045"/>
              <a:gd name="connsiteX24" fmla="*/ 2599 w 10020"/>
              <a:gd name="connsiteY24" fmla="*/ 3791 h 10045"/>
              <a:gd name="connsiteX25" fmla="*/ 2668 w 10020"/>
              <a:gd name="connsiteY25" fmla="*/ 3942 h 10045"/>
              <a:gd name="connsiteX26" fmla="*/ 2772 w 10020"/>
              <a:gd name="connsiteY26" fmla="*/ 4080 h 10045"/>
              <a:gd name="connsiteX27" fmla="*/ 2836 w 10020"/>
              <a:gd name="connsiteY27" fmla="*/ 4045 h 10045"/>
              <a:gd name="connsiteX28" fmla="*/ 2900 w 10020"/>
              <a:gd name="connsiteY28" fmla="*/ 4011 h 10045"/>
              <a:gd name="connsiteX29" fmla="*/ 2988 w 10020"/>
              <a:gd name="connsiteY29" fmla="*/ 3997 h 10045"/>
              <a:gd name="connsiteX30" fmla="*/ 3097 w 10020"/>
              <a:gd name="connsiteY30" fmla="*/ 4494 h 10045"/>
              <a:gd name="connsiteX31" fmla="*/ 3188 w 10020"/>
              <a:gd name="connsiteY31" fmla="*/ 4837 h 10045"/>
              <a:gd name="connsiteX32" fmla="*/ 3419 w 10020"/>
              <a:gd name="connsiteY32" fmla="*/ 4994 h 10045"/>
              <a:gd name="connsiteX33" fmla="*/ 3643 w 10020"/>
              <a:gd name="connsiteY33" fmla="*/ 5065 h 10045"/>
              <a:gd name="connsiteX34" fmla="*/ 4036 w 10020"/>
              <a:gd name="connsiteY34" fmla="*/ 4689 h 10045"/>
              <a:gd name="connsiteX35" fmla="*/ 5009 w 10020"/>
              <a:gd name="connsiteY35" fmla="*/ 5501 h 10045"/>
              <a:gd name="connsiteX36" fmla="*/ 6815 w 10020"/>
              <a:gd name="connsiteY36" fmla="*/ 5373 h 10045"/>
              <a:gd name="connsiteX37" fmla="*/ 7611 w 10020"/>
              <a:gd name="connsiteY37" fmla="*/ 6094 h 10045"/>
              <a:gd name="connsiteX38" fmla="*/ 8538 w 10020"/>
              <a:gd name="connsiteY38" fmla="*/ 7900 h 10045"/>
              <a:gd name="connsiteX39" fmla="*/ 9746 w 10020"/>
              <a:gd name="connsiteY39" fmla="*/ 8821 h 10045"/>
              <a:gd name="connsiteX40" fmla="*/ 10020 w 10020"/>
              <a:gd name="connsiteY40" fmla="*/ 10045 h 10045"/>
              <a:gd name="connsiteX0" fmla="*/ 0 w 10020"/>
              <a:gd name="connsiteY0" fmla="*/ 10000 h 10045"/>
              <a:gd name="connsiteX1" fmla="*/ 15 w 10020"/>
              <a:gd name="connsiteY1" fmla="*/ 8684 h 10045"/>
              <a:gd name="connsiteX2" fmla="*/ 78 w 10020"/>
              <a:gd name="connsiteY2" fmla="*/ 8649 h 10045"/>
              <a:gd name="connsiteX3" fmla="*/ 165 w 10020"/>
              <a:gd name="connsiteY3" fmla="*/ 8614 h 10045"/>
              <a:gd name="connsiteX4" fmla="*/ 250 w 10020"/>
              <a:gd name="connsiteY4" fmla="*/ 8581 h 10045"/>
              <a:gd name="connsiteX5" fmla="*/ 502 w 10020"/>
              <a:gd name="connsiteY5" fmla="*/ 7732 h 10045"/>
              <a:gd name="connsiteX6" fmla="*/ 1201 w 10020"/>
              <a:gd name="connsiteY6" fmla="*/ 3136 h 10045"/>
              <a:gd name="connsiteX7" fmla="*/ 1286 w 10020"/>
              <a:gd name="connsiteY7" fmla="*/ 2723 h 10045"/>
              <a:gd name="connsiteX8" fmla="*/ 1348 w 10020"/>
              <a:gd name="connsiteY8" fmla="*/ 2150 h 10045"/>
              <a:gd name="connsiteX9" fmla="*/ 1431 w 10020"/>
              <a:gd name="connsiteY9" fmla="*/ 1703 h 10045"/>
              <a:gd name="connsiteX10" fmla="*/ 1517 w 10020"/>
              <a:gd name="connsiteY10" fmla="*/ 1323 h 10045"/>
              <a:gd name="connsiteX11" fmla="*/ 1596 w 10020"/>
              <a:gd name="connsiteY11" fmla="*/ 896 h 10045"/>
              <a:gd name="connsiteX12" fmla="*/ 1705 w 10020"/>
              <a:gd name="connsiteY12" fmla="*/ 876 h 10045"/>
              <a:gd name="connsiteX13" fmla="*/ 1788 w 10020"/>
              <a:gd name="connsiteY13" fmla="*/ 448 h 10045"/>
              <a:gd name="connsiteX14" fmla="*/ 1870 w 10020"/>
              <a:gd name="connsiteY14" fmla="*/ 47 h 10045"/>
              <a:gd name="connsiteX15" fmla="*/ 1954 w 10020"/>
              <a:gd name="connsiteY15" fmla="*/ 0 h 10045"/>
              <a:gd name="connsiteX16" fmla="*/ 2045 w 10020"/>
              <a:gd name="connsiteY16" fmla="*/ 324 h 10045"/>
              <a:gd name="connsiteX17" fmla="*/ 2114 w 10020"/>
              <a:gd name="connsiteY17" fmla="*/ 669 h 10045"/>
              <a:gd name="connsiteX18" fmla="*/ 2178 w 10020"/>
              <a:gd name="connsiteY18" fmla="*/ 1219 h 10045"/>
              <a:gd name="connsiteX19" fmla="*/ 2246 w 10020"/>
              <a:gd name="connsiteY19" fmla="*/ 1894 h 10045"/>
              <a:gd name="connsiteX20" fmla="*/ 2312 w 10020"/>
              <a:gd name="connsiteY20" fmla="*/ 2447 h 10045"/>
              <a:gd name="connsiteX21" fmla="*/ 2398 w 10020"/>
              <a:gd name="connsiteY21" fmla="*/ 2978 h 10045"/>
              <a:gd name="connsiteX22" fmla="*/ 2512 w 10020"/>
              <a:gd name="connsiteY22" fmla="*/ 3494 h 10045"/>
              <a:gd name="connsiteX23" fmla="*/ 2599 w 10020"/>
              <a:gd name="connsiteY23" fmla="*/ 3791 h 10045"/>
              <a:gd name="connsiteX24" fmla="*/ 2668 w 10020"/>
              <a:gd name="connsiteY24" fmla="*/ 3942 h 10045"/>
              <a:gd name="connsiteX25" fmla="*/ 2772 w 10020"/>
              <a:gd name="connsiteY25" fmla="*/ 4080 h 10045"/>
              <a:gd name="connsiteX26" fmla="*/ 2836 w 10020"/>
              <a:gd name="connsiteY26" fmla="*/ 4045 h 10045"/>
              <a:gd name="connsiteX27" fmla="*/ 2900 w 10020"/>
              <a:gd name="connsiteY27" fmla="*/ 4011 h 10045"/>
              <a:gd name="connsiteX28" fmla="*/ 2988 w 10020"/>
              <a:gd name="connsiteY28" fmla="*/ 3997 h 10045"/>
              <a:gd name="connsiteX29" fmla="*/ 3097 w 10020"/>
              <a:gd name="connsiteY29" fmla="*/ 4494 h 10045"/>
              <a:gd name="connsiteX30" fmla="*/ 3188 w 10020"/>
              <a:gd name="connsiteY30" fmla="*/ 4837 h 10045"/>
              <a:gd name="connsiteX31" fmla="*/ 3419 w 10020"/>
              <a:gd name="connsiteY31" fmla="*/ 4994 h 10045"/>
              <a:gd name="connsiteX32" fmla="*/ 3643 w 10020"/>
              <a:gd name="connsiteY32" fmla="*/ 5065 h 10045"/>
              <a:gd name="connsiteX33" fmla="*/ 4036 w 10020"/>
              <a:gd name="connsiteY33" fmla="*/ 4689 h 10045"/>
              <a:gd name="connsiteX34" fmla="*/ 5009 w 10020"/>
              <a:gd name="connsiteY34" fmla="*/ 5501 h 10045"/>
              <a:gd name="connsiteX35" fmla="*/ 6815 w 10020"/>
              <a:gd name="connsiteY35" fmla="*/ 5373 h 10045"/>
              <a:gd name="connsiteX36" fmla="*/ 7611 w 10020"/>
              <a:gd name="connsiteY36" fmla="*/ 6094 h 10045"/>
              <a:gd name="connsiteX37" fmla="*/ 8538 w 10020"/>
              <a:gd name="connsiteY37" fmla="*/ 7900 h 10045"/>
              <a:gd name="connsiteX38" fmla="*/ 9746 w 10020"/>
              <a:gd name="connsiteY38" fmla="*/ 8821 h 10045"/>
              <a:gd name="connsiteX39" fmla="*/ 10020 w 10020"/>
              <a:gd name="connsiteY39" fmla="*/ 10045 h 10045"/>
              <a:gd name="connsiteX0" fmla="*/ 0 w 10020"/>
              <a:gd name="connsiteY0" fmla="*/ 10000 h 10045"/>
              <a:gd name="connsiteX1" fmla="*/ 15 w 10020"/>
              <a:gd name="connsiteY1" fmla="*/ 8684 h 10045"/>
              <a:gd name="connsiteX2" fmla="*/ 78 w 10020"/>
              <a:gd name="connsiteY2" fmla="*/ 8649 h 10045"/>
              <a:gd name="connsiteX3" fmla="*/ 165 w 10020"/>
              <a:gd name="connsiteY3" fmla="*/ 8614 h 10045"/>
              <a:gd name="connsiteX4" fmla="*/ 502 w 10020"/>
              <a:gd name="connsiteY4" fmla="*/ 7732 h 10045"/>
              <a:gd name="connsiteX5" fmla="*/ 1201 w 10020"/>
              <a:gd name="connsiteY5" fmla="*/ 3136 h 10045"/>
              <a:gd name="connsiteX6" fmla="*/ 1286 w 10020"/>
              <a:gd name="connsiteY6" fmla="*/ 2723 h 10045"/>
              <a:gd name="connsiteX7" fmla="*/ 1348 w 10020"/>
              <a:gd name="connsiteY7" fmla="*/ 2150 h 10045"/>
              <a:gd name="connsiteX8" fmla="*/ 1431 w 10020"/>
              <a:gd name="connsiteY8" fmla="*/ 1703 h 10045"/>
              <a:gd name="connsiteX9" fmla="*/ 1517 w 10020"/>
              <a:gd name="connsiteY9" fmla="*/ 1323 h 10045"/>
              <a:gd name="connsiteX10" fmla="*/ 1596 w 10020"/>
              <a:gd name="connsiteY10" fmla="*/ 896 h 10045"/>
              <a:gd name="connsiteX11" fmla="*/ 1705 w 10020"/>
              <a:gd name="connsiteY11" fmla="*/ 876 h 10045"/>
              <a:gd name="connsiteX12" fmla="*/ 1788 w 10020"/>
              <a:gd name="connsiteY12" fmla="*/ 448 h 10045"/>
              <a:gd name="connsiteX13" fmla="*/ 1870 w 10020"/>
              <a:gd name="connsiteY13" fmla="*/ 47 h 10045"/>
              <a:gd name="connsiteX14" fmla="*/ 1954 w 10020"/>
              <a:gd name="connsiteY14" fmla="*/ 0 h 10045"/>
              <a:gd name="connsiteX15" fmla="*/ 2045 w 10020"/>
              <a:gd name="connsiteY15" fmla="*/ 324 h 10045"/>
              <a:gd name="connsiteX16" fmla="*/ 2114 w 10020"/>
              <a:gd name="connsiteY16" fmla="*/ 669 h 10045"/>
              <a:gd name="connsiteX17" fmla="*/ 2178 w 10020"/>
              <a:gd name="connsiteY17" fmla="*/ 1219 h 10045"/>
              <a:gd name="connsiteX18" fmla="*/ 2246 w 10020"/>
              <a:gd name="connsiteY18" fmla="*/ 1894 h 10045"/>
              <a:gd name="connsiteX19" fmla="*/ 2312 w 10020"/>
              <a:gd name="connsiteY19" fmla="*/ 2447 h 10045"/>
              <a:gd name="connsiteX20" fmla="*/ 2398 w 10020"/>
              <a:gd name="connsiteY20" fmla="*/ 2978 h 10045"/>
              <a:gd name="connsiteX21" fmla="*/ 2512 w 10020"/>
              <a:gd name="connsiteY21" fmla="*/ 3494 h 10045"/>
              <a:gd name="connsiteX22" fmla="*/ 2599 w 10020"/>
              <a:gd name="connsiteY22" fmla="*/ 3791 h 10045"/>
              <a:gd name="connsiteX23" fmla="*/ 2668 w 10020"/>
              <a:gd name="connsiteY23" fmla="*/ 3942 h 10045"/>
              <a:gd name="connsiteX24" fmla="*/ 2772 w 10020"/>
              <a:gd name="connsiteY24" fmla="*/ 4080 h 10045"/>
              <a:gd name="connsiteX25" fmla="*/ 2836 w 10020"/>
              <a:gd name="connsiteY25" fmla="*/ 4045 h 10045"/>
              <a:gd name="connsiteX26" fmla="*/ 2900 w 10020"/>
              <a:gd name="connsiteY26" fmla="*/ 4011 h 10045"/>
              <a:gd name="connsiteX27" fmla="*/ 2988 w 10020"/>
              <a:gd name="connsiteY27" fmla="*/ 3997 h 10045"/>
              <a:gd name="connsiteX28" fmla="*/ 3097 w 10020"/>
              <a:gd name="connsiteY28" fmla="*/ 4494 h 10045"/>
              <a:gd name="connsiteX29" fmla="*/ 3188 w 10020"/>
              <a:gd name="connsiteY29" fmla="*/ 4837 h 10045"/>
              <a:gd name="connsiteX30" fmla="*/ 3419 w 10020"/>
              <a:gd name="connsiteY30" fmla="*/ 4994 h 10045"/>
              <a:gd name="connsiteX31" fmla="*/ 3643 w 10020"/>
              <a:gd name="connsiteY31" fmla="*/ 5065 h 10045"/>
              <a:gd name="connsiteX32" fmla="*/ 4036 w 10020"/>
              <a:gd name="connsiteY32" fmla="*/ 4689 h 10045"/>
              <a:gd name="connsiteX33" fmla="*/ 5009 w 10020"/>
              <a:gd name="connsiteY33" fmla="*/ 5501 h 10045"/>
              <a:gd name="connsiteX34" fmla="*/ 6815 w 10020"/>
              <a:gd name="connsiteY34" fmla="*/ 5373 h 10045"/>
              <a:gd name="connsiteX35" fmla="*/ 7611 w 10020"/>
              <a:gd name="connsiteY35" fmla="*/ 6094 h 10045"/>
              <a:gd name="connsiteX36" fmla="*/ 8538 w 10020"/>
              <a:gd name="connsiteY36" fmla="*/ 7900 h 10045"/>
              <a:gd name="connsiteX37" fmla="*/ 9746 w 10020"/>
              <a:gd name="connsiteY37" fmla="*/ 8821 h 10045"/>
              <a:gd name="connsiteX38" fmla="*/ 10020 w 10020"/>
              <a:gd name="connsiteY38" fmla="*/ 10045 h 10045"/>
              <a:gd name="connsiteX0" fmla="*/ 0 w 10020"/>
              <a:gd name="connsiteY0" fmla="*/ 10000 h 10045"/>
              <a:gd name="connsiteX1" fmla="*/ 15 w 10020"/>
              <a:gd name="connsiteY1" fmla="*/ 8684 h 10045"/>
              <a:gd name="connsiteX2" fmla="*/ 78 w 10020"/>
              <a:gd name="connsiteY2" fmla="*/ 8649 h 10045"/>
              <a:gd name="connsiteX3" fmla="*/ 436 w 10020"/>
              <a:gd name="connsiteY3" fmla="*/ 7442 h 10045"/>
              <a:gd name="connsiteX4" fmla="*/ 502 w 10020"/>
              <a:gd name="connsiteY4" fmla="*/ 7732 h 10045"/>
              <a:gd name="connsiteX5" fmla="*/ 1201 w 10020"/>
              <a:gd name="connsiteY5" fmla="*/ 3136 h 10045"/>
              <a:gd name="connsiteX6" fmla="*/ 1286 w 10020"/>
              <a:gd name="connsiteY6" fmla="*/ 2723 h 10045"/>
              <a:gd name="connsiteX7" fmla="*/ 1348 w 10020"/>
              <a:gd name="connsiteY7" fmla="*/ 2150 h 10045"/>
              <a:gd name="connsiteX8" fmla="*/ 1431 w 10020"/>
              <a:gd name="connsiteY8" fmla="*/ 1703 h 10045"/>
              <a:gd name="connsiteX9" fmla="*/ 1517 w 10020"/>
              <a:gd name="connsiteY9" fmla="*/ 1323 h 10045"/>
              <a:gd name="connsiteX10" fmla="*/ 1596 w 10020"/>
              <a:gd name="connsiteY10" fmla="*/ 896 h 10045"/>
              <a:gd name="connsiteX11" fmla="*/ 1705 w 10020"/>
              <a:gd name="connsiteY11" fmla="*/ 876 h 10045"/>
              <a:gd name="connsiteX12" fmla="*/ 1788 w 10020"/>
              <a:gd name="connsiteY12" fmla="*/ 448 h 10045"/>
              <a:gd name="connsiteX13" fmla="*/ 1870 w 10020"/>
              <a:gd name="connsiteY13" fmla="*/ 47 h 10045"/>
              <a:gd name="connsiteX14" fmla="*/ 1954 w 10020"/>
              <a:gd name="connsiteY14" fmla="*/ 0 h 10045"/>
              <a:gd name="connsiteX15" fmla="*/ 2045 w 10020"/>
              <a:gd name="connsiteY15" fmla="*/ 324 h 10045"/>
              <a:gd name="connsiteX16" fmla="*/ 2114 w 10020"/>
              <a:gd name="connsiteY16" fmla="*/ 669 h 10045"/>
              <a:gd name="connsiteX17" fmla="*/ 2178 w 10020"/>
              <a:gd name="connsiteY17" fmla="*/ 1219 h 10045"/>
              <a:gd name="connsiteX18" fmla="*/ 2246 w 10020"/>
              <a:gd name="connsiteY18" fmla="*/ 1894 h 10045"/>
              <a:gd name="connsiteX19" fmla="*/ 2312 w 10020"/>
              <a:gd name="connsiteY19" fmla="*/ 2447 h 10045"/>
              <a:gd name="connsiteX20" fmla="*/ 2398 w 10020"/>
              <a:gd name="connsiteY20" fmla="*/ 2978 h 10045"/>
              <a:gd name="connsiteX21" fmla="*/ 2512 w 10020"/>
              <a:gd name="connsiteY21" fmla="*/ 3494 h 10045"/>
              <a:gd name="connsiteX22" fmla="*/ 2599 w 10020"/>
              <a:gd name="connsiteY22" fmla="*/ 3791 h 10045"/>
              <a:gd name="connsiteX23" fmla="*/ 2668 w 10020"/>
              <a:gd name="connsiteY23" fmla="*/ 3942 h 10045"/>
              <a:gd name="connsiteX24" fmla="*/ 2772 w 10020"/>
              <a:gd name="connsiteY24" fmla="*/ 4080 h 10045"/>
              <a:gd name="connsiteX25" fmla="*/ 2836 w 10020"/>
              <a:gd name="connsiteY25" fmla="*/ 4045 h 10045"/>
              <a:gd name="connsiteX26" fmla="*/ 2900 w 10020"/>
              <a:gd name="connsiteY26" fmla="*/ 4011 h 10045"/>
              <a:gd name="connsiteX27" fmla="*/ 2988 w 10020"/>
              <a:gd name="connsiteY27" fmla="*/ 3997 h 10045"/>
              <a:gd name="connsiteX28" fmla="*/ 3097 w 10020"/>
              <a:gd name="connsiteY28" fmla="*/ 4494 h 10045"/>
              <a:gd name="connsiteX29" fmla="*/ 3188 w 10020"/>
              <a:gd name="connsiteY29" fmla="*/ 4837 h 10045"/>
              <a:gd name="connsiteX30" fmla="*/ 3419 w 10020"/>
              <a:gd name="connsiteY30" fmla="*/ 4994 h 10045"/>
              <a:gd name="connsiteX31" fmla="*/ 3643 w 10020"/>
              <a:gd name="connsiteY31" fmla="*/ 5065 h 10045"/>
              <a:gd name="connsiteX32" fmla="*/ 4036 w 10020"/>
              <a:gd name="connsiteY32" fmla="*/ 4689 h 10045"/>
              <a:gd name="connsiteX33" fmla="*/ 5009 w 10020"/>
              <a:gd name="connsiteY33" fmla="*/ 5501 h 10045"/>
              <a:gd name="connsiteX34" fmla="*/ 6815 w 10020"/>
              <a:gd name="connsiteY34" fmla="*/ 5373 h 10045"/>
              <a:gd name="connsiteX35" fmla="*/ 7611 w 10020"/>
              <a:gd name="connsiteY35" fmla="*/ 6094 h 10045"/>
              <a:gd name="connsiteX36" fmla="*/ 8538 w 10020"/>
              <a:gd name="connsiteY36" fmla="*/ 7900 h 10045"/>
              <a:gd name="connsiteX37" fmla="*/ 9746 w 10020"/>
              <a:gd name="connsiteY37" fmla="*/ 8821 h 10045"/>
              <a:gd name="connsiteX38" fmla="*/ 10020 w 10020"/>
              <a:gd name="connsiteY38" fmla="*/ 10045 h 10045"/>
              <a:gd name="connsiteX0" fmla="*/ 0 w 10020"/>
              <a:gd name="connsiteY0" fmla="*/ 10000 h 10045"/>
              <a:gd name="connsiteX1" fmla="*/ 15 w 10020"/>
              <a:gd name="connsiteY1" fmla="*/ 8684 h 10045"/>
              <a:gd name="connsiteX2" fmla="*/ 78 w 10020"/>
              <a:gd name="connsiteY2" fmla="*/ 8649 h 10045"/>
              <a:gd name="connsiteX3" fmla="*/ 436 w 10020"/>
              <a:gd name="connsiteY3" fmla="*/ 7442 h 10045"/>
              <a:gd name="connsiteX4" fmla="*/ 841 w 10020"/>
              <a:gd name="connsiteY4" fmla="*/ 5388 h 10045"/>
              <a:gd name="connsiteX5" fmla="*/ 1201 w 10020"/>
              <a:gd name="connsiteY5" fmla="*/ 3136 h 10045"/>
              <a:gd name="connsiteX6" fmla="*/ 1286 w 10020"/>
              <a:gd name="connsiteY6" fmla="*/ 2723 h 10045"/>
              <a:gd name="connsiteX7" fmla="*/ 1348 w 10020"/>
              <a:gd name="connsiteY7" fmla="*/ 2150 h 10045"/>
              <a:gd name="connsiteX8" fmla="*/ 1431 w 10020"/>
              <a:gd name="connsiteY8" fmla="*/ 1703 h 10045"/>
              <a:gd name="connsiteX9" fmla="*/ 1517 w 10020"/>
              <a:gd name="connsiteY9" fmla="*/ 1323 h 10045"/>
              <a:gd name="connsiteX10" fmla="*/ 1596 w 10020"/>
              <a:gd name="connsiteY10" fmla="*/ 896 h 10045"/>
              <a:gd name="connsiteX11" fmla="*/ 1705 w 10020"/>
              <a:gd name="connsiteY11" fmla="*/ 876 h 10045"/>
              <a:gd name="connsiteX12" fmla="*/ 1788 w 10020"/>
              <a:gd name="connsiteY12" fmla="*/ 448 h 10045"/>
              <a:gd name="connsiteX13" fmla="*/ 1870 w 10020"/>
              <a:gd name="connsiteY13" fmla="*/ 47 h 10045"/>
              <a:gd name="connsiteX14" fmla="*/ 1954 w 10020"/>
              <a:gd name="connsiteY14" fmla="*/ 0 h 10045"/>
              <a:gd name="connsiteX15" fmla="*/ 2045 w 10020"/>
              <a:gd name="connsiteY15" fmla="*/ 324 h 10045"/>
              <a:gd name="connsiteX16" fmla="*/ 2114 w 10020"/>
              <a:gd name="connsiteY16" fmla="*/ 669 h 10045"/>
              <a:gd name="connsiteX17" fmla="*/ 2178 w 10020"/>
              <a:gd name="connsiteY17" fmla="*/ 1219 h 10045"/>
              <a:gd name="connsiteX18" fmla="*/ 2246 w 10020"/>
              <a:gd name="connsiteY18" fmla="*/ 1894 h 10045"/>
              <a:gd name="connsiteX19" fmla="*/ 2312 w 10020"/>
              <a:gd name="connsiteY19" fmla="*/ 2447 h 10045"/>
              <a:gd name="connsiteX20" fmla="*/ 2398 w 10020"/>
              <a:gd name="connsiteY20" fmla="*/ 2978 h 10045"/>
              <a:gd name="connsiteX21" fmla="*/ 2512 w 10020"/>
              <a:gd name="connsiteY21" fmla="*/ 3494 h 10045"/>
              <a:gd name="connsiteX22" fmla="*/ 2599 w 10020"/>
              <a:gd name="connsiteY22" fmla="*/ 3791 h 10045"/>
              <a:gd name="connsiteX23" fmla="*/ 2668 w 10020"/>
              <a:gd name="connsiteY23" fmla="*/ 3942 h 10045"/>
              <a:gd name="connsiteX24" fmla="*/ 2772 w 10020"/>
              <a:gd name="connsiteY24" fmla="*/ 4080 h 10045"/>
              <a:gd name="connsiteX25" fmla="*/ 2836 w 10020"/>
              <a:gd name="connsiteY25" fmla="*/ 4045 h 10045"/>
              <a:gd name="connsiteX26" fmla="*/ 2900 w 10020"/>
              <a:gd name="connsiteY26" fmla="*/ 4011 h 10045"/>
              <a:gd name="connsiteX27" fmla="*/ 2988 w 10020"/>
              <a:gd name="connsiteY27" fmla="*/ 3997 h 10045"/>
              <a:gd name="connsiteX28" fmla="*/ 3097 w 10020"/>
              <a:gd name="connsiteY28" fmla="*/ 4494 h 10045"/>
              <a:gd name="connsiteX29" fmla="*/ 3188 w 10020"/>
              <a:gd name="connsiteY29" fmla="*/ 4837 h 10045"/>
              <a:gd name="connsiteX30" fmla="*/ 3419 w 10020"/>
              <a:gd name="connsiteY30" fmla="*/ 4994 h 10045"/>
              <a:gd name="connsiteX31" fmla="*/ 3643 w 10020"/>
              <a:gd name="connsiteY31" fmla="*/ 5065 h 10045"/>
              <a:gd name="connsiteX32" fmla="*/ 4036 w 10020"/>
              <a:gd name="connsiteY32" fmla="*/ 4689 h 10045"/>
              <a:gd name="connsiteX33" fmla="*/ 5009 w 10020"/>
              <a:gd name="connsiteY33" fmla="*/ 5501 h 10045"/>
              <a:gd name="connsiteX34" fmla="*/ 6815 w 10020"/>
              <a:gd name="connsiteY34" fmla="*/ 5373 h 10045"/>
              <a:gd name="connsiteX35" fmla="*/ 7611 w 10020"/>
              <a:gd name="connsiteY35" fmla="*/ 6094 h 10045"/>
              <a:gd name="connsiteX36" fmla="*/ 8538 w 10020"/>
              <a:gd name="connsiteY36" fmla="*/ 7900 h 10045"/>
              <a:gd name="connsiteX37" fmla="*/ 9746 w 10020"/>
              <a:gd name="connsiteY37" fmla="*/ 8821 h 10045"/>
              <a:gd name="connsiteX38" fmla="*/ 10020 w 10020"/>
              <a:gd name="connsiteY38" fmla="*/ 10045 h 10045"/>
              <a:gd name="connsiteX0" fmla="*/ 0 w 10020"/>
              <a:gd name="connsiteY0" fmla="*/ 10000 h 10045"/>
              <a:gd name="connsiteX1" fmla="*/ 15 w 10020"/>
              <a:gd name="connsiteY1" fmla="*/ 8684 h 10045"/>
              <a:gd name="connsiteX2" fmla="*/ 247 w 10020"/>
              <a:gd name="connsiteY2" fmla="*/ 8415 h 10045"/>
              <a:gd name="connsiteX3" fmla="*/ 436 w 10020"/>
              <a:gd name="connsiteY3" fmla="*/ 7442 h 10045"/>
              <a:gd name="connsiteX4" fmla="*/ 841 w 10020"/>
              <a:gd name="connsiteY4" fmla="*/ 5388 h 10045"/>
              <a:gd name="connsiteX5" fmla="*/ 1201 w 10020"/>
              <a:gd name="connsiteY5" fmla="*/ 3136 h 10045"/>
              <a:gd name="connsiteX6" fmla="*/ 1286 w 10020"/>
              <a:gd name="connsiteY6" fmla="*/ 2723 h 10045"/>
              <a:gd name="connsiteX7" fmla="*/ 1348 w 10020"/>
              <a:gd name="connsiteY7" fmla="*/ 2150 h 10045"/>
              <a:gd name="connsiteX8" fmla="*/ 1431 w 10020"/>
              <a:gd name="connsiteY8" fmla="*/ 1703 h 10045"/>
              <a:gd name="connsiteX9" fmla="*/ 1517 w 10020"/>
              <a:gd name="connsiteY9" fmla="*/ 1323 h 10045"/>
              <a:gd name="connsiteX10" fmla="*/ 1596 w 10020"/>
              <a:gd name="connsiteY10" fmla="*/ 896 h 10045"/>
              <a:gd name="connsiteX11" fmla="*/ 1705 w 10020"/>
              <a:gd name="connsiteY11" fmla="*/ 876 h 10045"/>
              <a:gd name="connsiteX12" fmla="*/ 1788 w 10020"/>
              <a:gd name="connsiteY12" fmla="*/ 448 h 10045"/>
              <a:gd name="connsiteX13" fmla="*/ 1870 w 10020"/>
              <a:gd name="connsiteY13" fmla="*/ 47 h 10045"/>
              <a:gd name="connsiteX14" fmla="*/ 1954 w 10020"/>
              <a:gd name="connsiteY14" fmla="*/ 0 h 10045"/>
              <a:gd name="connsiteX15" fmla="*/ 2045 w 10020"/>
              <a:gd name="connsiteY15" fmla="*/ 324 h 10045"/>
              <a:gd name="connsiteX16" fmla="*/ 2114 w 10020"/>
              <a:gd name="connsiteY16" fmla="*/ 669 h 10045"/>
              <a:gd name="connsiteX17" fmla="*/ 2178 w 10020"/>
              <a:gd name="connsiteY17" fmla="*/ 1219 h 10045"/>
              <a:gd name="connsiteX18" fmla="*/ 2246 w 10020"/>
              <a:gd name="connsiteY18" fmla="*/ 1894 h 10045"/>
              <a:gd name="connsiteX19" fmla="*/ 2312 w 10020"/>
              <a:gd name="connsiteY19" fmla="*/ 2447 h 10045"/>
              <a:gd name="connsiteX20" fmla="*/ 2398 w 10020"/>
              <a:gd name="connsiteY20" fmla="*/ 2978 h 10045"/>
              <a:gd name="connsiteX21" fmla="*/ 2512 w 10020"/>
              <a:gd name="connsiteY21" fmla="*/ 3494 h 10045"/>
              <a:gd name="connsiteX22" fmla="*/ 2599 w 10020"/>
              <a:gd name="connsiteY22" fmla="*/ 3791 h 10045"/>
              <a:gd name="connsiteX23" fmla="*/ 2668 w 10020"/>
              <a:gd name="connsiteY23" fmla="*/ 3942 h 10045"/>
              <a:gd name="connsiteX24" fmla="*/ 2772 w 10020"/>
              <a:gd name="connsiteY24" fmla="*/ 4080 h 10045"/>
              <a:gd name="connsiteX25" fmla="*/ 2836 w 10020"/>
              <a:gd name="connsiteY25" fmla="*/ 4045 h 10045"/>
              <a:gd name="connsiteX26" fmla="*/ 2900 w 10020"/>
              <a:gd name="connsiteY26" fmla="*/ 4011 h 10045"/>
              <a:gd name="connsiteX27" fmla="*/ 2988 w 10020"/>
              <a:gd name="connsiteY27" fmla="*/ 3997 h 10045"/>
              <a:gd name="connsiteX28" fmla="*/ 3097 w 10020"/>
              <a:gd name="connsiteY28" fmla="*/ 4494 h 10045"/>
              <a:gd name="connsiteX29" fmla="*/ 3188 w 10020"/>
              <a:gd name="connsiteY29" fmla="*/ 4837 h 10045"/>
              <a:gd name="connsiteX30" fmla="*/ 3419 w 10020"/>
              <a:gd name="connsiteY30" fmla="*/ 4994 h 10045"/>
              <a:gd name="connsiteX31" fmla="*/ 3643 w 10020"/>
              <a:gd name="connsiteY31" fmla="*/ 5065 h 10045"/>
              <a:gd name="connsiteX32" fmla="*/ 4036 w 10020"/>
              <a:gd name="connsiteY32" fmla="*/ 4689 h 10045"/>
              <a:gd name="connsiteX33" fmla="*/ 5009 w 10020"/>
              <a:gd name="connsiteY33" fmla="*/ 5501 h 10045"/>
              <a:gd name="connsiteX34" fmla="*/ 6815 w 10020"/>
              <a:gd name="connsiteY34" fmla="*/ 5373 h 10045"/>
              <a:gd name="connsiteX35" fmla="*/ 7611 w 10020"/>
              <a:gd name="connsiteY35" fmla="*/ 6094 h 10045"/>
              <a:gd name="connsiteX36" fmla="*/ 8538 w 10020"/>
              <a:gd name="connsiteY36" fmla="*/ 7900 h 10045"/>
              <a:gd name="connsiteX37" fmla="*/ 9746 w 10020"/>
              <a:gd name="connsiteY37" fmla="*/ 8821 h 10045"/>
              <a:gd name="connsiteX38" fmla="*/ 10020 w 10020"/>
              <a:gd name="connsiteY38" fmla="*/ 10045 h 10045"/>
              <a:gd name="connsiteX0" fmla="*/ 10 w 10030"/>
              <a:gd name="connsiteY0" fmla="*/ 11514 h 11559"/>
              <a:gd name="connsiteX1" fmla="*/ 8 w 10030"/>
              <a:gd name="connsiteY1" fmla="*/ 0 h 11559"/>
              <a:gd name="connsiteX2" fmla="*/ 257 w 10030"/>
              <a:gd name="connsiteY2" fmla="*/ 9929 h 11559"/>
              <a:gd name="connsiteX3" fmla="*/ 446 w 10030"/>
              <a:gd name="connsiteY3" fmla="*/ 8956 h 11559"/>
              <a:gd name="connsiteX4" fmla="*/ 851 w 10030"/>
              <a:gd name="connsiteY4" fmla="*/ 6902 h 11559"/>
              <a:gd name="connsiteX5" fmla="*/ 1211 w 10030"/>
              <a:gd name="connsiteY5" fmla="*/ 4650 h 11559"/>
              <a:gd name="connsiteX6" fmla="*/ 1296 w 10030"/>
              <a:gd name="connsiteY6" fmla="*/ 4237 h 11559"/>
              <a:gd name="connsiteX7" fmla="*/ 1358 w 10030"/>
              <a:gd name="connsiteY7" fmla="*/ 3664 h 11559"/>
              <a:gd name="connsiteX8" fmla="*/ 1441 w 10030"/>
              <a:gd name="connsiteY8" fmla="*/ 3217 h 11559"/>
              <a:gd name="connsiteX9" fmla="*/ 1527 w 10030"/>
              <a:gd name="connsiteY9" fmla="*/ 2837 h 11559"/>
              <a:gd name="connsiteX10" fmla="*/ 1606 w 10030"/>
              <a:gd name="connsiteY10" fmla="*/ 2410 h 11559"/>
              <a:gd name="connsiteX11" fmla="*/ 1715 w 10030"/>
              <a:gd name="connsiteY11" fmla="*/ 2390 h 11559"/>
              <a:gd name="connsiteX12" fmla="*/ 1798 w 10030"/>
              <a:gd name="connsiteY12" fmla="*/ 1962 h 11559"/>
              <a:gd name="connsiteX13" fmla="*/ 1880 w 10030"/>
              <a:gd name="connsiteY13" fmla="*/ 1561 h 11559"/>
              <a:gd name="connsiteX14" fmla="*/ 1964 w 10030"/>
              <a:gd name="connsiteY14" fmla="*/ 1514 h 11559"/>
              <a:gd name="connsiteX15" fmla="*/ 2055 w 10030"/>
              <a:gd name="connsiteY15" fmla="*/ 1838 h 11559"/>
              <a:gd name="connsiteX16" fmla="*/ 2124 w 10030"/>
              <a:gd name="connsiteY16" fmla="*/ 2183 h 11559"/>
              <a:gd name="connsiteX17" fmla="*/ 2188 w 10030"/>
              <a:gd name="connsiteY17" fmla="*/ 2733 h 11559"/>
              <a:gd name="connsiteX18" fmla="*/ 2256 w 10030"/>
              <a:gd name="connsiteY18" fmla="*/ 3408 h 11559"/>
              <a:gd name="connsiteX19" fmla="*/ 2322 w 10030"/>
              <a:gd name="connsiteY19" fmla="*/ 3961 h 11559"/>
              <a:gd name="connsiteX20" fmla="*/ 2408 w 10030"/>
              <a:gd name="connsiteY20" fmla="*/ 4492 h 11559"/>
              <a:gd name="connsiteX21" fmla="*/ 2522 w 10030"/>
              <a:gd name="connsiteY21" fmla="*/ 5008 h 11559"/>
              <a:gd name="connsiteX22" fmla="*/ 2609 w 10030"/>
              <a:gd name="connsiteY22" fmla="*/ 5305 h 11559"/>
              <a:gd name="connsiteX23" fmla="*/ 2678 w 10030"/>
              <a:gd name="connsiteY23" fmla="*/ 5456 h 11559"/>
              <a:gd name="connsiteX24" fmla="*/ 2782 w 10030"/>
              <a:gd name="connsiteY24" fmla="*/ 5594 h 11559"/>
              <a:gd name="connsiteX25" fmla="*/ 2846 w 10030"/>
              <a:gd name="connsiteY25" fmla="*/ 5559 h 11559"/>
              <a:gd name="connsiteX26" fmla="*/ 2910 w 10030"/>
              <a:gd name="connsiteY26" fmla="*/ 5525 h 11559"/>
              <a:gd name="connsiteX27" fmla="*/ 2998 w 10030"/>
              <a:gd name="connsiteY27" fmla="*/ 5511 h 11559"/>
              <a:gd name="connsiteX28" fmla="*/ 3107 w 10030"/>
              <a:gd name="connsiteY28" fmla="*/ 6008 h 11559"/>
              <a:gd name="connsiteX29" fmla="*/ 3198 w 10030"/>
              <a:gd name="connsiteY29" fmla="*/ 6351 h 11559"/>
              <a:gd name="connsiteX30" fmla="*/ 3429 w 10030"/>
              <a:gd name="connsiteY30" fmla="*/ 6508 h 11559"/>
              <a:gd name="connsiteX31" fmla="*/ 3653 w 10030"/>
              <a:gd name="connsiteY31" fmla="*/ 6579 h 11559"/>
              <a:gd name="connsiteX32" fmla="*/ 4046 w 10030"/>
              <a:gd name="connsiteY32" fmla="*/ 6203 h 11559"/>
              <a:gd name="connsiteX33" fmla="*/ 5019 w 10030"/>
              <a:gd name="connsiteY33" fmla="*/ 7015 h 11559"/>
              <a:gd name="connsiteX34" fmla="*/ 6825 w 10030"/>
              <a:gd name="connsiteY34" fmla="*/ 6887 h 11559"/>
              <a:gd name="connsiteX35" fmla="*/ 7621 w 10030"/>
              <a:gd name="connsiteY35" fmla="*/ 7608 h 11559"/>
              <a:gd name="connsiteX36" fmla="*/ 8548 w 10030"/>
              <a:gd name="connsiteY36" fmla="*/ 9414 h 11559"/>
              <a:gd name="connsiteX37" fmla="*/ 9756 w 10030"/>
              <a:gd name="connsiteY37" fmla="*/ 10335 h 11559"/>
              <a:gd name="connsiteX38" fmla="*/ 10030 w 10030"/>
              <a:gd name="connsiteY38" fmla="*/ 11559 h 11559"/>
              <a:gd name="connsiteX0" fmla="*/ 10 w 10030"/>
              <a:gd name="connsiteY0" fmla="*/ 11529 h 11574"/>
              <a:gd name="connsiteX1" fmla="*/ 8 w 10030"/>
              <a:gd name="connsiteY1" fmla="*/ 15 h 11574"/>
              <a:gd name="connsiteX2" fmla="*/ 446 w 10030"/>
              <a:gd name="connsiteY2" fmla="*/ 8971 h 11574"/>
              <a:gd name="connsiteX3" fmla="*/ 851 w 10030"/>
              <a:gd name="connsiteY3" fmla="*/ 6917 h 11574"/>
              <a:gd name="connsiteX4" fmla="*/ 1211 w 10030"/>
              <a:gd name="connsiteY4" fmla="*/ 4665 h 11574"/>
              <a:gd name="connsiteX5" fmla="*/ 1296 w 10030"/>
              <a:gd name="connsiteY5" fmla="*/ 4252 h 11574"/>
              <a:gd name="connsiteX6" fmla="*/ 1358 w 10030"/>
              <a:gd name="connsiteY6" fmla="*/ 3679 h 11574"/>
              <a:gd name="connsiteX7" fmla="*/ 1441 w 10030"/>
              <a:gd name="connsiteY7" fmla="*/ 3232 h 11574"/>
              <a:gd name="connsiteX8" fmla="*/ 1527 w 10030"/>
              <a:gd name="connsiteY8" fmla="*/ 2852 h 11574"/>
              <a:gd name="connsiteX9" fmla="*/ 1606 w 10030"/>
              <a:gd name="connsiteY9" fmla="*/ 2425 h 11574"/>
              <a:gd name="connsiteX10" fmla="*/ 1715 w 10030"/>
              <a:gd name="connsiteY10" fmla="*/ 2405 h 11574"/>
              <a:gd name="connsiteX11" fmla="*/ 1798 w 10030"/>
              <a:gd name="connsiteY11" fmla="*/ 1977 h 11574"/>
              <a:gd name="connsiteX12" fmla="*/ 1880 w 10030"/>
              <a:gd name="connsiteY12" fmla="*/ 1576 h 11574"/>
              <a:gd name="connsiteX13" fmla="*/ 1964 w 10030"/>
              <a:gd name="connsiteY13" fmla="*/ 1529 h 11574"/>
              <a:gd name="connsiteX14" fmla="*/ 2055 w 10030"/>
              <a:gd name="connsiteY14" fmla="*/ 1853 h 11574"/>
              <a:gd name="connsiteX15" fmla="*/ 2124 w 10030"/>
              <a:gd name="connsiteY15" fmla="*/ 2198 h 11574"/>
              <a:gd name="connsiteX16" fmla="*/ 2188 w 10030"/>
              <a:gd name="connsiteY16" fmla="*/ 2748 h 11574"/>
              <a:gd name="connsiteX17" fmla="*/ 2256 w 10030"/>
              <a:gd name="connsiteY17" fmla="*/ 3423 h 11574"/>
              <a:gd name="connsiteX18" fmla="*/ 2322 w 10030"/>
              <a:gd name="connsiteY18" fmla="*/ 3976 h 11574"/>
              <a:gd name="connsiteX19" fmla="*/ 2408 w 10030"/>
              <a:gd name="connsiteY19" fmla="*/ 4507 h 11574"/>
              <a:gd name="connsiteX20" fmla="*/ 2522 w 10030"/>
              <a:gd name="connsiteY20" fmla="*/ 5023 h 11574"/>
              <a:gd name="connsiteX21" fmla="*/ 2609 w 10030"/>
              <a:gd name="connsiteY21" fmla="*/ 5320 h 11574"/>
              <a:gd name="connsiteX22" fmla="*/ 2678 w 10030"/>
              <a:gd name="connsiteY22" fmla="*/ 5471 h 11574"/>
              <a:gd name="connsiteX23" fmla="*/ 2782 w 10030"/>
              <a:gd name="connsiteY23" fmla="*/ 5609 h 11574"/>
              <a:gd name="connsiteX24" fmla="*/ 2846 w 10030"/>
              <a:gd name="connsiteY24" fmla="*/ 5574 h 11574"/>
              <a:gd name="connsiteX25" fmla="*/ 2910 w 10030"/>
              <a:gd name="connsiteY25" fmla="*/ 5540 h 11574"/>
              <a:gd name="connsiteX26" fmla="*/ 2998 w 10030"/>
              <a:gd name="connsiteY26" fmla="*/ 5526 h 11574"/>
              <a:gd name="connsiteX27" fmla="*/ 3107 w 10030"/>
              <a:gd name="connsiteY27" fmla="*/ 6023 h 11574"/>
              <a:gd name="connsiteX28" fmla="*/ 3198 w 10030"/>
              <a:gd name="connsiteY28" fmla="*/ 6366 h 11574"/>
              <a:gd name="connsiteX29" fmla="*/ 3429 w 10030"/>
              <a:gd name="connsiteY29" fmla="*/ 6523 h 11574"/>
              <a:gd name="connsiteX30" fmla="*/ 3653 w 10030"/>
              <a:gd name="connsiteY30" fmla="*/ 6594 h 11574"/>
              <a:gd name="connsiteX31" fmla="*/ 4046 w 10030"/>
              <a:gd name="connsiteY31" fmla="*/ 6218 h 11574"/>
              <a:gd name="connsiteX32" fmla="*/ 5019 w 10030"/>
              <a:gd name="connsiteY32" fmla="*/ 7030 h 11574"/>
              <a:gd name="connsiteX33" fmla="*/ 6825 w 10030"/>
              <a:gd name="connsiteY33" fmla="*/ 6902 h 11574"/>
              <a:gd name="connsiteX34" fmla="*/ 7621 w 10030"/>
              <a:gd name="connsiteY34" fmla="*/ 7623 h 11574"/>
              <a:gd name="connsiteX35" fmla="*/ 8548 w 10030"/>
              <a:gd name="connsiteY35" fmla="*/ 9429 h 11574"/>
              <a:gd name="connsiteX36" fmla="*/ 9756 w 10030"/>
              <a:gd name="connsiteY36" fmla="*/ 10350 h 11574"/>
              <a:gd name="connsiteX37" fmla="*/ 10030 w 10030"/>
              <a:gd name="connsiteY37" fmla="*/ 11574 h 11574"/>
              <a:gd name="connsiteX0" fmla="*/ 10 w 10030"/>
              <a:gd name="connsiteY0" fmla="*/ 11529 h 11574"/>
              <a:gd name="connsiteX1" fmla="*/ 8 w 10030"/>
              <a:gd name="connsiteY1" fmla="*/ 15 h 11574"/>
              <a:gd name="connsiteX2" fmla="*/ 446 w 10030"/>
              <a:gd name="connsiteY2" fmla="*/ 8971 h 11574"/>
              <a:gd name="connsiteX3" fmla="*/ 1211 w 10030"/>
              <a:gd name="connsiteY3" fmla="*/ 4665 h 11574"/>
              <a:gd name="connsiteX4" fmla="*/ 1296 w 10030"/>
              <a:gd name="connsiteY4" fmla="*/ 4252 h 11574"/>
              <a:gd name="connsiteX5" fmla="*/ 1358 w 10030"/>
              <a:gd name="connsiteY5" fmla="*/ 3679 h 11574"/>
              <a:gd name="connsiteX6" fmla="*/ 1441 w 10030"/>
              <a:gd name="connsiteY6" fmla="*/ 3232 h 11574"/>
              <a:gd name="connsiteX7" fmla="*/ 1527 w 10030"/>
              <a:gd name="connsiteY7" fmla="*/ 2852 h 11574"/>
              <a:gd name="connsiteX8" fmla="*/ 1606 w 10030"/>
              <a:gd name="connsiteY8" fmla="*/ 2425 h 11574"/>
              <a:gd name="connsiteX9" fmla="*/ 1715 w 10030"/>
              <a:gd name="connsiteY9" fmla="*/ 2405 h 11574"/>
              <a:gd name="connsiteX10" fmla="*/ 1798 w 10030"/>
              <a:gd name="connsiteY10" fmla="*/ 1977 h 11574"/>
              <a:gd name="connsiteX11" fmla="*/ 1880 w 10030"/>
              <a:gd name="connsiteY11" fmla="*/ 1576 h 11574"/>
              <a:gd name="connsiteX12" fmla="*/ 1964 w 10030"/>
              <a:gd name="connsiteY12" fmla="*/ 1529 h 11574"/>
              <a:gd name="connsiteX13" fmla="*/ 2055 w 10030"/>
              <a:gd name="connsiteY13" fmla="*/ 1853 h 11574"/>
              <a:gd name="connsiteX14" fmla="*/ 2124 w 10030"/>
              <a:gd name="connsiteY14" fmla="*/ 2198 h 11574"/>
              <a:gd name="connsiteX15" fmla="*/ 2188 w 10030"/>
              <a:gd name="connsiteY15" fmla="*/ 2748 h 11574"/>
              <a:gd name="connsiteX16" fmla="*/ 2256 w 10030"/>
              <a:gd name="connsiteY16" fmla="*/ 3423 h 11574"/>
              <a:gd name="connsiteX17" fmla="*/ 2322 w 10030"/>
              <a:gd name="connsiteY17" fmla="*/ 3976 h 11574"/>
              <a:gd name="connsiteX18" fmla="*/ 2408 w 10030"/>
              <a:gd name="connsiteY18" fmla="*/ 4507 h 11574"/>
              <a:gd name="connsiteX19" fmla="*/ 2522 w 10030"/>
              <a:gd name="connsiteY19" fmla="*/ 5023 h 11574"/>
              <a:gd name="connsiteX20" fmla="*/ 2609 w 10030"/>
              <a:gd name="connsiteY20" fmla="*/ 5320 h 11574"/>
              <a:gd name="connsiteX21" fmla="*/ 2678 w 10030"/>
              <a:gd name="connsiteY21" fmla="*/ 5471 h 11574"/>
              <a:gd name="connsiteX22" fmla="*/ 2782 w 10030"/>
              <a:gd name="connsiteY22" fmla="*/ 5609 h 11574"/>
              <a:gd name="connsiteX23" fmla="*/ 2846 w 10030"/>
              <a:gd name="connsiteY23" fmla="*/ 5574 h 11574"/>
              <a:gd name="connsiteX24" fmla="*/ 2910 w 10030"/>
              <a:gd name="connsiteY24" fmla="*/ 5540 h 11574"/>
              <a:gd name="connsiteX25" fmla="*/ 2998 w 10030"/>
              <a:gd name="connsiteY25" fmla="*/ 5526 h 11574"/>
              <a:gd name="connsiteX26" fmla="*/ 3107 w 10030"/>
              <a:gd name="connsiteY26" fmla="*/ 6023 h 11574"/>
              <a:gd name="connsiteX27" fmla="*/ 3198 w 10030"/>
              <a:gd name="connsiteY27" fmla="*/ 6366 h 11574"/>
              <a:gd name="connsiteX28" fmla="*/ 3429 w 10030"/>
              <a:gd name="connsiteY28" fmla="*/ 6523 h 11574"/>
              <a:gd name="connsiteX29" fmla="*/ 3653 w 10030"/>
              <a:gd name="connsiteY29" fmla="*/ 6594 h 11574"/>
              <a:gd name="connsiteX30" fmla="*/ 4046 w 10030"/>
              <a:gd name="connsiteY30" fmla="*/ 6218 h 11574"/>
              <a:gd name="connsiteX31" fmla="*/ 5019 w 10030"/>
              <a:gd name="connsiteY31" fmla="*/ 7030 h 11574"/>
              <a:gd name="connsiteX32" fmla="*/ 6825 w 10030"/>
              <a:gd name="connsiteY32" fmla="*/ 6902 h 11574"/>
              <a:gd name="connsiteX33" fmla="*/ 7621 w 10030"/>
              <a:gd name="connsiteY33" fmla="*/ 7623 h 11574"/>
              <a:gd name="connsiteX34" fmla="*/ 8548 w 10030"/>
              <a:gd name="connsiteY34" fmla="*/ 9429 h 11574"/>
              <a:gd name="connsiteX35" fmla="*/ 9756 w 10030"/>
              <a:gd name="connsiteY35" fmla="*/ 10350 h 11574"/>
              <a:gd name="connsiteX36" fmla="*/ 10030 w 10030"/>
              <a:gd name="connsiteY36" fmla="*/ 11574 h 11574"/>
              <a:gd name="connsiteX0" fmla="*/ 10 w 10030"/>
              <a:gd name="connsiteY0" fmla="*/ 11680 h 11725"/>
              <a:gd name="connsiteX1" fmla="*/ 8 w 10030"/>
              <a:gd name="connsiteY1" fmla="*/ 166 h 11725"/>
              <a:gd name="connsiteX2" fmla="*/ 1211 w 10030"/>
              <a:gd name="connsiteY2" fmla="*/ 4816 h 11725"/>
              <a:gd name="connsiteX3" fmla="*/ 1296 w 10030"/>
              <a:gd name="connsiteY3" fmla="*/ 4403 h 11725"/>
              <a:gd name="connsiteX4" fmla="*/ 1358 w 10030"/>
              <a:gd name="connsiteY4" fmla="*/ 3830 h 11725"/>
              <a:gd name="connsiteX5" fmla="*/ 1441 w 10030"/>
              <a:gd name="connsiteY5" fmla="*/ 3383 h 11725"/>
              <a:gd name="connsiteX6" fmla="*/ 1527 w 10030"/>
              <a:gd name="connsiteY6" fmla="*/ 3003 h 11725"/>
              <a:gd name="connsiteX7" fmla="*/ 1606 w 10030"/>
              <a:gd name="connsiteY7" fmla="*/ 2576 h 11725"/>
              <a:gd name="connsiteX8" fmla="*/ 1715 w 10030"/>
              <a:gd name="connsiteY8" fmla="*/ 2556 h 11725"/>
              <a:gd name="connsiteX9" fmla="*/ 1798 w 10030"/>
              <a:gd name="connsiteY9" fmla="*/ 2128 h 11725"/>
              <a:gd name="connsiteX10" fmla="*/ 1880 w 10030"/>
              <a:gd name="connsiteY10" fmla="*/ 1727 h 11725"/>
              <a:gd name="connsiteX11" fmla="*/ 1964 w 10030"/>
              <a:gd name="connsiteY11" fmla="*/ 1680 h 11725"/>
              <a:gd name="connsiteX12" fmla="*/ 2055 w 10030"/>
              <a:gd name="connsiteY12" fmla="*/ 2004 h 11725"/>
              <a:gd name="connsiteX13" fmla="*/ 2124 w 10030"/>
              <a:gd name="connsiteY13" fmla="*/ 2349 h 11725"/>
              <a:gd name="connsiteX14" fmla="*/ 2188 w 10030"/>
              <a:gd name="connsiteY14" fmla="*/ 2899 h 11725"/>
              <a:gd name="connsiteX15" fmla="*/ 2256 w 10030"/>
              <a:gd name="connsiteY15" fmla="*/ 3574 h 11725"/>
              <a:gd name="connsiteX16" fmla="*/ 2322 w 10030"/>
              <a:gd name="connsiteY16" fmla="*/ 4127 h 11725"/>
              <a:gd name="connsiteX17" fmla="*/ 2408 w 10030"/>
              <a:gd name="connsiteY17" fmla="*/ 4658 h 11725"/>
              <a:gd name="connsiteX18" fmla="*/ 2522 w 10030"/>
              <a:gd name="connsiteY18" fmla="*/ 5174 h 11725"/>
              <a:gd name="connsiteX19" fmla="*/ 2609 w 10030"/>
              <a:gd name="connsiteY19" fmla="*/ 5471 h 11725"/>
              <a:gd name="connsiteX20" fmla="*/ 2678 w 10030"/>
              <a:gd name="connsiteY20" fmla="*/ 5622 h 11725"/>
              <a:gd name="connsiteX21" fmla="*/ 2782 w 10030"/>
              <a:gd name="connsiteY21" fmla="*/ 5760 h 11725"/>
              <a:gd name="connsiteX22" fmla="*/ 2846 w 10030"/>
              <a:gd name="connsiteY22" fmla="*/ 5725 h 11725"/>
              <a:gd name="connsiteX23" fmla="*/ 2910 w 10030"/>
              <a:gd name="connsiteY23" fmla="*/ 5691 h 11725"/>
              <a:gd name="connsiteX24" fmla="*/ 2998 w 10030"/>
              <a:gd name="connsiteY24" fmla="*/ 5677 h 11725"/>
              <a:gd name="connsiteX25" fmla="*/ 3107 w 10030"/>
              <a:gd name="connsiteY25" fmla="*/ 6174 h 11725"/>
              <a:gd name="connsiteX26" fmla="*/ 3198 w 10030"/>
              <a:gd name="connsiteY26" fmla="*/ 6517 h 11725"/>
              <a:gd name="connsiteX27" fmla="*/ 3429 w 10030"/>
              <a:gd name="connsiteY27" fmla="*/ 6674 h 11725"/>
              <a:gd name="connsiteX28" fmla="*/ 3653 w 10030"/>
              <a:gd name="connsiteY28" fmla="*/ 6745 h 11725"/>
              <a:gd name="connsiteX29" fmla="*/ 4046 w 10030"/>
              <a:gd name="connsiteY29" fmla="*/ 6369 h 11725"/>
              <a:gd name="connsiteX30" fmla="*/ 5019 w 10030"/>
              <a:gd name="connsiteY30" fmla="*/ 7181 h 11725"/>
              <a:gd name="connsiteX31" fmla="*/ 6825 w 10030"/>
              <a:gd name="connsiteY31" fmla="*/ 7053 h 11725"/>
              <a:gd name="connsiteX32" fmla="*/ 7621 w 10030"/>
              <a:gd name="connsiteY32" fmla="*/ 7774 h 11725"/>
              <a:gd name="connsiteX33" fmla="*/ 8548 w 10030"/>
              <a:gd name="connsiteY33" fmla="*/ 9580 h 11725"/>
              <a:gd name="connsiteX34" fmla="*/ 9756 w 10030"/>
              <a:gd name="connsiteY34" fmla="*/ 10501 h 11725"/>
              <a:gd name="connsiteX35" fmla="*/ 10030 w 10030"/>
              <a:gd name="connsiteY35" fmla="*/ 11725 h 11725"/>
              <a:gd name="connsiteX0" fmla="*/ 10 w 10030"/>
              <a:gd name="connsiteY0" fmla="*/ 11708 h 11753"/>
              <a:gd name="connsiteX1" fmla="*/ 8 w 10030"/>
              <a:gd name="connsiteY1" fmla="*/ 194 h 11753"/>
              <a:gd name="connsiteX2" fmla="*/ 1296 w 10030"/>
              <a:gd name="connsiteY2" fmla="*/ 4431 h 11753"/>
              <a:gd name="connsiteX3" fmla="*/ 1358 w 10030"/>
              <a:gd name="connsiteY3" fmla="*/ 3858 h 11753"/>
              <a:gd name="connsiteX4" fmla="*/ 1441 w 10030"/>
              <a:gd name="connsiteY4" fmla="*/ 3411 h 11753"/>
              <a:gd name="connsiteX5" fmla="*/ 1527 w 10030"/>
              <a:gd name="connsiteY5" fmla="*/ 3031 h 11753"/>
              <a:gd name="connsiteX6" fmla="*/ 1606 w 10030"/>
              <a:gd name="connsiteY6" fmla="*/ 2604 h 11753"/>
              <a:gd name="connsiteX7" fmla="*/ 1715 w 10030"/>
              <a:gd name="connsiteY7" fmla="*/ 2584 h 11753"/>
              <a:gd name="connsiteX8" fmla="*/ 1798 w 10030"/>
              <a:gd name="connsiteY8" fmla="*/ 2156 h 11753"/>
              <a:gd name="connsiteX9" fmla="*/ 1880 w 10030"/>
              <a:gd name="connsiteY9" fmla="*/ 1755 h 11753"/>
              <a:gd name="connsiteX10" fmla="*/ 1964 w 10030"/>
              <a:gd name="connsiteY10" fmla="*/ 1708 h 11753"/>
              <a:gd name="connsiteX11" fmla="*/ 2055 w 10030"/>
              <a:gd name="connsiteY11" fmla="*/ 2032 h 11753"/>
              <a:gd name="connsiteX12" fmla="*/ 2124 w 10030"/>
              <a:gd name="connsiteY12" fmla="*/ 2377 h 11753"/>
              <a:gd name="connsiteX13" fmla="*/ 2188 w 10030"/>
              <a:gd name="connsiteY13" fmla="*/ 2927 h 11753"/>
              <a:gd name="connsiteX14" fmla="*/ 2256 w 10030"/>
              <a:gd name="connsiteY14" fmla="*/ 3602 h 11753"/>
              <a:gd name="connsiteX15" fmla="*/ 2322 w 10030"/>
              <a:gd name="connsiteY15" fmla="*/ 4155 h 11753"/>
              <a:gd name="connsiteX16" fmla="*/ 2408 w 10030"/>
              <a:gd name="connsiteY16" fmla="*/ 4686 h 11753"/>
              <a:gd name="connsiteX17" fmla="*/ 2522 w 10030"/>
              <a:gd name="connsiteY17" fmla="*/ 5202 h 11753"/>
              <a:gd name="connsiteX18" fmla="*/ 2609 w 10030"/>
              <a:gd name="connsiteY18" fmla="*/ 5499 h 11753"/>
              <a:gd name="connsiteX19" fmla="*/ 2678 w 10030"/>
              <a:gd name="connsiteY19" fmla="*/ 5650 h 11753"/>
              <a:gd name="connsiteX20" fmla="*/ 2782 w 10030"/>
              <a:gd name="connsiteY20" fmla="*/ 5788 h 11753"/>
              <a:gd name="connsiteX21" fmla="*/ 2846 w 10030"/>
              <a:gd name="connsiteY21" fmla="*/ 5753 h 11753"/>
              <a:gd name="connsiteX22" fmla="*/ 2910 w 10030"/>
              <a:gd name="connsiteY22" fmla="*/ 5719 h 11753"/>
              <a:gd name="connsiteX23" fmla="*/ 2998 w 10030"/>
              <a:gd name="connsiteY23" fmla="*/ 5705 h 11753"/>
              <a:gd name="connsiteX24" fmla="*/ 3107 w 10030"/>
              <a:gd name="connsiteY24" fmla="*/ 6202 h 11753"/>
              <a:gd name="connsiteX25" fmla="*/ 3198 w 10030"/>
              <a:gd name="connsiteY25" fmla="*/ 6545 h 11753"/>
              <a:gd name="connsiteX26" fmla="*/ 3429 w 10030"/>
              <a:gd name="connsiteY26" fmla="*/ 6702 h 11753"/>
              <a:gd name="connsiteX27" fmla="*/ 3653 w 10030"/>
              <a:gd name="connsiteY27" fmla="*/ 6773 h 11753"/>
              <a:gd name="connsiteX28" fmla="*/ 4046 w 10030"/>
              <a:gd name="connsiteY28" fmla="*/ 6397 h 11753"/>
              <a:gd name="connsiteX29" fmla="*/ 5019 w 10030"/>
              <a:gd name="connsiteY29" fmla="*/ 7209 h 11753"/>
              <a:gd name="connsiteX30" fmla="*/ 6825 w 10030"/>
              <a:gd name="connsiteY30" fmla="*/ 7081 h 11753"/>
              <a:gd name="connsiteX31" fmla="*/ 7621 w 10030"/>
              <a:gd name="connsiteY31" fmla="*/ 7802 h 11753"/>
              <a:gd name="connsiteX32" fmla="*/ 8548 w 10030"/>
              <a:gd name="connsiteY32" fmla="*/ 9608 h 11753"/>
              <a:gd name="connsiteX33" fmla="*/ 9756 w 10030"/>
              <a:gd name="connsiteY33" fmla="*/ 10529 h 11753"/>
              <a:gd name="connsiteX34" fmla="*/ 10030 w 10030"/>
              <a:gd name="connsiteY34" fmla="*/ 11753 h 11753"/>
              <a:gd name="connsiteX0" fmla="*/ 10 w 10030"/>
              <a:gd name="connsiteY0" fmla="*/ 10000 h 10045"/>
              <a:gd name="connsiteX1" fmla="*/ 8 w 10030"/>
              <a:gd name="connsiteY1" fmla="*/ 2882 h 10045"/>
              <a:gd name="connsiteX2" fmla="*/ 1296 w 10030"/>
              <a:gd name="connsiteY2" fmla="*/ 2723 h 10045"/>
              <a:gd name="connsiteX3" fmla="*/ 1358 w 10030"/>
              <a:gd name="connsiteY3" fmla="*/ 2150 h 10045"/>
              <a:gd name="connsiteX4" fmla="*/ 1441 w 10030"/>
              <a:gd name="connsiteY4" fmla="*/ 1703 h 10045"/>
              <a:gd name="connsiteX5" fmla="*/ 1527 w 10030"/>
              <a:gd name="connsiteY5" fmla="*/ 1323 h 10045"/>
              <a:gd name="connsiteX6" fmla="*/ 1606 w 10030"/>
              <a:gd name="connsiteY6" fmla="*/ 896 h 10045"/>
              <a:gd name="connsiteX7" fmla="*/ 1715 w 10030"/>
              <a:gd name="connsiteY7" fmla="*/ 876 h 10045"/>
              <a:gd name="connsiteX8" fmla="*/ 1798 w 10030"/>
              <a:gd name="connsiteY8" fmla="*/ 448 h 10045"/>
              <a:gd name="connsiteX9" fmla="*/ 1880 w 10030"/>
              <a:gd name="connsiteY9" fmla="*/ 47 h 10045"/>
              <a:gd name="connsiteX10" fmla="*/ 1964 w 10030"/>
              <a:gd name="connsiteY10" fmla="*/ 0 h 10045"/>
              <a:gd name="connsiteX11" fmla="*/ 2055 w 10030"/>
              <a:gd name="connsiteY11" fmla="*/ 324 h 10045"/>
              <a:gd name="connsiteX12" fmla="*/ 2124 w 10030"/>
              <a:gd name="connsiteY12" fmla="*/ 669 h 10045"/>
              <a:gd name="connsiteX13" fmla="*/ 2188 w 10030"/>
              <a:gd name="connsiteY13" fmla="*/ 1219 h 10045"/>
              <a:gd name="connsiteX14" fmla="*/ 2256 w 10030"/>
              <a:gd name="connsiteY14" fmla="*/ 1894 h 10045"/>
              <a:gd name="connsiteX15" fmla="*/ 2322 w 10030"/>
              <a:gd name="connsiteY15" fmla="*/ 2447 h 10045"/>
              <a:gd name="connsiteX16" fmla="*/ 2408 w 10030"/>
              <a:gd name="connsiteY16" fmla="*/ 2978 h 10045"/>
              <a:gd name="connsiteX17" fmla="*/ 2522 w 10030"/>
              <a:gd name="connsiteY17" fmla="*/ 3494 h 10045"/>
              <a:gd name="connsiteX18" fmla="*/ 2609 w 10030"/>
              <a:gd name="connsiteY18" fmla="*/ 3791 h 10045"/>
              <a:gd name="connsiteX19" fmla="*/ 2678 w 10030"/>
              <a:gd name="connsiteY19" fmla="*/ 3942 h 10045"/>
              <a:gd name="connsiteX20" fmla="*/ 2782 w 10030"/>
              <a:gd name="connsiteY20" fmla="*/ 4080 h 10045"/>
              <a:gd name="connsiteX21" fmla="*/ 2846 w 10030"/>
              <a:gd name="connsiteY21" fmla="*/ 4045 h 10045"/>
              <a:gd name="connsiteX22" fmla="*/ 2910 w 10030"/>
              <a:gd name="connsiteY22" fmla="*/ 4011 h 10045"/>
              <a:gd name="connsiteX23" fmla="*/ 2998 w 10030"/>
              <a:gd name="connsiteY23" fmla="*/ 3997 h 10045"/>
              <a:gd name="connsiteX24" fmla="*/ 3107 w 10030"/>
              <a:gd name="connsiteY24" fmla="*/ 4494 h 10045"/>
              <a:gd name="connsiteX25" fmla="*/ 3198 w 10030"/>
              <a:gd name="connsiteY25" fmla="*/ 4837 h 10045"/>
              <a:gd name="connsiteX26" fmla="*/ 3429 w 10030"/>
              <a:gd name="connsiteY26" fmla="*/ 4994 h 10045"/>
              <a:gd name="connsiteX27" fmla="*/ 3653 w 10030"/>
              <a:gd name="connsiteY27" fmla="*/ 5065 h 10045"/>
              <a:gd name="connsiteX28" fmla="*/ 4046 w 10030"/>
              <a:gd name="connsiteY28" fmla="*/ 4689 h 10045"/>
              <a:gd name="connsiteX29" fmla="*/ 5019 w 10030"/>
              <a:gd name="connsiteY29" fmla="*/ 5501 h 10045"/>
              <a:gd name="connsiteX30" fmla="*/ 6825 w 10030"/>
              <a:gd name="connsiteY30" fmla="*/ 5373 h 10045"/>
              <a:gd name="connsiteX31" fmla="*/ 7621 w 10030"/>
              <a:gd name="connsiteY31" fmla="*/ 6094 h 10045"/>
              <a:gd name="connsiteX32" fmla="*/ 8548 w 10030"/>
              <a:gd name="connsiteY32" fmla="*/ 7900 h 10045"/>
              <a:gd name="connsiteX33" fmla="*/ 9756 w 10030"/>
              <a:gd name="connsiteY33" fmla="*/ 8821 h 10045"/>
              <a:gd name="connsiteX34" fmla="*/ 10030 w 10030"/>
              <a:gd name="connsiteY34" fmla="*/ 10045 h 10045"/>
              <a:gd name="connsiteX0" fmla="*/ 10 w 10030"/>
              <a:gd name="connsiteY0" fmla="*/ 10000 h 10045"/>
              <a:gd name="connsiteX1" fmla="*/ 8 w 10030"/>
              <a:gd name="connsiteY1" fmla="*/ 2882 h 10045"/>
              <a:gd name="connsiteX2" fmla="*/ 809 w 10030"/>
              <a:gd name="connsiteY2" fmla="*/ 2137 h 10045"/>
              <a:gd name="connsiteX3" fmla="*/ 1296 w 10030"/>
              <a:gd name="connsiteY3" fmla="*/ 2723 h 10045"/>
              <a:gd name="connsiteX4" fmla="*/ 1358 w 10030"/>
              <a:gd name="connsiteY4" fmla="*/ 2150 h 10045"/>
              <a:gd name="connsiteX5" fmla="*/ 1441 w 10030"/>
              <a:gd name="connsiteY5" fmla="*/ 1703 h 10045"/>
              <a:gd name="connsiteX6" fmla="*/ 1527 w 10030"/>
              <a:gd name="connsiteY6" fmla="*/ 1323 h 10045"/>
              <a:gd name="connsiteX7" fmla="*/ 1606 w 10030"/>
              <a:gd name="connsiteY7" fmla="*/ 896 h 10045"/>
              <a:gd name="connsiteX8" fmla="*/ 1715 w 10030"/>
              <a:gd name="connsiteY8" fmla="*/ 876 h 10045"/>
              <a:gd name="connsiteX9" fmla="*/ 1798 w 10030"/>
              <a:gd name="connsiteY9" fmla="*/ 448 h 10045"/>
              <a:gd name="connsiteX10" fmla="*/ 1880 w 10030"/>
              <a:gd name="connsiteY10" fmla="*/ 47 h 10045"/>
              <a:gd name="connsiteX11" fmla="*/ 1964 w 10030"/>
              <a:gd name="connsiteY11" fmla="*/ 0 h 10045"/>
              <a:gd name="connsiteX12" fmla="*/ 2055 w 10030"/>
              <a:gd name="connsiteY12" fmla="*/ 324 h 10045"/>
              <a:gd name="connsiteX13" fmla="*/ 2124 w 10030"/>
              <a:gd name="connsiteY13" fmla="*/ 669 h 10045"/>
              <a:gd name="connsiteX14" fmla="*/ 2188 w 10030"/>
              <a:gd name="connsiteY14" fmla="*/ 1219 h 10045"/>
              <a:gd name="connsiteX15" fmla="*/ 2256 w 10030"/>
              <a:gd name="connsiteY15" fmla="*/ 1894 h 10045"/>
              <a:gd name="connsiteX16" fmla="*/ 2322 w 10030"/>
              <a:gd name="connsiteY16" fmla="*/ 2447 h 10045"/>
              <a:gd name="connsiteX17" fmla="*/ 2408 w 10030"/>
              <a:gd name="connsiteY17" fmla="*/ 2978 h 10045"/>
              <a:gd name="connsiteX18" fmla="*/ 2522 w 10030"/>
              <a:gd name="connsiteY18" fmla="*/ 3494 h 10045"/>
              <a:gd name="connsiteX19" fmla="*/ 2609 w 10030"/>
              <a:gd name="connsiteY19" fmla="*/ 3791 h 10045"/>
              <a:gd name="connsiteX20" fmla="*/ 2678 w 10030"/>
              <a:gd name="connsiteY20" fmla="*/ 3942 h 10045"/>
              <a:gd name="connsiteX21" fmla="*/ 2782 w 10030"/>
              <a:gd name="connsiteY21" fmla="*/ 4080 h 10045"/>
              <a:gd name="connsiteX22" fmla="*/ 2846 w 10030"/>
              <a:gd name="connsiteY22" fmla="*/ 4045 h 10045"/>
              <a:gd name="connsiteX23" fmla="*/ 2910 w 10030"/>
              <a:gd name="connsiteY23" fmla="*/ 4011 h 10045"/>
              <a:gd name="connsiteX24" fmla="*/ 2998 w 10030"/>
              <a:gd name="connsiteY24" fmla="*/ 3997 h 10045"/>
              <a:gd name="connsiteX25" fmla="*/ 3107 w 10030"/>
              <a:gd name="connsiteY25" fmla="*/ 4494 h 10045"/>
              <a:gd name="connsiteX26" fmla="*/ 3198 w 10030"/>
              <a:gd name="connsiteY26" fmla="*/ 4837 h 10045"/>
              <a:gd name="connsiteX27" fmla="*/ 3429 w 10030"/>
              <a:gd name="connsiteY27" fmla="*/ 4994 h 10045"/>
              <a:gd name="connsiteX28" fmla="*/ 3653 w 10030"/>
              <a:gd name="connsiteY28" fmla="*/ 5065 h 10045"/>
              <a:gd name="connsiteX29" fmla="*/ 4046 w 10030"/>
              <a:gd name="connsiteY29" fmla="*/ 4689 h 10045"/>
              <a:gd name="connsiteX30" fmla="*/ 5019 w 10030"/>
              <a:gd name="connsiteY30" fmla="*/ 5501 h 10045"/>
              <a:gd name="connsiteX31" fmla="*/ 6825 w 10030"/>
              <a:gd name="connsiteY31" fmla="*/ 5373 h 10045"/>
              <a:gd name="connsiteX32" fmla="*/ 7621 w 10030"/>
              <a:gd name="connsiteY32" fmla="*/ 6094 h 10045"/>
              <a:gd name="connsiteX33" fmla="*/ 8548 w 10030"/>
              <a:gd name="connsiteY33" fmla="*/ 7900 h 10045"/>
              <a:gd name="connsiteX34" fmla="*/ 9756 w 10030"/>
              <a:gd name="connsiteY34" fmla="*/ 8821 h 10045"/>
              <a:gd name="connsiteX35" fmla="*/ 10030 w 10030"/>
              <a:gd name="connsiteY35" fmla="*/ 10045 h 10045"/>
              <a:gd name="connsiteX0" fmla="*/ 10 w 10030"/>
              <a:gd name="connsiteY0" fmla="*/ 10000 h 10045"/>
              <a:gd name="connsiteX1" fmla="*/ 8 w 10030"/>
              <a:gd name="connsiteY1" fmla="*/ 2882 h 10045"/>
              <a:gd name="connsiteX2" fmla="*/ 809 w 10030"/>
              <a:gd name="connsiteY2" fmla="*/ 2137 h 10045"/>
              <a:gd name="connsiteX3" fmla="*/ 1296 w 10030"/>
              <a:gd name="connsiteY3" fmla="*/ 2723 h 10045"/>
              <a:gd name="connsiteX4" fmla="*/ 1358 w 10030"/>
              <a:gd name="connsiteY4" fmla="*/ 2150 h 10045"/>
              <a:gd name="connsiteX5" fmla="*/ 1441 w 10030"/>
              <a:gd name="connsiteY5" fmla="*/ 1703 h 10045"/>
              <a:gd name="connsiteX6" fmla="*/ 1527 w 10030"/>
              <a:gd name="connsiteY6" fmla="*/ 1323 h 10045"/>
              <a:gd name="connsiteX7" fmla="*/ 1606 w 10030"/>
              <a:gd name="connsiteY7" fmla="*/ 896 h 10045"/>
              <a:gd name="connsiteX8" fmla="*/ 1715 w 10030"/>
              <a:gd name="connsiteY8" fmla="*/ 876 h 10045"/>
              <a:gd name="connsiteX9" fmla="*/ 1798 w 10030"/>
              <a:gd name="connsiteY9" fmla="*/ 448 h 10045"/>
              <a:gd name="connsiteX10" fmla="*/ 1880 w 10030"/>
              <a:gd name="connsiteY10" fmla="*/ 47 h 10045"/>
              <a:gd name="connsiteX11" fmla="*/ 1964 w 10030"/>
              <a:gd name="connsiteY11" fmla="*/ 0 h 10045"/>
              <a:gd name="connsiteX12" fmla="*/ 2055 w 10030"/>
              <a:gd name="connsiteY12" fmla="*/ 324 h 10045"/>
              <a:gd name="connsiteX13" fmla="*/ 2124 w 10030"/>
              <a:gd name="connsiteY13" fmla="*/ 669 h 10045"/>
              <a:gd name="connsiteX14" fmla="*/ 2188 w 10030"/>
              <a:gd name="connsiteY14" fmla="*/ 1219 h 10045"/>
              <a:gd name="connsiteX15" fmla="*/ 2256 w 10030"/>
              <a:gd name="connsiteY15" fmla="*/ 1894 h 10045"/>
              <a:gd name="connsiteX16" fmla="*/ 2322 w 10030"/>
              <a:gd name="connsiteY16" fmla="*/ 2447 h 10045"/>
              <a:gd name="connsiteX17" fmla="*/ 2408 w 10030"/>
              <a:gd name="connsiteY17" fmla="*/ 2978 h 10045"/>
              <a:gd name="connsiteX18" fmla="*/ 2522 w 10030"/>
              <a:gd name="connsiteY18" fmla="*/ 3494 h 10045"/>
              <a:gd name="connsiteX19" fmla="*/ 2609 w 10030"/>
              <a:gd name="connsiteY19" fmla="*/ 3791 h 10045"/>
              <a:gd name="connsiteX20" fmla="*/ 2678 w 10030"/>
              <a:gd name="connsiteY20" fmla="*/ 3942 h 10045"/>
              <a:gd name="connsiteX21" fmla="*/ 2782 w 10030"/>
              <a:gd name="connsiteY21" fmla="*/ 4080 h 10045"/>
              <a:gd name="connsiteX22" fmla="*/ 2846 w 10030"/>
              <a:gd name="connsiteY22" fmla="*/ 4045 h 10045"/>
              <a:gd name="connsiteX23" fmla="*/ 2910 w 10030"/>
              <a:gd name="connsiteY23" fmla="*/ 4011 h 10045"/>
              <a:gd name="connsiteX24" fmla="*/ 2998 w 10030"/>
              <a:gd name="connsiteY24" fmla="*/ 3997 h 10045"/>
              <a:gd name="connsiteX25" fmla="*/ 3107 w 10030"/>
              <a:gd name="connsiteY25" fmla="*/ 4494 h 10045"/>
              <a:gd name="connsiteX26" fmla="*/ 3198 w 10030"/>
              <a:gd name="connsiteY26" fmla="*/ 4837 h 10045"/>
              <a:gd name="connsiteX27" fmla="*/ 3429 w 10030"/>
              <a:gd name="connsiteY27" fmla="*/ 4994 h 10045"/>
              <a:gd name="connsiteX28" fmla="*/ 3653 w 10030"/>
              <a:gd name="connsiteY28" fmla="*/ 5065 h 10045"/>
              <a:gd name="connsiteX29" fmla="*/ 4046 w 10030"/>
              <a:gd name="connsiteY29" fmla="*/ 4689 h 10045"/>
              <a:gd name="connsiteX30" fmla="*/ 5019 w 10030"/>
              <a:gd name="connsiteY30" fmla="*/ 5501 h 10045"/>
              <a:gd name="connsiteX31" fmla="*/ 6825 w 10030"/>
              <a:gd name="connsiteY31" fmla="*/ 5373 h 10045"/>
              <a:gd name="connsiteX32" fmla="*/ 7621 w 10030"/>
              <a:gd name="connsiteY32" fmla="*/ 6094 h 10045"/>
              <a:gd name="connsiteX33" fmla="*/ 8548 w 10030"/>
              <a:gd name="connsiteY33" fmla="*/ 7900 h 10045"/>
              <a:gd name="connsiteX34" fmla="*/ 9756 w 10030"/>
              <a:gd name="connsiteY34" fmla="*/ 8821 h 10045"/>
              <a:gd name="connsiteX35" fmla="*/ 10030 w 10030"/>
              <a:gd name="connsiteY35" fmla="*/ 10045 h 10045"/>
              <a:gd name="connsiteX0" fmla="*/ 10 w 10030"/>
              <a:gd name="connsiteY0" fmla="*/ 10000 h 10045"/>
              <a:gd name="connsiteX1" fmla="*/ 8 w 10030"/>
              <a:gd name="connsiteY1" fmla="*/ 2882 h 10045"/>
              <a:gd name="connsiteX2" fmla="*/ 809 w 10030"/>
              <a:gd name="connsiteY2" fmla="*/ 2137 h 10045"/>
              <a:gd name="connsiteX3" fmla="*/ 1358 w 10030"/>
              <a:gd name="connsiteY3" fmla="*/ 2150 h 10045"/>
              <a:gd name="connsiteX4" fmla="*/ 1441 w 10030"/>
              <a:gd name="connsiteY4" fmla="*/ 1703 h 10045"/>
              <a:gd name="connsiteX5" fmla="*/ 1527 w 10030"/>
              <a:gd name="connsiteY5" fmla="*/ 1323 h 10045"/>
              <a:gd name="connsiteX6" fmla="*/ 1606 w 10030"/>
              <a:gd name="connsiteY6" fmla="*/ 896 h 10045"/>
              <a:gd name="connsiteX7" fmla="*/ 1715 w 10030"/>
              <a:gd name="connsiteY7" fmla="*/ 876 h 10045"/>
              <a:gd name="connsiteX8" fmla="*/ 1798 w 10030"/>
              <a:gd name="connsiteY8" fmla="*/ 448 h 10045"/>
              <a:gd name="connsiteX9" fmla="*/ 1880 w 10030"/>
              <a:gd name="connsiteY9" fmla="*/ 47 h 10045"/>
              <a:gd name="connsiteX10" fmla="*/ 1964 w 10030"/>
              <a:gd name="connsiteY10" fmla="*/ 0 h 10045"/>
              <a:gd name="connsiteX11" fmla="*/ 2055 w 10030"/>
              <a:gd name="connsiteY11" fmla="*/ 324 h 10045"/>
              <a:gd name="connsiteX12" fmla="*/ 2124 w 10030"/>
              <a:gd name="connsiteY12" fmla="*/ 669 h 10045"/>
              <a:gd name="connsiteX13" fmla="*/ 2188 w 10030"/>
              <a:gd name="connsiteY13" fmla="*/ 1219 h 10045"/>
              <a:gd name="connsiteX14" fmla="*/ 2256 w 10030"/>
              <a:gd name="connsiteY14" fmla="*/ 1894 h 10045"/>
              <a:gd name="connsiteX15" fmla="*/ 2322 w 10030"/>
              <a:gd name="connsiteY15" fmla="*/ 2447 h 10045"/>
              <a:gd name="connsiteX16" fmla="*/ 2408 w 10030"/>
              <a:gd name="connsiteY16" fmla="*/ 2978 h 10045"/>
              <a:gd name="connsiteX17" fmla="*/ 2522 w 10030"/>
              <a:gd name="connsiteY17" fmla="*/ 3494 h 10045"/>
              <a:gd name="connsiteX18" fmla="*/ 2609 w 10030"/>
              <a:gd name="connsiteY18" fmla="*/ 3791 h 10045"/>
              <a:gd name="connsiteX19" fmla="*/ 2678 w 10030"/>
              <a:gd name="connsiteY19" fmla="*/ 3942 h 10045"/>
              <a:gd name="connsiteX20" fmla="*/ 2782 w 10030"/>
              <a:gd name="connsiteY20" fmla="*/ 4080 h 10045"/>
              <a:gd name="connsiteX21" fmla="*/ 2846 w 10030"/>
              <a:gd name="connsiteY21" fmla="*/ 4045 h 10045"/>
              <a:gd name="connsiteX22" fmla="*/ 2910 w 10030"/>
              <a:gd name="connsiteY22" fmla="*/ 4011 h 10045"/>
              <a:gd name="connsiteX23" fmla="*/ 2998 w 10030"/>
              <a:gd name="connsiteY23" fmla="*/ 3997 h 10045"/>
              <a:gd name="connsiteX24" fmla="*/ 3107 w 10030"/>
              <a:gd name="connsiteY24" fmla="*/ 4494 h 10045"/>
              <a:gd name="connsiteX25" fmla="*/ 3198 w 10030"/>
              <a:gd name="connsiteY25" fmla="*/ 4837 h 10045"/>
              <a:gd name="connsiteX26" fmla="*/ 3429 w 10030"/>
              <a:gd name="connsiteY26" fmla="*/ 4994 h 10045"/>
              <a:gd name="connsiteX27" fmla="*/ 3653 w 10030"/>
              <a:gd name="connsiteY27" fmla="*/ 5065 h 10045"/>
              <a:gd name="connsiteX28" fmla="*/ 4046 w 10030"/>
              <a:gd name="connsiteY28" fmla="*/ 4689 h 10045"/>
              <a:gd name="connsiteX29" fmla="*/ 5019 w 10030"/>
              <a:gd name="connsiteY29" fmla="*/ 5501 h 10045"/>
              <a:gd name="connsiteX30" fmla="*/ 6825 w 10030"/>
              <a:gd name="connsiteY30" fmla="*/ 5373 h 10045"/>
              <a:gd name="connsiteX31" fmla="*/ 7621 w 10030"/>
              <a:gd name="connsiteY31" fmla="*/ 6094 h 10045"/>
              <a:gd name="connsiteX32" fmla="*/ 8548 w 10030"/>
              <a:gd name="connsiteY32" fmla="*/ 7900 h 10045"/>
              <a:gd name="connsiteX33" fmla="*/ 9756 w 10030"/>
              <a:gd name="connsiteY33" fmla="*/ 8821 h 10045"/>
              <a:gd name="connsiteX34" fmla="*/ 10030 w 10030"/>
              <a:gd name="connsiteY34" fmla="*/ 10045 h 10045"/>
              <a:gd name="connsiteX0" fmla="*/ 10 w 10030"/>
              <a:gd name="connsiteY0" fmla="*/ 10000 h 10045"/>
              <a:gd name="connsiteX1" fmla="*/ 8 w 10030"/>
              <a:gd name="connsiteY1" fmla="*/ 2882 h 10045"/>
              <a:gd name="connsiteX2" fmla="*/ 809 w 10030"/>
              <a:gd name="connsiteY2" fmla="*/ 2137 h 10045"/>
              <a:gd name="connsiteX3" fmla="*/ 1441 w 10030"/>
              <a:gd name="connsiteY3" fmla="*/ 1703 h 10045"/>
              <a:gd name="connsiteX4" fmla="*/ 1527 w 10030"/>
              <a:gd name="connsiteY4" fmla="*/ 1323 h 10045"/>
              <a:gd name="connsiteX5" fmla="*/ 1606 w 10030"/>
              <a:gd name="connsiteY5" fmla="*/ 896 h 10045"/>
              <a:gd name="connsiteX6" fmla="*/ 1715 w 10030"/>
              <a:gd name="connsiteY6" fmla="*/ 876 h 10045"/>
              <a:gd name="connsiteX7" fmla="*/ 1798 w 10030"/>
              <a:gd name="connsiteY7" fmla="*/ 448 h 10045"/>
              <a:gd name="connsiteX8" fmla="*/ 1880 w 10030"/>
              <a:gd name="connsiteY8" fmla="*/ 47 h 10045"/>
              <a:gd name="connsiteX9" fmla="*/ 1964 w 10030"/>
              <a:gd name="connsiteY9" fmla="*/ 0 h 10045"/>
              <a:gd name="connsiteX10" fmla="*/ 2055 w 10030"/>
              <a:gd name="connsiteY10" fmla="*/ 324 h 10045"/>
              <a:gd name="connsiteX11" fmla="*/ 2124 w 10030"/>
              <a:gd name="connsiteY11" fmla="*/ 669 h 10045"/>
              <a:gd name="connsiteX12" fmla="*/ 2188 w 10030"/>
              <a:gd name="connsiteY12" fmla="*/ 1219 h 10045"/>
              <a:gd name="connsiteX13" fmla="*/ 2256 w 10030"/>
              <a:gd name="connsiteY13" fmla="*/ 1894 h 10045"/>
              <a:gd name="connsiteX14" fmla="*/ 2322 w 10030"/>
              <a:gd name="connsiteY14" fmla="*/ 2447 h 10045"/>
              <a:gd name="connsiteX15" fmla="*/ 2408 w 10030"/>
              <a:gd name="connsiteY15" fmla="*/ 2978 h 10045"/>
              <a:gd name="connsiteX16" fmla="*/ 2522 w 10030"/>
              <a:gd name="connsiteY16" fmla="*/ 3494 h 10045"/>
              <a:gd name="connsiteX17" fmla="*/ 2609 w 10030"/>
              <a:gd name="connsiteY17" fmla="*/ 3791 h 10045"/>
              <a:gd name="connsiteX18" fmla="*/ 2678 w 10030"/>
              <a:gd name="connsiteY18" fmla="*/ 3942 h 10045"/>
              <a:gd name="connsiteX19" fmla="*/ 2782 w 10030"/>
              <a:gd name="connsiteY19" fmla="*/ 4080 h 10045"/>
              <a:gd name="connsiteX20" fmla="*/ 2846 w 10030"/>
              <a:gd name="connsiteY20" fmla="*/ 4045 h 10045"/>
              <a:gd name="connsiteX21" fmla="*/ 2910 w 10030"/>
              <a:gd name="connsiteY21" fmla="*/ 4011 h 10045"/>
              <a:gd name="connsiteX22" fmla="*/ 2998 w 10030"/>
              <a:gd name="connsiteY22" fmla="*/ 3997 h 10045"/>
              <a:gd name="connsiteX23" fmla="*/ 3107 w 10030"/>
              <a:gd name="connsiteY23" fmla="*/ 4494 h 10045"/>
              <a:gd name="connsiteX24" fmla="*/ 3198 w 10030"/>
              <a:gd name="connsiteY24" fmla="*/ 4837 h 10045"/>
              <a:gd name="connsiteX25" fmla="*/ 3429 w 10030"/>
              <a:gd name="connsiteY25" fmla="*/ 4994 h 10045"/>
              <a:gd name="connsiteX26" fmla="*/ 3653 w 10030"/>
              <a:gd name="connsiteY26" fmla="*/ 5065 h 10045"/>
              <a:gd name="connsiteX27" fmla="*/ 4046 w 10030"/>
              <a:gd name="connsiteY27" fmla="*/ 4689 h 10045"/>
              <a:gd name="connsiteX28" fmla="*/ 5019 w 10030"/>
              <a:gd name="connsiteY28" fmla="*/ 5501 h 10045"/>
              <a:gd name="connsiteX29" fmla="*/ 6825 w 10030"/>
              <a:gd name="connsiteY29" fmla="*/ 5373 h 10045"/>
              <a:gd name="connsiteX30" fmla="*/ 7621 w 10030"/>
              <a:gd name="connsiteY30" fmla="*/ 6094 h 10045"/>
              <a:gd name="connsiteX31" fmla="*/ 8548 w 10030"/>
              <a:gd name="connsiteY31" fmla="*/ 7900 h 10045"/>
              <a:gd name="connsiteX32" fmla="*/ 9756 w 10030"/>
              <a:gd name="connsiteY32" fmla="*/ 8821 h 10045"/>
              <a:gd name="connsiteX33" fmla="*/ 10030 w 10030"/>
              <a:gd name="connsiteY33" fmla="*/ 10045 h 10045"/>
              <a:gd name="connsiteX0" fmla="*/ 10 w 10030"/>
              <a:gd name="connsiteY0" fmla="*/ 10000 h 10045"/>
              <a:gd name="connsiteX1" fmla="*/ 8 w 10030"/>
              <a:gd name="connsiteY1" fmla="*/ 2882 h 10045"/>
              <a:gd name="connsiteX2" fmla="*/ 809 w 10030"/>
              <a:gd name="connsiteY2" fmla="*/ 2137 h 10045"/>
              <a:gd name="connsiteX3" fmla="*/ 1441 w 10030"/>
              <a:gd name="connsiteY3" fmla="*/ 1703 h 10045"/>
              <a:gd name="connsiteX4" fmla="*/ 1527 w 10030"/>
              <a:gd name="connsiteY4" fmla="*/ 1323 h 10045"/>
              <a:gd name="connsiteX5" fmla="*/ 1606 w 10030"/>
              <a:gd name="connsiteY5" fmla="*/ 896 h 10045"/>
              <a:gd name="connsiteX6" fmla="*/ 1715 w 10030"/>
              <a:gd name="connsiteY6" fmla="*/ 876 h 10045"/>
              <a:gd name="connsiteX7" fmla="*/ 1798 w 10030"/>
              <a:gd name="connsiteY7" fmla="*/ 448 h 10045"/>
              <a:gd name="connsiteX8" fmla="*/ 1880 w 10030"/>
              <a:gd name="connsiteY8" fmla="*/ 47 h 10045"/>
              <a:gd name="connsiteX9" fmla="*/ 1964 w 10030"/>
              <a:gd name="connsiteY9" fmla="*/ 0 h 10045"/>
              <a:gd name="connsiteX10" fmla="*/ 2055 w 10030"/>
              <a:gd name="connsiteY10" fmla="*/ 324 h 10045"/>
              <a:gd name="connsiteX11" fmla="*/ 2124 w 10030"/>
              <a:gd name="connsiteY11" fmla="*/ 669 h 10045"/>
              <a:gd name="connsiteX12" fmla="*/ 2188 w 10030"/>
              <a:gd name="connsiteY12" fmla="*/ 1219 h 10045"/>
              <a:gd name="connsiteX13" fmla="*/ 2256 w 10030"/>
              <a:gd name="connsiteY13" fmla="*/ 1894 h 10045"/>
              <a:gd name="connsiteX14" fmla="*/ 2322 w 10030"/>
              <a:gd name="connsiteY14" fmla="*/ 2447 h 10045"/>
              <a:gd name="connsiteX15" fmla="*/ 2408 w 10030"/>
              <a:gd name="connsiteY15" fmla="*/ 2978 h 10045"/>
              <a:gd name="connsiteX16" fmla="*/ 2522 w 10030"/>
              <a:gd name="connsiteY16" fmla="*/ 3494 h 10045"/>
              <a:gd name="connsiteX17" fmla="*/ 2609 w 10030"/>
              <a:gd name="connsiteY17" fmla="*/ 3791 h 10045"/>
              <a:gd name="connsiteX18" fmla="*/ 2678 w 10030"/>
              <a:gd name="connsiteY18" fmla="*/ 3942 h 10045"/>
              <a:gd name="connsiteX19" fmla="*/ 2782 w 10030"/>
              <a:gd name="connsiteY19" fmla="*/ 4080 h 10045"/>
              <a:gd name="connsiteX20" fmla="*/ 2846 w 10030"/>
              <a:gd name="connsiteY20" fmla="*/ 4045 h 10045"/>
              <a:gd name="connsiteX21" fmla="*/ 2910 w 10030"/>
              <a:gd name="connsiteY21" fmla="*/ 4011 h 10045"/>
              <a:gd name="connsiteX22" fmla="*/ 2998 w 10030"/>
              <a:gd name="connsiteY22" fmla="*/ 3997 h 10045"/>
              <a:gd name="connsiteX23" fmla="*/ 3107 w 10030"/>
              <a:gd name="connsiteY23" fmla="*/ 4494 h 10045"/>
              <a:gd name="connsiteX24" fmla="*/ 3198 w 10030"/>
              <a:gd name="connsiteY24" fmla="*/ 4837 h 10045"/>
              <a:gd name="connsiteX25" fmla="*/ 3429 w 10030"/>
              <a:gd name="connsiteY25" fmla="*/ 4994 h 10045"/>
              <a:gd name="connsiteX26" fmla="*/ 3653 w 10030"/>
              <a:gd name="connsiteY26" fmla="*/ 5065 h 10045"/>
              <a:gd name="connsiteX27" fmla="*/ 4046 w 10030"/>
              <a:gd name="connsiteY27" fmla="*/ 4689 h 10045"/>
              <a:gd name="connsiteX28" fmla="*/ 5019 w 10030"/>
              <a:gd name="connsiteY28" fmla="*/ 5501 h 10045"/>
              <a:gd name="connsiteX29" fmla="*/ 6825 w 10030"/>
              <a:gd name="connsiteY29" fmla="*/ 5373 h 10045"/>
              <a:gd name="connsiteX30" fmla="*/ 7621 w 10030"/>
              <a:gd name="connsiteY30" fmla="*/ 6094 h 10045"/>
              <a:gd name="connsiteX31" fmla="*/ 8548 w 10030"/>
              <a:gd name="connsiteY31" fmla="*/ 7900 h 10045"/>
              <a:gd name="connsiteX32" fmla="*/ 9756 w 10030"/>
              <a:gd name="connsiteY32" fmla="*/ 8821 h 10045"/>
              <a:gd name="connsiteX33" fmla="*/ 10030 w 10030"/>
              <a:gd name="connsiteY33" fmla="*/ 10045 h 10045"/>
              <a:gd name="connsiteX0" fmla="*/ 10 w 10030"/>
              <a:gd name="connsiteY0" fmla="*/ 10000 h 10045"/>
              <a:gd name="connsiteX1" fmla="*/ 8 w 10030"/>
              <a:gd name="connsiteY1" fmla="*/ 2882 h 10045"/>
              <a:gd name="connsiteX2" fmla="*/ 809 w 10030"/>
              <a:gd name="connsiteY2" fmla="*/ 2137 h 10045"/>
              <a:gd name="connsiteX3" fmla="*/ 1441 w 10030"/>
              <a:gd name="connsiteY3" fmla="*/ 1703 h 10045"/>
              <a:gd name="connsiteX4" fmla="*/ 1527 w 10030"/>
              <a:gd name="connsiteY4" fmla="*/ 1323 h 10045"/>
              <a:gd name="connsiteX5" fmla="*/ 1606 w 10030"/>
              <a:gd name="connsiteY5" fmla="*/ 896 h 10045"/>
              <a:gd name="connsiteX6" fmla="*/ 1715 w 10030"/>
              <a:gd name="connsiteY6" fmla="*/ 876 h 10045"/>
              <a:gd name="connsiteX7" fmla="*/ 1798 w 10030"/>
              <a:gd name="connsiteY7" fmla="*/ 448 h 10045"/>
              <a:gd name="connsiteX8" fmla="*/ 1880 w 10030"/>
              <a:gd name="connsiteY8" fmla="*/ 47 h 10045"/>
              <a:gd name="connsiteX9" fmla="*/ 1964 w 10030"/>
              <a:gd name="connsiteY9" fmla="*/ 0 h 10045"/>
              <a:gd name="connsiteX10" fmla="*/ 2055 w 10030"/>
              <a:gd name="connsiteY10" fmla="*/ 324 h 10045"/>
              <a:gd name="connsiteX11" fmla="*/ 2124 w 10030"/>
              <a:gd name="connsiteY11" fmla="*/ 669 h 10045"/>
              <a:gd name="connsiteX12" fmla="*/ 2188 w 10030"/>
              <a:gd name="connsiteY12" fmla="*/ 1219 h 10045"/>
              <a:gd name="connsiteX13" fmla="*/ 2256 w 10030"/>
              <a:gd name="connsiteY13" fmla="*/ 1894 h 10045"/>
              <a:gd name="connsiteX14" fmla="*/ 2322 w 10030"/>
              <a:gd name="connsiteY14" fmla="*/ 2447 h 10045"/>
              <a:gd name="connsiteX15" fmla="*/ 2408 w 10030"/>
              <a:gd name="connsiteY15" fmla="*/ 2978 h 10045"/>
              <a:gd name="connsiteX16" fmla="*/ 2522 w 10030"/>
              <a:gd name="connsiteY16" fmla="*/ 3494 h 10045"/>
              <a:gd name="connsiteX17" fmla="*/ 2609 w 10030"/>
              <a:gd name="connsiteY17" fmla="*/ 3791 h 10045"/>
              <a:gd name="connsiteX18" fmla="*/ 2678 w 10030"/>
              <a:gd name="connsiteY18" fmla="*/ 3942 h 10045"/>
              <a:gd name="connsiteX19" fmla="*/ 2782 w 10030"/>
              <a:gd name="connsiteY19" fmla="*/ 4080 h 10045"/>
              <a:gd name="connsiteX20" fmla="*/ 2846 w 10030"/>
              <a:gd name="connsiteY20" fmla="*/ 4045 h 10045"/>
              <a:gd name="connsiteX21" fmla="*/ 2910 w 10030"/>
              <a:gd name="connsiteY21" fmla="*/ 4011 h 10045"/>
              <a:gd name="connsiteX22" fmla="*/ 2998 w 10030"/>
              <a:gd name="connsiteY22" fmla="*/ 3997 h 10045"/>
              <a:gd name="connsiteX23" fmla="*/ 3107 w 10030"/>
              <a:gd name="connsiteY23" fmla="*/ 4494 h 10045"/>
              <a:gd name="connsiteX24" fmla="*/ 3198 w 10030"/>
              <a:gd name="connsiteY24" fmla="*/ 4837 h 10045"/>
              <a:gd name="connsiteX25" fmla="*/ 3429 w 10030"/>
              <a:gd name="connsiteY25" fmla="*/ 4994 h 10045"/>
              <a:gd name="connsiteX26" fmla="*/ 3653 w 10030"/>
              <a:gd name="connsiteY26" fmla="*/ 5065 h 10045"/>
              <a:gd name="connsiteX27" fmla="*/ 4046 w 10030"/>
              <a:gd name="connsiteY27" fmla="*/ 4689 h 10045"/>
              <a:gd name="connsiteX28" fmla="*/ 5019 w 10030"/>
              <a:gd name="connsiteY28" fmla="*/ 5501 h 10045"/>
              <a:gd name="connsiteX29" fmla="*/ 6825 w 10030"/>
              <a:gd name="connsiteY29" fmla="*/ 5373 h 10045"/>
              <a:gd name="connsiteX30" fmla="*/ 7621 w 10030"/>
              <a:gd name="connsiteY30" fmla="*/ 6094 h 10045"/>
              <a:gd name="connsiteX31" fmla="*/ 8548 w 10030"/>
              <a:gd name="connsiteY31" fmla="*/ 7900 h 10045"/>
              <a:gd name="connsiteX32" fmla="*/ 9756 w 10030"/>
              <a:gd name="connsiteY32" fmla="*/ 8821 h 10045"/>
              <a:gd name="connsiteX33" fmla="*/ 10030 w 10030"/>
              <a:gd name="connsiteY33" fmla="*/ 10045 h 10045"/>
              <a:gd name="connsiteX0" fmla="*/ 10 w 10030"/>
              <a:gd name="connsiteY0" fmla="*/ 10000 h 10045"/>
              <a:gd name="connsiteX1" fmla="*/ 8 w 10030"/>
              <a:gd name="connsiteY1" fmla="*/ 2882 h 10045"/>
              <a:gd name="connsiteX2" fmla="*/ 809 w 10030"/>
              <a:gd name="connsiteY2" fmla="*/ 2137 h 10045"/>
              <a:gd name="connsiteX3" fmla="*/ 1441 w 10030"/>
              <a:gd name="connsiteY3" fmla="*/ 1703 h 10045"/>
              <a:gd name="connsiteX4" fmla="*/ 1606 w 10030"/>
              <a:gd name="connsiteY4" fmla="*/ 896 h 10045"/>
              <a:gd name="connsiteX5" fmla="*/ 1715 w 10030"/>
              <a:gd name="connsiteY5" fmla="*/ 876 h 10045"/>
              <a:gd name="connsiteX6" fmla="*/ 1798 w 10030"/>
              <a:gd name="connsiteY6" fmla="*/ 448 h 10045"/>
              <a:gd name="connsiteX7" fmla="*/ 1880 w 10030"/>
              <a:gd name="connsiteY7" fmla="*/ 47 h 10045"/>
              <a:gd name="connsiteX8" fmla="*/ 1964 w 10030"/>
              <a:gd name="connsiteY8" fmla="*/ 0 h 10045"/>
              <a:gd name="connsiteX9" fmla="*/ 2055 w 10030"/>
              <a:gd name="connsiteY9" fmla="*/ 324 h 10045"/>
              <a:gd name="connsiteX10" fmla="*/ 2124 w 10030"/>
              <a:gd name="connsiteY10" fmla="*/ 669 h 10045"/>
              <a:gd name="connsiteX11" fmla="*/ 2188 w 10030"/>
              <a:gd name="connsiteY11" fmla="*/ 1219 h 10045"/>
              <a:gd name="connsiteX12" fmla="*/ 2256 w 10030"/>
              <a:gd name="connsiteY12" fmla="*/ 1894 h 10045"/>
              <a:gd name="connsiteX13" fmla="*/ 2322 w 10030"/>
              <a:gd name="connsiteY13" fmla="*/ 2447 h 10045"/>
              <a:gd name="connsiteX14" fmla="*/ 2408 w 10030"/>
              <a:gd name="connsiteY14" fmla="*/ 2978 h 10045"/>
              <a:gd name="connsiteX15" fmla="*/ 2522 w 10030"/>
              <a:gd name="connsiteY15" fmla="*/ 3494 h 10045"/>
              <a:gd name="connsiteX16" fmla="*/ 2609 w 10030"/>
              <a:gd name="connsiteY16" fmla="*/ 3791 h 10045"/>
              <a:gd name="connsiteX17" fmla="*/ 2678 w 10030"/>
              <a:gd name="connsiteY17" fmla="*/ 3942 h 10045"/>
              <a:gd name="connsiteX18" fmla="*/ 2782 w 10030"/>
              <a:gd name="connsiteY18" fmla="*/ 4080 h 10045"/>
              <a:gd name="connsiteX19" fmla="*/ 2846 w 10030"/>
              <a:gd name="connsiteY19" fmla="*/ 4045 h 10045"/>
              <a:gd name="connsiteX20" fmla="*/ 2910 w 10030"/>
              <a:gd name="connsiteY20" fmla="*/ 4011 h 10045"/>
              <a:gd name="connsiteX21" fmla="*/ 2998 w 10030"/>
              <a:gd name="connsiteY21" fmla="*/ 3997 h 10045"/>
              <a:gd name="connsiteX22" fmla="*/ 3107 w 10030"/>
              <a:gd name="connsiteY22" fmla="*/ 4494 h 10045"/>
              <a:gd name="connsiteX23" fmla="*/ 3198 w 10030"/>
              <a:gd name="connsiteY23" fmla="*/ 4837 h 10045"/>
              <a:gd name="connsiteX24" fmla="*/ 3429 w 10030"/>
              <a:gd name="connsiteY24" fmla="*/ 4994 h 10045"/>
              <a:gd name="connsiteX25" fmla="*/ 3653 w 10030"/>
              <a:gd name="connsiteY25" fmla="*/ 5065 h 10045"/>
              <a:gd name="connsiteX26" fmla="*/ 4046 w 10030"/>
              <a:gd name="connsiteY26" fmla="*/ 4689 h 10045"/>
              <a:gd name="connsiteX27" fmla="*/ 5019 w 10030"/>
              <a:gd name="connsiteY27" fmla="*/ 5501 h 10045"/>
              <a:gd name="connsiteX28" fmla="*/ 6825 w 10030"/>
              <a:gd name="connsiteY28" fmla="*/ 5373 h 10045"/>
              <a:gd name="connsiteX29" fmla="*/ 7621 w 10030"/>
              <a:gd name="connsiteY29" fmla="*/ 6094 h 10045"/>
              <a:gd name="connsiteX30" fmla="*/ 8548 w 10030"/>
              <a:gd name="connsiteY30" fmla="*/ 7900 h 10045"/>
              <a:gd name="connsiteX31" fmla="*/ 9756 w 10030"/>
              <a:gd name="connsiteY31" fmla="*/ 8821 h 10045"/>
              <a:gd name="connsiteX32" fmla="*/ 10030 w 10030"/>
              <a:gd name="connsiteY32" fmla="*/ 10045 h 10045"/>
              <a:gd name="connsiteX0" fmla="*/ 10 w 10030"/>
              <a:gd name="connsiteY0" fmla="*/ 10000 h 10045"/>
              <a:gd name="connsiteX1" fmla="*/ 8 w 10030"/>
              <a:gd name="connsiteY1" fmla="*/ 2882 h 10045"/>
              <a:gd name="connsiteX2" fmla="*/ 420 w 10030"/>
              <a:gd name="connsiteY2" fmla="*/ 1902 h 10045"/>
              <a:gd name="connsiteX3" fmla="*/ 809 w 10030"/>
              <a:gd name="connsiteY3" fmla="*/ 2137 h 10045"/>
              <a:gd name="connsiteX4" fmla="*/ 1441 w 10030"/>
              <a:gd name="connsiteY4" fmla="*/ 1703 h 10045"/>
              <a:gd name="connsiteX5" fmla="*/ 1606 w 10030"/>
              <a:gd name="connsiteY5" fmla="*/ 896 h 10045"/>
              <a:gd name="connsiteX6" fmla="*/ 1715 w 10030"/>
              <a:gd name="connsiteY6" fmla="*/ 876 h 10045"/>
              <a:gd name="connsiteX7" fmla="*/ 1798 w 10030"/>
              <a:gd name="connsiteY7" fmla="*/ 448 h 10045"/>
              <a:gd name="connsiteX8" fmla="*/ 1880 w 10030"/>
              <a:gd name="connsiteY8" fmla="*/ 47 h 10045"/>
              <a:gd name="connsiteX9" fmla="*/ 1964 w 10030"/>
              <a:gd name="connsiteY9" fmla="*/ 0 h 10045"/>
              <a:gd name="connsiteX10" fmla="*/ 2055 w 10030"/>
              <a:gd name="connsiteY10" fmla="*/ 324 h 10045"/>
              <a:gd name="connsiteX11" fmla="*/ 2124 w 10030"/>
              <a:gd name="connsiteY11" fmla="*/ 669 h 10045"/>
              <a:gd name="connsiteX12" fmla="*/ 2188 w 10030"/>
              <a:gd name="connsiteY12" fmla="*/ 1219 h 10045"/>
              <a:gd name="connsiteX13" fmla="*/ 2256 w 10030"/>
              <a:gd name="connsiteY13" fmla="*/ 1894 h 10045"/>
              <a:gd name="connsiteX14" fmla="*/ 2322 w 10030"/>
              <a:gd name="connsiteY14" fmla="*/ 2447 h 10045"/>
              <a:gd name="connsiteX15" fmla="*/ 2408 w 10030"/>
              <a:gd name="connsiteY15" fmla="*/ 2978 h 10045"/>
              <a:gd name="connsiteX16" fmla="*/ 2522 w 10030"/>
              <a:gd name="connsiteY16" fmla="*/ 3494 h 10045"/>
              <a:gd name="connsiteX17" fmla="*/ 2609 w 10030"/>
              <a:gd name="connsiteY17" fmla="*/ 3791 h 10045"/>
              <a:gd name="connsiteX18" fmla="*/ 2678 w 10030"/>
              <a:gd name="connsiteY18" fmla="*/ 3942 h 10045"/>
              <a:gd name="connsiteX19" fmla="*/ 2782 w 10030"/>
              <a:gd name="connsiteY19" fmla="*/ 4080 h 10045"/>
              <a:gd name="connsiteX20" fmla="*/ 2846 w 10030"/>
              <a:gd name="connsiteY20" fmla="*/ 4045 h 10045"/>
              <a:gd name="connsiteX21" fmla="*/ 2910 w 10030"/>
              <a:gd name="connsiteY21" fmla="*/ 4011 h 10045"/>
              <a:gd name="connsiteX22" fmla="*/ 2998 w 10030"/>
              <a:gd name="connsiteY22" fmla="*/ 3997 h 10045"/>
              <a:gd name="connsiteX23" fmla="*/ 3107 w 10030"/>
              <a:gd name="connsiteY23" fmla="*/ 4494 h 10045"/>
              <a:gd name="connsiteX24" fmla="*/ 3198 w 10030"/>
              <a:gd name="connsiteY24" fmla="*/ 4837 h 10045"/>
              <a:gd name="connsiteX25" fmla="*/ 3429 w 10030"/>
              <a:gd name="connsiteY25" fmla="*/ 4994 h 10045"/>
              <a:gd name="connsiteX26" fmla="*/ 3653 w 10030"/>
              <a:gd name="connsiteY26" fmla="*/ 5065 h 10045"/>
              <a:gd name="connsiteX27" fmla="*/ 4046 w 10030"/>
              <a:gd name="connsiteY27" fmla="*/ 4689 h 10045"/>
              <a:gd name="connsiteX28" fmla="*/ 5019 w 10030"/>
              <a:gd name="connsiteY28" fmla="*/ 5501 h 10045"/>
              <a:gd name="connsiteX29" fmla="*/ 6825 w 10030"/>
              <a:gd name="connsiteY29" fmla="*/ 5373 h 10045"/>
              <a:gd name="connsiteX30" fmla="*/ 7621 w 10030"/>
              <a:gd name="connsiteY30" fmla="*/ 6094 h 10045"/>
              <a:gd name="connsiteX31" fmla="*/ 8548 w 10030"/>
              <a:gd name="connsiteY31" fmla="*/ 7900 h 10045"/>
              <a:gd name="connsiteX32" fmla="*/ 9756 w 10030"/>
              <a:gd name="connsiteY32" fmla="*/ 8821 h 10045"/>
              <a:gd name="connsiteX33" fmla="*/ 10030 w 10030"/>
              <a:gd name="connsiteY33" fmla="*/ 10045 h 10045"/>
              <a:gd name="connsiteX0" fmla="*/ 10 w 10030"/>
              <a:gd name="connsiteY0" fmla="*/ 10000 h 10045"/>
              <a:gd name="connsiteX1" fmla="*/ 8 w 10030"/>
              <a:gd name="connsiteY1" fmla="*/ 2882 h 10045"/>
              <a:gd name="connsiteX2" fmla="*/ 420 w 10030"/>
              <a:gd name="connsiteY2" fmla="*/ 1902 h 10045"/>
              <a:gd name="connsiteX3" fmla="*/ 809 w 10030"/>
              <a:gd name="connsiteY3" fmla="*/ 2137 h 10045"/>
              <a:gd name="connsiteX4" fmla="*/ 1441 w 10030"/>
              <a:gd name="connsiteY4" fmla="*/ 1703 h 10045"/>
              <a:gd name="connsiteX5" fmla="*/ 1606 w 10030"/>
              <a:gd name="connsiteY5" fmla="*/ 896 h 10045"/>
              <a:gd name="connsiteX6" fmla="*/ 1715 w 10030"/>
              <a:gd name="connsiteY6" fmla="*/ 876 h 10045"/>
              <a:gd name="connsiteX7" fmla="*/ 1798 w 10030"/>
              <a:gd name="connsiteY7" fmla="*/ 448 h 10045"/>
              <a:gd name="connsiteX8" fmla="*/ 1880 w 10030"/>
              <a:gd name="connsiteY8" fmla="*/ 47 h 10045"/>
              <a:gd name="connsiteX9" fmla="*/ 1964 w 10030"/>
              <a:gd name="connsiteY9" fmla="*/ 0 h 10045"/>
              <a:gd name="connsiteX10" fmla="*/ 2055 w 10030"/>
              <a:gd name="connsiteY10" fmla="*/ 324 h 10045"/>
              <a:gd name="connsiteX11" fmla="*/ 2124 w 10030"/>
              <a:gd name="connsiteY11" fmla="*/ 669 h 10045"/>
              <a:gd name="connsiteX12" fmla="*/ 2188 w 10030"/>
              <a:gd name="connsiteY12" fmla="*/ 1219 h 10045"/>
              <a:gd name="connsiteX13" fmla="*/ 2256 w 10030"/>
              <a:gd name="connsiteY13" fmla="*/ 1894 h 10045"/>
              <a:gd name="connsiteX14" fmla="*/ 2322 w 10030"/>
              <a:gd name="connsiteY14" fmla="*/ 2447 h 10045"/>
              <a:gd name="connsiteX15" fmla="*/ 2408 w 10030"/>
              <a:gd name="connsiteY15" fmla="*/ 2978 h 10045"/>
              <a:gd name="connsiteX16" fmla="*/ 2522 w 10030"/>
              <a:gd name="connsiteY16" fmla="*/ 3494 h 10045"/>
              <a:gd name="connsiteX17" fmla="*/ 2609 w 10030"/>
              <a:gd name="connsiteY17" fmla="*/ 3791 h 10045"/>
              <a:gd name="connsiteX18" fmla="*/ 2678 w 10030"/>
              <a:gd name="connsiteY18" fmla="*/ 3942 h 10045"/>
              <a:gd name="connsiteX19" fmla="*/ 2782 w 10030"/>
              <a:gd name="connsiteY19" fmla="*/ 4080 h 10045"/>
              <a:gd name="connsiteX20" fmla="*/ 2846 w 10030"/>
              <a:gd name="connsiteY20" fmla="*/ 4045 h 10045"/>
              <a:gd name="connsiteX21" fmla="*/ 2910 w 10030"/>
              <a:gd name="connsiteY21" fmla="*/ 4011 h 10045"/>
              <a:gd name="connsiteX22" fmla="*/ 2998 w 10030"/>
              <a:gd name="connsiteY22" fmla="*/ 3997 h 10045"/>
              <a:gd name="connsiteX23" fmla="*/ 3107 w 10030"/>
              <a:gd name="connsiteY23" fmla="*/ 4494 h 10045"/>
              <a:gd name="connsiteX24" fmla="*/ 3198 w 10030"/>
              <a:gd name="connsiteY24" fmla="*/ 4837 h 10045"/>
              <a:gd name="connsiteX25" fmla="*/ 3429 w 10030"/>
              <a:gd name="connsiteY25" fmla="*/ 4994 h 10045"/>
              <a:gd name="connsiteX26" fmla="*/ 3653 w 10030"/>
              <a:gd name="connsiteY26" fmla="*/ 5065 h 10045"/>
              <a:gd name="connsiteX27" fmla="*/ 4046 w 10030"/>
              <a:gd name="connsiteY27" fmla="*/ 4689 h 10045"/>
              <a:gd name="connsiteX28" fmla="*/ 5019 w 10030"/>
              <a:gd name="connsiteY28" fmla="*/ 5501 h 10045"/>
              <a:gd name="connsiteX29" fmla="*/ 6825 w 10030"/>
              <a:gd name="connsiteY29" fmla="*/ 5373 h 10045"/>
              <a:gd name="connsiteX30" fmla="*/ 7621 w 10030"/>
              <a:gd name="connsiteY30" fmla="*/ 6094 h 10045"/>
              <a:gd name="connsiteX31" fmla="*/ 8548 w 10030"/>
              <a:gd name="connsiteY31" fmla="*/ 7900 h 10045"/>
              <a:gd name="connsiteX32" fmla="*/ 9756 w 10030"/>
              <a:gd name="connsiteY32" fmla="*/ 8821 h 10045"/>
              <a:gd name="connsiteX33" fmla="*/ 10030 w 10030"/>
              <a:gd name="connsiteY33" fmla="*/ 10045 h 10045"/>
              <a:gd name="connsiteX0" fmla="*/ 10 w 10030"/>
              <a:gd name="connsiteY0" fmla="*/ 10000 h 10045"/>
              <a:gd name="connsiteX1" fmla="*/ 8 w 10030"/>
              <a:gd name="connsiteY1" fmla="*/ 2882 h 10045"/>
              <a:gd name="connsiteX2" fmla="*/ 420 w 10030"/>
              <a:gd name="connsiteY2" fmla="*/ 1902 h 10045"/>
              <a:gd name="connsiteX3" fmla="*/ 961 w 10030"/>
              <a:gd name="connsiteY3" fmla="*/ 2078 h 10045"/>
              <a:gd name="connsiteX4" fmla="*/ 1441 w 10030"/>
              <a:gd name="connsiteY4" fmla="*/ 1703 h 10045"/>
              <a:gd name="connsiteX5" fmla="*/ 1606 w 10030"/>
              <a:gd name="connsiteY5" fmla="*/ 896 h 10045"/>
              <a:gd name="connsiteX6" fmla="*/ 1715 w 10030"/>
              <a:gd name="connsiteY6" fmla="*/ 876 h 10045"/>
              <a:gd name="connsiteX7" fmla="*/ 1798 w 10030"/>
              <a:gd name="connsiteY7" fmla="*/ 448 h 10045"/>
              <a:gd name="connsiteX8" fmla="*/ 1880 w 10030"/>
              <a:gd name="connsiteY8" fmla="*/ 47 h 10045"/>
              <a:gd name="connsiteX9" fmla="*/ 1964 w 10030"/>
              <a:gd name="connsiteY9" fmla="*/ 0 h 10045"/>
              <a:gd name="connsiteX10" fmla="*/ 2055 w 10030"/>
              <a:gd name="connsiteY10" fmla="*/ 324 h 10045"/>
              <a:gd name="connsiteX11" fmla="*/ 2124 w 10030"/>
              <a:gd name="connsiteY11" fmla="*/ 669 h 10045"/>
              <a:gd name="connsiteX12" fmla="*/ 2188 w 10030"/>
              <a:gd name="connsiteY12" fmla="*/ 1219 h 10045"/>
              <a:gd name="connsiteX13" fmla="*/ 2256 w 10030"/>
              <a:gd name="connsiteY13" fmla="*/ 1894 h 10045"/>
              <a:gd name="connsiteX14" fmla="*/ 2322 w 10030"/>
              <a:gd name="connsiteY14" fmla="*/ 2447 h 10045"/>
              <a:gd name="connsiteX15" fmla="*/ 2408 w 10030"/>
              <a:gd name="connsiteY15" fmla="*/ 2978 h 10045"/>
              <a:gd name="connsiteX16" fmla="*/ 2522 w 10030"/>
              <a:gd name="connsiteY16" fmla="*/ 3494 h 10045"/>
              <a:gd name="connsiteX17" fmla="*/ 2609 w 10030"/>
              <a:gd name="connsiteY17" fmla="*/ 3791 h 10045"/>
              <a:gd name="connsiteX18" fmla="*/ 2678 w 10030"/>
              <a:gd name="connsiteY18" fmla="*/ 3942 h 10045"/>
              <a:gd name="connsiteX19" fmla="*/ 2782 w 10030"/>
              <a:gd name="connsiteY19" fmla="*/ 4080 h 10045"/>
              <a:gd name="connsiteX20" fmla="*/ 2846 w 10030"/>
              <a:gd name="connsiteY20" fmla="*/ 4045 h 10045"/>
              <a:gd name="connsiteX21" fmla="*/ 2910 w 10030"/>
              <a:gd name="connsiteY21" fmla="*/ 4011 h 10045"/>
              <a:gd name="connsiteX22" fmla="*/ 2998 w 10030"/>
              <a:gd name="connsiteY22" fmla="*/ 3997 h 10045"/>
              <a:gd name="connsiteX23" fmla="*/ 3107 w 10030"/>
              <a:gd name="connsiteY23" fmla="*/ 4494 h 10045"/>
              <a:gd name="connsiteX24" fmla="*/ 3198 w 10030"/>
              <a:gd name="connsiteY24" fmla="*/ 4837 h 10045"/>
              <a:gd name="connsiteX25" fmla="*/ 3429 w 10030"/>
              <a:gd name="connsiteY25" fmla="*/ 4994 h 10045"/>
              <a:gd name="connsiteX26" fmla="*/ 3653 w 10030"/>
              <a:gd name="connsiteY26" fmla="*/ 5065 h 10045"/>
              <a:gd name="connsiteX27" fmla="*/ 4046 w 10030"/>
              <a:gd name="connsiteY27" fmla="*/ 4689 h 10045"/>
              <a:gd name="connsiteX28" fmla="*/ 5019 w 10030"/>
              <a:gd name="connsiteY28" fmla="*/ 5501 h 10045"/>
              <a:gd name="connsiteX29" fmla="*/ 6825 w 10030"/>
              <a:gd name="connsiteY29" fmla="*/ 5373 h 10045"/>
              <a:gd name="connsiteX30" fmla="*/ 7621 w 10030"/>
              <a:gd name="connsiteY30" fmla="*/ 6094 h 10045"/>
              <a:gd name="connsiteX31" fmla="*/ 8548 w 10030"/>
              <a:gd name="connsiteY31" fmla="*/ 7900 h 10045"/>
              <a:gd name="connsiteX32" fmla="*/ 9756 w 10030"/>
              <a:gd name="connsiteY32" fmla="*/ 8821 h 10045"/>
              <a:gd name="connsiteX33" fmla="*/ 10030 w 10030"/>
              <a:gd name="connsiteY33" fmla="*/ 10045 h 10045"/>
              <a:gd name="connsiteX0" fmla="*/ 10 w 10030"/>
              <a:gd name="connsiteY0" fmla="*/ 10000 h 10045"/>
              <a:gd name="connsiteX1" fmla="*/ 8 w 10030"/>
              <a:gd name="connsiteY1" fmla="*/ 2882 h 10045"/>
              <a:gd name="connsiteX2" fmla="*/ 420 w 10030"/>
              <a:gd name="connsiteY2" fmla="*/ 1902 h 10045"/>
              <a:gd name="connsiteX3" fmla="*/ 961 w 10030"/>
              <a:gd name="connsiteY3" fmla="*/ 2078 h 10045"/>
              <a:gd name="connsiteX4" fmla="*/ 1441 w 10030"/>
              <a:gd name="connsiteY4" fmla="*/ 1703 h 10045"/>
              <a:gd name="connsiteX5" fmla="*/ 1606 w 10030"/>
              <a:gd name="connsiteY5" fmla="*/ 896 h 10045"/>
              <a:gd name="connsiteX6" fmla="*/ 1715 w 10030"/>
              <a:gd name="connsiteY6" fmla="*/ 876 h 10045"/>
              <a:gd name="connsiteX7" fmla="*/ 1798 w 10030"/>
              <a:gd name="connsiteY7" fmla="*/ 448 h 10045"/>
              <a:gd name="connsiteX8" fmla="*/ 1880 w 10030"/>
              <a:gd name="connsiteY8" fmla="*/ 47 h 10045"/>
              <a:gd name="connsiteX9" fmla="*/ 1964 w 10030"/>
              <a:gd name="connsiteY9" fmla="*/ 0 h 10045"/>
              <a:gd name="connsiteX10" fmla="*/ 2055 w 10030"/>
              <a:gd name="connsiteY10" fmla="*/ 324 h 10045"/>
              <a:gd name="connsiteX11" fmla="*/ 2124 w 10030"/>
              <a:gd name="connsiteY11" fmla="*/ 669 h 10045"/>
              <a:gd name="connsiteX12" fmla="*/ 2188 w 10030"/>
              <a:gd name="connsiteY12" fmla="*/ 1219 h 10045"/>
              <a:gd name="connsiteX13" fmla="*/ 2256 w 10030"/>
              <a:gd name="connsiteY13" fmla="*/ 1894 h 10045"/>
              <a:gd name="connsiteX14" fmla="*/ 2322 w 10030"/>
              <a:gd name="connsiteY14" fmla="*/ 2447 h 10045"/>
              <a:gd name="connsiteX15" fmla="*/ 2408 w 10030"/>
              <a:gd name="connsiteY15" fmla="*/ 2978 h 10045"/>
              <a:gd name="connsiteX16" fmla="*/ 2522 w 10030"/>
              <a:gd name="connsiteY16" fmla="*/ 3494 h 10045"/>
              <a:gd name="connsiteX17" fmla="*/ 2609 w 10030"/>
              <a:gd name="connsiteY17" fmla="*/ 3791 h 10045"/>
              <a:gd name="connsiteX18" fmla="*/ 2678 w 10030"/>
              <a:gd name="connsiteY18" fmla="*/ 3942 h 10045"/>
              <a:gd name="connsiteX19" fmla="*/ 2782 w 10030"/>
              <a:gd name="connsiteY19" fmla="*/ 4080 h 10045"/>
              <a:gd name="connsiteX20" fmla="*/ 2846 w 10030"/>
              <a:gd name="connsiteY20" fmla="*/ 4045 h 10045"/>
              <a:gd name="connsiteX21" fmla="*/ 2910 w 10030"/>
              <a:gd name="connsiteY21" fmla="*/ 4011 h 10045"/>
              <a:gd name="connsiteX22" fmla="*/ 2998 w 10030"/>
              <a:gd name="connsiteY22" fmla="*/ 3997 h 10045"/>
              <a:gd name="connsiteX23" fmla="*/ 3107 w 10030"/>
              <a:gd name="connsiteY23" fmla="*/ 4494 h 10045"/>
              <a:gd name="connsiteX24" fmla="*/ 3198 w 10030"/>
              <a:gd name="connsiteY24" fmla="*/ 4837 h 10045"/>
              <a:gd name="connsiteX25" fmla="*/ 3429 w 10030"/>
              <a:gd name="connsiteY25" fmla="*/ 4994 h 10045"/>
              <a:gd name="connsiteX26" fmla="*/ 3653 w 10030"/>
              <a:gd name="connsiteY26" fmla="*/ 5065 h 10045"/>
              <a:gd name="connsiteX27" fmla="*/ 4046 w 10030"/>
              <a:gd name="connsiteY27" fmla="*/ 4689 h 10045"/>
              <a:gd name="connsiteX28" fmla="*/ 5019 w 10030"/>
              <a:gd name="connsiteY28" fmla="*/ 5501 h 10045"/>
              <a:gd name="connsiteX29" fmla="*/ 6825 w 10030"/>
              <a:gd name="connsiteY29" fmla="*/ 5373 h 10045"/>
              <a:gd name="connsiteX30" fmla="*/ 7621 w 10030"/>
              <a:gd name="connsiteY30" fmla="*/ 6094 h 10045"/>
              <a:gd name="connsiteX31" fmla="*/ 8548 w 10030"/>
              <a:gd name="connsiteY31" fmla="*/ 7900 h 10045"/>
              <a:gd name="connsiteX32" fmla="*/ 9756 w 10030"/>
              <a:gd name="connsiteY32" fmla="*/ 8821 h 10045"/>
              <a:gd name="connsiteX33" fmla="*/ 10030 w 10030"/>
              <a:gd name="connsiteY33" fmla="*/ 10045 h 10045"/>
              <a:gd name="connsiteX0" fmla="*/ 10 w 10030"/>
              <a:gd name="connsiteY0" fmla="*/ 10000 h 10045"/>
              <a:gd name="connsiteX1" fmla="*/ 8 w 10030"/>
              <a:gd name="connsiteY1" fmla="*/ 2882 h 10045"/>
              <a:gd name="connsiteX2" fmla="*/ 115 w 10030"/>
              <a:gd name="connsiteY2" fmla="*/ 2313 h 10045"/>
              <a:gd name="connsiteX3" fmla="*/ 420 w 10030"/>
              <a:gd name="connsiteY3" fmla="*/ 1902 h 10045"/>
              <a:gd name="connsiteX4" fmla="*/ 961 w 10030"/>
              <a:gd name="connsiteY4" fmla="*/ 2078 h 10045"/>
              <a:gd name="connsiteX5" fmla="*/ 1441 w 10030"/>
              <a:gd name="connsiteY5" fmla="*/ 1703 h 10045"/>
              <a:gd name="connsiteX6" fmla="*/ 1606 w 10030"/>
              <a:gd name="connsiteY6" fmla="*/ 896 h 10045"/>
              <a:gd name="connsiteX7" fmla="*/ 1715 w 10030"/>
              <a:gd name="connsiteY7" fmla="*/ 876 h 10045"/>
              <a:gd name="connsiteX8" fmla="*/ 1798 w 10030"/>
              <a:gd name="connsiteY8" fmla="*/ 448 h 10045"/>
              <a:gd name="connsiteX9" fmla="*/ 1880 w 10030"/>
              <a:gd name="connsiteY9" fmla="*/ 47 h 10045"/>
              <a:gd name="connsiteX10" fmla="*/ 1964 w 10030"/>
              <a:gd name="connsiteY10" fmla="*/ 0 h 10045"/>
              <a:gd name="connsiteX11" fmla="*/ 2055 w 10030"/>
              <a:gd name="connsiteY11" fmla="*/ 324 h 10045"/>
              <a:gd name="connsiteX12" fmla="*/ 2124 w 10030"/>
              <a:gd name="connsiteY12" fmla="*/ 669 h 10045"/>
              <a:gd name="connsiteX13" fmla="*/ 2188 w 10030"/>
              <a:gd name="connsiteY13" fmla="*/ 1219 h 10045"/>
              <a:gd name="connsiteX14" fmla="*/ 2256 w 10030"/>
              <a:gd name="connsiteY14" fmla="*/ 1894 h 10045"/>
              <a:gd name="connsiteX15" fmla="*/ 2322 w 10030"/>
              <a:gd name="connsiteY15" fmla="*/ 2447 h 10045"/>
              <a:gd name="connsiteX16" fmla="*/ 2408 w 10030"/>
              <a:gd name="connsiteY16" fmla="*/ 2978 h 10045"/>
              <a:gd name="connsiteX17" fmla="*/ 2522 w 10030"/>
              <a:gd name="connsiteY17" fmla="*/ 3494 h 10045"/>
              <a:gd name="connsiteX18" fmla="*/ 2609 w 10030"/>
              <a:gd name="connsiteY18" fmla="*/ 3791 h 10045"/>
              <a:gd name="connsiteX19" fmla="*/ 2678 w 10030"/>
              <a:gd name="connsiteY19" fmla="*/ 3942 h 10045"/>
              <a:gd name="connsiteX20" fmla="*/ 2782 w 10030"/>
              <a:gd name="connsiteY20" fmla="*/ 4080 h 10045"/>
              <a:gd name="connsiteX21" fmla="*/ 2846 w 10030"/>
              <a:gd name="connsiteY21" fmla="*/ 4045 h 10045"/>
              <a:gd name="connsiteX22" fmla="*/ 2910 w 10030"/>
              <a:gd name="connsiteY22" fmla="*/ 4011 h 10045"/>
              <a:gd name="connsiteX23" fmla="*/ 2998 w 10030"/>
              <a:gd name="connsiteY23" fmla="*/ 3997 h 10045"/>
              <a:gd name="connsiteX24" fmla="*/ 3107 w 10030"/>
              <a:gd name="connsiteY24" fmla="*/ 4494 h 10045"/>
              <a:gd name="connsiteX25" fmla="*/ 3198 w 10030"/>
              <a:gd name="connsiteY25" fmla="*/ 4837 h 10045"/>
              <a:gd name="connsiteX26" fmla="*/ 3429 w 10030"/>
              <a:gd name="connsiteY26" fmla="*/ 4994 h 10045"/>
              <a:gd name="connsiteX27" fmla="*/ 3653 w 10030"/>
              <a:gd name="connsiteY27" fmla="*/ 5065 h 10045"/>
              <a:gd name="connsiteX28" fmla="*/ 4046 w 10030"/>
              <a:gd name="connsiteY28" fmla="*/ 4689 h 10045"/>
              <a:gd name="connsiteX29" fmla="*/ 5019 w 10030"/>
              <a:gd name="connsiteY29" fmla="*/ 5501 h 10045"/>
              <a:gd name="connsiteX30" fmla="*/ 6825 w 10030"/>
              <a:gd name="connsiteY30" fmla="*/ 5373 h 10045"/>
              <a:gd name="connsiteX31" fmla="*/ 7621 w 10030"/>
              <a:gd name="connsiteY31" fmla="*/ 6094 h 10045"/>
              <a:gd name="connsiteX32" fmla="*/ 8548 w 10030"/>
              <a:gd name="connsiteY32" fmla="*/ 7900 h 10045"/>
              <a:gd name="connsiteX33" fmla="*/ 9756 w 10030"/>
              <a:gd name="connsiteY33" fmla="*/ 8821 h 10045"/>
              <a:gd name="connsiteX34" fmla="*/ 10030 w 10030"/>
              <a:gd name="connsiteY34" fmla="*/ 10045 h 10045"/>
              <a:gd name="connsiteX0" fmla="*/ 10 w 10030"/>
              <a:gd name="connsiteY0" fmla="*/ 10000 h 10045"/>
              <a:gd name="connsiteX1" fmla="*/ 8 w 10030"/>
              <a:gd name="connsiteY1" fmla="*/ 2882 h 10045"/>
              <a:gd name="connsiteX2" fmla="*/ 420 w 10030"/>
              <a:gd name="connsiteY2" fmla="*/ 1902 h 10045"/>
              <a:gd name="connsiteX3" fmla="*/ 961 w 10030"/>
              <a:gd name="connsiteY3" fmla="*/ 2078 h 10045"/>
              <a:gd name="connsiteX4" fmla="*/ 1441 w 10030"/>
              <a:gd name="connsiteY4" fmla="*/ 1703 h 10045"/>
              <a:gd name="connsiteX5" fmla="*/ 1606 w 10030"/>
              <a:gd name="connsiteY5" fmla="*/ 896 h 10045"/>
              <a:gd name="connsiteX6" fmla="*/ 1715 w 10030"/>
              <a:gd name="connsiteY6" fmla="*/ 876 h 10045"/>
              <a:gd name="connsiteX7" fmla="*/ 1798 w 10030"/>
              <a:gd name="connsiteY7" fmla="*/ 448 h 10045"/>
              <a:gd name="connsiteX8" fmla="*/ 1880 w 10030"/>
              <a:gd name="connsiteY8" fmla="*/ 47 h 10045"/>
              <a:gd name="connsiteX9" fmla="*/ 1964 w 10030"/>
              <a:gd name="connsiteY9" fmla="*/ 0 h 10045"/>
              <a:gd name="connsiteX10" fmla="*/ 2055 w 10030"/>
              <a:gd name="connsiteY10" fmla="*/ 324 h 10045"/>
              <a:gd name="connsiteX11" fmla="*/ 2124 w 10030"/>
              <a:gd name="connsiteY11" fmla="*/ 669 h 10045"/>
              <a:gd name="connsiteX12" fmla="*/ 2188 w 10030"/>
              <a:gd name="connsiteY12" fmla="*/ 1219 h 10045"/>
              <a:gd name="connsiteX13" fmla="*/ 2256 w 10030"/>
              <a:gd name="connsiteY13" fmla="*/ 1894 h 10045"/>
              <a:gd name="connsiteX14" fmla="*/ 2322 w 10030"/>
              <a:gd name="connsiteY14" fmla="*/ 2447 h 10045"/>
              <a:gd name="connsiteX15" fmla="*/ 2408 w 10030"/>
              <a:gd name="connsiteY15" fmla="*/ 2978 h 10045"/>
              <a:gd name="connsiteX16" fmla="*/ 2522 w 10030"/>
              <a:gd name="connsiteY16" fmla="*/ 3494 h 10045"/>
              <a:gd name="connsiteX17" fmla="*/ 2609 w 10030"/>
              <a:gd name="connsiteY17" fmla="*/ 3791 h 10045"/>
              <a:gd name="connsiteX18" fmla="*/ 2678 w 10030"/>
              <a:gd name="connsiteY18" fmla="*/ 3942 h 10045"/>
              <a:gd name="connsiteX19" fmla="*/ 2782 w 10030"/>
              <a:gd name="connsiteY19" fmla="*/ 4080 h 10045"/>
              <a:gd name="connsiteX20" fmla="*/ 2846 w 10030"/>
              <a:gd name="connsiteY20" fmla="*/ 4045 h 10045"/>
              <a:gd name="connsiteX21" fmla="*/ 2910 w 10030"/>
              <a:gd name="connsiteY21" fmla="*/ 4011 h 10045"/>
              <a:gd name="connsiteX22" fmla="*/ 2998 w 10030"/>
              <a:gd name="connsiteY22" fmla="*/ 3997 h 10045"/>
              <a:gd name="connsiteX23" fmla="*/ 3107 w 10030"/>
              <a:gd name="connsiteY23" fmla="*/ 4494 h 10045"/>
              <a:gd name="connsiteX24" fmla="*/ 3198 w 10030"/>
              <a:gd name="connsiteY24" fmla="*/ 4837 h 10045"/>
              <a:gd name="connsiteX25" fmla="*/ 3429 w 10030"/>
              <a:gd name="connsiteY25" fmla="*/ 4994 h 10045"/>
              <a:gd name="connsiteX26" fmla="*/ 3653 w 10030"/>
              <a:gd name="connsiteY26" fmla="*/ 5065 h 10045"/>
              <a:gd name="connsiteX27" fmla="*/ 4046 w 10030"/>
              <a:gd name="connsiteY27" fmla="*/ 4689 h 10045"/>
              <a:gd name="connsiteX28" fmla="*/ 5019 w 10030"/>
              <a:gd name="connsiteY28" fmla="*/ 5501 h 10045"/>
              <a:gd name="connsiteX29" fmla="*/ 6825 w 10030"/>
              <a:gd name="connsiteY29" fmla="*/ 5373 h 10045"/>
              <a:gd name="connsiteX30" fmla="*/ 7621 w 10030"/>
              <a:gd name="connsiteY30" fmla="*/ 6094 h 10045"/>
              <a:gd name="connsiteX31" fmla="*/ 8548 w 10030"/>
              <a:gd name="connsiteY31" fmla="*/ 7900 h 10045"/>
              <a:gd name="connsiteX32" fmla="*/ 9756 w 10030"/>
              <a:gd name="connsiteY32" fmla="*/ 8821 h 10045"/>
              <a:gd name="connsiteX33" fmla="*/ 10030 w 10030"/>
              <a:gd name="connsiteY33" fmla="*/ 10045 h 10045"/>
              <a:gd name="connsiteX0" fmla="*/ 57 w 10077"/>
              <a:gd name="connsiteY0" fmla="*/ 10000 h 10045"/>
              <a:gd name="connsiteX1" fmla="*/ 4 w 10077"/>
              <a:gd name="connsiteY1" fmla="*/ 4054 h 10045"/>
              <a:gd name="connsiteX2" fmla="*/ 467 w 10077"/>
              <a:gd name="connsiteY2" fmla="*/ 1902 h 10045"/>
              <a:gd name="connsiteX3" fmla="*/ 1008 w 10077"/>
              <a:gd name="connsiteY3" fmla="*/ 2078 h 10045"/>
              <a:gd name="connsiteX4" fmla="*/ 1488 w 10077"/>
              <a:gd name="connsiteY4" fmla="*/ 1703 h 10045"/>
              <a:gd name="connsiteX5" fmla="*/ 1653 w 10077"/>
              <a:gd name="connsiteY5" fmla="*/ 896 h 10045"/>
              <a:gd name="connsiteX6" fmla="*/ 1762 w 10077"/>
              <a:gd name="connsiteY6" fmla="*/ 876 h 10045"/>
              <a:gd name="connsiteX7" fmla="*/ 1845 w 10077"/>
              <a:gd name="connsiteY7" fmla="*/ 448 h 10045"/>
              <a:gd name="connsiteX8" fmla="*/ 1927 w 10077"/>
              <a:gd name="connsiteY8" fmla="*/ 47 h 10045"/>
              <a:gd name="connsiteX9" fmla="*/ 2011 w 10077"/>
              <a:gd name="connsiteY9" fmla="*/ 0 h 10045"/>
              <a:gd name="connsiteX10" fmla="*/ 2102 w 10077"/>
              <a:gd name="connsiteY10" fmla="*/ 324 h 10045"/>
              <a:gd name="connsiteX11" fmla="*/ 2171 w 10077"/>
              <a:gd name="connsiteY11" fmla="*/ 669 h 10045"/>
              <a:gd name="connsiteX12" fmla="*/ 2235 w 10077"/>
              <a:gd name="connsiteY12" fmla="*/ 1219 h 10045"/>
              <a:gd name="connsiteX13" fmla="*/ 2303 w 10077"/>
              <a:gd name="connsiteY13" fmla="*/ 1894 h 10045"/>
              <a:gd name="connsiteX14" fmla="*/ 2369 w 10077"/>
              <a:gd name="connsiteY14" fmla="*/ 2447 h 10045"/>
              <a:gd name="connsiteX15" fmla="*/ 2455 w 10077"/>
              <a:gd name="connsiteY15" fmla="*/ 2978 h 10045"/>
              <a:gd name="connsiteX16" fmla="*/ 2569 w 10077"/>
              <a:gd name="connsiteY16" fmla="*/ 3494 h 10045"/>
              <a:gd name="connsiteX17" fmla="*/ 2656 w 10077"/>
              <a:gd name="connsiteY17" fmla="*/ 3791 h 10045"/>
              <a:gd name="connsiteX18" fmla="*/ 2725 w 10077"/>
              <a:gd name="connsiteY18" fmla="*/ 3942 h 10045"/>
              <a:gd name="connsiteX19" fmla="*/ 2829 w 10077"/>
              <a:gd name="connsiteY19" fmla="*/ 4080 h 10045"/>
              <a:gd name="connsiteX20" fmla="*/ 2893 w 10077"/>
              <a:gd name="connsiteY20" fmla="*/ 4045 h 10045"/>
              <a:gd name="connsiteX21" fmla="*/ 2957 w 10077"/>
              <a:gd name="connsiteY21" fmla="*/ 4011 h 10045"/>
              <a:gd name="connsiteX22" fmla="*/ 3045 w 10077"/>
              <a:gd name="connsiteY22" fmla="*/ 3997 h 10045"/>
              <a:gd name="connsiteX23" fmla="*/ 3154 w 10077"/>
              <a:gd name="connsiteY23" fmla="*/ 4494 h 10045"/>
              <a:gd name="connsiteX24" fmla="*/ 3245 w 10077"/>
              <a:gd name="connsiteY24" fmla="*/ 4837 h 10045"/>
              <a:gd name="connsiteX25" fmla="*/ 3476 w 10077"/>
              <a:gd name="connsiteY25" fmla="*/ 4994 h 10045"/>
              <a:gd name="connsiteX26" fmla="*/ 3700 w 10077"/>
              <a:gd name="connsiteY26" fmla="*/ 5065 h 10045"/>
              <a:gd name="connsiteX27" fmla="*/ 4093 w 10077"/>
              <a:gd name="connsiteY27" fmla="*/ 4689 h 10045"/>
              <a:gd name="connsiteX28" fmla="*/ 5066 w 10077"/>
              <a:gd name="connsiteY28" fmla="*/ 5501 h 10045"/>
              <a:gd name="connsiteX29" fmla="*/ 6872 w 10077"/>
              <a:gd name="connsiteY29" fmla="*/ 5373 h 10045"/>
              <a:gd name="connsiteX30" fmla="*/ 7668 w 10077"/>
              <a:gd name="connsiteY30" fmla="*/ 6094 h 10045"/>
              <a:gd name="connsiteX31" fmla="*/ 8595 w 10077"/>
              <a:gd name="connsiteY31" fmla="*/ 7900 h 10045"/>
              <a:gd name="connsiteX32" fmla="*/ 9803 w 10077"/>
              <a:gd name="connsiteY32" fmla="*/ 8821 h 10045"/>
              <a:gd name="connsiteX33" fmla="*/ 10077 w 10077"/>
              <a:gd name="connsiteY33" fmla="*/ 10045 h 10045"/>
              <a:gd name="connsiteX0" fmla="*/ 57 w 10077"/>
              <a:gd name="connsiteY0" fmla="*/ 10000 h 10045"/>
              <a:gd name="connsiteX1" fmla="*/ 4 w 10077"/>
              <a:gd name="connsiteY1" fmla="*/ 4054 h 10045"/>
              <a:gd name="connsiteX2" fmla="*/ 467 w 10077"/>
              <a:gd name="connsiteY2" fmla="*/ 1902 h 10045"/>
              <a:gd name="connsiteX3" fmla="*/ 1008 w 10077"/>
              <a:gd name="connsiteY3" fmla="*/ 2078 h 10045"/>
              <a:gd name="connsiteX4" fmla="*/ 1488 w 10077"/>
              <a:gd name="connsiteY4" fmla="*/ 1703 h 10045"/>
              <a:gd name="connsiteX5" fmla="*/ 1653 w 10077"/>
              <a:gd name="connsiteY5" fmla="*/ 896 h 10045"/>
              <a:gd name="connsiteX6" fmla="*/ 1762 w 10077"/>
              <a:gd name="connsiteY6" fmla="*/ 876 h 10045"/>
              <a:gd name="connsiteX7" fmla="*/ 1845 w 10077"/>
              <a:gd name="connsiteY7" fmla="*/ 448 h 10045"/>
              <a:gd name="connsiteX8" fmla="*/ 1927 w 10077"/>
              <a:gd name="connsiteY8" fmla="*/ 47 h 10045"/>
              <a:gd name="connsiteX9" fmla="*/ 2011 w 10077"/>
              <a:gd name="connsiteY9" fmla="*/ 0 h 10045"/>
              <a:gd name="connsiteX10" fmla="*/ 2102 w 10077"/>
              <a:gd name="connsiteY10" fmla="*/ 324 h 10045"/>
              <a:gd name="connsiteX11" fmla="*/ 2171 w 10077"/>
              <a:gd name="connsiteY11" fmla="*/ 669 h 10045"/>
              <a:gd name="connsiteX12" fmla="*/ 2235 w 10077"/>
              <a:gd name="connsiteY12" fmla="*/ 1219 h 10045"/>
              <a:gd name="connsiteX13" fmla="*/ 2303 w 10077"/>
              <a:gd name="connsiteY13" fmla="*/ 1894 h 10045"/>
              <a:gd name="connsiteX14" fmla="*/ 2369 w 10077"/>
              <a:gd name="connsiteY14" fmla="*/ 2447 h 10045"/>
              <a:gd name="connsiteX15" fmla="*/ 2455 w 10077"/>
              <a:gd name="connsiteY15" fmla="*/ 2978 h 10045"/>
              <a:gd name="connsiteX16" fmla="*/ 2569 w 10077"/>
              <a:gd name="connsiteY16" fmla="*/ 3494 h 10045"/>
              <a:gd name="connsiteX17" fmla="*/ 2656 w 10077"/>
              <a:gd name="connsiteY17" fmla="*/ 3791 h 10045"/>
              <a:gd name="connsiteX18" fmla="*/ 2725 w 10077"/>
              <a:gd name="connsiteY18" fmla="*/ 3942 h 10045"/>
              <a:gd name="connsiteX19" fmla="*/ 2829 w 10077"/>
              <a:gd name="connsiteY19" fmla="*/ 4080 h 10045"/>
              <a:gd name="connsiteX20" fmla="*/ 2893 w 10077"/>
              <a:gd name="connsiteY20" fmla="*/ 4045 h 10045"/>
              <a:gd name="connsiteX21" fmla="*/ 2957 w 10077"/>
              <a:gd name="connsiteY21" fmla="*/ 4011 h 10045"/>
              <a:gd name="connsiteX22" fmla="*/ 3045 w 10077"/>
              <a:gd name="connsiteY22" fmla="*/ 3997 h 10045"/>
              <a:gd name="connsiteX23" fmla="*/ 3154 w 10077"/>
              <a:gd name="connsiteY23" fmla="*/ 4494 h 10045"/>
              <a:gd name="connsiteX24" fmla="*/ 3245 w 10077"/>
              <a:gd name="connsiteY24" fmla="*/ 4837 h 10045"/>
              <a:gd name="connsiteX25" fmla="*/ 3476 w 10077"/>
              <a:gd name="connsiteY25" fmla="*/ 4994 h 10045"/>
              <a:gd name="connsiteX26" fmla="*/ 3700 w 10077"/>
              <a:gd name="connsiteY26" fmla="*/ 5065 h 10045"/>
              <a:gd name="connsiteX27" fmla="*/ 4093 w 10077"/>
              <a:gd name="connsiteY27" fmla="*/ 4689 h 10045"/>
              <a:gd name="connsiteX28" fmla="*/ 5066 w 10077"/>
              <a:gd name="connsiteY28" fmla="*/ 5501 h 10045"/>
              <a:gd name="connsiteX29" fmla="*/ 6872 w 10077"/>
              <a:gd name="connsiteY29" fmla="*/ 5373 h 10045"/>
              <a:gd name="connsiteX30" fmla="*/ 7668 w 10077"/>
              <a:gd name="connsiteY30" fmla="*/ 6094 h 10045"/>
              <a:gd name="connsiteX31" fmla="*/ 8595 w 10077"/>
              <a:gd name="connsiteY31" fmla="*/ 7900 h 10045"/>
              <a:gd name="connsiteX32" fmla="*/ 9803 w 10077"/>
              <a:gd name="connsiteY32" fmla="*/ 8821 h 10045"/>
              <a:gd name="connsiteX33" fmla="*/ 10077 w 10077"/>
              <a:gd name="connsiteY33" fmla="*/ 10045 h 10045"/>
              <a:gd name="connsiteX0" fmla="*/ 57 w 10077"/>
              <a:gd name="connsiteY0" fmla="*/ 10000 h 10045"/>
              <a:gd name="connsiteX1" fmla="*/ 4 w 10077"/>
              <a:gd name="connsiteY1" fmla="*/ 4054 h 10045"/>
              <a:gd name="connsiteX2" fmla="*/ 518 w 10077"/>
              <a:gd name="connsiteY2" fmla="*/ 2312 h 10045"/>
              <a:gd name="connsiteX3" fmla="*/ 1008 w 10077"/>
              <a:gd name="connsiteY3" fmla="*/ 2078 h 10045"/>
              <a:gd name="connsiteX4" fmla="*/ 1488 w 10077"/>
              <a:gd name="connsiteY4" fmla="*/ 1703 h 10045"/>
              <a:gd name="connsiteX5" fmla="*/ 1653 w 10077"/>
              <a:gd name="connsiteY5" fmla="*/ 896 h 10045"/>
              <a:gd name="connsiteX6" fmla="*/ 1762 w 10077"/>
              <a:gd name="connsiteY6" fmla="*/ 876 h 10045"/>
              <a:gd name="connsiteX7" fmla="*/ 1845 w 10077"/>
              <a:gd name="connsiteY7" fmla="*/ 448 h 10045"/>
              <a:gd name="connsiteX8" fmla="*/ 1927 w 10077"/>
              <a:gd name="connsiteY8" fmla="*/ 47 h 10045"/>
              <a:gd name="connsiteX9" fmla="*/ 2011 w 10077"/>
              <a:gd name="connsiteY9" fmla="*/ 0 h 10045"/>
              <a:gd name="connsiteX10" fmla="*/ 2102 w 10077"/>
              <a:gd name="connsiteY10" fmla="*/ 324 h 10045"/>
              <a:gd name="connsiteX11" fmla="*/ 2171 w 10077"/>
              <a:gd name="connsiteY11" fmla="*/ 669 h 10045"/>
              <a:gd name="connsiteX12" fmla="*/ 2235 w 10077"/>
              <a:gd name="connsiteY12" fmla="*/ 1219 h 10045"/>
              <a:gd name="connsiteX13" fmla="*/ 2303 w 10077"/>
              <a:gd name="connsiteY13" fmla="*/ 1894 h 10045"/>
              <a:gd name="connsiteX14" fmla="*/ 2369 w 10077"/>
              <a:gd name="connsiteY14" fmla="*/ 2447 h 10045"/>
              <a:gd name="connsiteX15" fmla="*/ 2455 w 10077"/>
              <a:gd name="connsiteY15" fmla="*/ 2978 h 10045"/>
              <a:gd name="connsiteX16" fmla="*/ 2569 w 10077"/>
              <a:gd name="connsiteY16" fmla="*/ 3494 h 10045"/>
              <a:gd name="connsiteX17" fmla="*/ 2656 w 10077"/>
              <a:gd name="connsiteY17" fmla="*/ 3791 h 10045"/>
              <a:gd name="connsiteX18" fmla="*/ 2725 w 10077"/>
              <a:gd name="connsiteY18" fmla="*/ 3942 h 10045"/>
              <a:gd name="connsiteX19" fmla="*/ 2829 w 10077"/>
              <a:gd name="connsiteY19" fmla="*/ 4080 h 10045"/>
              <a:gd name="connsiteX20" fmla="*/ 2893 w 10077"/>
              <a:gd name="connsiteY20" fmla="*/ 4045 h 10045"/>
              <a:gd name="connsiteX21" fmla="*/ 2957 w 10077"/>
              <a:gd name="connsiteY21" fmla="*/ 4011 h 10045"/>
              <a:gd name="connsiteX22" fmla="*/ 3045 w 10077"/>
              <a:gd name="connsiteY22" fmla="*/ 3997 h 10045"/>
              <a:gd name="connsiteX23" fmla="*/ 3154 w 10077"/>
              <a:gd name="connsiteY23" fmla="*/ 4494 h 10045"/>
              <a:gd name="connsiteX24" fmla="*/ 3245 w 10077"/>
              <a:gd name="connsiteY24" fmla="*/ 4837 h 10045"/>
              <a:gd name="connsiteX25" fmla="*/ 3476 w 10077"/>
              <a:gd name="connsiteY25" fmla="*/ 4994 h 10045"/>
              <a:gd name="connsiteX26" fmla="*/ 3700 w 10077"/>
              <a:gd name="connsiteY26" fmla="*/ 5065 h 10045"/>
              <a:gd name="connsiteX27" fmla="*/ 4093 w 10077"/>
              <a:gd name="connsiteY27" fmla="*/ 4689 h 10045"/>
              <a:gd name="connsiteX28" fmla="*/ 5066 w 10077"/>
              <a:gd name="connsiteY28" fmla="*/ 5501 h 10045"/>
              <a:gd name="connsiteX29" fmla="*/ 6872 w 10077"/>
              <a:gd name="connsiteY29" fmla="*/ 5373 h 10045"/>
              <a:gd name="connsiteX30" fmla="*/ 7668 w 10077"/>
              <a:gd name="connsiteY30" fmla="*/ 6094 h 10045"/>
              <a:gd name="connsiteX31" fmla="*/ 8595 w 10077"/>
              <a:gd name="connsiteY31" fmla="*/ 7900 h 10045"/>
              <a:gd name="connsiteX32" fmla="*/ 9803 w 10077"/>
              <a:gd name="connsiteY32" fmla="*/ 8821 h 10045"/>
              <a:gd name="connsiteX33" fmla="*/ 10077 w 10077"/>
              <a:gd name="connsiteY33" fmla="*/ 10045 h 10045"/>
              <a:gd name="connsiteX0" fmla="*/ 57 w 10077"/>
              <a:gd name="connsiteY0" fmla="*/ 10000 h 10045"/>
              <a:gd name="connsiteX1" fmla="*/ 4 w 10077"/>
              <a:gd name="connsiteY1" fmla="*/ 4054 h 10045"/>
              <a:gd name="connsiteX2" fmla="*/ 518 w 10077"/>
              <a:gd name="connsiteY2" fmla="*/ 2312 h 10045"/>
              <a:gd name="connsiteX3" fmla="*/ 1194 w 10077"/>
              <a:gd name="connsiteY3" fmla="*/ 2019 h 10045"/>
              <a:gd name="connsiteX4" fmla="*/ 1488 w 10077"/>
              <a:gd name="connsiteY4" fmla="*/ 1703 h 10045"/>
              <a:gd name="connsiteX5" fmla="*/ 1653 w 10077"/>
              <a:gd name="connsiteY5" fmla="*/ 896 h 10045"/>
              <a:gd name="connsiteX6" fmla="*/ 1762 w 10077"/>
              <a:gd name="connsiteY6" fmla="*/ 876 h 10045"/>
              <a:gd name="connsiteX7" fmla="*/ 1845 w 10077"/>
              <a:gd name="connsiteY7" fmla="*/ 448 h 10045"/>
              <a:gd name="connsiteX8" fmla="*/ 1927 w 10077"/>
              <a:gd name="connsiteY8" fmla="*/ 47 h 10045"/>
              <a:gd name="connsiteX9" fmla="*/ 2011 w 10077"/>
              <a:gd name="connsiteY9" fmla="*/ 0 h 10045"/>
              <a:gd name="connsiteX10" fmla="*/ 2102 w 10077"/>
              <a:gd name="connsiteY10" fmla="*/ 324 h 10045"/>
              <a:gd name="connsiteX11" fmla="*/ 2171 w 10077"/>
              <a:gd name="connsiteY11" fmla="*/ 669 h 10045"/>
              <a:gd name="connsiteX12" fmla="*/ 2235 w 10077"/>
              <a:gd name="connsiteY12" fmla="*/ 1219 h 10045"/>
              <a:gd name="connsiteX13" fmla="*/ 2303 w 10077"/>
              <a:gd name="connsiteY13" fmla="*/ 1894 h 10045"/>
              <a:gd name="connsiteX14" fmla="*/ 2369 w 10077"/>
              <a:gd name="connsiteY14" fmla="*/ 2447 h 10045"/>
              <a:gd name="connsiteX15" fmla="*/ 2455 w 10077"/>
              <a:gd name="connsiteY15" fmla="*/ 2978 h 10045"/>
              <a:gd name="connsiteX16" fmla="*/ 2569 w 10077"/>
              <a:gd name="connsiteY16" fmla="*/ 3494 h 10045"/>
              <a:gd name="connsiteX17" fmla="*/ 2656 w 10077"/>
              <a:gd name="connsiteY17" fmla="*/ 3791 h 10045"/>
              <a:gd name="connsiteX18" fmla="*/ 2725 w 10077"/>
              <a:gd name="connsiteY18" fmla="*/ 3942 h 10045"/>
              <a:gd name="connsiteX19" fmla="*/ 2829 w 10077"/>
              <a:gd name="connsiteY19" fmla="*/ 4080 h 10045"/>
              <a:gd name="connsiteX20" fmla="*/ 2893 w 10077"/>
              <a:gd name="connsiteY20" fmla="*/ 4045 h 10045"/>
              <a:gd name="connsiteX21" fmla="*/ 2957 w 10077"/>
              <a:gd name="connsiteY21" fmla="*/ 4011 h 10045"/>
              <a:gd name="connsiteX22" fmla="*/ 3045 w 10077"/>
              <a:gd name="connsiteY22" fmla="*/ 3997 h 10045"/>
              <a:gd name="connsiteX23" fmla="*/ 3154 w 10077"/>
              <a:gd name="connsiteY23" fmla="*/ 4494 h 10045"/>
              <a:gd name="connsiteX24" fmla="*/ 3245 w 10077"/>
              <a:gd name="connsiteY24" fmla="*/ 4837 h 10045"/>
              <a:gd name="connsiteX25" fmla="*/ 3476 w 10077"/>
              <a:gd name="connsiteY25" fmla="*/ 4994 h 10045"/>
              <a:gd name="connsiteX26" fmla="*/ 3700 w 10077"/>
              <a:gd name="connsiteY26" fmla="*/ 5065 h 10045"/>
              <a:gd name="connsiteX27" fmla="*/ 4093 w 10077"/>
              <a:gd name="connsiteY27" fmla="*/ 4689 h 10045"/>
              <a:gd name="connsiteX28" fmla="*/ 5066 w 10077"/>
              <a:gd name="connsiteY28" fmla="*/ 5501 h 10045"/>
              <a:gd name="connsiteX29" fmla="*/ 6872 w 10077"/>
              <a:gd name="connsiteY29" fmla="*/ 5373 h 10045"/>
              <a:gd name="connsiteX30" fmla="*/ 7668 w 10077"/>
              <a:gd name="connsiteY30" fmla="*/ 6094 h 10045"/>
              <a:gd name="connsiteX31" fmla="*/ 8595 w 10077"/>
              <a:gd name="connsiteY31" fmla="*/ 7900 h 10045"/>
              <a:gd name="connsiteX32" fmla="*/ 9803 w 10077"/>
              <a:gd name="connsiteY32" fmla="*/ 8821 h 10045"/>
              <a:gd name="connsiteX33" fmla="*/ 10077 w 10077"/>
              <a:gd name="connsiteY33" fmla="*/ 10045 h 10045"/>
              <a:gd name="connsiteX0" fmla="*/ 57 w 10077"/>
              <a:gd name="connsiteY0" fmla="*/ 10000 h 10045"/>
              <a:gd name="connsiteX1" fmla="*/ 4 w 10077"/>
              <a:gd name="connsiteY1" fmla="*/ 4054 h 10045"/>
              <a:gd name="connsiteX2" fmla="*/ 518 w 10077"/>
              <a:gd name="connsiteY2" fmla="*/ 2312 h 10045"/>
              <a:gd name="connsiteX3" fmla="*/ 1194 w 10077"/>
              <a:gd name="connsiteY3" fmla="*/ 2019 h 10045"/>
              <a:gd name="connsiteX4" fmla="*/ 1488 w 10077"/>
              <a:gd name="connsiteY4" fmla="*/ 1703 h 10045"/>
              <a:gd name="connsiteX5" fmla="*/ 1653 w 10077"/>
              <a:gd name="connsiteY5" fmla="*/ 896 h 10045"/>
              <a:gd name="connsiteX6" fmla="*/ 1762 w 10077"/>
              <a:gd name="connsiteY6" fmla="*/ 876 h 10045"/>
              <a:gd name="connsiteX7" fmla="*/ 1845 w 10077"/>
              <a:gd name="connsiteY7" fmla="*/ 448 h 10045"/>
              <a:gd name="connsiteX8" fmla="*/ 1927 w 10077"/>
              <a:gd name="connsiteY8" fmla="*/ 47 h 10045"/>
              <a:gd name="connsiteX9" fmla="*/ 2011 w 10077"/>
              <a:gd name="connsiteY9" fmla="*/ 0 h 10045"/>
              <a:gd name="connsiteX10" fmla="*/ 2102 w 10077"/>
              <a:gd name="connsiteY10" fmla="*/ 324 h 10045"/>
              <a:gd name="connsiteX11" fmla="*/ 2171 w 10077"/>
              <a:gd name="connsiteY11" fmla="*/ 669 h 10045"/>
              <a:gd name="connsiteX12" fmla="*/ 2235 w 10077"/>
              <a:gd name="connsiteY12" fmla="*/ 1219 h 10045"/>
              <a:gd name="connsiteX13" fmla="*/ 2303 w 10077"/>
              <a:gd name="connsiteY13" fmla="*/ 1894 h 10045"/>
              <a:gd name="connsiteX14" fmla="*/ 2369 w 10077"/>
              <a:gd name="connsiteY14" fmla="*/ 2447 h 10045"/>
              <a:gd name="connsiteX15" fmla="*/ 2455 w 10077"/>
              <a:gd name="connsiteY15" fmla="*/ 2978 h 10045"/>
              <a:gd name="connsiteX16" fmla="*/ 2569 w 10077"/>
              <a:gd name="connsiteY16" fmla="*/ 3494 h 10045"/>
              <a:gd name="connsiteX17" fmla="*/ 2656 w 10077"/>
              <a:gd name="connsiteY17" fmla="*/ 3791 h 10045"/>
              <a:gd name="connsiteX18" fmla="*/ 2725 w 10077"/>
              <a:gd name="connsiteY18" fmla="*/ 3942 h 10045"/>
              <a:gd name="connsiteX19" fmla="*/ 2829 w 10077"/>
              <a:gd name="connsiteY19" fmla="*/ 4080 h 10045"/>
              <a:gd name="connsiteX20" fmla="*/ 2893 w 10077"/>
              <a:gd name="connsiteY20" fmla="*/ 4045 h 10045"/>
              <a:gd name="connsiteX21" fmla="*/ 2957 w 10077"/>
              <a:gd name="connsiteY21" fmla="*/ 4011 h 10045"/>
              <a:gd name="connsiteX22" fmla="*/ 3045 w 10077"/>
              <a:gd name="connsiteY22" fmla="*/ 3997 h 10045"/>
              <a:gd name="connsiteX23" fmla="*/ 3154 w 10077"/>
              <a:gd name="connsiteY23" fmla="*/ 4494 h 10045"/>
              <a:gd name="connsiteX24" fmla="*/ 3245 w 10077"/>
              <a:gd name="connsiteY24" fmla="*/ 4837 h 10045"/>
              <a:gd name="connsiteX25" fmla="*/ 3476 w 10077"/>
              <a:gd name="connsiteY25" fmla="*/ 4994 h 10045"/>
              <a:gd name="connsiteX26" fmla="*/ 3700 w 10077"/>
              <a:gd name="connsiteY26" fmla="*/ 5065 h 10045"/>
              <a:gd name="connsiteX27" fmla="*/ 4093 w 10077"/>
              <a:gd name="connsiteY27" fmla="*/ 4689 h 10045"/>
              <a:gd name="connsiteX28" fmla="*/ 5066 w 10077"/>
              <a:gd name="connsiteY28" fmla="*/ 5501 h 10045"/>
              <a:gd name="connsiteX29" fmla="*/ 6872 w 10077"/>
              <a:gd name="connsiteY29" fmla="*/ 5373 h 10045"/>
              <a:gd name="connsiteX30" fmla="*/ 7668 w 10077"/>
              <a:gd name="connsiteY30" fmla="*/ 6094 h 10045"/>
              <a:gd name="connsiteX31" fmla="*/ 8595 w 10077"/>
              <a:gd name="connsiteY31" fmla="*/ 7900 h 10045"/>
              <a:gd name="connsiteX32" fmla="*/ 9803 w 10077"/>
              <a:gd name="connsiteY32" fmla="*/ 8821 h 10045"/>
              <a:gd name="connsiteX33" fmla="*/ 10077 w 10077"/>
              <a:gd name="connsiteY33" fmla="*/ 10045 h 10045"/>
              <a:gd name="connsiteX0" fmla="*/ 11 w 10031"/>
              <a:gd name="connsiteY0" fmla="*/ 10000 h 10045"/>
              <a:gd name="connsiteX1" fmla="*/ 9 w 10031"/>
              <a:gd name="connsiteY1" fmla="*/ 4054 h 10045"/>
              <a:gd name="connsiteX2" fmla="*/ 472 w 10031"/>
              <a:gd name="connsiteY2" fmla="*/ 2312 h 10045"/>
              <a:gd name="connsiteX3" fmla="*/ 1148 w 10031"/>
              <a:gd name="connsiteY3" fmla="*/ 2019 h 10045"/>
              <a:gd name="connsiteX4" fmla="*/ 1442 w 10031"/>
              <a:gd name="connsiteY4" fmla="*/ 1703 h 10045"/>
              <a:gd name="connsiteX5" fmla="*/ 1607 w 10031"/>
              <a:gd name="connsiteY5" fmla="*/ 896 h 10045"/>
              <a:gd name="connsiteX6" fmla="*/ 1716 w 10031"/>
              <a:gd name="connsiteY6" fmla="*/ 876 h 10045"/>
              <a:gd name="connsiteX7" fmla="*/ 1799 w 10031"/>
              <a:gd name="connsiteY7" fmla="*/ 448 h 10045"/>
              <a:gd name="connsiteX8" fmla="*/ 1881 w 10031"/>
              <a:gd name="connsiteY8" fmla="*/ 47 h 10045"/>
              <a:gd name="connsiteX9" fmla="*/ 1965 w 10031"/>
              <a:gd name="connsiteY9" fmla="*/ 0 h 10045"/>
              <a:gd name="connsiteX10" fmla="*/ 2056 w 10031"/>
              <a:gd name="connsiteY10" fmla="*/ 324 h 10045"/>
              <a:gd name="connsiteX11" fmla="*/ 2125 w 10031"/>
              <a:gd name="connsiteY11" fmla="*/ 669 h 10045"/>
              <a:gd name="connsiteX12" fmla="*/ 2189 w 10031"/>
              <a:gd name="connsiteY12" fmla="*/ 1219 h 10045"/>
              <a:gd name="connsiteX13" fmla="*/ 2257 w 10031"/>
              <a:gd name="connsiteY13" fmla="*/ 1894 h 10045"/>
              <a:gd name="connsiteX14" fmla="*/ 2323 w 10031"/>
              <a:gd name="connsiteY14" fmla="*/ 2447 h 10045"/>
              <a:gd name="connsiteX15" fmla="*/ 2409 w 10031"/>
              <a:gd name="connsiteY15" fmla="*/ 2978 h 10045"/>
              <a:gd name="connsiteX16" fmla="*/ 2523 w 10031"/>
              <a:gd name="connsiteY16" fmla="*/ 3494 h 10045"/>
              <a:gd name="connsiteX17" fmla="*/ 2610 w 10031"/>
              <a:gd name="connsiteY17" fmla="*/ 3791 h 10045"/>
              <a:gd name="connsiteX18" fmla="*/ 2679 w 10031"/>
              <a:gd name="connsiteY18" fmla="*/ 3942 h 10045"/>
              <a:gd name="connsiteX19" fmla="*/ 2783 w 10031"/>
              <a:gd name="connsiteY19" fmla="*/ 4080 h 10045"/>
              <a:gd name="connsiteX20" fmla="*/ 2847 w 10031"/>
              <a:gd name="connsiteY20" fmla="*/ 4045 h 10045"/>
              <a:gd name="connsiteX21" fmla="*/ 2911 w 10031"/>
              <a:gd name="connsiteY21" fmla="*/ 4011 h 10045"/>
              <a:gd name="connsiteX22" fmla="*/ 2999 w 10031"/>
              <a:gd name="connsiteY22" fmla="*/ 3997 h 10045"/>
              <a:gd name="connsiteX23" fmla="*/ 3108 w 10031"/>
              <a:gd name="connsiteY23" fmla="*/ 4494 h 10045"/>
              <a:gd name="connsiteX24" fmla="*/ 3199 w 10031"/>
              <a:gd name="connsiteY24" fmla="*/ 4837 h 10045"/>
              <a:gd name="connsiteX25" fmla="*/ 3430 w 10031"/>
              <a:gd name="connsiteY25" fmla="*/ 4994 h 10045"/>
              <a:gd name="connsiteX26" fmla="*/ 3654 w 10031"/>
              <a:gd name="connsiteY26" fmla="*/ 5065 h 10045"/>
              <a:gd name="connsiteX27" fmla="*/ 4047 w 10031"/>
              <a:gd name="connsiteY27" fmla="*/ 4689 h 10045"/>
              <a:gd name="connsiteX28" fmla="*/ 5020 w 10031"/>
              <a:gd name="connsiteY28" fmla="*/ 5501 h 10045"/>
              <a:gd name="connsiteX29" fmla="*/ 6826 w 10031"/>
              <a:gd name="connsiteY29" fmla="*/ 5373 h 10045"/>
              <a:gd name="connsiteX30" fmla="*/ 7622 w 10031"/>
              <a:gd name="connsiteY30" fmla="*/ 6094 h 10045"/>
              <a:gd name="connsiteX31" fmla="*/ 8549 w 10031"/>
              <a:gd name="connsiteY31" fmla="*/ 7900 h 10045"/>
              <a:gd name="connsiteX32" fmla="*/ 9757 w 10031"/>
              <a:gd name="connsiteY32" fmla="*/ 8821 h 10045"/>
              <a:gd name="connsiteX33" fmla="*/ 10031 w 10031"/>
              <a:gd name="connsiteY33" fmla="*/ 10045 h 10045"/>
              <a:gd name="connsiteX0" fmla="*/ 11 w 10031"/>
              <a:gd name="connsiteY0" fmla="*/ 10000 h 10045"/>
              <a:gd name="connsiteX1" fmla="*/ 9 w 10031"/>
              <a:gd name="connsiteY1" fmla="*/ 4054 h 10045"/>
              <a:gd name="connsiteX2" fmla="*/ 472 w 10031"/>
              <a:gd name="connsiteY2" fmla="*/ 2312 h 10045"/>
              <a:gd name="connsiteX3" fmla="*/ 1148 w 10031"/>
              <a:gd name="connsiteY3" fmla="*/ 2019 h 10045"/>
              <a:gd name="connsiteX4" fmla="*/ 1442 w 10031"/>
              <a:gd name="connsiteY4" fmla="*/ 1703 h 10045"/>
              <a:gd name="connsiteX5" fmla="*/ 1607 w 10031"/>
              <a:gd name="connsiteY5" fmla="*/ 896 h 10045"/>
              <a:gd name="connsiteX6" fmla="*/ 1716 w 10031"/>
              <a:gd name="connsiteY6" fmla="*/ 876 h 10045"/>
              <a:gd name="connsiteX7" fmla="*/ 1799 w 10031"/>
              <a:gd name="connsiteY7" fmla="*/ 448 h 10045"/>
              <a:gd name="connsiteX8" fmla="*/ 1881 w 10031"/>
              <a:gd name="connsiteY8" fmla="*/ 47 h 10045"/>
              <a:gd name="connsiteX9" fmla="*/ 1965 w 10031"/>
              <a:gd name="connsiteY9" fmla="*/ 0 h 10045"/>
              <a:gd name="connsiteX10" fmla="*/ 2056 w 10031"/>
              <a:gd name="connsiteY10" fmla="*/ 324 h 10045"/>
              <a:gd name="connsiteX11" fmla="*/ 2125 w 10031"/>
              <a:gd name="connsiteY11" fmla="*/ 669 h 10045"/>
              <a:gd name="connsiteX12" fmla="*/ 2189 w 10031"/>
              <a:gd name="connsiteY12" fmla="*/ 1219 h 10045"/>
              <a:gd name="connsiteX13" fmla="*/ 2257 w 10031"/>
              <a:gd name="connsiteY13" fmla="*/ 1894 h 10045"/>
              <a:gd name="connsiteX14" fmla="*/ 2323 w 10031"/>
              <a:gd name="connsiteY14" fmla="*/ 2447 h 10045"/>
              <a:gd name="connsiteX15" fmla="*/ 2409 w 10031"/>
              <a:gd name="connsiteY15" fmla="*/ 2978 h 10045"/>
              <a:gd name="connsiteX16" fmla="*/ 2523 w 10031"/>
              <a:gd name="connsiteY16" fmla="*/ 3494 h 10045"/>
              <a:gd name="connsiteX17" fmla="*/ 2610 w 10031"/>
              <a:gd name="connsiteY17" fmla="*/ 3791 h 10045"/>
              <a:gd name="connsiteX18" fmla="*/ 2679 w 10031"/>
              <a:gd name="connsiteY18" fmla="*/ 3942 h 10045"/>
              <a:gd name="connsiteX19" fmla="*/ 2783 w 10031"/>
              <a:gd name="connsiteY19" fmla="*/ 4080 h 10045"/>
              <a:gd name="connsiteX20" fmla="*/ 2847 w 10031"/>
              <a:gd name="connsiteY20" fmla="*/ 4045 h 10045"/>
              <a:gd name="connsiteX21" fmla="*/ 2911 w 10031"/>
              <a:gd name="connsiteY21" fmla="*/ 4011 h 10045"/>
              <a:gd name="connsiteX22" fmla="*/ 2999 w 10031"/>
              <a:gd name="connsiteY22" fmla="*/ 3997 h 10045"/>
              <a:gd name="connsiteX23" fmla="*/ 3108 w 10031"/>
              <a:gd name="connsiteY23" fmla="*/ 4494 h 10045"/>
              <a:gd name="connsiteX24" fmla="*/ 3199 w 10031"/>
              <a:gd name="connsiteY24" fmla="*/ 4837 h 10045"/>
              <a:gd name="connsiteX25" fmla="*/ 3430 w 10031"/>
              <a:gd name="connsiteY25" fmla="*/ 4994 h 10045"/>
              <a:gd name="connsiteX26" fmla="*/ 3654 w 10031"/>
              <a:gd name="connsiteY26" fmla="*/ 5065 h 10045"/>
              <a:gd name="connsiteX27" fmla="*/ 4047 w 10031"/>
              <a:gd name="connsiteY27" fmla="*/ 4689 h 10045"/>
              <a:gd name="connsiteX28" fmla="*/ 5020 w 10031"/>
              <a:gd name="connsiteY28" fmla="*/ 5501 h 10045"/>
              <a:gd name="connsiteX29" fmla="*/ 7605 w 10031"/>
              <a:gd name="connsiteY29" fmla="*/ 5432 h 10045"/>
              <a:gd name="connsiteX30" fmla="*/ 7622 w 10031"/>
              <a:gd name="connsiteY30" fmla="*/ 6094 h 10045"/>
              <a:gd name="connsiteX31" fmla="*/ 8549 w 10031"/>
              <a:gd name="connsiteY31" fmla="*/ 7900 h 10045"/>
              <a:gd name="connsiteX32" fmla="*/ 9757 w 10031"/>
              <a:gd name="connsiteY32" fmla="*/ 8821 h 10045"/>
              <a:gd name="connsiteX33" fmla="*/ 10031 w 10031"/>
              <a:gd name="connsiteY33" fmla="*/ 10045 h 10045"/>
              <a:gd name="connsiteX0" fmla="*/ 11 w 10031"/>
              <a:gd name="connsiteY0" fmla="*/ 10000 h 10045"/>
              <a:gd name="connsiteX1" fmla="*/ 9 w 10031"/>
              <a:gd name="connsiteY1" fmla="*/ 4054 h 10045"/>
              <a:gd name="connsiteX2" fmla="*/ 472 w 10031"/>
              <a:gd name="connsiteY2" fmla="*/ 2312 h 10045"/>
              <a:gd name="connsiteX3" fmla="*/ 1148 w 10031"/>
              <a:gd name="connsiteY3" fmla="*/ 2019 h 10045"/>
              <a:gd name="connsiteX4" fmla="*/ 1442 w 10031"/>
              <a:gd name="connsiteY4" fmla="*/ 1703 h 10045"/>
              <a:gd name="connsiteX5" fmla="*/ 1607 w 10031"/>
              <a:gd name="connsiteY5" fmla="*/ 896 h 10045"/>
              <a:gd name="connsiteX6" fmla="*/ 1716 w 10031"/>
              <a:gd name="connsiteY6" fmla="*/ 876 h 10045"/>
              <a:gd name="connsiteX7" fmla="*/ 1799 w 10031"/>
              <a:gd name="connsiteY7" fmla="*/ 448 h 10045"/>
              <a:gd name="connsiteX8" fmla="*/ 1881 w 10031"/>
              <a:gd name="connsiteY8" fmla="*/ 47 h 10045"/>
              <a:gd name="connsiteX9" fmla="*/ 1965 w 10031"/>
              <a:gd name="connsiteY9" fmla="*/ 0 h 10045"/>
              <a:gd name="connsiteX10" fmla="*/ 2056 w 10031"/>
              <a:gd name="connsiteY10" fmla="*/ 324 h 10045"/>
              <a:gd name="connsiteX11" fmla="*/ 2125 w 10031"/>
              <a:gd name="connsiteY11" fmla="*/ 669 h 10045"/>
              <a:gd name="connsiteX12" fmla="*/ 2189 w 10031"/>
              <a:gd name="connsiteY12" fmla="*/ 1219 h 10045"/>
              <a:gd name="connsiteX13" fmla="*/ 2257 w 10031"/>
              <a:gd name="connsiteY13" fmla="*/ 1894 h 10045"/>
              <a:gd name="connsiteX14" fmla="*/ 2323 w 10031"/>
              <a:gd name="connsiteY14" fmla="*/ 2447 h 10045"/>
              <a:gd name="connsiteX15" fmla="*/ 2409 w 10031"/>
              <a:gd name="connsiteY15" fmla="*/ 2978 h 10045"/>
              <a:gd name="connsiteX16" fmla="*/ 2523 w 10031"/>
              <a:gd name="connsiteY16" fmla="*/ 3494 h 10045"/>
              <a:gd name="connsiteX17" fmla="*/ 2610 w 10031"/>
              <a:gd name="connsiteY17" fmla="*/ 3791 h 10045"/>
              <a:gd name="connsiteX18" fmla="*/ 2679 w 10031"/>
              <a:gd name="connsiteY18" fmla="*/ 3942 h 10045"/>
              <a:gd name="connsiteX19" fmla="*/ 2783 w 10031"/>
              <a:gd name="connsiteY19" fmla="*/ 4080 h 10045"/>
              <a:gd name="connsiteX20" fmla="*/ 2847 w 10031"/>
              <a:gd name="connsiteY20" fmla="*/ 4045 h 10045"/>
              <a:gd name="connsiteX21" fmla="*/ 2911 w 10031"/>
              <a:gd name="connsiteY21" fmla="*/ 4011 h 10045"/>
              <a:gd name="connsiteX22" fmla="*/ 2999 w 10031"/>
              <a:gd name="connsiteY22" fmla="*/ 3997 h 10045"/>
              <a:gd name="connsiteX23" fmla="*/ 3108 w 10031"/>
              <a:gd name="connsiteY23" fmla="*/ 4494 h 10045"/>
              <a:gd name="connsiteX24" fmla="*/ 3199 w 10031"/>
              <a:gd name="connsiteY24" fmla="*/ 4837 h 10045"/>
              <a:gd name="connsiteX25" fmla="*/ 3430 w 10031"/>
              <a:gd name="connsiteY25" fmla="*/ 4994 h 10045"/>
              <a:gd name="connsiteX26" fmla="*/ 3654 w 10031"/>
              <a:gd name="connsiteY26" fmla="*/ 5065 h 10045"/>
              <a:gd name="connsiteX27" fmla="*/ 4047 w 10031"/>
              <a:gd name="connsiteY27" fmla="*/ 4689 h 10045"/>
              <a:gd name="connsiteX28" fmla="*/ 5020 w 10031"/>
              <a:gd name="connsiteY28" fmla="*/ 5501 h 10045"/>
              <a:gd name="connsiteX29" fmla="*/ 7605 w 10031"/>
              <a:gd name="connsiteY29" fmla="*/ 5432 h 10045"/>
              <a:gd name="connsiteX30" fmla="*/ 8282 w 10031"/>
              <a:gd name="connsiteY30" fmla="*/ 7266 h 10045"/>
              <a:gd name="connsiteX31" fmla="*/ 8549 w 10031"/>
              <a:gd name="connsiteY31" fmla="*/ 7900 h 10045"/>
              <a:gd name="connsiteX32" fmla="*/ 9757 w 10031"/>
              <a:gd name="connsiteY32" fmla="*/ 8821 h 10045"/>
              <a:gd name="connsiteX33" fmla="*/ 10031 w 10031"/>
              <a:gd name="connsiteY33" fmla="*/ 10045 h 10045"/>
              <a:gd name="connsiteX0" fmla="*/ 11 w 10031"/>
              <a:gd name="connsiteY0" fmla="*/ 10000 h 10045"/>
              <a:gd name="connsiteX1" fmla="*/ 9 w 10031"/>
              <a:gd name="connsiteY1" fmla="*/ 4054 h 10045"/>
              <a:gd name="connsiteX2" fmla="*/ 472 w 10031"/>
              <a:gd name="connsiteY2" fmla="*/ 2312 h 10045"/>
              <a:gd name="connsiteX3" fmla="*/ 1148 w 10031"/>
              <a:gd name="connsiteY3" fmla="*/ 2019 h 10045"/>
              <a:gd name="connsiteX4" fmla="*/ 1442 w 10031"/>
              <a:gd name="connsiteY4" fmla="*/ 1703 h 10045"/>
              <a:gd name="connsiteX5" fmla="*/ 1607 w 10031"/>
              <a:gd name="connsiteY5" fmla="*/ 896 h 10045"/>
              <a:gd name="connsiteX6" fmla="*/ 1716 w 10031"/>
              <a:gd name="connsiteY6" fmla="*/ 876 h 10045"/>
              <a:gd name="connsiteX7" fmla="*/ 1799 w 10031"/>
              <a:gd name="connsiteY7" fmla="*/ 448 h 10045"/>
              <a:gd name="connsiteX8" fmla="*/ 1881 w 10031"/>
              <a:gd name="connsiteY8" fmla="*/ 47 h 10045"/>
              <a:gd name="connsiteX9" fmla="*/ 1965 w 10031"/>
              <a:gd name="connsiteY9" fmla="*/ 0 h 10045"/>
              <a:gd name="connsiteX10" fmla="*/ 2056 w 10031"/>
              <a:gd name="connsiteY10" fmla="*/ 324 h 10045"/>
              <a:gd name="connsiteX11" fmla="*/ 2125 w 10031"/>
              <a:gd name="connsiteY11" fmla="*/ 669 h 10045"/>
              <a:gd name="connsiteX12" fmla="*/ 2189 w 10031"/>
              <a:gd name="connsiteY12" fmla="*/ 1219 h 10045"/>
              <a:gd name="connsiteX13" fmla="*/ 2257 w 10031"/>
              <a:gd name="connsiteY13" fmla="*/ 1894 h 10045"/>
              <a:gd name="connsiteX14" fmla="*/ 2323 w 10031"/>
              <a:gd name="connsiteY14" fmla="*/ 2447 h 10045"/>
              <a:gd name="connsiteX15" fmla="*/ 2409 w 10031"/>
              <a:gd name="connsiteY15" fmla="*/ 2978 h 10045"/>
              <a:gd name="connsiteX16" fmla="*/ 2523 w 10031"/>
              <a:gd name="connsiteY16" fmla="*/ 3494 h 10045"/>
              <a:gd name="connsiteX17" fmla="*/ 2610 w 10031"/>
              <a:gd name="connsiteY17" fmla="*/ 3791 h 10045"/>
              <a:gd name="connsiteX18" fmla="*/ 2679 w 10031"/>
              <a:gd name="connsiteY18" fmla="*/ 3942 h 10045"/>
              <a:gd name="connsiteX19" fmla="*/ 2783 w 10031"/>
              <a:gd name="connsiteY19" fmla="*/ 4080 h 10045"/>
              <a:gd name="connsiteX20" fmla="*/ 2847 w 10031"/>
              <a:gd name="connsiteY20" fmla="*/ 4045 h 10045"/>
              <a:gd name="connsiteX21" fmla="*/ 2911 w 10031"/>
              <a:gd name="connsiteY21" fmla="*/ 4011 h 10045"/>
              <a:gd name="connsiteX22" fmla="*/ 2999 w 10031"/>
              <a:gd name="connsiteY22" fmla="*/ 3997 h 10045"/>
              <a:gd name="connsiteX23" fmla="*/ 3108 w 10031"/>
              <a:gd name="connsiteY23" fmla="*/ 4494 h 10045"/>
              <a:gd name="connsiteX24" fmla="*/ 3199 w 10031"/>
              <a:gd name="connsiteY24" fmla="*/ 4837 h 10045"/>
              <a:gd name="connsiteX25" fmla="*/ 3430 w 10031"/>
              <a:gd name="connsiteY25" fmla="*/ 4994 h 10045"/>
              <a:gd name="connsiteX26" fmla="*/ 3654 w 10031"/>
              <a:gd name="connsiteY26" fmla="*/ 5065 h 10045"/>
              <a:gd name="connsiteX27" fmla="*/ 4047 w 10031"/>
              <a:gd name="connsiteY27" fmla="*/ 4689 h 10045"/>
              <a:gd name="connsiteX28" fmla="*/ 5020 w 10031"/>
              <a:gd name="connsiteY28" fmla="*/ 5501 h 10045"/>
              <a:gd name="connsiteX29" fmla="*/ 7605 w 10031"/>
              <a:gd name="connsiteY29" fmla="*/ 5432 h 10045"/>
              <a:gd name="connsiteX30" fmla="*/ 8282 w 10031"/>
              <a:gd name="connsiteY30" fmla="*/ 7266 h 10045"/>
              <a:gd name="connsiteX31" fmla="*/ 9091 w 10031"/>
              <a:gd name="connsiteY31" fmla="*/ 8193 h 10045"/>
              <a:gd name="connsiteX32" fmla="*/ 9757 w 10031"/>
              <a:gd name="connsiteY32" fmla="*/ 8821 h 10045"/>
              <a:gd name="connsiteX33" fmla="*/ 10031 w 10031"/>
              <a:gd name="connsiteY33" fmla="*/ 10045 h 10045"/>
              <a:gd name="connsiteX0" fmla="*/ 11 w 10031"/>
              <a:gd name="connsiteY0" fmla="*/ 10000 h 10045"/>
              <a:gd name="connsiteX1" fmla="*/ 9 w 10031"/>
              <a:gd name="connsiteY1" fmla="*/ 4054 h 10045"/>
              <a:gd name="connsiteX2" fmla="*/ 472 w 10031"/>
              <a:gd name="connsiteY2" fmla="*/ 2312 h 10045"/>
              <a:gd name="connsiteX3" fmla="*/ 1148 w 10031"/>
              <a:gd name="connsiteY3" fmla="*/ 2019 h 10045"/>
              <a:gd name="connsiteX4" fmla="*/ 1442 w 10031"/>
              <a:gd name="connsiteY4" fmla="*/ 1703 h 10045"/>
              <a:gd name="connsiteX5" fmla="*/ 1607 w 10031"/>
              <a:gd name="connsiteY5" fmla="*/ 896 h 10045"/>
              <a:gd name="connsiteX6" fmla="*/ 1716 w 10031"/>
              <a:gd name="connsiteY6" fmla="*/ 876 h 10045"/>
              <a:gd name="connsiteX7" fmla="*/ 1799 w 10031"/>
              <a:gd name="connsiteY7" fmla="*/ 448 h 10045"/>
              <a:gd name="connsiteX8" fmla="*/ 1881 w 10031"/>
              <a:gd name="connsiteY8" fmla="*/ 47 h 10045"/>
              <a:gd name="connsiteX9" fmla="*/ 1965 w 10031"/>
              <a:gd name="connsiteY9" fmla="*/ 0 h 10045"/>
              <a:gd name="connsiteX10" fmla="*/ 2056 w 10031"/>
              <a:gd name="connsiteY10" fmla="*/ 324 h 10045"/>
              <a:gd name="connsiteX11" fmla="*/ 2125 w 10031"/>
              <a:gd name="connsiteY11" fmla="*/ 669 h 10045"/>
              <a:gd name="connsiteX12" fmla="*/ 2189 w 10031"/>
              <a:gd name="connsiteY12" fmla="*/ 1219 h 10045"/>
              <a:gd name="connsiteX13" fmla="*/ 2257 w 10031"/>
              <a:gd name="connsiteY13" fmla="*/ 1894 h 10045"/>
              <a:gd name="connsiteX14" fmla="*/ 2323 w 10031"/>
              <a:gd name="connsiteY14" fmla="*/ 2447 h 10045"/>
              <a:gd name="connsiteX15" fmla="*/ 2409 w 10031"/>
              <a:gd name="connsiteY15" fmla="*/ 2978 h 10045"/>
              <a:gd name="connsiteX16" fmla="*/ 2523 w 10031"/>
              <a:gd name="connsiteY16" fmla="*/ 3494 h 10045"/>
              <a:gd name="connsiteX17" fmla="*/ 2610 w 10031"/>
              <a:gd name="connsiteY17" fmla="*/ 3791 h 10045"/>
              <a:gd name="connsiteX18" fmla="*/ 2679 w 10031"/>
              <a:gd name="connsiteY18" fmla="*/ 3942 h 10045"/>
              <a:gd name="connsiteX19" fmla="*/ 2783 w 10031"/>
              <a:gd name="connsiteY19" fmla="*/ 4080 h 10045"/>
              <a:gd name="connsiteX20" fmla="*/ 2847 w 10031"/>
              <a:gd name="connsiteY20" fmla="*/ 4045 h 10045"/>
              <a:gd name="connsiteX21" fmla="*/ 2911 w 10031"/>
              <a:gd name="connsiteY21" fmla="*/ 4011 h 10045"/>
              <a:gd name="connsiteX22" fmla="*/ 2999 w 10031"/>
              <a:gd name="connsiteY22" fmla="*/ 3997 h 10045"/>
              <a:gd name="connsiteX23" fmla="*/ 3108 w 10031"/>
              <a:gd name="connsiteY23" fmla="*/ 4494 h 10045"/>
              <a:gd name="connsiteX24" fmla="*/ 3199 w 10031"/>
              <a:gd name="connsiteY24" fmla="*/ 4837 h 10045"/>
              <a:gd name="connsiteX25" fmla="*/ 3430 w 10031"/>
              <a:gd name="connsiteY25" fmla="*/ 4994 h 10045"/>
              <a:gd name="connsiteX26" fmla="*/ 3654 w 10031"/>
              <a:gd name="connsiteY26" fmla="*/ 5065 h 10045"/>
              <a:gd name="connsiteX27" fmla="*/ 4047 w 10031"/>
              <a:gd name="connsiteY27" fmla="*/ 4689 h 10045"/>
              <a:gd name="connsiteX28" fmla="*/ 5020 w 10031"/>
              <a:gd name="connsiteY28" fmla="*/ 5501 h 10045"/>
              <a:gd name="connsiteX29" fmla="*/ 7605 w 10031"/>
              <a:gd name="connsiteY29" fmla="*/ 5432 h 10045"/>
              <a:gd name="connsiteX30" fmla="*/ 8282 w 10031"/>
              <a:gd name="connsiteY30" fmla="*/ 7266 h 10045"/>
              <a:gd name="connsiteX31" fmla="*/ 9091 w 10031"/>
              <a:gd name="connsiteY31" fmla="*/ 8193 h 10045"/>
              <a:gd name="connsiteX32" fmla="*/ 9757 w 10031"/>
              <a:gd name="connsiteY32" fmla="*/ 8821 h 10045"/>
              <a:gd name="connsiteX33" fmla="*/ 10031 w 10031"/>
              <a:gd name="connsiteY33" fmla="*/ 10045 h 10045"/>
              <a:gd name="connsiteX0" fmla="*/ 11 w 10031"/>
              <a:gd name="connsiteY0" fmla="*/ 10000 h 10045"/>
              <a:gd name="connsiteX1" fmla="*/ 9 w 10031"/>
              <a:gd name="connsiteY1" fmla="*/ 4054 h 10045"/>
              <a:gd name="connsiteX2" fmla="*/ 472 w 10031"/>
              <a:gd name="connsiteY2" fmla="*/ 2312 h 10045"/>
              <a:gd name="connsiteX3" fmla="*/ 1148 w 10031"/>
              <a:gd name="connsiteY3" fmla="*/ 2019 h 10045"/>
              <a:gd name="connsiteX4" fmla="*/ 1442 w 10031"/>
              <a:gd name="connsiteY4" fmla="*/ 1703 h 10045"/>
              <a:gd name="connsiteX5" fmla="*/ 1607 w 10031"/>
              <a:gd name="connsiteY5" fmla="*/ 896 h 10045"/>
              <a:gd name="connsiteX6" fmla="*/ 1716 w 10031"/>
              <a:gd name="connsiteY6" fmla="*/ 876 h 10045"/>
              <a:gd name="connsiteX7" fmla="*/ 1799 w 10031"/>
              <a:gd name="connsiteY7" fmla="*/ 448 h 10045"/>
              <a:gd name="connsiteX8" fmla="*/ 1881 w 10031"/>
              <a:gd name="connsiteY8" fmla="*/ 47 h 10045"/>
              <a:gd name="connsiteX9" fmla="*/ 1965 w 10031"/>
              <a:gd name="connsiteY9" fmla="*/ 0 h 10045"/>
              <a:gd name="connsiteX10" fmla="*/ 2056 w 10031"/>
              <a:gd name="connsiteY10" fmla="*/ 324 h 10045"/>
              <a:gd name="connsiteX11" fmla="*/ 2125 w 10031"/>
              <a:gd name="connsiteY11" fmla="*/ 669 h 10045"/>
              <a:gd name="connsiteX12" fmla="*/ 2189 w 10031"/>
              <a:gd name="connsiteY12" fmla="*/ 1219 h 10045"/>
              <a:gd name="connsiteX13" fmla="*/ 2257 w 10031"/>
              <a:gd name="connsiteY13" fmla="*/ 1894 h 10045"/>
              <a:gd name="connsiteX14" fmla="*/ 2323 w 10031"/>
              <a:gd name="connsiteY14" fmla="*/ 2447 h 10045"/>
              <a:gd name="connsiteX15" fmla="*/ 2409 w 10031"/>
              <a:gd name="connsiteY15" fmla="*/ 2978 h 10045"/>
              <a:gd name="connsiteX16" fmla="*/ 2523 w 10031"/>
              <a:gd name="connsiteY16" fmla="*/ 3494 h 10045"/>
              <a:gd name="connsiteX17" fmla="*/ 2610 w 10031"/>
              <a:gd name="connsiteY17" fmla="*/ 3791 h 10045"/>
              <a:gd name="connsiteX18" fmla="*/ 2679 w 10031"/>
              <a:gd name="connsiteY18" fmla="*/ 3942 h 10045"/>
              <a:gd name="connsiteX19" fmla="*/ 2783 w 10031"/>
              <a:gd name="connsiteY19" fmla="*/ 4080 h 10045"/>
              <a:gd name="connsiteX20" fmla="*/ 2847 w 10031"/>
              <a:gd name="connsiteY20" fmla="*/ 4045 h 10045"/>
              <a:gd name="connsiteX21" fmla="*/ 2911 w 10031"/>
              <a:gd name="connsiteY21" fmla="*/ 4011 h 10045"/>
              <a:gd name="connsiteX22" fmla="*/ 2999 w 10031"/>
              <a:gd name="connsiteY22" fmla="*/ 3997 h 10045"/>
              <a:gd name="connsiteX23" fmla="*/ 3108 w 10031"/>
              <a:gd name="connsiteY23" fmla="*/ 4494 h 10045"/>
              <a:gd name="connsiteX24" fmla="*/ 3199 w 10031"/>
              <a:gd name="connsiteY24" fmla="*/ 4837 h 10045"/>
              <a:gd name="connsiteX25" fmla="*/ 3430 w 10031"/>
              <a:gd name="connsiteY25" fmla="*/ 4994 h 10045"/>
              <a:gd name="connsiteX26" fmla="*/ 3654 w 10031"/>
              <a:gd name="connsiteY26" fmla="*/ 5065 h 10045"/>
              <a:gd name="connsiteX27" fmla="*/ 4047 w 10031"/>
              <a:gd name="connsiteY27" fmla="*/ 4689 h 10045"/>
              <a:gd name="connsiteX28" fmla="*/ 5020 w 10031"/>
              <a:gd name="connsiteY28" fmla="*/ 5501 h 10045"/>
              <a:gd name="connsiteX29" fmla="*/ 7673 w 10031"/>
              <a:gd name="connsiteY29" fmla="*/ 5784 h 10045"/>
              <a:gd name="connsiteX30" fmla="*/ 8282 w 10031"/>
              <a:gd name="connsiteY30" fmla="*/ 7266 h 10045"/>
              <a:gd name="connsiteX31" fmla="*/ 9091 w 10031"/>
              <a:gd name="connsiteY31" fmla="*/ 8193 h 10045"/>
              <a:gd name="connsiteX32" fmla="*/ 9757 w 10031"/>
              <a:gd name="connsiteY32" fmla="*/ 8821 h 10045"/>
              <a:gd name="connsiteX33" fmla="*/ 10031 w 10031"/>
              <a:gd name="connsiteY33" fmla="*/ 10045 h 10045"/>
              <a:gd name="connsiteX0" fmla="*/ 11 w 10031"/>
              <a:gd name="connsiteY0" fmla="*/ 10000 h 10045"/>
              <a:gd name="connsiteX1" fmla="*/ 9 w 10031"/>
              <a:gd name="connsiteY1" fmla="*/ 4054 h 10045"/>
              <a:gd name="connsiteX2" fmla="*/ 472 w 10031"/>
              <a:gd name="connsiteY2" fmla="*/ 2312 h 10045"/>
              <a:gd name="connsiteX3" fmla="*/ 1148 w 10031"/>
              <a:gd name="connsiteY3" fmla="*/ 2019 h 10045"/>
              <a:gd name="connsiteX4" fmla="*/ 1442 w 10031"/>
              <a:gd name="connsiteY4" fmla="*/ 1703 h 10045"/>
              <a:gd name="connsiteX5" fmla="*/ 1607 w 10031"/>
              <a:gd name="connsiteY5" fmla="*/ 896 h 10045"/>
              <a:gd name="connsiteX6" fmla="*/ 1716 w 10031"/>
              <a:gd name="connsiteY6" fmla="*/ 876 h 10045"/>
              <a:gd name="connsiteX7" fmla="*/ 1799 w 10031"/>
              <a:gd name="connsiteY7" fmla="*/ 448 h 10045"/>
              <a:gd name="connsiteX8" fmla="*/ 1881 w 10031"/>
              <a:gd name="connsiteY8" fmla="*/ 47 h 10045"/>
              <a:gd name="connsiteX9" fmla="*/ 1965 w 10031"/>
              <a:gd name="connsiteY9" fmla="*/ 0 h 10045"/>
              <a:gd name="connsiteX10" fmla="*/ 2056 w 10031"/>
              <a:gd name="connsiteY10" fmla="*/ 324 h 10045"/>
              <a:gd name="connsiteX11" fmla="*/ 2125 w 10031"/>
              <a:gd name="connsiteY11" fmla="*/ 669 h 10045"/>
              <a:gd name="connsiteX12" fmla="*/ 2189 w 10031"/>
              <a:gd name="connsiteY12" fmla="*/ 1219 h 10045"/>
              <a:gd name="connsiteX13" fmla="*/ 2257 w 10031"/>
              <a:gd name="connsiteY13" fmla="*/ 1894 h 10045"/>
              <a:gd name="connsiteX14" fmla="*/ 2323 w 10031"/>
              <a:gd name="connsiteY14" fmla="*/ 2447 h 10045"/>
              <a:gd name="connsiteX15" fmla="*/ 2409 w 10031"/>
              <a:gd name="connsiteY15" fmla="*/ 2978 h 10045"/>
              <a:gd name="connsiteX16" fmla="*/ 2523 w 10031"/>
              <a:gd name="connsiteY16" fmla="*/ 3494 h 10045"/>
              <a:gd name="connsiteX17" fmla="*/ 2610 w 10031"/>
              <a:gd name="connsiteY17" fmla="*/ 3791 h 10045"/>
              <a:gd name="connsiteX18" fmla="*/ 2679 w 10031"/>
              <a:gd name="connsiteY18" fmla="*/ 3942 h 10045"/>
              <a:gd name="connsiteX19" fmla="*/ 2783 w 10031"/>
              <a:gd name="connsiteY19" fmla="*/ 4080 h 10045"/>
              <a:gd name="connsiteX20" fmla="*/ 2847 w 10031"/>
              <a:gd name="connsiteY20" fmla="*/ 4045 h 10045"/>
              <a:gd name="connsiteX21" fmla="*/ 2911 w 10031"/>
              <a:gd name="connsiteY21" fmla="*/ 4011 h 10045"/>
              <a:gd name="connsiteX22" fmla="*/ 2999 w 10031"/>
              <a:gd name="connsiteY22" fmla="*/ 3997 h 10045"/>
              <a:gd name="connsiteX23" fmla="*/ 3108 w 10031"/>
              <a:gd name="connsiteY23" fmla="*/ 4494 h 10045"/>
              <a:gd name="connsiteX24" fmla="*/ 3199 w 10031"/>
              <a:gd name="connsiteY24" fmla="*/ 4837 h 10045"/>
              <a:gd name="connsiteX25" fmla="*/ 3430 w 10031"/>
              <a:gd name="connsiteY25" fmla="*/ 4994 h 10045"/>
              <a:gd name="connsiteX26" fmla="*/ 3654 w 10031"/>
              <a:gd name="connsiteY26" fmla="*/ 5065 h 10045"/>
              <a:gd name="connsiteX27" fmla="*/ 4047 w 10031"/>
              <a:gd name="connsiteY27" fmla="*/ 4689 h 10045"/>
              <a:gd name="connsiteX28" fmla="*/ 5020 w 10031"/>
              <a:gd name="connsiteY28" fmla="*/ 5501 h 10045"/>
              <a:gd name="connsiteX29" fmla="*/ 7673 w 10031"/>
              <a:gd name="connsiteY29" fmla="*/ 5784 h 10045"/>
              <a:gd name="connsiteX30" fmla="*/ 8282 w 10031"/>
              <a:gd name="connsiteY30" fmla="*/ 7266 h 10045"/>
              <a:gd name="connsiteX31" fmla="*/ 9091 w 10031"/>
              <a:gd name="connsiteY31" fmla="*/ 8193 h 10045"/>
              <a:gd name="connsiteX32" fmla="*/ 9757 w 10031"/>
              <a:gd name="connsiteY32" fmla="*/ 8821 h 10045"/>
              <a:gd name="connsiteX33" fmla="*/ 10031 w 10031"/>
              <a:gd name="connsiteY33" fmla="*/ 10045 h 10045"/>
              <a:gd name="connsiteX0" fmla="*/ 11 w 10031"/>
              <a:gd name="connsiteY0" fmla="*/ 10000 h 10045"/>
              <a:gd name="connsiteX1" fmla="*/ 9 w 10031"/>
              <a:gd name="connsiteY1" fmla="*/ 4054 h 10045"/>
              <a:gd name="connsiteX2" fmla="*/ 472 w 10031"/>
              <a:gd name="connsiteY2" fmla="*/ 2312 h 10045"/>
              <a:gd name="connsiteX3" fmla="*/ 1148 w 10031"/>
              <a:gd name="connsiteY3" fmla="*/ 2019 h 10045"/>
              <a:gd name="connsiteX4" fmla="*/ 1442 w 10031"/>
              <a:gd name="connsiteY4" fmla="*/ 1703 h 10045"/>
              <a:gd name="connsiteX5" fmla="*/ 1607 w 10031"/>
              <a:gd name="connsiteY5" fmla="*/ 896 h 10045"/>
              <a:gd name="connsiteX6" fmla="*/ 1716 w 10031"/>
              <a:gd name="connsiteY6" fmla="*/ 876 h 10045"/>
              <a:gd name="connsiteX7" fmla="*/ 1799 w 10031"/>
              <a:gd name="connsiteY7" fmla="*/ 448 h 10045"/>
              <a:gd name="connsiteX8" fmla="*/ 1881 w 10031"/>
              <a:gd name="connsiteY8" fmla="*/ 47 h 10045"/>
              <a:gd name="connsiteX9" fmla="*/ 1965 w 10031"/>
              <a:gd name="connsiteY9" fmla="*/ 0 h 10045"/>
              <a:gd name="connsiteX10" fmla="*/ 2056 w 10031"/>
              <a:gd name="connsiteY10" fmla="*/ 324 h 10045"/>
              <a:gd name="connsiteX11" fmla="*/ 2125 w 10031"/>
              <a:gd name="connsiteY11" fmla="*/ 669 h 10045"/>
              <a:gd name="connsiteX12" fmla="*/ 2189 w 10031"/>
              <a:gd name="connsiteY12" fmla="*/ 1219 h 10045"/>
              <a:gd name="connsiteX13" fmla="*/ 2257 w 10031"/>
              <a:gd name="connsiteY13" fmla="*/ 1894 h 10045"/>
              <a:gd name="connsiteX14" fmla="*/ 2323 w 10031"/>
              <a:gd name="connsiteY14" fmla="*/ 2447 h 10045"/>
              <a:gd name="connsiteX15" fmla="*/ 2409 w 10031"/>
              <a:gd name="connsiteY15" fmla="*/ 2978 h 10045"/>
              <a:gd name="connsiteX16" fmla="*/ 2523 w 10031"/>
              <a:gd name="connsiteY16" fmla="*/ 3494 h 10045"/>
              <a:gd name="connsiteX17" fmla="*/ 2610 w 10031"/>
              <a:gd name="connsiteY17" fmla="*/ 3791 h 10045"/>
              <a:gd name="connsiteX18" fmla="*/ 2679 w 10031"/>
              <a:gd name="connsiteY18" fmla="*/ 3942 h 10045"/>
              <a:gd name="connsiteX19" fmla="*/ 2783 w 10031"/>
              <a:gd name="connsiteY19" fmla="*/ 4080 h 10045"/>
              <a:gd name="connsiteX20" fmla="*/ 2847 w 10031"/>
              <a:gd name="connsiteY20" fmla="*/ 4045 h 10045"/>
              <a:gd name="connsiteX21" fmla="*/ 2911 w 10031"/>
              <a:gd name="connsiteY21" fmla="*/ 4011 h 10045"/>
              <a:gd name="connsiteX22" fmla="*/ 2999 w 10031"/>
              <a:gd name="connsiteY22" fmla="*/ 3997 h 10045"/>
              <a:gd name="connsiteX23" fmla="*/ 3108 w 10031"/>
              <a:gd name="connsiteY23" fmla="*/ 4494 h 10045"/>
              <a:gd name="connsiteX24" fmla="*/ 3199 w 10031"/>
              <a:gd name="connsiteY24" fmla="*/ 4837 h 10045"/>
              <a:gd name="connsiteX25" fmla="*/ 3430 w 10031"/>
              <a:gd name="connsiteY25" fmla="*/ 4994 h 10045"/>
              <a:gd name="connsiteX26" fmla="*/ 3654 w 10031"/>
              <a:gd name="connsiteY26" fmla="*/ 5065 h 10045"/>
              <a:gd name="connsiteX27" fmla="*/ 4047 w 10031"/>
              <a:gd name="connsiteY27" fmla="*/ 4689 h 10045"/>
              <a:gd name="connsiteX28" fmla="*/ 5020 w 10031"/>
              <a:gd name="connsiteY28" fmla="*/ 5501 h 10045"/>
              <a:gd name="connsiteX29" fmla="*/ 7673 w 10031"/>
              <a:gd name="connsiteY29" fmla="*/ 5784 h 10045"/>
              <a:gd name="connsiteX30" fmla="*/ 8282 w 10031"/>
              <a:gd name="connsiteY30" fmla="*/ 7266 h 10045"/>
              <a:gd name="connsiteX31" fmla="*/ 9091 w 10031"/>
              <a:gd name="connsiteY31" fmla="*/ 8193 h 10045"/>
              <a:gd name="connsiteX32" fmla="*/ 9757 w 10031"/>
              <a:gd name="connsiteY32" fmla="*/ 8821 h 10045"/>
              <a:gd name="connsiteX33" fmla="*/ 10031 w 10031"/>
              <a:gd name="connsiteY33" fmla="*/ 10045 h 10045"/>
              <a:gd name="connsiteX0" fmla="*/ 11 w 10031"/>
              <a:gd name="connsiteY0" fmla="*/ 10000 h 10045"/>
              <a:gd name="connsiteX1" fmla="*/ 9 w 10031"/>
              <a:gd name="connsiteY1" fmla="*/ 4054 h 10045"/>
              <a:gd name="connsiteX2" fmla="*/ 472 w 10031"/>
              <a:gd name="connsiteY2" fmla="*/ 2312 h 10045"/>
              <a:gd name="connsiteX3" fmla="*/ 1148 w 10031"/>
              <a:gd name="connsiteY3" fmla="*/ 2019 h 10045"/>
              <a:gd name="connsiteX4" fmla="*/ 1442 w 10031"/>
              <a:gd name="connsiteY4" fmla="*/ 1703 h 10045"/>
              <a:gd name="connsiteX5" fmla="*/ 1607 w 10031"/>
              <a:gd name="connsiteY5" fmla="*/ 896 h 10045"/>
              <a:gd name="connsiteX6" fmla="*/ 1716 w 10031"/>
              <a:gd name="connsiteY6" fmla="*/ 876 h 10045"/>
              <a:gd name="connsiteX7" fmla="*/ 1799 w 10031"/>
              <a:gd name="connsiteY7" fmla="*/ 448 h 10045"/>
              <a:gd name="connsiteX8" fmla="*/ 1881 w 10031"/>
              <a:gd name="connsiteY8" fmla="*/ 47 h 10045"/>
              <a:gd name="connsiteX9" fmla="*/ 1965 w 10031"/>
              <a:gd name="connsiteY9" fmla="*/ 0 h 10045"/>
              <a:gd name="connsiteX10" fmla="*/ 2056 w 10031"/>
              <a:gd name="connsiteY10" fmla="*/ 324 h 10045"/>
              <a:gd name="connsiteX11" fmla="*/ 2125 w 10031"/>
              <a:gd name="connsiteY11" fmla="*/ 669 h 10045"/>
              <a:gd name="connsiteX12" fmla="*/ 2189 w 10031"/>
              <a:gd name="connsiteY12" fmla="*/ 1219 h 10045"/>
              <a:gd name="connsiteX13" fmla="*/ 2257 w 10031"/>
              <a:gd name="connsiteY13" fmla="*/ 1894 h 10045"/>
              <a:gd name="connsiteX14" fmla="*/ 2323 w 10031"/>
              <a:gd name="connsiteY14" fmla="*/ 2447 h 10045"/>
              <a:gd name="connsiteX15" fmla="*/ 2409 w 10031"/>
              <a:gd name="connsiteY15" fmla="*/ 2978 h 10045"/>
              <a:gd name="connsiteX16" fmla="*/ 2523 w 10031"/>
              <a:gd name="connsiteY16" fmla="*/ 3494 h 10045"/>
              <a:gd name="connsiteX17" fmla="*/ 2610 w 10031"/>
              <a:gd name="connsiteY17" fmla="*/ 3791 h 10045"/>
              <a:gd name="connsiteX18" fmla="*/ 2679 w 10031"/>
              <a:gd name="connsiteY18" fmla="*/ 3942 h 10045"/>
              <a:gd name="connsiteX19" fmla="*/ 2783 w 10031"/>
              <a:gd name="connsiteY19" fmla="*/ 4080 h 10045"/>
              <a:gd name="connsiteX20" fmla="*/ 2847 w 10031"/>
              <a:gd name="connsiteY20" fmla="*/ 4045 h 10045"/>
              <a:gd name="connsiteX21" fmla="*/ 2911 w 10031"/>
              <a:gd name="connsiteY21" fmla="*/ 4011 h 10045"/>
              <a:gd name="connsiteX22" fmla="*/ 2999 w 10031"/>
              <a:gd name="connsiteY22" fmla="*/ 3997 h 10045"/>
              <a:gd name="connsiteX23" fmla="*/ 3108 w 10031"/>
              <a:gd name="connsiteY23" fmla="*/ 4494 h 10045"/>
              <a:gd name="connsiteX24" fmla="*/ 3199 w 10031"/>
              <a:gd name="connsiteY24" fmla="*/ 4837 h 10045"/>
              <a:gd name="connsiteX25" fmla="*/ 3430 w 10031"/>
              <a:gd name="connsiteY25" fmla="*/ 4994 h 10045"/>
              <a:gd name="connsiteX26" fmla="*/ 3654 w 10031"/>
              <a:gd name="connsiteY26" fmla="*/ 5065 h 10045"/>
              <a:gd name="connsiteX27" fmla="*/ 4047 w 10031"/>
              <a:gd name="connsiteY27" fmla="*/ 4689 h 10045"/>
              <a:gd name="connsiteX28" fmla="*/ 5020 w 10031"/>
              <a:gd name="connsiteY28" fmla="*/ 5501 h 10045"/>
              <a:gd name="connsiteX29" fmla="*/ 7673 w 10031"/>
              <a:gd name="connsiteY29" fmla="*/ 5784 h 10045"/>
              <a:gd name="connsiteX30" fmla="*/ 8282 w 10031"/>
              <a:gd name="connsiteY30" fmla="*/ 7266 h 10045"/>
              <a:gd name="connsiteX31" fmla="*/ 9091 w 10031"/>
              <a:gd name="connsiteY31" fmla="*/ 8193 h 10045"/>
              <a:gd name="connsiteX32" fmla="*/ 9757 w 10031"/>
              <a:gd name="connsiteY32" fmla="*/ 8821 h 10045"/>
              <a:gd name="connsiteX33" fmla="*/ 10031 w 10031"/>
              <a:gd name="connsiteY33" fmla="*/ 10045 h 10045"/>
              <a:gd name="connsiteX0" fmla="*/ 11 w 10031"/>
              <a:gd name="connsiteY0" fmla="*/ 10000 h 10045"/>
              <a:gd name="connsiteX1" fmla="*/ 9 w 10031"/>
              <a:gd name="connsiteY1" fmla="*/ 4054 h 10045"/>
              <a:gd name="connsiteX2" fmla="*/ 472 w 10031"/>
              <a:gd name="connsiteY2" fmla="*/ 2312 h 10045"/>
              <a:gd name="connsiteX3" fmla="*/ 1148 w 10031"/>
              <a:gd name="connsiteY3" fmla="*/ 2019 h 10045"/>
              <a:gd name="connsiteX4" fmla="*/ 1442 w 10031"/>
              <a:gd name="connsiteY4" fmla="*/ 1703 h 10045"/>
              <a:gd name="connsiteX5" fmla="*/ 1607 w 10031"/>
              <a:gd name="connsiteY5" fmla="*/ 896 h 10045"/>
              <a:gd name="connsiteX6" fmla="*/ 1716 w 10031"/>
              <a:gd name="connsiteY6" fmla="*/ 876 h 10045"/>
              <a:gd name="connsiteX7" fmla="*/ 1799 w 10031"/>
              <a:gd name="connsiteY7" fmla="*/ 448 h 10045"/>
              <a:gd name="connsiteX8" fmla="*/ 1881 w 10031"/>
              <a:gd name="connsiteY8" fmla="*/ 47 h 10045"/>
              <a:gd name="connsiteX9" fmla="*/ 1965 w 10031"/>
              <a:gd name="connsiteY9" fmla="*/ 0 h 10045"/>
              <a:gd name="connsiteX10" fmla="*/ 2056 w 10031"/>
              <a:gd name="connsiteY10" fmla="*/ 324 h 10045"/>
              <a:gd name="connsiteX11" fmla="*/ 2125 w 10031"/>
              <a:gd name="connsiteY11" fmla="*/ 669 h 10045"/>
              <a:gd name="connsiteX12" fmla="*/ 2189 w 10031"/>
              <a:gd name="connsiteY12" fmla="*/ 1219 h 10045"/>
              <a:gd name="connsiteX13" fmla="*/ 2257 w 10031"/>
              <a:gd name="connsiteY13" fmla="*/ 1894 h 10045"/>
              <a:gd name="connsiteX14" fmla="*/ 2323 w 10031"/>
              <a:gd name="connsiteY14" fmla="*/ 2447 h 10045"/>
              <a:gd name="connsiteX15" fmla="*/ 2409 w 10031"/>
              <a:gd name="connsiteY15" fmla="*/ 2978 h 10045"/>
              <a:gd name="connsiteX16" fmla="*/ 2523 w 10031"/>
              <a:gd name="connsiteY16" fmla="*/ 3494 h 10045"/>
              <a:gd name="connsiteX17" fmla="*/ 2610 w 10031"/>
              <a:gd name="connsiteY17" fmla="*/ 3791 h 10045"/>
              <a:gd name="connsiteX18" fmla="*/ 2679 w 10031"/>
              <a:gd name="connsiteY18" fmla="*/ 3942 h 10045"/>
              <a:gd name="connsiteX19" fmla="*/ 2783 w 10031"/>
              <a:gd name="connsiteY19" fmla="*/ 4080 h 10045"/>
              <a:gd name="connsiteX20" fmla="*/ 2847 w 10031"/>
              <a:gd name="connsiteY20" fmla="*/ 4045 h 10045"/>
              <a:gd name="connsiteX21" fmla="*/ 2911 w 10031"/>
              <a:gd name="connsiteY21" fmla="*/ 4011 h 10045"/>
              <a:gd name="connsiteX22" fmla="*/ 2999 w 10031"/>
              <a:gd name="connsiteY22" fmla="*/ 3997 h 10045"/>
              <a:gd name="connsiteX23" fmla="*/ 3108 w 10031"/>
              <a:gd name="connsiteY23" fmla="*/ 4494 h 10045"/>
              <a:gd name="connsiteX24" fmla="*/ 3199 w 10031"/>
              <a:gd name="connsiteY24" fmla="*/ 4837 h 10045"/>
              <a:gd name="connsiteX25" fmla="*/ 3430 w 10031"/>
              <a:gd name="connsiteY25" fmla="*/ 4994 h 10045"/>
              <a:gd name="connsiteX26" fmla="*/ 3654 w 10031"/>
              <a:gd name="connsiteY26" fmla="*/ 5065 h 10045"/>
              <a:gd name="connsiteX27" fmla="*/ 4047 w 10031"/>
              <a:gd name="connsiteY27" fmla="*/ 4689 h 10045"/>
              <a:gd name="connsiteX28" fmla="*/ 5020 w 10031"/>
              <a:gd name="connsiteY28" fmla="*/ 5501 h 10045"/>
              <a:gd name="connsiteX29" fmla="*/ 7673 w 10031"/>
              <a:gd name="connsiteY29" fmla="*/ 5784 h 10045"/>
              <a:gd name="connsiteX30" fmla="*/ 8282 w 10031"/>
              <a:gd name="connsiteY30" fmla="*/ 7266 h 10045"/>
              <a:gd name="connsiteX31" fmla="*/ 9091 w 10031"/>
              <a:gd name="connsiteY31" fmla="*/ 8193 h 10045"/>
              <a:gd name="connsiteX32" fmla="*/ 9757 w 10031"/>
              <a:gd name="connsiteY32" fmla="*/ 8821 h 10045"/>
              <a:gd name="connsiteX33" fmla="*/ 10031 w 10031"/>
              <a:gd name="connsiteY33" fmla="*/ 10045 h 10045"/>
              <a:gd name="connsiteX0" fmla="*/ 11 w 10031"/>
              <a:gd name="connsiteY0" fmla="*/ 10000 h 10045"/>
              <a:gd name="connsiteX1" fmla="*/ 9 w 10031"/>
              <a:gd name="connsiteY1" fmla="*/ 4054 h 10045"/>
              <a:gd name="connsiteX2" fmla="*/ 472 w 10031"/>
              <a:gd name="connsiteY2" fmla="*/ 2312 h 10045"/>
              <a:gd name="connsiteX3" fmla="*/ 1148 w 10031"/>
              <a:gd name="connsiteY3" fmla="*/ 2019 h 10045"/>
              <a:gd name="connsiteX4" fmla="*/ 1442 w 10031"/>
              <a:gd name="connsiteY4" fmla="*/ 1703 h 10045"/>
              <a:gd name="connsiteX5" fmla="*/ 1607 w 10031"/>
              <a:gd name="connsiteY5" fmla="*/ 896 h 10045"/>
              <a:gd name="connsiteX6" fmla="*/ 1716 w 10031"/>
              <a:gd name="connsiteY6" fmla="*/ 876 h 10045"/>
              <a:gd name="connsiteX7" fmla="*/ 1799 w 10031"/>
              <a:gd name="connsiteY7" fmla="*/ 448 h 10045"/>
              <a:gd name="connsiteX8" fmla="*/ 1881 w 10031"/>
              <a:gd name="connsiteY8" fmla="*/ 47 h 10045"/>
              <a:gd name="connsiteX9" fmla="*/ 1965 w 10031"/>
              <a:gd name="connsiteY9" fmla="*/ 0 h 10045"/>
              <a:gd name="connsiteX10" fmla="*/ 2056 w 10031"/>
              <a:gd name="connsiteY10" fmla="*/ 324 h 10045"/>
              <a:gd name="connsiteX11" fmla="*/ 2125 w 10031"/>
              <a:gd name="connsiteY11" fmla="*/ 669 h 10045"/>
              <a:gd name="connsiteX12" fmla="*/ 2189 w 10031"/>
              <a:gd name="connsiteY12" fmla="*/ 1219 h 10045"/>
              <a:gd name="connsiteX13" fmla="*/ 2257 w 10031"/>
              <a:gd name="connsiteY13" fmla="*/ 1894 h 10045"/>
              <a:gd name="connsiteX14" fmla="*/ 2323 w 10031"/>
              <a:gd name="connsiteY14" fmla="*/ 2447 h 10045"/>
              <a:gd name="connsiteX15" fmla="*/ 2409 w 10031"/>
              <a:gd name="connsiteY15" fmla="*/ 2978 h 10045"/>
              <a:gd name="connsiteX16" fmla="*/ 2523 w 10031"/>
              <a:gd name="connsiteY16" fmla="*/ 3494 h 10045"/>
              <a:gd name="connsiteX17" fmla="*/ 2610 w 10031"/>
              <a:gd name="connsiteY17" fmla="*/ 3791 h 10045"/>
              <a:gd name="connsiteX18" fmla="*/ 2679 w 10031"/>
              <a:gd name="connsiteY18" fmla="*/ 3942 h 10045"/>
              <a:gd name="connsiteX19" fmla="*/ 2783 w 10031"/>
              <a:gd name="connsiteY19" fmla="*/ 4080 h 10045"/>
              <a:gd name="connsiteX20" fmla="*/ 2847 w 10031"/>
              <a:gd name="connsiteY20" fmla="*/ 4045 h 10045"/>
              <a:gd name="connsiteX21" fmla="*/ 2911 w 10031"/>
              <a:gd name="connsiteY21" fmla="*/ 4011 h 10045"/>
              <a:gd name="connsiteX22" fmla="*/ 2999 w 10031"/>
              <a:gd name="connsiteY22" fmla="*/ 3997 h 10045"/>
              <a:gd name="connsiteX23" fmla="*/ 3108 w 10031"/>
              <a:gd name="connsiteY23" fmla="*/ 4494 h 10045"/>
              <a:gd name="connsiteX24" fmla="*/ 3199 w 10031"/>
              <a:gd name="connsiteY24" fmla="*/ 4837 h 10045"/>
              <a:gd name="connsiteX25" fmla="*/ 3430 w 10031"/>
              <a:gd name="connsiteY25" fmla="*/ 4994 h 10045"/>
              <a:gd name="connsiteX26" fmla="*/ 3654 w 10031"/>
              <a:gd name="connsiteY26" fmla="*/ 5065 h 10045"/>
              <a:gd name="connsiteX27" fmla="*/ 4047 w 10031"/>
              <a:gd name="connsiteY27" fmla="*/ 4689 h 10045"/>
              <a:gd name="connsiteX28" fmla="*/ 5020 w 10031"/>
              <a:gd name="connsiteY28" fmla="*/ 5501 h 10045"/>
              <a:gd name="connsiteX29" fmla="*/ 7673 w 10031"/>
              <a:gd name="connsiteY29" fmla="*/ 5784 h 10045"/>
              <a:gd name="connsiteX30" fmla="*/ 8282 w 10031"/>
              <a:gd name="connsiteY30" fmla="*/ 7266 h 10045"/>
              <a:gd name="connsiteX31" fmla="*/ 9091 w 10031"/>
              <a:gd name="connsiteY31" fmla="*/ 8193 h 10045"/>
              <a:gd name="connsiteX32" fmla="*/ 9757 w 10031"/>
              <a:gd name="connsiteY32" fmla="*/ 8821 h 10045"/>
              <a:gd name="connsiteX33" fmla="*/ 10031 w 10031"/>
              <a:gd name="connsiteY33" fmla="*/ 10045 h 10045"/>
              <a:gd name="connsiteX0" fmla="*/ 11 w 10031"/>
              <a:gd name="connsiteY0" fmla="*/ 10000 h 10045"/>
              <a:gd name="connsiteX1" fmla="*/ 9 w 10031"/>
              <a:gd name="connsiteY1" fmla="*/ 4054 h 10045"/>
              <a:gd name="connsiteX2" fmla="*/ 472 w 10031"/>
              <a:gd name="connsiteY2" fmla="*/ 2312 h 10045"/>
              <a:gd name="connsiteX3" fmla="*/ 1148 w 10031"/>
              <a:gd name="connsiteY3" fmla="*/ 2019 h 10045"/>
              <a:gd name="connsiteX4" fmla="*/ 1442 w 10031"/>
              <a:gd name="connsiteY4" fmla="*/ 1703 h 10045"/>
              <a:gd name="connsiteX5" fmla="*/ 1607 w 10031"/>
              <a:gd name="connsiteY5" fmla="*/ 896 h 10045"/>
              <a:gd name="connsiteX6" fmla="*/ 1716 w 10031"/>
              <a:gd name="connsiteY6" fmla="*/ 876 h 10045"/>
              <a:gd name="connsiteX7" fmla="*/ 1799 w 10031"/>
              <a:gd name="connsiteY7" fmla="*/ 448 h 10045"/>
              <a:gd name="connsiteX8" fmla="*/ 1881 w 10031"/>
              <a:gd name="connsiteY8" fmla="*/ 47 h 10045"/>
              <a:gd name="connsiteX9" fmla="*/ 1965 w 10031"/>
              <a:gd name="connsiteY9" fmla="*/ 0 h 10045"/>
              <a:gd name="connsiteX10" fmla="*/ 2056 w 10031"/>
              <a:gd name="connsiteY10" fmla="*/ 324 h 10045"/>
              <a:gd name="connsiteX11" fmla="*/ 2125 w 10031"/>
              <a:gd name="connsiteY11" fmla="*/ 669 h 10045"/>
              <a:gd name="connsiteX12" fmla="*/ 2189 w 10031"/>
              <a:gd name="connsiteY12" fmla="*/ 1219 h 10045"/>
              <a:gd name="connsiteX13" fmla="*/ 2257 w 10031"/>
              <a:gd name="connsiteY13" fmla="*/ 1894 h 10045"/>
              <a:gd name="connsiteX14" fmla="*/ 2323 w 10031"/>
              <a:gd name="connsiteY14" fmla="*/ 2447 h 10045"/>
              <a:gd name="connsiteX15" fmla="*/ 2409 w 10031"/>
              <a:gd name="connsiteY15" fmla="*/ 2978 h 10045"/>
              <a:gd name="connsiteX16" fmla="*/ 2523 w 10031"/>
              <a:gd name="connsiteY16" fmla="*/ 3494 h 10045"/>
              <a:gd name="connsiteX17" fmla="*/ 2610 w 10031"/>
              <a:gd name="connsiteY17" fmla="*/ 3791 h 10045"/>
              <a:gd name="connsiteX18" fmla="*/ 2679 w 10031"/>
              <a:gd name="connsiteY18" fmla="*/ 3942 h 10045"/>
              <a:gd name="connsiteX19" fmla="*/ 2783 w 10031"/>
              <a:gd name="connsiteY19" fmla="*/ 4080 h 10045"/>
              <a:gd name="connsiteX20" fmla="*/ 2847 w 10031"/>
              <a:gd name="connsiteY20" fmla="*/ 4045 h 10045"/>
              <a:gd name="connsiteX21" fmla="*/ 2911 w 10031"/>
              <a:gd name="connsiteY21" fmla="*/ 4011 h 10045"/>
              <a:gd name="connsiteX22" fmla="*/ 2999 w 10031"/>
              <a:gd name="connsiteY22" fmla="*/ 3997 h 10045"/>
              <a:gd name="connsiteX23" fmla="*/ 3108 w 10031"/>
              <a:gd name="connsiteY23" fmla="*/ 4494 h 10045"/>
              <a:gd name="connsiteX24" fmla="*/ 3199 w 10031"/>
              <a:gd name="connsiteY24" fmla="*/ 4837 h 10045"/>
              <a:gd name="connsiteX25" fmla="*/ 3430 w 10031"/>
              <a:gd name="connsiteY25" fmla="*/ 4994 h 10045"/>
              <a:gd name="connsiteX26" fmla="*/ 3654 w 10031"/>
              <a:gd name="connsiteY26" fmla="*/ 5065 h 10045"/>
              <a:gd name="connsiteX27" fmla="*/ 4047 w 10031"/>
              <a:gd name="connsiteY27" fmla="*/ 4689 h 10045"/>
              <a:gd name="connsiteX28" fmla="*/ 5020 w 10031"/>
              <a:gd name="connsiteY28" fmla="*/ 5501 h 10045"/>
              <a:gd name="connsiteX29" fmla="*/ 7673 w 10031"/>
              <a:gd name="connsiteY29" fmla="*/ 5784 h 10045"/>
              <a:gd name="connsiteX30" fmla="*/ 8282 w 10031"/>
              <a:gd name="connsiteY30" fmla="*/ 7266 h 10045"/>
              <a:gd name="connsiteX31" fmla="*/ 9091 w 10031"/>
              <a:gd name="connsiteY31" fmla="*/ 8193 h 10045"/>
              <a:gd name="connsiteX32" fmla="*/ 9757 w 10031"/>
              <a:gd name="connsiteY32" fmla="*/ 8821 h 10045"/>
              <a:gd name="connsiteX33" fmla="*/ 10031 w 10031"/>
              <a:gd name="connsiteY33" fmla="*/ 10045 h 10045"/>
              <a:gd name="connsiteX0" fmla="*/ 11 w 10031"/>
              <a:gd name="connsiteY0" fmla="*/ 10000 h 10045"/>
              <a:gd name="connsiteX1" fmla="*/ 9 w 10031"/>
              <a:gd name="connsiteY1" fmla="*/ 4054 h 10045"/>
              <a:gd name="connsiteX2" fmla="*/ 472 w 10031"/>
              <a:gd name="connsiteY2" fmla="*/ 2312 h 10045"/>
              <a:gd name="connsiteX3" fmla="*/ 1148 w 10031"/>
              <a:gd name="connsiteY3" fmla="*/ 2019 h 10045"/>
              <a:gd name="connsiteX4" fmla="*/ 1442 w 10031"/>
              <a:gd name="connsiteY4" fmla="*/ 1703 h 10045"/>
              <a:gd name="connsiteX5" fmla="*/ 1607 w 10031"/>
              <a:gd name="connsiteY5" fmla="*/ 896 h 10045"/>
              <a:gd name="connsiteX6" fmla="*/ 1716 w 10031"/>
              <a:gd name="connsiteY6" fmla="*/ 876 h 10045"/>
              <a:gd name="connsiteX7" fmla="*/ 1799 w 10031"/>
              <a:gd name="connsiteY7" fmla="*/ 448 h 10045"/>
              <a:gd name="connsiteX8" fmla="*/ 1881 w 10031"/>
              <a:gd name="connsiteY8" fmla="*/ 47 h 10045"/>
              <a:gd name="connsiteX9" fmla="*/ 1965 w 10031"/>
              <a:gd name="connsiteY9" fmla="*/ 0 h 10045"/>
              <a:gd name="connsiteX10" fmla="*/ 2056 w 10031"/>
              <a:gd name="connsiteY10" fmla="*/ 324 h 10045"/>
              <a:gd name="connsiteX11" fmla="*/ 2125 w 10031"/>
              <a:gd name="connsiteY11" fmla="*/ 669 h 10045"/>
              <a:gd name="connsiteX12" fmla="*/ 2189 w 10031"/>
              <a:gd name="connsiteY12" fmla="*/ 1219 h 10045"/>
              <a:gd name="connsiteX13" fmla="*/ 2257 w 10031"/>
              <a:gd name="connsiteY13" fmla="*/ 1894 h 10045"/>
              <a:gd name="connsiteX14" fmla="*/ 2323 w 10031"/>
              <a:gd name="connsiteY14" fmla="*/ 2447 h 10045"/>
              <a:gd name="connsiteX15" fmla="*/ 2409 w 10031"/>
              <a:gd name="connsiteY15" fmla="*/ 2978 h 10045"/>
              <a:gd name="connsiteX16" fmla="*/ 2523 w 10031"/>
              <a:gd name="connsiteY16" fmla="*/ 3494 h 10045"/>
              <a:gd name="connsiteX17" fmla="*/ 2610 w 10031"/>
              <a:gd name="connsiteY17" fmla="*/ 3791 h 10045"/>
              <a:gd name="connsiteX18" fmla="*/ 2679 w 10031"/>
              <a:gd name="connsiteY18" fmla="*/ 3942 h 10045"/>
              <a:gd name="connsiteX19" fmla="*/ 2783 w 10031"/>
              <a:gd name="connsiteY19" fmla="*/ 4080 h 10045"/>
              <a:gd name="connsiteX20" fmla="*/ 2847 w 10031"/>
              <a:gd name="connsiteY20" fmla="*/ 4045 h 10045"/>
              <a:gd name="connsiteX21" fmla="*/ 2911 w 10031"/>
              <a:gd name="connsiteY21" fmla="*/ 4011 h 10045"/>
              <a:gd name="connsiteX22" fmla="*/ 2999 w 10031"/>
              <a:gd name="connsiteY22" fmla="*/ 3997 h 10045"/>
              <a:gd name="connsiteX23" fmla="*/ 3108 w 10031"/>
              <a:gd name="connsiteY23" fmla="*/ 4494 h 10045"/>
              <a:gd name="connsiteX24" fmla="*/ 3199 w 10031"/>
              <a:gd name="connsiteY24" fmla="*/ 4837 h 10045"/>
              <a:gd name="connsiteX25" fmla="*/ 3430 w 10031"/>
              <a:gd name="connsiteY25" fmla="*/ 4994 h 10045"/>
              <a:gd name="connsiteX26" fmla="*/ 3654 w 10031"/>
              <a:gd name="connsiteY26" fmla="*/ 5065 h 10045"/>
              <a:gd name="connsiteX27" fmla="*/ 4047 w 10031"/>
              <a:gd name="connsiteY27" fmla="*/ 4689 h 10045"/>
              <a:gd name="connsiteX28" fmla="*/ 5020 w 10031"/>
              <a:gd name="connsiteY28" fmla="*/ 5501 h 10045"/>
              <a:gd name="connsiteX29" fmla="*/ 7673 w 10031"/>
              <a:gd name="connsiteY29" fmla="*/ 5784 h 10045"/>
              <a:gd name="connsiteX30" fmla="*/ 8282 w 10031"/>
              <a:gd name="connsiteY30" fmla="*/ 7266 h 10045"/>
              <a:gd name="connsiteX31" fmla="*/ 9091 w 10031"/>
              <a:gd name="connsiteY31" fmla="*/ 8193 h 10045"/>
              <a:gd name="connsiteX32" fmla="*/ 9757 w 10031"/>
              <a:gd name="connsiteY32" fmla="*/ 8821 h 10045"/>
              <a:gd name="connsiteX33" fmla="*/ 10031 w 10031"/>
              <a:gd name="connsiteY33" fmla="*/ 10045 h 10045"/>
              <a:gd name="connsiteX0" fmla="*/ 11 w 10031"/>
              <a:gd name="connsiteY0" fmla="*/ 10000 h 10045"/>
              <a:gd name="connsiteX1" fmla="*/ 9 w 10031"/>
              <a:gd name="connsiteY1" fmla="*/ 4054 h 10045"/>
              <a:gd name="connsiteX2" fmla="*/ 472 w 10031"/>
              <a:gd name="connsiteY2" fmla="*/ 2312 h 10045"/>
              <a:gd name="connsiteX3" fmla="*/ 1148 w 10031"/>
              <a:gd name="connsiteY3" fmla="*/ 2019 h 10045"/>
              <a:gd name="connsiteX4" fmla="*/ 1442 w 10031"/>
              <a:gd name="connsiteY4" fmla="*/ 1703 h 10045"/>
              <a:gd name="connsiteX5" fmla="*/ 1607 w 10031"/>
              <a:gd name="connsiteY5" fmla="*/ 896 h 10045"/>
              <a:gd name="connsiteX6" fmla="*/ 1716 w 10031"/>
              <a:gd name="connsiteY6" fmla="*/ 876 h 10045"/>
              <a:gd name="connsiteX7" fmla="*/ 1799 w 10031"/>
              <a:gd name="connsiteY7" fmla="*/ 448 h 10045"/>
              <a:gd name="connsiteX8" fmla="*/ 1881 w 10031"/>
              <a:gd name="connsiteY8" fmla="*/ 47 h 10045"/>
              <a:gd name="connsiteX9" fmla="*/ 1965 w 10031"/>
              <a:gd name="connsiteY9" fmla="*/ 0 h 10045"/>
              <a:gd name="connsiteX10" fmla="*/ 2056 w 10031"/>
              <a:gd name="connsiteY10" fmla="*/ 324 h 10045"/>
              <a:gd name="connsiteX11" fmla="*/ 2125 w 10031"/>
              <a:gd name="connsiteY11" fmla="*/ 669 h 10045"/>
              <a:gd name="connsiteX12" fmla="*/ 2189 w 10031"/>
              <a:gd name="connsiteY12" fmla="*/ 1219 h 10045"/>
              <a:gd name="connsiteX13" fmla="*/ 2257 w 10031"/>
              <a:gd name="connsiteY13" fmla="*/ 1894 h 10045"/>
              <a:gd name="connsiteX14" fmla="*/ 2323 w 10031"/>
              <a:gd name="connsiteY14" fmla="*/ 2447 h 10045"/>
              <a:gd name="connsiteX15" fmla="*/ 2409 w 10031"/>
              <a:gd name="connsiteY15" fmla="*/ 2978 h 10045"/>
              <a:gd name="connsiteX16" fmla="*/ 2523 w 10031"/>
              <a:gd name="connsiteY16" fmla="*/ 3494 h 10045"/>
              <a:gd name="connsiteX17" fmla="*/ 2610 w 10031"/>
              <a:gd name="connsiteY17" fmla="*/ 3791 h 10045"/>
              <a:gd name="connsiteX18" fmla="*/ 2679 w 10031"/>
              <a:gd name="connsiteY18" fmla="*/ 3942 h 10045"/>
              <a:gd name="connsiteX19" fmla="*/ 2783 w 10031"/>
              <a:gd name="connsiteY19" fmla="*/ 4080 h 10045"/>
              <a:gd name="connsiteX20" fmla="*/ 2847 w 10031"/>
              <a:gd name="connsiteY20" fmla="*/ 4045 h 10045"/>
              <a:gd name="connsiteX21" fmla="*/ 2911 w 10031"/>
              <a:gd name="connsiteY21" fmla="*/ 4011 h 10045"/>
              <a:gd name="connsiteX22" fmla="*/ 2999 w 10031"/>
              <a:gd name="connsiteY22" fmla="*/ 3997 h 10045"/>
              <a:gd name="connsiteX23" fmla="*/ 3108 w 10031"/>
              <a:gd name="connsiteY23" fmla="*/ 4494 h 10045"/>
              <a:gd name="connsiteX24" fmla="*/ 3199 w 10031"/>
              <a:gd name="connsiteY24" fmla="*/ 4837 h 10045"/>
              <a:gd name="connsiteX25" fmla="*/ 3430 w 10031"/>
              <a:gd name="connsiteY25" fmla="*/ 4994 h 10045"/>
              <a:gd name="connsiteX26" fmla="*/ 3654 w 10031"/>
              <a:gd name="connsiteY26" fmla="*/ 5065 h 10045"/>
              <a:gd name="connsiteX27" fmla="*/ 4047 w 10031"/>
              <a:gd name="connsiteY27" fmla="*/ 4689 h 10045"/>
              <a:gd name="connsiteX28" fmla="*/ 5020 w 10031"/>
              <a:gd name="connsiteY28" fmla="*/ 5501 h 10045"/>
              <a:gd name="connsiteX29" fmla="*/ 7673 w 10031"/>
              <a:gd name="connsiteY29" fmla="*/ 5784 h 10045"/>
              <a:gd name="connsiteX30" fmla="*/ 8282 w 10031"/>
              <a:gd name="connsiteY30" fmla="*/ 7266 h 10045"/>
              <a:gd name="connsiteX31" fmla="*/ 9091 w 10031"/>
              <a:gd name="connsiteY31" fmla="*/ 8193 h 10045"/>
              <a:gd name="connsiteX32" fmla="*/ 9757 w 10031"/>
              <a:gd name="connsiteY32" fmla="*/ 8821 h 10045"/>
              <a:gd name="connsiteX33" fmla="*/ 10031 w 10031"/>
              <a:gd name="connsiteY33" fmla="*/ 10045 h 10045"/>
              <a:gd name="connsiteX0" fmla="*/ 11 w 10031"/>
              <a:gd name="connsiteY0" fmla="*/ 10000 h 10045"/>
              <a:gd name="connsiteX1" fmla="*/ 9 w 10031"/>
              <a:gd name="connsiteY1" fmla="*/ 4054 h 10045"/>
              <a:gd name="connsiteX2" fmla="*/ 472 w 10031"/>
              <a:gd name="connsiteY2" fmla="*/ 2312 h 10045"/>
              <a:gd name="connsiteX3" fmla="*/ 1148 w 10031"/>
              <a:gd name="connsiteY3" fmla="*/ 2019 h 10045"/>
              <a:gd name="connsiteX4" fmla="*/ 1442 w 10031"/>
              <a:gd name="connsiteY4" fmla="*/ 1703 h 10045"/>
              <a:gd name="connsiteX5" fmla="*/ 1607 w 10031"/>
              <a:gd name="connsiteY5" fmla="*/ 896 h 10045"/>
              <a:gd name="connsiteX6" fmla="*/ 1716 w 10031"/>
              <a:gd name="connsiteY6" fmla="*/ 876 h 10045"/>
              <a:gd name="connsiteX7" fmla="*/ 1799 w 10031"/>
              <a:gd name="connsiteY7" fmla="*/ 448 h 10045"/>
              <a:gd name="connsiteX8" fmla="*/ 1881 w 10031"/>
              <a:gd name="connsiteY8" fmla="*/ 47 h 10045"/>
              <a:gd name="connsiteX9" fmla="*/ 1965 w 10031"/>
              <a:gd name="connsiteY9" fmla="*/ 0 h 10045"/>
              <a:gd name="connsiteX10" fmla="*/ 2056 w 10031"/>
              <a:gd name="connsiteY10" fmla="*/ 324 h 10045"/>
              <a:gd name="connsiteX11" fmla="*/ 2125 w 10031"/>
              <a:gd name="connsiteY11" fmla="*/ 669 h 10045"/>
              <a:gd name="connsiteX12" fmla="*/ 2189 w 10031"/>
              <a:gd name="connsiteY12" fmla="*/ 1219 h 10045"/>
              <a:gd name="connsiteX13" fmla="*/ 2257 w 10031"/>
              <a:gd name="connsiteY13" fmla="*/ 1894 h 10045"/>
              <a:gd name="connsiteX14" fmla="*/ 2323 w 10031"/>
              <a:gd name="connsiteY14" fmla="*/ 2447 h 10045"/>
              <a:gd name="connsiteX15" fmla="*/ 2409 w 10031"/>
              <a:gd name="connsiteY15" fmla="*/ 2978 h 10045"/>
              <a:gd name="connsiteX16" fmla="*/ 2523 w 10031"/>
              <a:gd name="connsiteY16" fmla="*/ 3494 h 10045"/>
              <a:gd name="connsiteX17" fmla="*/ 2610 w 10031"/>
              <a:gd name="connsiteY17" fmla="*/ 3791 h 10045"/>
              <a:gd name="connsiteX18" fmla="*/ 2679 w 10031"/>
              <a:gd name="connsiteY18" fmla="*/ 3942 h 10045"/>
              <a:gd name="connsiteX19" fmla="*/ 2783 w 10031"/>
              <a:gd name="connsiteY19" fmla="*/ 4080 h 10045"/>
              <a:gd name="connsiteX20" fmla="*/ 2847 w 10031"/>
              <a:gd name="connsiteY20" fmla="*/ 4045 h 10045"/>
              <a:gd name="connsiteX21" fmla="*/ 2911 w 10031"/>
              <a:gd name="connsiteY21" fmla="*/ 4011 h 10045"/>
              <a:gd name="connsiteX22" fmla="*/ 2999 w 10031"/>
              <a:gd name="connsiteY22" fmla="*/ 3997 h 10045"/>
              <a:gd name="connsiteX23" fmla="*/ 3108 w 10031"/>
              <a:gd name="connsiteY23" fmla="*/ 4494 h 10045"/>
              <a:gd name="connsiteX24" fmla="*/ 3199 w 10031"/>
              <a:gd name="connsiteY24" fmla="*/ 4837 h 10045"/>
              <a:gd name="connsiteX25" fmla="*/ 3430 w 10031"/>
              <a:gd name="connsiteY25" fmla="*/ 4994 h 10045"/>
              <a:gd name="connsiteX26" fmla="*/ 3654 w 10031"/>
              <a:gd name="connsiteY26" fmla="*/ 5065 h 10045"/>
              <a:gd name="connsiteX27" fmla="*/ 4047 w 10031"/>
              <a:gd name="connsiteY27" fmla="*/ 4689 h 10045"/>
              <a:gd name="connsiteX28" fmla="*/ 5020 w 10031"/>
              <a:gd name="connsiteY28" fmla="*/ 5501 h 10045"/>
              <a:gd name="connsiteX29" fmla="*/ 7673 w 10031"/>
              <a:gd name="connsiteY29" fmla="*/ 5784 h 10045"/>
              <a:gd name="connsiteX30" fmla="*/ 8282 w 10031"/>
              <a:gd name="connsiteY30" fmla="*/ 7266 h 10045"/>
              <a:gd name="connsiteX31" fmla="*/ 9091 w 10031"/>
              <a:gd name="connsiteY31" fmla="*/ 8193 h 10045"/>
              <a:gd name="connsiteX32" fmla="*/ 9520 w 10031"/>
              <a:gd name="connsiteY32" fmla="*/ 8704 h 10045"/>
              <a:gd name="connsiteX33" fmla="*/ 10031 w 10031"/>
              <a:gd name="connsiteY33" fmla="*/ 10045 h 10045"/>
              <a:gd name="connsiteX0" fmla="*/ 11 w 10031"/>
              <a:gd name="connsiteY0" fmla="*/ 10000 h 10045"/>
              <a:gd name="connsiteX1" fmla="*/ 9 w 10031"/>
              <a:gd name="connsiteY1" fmla="*/ 4054 h 10045"/>
              <a:gd name="connsiteX2" fmla="*/ 472 w 10031"/>
              <a:gd name="connsiteY2" fmla="*/ 2312 h 10045"/>
              <a:gd name="connsiteX3" fmla="*/ 1148 w 10031"/>
              <a:gd name="connsiteY3" fmla="*/ 2019 h 10045"/>
              <a:gd name="connsiteX4" fmla="*/ 1442 w 10031"/>
              <a:gd name="connsiteY4" fmla="*/ 1703 h 10045"/>
              <a:gd name="connsiteX5" fmla="*/ 1607 w 10031"/>
              <a:gd name="connsiteY5" fmla="*/ 896 h 10045"/>
              <a:gd name="connsiteX6" fmla="*/ 1716 w 10031"/>
              <a:gd name="connsiteY6" fmla="*/ 876 h 10045"/>
              <a:gd name="connsiteX7" fmla="*/ 1799 w 10031"/>
              <a:gd name="connsiteY7" fmla="*/ 448 h 10045"/>
              <a:gd name="connsiteX8" fmla="*/ 1881 w 10031"/>
              <a:gd name="connsiteY8" fmla="*/ 47 h 10045"/>
              <a:gd name="connsiteX9" fmla="*/ 1965 w 10031"/>
              <a:gd name="connsiteY9" fmla="*/ 0 h 10045"/>
              <a:gd name="connsiteX10" fmla="*/ 2056 w 10031"/>
              <a:gd name="connsiteY10" fmla="*/ 324 h 10045"/>
              <a:gd name="connsiteX11" fmla="*/ 2125 w 10031"/>
              <a:gd name="connsiteY11" fmla="*/ 669 h 10045"/>
              <a:gd name="connsiteX12" fmla="*/ 2189 w 10031"/>
              <a:gd name="connsiteY12" fmla="*/ 1219 h 10045"/>
              <a:gd name="connsiteX13" fmla="*/ 2257 w 10031"/>
              <a:gd name="connsiteY13" fmla="*/ 1894 h 10045"/>
              <a:gd name="connsiteX14" fmla="*/ 2323 w 10031"/>
              <a:gd name="connsiteY14" fmla="*/ 2447 h 10045"/>
              <a:gd name="connsiteX15" fmla="*/ 2409 w 10031"/>
              <a:gd name="connsiteY15" fmla="*/ 2978 h 10045"/>
              <a:gd name="connsiteX16" fmla="*/ 2523 w 10031"/>
              <a:gd name="connsiteY16" fmla="*/ 3494 h 10045"/>
              <a:gd name="connsiteX17" fmla="*/ 2610 w 10031"/>
              <a:gd name="connsiteY17" fmla="*/ 3791 h 10045"/>
              <a:gd name="connsiteX18" fmla="*/ 2679 w 10031"/>
              <a:gd name="connsiteY18" fmla="*/ 3942 h 10045"/>
              <a:gd name="connsiteX19" fmla="*/ 2783 w 10031"/>
              <a:gd name="connsiteY19" fmla="*/ 4080 h 10045"/>
              <a:gd name="connsiteX20" fmla="*/ 2847 w 10031"/>
              <a:gd name="connsiteY20" fmla="*/ 4045 h 10045"/>
              <a:gd name="connsiteX21" fmla="*/ 2911 w 10031"/>
              <a:gd name="connsiteY21" fmla="*/ 4011 h 10045"/>
              <a:gd name="connsiteX22" fmla="*/ 2999 w 10031"/>
              <a:gd name="connsiteY22" fmla="*/ 3997 h 10045"/>
              <a:gd name="connsiteX23" fmla="*/ 3108 w 10031"/>
              <a:gd name="connsiteY23" fmla="*/ 4494 h 10045"/>
              <a:gd name="connsiteX24" fmla="*/ 3199 w 10031"/>
              <a:gd name="connsiteY24" fmla="*/ 4837 h 10045"/>
              <a:gd name="connsiteX25" fmla="*/ 3430 w 10031"/>
              <a:gd name="connsiteY25" fmla="*/ 4994 h 10045"/>
              <a:gd name="connsiteX26" fmla="*/ 3654 w 10031"/>
              <a:gd name="connsiteY26" fmla="*/ 5065 h 10045"/>
              <a:gd name="connsiteX27" fmla="*/ 4047 w 10031"/>
              <a:gd name="connsiteY27" fmla="*/ 4689 h 10045"/>
              <a:gd name="connsiteX28" fmla="*/ 5020 w 10031"/>
              <a:gd name="connsiteY28" fmla="*/ 5501 h 10045"/>
              <a:gd name="connsiteX29" fmla="*/ 7673 w 10031"/>
              <a:gd name="connsiteY29" fmla="*/ 5784 h 10045"/>
              <a:gd name="connsiteX30" fmla="*/ 8282 w 10031"/>
              <a:gd name="connsiteY30" fmla="*/ 7266 h 10045"/>
              <a:gd name="connsiteX31" fmla="*/ 9023 w 10031"/>
              <a:gd name="connsiteY31" fmla="*/ 8017 h 10045"/>
              <a:gd name="connsiteX32" fmla="*/ 9520 w 10031"/>
              <a:gd name="connsiteY32" fmla="*/ 8704 h 10045"/>
              <a:gd name="connsiteX33" fmla="*/ 10031 w 10031"/>
              <a:gd name="connsiteY33" fmla="*/ 10045 h 10045"/>
              <a:gd name="connsiteX0" fmla="*/ 11 w 10031"/>
              <a:gd name="connsiteY0" fmla="*/ 10000 h 10045"/>
              <a:gd name="connsiteX1" fmla="*/ 9 w 10031"/>
              <a:gd name="connsiteY1" fmla="*/ 4054 h 10045"/>
              <a:gd name="connsiteX2" fmla="*/ 472 w 10031"/>
              <a:gd name="connsiteY2" fmla="*/ 2312 h 10045"/>
              <a:gd name="connsiteX3" fmla="*/ 1148 w 10031"/>
              <a:gd name="connsiteY3" fmla="*/ 2019 h 10045"/>
              <a:gd name="connsiteX4" fmla="*/ 1442 w 10031"/>
              <a:gd name="connsiteY4" fmla="*/ 1703 h 10045"/>
              <a:gd name="connsiteX5" fmla="*/ 1607 w 10031"/>
              <a:gd name="connsiteY5" fmla="*/ 896 h 10045"/>
              <a:gd name="connsiteX6" fmla="*/ 1716 w 10031"/>
              <a:gd name="connsiteY6" fmla="*/ 876 h 10045"/>
              <a:gd name="connsiteX7" fmla="*/ 1799 w 10031"/>
              <a:gd name="connsiteY7" fmla="*/ 448 h 10045"/>
              <a:gd name="connsiteX8" fmla="*/ 1881 w 10031"/>
              <a:gd name="connsiteY8" fmla="*/ 47 h 10045"/>
              <a:gd name="connsiteX9" fmla="*/ 1965 w 10031"/>
              <a:gd name="connsiteY9" fmla="*/ 0 h 10045"/>
              <a:gd name="connsiteX10" fmla="*/ 2056 w 10031"/>
              <a:gd name="connsiteY10" fmla="*/ 324 h 10045"/>
              <a:gd name="connsiteX11" fmla="*/ 2125 w 10031"/>
              <a:gd name="connsiteY11" fmla="*/ 669 h 10045"/>
              <a:gd name="connsiteX12" fmla="*/ 2189 w 10031"/>
              <a:gd name="connsiteY12" fmla="*/ 1219 h 10045"/>
              <a:gd name="connsiteX13" fmla="*/ 2257 w 10031"/>
              <a:gd name="connsiteY13" fmla="*/ 1894 h 10045"/>
              <a:gd name="connsiteX14" fmla="*/ 2323 w 10031"/>
              <a:gd name="connsiteY14" fmla="*/ 2447 h 10045"/>
              <a:gd name="connsiteX15" fmla="*/ 2409 w 10031"/>
              <a:gd name="connsiteY15" fmla="*/ 2978 h 10045"/>
              <a:gd name="connsiteX16" fmla="*/ 2523 w 10031"/>
              <a:gd name="connsiteY16" fmla="*/ 3494 h 10045"/>
              <a:gd name="connsiteX17" fmla="*/ 2610 w 10031"/>
              <a:gd name="connsiteY17" fmla="*/ 3791 h 10045"/>
              <a:gd name="connsiteX18" fmla="*/ 2679 w 10031"/>
              <a:gd name="connsiteY18" fmla="*/ 3942 h 10045"/>
              <a:gd name="connsiteX19" fmla="*/ 2783 w 10031"/>
              <a:gd name="connsiteY19" fmla="*/ 4080 h 10045"/>
              <a:gd name="connsiteX20" fmla="*/ 2847 w 10031"/>
              <a:gd name="connsiteY20" fmla="*/ 4045 h 10045"/>
              <a:gd name="connsiteX21" fmla="*/ 2911 w 10031"/>
              <a:gd name="connsiteY21" fmla="*/ 4011 h 10045"/>
              <a:gd name="connsiteX22" fmla="*/ 2999 w 10031"/>
              <a:gd name="connsiteY22" fmla="*/ 3997 h 10045"/>
              <a:gd name="connsiteX23" fmla="*/ 3108 w 10031"/>
              <a:gd name="connsiteY23" fmla="*/ 4494 h 10045"/>
              <a:gd name="connsiteX24" fmla="*/ 3199 w 10031"/>
              <a:gd name="connsiteY24" fmla="*/ 4837 h 10045"/>
              <a:gd name="connsiteX25" fmla="*/ 3430 w 10031"/>
              <a:gd name="connsiteY25" fmla="*/ 4994 h 10045"/>
              <a:gd name="connsiteX26" fmla="*/ 3654 w 10031"/>
              <a:gd name="connsiteY26" fmla="*/ 5065 h 10045"/>
              <a:gd name="connsiteX27" fmla="*/ 4047 w 10031"/>
              <a:gd name="connsiteY27" fmla="*/ 4689 h 10045"/>
              <a:gd name="connsiteX28" fmla="*/ 5020 w 10031"/>
              <a:gd name="connsiteY28" fmla="*/ 5501 h 10045"/>
              <a:gd name="connsiteX29" fmla="*/ 7673 w 10031"/>
              <a:gd name="connsiteY29" fmla="*/ 5784 h 10045"/>
              <a:gd name="connsiteX30" fmla="*/ 8282 w 10031"/>
              <a:gd name="connsiteY30" fmla="*/ 7266 h 10045"/>
              <a:gd name="connsiteX31" fmla="*/ 9023 w 10031"/>
              <a:gd name="connsiteY31" fmla="*/ 8017 h 10045"/>
              <a:gd name="connsiteX32" fmla="*/ 9520 w 10031"/>
              <a:gd name="connsiteY32" fmla="*/ 8704 h 10045"/>
              <a:gd name="connsiteX33" fmla="*/ 10031 w 10031"/>
              <a:gd name="connsiteY33" fmla="*/ 10045 h 10045"/>
              <a:gd name="connsiteX0" fmla="*/ 11 w 10031"/>
              <a:gd name="connsiteY0" fmla="*/ 10000 h 10045"/>
              <a:gd name="connsiteX1" fmla="*/ 9 w 10031"/>
              <a:gd name="connsiteY1" fmla="*/ 4054 h 10045"/>
              <a:gd name="connsiteX2" fmla="*/ 472 w 10031"/>
              <a:gd name="connsiteY2" fmla="*/ 2312 h 10045"/>
              <a:gd name="connsiteX3" fmla="*/ 1148 w 10031"/>
              <a:gd name="connsiteY3" fmla="*/ 2019 h 10045"/>
              <a:gd name="connsiteX4" fmla="*/ 1442 w 10031"/>
              <a:gd name="connsiteY4" fmla="*/ 1703 h 10045"/>
              <a:gd name="connsiteX5" fmla="*/ 1607 w 10031"/>
              <a:gd name="connsiteY5" fmla="*/ 896 h 10045"/>
              <a:gd name="connsiteX6" fmla="*/ 1716 w 10031"/>
              <a:gd name="connsiteY6" fmla="*/ 876 h 10045"/>
              <a:gd name="connsiteX7" fmla="*/ 1799 w 10031"/>
              <a:gd name="connsiteY7" fmla="*/ 448 h 10045"/>
              <a:gd name="connsiteX8" fmla="*/ 1881 w 10031"/>
              <a:gd name="connsiteY8" fmla="*/ 47 h 10045"/>
              <a:gd name="connsiteX9" fmla="*/ 1965 w 10031"/>
              <a:gd name="connsiteY9" fmla="*/ 0 h 10045"/>
              <a:gd name="connsiteX10" fmla="*/ 2056 w 10031"/>
              <a:gd name="connsiteY10" fmla="*/ 324 h 10045"/>
              <a:gd name="connsiteX11" fmla="*/ 2125 w 10031"/>
              <a:gd name="connsiteY11" fmla="*/ 669 h 10045"/>
              <a:gd name="connsiteX12" fmla="*/ 2189 w 10031"/>
              <a:gd name="connsiteY12" fmla="*/ 1219 h 10045"/>
              <a:gd name="connsiteX13" fmla="*/ 2257 w 10031"/>
              <a:gd name="connsiteY13" fmla="*/ 1894 h 10045"/>
              <a:gd name="connsiteX14" fmla="*/ 2323 w 10031"/>
              <a:gd name="connsiteY14" fmla="*/ 2447 h 10045"/>
              <a:gd name="connsiteX15" fmla="*/ 2409 w 10031"/>
              <a:gd name="connsiteY15" fmla="*/ 2978 h 10045"/>
              <a:gd name="connsiteX16" fmla="*/ 2523 w 10031"/>
              <a:gd name="connsiteY16" fmla="*/ 3494 h 10045"/>
              <a:gd name="connsiteX17" fmla="*/ 2610 w 10031"/>
              <a:gd name="connsiteY17" fmla="*/ 3791 h 10045"/>
              <a:gd name="connsiteX18" fmla="*/ 2679 w 10031"/>
              <a:gd name="connsiteY18" fmla="*/ 3942 h 10045"/>
              <a:gd name="connsiteX19" fmla="*/ 2783 w 10031"/>
              <a:gd name="connsiteY19" fmla="*/ 4080 h 10045"/>
              <a:gd name="connsiteX20" fmla="*/ 2847 w 10031"/>
              <a:gd name="connsiteY20" fmla="*/ 4045 h 10045"/>
              <a:gd name="connsiteX21" fmla="*/ 2911 w 10031"/>
              <a:gd name="connsiteY21" fmla="*/ 4011 h 10045"/>
              <a:gd name="connsiteX22" fmla="*/ 2999 w 10031"/>
              <a:gd name="connsiteY22" fmla="*/ 3997 h 10045"/>
              <a:gd name="connsiteX23" fmla="*/ 3108 w 10031"/>
              <a:gd name="connsiteY23" fmla="*/ 4494 h 10045"/>
              <a:gd name="connsiteX24" fmla="*/ 3199 w 10031"/>
              <a:gd name="connsiteY24" fmla="*/ 4837 h 10045"/>
              <a:gd name="connsiteX25" fmla="*/ 3430 w 10031"/>
              <a:gd name="connsiteY25" fmla="*/ 4994 h 10045"/>
              <a:gd name="connsiteX26" fmla="*/ 3654 w 10031"/>
              <a:gd name="connsiteY26" fmla="*/ 5065 h 10045"/>
              <a:gd name="connsiteX27" fmla="*/ 4047 w 10031"/>
              <a:gd name="connsiteY27" fmla="*/ 4689 h 10045"/>
              <a:gd name="connsiteX28" fmla="*/ 5020 w 10031"/>
              <a:gd name="connsiteY28" fmla="*/ 5501 h 10045"/>
              <a:gd name="connsiteX29" fmla="*/ 7673 w 10031"/>
              <a:gd name="connsiteY29" fmla="*/ 5784 h 10045"/>
              <a:gd name="connsiteX30" fmla="*/ 8282 w 10031"/>
              <a:gd name="connsiteY30" fmla="*/ 7266 h 10045"/>
              <a:gd name="connsiteX31" fmla="*/ 9023 w 10031"/>
              <a:gd name="connsiteY31" fmla="*/ 8017 h 10045"/>
              <a:gd name="connsiteX32" fmla="*/ 9520 w 10031"/>
              <a:gd name="connsiteY32" fmla="*/ 8704 h 10045"/>
              <a:gd name="connsiteX33" fmla="*/ 10031 w 10031"/>
              <a:gd name="connsiteY33" fmla="*/ 10045 h 10045"/>
              <a:gd name="connsiteX0" fmla="*/ 11 w 10031"/>
              <a:gd name="connsiteY0" fmla="*/ 10000 h 10045"/>
              <a:gd name="connsiteX1" fmla="*/ 9 w 10031"/>
              <a:gd name="connsiteY1" fmla="*/ 4054 h 10045"/>
              <a:gd name="connsiteX2" fmla="*/ 472 w 10031"/>
              <a:gd name="connsiteY2" fmla="*/ 2312 h 10045"/>
              <a:gd name="connsiteX3" fmla="*/ 1148 w 10031"/>
              <a:gd name="connsiteY3" fmla="*/ 2019 h 10045"/>
              <a:gd name="connsiteX4" fmla="*/ 1442 w 10031"/>
              <a:gd name="connsiteY4" fmla="*/ 1703 h 10045"/>
              <a:gd name="connsiteX5" fmla="*/ 1607 w 10031"/>
              <a:gd name="connsiteY5" fmla="*/ 896 h 10045"/>
              <a:gd name="connsiteX6" fmla="*/ 1716 w 10031"/>
              <a:gd name="connsiteY6" fmla="*/ 876 h 10045"/>
              <a:gd name="connsiteX7" fmla="*/ 1799 w 10031"/>
              <a:gd name="connsiteY7" fmla="*/ 448 h 10045"/>
              <a:gd name="connsiteX8" fmla="*/ 1881 w 10031"/>
              <a:gd name="connsiteY8" fmla="*/ 47 h 10045"/>
              <a:gd name="connsiteX9" fmla="*/ 1965 w 10031"/>
              <a:gd name="connsiteY9" fmla="*/ 0 h 10045"/>
              <a:gd name="connsiteX10" fmla="*/ 2056 w 10031"/>
              <a:gd name="connsiteY10" fmla="*/ 324 h 10045"/>
              <a:gd name="connsiteX11" fmla="*/ 2125 w 10031"/>
              <a:gd name="connsiteY11" fmla="*/ 669 h 10045"/>
              <a:gd name="connsiteX12" fmla="*/ 2189 w 10031"/>
              <a:gd name="connsiteY12" fmla="*/ 1219 h 10045"/>
              <a:gd name="connsiteX13" fmla="*/ 2257 w 10031"/>
              <a:gd name="connsiteY13" fmla="*/ 1894 h 10045"/>
              <a:gd name="connsiteX14" fmla="*/ 2323 w 10031"/>
              <a:gd name="connsiteY14" fmla="*/ 2447 h 10045"/>
              <a:gd name="connsiteX15" fmla="*/ 2409 w 10031"/>
              <a:gd name="connsiteY15" fmla="*/ 2978 h 10045"/>
              <a:gd name="connsiteX16" fmla="*/ 2523 w 10031"/>
              <a:gd name="connsiteY16" fmla="*/ 3494 h 10045"/>
              <a:gd name="connsiteX17" fmla="*/ 2610 w 10031"/>
              <a:gd name="connsiteY17" fmla="*/ 3791 h 10045"/>
              <a:gd name="connsiteX18" fmla="*/ 2679 w 10031"/>
              <a:gd name="connsiteY18" fmla="*/ 3942 h 10045"/>
              <a:gd name="connsiteX19" fmla="*/ 2783 w 10031"/>
              <a:gd name="connsiteY19" fmla="*/ 4080 h 10045"/>
              <a:gd name="connsiteX20" fmla="*/ 2847 w 10031"/>
              <a:gd name="connsiteY20" fmla="*/ 4045 h 10045"/>
              <a:gd name="connsiteX21" fmla="*/ 2911 w 10031"/>
              <a:gd name="connsiteY21" fmla="*/ 4011 h 10045"/>
              <a:gd name="connsiteX22" fmla="*/ 2999 w 10031"/>
              <a:gd name="connsiteY22" fmla="*/ 3997 h 10045"/>
              <a:gd name="connsiteX23" fmla="*/ 3108 w 10031"/>
              <a:gd name="connsiteY23" fmla="*/ 4494 h 10045"/>
              <a:gd name="connsiteX24" fmla="*/ 3199 w 10031"/>
              <a:gd name="connsiteY24" fmla="*/ 4837 h 10045"/>
              <a:gd name="connsiteX25" fmla="*/ 3430 w 10031"/>
              <a:gd name="connsiteY25" fmla="*/ 4994 h 10045"/>
              <a:gd name="connsiteX26" fmla="*/ 3654 w 10031"/>
              <a:gd name="connsiteY26" fmla="*/ 5065 h 10045"/>
              <a:gd name="connsiteX27" fmla="*/ 4047 w 10031"/>
              <a:gd name="connsiteY27" fmla="*/ 4689 h 10045"/>
              <a:gd name="connsiteX28" fmla="*/ 5020 w 10031"/>
              <a:gd name="connsiteY28" fmla="*/ 5501 h 10045"/>
              <a:gd name="connsiteX29" fmla="*/ 7673 w 10031"/>
              <a:gd name="connsiteY29" fmla="*/ 5784 h 10045"/>
              <a:gd name="connsiteX30" fmla="*/ 8367 w 10031"/>
              <a:gd name="connsiteY30" fmla="*/ 6973 h 10045"/>
              <a:gd name="connsiteX31" fmla="*/ 9023 w 10031"/>
              <a:gd name="connsiteY31" fmla="*/ 8017 h 10045"/>
              <a:gd name="connsiteX32" fmla="*/ 9520 w 10031"/>
              <a:gd name="connsiteY32" fmla="*/ 8704 h 10045"/>
              <a:gd name="connsiteX33" fmla="*/ 10031 w 10031"/>
              <a:gd name="connsiteY33" fmla="*/ 10045 h 10045"/>
              <a:gd name="connsiteX0" fmla="*/ 11 w 10031"/>
              <a:gd name="connsiteY0" fmla="*/ 9955 h 10000"/>
              <a:gd name="connsiteX1" fmla="*/ 9 w 10031"/>
              <a:gd name="connsiteY1" fmla="*/ 4009 h 10000"/>
              <a:gd name="connsiteX2" fmla="*/ 472 w 10031"/>
              <a:gd name="connsiteY2" fmla="*/ 2267 h 10000"/>
              <a:gd name="connsiteX3" fmla="*/ 1148 w 10031"/>
              <a:gd name="connsiteY3" fmla="*/ 1974 h 10000"/>
              <a:gd name="connsiteX4" fmla="*/ 1442 w 10031"/>
              <a:gd name="connsiteY4" fmla="*/ 1658 h 10000"/>
              <a:gd name="connsiteX5" fmla="*/ 1607 w 10031"/>
              <a:gd name="connsiteY5" fmla="*/ 851 h 10000"/>
              <a:gd name="connsiteX6" fmla="*/ 1716 w 10031"/>
              <a:gd name="connsiteY6" fmla="*/ 831 h 10000"/>
              <a:gd name="connsiteX7" fmla="*/ 1799 w 10031"/>
              <a:gd name="connsiteY7" fmla="*/ 403 h 10000"/>
              <a:gd name="connsiteX8" fmla="*/ 1881 w 10031"/>
              <a:gd name="connsiteY8" fmla="*/ 2 h 10000"/>
              <a:gd name="connsiteX9" fmla="*/ 2056 w 10031"/>
              <a:gd name="connsiteY9" fmla="*/ 279 h 10000"/>
              <a:gd name="connsiteX10" fmla="*/ 2125 w 10031"/>
              <a:gd name="connsiteY10" fmla="*/ 624 h 10000"/>
              <a:gd name="connsiteX11" fmla="*/ 2189 w 10031"/>
              <a:gd name="connsiteY11" fmla="*/ 1174 h 10000"/>
              <a:gd name="connsiteX12" fmla="*/ 2257 w 10031"/>
              <a:gd name="connsiteY12" fmla="*/ 1849 h 10000"/>
              <a:gd name="connsiteX13" fmla="*/ 2323 w 10031"/>
              <a:gd name="connsiteY13" fmla="*/ 2402 h 10000"/>
              <a:gd name="connsiteX14" fmla="*/ 2409 w 10031"/>
              <a:gd name="connsiteY14" fmla="*/ 2933 h 10000"/>
              <a:gd name="connsiteX15" fmla="*/ 2523 w 10031"/>
              <a:gd name="connsiteY15" fmla="*/ 3449 h 10000"/>
              <a:gd name="connsiteX16" fmla="*/ 2610 w 10031"/>
              <a:gd name="connsiteY16" fmla="*/ 3746 h 10000"/>
              <a:gd name="connsiteX17" fmla="*/ 2679 w 10031"/>
              <a:gd name="connsiteY17" fmla="*/ 3897 h 10000"/>
              <a:gd name="connsiteX18" fmla="*/ 2783 w 10031"/>
              <a:gd name="connsiteY18" fmla="*/ 4035 h 10000"/>
              <a:gd name="connsiteX19" fmla="*/ 2847 w 10031"/>
              <a:gd name="connsiteY19" fmla="*/ 4000 h 10000"/>
              <a:gd name="connsiteX20" fmla="*/ 2911 w 10031"/>
              <a:gd name="connsiteY20" fmla="*/ 3966 h 10000"/>
              <a:gd name="connsiteX21" fmla="*/ 2999 w 10031"/>
              <a:gd name="connsiteY21" fmla="*/ 3952 h 10000"/>
              <a:gd name="connsiteX22" fmla="*/ 3108 w 10031"/>
              <a:gd name="connsiteY22" fmla="*/ 4449 h 10000"/>
              <a:gd name="connsiteX23" fmla="*/ 3199 w 10031"/>
              <a:gd name="connsiteY23" fmla="*/ 4792 h 10000"/>
              <a:gd name="connsiteX24" fmla="*/ 3430 w 10031"/>
              <a:gd name="connsiteY24" fmla="*/ 4949 h 10000"/>
              <a:gd name="connsiteX25" fmla="*/ 3654 w 10031"/>
              <a:gd name="connsiteY25" fmla="*/ 5020 h 10000"/>
              <a:gd name="connsiteX26" fmla="*/ 4047 w 10031"/>
              <a:gd name="connsiteY26" fmla="*/ 4644 h 10000"/>
              <a:gd name="connsiteX27" fmla="*/ 5020 w 10031"/>
              <a:gd name="connsiteY27" fmla="*/ 5456 h 10000"/>
              <a:gd name="connsiteX28" fmla="*/ 7673 w 10031"/>
              <a:gd name="connsiteY28" fmla="*/ 5739 h 10000"/>
              <a:gd name="connsiteX29" fmla="*/ 8367 w 10031"/>
              <a:gd name="connsiteY29" fmla="*/ 6928 h 10000"/>
              <a:gd name="connsiteX30" fmla="*/ 9023 w 10031"/>
              <a:gd name="connsiteY30" fmla="*/ 7972 h 10000"/>
              <a:gd name="connsiteX31" fmla="*/ 9520 w 10031"/>
              <a:gd name="connsiteY31" fmla="*/ 8659 h 10000"/>
              <a:gd name="connsiteX32" fmla="*/ 10031 w 10031"/>
              <a:gd name="connsiteY32" fmla="*/ 10000 h 10000"/>
              <a:gd name="connsiteX0" fmla="*/ 11 w 10031"/>
              <a:gd name="connsiteY0" fmla="*/ 9687 h 9732"/>
              <a:gd name="connsiteX1" fmla="*/ 9 w 10031"/>
              <a:gd name="connsiteY1" fmla="*/ 3741 h 9732"/>
              <a:gd name="connsiteX2" fmla="*/ 472 w 10031"/>
              <a:gd name="connsiteY2" fmla="*/ 1999 h 9732"/>
              <a:gd name="connsiteX3" fmla="*/ 1148 w 10031"/>
              <a:gd name="connsiteY3" fmla="*/ 1706 h 9732"/>
              <a:gd name="connsiteX4" fmla="*/ 1442 w 10031"/>
              <a:gd name="connsiteY4" fmla="*/ 1390 h 9732"/>
              <a:gd name="connsiteX5" fmla="*/ 1607 w 10031"/>
              <a:gd name="connsiteY5" fmla="*/ 583 h 9732"/>
              <a:gd name="connsiteX6" fmla="*/ 1716 w 10031"/>
              <a:gd name="connsiteY6" fmla="*/ 563 h 9732"/>
              <a:gd name="connsiteX7" fmla="*/ 1799 w 10031"/>
              <a:gd name="connsiteY7" fmla="*/ 135 h 9732"/>
              <a:gd name="connsiteX8" fmla="*/ 2056 w 10031"/>
              <a:gd name="connsiteY8" fmla="*/ 11 h 9732"/>
              <a:gd name="connsiteX9" fmla="*/ 2125 w 10031"/>
              <a:gd name="connsiteY9" fmla="*/ 356 h 9732"/>
              <a:gd name="connsiteX10" fmla="*/ 2189 w 10031"/>
              <a:gd name="connsiteY10" fmla="*/ 906 h 9732"/>
              <a:gd name="connsiteX11" fmla="*/ 2257 w 10031"/>
              <a:gd name="connsiteY11" fmla="*/ 1581 h 9732"/>
              <a:gd name="connsiteX12" fmla="*/ 2323 w 10031"/>
              <a:gd name="connsiteY12" fmla="*/ 2134 h 9732"/>
              <a:gd name="connsiteX13" fmla="*/ 2409 w 10031"/>
              <a:gd name="connsiteY13" fmla="*/ 2665 h 9732"/>
              <a:gd name="connsiteX14" fmla="*/ 2523 w 10031"/>
              <a:gd name="connsiteY14" fmla="*/ 3181 h 9732"/>
              <a:gd name="connsiteX15" fmla="*/ 2610 w 10031"/>
              <a:gd name="connsiteY15" fmla="*/ 3478 h 9732"/>
              <a:gd name="connsiteX16" fmla="*/ 2679 w 10031"/>
              <a:gd name="connsiteY16" fmla="*/ 3629 h 9732"/>
              <a:gd name="connsiteX17" fmla="*/ 2783 w 10031"/>
              <a:gd name="connsiteY17" fmla="*/ 3767 h 9732"/>
              <a:gd name="connsiteX18" fmla="*/ 2847 w 10031"/>
              <a:gd name="connsiteY18" fmla="*/ 3732 h 9732"/>
              <a:gd name="connsiteX19" fmla="*/ 2911 w 10031"/>
              <a:gd name="connsiteY19" fmla="*/ 3698 h 9732"/>
              <a:gd name="connsiteX20" fmla="*/ 2999 w 10031"/>
              <a:gd name="connsiteY20" fmla="*/ 3684 h 9732"/>
              <a:gd name="connsiteX21" fmla="*/ 3108 w 10031"/>
              <a:gd name="connsiteY21" fmla="*/ 4181 h 9732"/>
              <a:gd name="connsiteX22" fmla="*/ 3199 w 10031"/>
              <a:gd name="connsiteY22" fmla="*/ 4524 h 9732"/>
              <a:gd name="connsiteX23" fmla="*/ 3430 w 10031"/>
              <a:gd name="connsiteY23" fmla="*/ 4681 h 9732"/>
              <a:gd name="connsiteX24" fmla="*/ 3654 w 10031"/>
              <a:gd name="connsiteY24" fmla="*/ 4752 h 9732"/>
              <a:gd name="connsiteX25" fmla="*/ 4047 w 10031"/>
              <a:gd name="connsiteY25" fmla="*/ 4376 h 9732"/>
              <a:gd name="connsiteX26" fmla="*/ 5020 w 10031"/>
              <a:gd name="connsiteY26" fmla="*/ 5188 h 9732"/>
              <a:gd name="connsiteX27" fmla="*/ 7673 w 10031"/>
              <a:gd name="connsiteY27" fmla="*/ 5471 h 9732"/>
              <a:gd name="connsiteX28" fmla="*/ 8367 w 10031"/>
              <a:gd name="connsiteY28" fmla="*/ 6660 h 9732"/>
              <a:gd name="connsiteX29" fmla="*/ 9023 w 10031"/>
              <a:gd name="connsiteY29" fmla="*/ 7704 h 9732"/>
              <a:gd name="connsiteX30" fmla="*/ 9520 w 10031"/>
              <a:gd name="connsiteY30" fmla="*/ 8391 h 9732"/>
              <a:gd name="connsiteX31" fmla="*/ 10031 w 10031"/>
              <a:gd name="connsiteY31" fmla="*/ 9732 h 9732"/>
              <a:gd name="connsiteX0" fmla="*/ 11 w 10000"/>
              <a:gd name="connsiteY0" fmla="*/ 9821 h 9867"/>
              <a:gd name="connsiteX1" fmla="*/ 9 w 10000"/>
              <a:gd name="connsiteY1" fmla="*/ 3711 h 9867"/>
              <a:gd name="connsiteX2" fmla="*/ 471 w 10000"/>
              <a:gd name="connsiteY2" fmla="*/ 1921 h 9867"/>
              <a:gd name="connsiteX3" fmla="*/ 1144 w 10000"/>
              <a:gd name="connsiteY3" fmla="*/ 1620 h 9867"/>
              <a:gd name="connsiteX4" fmla="*/ 1438 w 10000"/>
              <a:gd name="connsiteY4" fmla="*/ 1295 h 9867"/>
              <a:gd name="connsiteX5" fmla="*/ 1602 w 10000"/>
              <a:gd name="connsiteY5" fmla="*/ 466 h 9867"/>
              <a:gd name="connsiteX6" fmla="*/ 1711 w 10000"/>
              <a:gd name="connsiteY6" fmla="*/ 446 h 9867"/>
              <a:gd name="connsiteX7" fmla="*/ 1793 w 10000"/>
              <a:gd name="connsiteY7" fmla="*/ 6 h 9867"/>
              <a:gd name="connsiteX8" fmla="*/ 2118 w 10000"/>
              <a:gd name="connsiteY8" fmla="*/ 233 h 9867"/>
              <a:gd name="connsiteX9" fmla="*/ 2182 w 10000"/>
              <a:gd name="connsiteY9" fmla="*/ 798 h 9867"/>
              <a:gd name="connsiteX10" fmla="*/ 2250 w 10000"/>
              <a:gd name="connsiteY10" fmla="*/ 1492 h 9867"/>
              <a:gd name="connsiteX11" fmla="*/ 2316 w 10000"/>
              <a:gd name="connsiteY11" fmla="*/ 2060 h 9867"/>
              <a:gd name="connsiteX12" fmla="*/ 2402 w 10000"/>
              <a:gd name="connsiteY12" fmla="*/ 2605 h 9867"/>
              <a:gd name="connsiteX13" fmla="*/ 2515 w 10000"/>
              <a:gd name="connsiteY13" fmla="*/ 3136 h 9867"/>
              <a:gd name="connsiteX14" fmla="*/ 2602 w 10000"/>
              <a:gd name="connsiteY14" fmla="*/ 3441 h 9867"/>
              <a:gd name="connsiteX15" fmla="*/ 2671 w 10000"/>
              <a:gd name="connsiteY15" fmla="*/ 3596 h 9867"/>
              <a:gd name="connsiteX16" fmla="*/ 2774 w 10000"/>
              <a:gd name="connsiteY16" fmla="*/ 3738 h 9867"/>
              <a:gd name="connsiteX17" fmla="*/ 2838 w 10000"/>
              <a:gd name="connsiteY17" fmla="*/ 3702 h 9867"/>
              <a:gd name="connsiteX18" fmla="*/ 2902 w 10000"/>
              <a:gd name="connsiteY18" fmla="*/ 3667 h 9867"/>
              <a:gd name="connsiteX19" fmla="*/ 2990 w 10000"/>
              <a:gd name="connsiteY19" fmla="*/ 3652 h 9867"/>
              <a:gd name="connsiteX20" fmla="*/ 3098 w 10000"/>
              <a:gd name="connsiteY20" fmla="*/ 4163 h 9867"/>
              <a:gd name="connsiteX21" fmla="*/ 3189 w 10000"/>
              <a:gd name="connsiteY21" fmla="*/ 4516 h 9867"/>
              <a:gd name="connsiteX22" fmla="*/ 3419 w 10000"/>
              <a:gd name="connsiteY22" fmla="*/ 4677 h 9867"/>
              <a:gd name="connsiteX23" fmla="*/ 3643 w 10000"/>
              <a:gd name="connsiteY23" fmla="*/ 4750 h 9867"/>
              <a:gd name="connsiteX24" fmla="*/ 4034 w 10000"/>
              <a:gd name="connsiteY24" fmla="*/ 4364 h 9867"/>
              <a:gd name="connsiteX25" fmla="*/ 5004 w 10000"/>
              <a:gd name="connsiteY25" fmla="*/ 5198 h 9867"/>
              <a:gd name="connsiteX26" fmla="*/ 7649 w 10000"/>
              <a:gd name="connsiteY26" fmla="*/ 5489 h 9867"/>
              <a:gd name="connsiteX27" fmla="*/ 8341 w 10000"/>
              <a:gd name="connsiteY27" fmla="*/ 6710 h 9867"/>
              <a:gd name="connsiteX28" fmla="*/ 8995 w 10000"/>
              <a:gd name="connsiteY28" fmla="*/ 7783 h 9867"/>
              <a:gd name="connsiteX29" fmla="*/ 9491 w 10000"/>
              <a:gd name="connsiteY29" fmla="*/ 8489 h 9867"/>
              <a:gd name="connsiteX30" fmla="*/ 10000 w 10000"/>
              <a:gd name="connsiteY30" fmla="*/ 9867 h 9867"/>
              <a:gd name="connsiteX0" fmla="*/ 11 w 10000"/>
              <a:gd name="connsiteY0" fmla="*/ 9953 h 10000"/>
              <a:gd name="connsiteX1" fmla="*/ 9 w 10000"/>
              <a:gd name="connsiteY1" fmla="*/ 3761 h 10000"/>
              <a:gd name="connsiteX2" fmla="*/ 471 w 10000"/>
              <a:gd name="connsiteY2" fmla="*/ 1947 h 10000"/>
              <a:gd name="connsiteX3" fmla="*/ 1144 w 10000"/>
              <a:gd name="connsiteY3" fmla="*/ 1642 h 10000"/>
              <a:gd name="connsiteX4" fmla="*/ 1438 w 10000"/>
              <a:gd name="connsiteY4" fmla="*/ 1312 h 10000"/>
              <a:gd name="connsiteX5" fmla="*/ 1602 w 10000"/>
              <a:gd name="connsiteY5" fmla="*/ 472 h 10000"/>
              <a:gd name="connsiteX6" fmla="*/ 1711 w 10000"/>
              <a:gd name="connsiteY6" fmla="*/ 452 h 10000"/>
              <a:gd name="connsiteX7" fmla="*/ 1793 w 10000"/>
              <a:gd name="connsiteY7" fmla="*/ 6 h 10000"/>
              <a:gd name="connsiteX8" fmla="*/ 2118 w 10000"/>
              <a:gd name="connsiteY8" fmla="*/ 236 h 10000"/>
              <a:gd name="connsiteX9" fmla="*/ 2182 w 10000"/>
              <a:gd name="connsiteY9" fmla="*/ 809 h 10000"/>
              <a:gd name="connsiteX10" fmla="*/ 2250 w 10000"/>
              <a:gd name="connsiteY10" fmla="*/ 1512 h 10000"/>
              <a:gd name="connsiteX11" fmla="*/ 2316 w 10000"/>
              <a:gd name="connsiteY11" fmla="*/ 2088 h 10000"/>
              <a:gd name="connsiteX12" fmla="*/ 2402 w 10000"/>
              <a:gd name="connsiteY12" fmla="*/ 2640 h 10000"/>
              <a:gd name="connsiteX13" fmla="*/ 2515 w 10000"/>
              <a:gd name="connsiteY13" fmla="*/ 3178 h 10000"/>
              <a:gd name="connsiteX14" fmla="*/ 2602 w 10000"/>
              <a:gd name="connsiteY14" fmla="*/ 3487 h 10000"/>
              <a:gd name="connsiteX15" fmla="*/ 2671 w 10000"/>
              <a:gd name="connsiteY15" fmla="*/ 3644 h 10000"/>
              <a:gd name="connsiteX16" fmla="*/ 2774 w 10000"/>
              <a:gd name="connsiteY16" fmla="*/ 3788 h 10000"/>
              <a:gd name="connsiteX17" fmla="*/ 2838 w 10000"/>
              <a:gd name="connsiteY17" fmla="*/ 3752 h 10000"/>
              <a:gd name="connsiteX18" fmla="*/ 2902 w 10000"/>
              <a:gd name="connsiteY18" fmla="*/ 3716 h 10000"/>
              <a:gd name="connsiteX19" fmla="*/ 3098 w 10000"/>
              <a:gd name="connsiteY19" fmla="*/ 4219 h 10000"/>
              <a:gd name="connsiteX20" fmla="*/ 3189 w 10000"/>
              <a:gd name="connsiteY20" fmla="*/ 4577 h 10000"/>
              <a:gd name="connsiteX21" fmla="*/ 3419 w 10000"/>
              <a:gd name="connsiteY21" fmla="*/ 4740 h 10000"/>
              <a:gd name="connsiteX22" fmla="*/ 3643 w 10000"/>
              <a:gd name="connsiteY22" fmla="*/ 4814 h 10000"/>
              <a:gd name="connsiteX23" fmla="*/ 4034 w 10000"/>
              <a:gd name="connsiteY23" fmla="*/ 4423 h 10000"/>
              <a:gd name="connsiteX24" fmla="*/ 5004 w 10000"/>
              <a:gd name="connsiteY24" fmla="*/ 5268 h 10000"/>
              <a:gd name="connsiteX25" fmla="*/ 7649 w 10000"/>
              <a:gd name="connsiteY25" fmla="*/ 5563 h 10000"/>
              <a:gd name="connsiteX26" fmla="*/ 8341 w 10000"/>
              <a:gd name="connsiteY26" fmla="*/ 6800 h 10000"/>
              <a:gd name="connsiteX27" fmla="*/ 8995 w 10000"/>
              <a:gd name="connsiteY27" fmla="*/ 7888 h 10000"/>
              <a:gd name="connsiteX28" fmla="*/ 9491 w 10000"/>
              <a:gd name="connsiteY28" fmla="*/ 8603 h 10000"/>
              <a:gd name="connsiteX29" fmla="*/ 10000 w 10000"/>
              <a:gd name="connsiteY29" fmla="*/ 10000 h 10000"/>
              <a:gd name="connsiteX0" fmla="*/ 11 w 10000"/>
              <a:gd name="connsiteY0" fmla="*/ 9953 h 10000"/>
              <a:gd name="connsiteX1" fmla="*/ 9 w 10000"/>
              <a:gd name="connsiteY1" fmla="*/ 3761 h 10000"/>
              <a:gd name="connsiteX2" fmla="*/ 471 w 10000"/>
              <a:gd name="connsiteY2" fmla="*/ 1947 h 10000"/>
              <a:gd name="connsiteX3" fmla="*/ 1144 w 10000"/>
              <a:gd name="connsiteY3" fmla="*/ 1642 h 10000"/>
              <a:gd name="connsiteX4" fmla="*/ 1438 w 10000"/>
              <a:gd name="connsiteY4" fmla="*/ 1312 h 10000"/>
              <a:gd name="connsiteX5" fmla="*/ 1602 w 10000"/>
              <a:gd name="connsiteY5" fmla="*/ 472 h 10000"/>
              <a:gd name="connsiteX6" fmla="*/ 1711 w 10000"/>
              <a:gd name="connsiteY6" fmla="*/ 452 h 10000"/>
              <a:gd name="connsiteX7" fmla="*/ 1793 w 10000"/>
              <a:gd name="connsiteY7" fmla="*/ 6 h 10000"/>
              <a:gd name="connsiteX8" fmla="*/ 2118 w 10000"/>
              <a:gd name="connsiteY8" fmla="*/ 236 h 10000"/>
              <a:gd name="connsiteX9" fmla="*/ 2182 w 10000"/>
              <a:gd name="connsiteY9" fmla="*/ 809 h 10000"/>
              <a:gd name="connsiteX10" fmla="*/ 2250 w 10000"/>
              <a:gd name="connsiteY10" fmla="*/ 1512 h 10000"/>
              <a:gd name="connsiteX11" fmla="*/ 2316 w 10000"/>
              <a:gd name="connsiteY11" fmla="*/ 2088 h 10000"/>
              <a:gd name="connsiteX12" fmla="*/ 2402 w 10000"/>
              <a:gd name="connsiteY12" fmla="*/ 2640 h 10000"/>
              <a:gd name="connsiteX13" fmla="*/ 2515 w 10000"/>
              <a:gd name="connsiteY13" fmla="*/ 3178 h 10000"/>
              <a:gd name="connsiteX14" fmla="*/ 2602 w 10000"/>
              <a:gd name="connsiteY14" fmla="*/ 3487 h 10000"/>
              <a:gd name="connsiteX15" fmla="*/ 2671 w 10000"/>
              <a:gd name="connsiteY15" fmla="*/ 3644 h 10000"/>
              <a:gd name="connsiteX16" fmla="*/ 2774 w 10000"/>
              <a:gd name="connsiteY16" fmla="*/ 3788 h 10000"/>
              <a:gd name="connsiteX17" fmla="*/ 2838 w 10000"/>
              <a:gd name="connsiteY17" fmla="*/ 3752 h 10000"/>
              <a:gd name="connsiteX18" fmla="*/ 2902 w 10000"/>
              <a:gd name="connsiteY18" fmla="*/ 3716 h 10000"/>
              <a:gd name="connsiteX19" fmla="*/ 3098 w 10000"/>
              <a:gd name="connsiteY19" fmla="*/ 4219 h 10000"/>
              <a:gd name="connsiteX20" fmla="*/ 3189 w 10000"/>
              <a:gd name="connsiteY20" fmla="*/ 4577 h 10000"/>
              <a:gd name="connsiteX21" fmla="*/ 3419 w 10000"/>
              <a:gd name="connsiteY21" fmla="*/ 4740 h 10000"/>
              <a:gd name="connsiteX22" fmla="*/ 4034 w 10000"/>
              <a:gd name="connsiteY22" fmla="*/ 4423 h 10000"/>
              <a:gd name="connsiteX23" fmla="*/ 5004 w 10000"/>
              <a:gd name="connsiteY23" fmla="*/ 5268 h 10000"/>
              <a:gd name="connsiteX24" fmla="*/ 7649 w 10000"/>
              <a:gd name="connsiteY24" fmla="*/ 5563 h 10000"/>
              <a:gd name="connsiteX25" fmla="*/ 8341 w 10000"/>
              <a:gd name="connsiteY25" fmla="*/ 6800 h 10000"/>
              <a:gd name="connsiteX26" fmla="*/ 8995 w 10000"/>
              <a:gd name="connsiteY26" fmla="*/ 7888 h 10000"/>
              <a:gd name="connsiteX27" fmla="*/ 9491 w 10000"/>
              <a:gd name="connsiteY27" fmla="*/ 8603 h 10000"/>
              <a:gd name="connsiteX28" fmla="*/ 10000 w 10000"/>
              <a:gd name="connsiteY28" fmla="*/ 10000 h 10000"/>
              <a:gd name="connsiteX0" fmla="*/ 11 w 10000"/>
              <a:gd name="connsiteY0" fmla="*/ 9953 h 10000"/>
              <a:gd name="connsiteX1" fmla="*/ 9 w 10000"/>
              <a:gd name="connsiteY1" fmla="*/ 3761 h 10000"/>
              <a:gd name="connsiteX2" fmla="*/ 471 w 10000"/>
              <a:gd name="connsiteY2" fmla="*/ 1947 h 10000"/>
              <a:gd name="connsiteX3" fmla="*/ 1144 w 10000"/>
              <a:gd name="connsiteY3" fmla="*/ 1642 h 10000"/>
              <a:gd name="connsiteX4" fmla="*/ 1438 w 10000"/>
              <a:gd name="connsiteY4" fmla="*/ 1312 h 10000"/>
              <a:gd name="connsiteX5" fmla="*/ 1602 w 10000"/>
              <a:gd name="connsiteY5" fmla="*/ 472 h 10000"/>
              <a:gd name="connsiteX6" fmla="*/ 1711 w 10000"/>
              <a:gd name="connsiteY6" fmla="*/ 452 h 10000"/>
              <a:gd name="connsiteX7" fmla="*/ 1793 w 10000"/>
              <a:gd name="connsiteY7" fmla="*/ 6 h 10000"/>
              <a:gd name="connsiteX8" fmla="*/ 2118 w 10000"/>
              <a:gd name="connsiteY8" fmla="*/ 236 h 10000"/>
              <a:gd name="connsiteX9" fmla="*/ 2182 w 10000"/>
              <a:gd name="connsiteY9" fmla="*/ 809 h 10000"/>
              <a:gd name="connsiteX10" fmla="*/ 2250 w 10000"/>
              <a:gd name="connsiteY10" fmla="*/ 1512 h 10000"/>
              <a:gd name="connsiteX11" fmla="*/ 2316 w 10000"/>
              <a:gd name="connsiteY11" fmla="*/ 2088 h 10000"/>
              <a:gd name="connsiteX12" fmla="*/ 2402 w 10000"/>
              <a:gd name="connsiteY12" fmla="*/ 2640 h 10000"/>
              <a:gd name="connsiteX13" fmla="*/ 2515 w 10000"/>
              <a:gd name="connsiteY13" fmla="*/ 3178 h 10000"/>
              <a:gd name="connsiteX14" fmla="*/ 2602 w 10000"/>
              <a:gd name="connsiteY14" fmla="*/ 3487 h 10000"/>
              <a:gd name="connsiteX15" fmla="*/ 2671 w 10000"/>
              <a:gd name="connsiteY15" fmla="*/ 3644 h 10000"/>
              <a:gd name="connsiteX16" fmla="*/ 2774 w 10000"/>
              <a:gd name="connsiteY16" fmla="*/ 3788 h 10000"/>
              <a:gd name="connsiteX17" fmla="*/ 2838 w 10000"/>
              <a:gd name="connsiteY17" fmla="*/ 3752 h 10000"/>
              <a:gd name="connsiteX18" fmla="*/ 2902 w 10000"/>
              <a:gd name="connsiteY18" fmla="*/ 3716 h 10000"/>
              <a:gd name="connsiteX19" fmla="*/ 3098 w 10000"/>
              <a:gd name="connsiteY19" fmla="*/ 4219 h 10000"/>
              <a:gd name="connsiteX20" fmla="*/ 3189 w 10000"/>
              <a:gd name="connsiteY20" fmla="*/ 4577 h 10000"/>
              <a:gd name="connsiteX21" fmla="*/ 3470 w 10000"/>
              <a:gd name="connsiteY21" fmla="*/ 4717 h 10000"/>
              <a:gd name="connsiteX22" fmla="*/ 4034 w 10000"/>
              <a:gd name="connsiteY22" fmla="*/ 4423 h 10000"/>
              <a:gd name="connsiteX23" fmla="*/ 5004 w 10000"/>
              <a:gd name="connsiteY23" fmla="*/ 5268 h 10000"/>
              <a:gd name="connsiteX24" fmla="*/ 7649 w 10000"/>
              <a:gd name="connsiteY24" fmla="*/ 5563 h 10000"/>
              <a:gd name="connsiteX25" fmla="*/ 8341 w 10000"/>
              <a:gd name="connsiteY25" fmla="*/ 6800 h 10000"/>
              <a:gd name="connsiteX26" fmla="*/ 8995 w 10000"/>
              <a:gd name="connsiteY26" fmla="*/ 7888 h 10000"/>
              <a:gd name="connsiteX27" fmla="*/ 9491 w 10000"/>
              <a:gd name="connsiteY27" fmla="*/ 8603 h 10000"/>
              <a:gd name="connsiteX28" fmla="*/ 10000 w 10000"/>
              <a:gd name="connsiteY28" fmla="*/ 10000 h 10000"/>
              <a:gd name="connsiteX0" fmla="*/ 11 w 10000"/>
              <a:gd name="connsiteY0" fmla="*/ 9953 h 10000"/>
              <a:gd name="connsiteX1" fmla="*/ 9 w 10000"/>
              <a:gd name="connsiteY1" fmla="*/ 3761 h 10000"/>
              <a:gd name="connsiteX2" fmla="*/ 471 w 10000"/>
              <a:gd name="connsiteY2" fmla="*/ 1947 h 10000"/>
              <a:gd name="connsiteX3" fmla="*/ 1144 w 10000"/>
              <a:gd name="connsiteY3" fmla="*/ 1642 h 10000"/>
              <a:gd name="connsiteX4" fmla="*/ 1438 w 10000"/>
              <a:gd name="connsiteY4" fmla="*/ 1312 h 10000"/>
              <a:gd name="connsiteX5" fmla="*/ 1602 w 10000"/>
              <a:gd name="connsiteY5" fmla="*/ 472 h 10000"/>
              <a:gd name="connsiteX6" fmla="*/ 1711 w 10000"/>
              <a:gd name="connsiteY6" fmla="*/ 452 h 10000"/>
              <a:gd name="connsiteX7" fmla="*/ 1793 w 10000"/>
              <a:gd name="connsiteY7" fmla="*/ 6 h 10000"/>
              <a:gd name="connsiteX8" fmla="*/ 2118 w 10000"/>
              <a:gd name="connsiteY8" fmla="*/ 236 h 10000"/>
              <a:gd name="connsiteX9" fmla="*/ 2182 w 10000"/>
              <a:gd name="connsiteY9" fmla="*/ 809 h 10000"/>
              <a:gd name="connsiteX10" fmla="*/ 2250 w 10000"/>
              <a:gd name="connsiteY10" fmla="*/ 1512 h 10000"/>
              <a:gd name="connsiteX11" fmla="*/ 2316 w 10000"/>
              <a:gd name="connsiteY11" fmla="*/ 2088 h 10000"/>
              <a:gd name="connsiteX12" fmla="*/ 2402 w 10000"/>
              <a:gd name="connsiteY12" fmla="*/ 2640 h 10000"/>
              <a:gd name="connsiteX13" fmla="*/ 2515 w 10000"/>
              <a:gd name="connsiteY13" fmla="*/ 3178 h 10000"/>
              <a:gd name="connsiteX14" fmla="*/ 2602 w 10000"/>
              <a:gd name="connsiteY14" fmla="*/ 3487 h 10000"/>
              <a:gd name="connsiteX15" fmla="*/ 2671 w 10000"/>
              <a:gd name="connsiteY15" fmla="*/ 3644 h 10000"/>
              <a:gd name="connsiteX16" fmla="*/ 2774 w 10000"/>
              <a:gd name="connsiteY16" fmla="*/ 3788 h 10000"/>
              <a:gd name="connsiteX17" fmla="*/ 2838 w 10000"/>
              <a:gd name="connsiteY17" fmla="*/ 3752 h 10000"/>
              <a:gd name="connsiteX18" fmla="*/ 2902 w 10000"/>
              <a:gd name="connsiteY18" fmla="*/ 3716 h 10000"/>
              <a:gd name="connsiteX19" fmla="*/ 3098 w 10000"/>
              <a:gd name="connsiteY19" fmla="*/ 4219 h 10000"/>
              <a:gd name="connsiteX20" fmla="*/ 3189 w 10000"/>
              <a:gd name="connsiteY20" fmla="*/ 4577 h 10000"/>
              <a:gd name="connsiteX21" fmla="*/ 3470 w 10000"/>
              <a:gd name="connsiteY21" fmla="*/ 4717 h 10000"/>
              <a:gd name="connsiteX22" fmla="*/ 4034 w 10000"/>
              <a:gd name="connsiteY22" fmla="*/ 4423 h 10000"/>
              <a:gd name="connsiteX23" fmla="*/ 5004 w 10000"/>
              <a:gd name="connsiteY23" fmla="*/ 5268 h 10000"/>
              <a:gd name="connsiteX24" fmla="*/ 7649 w 10000"/>
              <a:gd name="connsiteY24" fmla="*/ 5563 h 10000"/>
              <a:gd name="connsiteX25" fmla="*/ 8341 w 10000"/>
              <a:gd name="connsiteY25" fmla="*/ 6800 h 10000"/>
              <a:gd name="connsiteX26" fmla="*/ 8995 w 10000"/>
              <a:gd name="connsiteY26" fmla="*/ 7888 h 10000"/>
              <a:gd name="connsiteX27" fmla="*/ 9491 w 10000"/>
              <a:gd name="connsiteY27" fmla="*/ 8603 h 10000"/>
              <a:gd name="connsiteX28" fmla="*/ 10000 w 10000"/>
              <a:gd name="connsiteY28" fmla="*/ 10000 h 10000"/>
              <a:gd name="connsiteX0" fmla="*/ 11 w 10000"/>
              <a:gd name="connsiteY0" fmla="*/ 9947 h 9994"/>
              <a:gd name="connsiteX1" fmla="*/ 9 w 10000"/>
              <a:gd name="connsiteY1" fmla="*/ 3755 h 9994"/>
              <a:gd name="connsiteX2" fmla="*/ 471 w 10000"/>
              <a:gd name="connsiteY2" fmla="*/ 1941 h 9994"/>
              <a:gd name="connsiteX3" fmla="*/ 1144 w 10000"/>
              <a:gd name="connsiteY3" fmla="*/ 1636 h 9994"/>
              <a:gd name="connsiteX4" fmla="*/ 1438 w 10000"/>
              <a:gd name="connsiteY4" fmla="*/ 1306 h 9994"/>
              <a:gd name="connsiteX5" fmla="*/ 1602 w 10000"/>
              <a:gd name="connsiteY5" fmla="*/ 466 h 9994"/>
              <a:gd name="connsiteX6" fmla="*/ 1711 w 10000"/>
              <a:gd name="connsiteY6" fmla="*/ 446 h 9994"/>
              <a:gd name="connsiteX7" fmla="*/ 1793 w 10000"/>
              <a:gd name="connsiteY7" fmla="*/ 0 h 9994"/>
              <a:gd name="connsiteX8" fmla="*/ 2182 w 10000"/>
              <a:gd name="connsiteY8" fmla="*/ 803 h 9994"/>
              <a:gd name="connsiteX9" fmla="*/ 2250 w 10000"/>
              <a:gd name="connsiteY9" fmla="*/ 1506 h 9994"/>
              <a:gd name="connsiteX10" fmla="*/ 2316 w 10000"/>
              <a:gd name="connsiteY10" fmla="*/ 2082 h 9994"/>
              <a:gd name="connsiteX11" fmla="*/ 2402 w 10000"/>
              <a:gd name="connsiteY11" fmla="*/ 2634 h 9994"/>
              <a:gd name="connsiteX12" fmla="*/ 2515 w 10000"/>
              <a:gd name="connsiteY12" fmla="*/ 3172 h 9994"/>
              <a:gd name="connsiteX13" fmla="*/ 2602 w 10000"/>
              <a:gd name="connsiteY13" fmla="*/ 3481 h 9994"/>
              <a:gd name="connsiteX14" fmla="*/ 2671 w 10000"/>
              <a:gd name="connsiteY14" fmla="*/ 3638 h 9994"/>
              <a:gd name="connsiteX15" fmla="*/ 2774 w 10000"/>
              <a:gd name="connsiteY15" fmla="*/ 3782 h 9994"/>
              <a:gd name="connsiteX16" fmla="*/ 2838 w 10000"/>
              <a:gd name="connsiteY16" fmla="*/ 3746 h 9994"/>
              <a:gd name="connsiteX17" fmla="*/ 2902 w 10000"/>
              <a:gd name="connsiteY17" fmla="*/ 3710 h 9994"/>
              <a:gd name="connsiteX18" fmla="*/ 3098 w 10000"/>
              <a:gd name="connsiteY18" fmla="*/ 4213 h 9994"/>
              <a:gd name="connsiteX19" fmla="*/ 3189 w 10000"/>
              <a:gd name="connsiteY19" fmla="*/ 4571 h 9994"/>
              <a:gd name="connsiteX20" fmla="*/ 3470 w 10000"/>
              <a:gd name="connsiteY20" fmla="*/ 4711 h 9994"/>
              <a:gd name="connsiteX21" fmla="*/ 4034 w 10000"/>
              <a:gd name="connsiteY21" fmla="*/ 4417 h 9994"/>
              <a:gd name="connsiteX22" fmla="*/ 5004 w 10000"/>
              <a:gd name="connsiteY22" fmla="*/ 5262 h 9994"/>
              <a:gd name="connsiteX23" fmla="*/ 7649 w 10000"/>
              <a:gd name="connsiteY23" fmla="*/ 5557 h 9994"/>
              <a:gd name="connsiteX24" fmla="*/ 8341 w 10000"/>
              <a:gd name="connsiteY24" fmla="*/ 6794 h 9994"/>
              <a:gd name="connsiteX25" fmla="*/ 8995 w 10000"/>
              <a:gd name="connsiteY25" fmla="*/ 7882 h 9994"/>
              <a:gd name="connsiteX26" fmla="*/ 9491 w 10000"/>
              <a:gd name="connsiteY26" fmla="*/ 8597 h 9994"/>
              <a:gd name="connsiteX27" fmla="*/ 10000 w 10000"/>
              <a:gd name="connsiteY27" fmla="*/ 9994 h 9994"/>
              <a:gd name="connsiteX0" fmla="*/ 11 w 10000"/>
              <a:gd name="connsiteY0" fmla="*/ 9507 h 9554"/>
              <a:gd name="connsiteX1" fmla="*/ 9 w 10000"/>
              <a:gd name="connsiteY1" fmla="*/ 3311 h 9554"/>
              <a:gd name="connsiteX2" fmla="*/ 471 w 10000"/>
              <a:gd name="connsiteY2" fmla="*/ 1496 h 9554"/>
              <a:gd name="connsiteX3" fmla="*/ 1144 w 10000"/>
              <a:gd name="connsiteY3" fmla="*/ 1191 h 9554"/>
              <a:gd name="connsiteX4" fmla="*/ 1438 w 10000"/>
              <a:gd name="connsiteY4" fmla="*/ 861 h 9554"/>
              <a:gd name="connsiteX5" fmla="*/ 1602 w 10000"/>
              <a:gd name="connsiteY5" fmla="*/ 20 h 9554"/>
              <a:gd name="connsiteX6" fmla="*/ 1711 w 10000"/>
              <a:gd name="connsiteY6" fmla="*/ 0 h 9554"/>
              <a:gd name="connsiteX7" fmla="*/ 2182 w 10000"/>
              <a:gd name="connsiteY7" fmla="*/ 357 h 9554"/>
              <a:gd name="connsiteX8" fmla="*/ 2250 w 10000"/>
              <a:gd name="connsiteY8" fmla="*/ 1061 h 9554"/>
              <a:gd name="connsiteX9" fmla="*/ 2316 w 10000"/>
              <a:gd name="connsiteY9" fmla="*/ 1637 h 9554"/>
              <a:gd name="connsiteX10" fmla="*/ 2402 w 10000"/>
              <a:gd name="connsiteY10" fmla="*/ 2190 h 9554"/>
              <a:gd name="connsiteX11" fmla="*/ 2515 w 10000"/>
              <a:gd name="connsiteY11" fmla="*/ 2728 h 9554"/>
              <a:gd name="connsiteX12" fmla="*/ 2602 w 10000"/>
              <a:gd name="connsiteY12" fmla="*/ 3037 h 9554"/>
              <a:gd name="connsiteX13" fmla="*/ 2671 w 10000"/>
              <a:gd name="connsiteY13" fmla="*/ 3194 h 9554"/>
              <a:gd name="connsiteX14" fmla="*/ 2774 w 10000"/>
              <a:gd name="connsiteY14" fmla="*/ 3338 h 9554"/>
              <a:gd name="connsiteX15" fmla="*/ 2838 w 10000"/>
              <a:gd name="connsiteY15" fmla="*/ 3302 h 9554"/>
              <a:gd name="connsiteX16" fmla="*/ 2902 w 10000"/>
              <a:gd name="connsiteY16" fmla="*/ 3266 h 9554"/>
              <a:gd name="connsiteX17" fmla="*/ 3098 w 10000"/>
              <a:gd name="connsiteY17" fmla="*/ 3770 h 9554"/>
              <a:gd name="connsiteX18" fmla="*/ 3189 w 10000"/>
              <a:gd name="connsiteY18" fmla="*/ 4128 h 9554"/>
              <a:gd name="connsiteX19" fmla="*/ 3470 w 10000"/>
              <a:gd name="connsiteY19" fmla="*/ 4268 h 9554"/>
              <a:gd name="connsiteX20" fmla="*/ 4034 w 10000"/>
              <a:gd name="connsiteY20" fmla="*/ 3974 h 9554"/>
              <a:gd name="connsiteX21" fmla="*/ 5004 w 10000"/>
              <a:gd name="connsiteY21" fmla="*/ 4819 h 9554"/>
              <a:gd name="connsiteX22" fmla="*/ 7649 w 10000"/>
              <a:gd name="connsiteY22" fmla="*/ 5114 h 9554"/>
              <a:gd name="connsiteX23" fmla="*/ 8341 w 10000"/>
              <a:gd name="connsiteY23" fmla="*/ 6352 h 9554"/>
              <a:gd name="connsiteX24" fmla="*/ 8995 w 10000"/>
              <a:gd name="connsiteY24" fmla="*/ 7441 h 9554"/>
              <a:gd name="connsiteX25" fmla="*/ 9491 w 10000"/>
              <a:gd name="connsiteY25" fmla="*/ 8156 h 9554"/>
              <a:gd name="connsiteX26" fmla="*/ 10000 w 10000"/>
              <a:gd name="connsiteY26" fmla="*/ 9554 h 9554"/>
              <a:gd name="connsiteX0" fmla="*/ 11 w 10000"/>
              <a:gd name="connsiteY0" fmla="*/ 9931 h 9980"/>
              <a:gd name="connsiteX1" fmla="*/ 9 w 10000"/>
              <a:gd name="connsiteY1" fmla="*/ 3446 h 9980"/>
              <a:gd name="connsiteX2" fmla="*/ 471 w 10000"/>
              <a:gd name="connsiteY2" fmla="*/ 1546 h 9980"/>
              <a:gd name="connsiteX3" fmla="*/ 1144 w 10000"/>
              <a:gd name="connsiteY3" fmla="*/ 1227 h 9980"/>
              <a:gd name="connsiteX4" fmla="*/ 1438 w 10000"/>
              <a:gd name="connsiteY4" fmla="*/ 881 h 9980"/>
              <a:gd name="connsiteX5" fmla="*/ 1602 w 10000"/>
              <a:gd name="connsiteY5" fmla="*/ 1 h 9980"/>
              <a:gd name="connsiteX6" fmla="*/ 1940 w 10000"/>
              <a:gd name="connsiteY6" fmla="*/ 100 h 9980"/>
              <a:gd name="connsiteX7" fmla="*/ 2182 w 10000"/>
              <a:gd name="connsiteY7" fmla="*/ 354 h 9980"/>
              <a:gd name="connsiteX8" fmla="*/ 2250 w 10000"/>
              <a:gd name="connsiteY8" fmla="*/ 1091 h 9980"/>
              <a:gd name="connsiteX9" fmla="*/ 2316 w 10000"/>
              <a:gd name="connsiteY9" fmla="*/ 1693 h 9980"/>
              <a:gd name="connsiteX10" fmla="*/ 2402 w 10000"/>
              <a:gd name="connsiteY10" fmla="*/ 2272 h 9980"/>
              <a:gd name="connsiteX11" fmla="*/ 2515 w 10000"/>
              <a:gd name="connsiteY11" fmla="*/ 2835 h 9980"/>
              <a:gd name="connsiteX12" fmla="*/ 2602 w 10000"/>
              <a:gd name="connsiteY12" fmla="*/ 3159 h 9980"/>
              <a:gd name="connsiteX13" fmla="*/ 2671 w 10000"/>
              <a:gd name="connsiteY13" fmla="*/ 3323 h 9980"/>
              <a:gd name="connsiteX14" fmla="*/ 2774 w 10000"/>
              <a:gd name="connsiteY14" fmla="*/ 3474 h 9980"/>
              <a:gd name="connsiteX15" fmla="*/ 2838 w 10000"/>
              <a:gd name="connsiteY15" fmla="*/ 3436 h 9980"/>
              <a:gd name="connsiteX16" fmla="*/ 2902 w 10000"/>
              <a:gd name="connsiteY16" fmla="*/ 3398 h 9980"/>
              <a:gd name="connsiteX17" fmla="*/ 3098 w 10000"/>
              <a:gd name="connsiteY17" fmla="*/ 3926 h 9980"/>
              <a:gd name="connsiteX18" fmla="*/ 3189 w 10000"/>
              <a:gd name="connsiteY18" fmla="*/ 4301 h 9980"/>
              <a:gd name="connsiteX19" fmla="*/ 3470 w 10000"/>
              <a:gd name="connsiteY19" fmla="*/ 4447 h 9980"/>
              <a:gd name="connsiteX20" fmla="*/ 4034 w 10000"/>
              <a:gd name="connsiteY20" fmla="*/ 4140 h 9980"/>
              <a:gd name="connsiteX21" fmla="*/ 5004 w 10000"/>
              <a:gd name="connsiteY21" fmla="*/ 5024 h 9980"/>
              <a:gd name="connsiteX22" fmla="*/ 7649 w 10000"/>
              <a:gd name="connsiteY22" fmla="*/ 5333 h 9980"/>
              <a:gd name="connsiteX23" fmla="*/ 8341 w 10000"/>
              <a:gd name="connsiteY23" fmla="*/ 6629 h 9980"/>
              <a:gd name="connsiteX24" fmla="*/ 8995 w 10000"/>
              <a:gd name="connsiteY24" fmla="*/ 7768 h 9980"/>
              <a:gd name="connsiteX25" fmla="*/ 9491 w 10000"/>
              <a:gd name="connsiteY25" fmla="*/ 8517 h 9980"/>
              <a:gd name="connsiteX26" fmla="*/ 10000 w 10000"/>
              <a:gd name="connsiteY26" fmla="*/ 9980 h 9980"/>
              <a:gd name="connsiteX0" fmla="*/ 11 w 10000"/>
              <a:gd name="connsiteY0" fmla="*/ 9851 h 9900"/>
              <a:gd name="connsiteX1" fmla="*/ 9 w 10000"/>
              <a:gd name="connsiteY1" fmla="*/ 3353 h 9900"/>
              <a:gd name="connsiteX2" fmla="*/ 471 w 10000"/>
              <a:gd name="connsiteY2" fmla="*/ 1449 h 9900"/>
              <a:gd name="connsiteX3" fmla="*/ 1144 w 10000"/>
              <a:gd name="connsiteY3" fmla="*/ 1129 h 9900"/>
              <a:gd name="connsiteX4" fmla="*/ 1438 w 10000"/>
              <a:gd name="connsiteY4" fmla="*/ 783 h 9900"/>
              <a:gd name="connsiteX5" fmla="*/ 1940 w 10000"/>
              <a:gd name="connsiteY5" fmla="*/ 0 h 9900"/>
              <a:gd name="connsiteX6" fmla="*/ 2182 w 10000"/>
              <a:gd name="connsiteY6" fmla="*/ 255 h 9900"/>
              <a:gd name="connsiteX7" fmla="*/ 2250 w 10000"/>
              <a:gd name="connsiteY7" fmla="*/ 993 h 9900"/>
              <a:gd name="connsiteX8" fmla="*/ 2316 w 10000"/>
              <a:gd name="connsiteY8" fmla="*/ 1596 h 9900"/>
              <a:gd name="connsiteX9" fmla="*/ 2402 w 10000"/>
              <a:gd name="connsiteY9" fmla="*/ 2177 h 9900"/>
              <a:gd name="connsiteX10" fmla="*/ 2515 w 10000"/>
              <a:gd name="connsiteY10" fmla="*/ 2741 h 9900"/>
              <a:gd name="connsiteX11" fmla="*/ 2602 w 10000"/>
              <a:gd name="connsiteY11" fmla="*/ 3065 h 9900"/>
              <a:gd name="connsiteX12" fmla="*/ 2671 w 10000"/>
              <a:gd name="connsiteY12" fmla="*/ 3230 h 9900"/>
              <a:gd name="connsiteX13" fmla="*/ 2774 w 10000"/>
              <a:gd name="connsiteY13" fmla="*/ 3381 h 9900"/>
              <a:gd name="connsiteX14" fmla="*/ 2838 w 10000"/>
              <a:gd name="connsiteY14" fmla="*/ 3343 h 9900"/>
              <a:gd name="connsiteX15" fmla="*/ 2902 w 10000"/>
              <a:gd name="connsiteY15" fmla="*/ 3305 h 9900"/>
              <a:gd name="connsiteX16" fmla="*/ 3098 w 10000"/>
              <a:gd name="connsiteY16" fmla="*/ 3834 h 9900"/>
              <a:gd name="connsiteX17" fmla="*/ 3189 w 10000"/>
              <a:gd name="connsiteY17" fmla="*/ 4210 h 9900"/>
              <a:gd name="connsiteX18" fmla="*/ 3470 w 10000"/>
              <a:gd name="connsiteY18" fmla="*/ 4356 h 9900"/>
              <a:gd name="connsiteX19" fmla="*/ 4034 w 10000"/>
              <a:gd name="connsiteY19" fmla="*/ 4048 h 9900"/>
              <a:gd name="connsiteX20" fmla="*/ 5004 w 10000"/>
              <a:gd name="connsiteY20" fmla="*/ 4934 h 9900"/>
              <a:gd name="connsiteX21" fmla="*/ 7649 w 10000"/>
              <a:gd name="connsiteY21" fmla="*/ 5244 h 9900"/>
              <a:gd name="connsiteX22" fmla="*/ 8341 w 10000"/>
              <a:gd name="connsiteY22" fmla="*/ 6542 h 9900"/>
              <a:gd name="connsiteX23" fmla="*/ 8995 w 10000"/>
              <a:gd name="connsiteY23" fmla="*/ 7684 h 9900"/>
              <a:gd name="connsiteX24" fmla="*/ 9491 w 10000"/>
              <a:gd name="connsiteY24" fmla="*/ 8434 h 9900"/>
              <a:gd name="connsiteX25" fmla="*/ 10000 w 10000"/>
              <a:gd name="connsiteY25" fmla="*/ 9900 h 9900"/>
              <a:gd name="connsiteX0" fmla="*/ 27 w 10016"/>
              <a:gd name="connsiteY0" fmla="*/ 9951 h 10000"/>
              <a:gd name="connsiteX1" fmla="*/ 6 w 10016"/>
              <a:gd name="connsiteY1" fmla="*/ 2584 h 10000"/>
              <a:gd name="connsiteX2" fmla="*/ 487 w 10016"/>
              <a:gd name="connsiteY2" fmla="*/ 1464 h 10000"/>
              <a:gd name="connsiteX3" fmla="*/ 1160 w 10016"/>
              <a:gd name="connsiteY3" fmla="*/ 1140 h 10000"/>
              <a:gd name="connsiteX4" fmla="*/ 1454 w 10016"/>
              <a:gd name="connsiteY4" fmla="*/ 791 h 10000"/>
              <a:gd name="connsiteX5" fmla="*/ 1956 w 10016"/>
              <a:gd name="connsiteY5" fmla="*/ 0 h 10000"/>
              <a:gd name="connsiteX6" fmla="*/ 2198 w 10016"/>
              <a:gd name="connsiteY6" fmla="*/ 258 h 10000"/>
              <a:gd name="connsiteX7" fmla="*/ 2266 w 10016"/>
              <a:gd name="connsiteY7" fmla="*/ 1003 h 10000"/>
              <a:gd name="connsiteX8" fmla="*/ 2332 w 10016"/>
              <a:gd name="connsiteY8" fmla="*/ 1612 h 10000"/>
              <a:gd name="connsiteX9" fmla="*/ 2418 w 10016"/>
              <a:gd name="connsiteY9" fmla="*/ 2199 h 10000"/>
              <a:gd name="connsiteX10" fmla="*/ 2531 w 10016"/>
              <a:gd name="connsiteY10" fmla="*/ 2769 h 10000"/>
              <a:gd name="connsiteX11" fmla="*/ 2618 w 10016"/>
              <a:gd name="connsiteY11" fmla="*/ 3096 h 10000"/>
              <a:gd name="connsiteX12" fmla="*/ 2687 w 10016"/>
              <a:gd name="connsiteY12" fmla="*/ 3263 h 10000"/>
              <a:gd name="connsiteX13" fmla="*/ 2790 w 10016"/>
              <a:gd name="connsiteY13" fmla="*/ 3415 h 10000"/>
              <a:gd name="connsiteX14" fmla="*/ 2854 w 10016"/>
              <a:gd name="connsiteY14" fmla="*/ 3377 h 10000"/>
              <a:gd name="connsiteX15" fmla="*/ 2918 w 10016"/>
              <a:gd name="connsiteY15" fmla="*/ 3338 h 10000"/>
              <a:gd name="connsiteX16" fmla="*/ 3114 w 10016"/>
              <a:gd name="connsiteY16" fmla="*/ 3873 h 10000"/>
              <a:gd name="connsiteX17" fmla="*/ 3205 w 10016"/>
              <a:gd name="connsiteY17" fmla="*/ 4253 h 10000"/>
              <a:gd name="connsiteX18" fmla="*/ 3486 w 10016"/>
              <a:gd name="connsiteY18" fmla="*/ 4400 h 10000"/>
              <a:gd name="connsiteX19" fmla="*/ 4050 w 10016"/>
              <a:gd name="connsiteY19" fmla="*/ 4089 h 10000"/>
              <a:gd name="connsiteX20" fmla="*/ 5020 w 10016"/>
              <a:gd name="connsiteY20" fmla="*/ 4984 h 10000"/>
              <a:gd name="connsiteX21" fmla="*/ 7665 w 10016"/>
              <a:gd name="connsiteY21" fmla="*/ 5297 h 10000"/>
              <a:gd name="connsiteX22" fmla="*/ 8357 w 10016"/>
              <a:gd name="connsiteY22" fmla="*/ 6608 h 10000"/>
              <a:gd name="connsiteX23" fmla="*/ 9011 w 10016"/>
              <a:gd name="connsiteY23" fmla="*/ 7762 h 10000"/>
              <a:gd name="connsiteX24" fmla="*/ 9507 w 10016"/>
              <a:gd name="connsiteY24" fmla="*/ 8519 h 10000"/>
              <a:gd name="connsiteX25" fmla="*/ 10016 w 10016"/>
              <a:gd name="connsiteY25" fmla="*/ 10000 h 10000"/>
              <a:gd name="connsiteX0" fmla="*/ 27 w 10016"/>
              <a:gd name="connsiteY0" fmla="*/ 9951 h 10000"/>
              <a:gd name="connsiteX1" fmla="*/ 6 w 10016"/>
              <a:gd name="connsiteY1" fmla="*/ 2584 h 10000"/>
              <a:gd name="connsiteX2" fmla="*/ 487 w 10016"/>
              <a:gd name="connsiteY2" fmla="*/ 1464 h 10000"/>
              <a:gd name="connsiteX3" fmla="*/ 1160 w 10016"/>
              <a:gd name="connsiteY3" fmla="*/ 1140 h 10000"/>
              <a:gd name="connsiteX4" fmla="*/ 1454 w 10016"/>
              <a:gd name="connsiteY4" fmla="*/ 791 h 10000"/>
              <a:gd name="connsiteX5" fmla="*/ 1956 w 10016"/>
              <a:gd name="connsiteY5" fmla="*/ 0 h 10000"/>
              <a:gd name="connsiteX6" fmla="*/ 2198 w 10016"/>
              <a:gd name="connsiteY6" fmla="*/ 258 h 10000"/>
              <a:gd name="connsiteX7" fmla="*/ 2266 w 10016"/>
              <a:gd name="connsiteY7" fmla="*/ 1003 h 10000"/>
              <a:gd name="connsiteX8" fmla="*/ 2332 w 10016"/>
              <a:gd name="connsiteY8" fmla="*/ 1612 h 10000"/>
              <a:gd name="connsiteX9" fmla="*/ 2418 w 10016"/>
              <a:gd name="connsiteY9" fmla="*/ 2199 h 10000"/>
              <a:gd name="connsiteX10" fmla="*/ 2531 w 10016"/>
              <a:gd name="connsiteY10" fmla="*/ 2769 h 10000"/>
              <a:gd name="connsiteX11" fmla="*/ 2618 w 10016"/>
              <a:gd name="connsiteY11" fmla="*/ 3096 h 10000"/>
              <a:gd name="connsiteX12" fmla="*/ 2687 w 10016"/>
              <a:gd name="connsiteY12" fmla="*/ 3263 h 10000"/>
              <a:gd name="connsiteX13" fmla="*/ 2790 w 10016"/>
              <a:gd name="connsiteY13" fmla="*/ 3415 h 10000"/>
              <a:gd name="connsiteX14" fmla="*/ 2854 w 10016"/>
              <a:gd name="connsiteY14" fmla="*/ 3377 h 10000"/>
              <a:gd name="connsiteX15" fmla="*/ 2918 w 10016"/>
              <a:gd name="connsiteY15" fmla="*/ 3338 h 10000"/>
              <a:gd name="connsiteX16" fmla="*/ 3114 w 10016"/>
              <a:gd name="connsiteY16" fmla="*/ 3873 h 10000"/>
              <a:gd name="connsiteX17" fmla="*/ 3205 w 10016"/>
              <a:gd name="connsiteY17" fmla="*/ 4253 h 10000"/>
              <a:gd name="connsiteX18" fmla="*/ 3486 w 10016"/>
              <a:gd name="connsiteY18" fmla="*/ 4400 h 10000"/>
              <a:gd name="connsiteX19" fmla="*/ 4050 w 10016"/>
              <a:gd name="connsiteY19" fmla="*/ 4089 h 10000"/>
              <a:gd name="connsiteX20" fmla="*/ 5020 w 10016"/>
              <a:gd name="connsiteY20" fmla="*/ 4984 h 10000"/>
              <a:gd name="connsiteX21" fmla="*/ 7665 w 10016"/>
              <a:gd name="connsiteY21" fmla="*/ 5297 h 10000"/>
              <a:gd name="connsiteX22" fmla="*/ 8357 w 10016"/>
              <a:gd name="connsiteY22" fmla="*/ 6608 h 10000"/>
              <a:gd name="connsiteX23" fmla="*/ 9011 w 10016"/>
              <a:gd name="connsiteY23" fmla="*/ 7762 h 10000"/>
              <a:gd name="connsiteX24" fmla="*/ 9507 w 10016"/>
              <a:gd name="connsiteY24" fmla="*/ 8519 h 10000"/>
              <a:gd name="connsiteX25" fmla="*/ 10016 w 10016"/>
              <a:gd name="connsiteY25" fmla="*/ 10000 h 10000"/>
              <a:gd name="connsiteX0" fmla="*/ 27 w 10016"/>
              <a:gd name="connsiteY0" fmla="*/ 9749 h 9798"/>
              <a:gd name="connsiteX1" fmla="*/ 6 w 10016"/>
              <a:gd name="connsiteY1" fmla="*/ 2382 h 9798"/>
              <a:gd name="connsiteX2" fmla="*/ 487 w 10016"/>
              <a:gd name="connsiteY2" fmla="*/ 1262 h 9798"/>
              <a:gd name="connsiteX3" fmla="*/ 1160 w 10016"/>
              <a:gd name="connsiteY3" fmla="*/ 938 h 9798"/>
              <a:gd name="connsiteX4" fmla="*/ 1454 w 10016"/>
              <a:gd name="connsiteY4" fmla="*/ 589 h 9798"/>
              <a:gd name="connsiteX5" fmla="*/ 1766 w 10016"/>
              <a:gd name="connsiteY5" fmla="*/ 163 h 9798"/>
              <a:gd name="connsiteX6" fmla="*/ 2198 w 10016"/>
              <a:gd name="connsiteY6" fmla="*/ 56 h 9798"/>
              <a:gd name="connsiteX7" fmla="*/ 2266 w 10016"/>
              <a:gd name="connsiteY7" fmla="*/ 801 h 9798"/>
              <a:gd name="connsiteX8" fmla="*/ 2332 w 10016"/>
              <a:gd name="connsiteY8" fmla="*/ 1410 h 9798"/>
              <a:gd name="connsiteX9" fmla="*/ 2418 w 10016"/>
              <a:gd name="connsiteY9" fmla="*/ 1997 h 9798"/>
              <a:gd name="connsiteX10" fmla="*/ 2531 w 10016"/>
              <a:gd name="connsiteY10" fmla="*/ 2567 h 9798"/>
              <a:gd name="connsiteX11" fmla="*/ 2618 w 10016"/>
              <a:gd name="connsiteY11" fmla="*/ 2894 h 9798"/>
              <a:gd name="connsiteX12" fmla="*/ 2687 w 10016"/>
              <a:gd name="connsiteY12" fmla="*/ 3061 h 9798"/>
              <a:gd name="connsiteX13" fmla="*/ 2790 w 10016"/>
              <a:gd name="connsiteY13" fmla="*/ 3213 h 9798"/>
              <a:gd name="connsiteX14" fmla="*/ 2854 w 10016"/>
              <a:gd name="connsiteY14" fmla="*/ 3175 h 9798"/>
              <a:gd name="connsiteX15" fmla="*/ 2918 w 10016"/>
              <a:gd name="connsiteY15" fmla="*/ 3136 h 9798"/>
              <a:gd name="connsiteX16" fmla="*/ 3114 w 10016"/>
              <a:gd name="connsiteY16" fmla="*/ 3671 h 9798"/>
              <a:gd name="connsiteX17" fmla="*/ 3205 w 10016"/>
              <a:gd name="connsiteY17" fmla="*/ 4051 h 9798"/>
              <a:gd name="connsiteX18" fmla="*/ 3486 w 10016"/>
              <a:gd name="connsiteY18" fmla="*/ 4198 h 9798"/>
              <a:gd name="connsiteX19" fmla="*/ 4050 w 10016"/>
              <a:gd name="connsiteY19" fmla="*/ 3887 h 9798"/>
              <a:gd name="connsiteX20" fmla="*/ 5020 w 10016"/>
              <a:gd name="connsiteY20" fmla="*/ 4782 h 9798"/>
              <a:gd name="connsiteX21" fmla="*/ 7665 w 10016"/>
              <a:gd name="connsiteY21" fmla="*/ 5095 h 9798"/>
              <a:gd name="connsiteX22" fmla="*/ 8357 w 10016"/>
              <a:gd name="connsiteY22" fmla="*/ 6406 h 9798"/>
              <a:gd name="connsiteX23" fmla="*/ 9011 w 10016"/>
              <a:gd name="connsiteY23" fmla="*/ 7560 h 9798"/>
              <a:gd name="connsiteX24" fmla="*/ 9507 w 10016"/>
              <a:gd name="connsiteY24" fmla="*/ 8317 h 9798"/>
              <a:gd name="connsiteX25" fmla="*/ 10016 w 10016"/>
              <a:gd name="connsiteY25" fmla="*/ 9798 h 9798"/>
              <a:gd name="connsiteX0" fmla="*/ 27 w 10000"/>
              <a:gd name="connsiteY0" fmla="*/ 9928 h 9978"/>
              <a:gd name="connsiteX1" fmla="*/ 6 w 10000"/>
              <a:gd name="connsiteY1" fmla="*/ 2409 h 9978"/>
              <a:gd name="connsiteX2" fmla="*/ 486 w 10000"/>
              <a:gd name="connsiteY2" fmla="*/ 1266 h 9978"/>
              <a:gd name="connsiteX3" fmla="*/ 1158 w 10000"/>
              <a:gd name="connsiteY3" fmla="*/ 935 h 9978"/>
              <a:gd name="connsiteX4" fmla="*/ 1452 w 10000"/>
              <a:gd name="connsiteY4" fmla="*/ 579 h 9978"/>
              <a:gd name="connsiteX5" fmla="*/ 1763 w 10000"/>
              <a:gd name="connsiteY5" fmla="*/ 144 h 9978"/>
              <a:gd name="connsiteX6" fmla="*/ 2008 w 10000"/>
              <a:gd name="connsiteY6" fmla="*/ 239 h 9978"/>
              <a:gd name="connsiteX7" fmla="*/ 2194 w 10000"/>
              <a:gd name="connsiteY7" fmla="*/ 35 h 9978"/>
              <a:gd name="connsiteX8" fmla="*/ 2262 w 10000"/>
              <a:gd name="connsiteY8" fmla="*/ 796 h 9978"/>
              <a:gd name="connsiteX9" fmla="*/ 2328 w 10000"/>
              <a:gd name="connsiteY9" fmla="*/ 1417 h 9978"/>
              <a:gd name="connsiteX10" fmla="*/ 2414 w 10000"/>
              <a:gd name="connsiteY10" fmla="*/ 2016 h 9978"/>
              <a:gd name="connsiteX11" fmla="*/ 2527 w 10000"/>
              <a:gd name="connsiteY11" fmla="*/ 2598 h 9978"/>
              <a:gd name="connsiteX12" fmla="*/ 2614 w 10000"/>
              <a:gd name="connsiteY12" fmla="*/ 2932 h 9978"/>
              <a:gd name="connsiteX13" fmla="*/ 2683 w 10000"/>
              <a:gd name="connsiteY13" fmla="*/ 3102 h 9978"/>
              <a:gd name="connsiteX14" fmla="*/ 2786 w 10000"/>
              <a:gd name="connsiteY14" fmla="*/ 3257 h 9978"/>
              <a:gd name="connsiteX15" fmla="*/ 2849 w 10000"/>
              <a:gd name="connsiteY15" fmla="*/ 3218 h 9978"/>
              <a:gd name="connsiteX16" fmla="*/ 2913 w 10000"/>
              <a:gd name="connsiteY16" fmla="*/ 3179 h 9978"/>
              <a:gd name="connsiteX17" fmla="*/ 3109 w 10000"/>
              <a:gd name="connsiteY17" fmla="*/ 3725 h 9978"/>
              <a:gd name="connsiteX18" fmla="*/ 3200 w 10000"/>
              <a:gd name="connsiteY18" fmla="*/ 4113 h 9978"/>
              <a:gd name="connsiteX19" fmla="*/ 3480 w 10000"/>
              <a:gd name="connsiteY19" fmla="*/ 4263 h 9978"/>
              <a:gd name="connsiteX20" fmla="*/ 4044 w 10000"/>
              <a:gd name="connsiteY20" fmla="*/ 3945 h 9978"/>
              <a:gd name="connsiteX21" fmla="*/ 5012 w 10000"/>
              <a:gd name="connsiteY21" fmla="*/ 4859 h 9978"/>
              <a:gd name="connsiteX22" fmla="*/ 7653 w 10000"/>
              <a:gd name="connsiteY22" fmla="*/ 5178 h 9978"/>
              <a:gd name="connsiteX23" fmla="*/ 8344 w 10000"/>
              <a:gd name="connsiteY23" fmla="*/ 6516 h 9978"/>
              <a:gd name="connsiteX24" fmla="*/ 8997 w 10000"/>
              <a:gd name="connsiteY24" fmla="*/ 7694 h 9978"/>
              <a:gd name="connsiteX25" fmla="*/ 9492 w 10000"/>
              <a:gd name="connsiteY25" fmla="*/ 8466 h 9978"/>
              <a:gd name="connsiteX26" fmla="*/ 10000 w 10000"/>
              <a:gd name="connsiteY26" fmla="*/ 9978 h 9978"/>
              <a:gd name="connsiteX0" fmla="*/ 27 w 10000"/>
              <a:gd name="connsiteY0" fmla="*/ 9851 h 9901"/>
              <a:gd name="connsiteX1" fmla="*/ 6 w 10000"/>
              <a:gd name="connsiteY1" fmla="*/ 2315 h 9901"/>
              <a:gd name="connsiteX2" fmla="*/ 486 w 10000"/>
              <a:gd name="connsiteY2" fmla="*/ 1170 h 9901"/>
              <a:gd name="connsiteX3" fmla="*/ 1158 w 10000"/>
              <a:gd name="connsiteY3" fmla="*/ 838 h 9901"/>
              <a:gd name="connsiteX4" fmla="*/ 1452 w 10000"/>
              <a:gd name="connsiteY4" fmla="*/ 481 h 9901"/>
              <a:gd name="connsiteX5" fmla="*/ 1763 w 10000"/>
              <a:gd name="connsiteY5" fmla="*/ 45 h 9901"/>
              <a:gd name="connsiteX6" fmla="*/ 2008 w 10000"/>
              <a:gd name="connsiteY6" fmla="*/ 141 h 9901"/>
              <a:gd name="connsiteX7" fmla="*/ 2262 w 10000"/>
              <a:gd name="connsiteY7" fmla="*/ 699 h 9901"/>
              <a:gd name="connsiteX8" fmla="*/ 2328 w 10000"/>
              <a:gd name="connsiteY8" fmla="*/ 1321 h 9901"/>
              <a:gd name="connsiteX9" fmla="*/ 2414 w 10000"/>
              <a:gd name="connsiteY9" fmla="*/ 1921 h 9901"/>
              <a:gd name="connsiteX10" fmla="*/ 2527 w 10000"/>
              <a:gd name="connsiteY10" fmla="*/ 2505 h 9901"/>
              <a:gd name="connsiteX11" fmla="*/ 2614 w 10000"/>
              <a:gd name="connsiteY11" fmla="*/ 2839 h 9901"/>
              <a:gd name="connsiteX12" fmla="*/ 2683 w 10000"/>
              <a:gd name="connsiteY12" fmla="*/ 3010 h 9901"/>
              <a:gd name="connsiteX13" fmla="*/ 2786 w 10000"/>
              <a:gd name="connsiteY13" fmla="*/ 3165 h 9901"/>
              <a:gd name="connsiteX14" fmla="*/ 2849 w 10000"/>
              <a:gd name="connsiteY14" fmla="*/ 3126 h 9901"/>
              <a:gd name="connsiteX15" fmla="*/ 2913 w 10000"/>
              <a:gd name="connsiteY15" fmla="*/ 3087 h 9901"/>
              <a:gd name="connsiteX16" fmla="*/ 3109 w 10000"/>
              <a:gd name="connsiteY16" fmla="*/ 3634 h 9901"/>
              <a:gd name="connsiteX17" fmla="*/ 3200 w 10000"/>
              <a:gd name="connsiteY17" fmla="*/ 4023 h 9901"/>
              <a:gd name="connsiteX18" fmla="*/ 3480 w 10000"/>
              <a:gd name="connsiteY18" fmla="*/ 4173 h 9901"/>
              <a:gd name="connsiteX19" fmla="*/ 4044 w 10000"/>
              <a:gd name="connsiteY19" fmla="*/ 3855 h 9901"/>
              <a:gd name="connsiteX20" fmla="*/ 5012 w 10000"/>
              <a:gd name="connsiteY20" fmla="*/ 4771 h 9901"/>
              <a:gd name="connsiteX21" fmla="*/ 7653 w 10000"/>
              <a:gd name="connsiteY21" fmla="*/ 5090 h 9901"/>
              <a:gd name="connsiteX22" fmla="*/ 8344 w 10000"/>
              <a:gd name="connsiteY22" fmla="*/ 6431 h 9901"/>
              <a:gd name="connsiteX23" fmla="*/ 8997 w 10000"/>
              <a:gd name="connsiteY23" fmla="*/ 7612 h 9901"/>
              <a:gd name="connsiteX24" fmla="*/ 9492 w 10000"/>
              <a:gd name="connsiteY24" fmla="*/ 8386 h 9901"/>
              <a:gd name="connsiteX25" fmla="*/ 10000 w 10000"/>
              <a:gd name="connsiteY25" fmla="*/ 9901 h 9901"/>
              <a:gd name="connsiteX0" fmla="*/ 27 w 10000"/>
              <a:gd name="connsiteY0" fmla="*/ 9905 h 9955"/>
              <a:gd name="connsiteX1" fmla="*/ 6 w 10000"/>
              <a:gd name="connsiteY1" fmla="*/ 2293 h 9955"/>
              <a:gd name="connsiteX2" fmla="*/ 486 w 10000"/>
              <a:gd name="connsiteY2" fmla="*/ 1137 h 9955"/>
              <a:gd name="connsiteX3" fmla="*/ 1158 w 10000"/>
              <a:gd name="connsiteY3" fmla="*/ 801 h 9955"/>
              <a:gd name="connsiteX4" fmla="*/ 1452 w 10000"/>
              <a:gd name="connsiteY4" fmla="*/ 441 h 9955"/>
              <a:gd name="connsiteX5" fmla="*/ 1763 w 10000"/>
              <a:gd name="connsiteY5" fmla="*/ 0 h 9955"/>
              <a:gd name="connsiteX6" fmla="*/ 2262 w 10000"/>
              <a:gd name="connsiteY6" fmla="*/ 661 h 9955"/>
              <a:gd name="connsiteX7" fmla="*/ 2328 w 10000"/>
              <a:gd name="connsiteY7" fmla="*/ 1289 h 9955"/>
              <a:gd name="connsiteX8" fmla="*/ 2414 w 10000"/>
              <a:gd name="connsiteY8" fmla="*/ 1895 h 9955"/>
              <a:gd name="connsiteX9" fmla="*/ 2527 w 10000"/>
              <a:gd name="connsiteY9" fmla="*/ 2485 h 9955"/>
              <a:gd name="connsiteX10" fmla="*/ 2614 w 10000"/>
              <a:gd name="connsiteY10" fmla="*/ 2822 h 9955"/>
              <a:gd name="connsiteX11" fmla="*/ 2683 w 10000"/>
              <a:gd name="connsiteY11" fmla="*/ 2995 h 9955"/>
              <a:gd name="connsiteX12" fmla="*/ 2786 w 10000"/>
              <a:gd name="connsiteY12" fmla="*/ 3152 h 9955"/>
              <a:gd name="connsiteX13" fmla="*/ 2849 w 10000"/>
              <a:gd name="connsiteY13" fmla="*/ 3112 h 9955"/>
              <a:gd name="connsiteX14" fmla="*/ 2913 w 10000"/>
              <a:gd name="connsiteY14" fmla="*/ 3073 h 9955"/>
              <a:gd name="connsiteX15" fmla="*/ 3109 w 10000"/>
              <a:gd name="connsiteY15" fmla="*/ 3625 h 9955"/>
              <a:gd name="connsiteX16" fmla="*/ 3200 w 10000"/>
              <a:gd name="connsiteY16" fmla="*/ 4018 h 9955"/>
              <a:gd name="connsiteX17" fmla="*/ 3480 w 10000"/>
              <a:gd name="connsiteY17" fmla="*/ 4170 h 9955"/>
              <a:gd name="connsiteX18" fmla="*/ 4044 w 10000"/>
              <a:gd name="connsiteY18" fmla="*/ 3849 h 9955"/>
              <a:gd name="connsiteX19" fmla="*/ 5012 w 10000"/>
              <a:gd name="connsiteY19" fmla="*/ 4774 h 9955"/>
              <a:gd name="connsiteX20" fmla="*/ 7653 w 10000"/>
              <a:gd name="connsiteY20" fmla="*/ 5096 h 9955"/>
              <a:gd name="connsiteX21" fmla="*/ 8344 w 10000"/>
              <a:gd name="connsiteY21" fmla="*/ 6450 h 9955"/>
              <a:gd name="connsiteX22" fmla="*/ 8997 w 10000"/>
              <a:gd name="connsiteY22" fmla="*/ 7643 h 9955"/>
              <a:gd name="connsiteX23" fmla="*/ 9492 w 10000"/>
              <a:gd name="connsiteY23" fmla="*/ 8425 h 9955"/>
              <a:gd name="connsiteX24" fmla="*/ 10000 w 10000"/>
              <a:gd name="connsiteY24" fmla="*/ 9955 h 9955"/>
              <a:gd name="connsiteX0" fmla="*/ 27 w 10000"/>
              <a:gd name="connsiteY0" fmla="*/ 9950 h 10000"/>
              <a:gd name="connsiteX1" fmla="*/ 6 w 10000"/>
              <a:gd name="connsiteY1" fmla="*/ 2303 h 10000"/>
              <a:gd name="connsiteX2" fmla="*/ 486 w 10000"/>
              <a:gd name="connsiteY2" fmla="*/ 1142 h 10000"/>
              <a:gd name="connsiteX3" fmla="*/ 1158 w 10000"/>
              <a:gd name="connsiteY3" fmla="*/ 805 h 10000"/>
              <a:gd name="connsiteX4" fmla="*/ 1452 w 10000"/>
              <a:gd name="connsiteY4" fmla="*/ 443 h 10000"/>
              <a:gd name="connsiteX5" fmla="*/ 1763 w 10000"/>
              <a:gd name="connsiteY5" fmla="*/ 0 h 10000"/>
              <a:gd name="connsiteX6" fmla="*/ 2154 w 10000"/>
              <a:gd name="connsiteY6" fmla="*/ 512 h 10000"/>
              <a:gd name="connsiteX7" fmla="*/ 2328 w 10000"/>
              <a:gd name="connsiteY7" fmla="*/ 1295 h 10000"/>
              <a:gd name="connsiteX8" fmla="*/ 2414 w 10000"/>
              <a:gd name="connsiteY8" fmla="*/ 1904 h 10000"/>
              <a:gd name="connsiteX9" fmla="*/ 2527 w 10000"/>
              <a:gd name="connsiteY9" fmla="*/ 2496 h 10000"/>
              <a:gd name="connsiteX10" fmla="*/ 2614 w 10000"/>
              <a:gd name="connsiteY10" fmla="*/ 2835 h 10000"/>
              <a:gd name="connsiteX11" fmla="*/ 2683 w 10000"/>
              <a:gd name="connsiteY11" fmla="*/ 3009 h 10000"/>
              <a:gd name="connsiteX12" fmla="*/ 2786 w 10000"/>
              <a:gd name="connsiteY12" fmla="*/ 3166 h 10000"/>
              <a:gd name="connsiteX13" fmla="*/ 2849 w 10000"/>
              <a:gd name="connsiteY13" fmla="*/ 3126 h 10000"/>
              <a:gd name="connsiteX14" fmla="*/ 2913 w 10000"/>
              <a:gd name="connsiteY14" fmla="*/ 3087 h 10000"/>
              <a:gd name="connsiteX15" fmla="*/ 3109 w 10000"/>
              <a:gd name="connsiteY15" fmla="*/ 3641 h 10000"/>
              <a:gd name="connsiteX16" fmla="*/ 3200 w 10000"/>
              <a:gd name="connsiteY16" fmla="*/ 4036 h 10000"/>
              <a:gd name="connsiteX17" fmla="*/ 3480 w 10000"/>
              <a:gd name="connsiteY17" fmla="*/ 4189 h 10000"/>
              <a:gd name="connsiteX18" fmla="*/ 4044 w 10000"/>
              <a:gd name="connsiteY18" fmla="*/ 3866 h 10000"/>
              <a:gd name="connsiteX19" fmla="*/ 5012 w 10000"/>
              <a:gd name="connsiteY19" fmla="*/ 4796 h 10000"/>
              <a:gd name="connsiteX20" fmla="*/ 7653 w 10000"/>
              <a:gd name="connsiteY20" fmla="*/ 5119 h 10000"/>
              <a:gd name="connsiteX21" fmla="*/ 8344 w 10000"/>
              <a:gd name="connsiteY21" fmla="*/ 6479 h 10000"/>
              <a:gd name="connsiteX22" fmla="*/ 8997 w 10000"/>
              <a:gd name="connsiteY22" fmla="*/ 7678 h 10000"/>
              <a:gd name="connsiteX23" fmla="*/ 9492 w 10000"/>
              <a:gd name="connsiteY23" fmla="*/ 8463 h 10000"/>
              <a:gd name="connsiteX24" fmla="*/ 10000 w 10000"/>
              <a:gd name="connsiteY24" fmla="*/ 10000 h 10000"/>
              <a:gd name="connsiteX0" fmla="*/ 27 w 10000"/>
              <a:gd name="connsiteY0" fmla="*/ 9950 h 10000"/>
              <a:gd name="connsiteX1" fmla="*/ 6 w 10000"/>
              <a:gd name="connsiteY1" fmla="*/ 2303 h 10000"/>
              <a:gd name="connsiteX2" fmla="*/ 486 w 10000"/>
              <a:gd name="connsiteY2" fmla="*/ 1142 h 10000"/>
              <a:gd name="connsiteX3" fmla="*/ 1158 w 10000"/>
              <a:gd name="connsiteY3" fmla="*/ 805 h 10000"/>
              <a:gd name="connsiteX4" fmla="*/ 1452 w 10000"/>
              <a:gd name="connsiteY4" fmla="*/ 443 h 10000"/>
              <a:gd name="connsiteX5" fmla="*/ 1763 w 10000"/>
              <a:gd name="connsiteY5" fmla="*/ 0 h 10000"/>
              <a:gd name="connsiteX6" fmla="*/ 2154 w 10000"/>
              <a:gd name="connsiteY6" fmla="*/ 512 h 10000"/>
              <a:gd name="connsiteX7" fmla="*/ 2328 w 10000"/>
              <a:gd name="connsiteY7" fmla="*/ 1295 h 10000"/>
              <a:gd name="connsiteX8" fmla="*/ 2414 w 10000"/>
              <a:gd name="connsiteY8" fmla="*/ 1904 h 10000"/>
              <a:gd name="connsiteX9" fmla="*/ 2527 w 10000"/>
              <a:gd name="connsiteY9" fmla="*/ 2496 h 10000"/>
              <a:gd name="connsiteX10" fmla="*/ 2614 w 10000"/>
              <a:gd name="connsiteY10" fmla="*/ 2835 h 10000"/>
              <a:gd name="connsiteX11" fmla="*/ 2683 w 10000"/>
              <a:gd name="connsiteY11" fmla="*/ 3009 h 10000"/>
              <a:gd name="connsiteX12" fmla="*/ 2786 w 10000"/>
              <a:gd name="connsiteY12" fmla="*/ 3166 h 10000"/>
              <a:gd name="connsiteX13" fmla="*/ 2849 w 10000"/>
              <a:gd name="connsiteY13" fmla="*/ 3126 h 10000"/>
              <a:gd name="connsiteX14" fmla="*/ 2913 w 10000"/>
              <a:gd name="connsiteY14" fmla="*/ 3087 h 10000"/>
              <a:gd name="connsiteX15" fmla="*/ 3109 w 10000"/>
              <a:gd name="connsiteY15" fmla="*/ 3641 h 10000"/>
              <a:gd name="connsiteX16" fmla="*/ 3200 w 10000"/>
              <a:gd name="connsiteY16" fmla="*/ 4036 h 10000"/>
              <a:gd name="connsiteX17" fmla="*/ 3480 w 10000"/>
              <a:gd name="connsiteY17" fmla="*/ 4189 h 10000"/>
              <a:gd name="connsiteX18" fmla="*/ 4044 w 10000"/>
              <a:gd name="connsiteY18" fmla="*/ 3866 h 10000"/>
              <a:gd name="connsiteX19" fmla="*/ 5012 w 10000"/>
              <a:gd name="connsiteY19" fmla="*/ 4796 h 10000"/>
              <a:gd name="connsiteX20" fmla="*/ 7653 w 10000"/>
              <a:gd name="connsiteY20" fmla="*/ 5119 h 10000"/>
              <a:gd name="connsiteX21" fmla="*/ 8344 w 10000"/>
              <a:gd name="connsiteY21" fmla="*/ 6479 h 10000"/>
              <a:gd name="connsiteX22" fmla="*/ 8997 w 10000"/>
              <a:gd name="connsiteY22" fmla="*/ 7678 h 10000"/>
              <a:gd name="connsiteX23" fmla="*/ 9492 w 10000"/>
              <a:gd name="connsiteY23" fmla="*/ 8463 h 10000"/>
              <a:gd name="connsiteX24" fmla="*/ 10000 w 10000"/>
              <a:gd name="connsiteY24" fmla="*/ 10000 h 10000"/>
              <a:gd name="connsiteX0" fmla="*/ 27 w 10000"/>
              <a:gd name="connsiteY0" fmla="*/ 9748 h 9798"/>
              <a:gd name="connsiteX1" fmla="*/ 6 w 10000"/>
              <a:gd name="connsiteY1" fmla="*/ 2101 h 9798"/>
              <a:gd name="connsiteX2" fmla="*/ 486 w 10000"/>
              <a:gd name="connsiteY2" fmla="*/ 940 h 9798"/>
              <a:gd name="connsiteX3" fmla="*/ 1158 w 10000"/>
              <a:gd name="connsiteY3" fmla="*/ 603 h 9798"/>
              <a:gd name="connsiteX4" fmla="*/ 1452 w 10000"/>
              <a:gd name="connsiteY4" fmla="*/ 241 h 9798"/>
              <a:gd name="connsiteX5" fmla="*/ 1744 w 10000"/>
              <a:gd name="connsiteY5" fmla="*/ 0 h 9798"/>
              <a:gd name="connsiteX6" fmla="*/ 2154 w 10000"/>
              <a:gd name="connsiteY6" fmla="*/ 310 h 9798"/>
              <a:gd name="connsiteX7" fmla="*/ 2328 w 10000"/>
              <a:gd name="connsiteY7" fmla="*/ 1093 h 9798"/>
              <a:gd name="connsiteX8" fmla="*/ 2414 w 10000"/>
              <a:gd name="connsiteY8" fmla="*/ 1702 h 9798"/>
              <a:gd name="connsiteX9" fmla="*/ 2527 w 10000"/>
              <a:gd name="connsiteY9" fmla="*/ 2294 h 9798"/>
              <a:gd name="connsiteX10" fmla="*/ 2614 w 10000"/>
              <a:gd name="connsiteY10" fmla="*/ 2633 h 9798"/>
              <a:gd name="connsiteX11" fmla="*/ 2683 w 10000"/>
              <a:gd name="connsiteY11" fmla="*/ 2807 h 9798"/>
              <a:gd name="connsiteX12" fmla="*/ 2786 w 10000"/>
              <a:gd name="connsiteY12" fmla="*/ 2964 h 9798"/>
              <a:gd name="connsiteX13" fmla="*/ 2849 w 10000"/>
              <a:gd name="connsiteY13" fmla="*/ 2924 h 9798"/>
              <a:gd name="connsiteX14" fmla="*/ 2913 w 10000"/>
              <a:gd name="connsiteY14" fmla="*/ 2885 h 9798"/>
              <a:gd name="connsiteX15" fmla="*/ 3109 w 10000"/>
              <a:gd name="connsiteY15" fmla="*/ 3439 h 9798"/>
              <a:gd name="connsiteX16" fmla="*/ 3200 w 10000"/>
              <a:gd name="connsiteY16" fmla="*/ 3834 h 9798"/>
              <a:gd name="connsiteX17" fmla="*/ 3480 w 10000"/>
              <a:gd name="connsiteY17" fmla="*/ 3987 h 9798"/>
              <a:gd name="connsiteX18" fmla="*/ 4044 w 10000"/>
              <a:gd name="connsiteY18" fmla="*/ 3664 h 9798"/>
              <a:gd name="connsiteX19" fmla="*/ 5012 w 10000"/>
              <a:gd name="connsiteY19" fmla="*/ 4594 h 9798"/>
              <a:gd name="connsiteX20" fmla="*/ 7653 w 10000"/>
              <a:gd name="connsiteY20" fmla="*/ 4917 h 9798"/>
              <a:gd name="connsiteX21" fmla="*/ 8344 w 10000"/>
              <a:gd name="connsiteY21" fmla="*/ 6277 h 9798"/>
              <a:gd name="connsiteX22" fmla="*/ 8997 w 10000"/>
              <a:gd name="connsiteY22" fmla="*/ 7476 h 9798"/>
              <a:gd name="connsiteX23" fmla="*/ 9492 w 10000"/>
              <a:gd name="connsiteY23" fmla="*/ 8261 h 9798"/>
              <a:gd name="connsiteX24" fmla="*/ 10000 w 10000"/>
              <a:gd name="connsiteY24" fmla="*/ 9798 h 9798"/>
              <a:gd name="connsiteX0" fmla="*/ 27 w 10000"/>
              <a:gd name="connsiteY0" fmla="*/ 9949 h 10000"/>
              <a:gd name="connsiteX1" fmla="*/ 6 w 10000"/>
              <a:gd name="connsiteY1" fmla="*/ 2144 h 10000"/>
              <a:gd name="connsiteX2" fmla="*/ 486 w 10000"/>
              <a:gd name="connsiteY2" fmla="*/ 959 h 10000"/>
              <a:gd name="connsiteX3" fmla="*/ 1158 w 10000"/>
              <a:gd name="connsiteY3" fmla="*/ 615 h 10000"/>
              <a:gd name="connsiteX4" fmla="*/ 1452 w 10000"/>
              <a:gd name="connsiteY4" fmla="*/ 246 h 10000"/>
              <a:gd name="connsiteX5" fmla="*/ 1744 w 10000"/>
              <a:gd name="connsiteY5" fmla="*/ 0 h 10000"/>
              <a:gd name="connsiteX6" fmla="*/ 2154 w 10000"/>
              <a:gd name="connsiteY6" fmla="*/ 316 h 10000"/>
              <a:gd name="connsiteX7" fmla="*/ 2328 w 10000"/>
              <a:gd name="connsiteY7" fmla="*/ 1116 h 10000"/>
              <a:gd name="connsiteX8" fmla="*/ 2414 w 10000"/>
              <a:gd name="connsiteY8" fmla="*/ 1737 h 10000"/>
              <a:gd name="connsiteX9" fmla="*/ 2527 w 10000"/>
              <a:gd name="connsiteY9" fmla="*/ 2341 h 10000"/>
              <a:gd name="connsiteX10" fmla="*/ 2614 w 10000"/>
              <a:gd name="connsiteY10" fmla="*/ 2687 h 10000"/>
              <a:gd name="connsiteX11" fmla="*/ 2683 w 10000"/>
              <a:gd name="connsiteY11" fmla="*/ 2865 h 10000"/>
              <a:gd name="connsiteX12" fmla="*/ 2786 w 10000"/>
              <a:gd name="connsiteY12" fmla="*/ 3025 h 10000"/>
              <a:gd name="connsiteX13" fmla="*/ 2849 w 10000"/>
              <a:gd name="connsiteY13" fmla="*/ 2984 h 10000"/>
              <a:gd name="connsiteX14" fmla="*/ 2913 w 10000"/>
              <a:gd name="connsiteY14" fmla="*/ 2944 h 10000"/>
              <a:gd name="connsiteX15" fmla="*/ 3109 w 10000"/>
              <a:gd name="connsiteY15" fmla="*/ 3510 h 10000"/>
              <a:gd name="connsiteX16" fmla="*/ 3200 w 10000"/>
              <a:gd name="connsiteY16" fmla="*/ 3913 h 10000"/>
              <a:gd name="connsiteX17" fmla="*/ 3480 w 10000"/>
              <a:gd name="connsiteY17" fmla="*/ 4069 h 10000"/>
              <a:gd name="connsiteX18" fmla="*/ 4044 w 10000"/>
              <a:gd name="connsiteY18" fmla="*/ 3740 h 10000"/>
              <a:gd name="connsiteX19" fmla="*/ 5012 w 10000"/>
              <a:gd name="connsiteY19" fmla="*/ 4689 h 10000"/>
              <a:gd name="connsiteX20" fmla="*/ 7653 w 10000"/>
              <a:gd name="connsiteY20" fmla="*/ 5018 h 10000"/>
              <a:gd name="connsiteX21" fmla="*/ 8344 w 10000"/>
              <a:gd name="connsiteY21" fmla="*/ 6406 h 10000"/>
              <a:gd name="connsiteX22" fmla="*/ 8997 w 10000"/>
              <a:gd name="connsiteY22" fmla="*/ 7630 h 10000"/>
              <a:gd name="connsiteX23" fmla="*/ 9492 w 10000"/>
              <a:gd name="connsiteY23" fmla="*/ 8431 h 10000"/>
              <a:gd name="connsiteX24" fmla="*/ 10000 w 10000"/>
              <a:gd name="connsiteY24" fmla="*/ 10000 h 10000"/>
              <a:gd name="connsiteX0" fmla="*/ 27 w 10000"/>
              <a:gd name="connsiteY0" fmla="*/ 9949 h 10000"/>
              <a:gd name="connsiteX1" fmla="*/ 6 w 10000"/>
              <a:gd name="connsiteY1" fmla="*/ 2144 h 10000"/>
              <a:gd name="connsiteX2" fmla="*/ 486 w 10000"/>
              <a:gd name="connsiteY2" fmla="*/ 959 h 10000"/>
              <a:gd name="connsiteX3" fmla="*/ 1158 w 10000"/>
              <a:gd name="connsiteY3" fmla="*/ 615 h 10000"/>
              <a:gd name="connsiteX4" fmla="*/ 1452 w 10000"/>
              <a:gd name="connsiteY4" fmla="*/ 246 h 10000"/>
              <a:gd name="connsiteX5" fmla="*/ 1744 w 10000"/>
              <a:gd name="connsiteY5" fmla="*/ 0 h 10000"/>
              <a:gd name="connsiteX6" fmla="*/ 2154 w 10000"/>
              <a:gd name="connsiteY6" fmla="*/ 316 h 10000"/>
              <a:gd name="connsiteX7" fmla="*/ 2328 w 10000"/>
              <a:gd name="connsiteY7" fmla="*/ 1116 h 10000"/>
              <a:gd name="connsiteX8" fmla="*/ 2414 w 10000"/>
              <a:gd name="connsiteY8" fmla="*/ 1737 h 10000"/>
              <a:gd name="connsiteX9" fmla="*/ 2527 w 10000"/>
              <a:gd name="connsiteY9" fmla="*/ 2341 h 10000"/>
              <a:gd name="connsiteX10" fmla="*/ 2614 w 10000"/>
              <a:gd name="connsiteY10" fmla="*/ 2687 h 10000"/>
              <a:gd name="connsiteX11" fmla="*/ 2683 w 10000"/>
              <a:gd name="connsiteY11" fmla="*/ 2865 h 10000"/>
              <a:gd name="connsiteX12" fmla="*/ 2786 w 10000"/>
              <a:gd name="connsiteY12" fmla="*/ 3025 h 10000"/>
              <a:gd name="connsiteX13" fmla="*/ 2849 w 10000"/>
              <a:gd name="connsiteY13" fmla="*/ 2984 h 10000"/>
              <a:gd name="connsiteX14" fmla="*/ 2913 w 10000"/>
              <a:gd name="connsiteY14" fmla="*/ 2944 h 10000"/>
              <a:gd name="connsiteX15" fmla="*/ 3109 w 10000"/>
              <a:gd name="connsiteY15" fmla="*/ 3510 h 10000"/>
              <a:gd name="connsiteX16" fmla="*/ 3200 w 10000"/>
              <a:gd name="connsiteY16" fmla="*/ 3913 h 10000"/>
              <a:gd name="connsiteX17" fmla="*/ 3480 w 10000"/>
              <a:gd name="connsiteY17" fmla="*/ 4069 h 10000"/>
              <a:gd name="connsiteX18" fmla="*/ 4044 w 10000"/>
              <a:gd name="connsiteY18" fmla="*/ 3740 h 10000"/>
              <a:gd name="connsiteX19" fmla="*/ 5012 w 10000"/>
              <a:gd name="connsiteY19" fmla="*/ 4689 h 10000"/>
              <a:gd name="connsiteX20" fmla="*/ 7653 w 10000"/>
              <a:gd name="connsiteY20" fmla="*/ 5018 h 10000"/>
              <a:gd name="connsiteX21" fmla="*/ 8344 w 10000"/>
              <a:gd name="connsiteY21" fmla="*/ 6406 h 10000"/>
              <a:gd name="connsiteX22" fmla="*/ 8997 w 10000"/>
              <a:gd name="connsiteY22" fmla="*/ 7630 h 10000"/>
              <a:gd name="connsiteX23" fmla="*/ 9492 w 10000"/>
              <a:gd name="connsiteY23" fmla="*/ 8431 h 10000"/>
              <a:gd name="connsiteX24" fmla="*/ 10000 w 10000"/>
              <a:gd name="connsiteY24" fmla="*/ 10000 h 10000"/>
              <a:gd name="connsiteX0" fmla="*/ 27 w 10000"/>
              <a:gd name="connsiteY0" fmla="*/ 9949 h 10000"/>
              <a:gd name="connsiteX1" fmla="*/ 6 w 10000"/>
              <a:gd name="connsiteY1" fmla="*/ 2144 h 10000"/>
              <a:gd name="connsiteX2" fmla="*/ 473 w 10000"/>
              <a:gd name="connsiteY2" fmla="*/ 1165 h 10000"/>
              <a:gd name="connsiteX3" fmla="*/ 1158 w 10000"/>
              <a:gd name="connsiteY3" fmla="*/ 615 h 10000"/>
              <a:gd name="connsiteX4" fmla="*/ 1452 w 10000"/>
              <a:gd name="connsiteY4" fmla="*/ 246 h 10000"/>
              <a:gd name="connsiteX5" fmla="*/ 1744 w 10000"/>
              <a:gd name="connsiteY5" fmla="*/ 0 h 10000"/>
              <a:gd name="connsiteX6" fmla="*/ 2154 w 10000"/>
              <a:gd name="connsiteY6" fmla="*/ 316 h 10000"/>
              <a:gd name="connsiteX7" fmla="*/ 2328 w 10000"/>
              <a:gd name="connsiteY7" fmla="*/ 1116 h 10000"/>
              <a:gd name="connsiteX8" fmla="*/ 2414 w 10000"/>
              <a:gd name="connsiteY8" fmla="*/ 1737 h 10000"/>
              <a:gd name="connsiteX9" fmla="*/ 2527 w 10000"/>
              <a:gd name="connsiteY9" fmla="*/ 2341 h 10000"/>
              <a:gd name="connsiteX10" fmla="*/ 2614 w 10000"/>
              <a:gd name="connsiteY10" fmla="*/ 2687 h 10000"/>
              <a:gd name="connsiteX11" fmla="*/ 2683 w 10000"/>
              <a:gd name="connsiteY11" fmla="*/ 2865 h 10000"/>
              <a:gd name="connsiteX12" fmla="*/ 2786 w 10000"/>
              <a:gd name="connsiteY12" fmla="*/ 3025 h 10000"/>
              <a:gd name="connsiteX13" fmla="*/ 2849 w 10000"/>
              <a:gd name="connsiteY13" fmla="*/ 2984 h 10000"/>
              <a:gd name="connsiteX14" fmla="*/ 2913 w 10000"/>
              <a:gd name="connsiteY14" fmla="*/ 2944 h 10000"/>
              <a:gd name="connsiteX15" fmla="*/ 3109 w 10000"/>
              <a:gd name="connsiteY15" fmla="*/ 3510 h 10000"/>
              <a:gd name="connsiteX16" fmla="*/ 3200 w 10000"/>
              <a:gd name="connsiteY16" fmla="*/ 3913 h 10000"/>
              <a:gd name="connsiteX17" fmla="*/ 3480 w 10000"/>
              <a:gd name="connsiteY17" fmla="*/ 4069 h 10000"/>
              <a:gd name="connsiteX18" fmla="*/ 4044 w 10000"/>
              <a:gd name="connsiteY18" fmla="*/ 3740 h 10000"/>
              <a:gd name="connsiteX19" fmla="*/ 5012 w 10000"/>
              <a:gd name="connsiteY19" fmla="*/ 4689 h 10000"/>
              <a:gd name="connsiteX20" fmla="*/ 7653 w 10000"/>
              <a:gd name="connsiteY20" fmla="*/ 5018 h 10000"/>
              <a:gd name="connsiteX21" fmla="*/ 8344 w 10000"/>
              <a:gd name="connsiteY21" fmla="*/ 6406 h 10000"/>
              <a:gd name="connsiteX22" fmla="*/ 8997 w 10000"/>
              <a:gd name="connsiteY22" fmla="*/ 7630 h 10000"/>
              <a:gd name="connsiteX23" fmla="*/ 9492 w 10000"/>
              <a:gd name="connsiteY23" fmla="*/ 8431 h 10000"/>
              <a:gd name="connsiteX24" fmla="*/ 10000 w 10000"/>
              <a:gd name="connsiteY24" fmla="*/ 10000 h 10000"/>
              <a:gd name="connsiteX0" fmla="*/ 27 w 10000"/>
              <a:gd name="connsiteY0" fmla="*/ 9949 h 10000"/>
              <a:gd name="connsiteX1" fmla="*/ 6 w 10000"/>
              <a:gd name="connsiteY1" fmla="*/ 2144 h 10000"/>
              <a:gd name="connsiteX2" fmla="*/ 473 w 10000"/>
              <a:gd name="connsiteY2" fmla="*/ 1165 h 10000"/>
              <a:gd name="connsiteX3" fmla="*/ 1158 w 10000"/>
              <a:gd name="connsiteY3" fmla="*/ 615 h 10000"/>
              <a:gd name="connsiteX4" fmla="*/ 1452 w 10000"/>
              <a:gd name="connsiteY4" fmla="*/ 246 h 10000"/>
              <a:gd name="connsiteX5" fmla="*/ 1744 w 10000"/>
              <a:gd name="connsiteY5" fmla="*/ 0 h 10000"/>
              <a:gd name="connsiteX6" fmla="*/ 2097 w 10000"/>
              <a:gd name="connsiteY6" fmla="*/ 316 h 10000"/>
              <a:gd name="connsiteX7" fmla="*/ 2328 w 10000"/>
              <a:gd name="connsiteY7" fmla="*/ 1116 h 10000"/>
              <a:gd name="connsiteX8" fmla="*/ 2414 w 10000"/>
              <a:gd name="connsiteY8" fmla="*/ 1737 h 10000"/>
              <a:gd name="connsiteX9" fmla="*/ 2527 w 10000"/>
              <a:gd name="connsiteY9" fmla="*/ 2341 h 10000"/>
              <a:gd name="connsiteX10" fmla="*/ 2614 w 10000"/>
              <a:gd name="connsiteY10" fmla="*/ 2687 h 10000"/>
              <a:gd name="connsiteX11" fmla="*/ 2683 w 10000"/>
              <a:gd name="connsiteY11" fmla="*/ 2865 h 10000"/>
              <a:gd name="connsiteX12" fmla="*/ 2786 w 10000"/>
              <a:gd name="connsiteY12" fmla="*/ 3025 h 10000"/>
              <a:gd name="connsiteX13" fmla="*/ 2849 w 10000"/>
              <a:gd name="connsiteY13" fmla="*/ 2984 h 10000"/>
              <a:gd name="connsiteX14" fmla="*/ 2913 w 10000"/>
              <a:gd name="connsiteY14" fmla="*/ 2944 h 10000"/>
              <a:gd name="connsiteX15" fmla="*/ 3109 w 10000"/>
              <a:gd name="connsiteY15" fmla="*/ 3510 h 10000"/>
              <a:gd name="connsiteX16" fmla="*/ 3200 w 10000"/>
              <a:gd name="connsiteY16" fmla="*/ 3913 h 10000"/>
              <a:gd name="connsiteX17" fmla="*/ 3480 w 10000"/>
              <a:gd name="connsiteY17" fmla="*/ 4069 h 10000"/>
              <a:gd name="connsiteX18" fmla="*/ 4044 w 10000"/>
              <a:gd name="connsiteY18" fmla="*/ 3740 h 10000"/>
              <a:gd name="connsiteX19" fmla="*/ 5012 w 10000"/>
              <a:gd name="connsiteY19" fmla="*/ 4689 h 10000"/>
              <a:gd name="connsiteX20" fmla="*/ 7653 w 10000"/>
              <a:gd name="connsiteY20" fmla="*/ 5018 h 10000"/>
              <a:gd name="connsiteX21" fmla="*/ 8344 w 10000"/>
              <a:gd name="connsiteY21" fmla="*/ 6406 h 10000"/>
              <a:gd name="connsiteX22" fmla="*/ 8997 w 10000"/>
              <a:gd name="connsiteY22" fmla="*/ 7630 h 10000"/>
              <a:gd name="connsiteX23" fmla="*/ 9492 w 10000"/>
              <a:gd name="connsiteY23" fmla="*/ 8431 h 10000"/>
              <a:gd name="connsiteX24" fmla="*/ 10000 w 10000"/>
              <a:gd name="connsiteY24" fmla="*/ 10000 h 10000"/>
              <a:gd name="connsiteX0" fmla="*/ 27 w 10000"/>
              <a:gd name="connsiteY0" fmla="*/ 9949 h 10000"/>
              <a:gd name="connsiteX1" fmla="*/ 6 w 10000"/>
              <a:gd name="connsiteY1" fmla="*/ 2144 h 10000"/>
              <a:gd name="connsiteX2" fmla="*/ 473 w 10000"/>
              <a:gd name="connsiteY2" fmla="*/ 1165 h 10000"/>
              <a:gd name="connsiteX3" fmla="*/ 1158 w 10000"/>
              <a:gd name="connsiteY3" fmla="*/ 615 h 10000"/>
              <a:gd name="connsiteX4" fmla="*/ 1452 w 10000"/>
              <a:gd name="connsiteY4" fmla="*/ 246 h 10000"/>
              <a:gd name="connsiteX5" fmla="*/ 1744 w 10000"/>
              <a:gd name="connsiteY5" fmla="*/ 0 h 10000"/>
              <a:gd name="connsiteX6" fmla="*/ 2097 w 10000"/>
              <a:gd name="connsiteY6" fmla="*/ 316 h 10000"/>
              <a:gd name="connsiteX7" fmla="*/ 2328 w 10000"/>
              <a:gd name="connsiteY7" fmla="*/ 1116 h 10000"/>
              <a:gd name="connsiteX8" fmla="*/ 2414 w 10000"/>
              <a:gd name="connsiteY8" fmla="*/ 1737 h 10000"/>
              <a:gd name="connsiteX9" fmla="*/ 2527 w 10000"/>
              <a:gd name="connsiteY9" fmla="*/ 2341 h 10000"/>
              <a:gd name="connsiteX10" fmla="*/ 2614 w 10000"/>
              <a:gd name="connsiteY10" fmla="*/ 2687 h 10000"/>
              <a:gd name="connsiteX11" fmla="*/ 2683 w 10000"/>
              <a:gd name="connsiteY11" fmla="*/ 2865 h 10000"/>
              <a:gd name="connsiteX12" fmla="*/ 2786 w 10000"/>
              <a:gd name="connsiteY12" fmla="*/ 3025 h 10000"/>
              <a:gd name="connsiteX13" fmla="*/ 2849 w 10000"/>
              <a:gd name="connsiteY13" fmla="*/ 2984 h 10000"/>
              <a:gd name="connsiteX14" fmla="*/ 2913 w 10000"/>
              <a:gd name="connsiteY14" fmla="*/ 2944 h 10000"/>
              <a:gd name="connsiteX15" fmla="*/ 3109 w 10000"/>
              <a:gd name="connsiteY15" fmla="*/ 3510 h 10000"/>
              <a:gd name="connsiteX16" fmla="*/ 3200 w 10000"/>
              <a:gd name="connsiteY16" fmla="*/ 3913 h 10000"/>
              <a:gd name="connsiteX17" fmla="*/ 3480 w 10000"/>
              <a:gd name="connsiteY17" fmla="*/ 4069 h 10000"/>
              <a:gd name="connsiteX18" fmla="*/ 4044 w 10000"/>
              <a:gd name="connsiteY18" fmla="*/ 3740 h 10000"/>
              <a:gd name="connsiteX19" fmla="*/ 5012 w 10000"/>
              <a:gd name="connsiteY19" fmla="*/ 4689 h 10000"/>
              <a:gd name="connsiteX20" fmla="*/ 7653 w 10000"/>
              <a:gd name="connsiteY20" fmla="*/ 5018 h 10000"/>
              <a:gd name="connsiteX21" fmla="*/ 8344 w 10000"/>
              <a:gd name="connsiteY21" fmla="*/ 6406 h 10000"/>
              <a:gd name="connsiteX22" fmla="*/ 8997 w 10000"/>
              <a:gd name="connsiteY22" fmla="*/ 7630 h 10000"/>
              <a:gd name="connsiteX23" fmla="*/ 9492 w 10000"/>
              <a:gd name="connsiteY23" fmla="*/ 8431 h 10000"/>
              <a:gd name="connsiteX24" fmla="*/ 10000 w 10000"/>
              <a:gd name="connsiteY24" fmla="*/ 10000 h 10000"/>
              <a:gd name="connsiteX0" fmla="*/ 27 w 10000"/>
              <a:gd name="connsiteY0" fmla="*/ 9949 h 10000"/>
              <a:gd name="connsiteX1" fmla="*/ 6 w 10000"/>
              <a:gd name="connsiteY1" fmla="*/ 2144 h 10000"/>
              <a:gd name="connsiteX2" fmla="*/ 473 w 10000"/>
              <a:gd name="connsiteY2" fmla="*/ 1165 h 10000"/>
              <a:gd name="connsiteX3" fmla="*/ 1158 w 10000"/>
              <a:gd name="connsiteY3" fmla="*/ 615 h 10000"/>
              <a:gd name="connsiteX4" fmla="*/ 1452 w 10000"/>
              <a:gd name="connsiteY4" fmla="*/ 246 h 10000"/>
              <a:gd name="connsiteX5" fmla="*/ 1744 w 10000"/>
              <a:gd name="connsiteY5" fmla="*/ 0 h 10000"/>
              <a:gd name="connsiteX6" fmla="*/ 2097 w 10000"/>
              <a:gd name="connsiteY6" fmla="*/ 316 h 10000"/>
              <a:gd name="connsiteX7" fmla="*/ 2328 w 10000"/>
              <a:gd name="connsiteY7" fmla="*/ 1116 h 10000"/>
              <a:gd name="connsiteX8" fmla="*/ 2414 w 10000"/>
              <a:gd name="connsiteY8" fmla="*/ 1737 h 10000"/>
              <a:gd name="connsiteX9" fmla="*/ 2527 w 10000"/>
              <a:gd name="connsiteY9" fmla="*/ 2341 h 10000"/>
              <a:gd name="connsiteX10" fmla="*/ 2614 w 10000"/>
              <a:gd name="connsiteY10" fmla="*/ 2687 h 10000"/>
              <a:gd name="connsiteX11" fmla="*/ 2683 w 10000"/>
              <a:gd name="connsiteY11" fmla="*/ 2865 h 10000"/>
              <a:gd name="connsiteX12" fmla="*/ 2786 w 10000"/>
              <a:gd name="connsiteY12" fmla="*/ 3025 h 10000"/>
              <a:gd name="connsiteX13" fmla="*/ 2849 w 10000"/>
              <a:gd name="connsiteY13" fmla="*/ 2984 h 10000"/>
              <a:gd name="connsiteX14" fmla="*/ 2970 w 10000"/>
              <a:gd name="connsiteY14" fmla="*/ 3099 h 10000"/>
              <a:gd name="connsiteX15" fmla="*/ 3109 w 10000"/>
              <a:gd name="connsiteY15" fmla="*/ 3510 h 10000"/>
              <a:gd name="connsiteX16" fmla="*/ 3200 w 10000"/>
              <a:gd name="connsiteY16" fmla="*/ 3913 h 10000"/>
              <a:gd name="connsiteX17" fmla="*/ 3480 w 10000"/>
              <a:gd name="connsiteY17" fmla="*/ 4069 h 10000"/>
              <a:gd name="connsiteX18" fmla="*/ 4044 w 10000"/>
              <a:gd name="connsiteY18" fmla="*/ 3740 h 10000"/>
              <a:gd name="connsiteX19" fmla="*/ 5012 w 10000"/>
              <a:gd name="connsiteY19" fmla="*/ 4689 h 10000"/>
              <a:gd name="connsiteX20" fmla="*/ 7653 w 10000"/>
              <a:gd name="connsiteY20" fmla="*/ 5018 h 10000"/>
              <a:gd name="connsiteX21" fmla="*/ 8344 w 10000"/>
              <a:gd name="connsiteY21" fmla="*/ 6406 h 10000"/>
              <a:gd name="connsiteX22" fmla="*/ 8997 w 10000"/>
              <a:gd name="connsiteY22" fmla="*/ 7630 h 10000"/>
              <a:gd name="connsiteX23" fmla="*/ 9492 w 10000"/>
              <a:gd name="connsiteY23" fmla="*/ 8431 h 10000"/>
              <a:gd name="connsiteX24" fmla="*/ 10000 w 10000"/>
              <a:gd name="connsiteY24" fmla="*/ 10000 h 10000"/>
              <a:gd name="connsiteX0" fmla="*/ 27 w 10000"/>
              <a:gd name="connsiteY0" fmla="*/ 9949 h 10000"/>
              <a:gd name="connsiteX1" fmla="*/ 6 w 10000"/>
              <a:gd name="connsiteY1" fmla="*/ 2144 h 10000"/>
              <a:gd name="connsiteX2" fmla="*/ 473 w 10000"/>
              <a:gd name="connsiteY2" fmla="*/ 1165 h 10000"/>
              <a:gd name="connsiteX3" fmla="*/ 1114 w 10000"/>
              <a:gd name="connsiteY3" fmla="*/ 770 h 10000"/>
              <a:gd name="connsiteX4" fmla="*/ 1452 w 10000"/>
              <a:gd name="connsiteY4" fmla="*/ 246 h 10000"/>
              <a:gd name="connsiteX5" fmla="*/ 1744 w 10000"/>
              <a:gd name="connsiteY5" fmla="*/ 0 h 10000"/>
              <a:gd name="connsiteX6" fmla="*/ 2097 w 10000"/>
              <a:gd name="connsiteY6" fmla="*/ 316 h 10000"/>
              <a:gd name="connsiteX7" fmla="*/ 2328 w 10000"/>
              <a:gd name="connsiteY7" fmla="*/ 1116 h 10000"/>
              <a:gd name="connsiteX8" fmla="*/ 2414 w 10000"/>
              <a:gd name="connsiteY8" fmla="*/ 1737 h 10000"/>
              <a:gd name="connsiteX9" fmla="*/ 2527 w 10000"/>
              <a:gd name="connsiteY9" fmla="*/ 2341 h 10000"/>
              <a:gd name="connsiteX10" fmla="*/ 2614 w 10000"/>
              <a:gd name="connsiteY10" fmla="*/ 2687 h 10000"/>
              <a:gd name="connsiteX11" fmla="*/ 2683 w 10000"/>
              <a:gd name="connsiteY11" fmla="*/ 2865 h 10000"/>
              <a:gd name="connsiteX12" fmla="*/ 2786 w 10000"/>
              <a:gd name="connsiteY12" fmla="*/ 3025 h 10000"/>
              <a:gd name="connsiteX13" fmla="*/ 2849 w 10000"/>
              <a:gd name="connsiteY13" fmla="*/ 2984 h 10000"/>
              <a:gd name="connsiteX14" fmla="*/ 2970 w 10000"/>
              <a:gd name="connsiteY14" fmla="*/ 3099 h 10000"/>
              <a:gd name="connsiteX15" fmla="*/ 3109 w 10000"/>
              <a:gd name="connsiteY15" fmla="*/ 3510 h 10000"/>
              <a:gd name="connsiteX16" fmla="*/ 3200 w 10000"/>
              <a:gd name="connsiteY16" fmla="*/ 3913 h 10000"/>
              <a:gd name="connsiteX17" fmla="*/ 3480 w 10000"/>
              <a:gd name="connsiteY17" fmla="*/ 4069 h 10000"/>
              <a:gd name="connsiteX18" fmla="*/ 4044 w 10000"/>
              <a:gd name="connsiteY18" fmla="*/ 3740 h 10000"/>
              <a:gd name="connsiteX19" fmla="*/ 5012 w 10000"/>
              <a:gd name="connsiteY19" fmla="*/ 4689 h 10000"/>
              <a:gd name="connsiteX20" fmla="*/ 7653 w 10000"/>
              <a:gd name="connsiteY20" fmla="*/ 5018 h 10000"/>
              <a:gd name="connsiteX21" fmla="*/ 8344 w 10000"/>
              <a:gd name="connsiteY21" fmla="*/ 6406 h 10000"/>
              <a:gd name="connsiteX22" fmla="*/ 8997 w 10000"/>
              <a:gd name="connsiteY22" fmla="*/ 7630 h 10000"/>
              <a:gd name="connsiteX23" fmla="*/ 9492 w 10000"/>
              <a:gd name="connsiteY23" fmla="*/ 8431 h 10000"/>
              <a:gd name="connsiteX24" fmla="*/ 10000 w 10000"/>
              <a:gd name="connsiteY24" fmla="*/ 10000 h 10000"/>
              <a:gd name="connsiteX0" fmla="*/ 27 w 10000"/>
              <a:gd name="connsiteY0" fmla="*/ 9949 h 10000"/>
              <a:gd name="connsiteX1" fmla="*/ 6 w 10000"/>
              <a:gd name="connsiteY1" fmla="*/ 2144 h 10000"/>
              <a:gd name="connsiteX2" fmla="*/ 473 w 10000"/>
              <a:gd name="connsiteY2" fmla="*/ 1165 h 10000"/>
              <a:gd name="connsiteX3" fmla="*/ 1114 w 10000"/>
              <a:gd name="connsiteY3" fmla="*/ 770 h 10000"/>
              <a:gd name="connsiteX4" fmla="*/ 1452 w 10000"/>
              <a:gd name="connsiteY4" fmla="*/ 246 h 10000"/>
              <a:gd name="connsiteX5" fmla="*/ 1744 w 10000"/>
              <a:gd name="connsiteY5" fmla="*/ 0 h 10000"/>
              <a:gd name="connsiteX6" fmla="*/ 2097 w 10000"/>
              <a:gd name="connsiteY6" fmla="*/ 316 h 10000"/>
              <a:gd name="connsiteX7" fmla="*/ 2328 w 10000"/>
              <a:gd name="connsiteY7" fmla="*/ 1116 h 10000"/>
              <a:gd name="connsiteX8" fmla="*/ 2414 w 10000"/>
              <a:gd name="connsiteY8" fmla="*/ 1737 h 10000"/>
              <a:gd name="connsiteX9" fmla="*/ 2527 w 10000"/>
              <a:gd name="connsiteY9" fmla="*/ 2341 h 10000"/>
              <a:gd name="connsiteX10" fmla="*/ 2614 w 10000"/>
              <a:gd name="connsiteY10" fmla="*/ 2687 h 10000"/>
              <a:gd name="connsiteX11" fmla="*/ 2683 w 10000"/>
              <a:gd name="connsiteY11" fmla="*/ 2865 h 10000"/>
              <a:gd name="connsiteX12" fmla="*/ 2786 w 10000"/>
              <a:gd name="connsiteY12" fmla="*/ 3025 h 10000"/>
              <a:gd name="connsiteX13" fmla="*/ 2849 w 10000"/>
              <a:gd name="connsiteY13" fmla="*/ 2984 h 10000"/>
              <a:gd name="connsiteX14" fmla="*/ 2970 w 10000"/>
              <a:gd name="connsiteY14" fmla="*/ 3099 h 10000"/>
              <a:gd name="connsiteX15" fmla="*/ 3109 w 10000"/>
              <a:gd name="connsiteY15" fmla="*/ 3510 h 10000"/>
              <a:gd name="connsiteX16" fmla="*/ 3200 w 10000"/>
              <a:gd name="connsiteY16" fmla="*/ 3913 h 10000"/>
              <a:gd name="connsiteX17" fmla="*/ 3480 w 10000"/>
              <a:gd name="connsiteY17" fmla="*/ 4069 h 10000"/>
              <a:gd name="connsiteX18" fmla="*/ 4044 w 10000"/>
              <a:gd name="connsiteY18" fmla="*/ 3740 h 10000"/>
              <a:gd name="connsiteX19" fmla="*/ 5012 w 10000"/>
              <a:gd name="connsiteY19" fmla="*/ 4689 h 10000"/>
              <a:gd name="connsiteX20" fmla="*/ 7653 w 10000"/>
              <a:gd name="connsiteY20" fmla="*/ 5018 h 10000"/>
              <a:gd name="connsiteX21" fmla="*/ 8344 w 10000"/>
              <a:gd name="connsiteY21" fmla="*/ 6406 h 10000"/>
              <a:gd name="connsiteX22" fmla="*/ 8997 w 10000"/>
              <a:gd name="connsiteY22" fmla="*/ 7630 h 10000"/>
              <a:gd name="connsiteX23" fmla="*/ 9492 w 10000"/>
              <a:gd name="connsiteY23" fmla="*/ 8431 h 10000"/>
              <a:gd name="connsiteX24" fmla="*/ 10000 w 10000"/>
              <a:gd name="connsiteY24" fmla="*/ 10000 h 10000"/>
              <a:gd name="connsiteX0" fmla="*/ 27 w 10000"/>
              <a:gd name="connsiteY0" fmla="*/ 9949 h 10000"/>
              <a:gd name="connsiteX1" fmla="*/ 6 w 10000"/>
              <a:gd name="connsiteY1" fmla="*/ 2144 h 10000"/>
              <a:gd name="connsiteX2" fmla="*/ 473 w 10000"/>
              <a:gd name="connsiteY2" fmla="*/ 1165 h 10000"/>
              <a:gd name="connsiteX3" fmla="*/ 1114 w 10000"/>
              <a:gd name="connsiteY3" fmla="*/ 770 h 10000"/>
              <a:gd name="connsiteX4" fmla="*/ 1452 w 10000"/>
              <a:gd name="connsiteY4" fmla="*/ 246 h 10000"/>
              <a:gd name="connsiteX5" fmla="*/ 1744 w 10000"/>
              <a:gd name="connsiteY5" fmla="*/ 0 h 10000"/>
              <a:gd name="connsiteX6" fmla="*/ 2097 w 10000"/>
              <a:gd name="connsiteY6" fmla="*/ 316 h 10000"/>
              <a:gd name="connsiteX7" fmla="*/ 2328 w 10000"/>
              <a:gd name="connsiteY7" fmla="*/ 1116 h 10000"/>
              <a:gd name="connsiteX8" fmla="*/ 2414 w 10000"/>
              <a:gd name="connsiteY8" fmla="*/ 1737 h 10000"/>
              <a:gd name="connsiteX9" fmla="*/ 2527 w 10000"/>
              <a:gd name="connsiteY9" fmla="*/ 2341 h 10000"/>
              <a:gd name="connsiteX10" fmla="*/ 2614 w 10000"/>
              <a:gd name="connsiteY10" fmla="*/ 2687 h 10000"/>
              <a:gd name="connsiteX11" fmla="*/ 2683 w 10000"/>
              <a:gd name="connsiteY11" fmla="*/ 2865 h 10000"/>
              <a:gd name="connsiteX12" fmla="*/ 2786 w 10000"/>
              <a:gd name="connsiteY12" fmla="*/ 3025 h 10000"/>
              <a:gd name="connsiteX13" fmla="*/ 2970 w 10000"/>
              <a:gd name="connsiteY13" fmla="*/ 3099 h 10000"/>
              <a:gd name="connsiteX14" fmla="*/ 3109 w 10000"/>
              <a:gd name="connsiteY14" fmla="*/ 3510 h 10000"/>
              <a:gd name="connsiteX15" fmla="*/ 3200 w 10000"/>
              <a:gd name="connsiteY15" fmla="*/ 3913 h 10000"/>
              <a:gd name="connsiteX16" fmla="*/ 3480 w 10000"/>
              <a:gd name="connsiteY16" fmla="*/ 4069 h 10000"/>
              <a:gd name="connsiteX17" fmla="*/ 4044 w 10000"/>
              <a:gd name="connsiteY17" fmla="*/ 3740 h 10000"/>
              <a:gd name="connsiteX18" fmla="*/ 5012 w 10000"/>
              <a:gd name="connsiteY18" fmla="*/ 4689 h 10000"/>
              <a:gd name="connsiteX19" fmla="*/ 7653 w 10000"/>
              <a:gd name="connsiteY19" fmla="*/ 5018 h 10000"/>
              <a:gd name="connsiteX20" fmla="*/ 8344 w 10000"/>
              <a:gd name="connsiteY20" fmla="*/ 6406 h 10000"/>
              <a:gd name="connsiteX21" fmla="*/ 8997 w 10000"/>
              <a:gd name="connsiteY21" fmla="*/ 7630 h 10000"/>
              <a:gd name="connsiteX22" fmla="*/ 9492 w 10000"/>
              <a:gd name="connsiteY22" fmla="*/ 8431 h 10000"/>
              <a:gd name="connsiteX23" fmla="*/ 10000 w 10000"/>
              <a:gd name="connsiteY23" fmla="*/ 10000 h 10000"/>
              <a:gd name="connsiteX0" fmla="*/ 27 w 10000"/>
              <a:gd name="connsiteY0" fmla="*/ 9949 h 10000"/>
              <a:gd name="connsiteX1" fmla="*/ 6 w 10000"/>
              <a:gd name="connsiteY1" fmla="*/ 2144 h 10000"/>
              <a:gd name="connsiteX2" fmla="*/ 473 w 10000"/>
              <a:gd name="connsiteY2" fmla="*/ 1165 h 10000"/>
              <a:gd name="connsiteX3" fmla="*/ 1114 w 10000"/>
              <a:gd name="connsiteY3" fmla="*/ 770 h 10000"/>
              <a:gd name="connsiteX4" fmla="*/ 1452 w 10000"/>
              <a:gd name="connsiteY4" fmla="*/ 246 h 10000"/>
              <a:gd name="connsiteX5" fmla="*/ 1744 w 10000"/>
              <a:gd name="connsiteY5" fmla="*/ 0 h 10000"/>
              <a:gd name="connsiteX6" fmla="*/ 2097 w 10000"/>
              <a:gd name="connsiteY6" fmla="*/ 316 h 10000"/>
              <a:gd name="connsiteX7" fmla="*/ 2328 w 10000"/>
              <a:gd name="connsiteY7" fmla="*/ 1116 h 10000"/>
              <a:gd name="connsiteX8" fmla="*/ 2414 w 10000"/>
              <a:gd name="connsiteY8" fmla="*/ 1737 h 10000"/>
              <a:gd name="connsiteX9" fmla="*/ 2527 w 10000"/>
              <a:gd name="connsiteY9" fmla="*/ 2341 h 10000"/>
              <a:gd name="connsiteX10" fmla="*/ 2614 w 10000"/>
              <a:gd name="connsiteY10" fmla="*/ 2687 h 10000"/>
              <a:gd name="connsiteX11" fmla="*/ 2683 w 10000"/>
              <a:gd name="connsiteY11" fmla="*/ 2865 h 10000"/>
              <a:gd name="connsiteX12" fmla="*/ 2786 w 10000"/>
              <a:gd name="connsiteY12" fmla="*/ 3025 h 10000"/>
              <a:gd name="connsiteX13" fmla="*/ 3109 w 10000"/>
              <a:gd name="connsiteY13" fmla="*/ 3510 h 10000"/>
              <a:gd name="connsiteX14" fmla="*/ 3200 w 10000"/>
              <a:gd name="connsiteY14" fmla="*/ 3913 h 10000"/>
              <a:gd name="connsiteX15" fmla="*/ 3480 w 10000"/>
              <a:gd name="connsiteY15" fmla="*/ 4069 h 10000"/>
              <a:gd name="connsiteX16" fmla="*/ 4044 w 10000"/>
              <a:gd name="connsiteY16" fmla="*/ 3740 h 10000"/>
              <a:gd name="connsiteX17" fmla="*/ 5012 w 10000"/>
              <a:gd name="connsiteY17" fmla="*/ 4689 h 10000"/>
              <a:gd name="connsiteX18" fmla="*/ 7653 w 10000"/>
              <a:gd name="connsiteY18" fmla="*/ 5018 h 10000"/>
              <a:gd name="connsiteX19" fmla="*/ 8344 w 10000"/>
              <a:gd name="connsiteY19" fmla="*/ 6406 h 10000"/>
              <a:gd name="connsiteX20" fmla="*/ 8997 w 10000"/>
              <a:gd name="connsiteY20" fmla="*/ 7630 h 10000"/>
              <a:gd name="connsiteX21" fmla="*/ 9492 w 10000"/>
              <a:gd name="connsiteY21" fmla="*/ 8431 h 10000"/>
              <a:gd name="connsiteX22" fmla="*/ 10000 w 10000"/>
              <a:gd name="connsiteY22" fmla="*/ 10000 h 10000"/>
              <a:gd name="connsiteX0" fmla="*/ 27 w 10000"/>
              <a:gd name="connsiteY0" fmla="*/ 9949 h 10000"/>
              <a:gd name="connsiteX1" fmla="*/ 6 w 10000"/>
              <a:gd name="connsiteY1" fmla="*/ 2144 h 10000"/>
              <a:gd name="connsiteX2" fmla="*/ 473 w 10000"/>
              <a:gd name="connsiteY2" fmla="*/ 1165 h 10000"/>
              <a:gd name="connsiteX3" fmla="*/ 1114 w 10000"/>
              <a:gd name="connsiteY3" fmla="*/ 770 h 10000"/>
              <a:gd name="connsiteX4" fmla="*/ 1452 w 10000"/>
              <a:gd name="connsiteY4" fmla="*/ 246 h 10000"/>
              <a:gd name="connsiteX5" fmla="*/ 1744 w 10000"/>
              <a:gd name="connsiteY5" fmla="*/ 0 h 10000"/>
              <a:gd name="connsiteX6" fmla="*/ 2097 w 10000"/>
              <a:gd name="connsiteY6" fmla="*/ 316 h 10000"/>
              <a:gd name="connsiteX7" fmla="*/ 2328 w 10000"/>
              <a:gd name="connsiteY7" fmla="*/ 1116 h 10000"/>
              <a:gd name="connsiteX8" fmla="*/ 2414 w 10000"/>
              <a:gd name="connsiteY8" fmla="*/ 1737 h 10000"/>
              <a:gd name="connsiteX9" fmla="*/ 2527 w 10000"/>
              <a:gd name="connsiteY9" fmla="*/ 2341 h 10000"/>
              <a:gd name="connsiteX10" fmla="*/ 2614 w 10000"/>
              <a:gd name="connsiteY10" fmla="*/ 2687 h 10000"/>
              <a:gd name="connsiteX11" fmla="*/ 2683 w 10000"/>
              <a:gd name="connsiteY11" fmla="*/ 2865 h 10000"/>
              <a:gd name="connsiteX12" fmla="*/ 2786 w 10000"/>
              <a:gd name="connsiteY12" fmla="*/ 3025 h 10000"/>
              <a:gd name="connsiteX13" fmla="*/ 3027 w 10000"/>
              <a:gd name="connsiteY13" fmla="*/ 3381 h 10000"/>
              <a:gd name="connsiteX14" fmla="*/ 3200 w 10000"/>
              <a:gd name="connsiteY14" fmla="*/ 3913 h 10000"/>
              <a:gd name="connsiteX15" fmla="*/ 3480 w 10000"/>
              <a:gd name="connsiteY15" fmla="*/ 4069 h 10000"/>
              <a:gd name="connsiteX16" fmla="*/ 4044 w 10000"/>
              <a:gd name="connsiteY16" fmla="*/ 3740 h 10000"/>
              <a:gd name="connsiteX17" fmla="*/ 5012 w 10000"/>
              <a:gd name="connsiteY17" fmla="*/ 4689 h 10000"/>
              <a:gd name="connsiteX18" fmla="*/ 7653 w 10000"/>
              <a:gd name="connsiteY18" fmla="*/ 5018 h 10000"/>
              <a:gd name="connsiteX19" fmla="*/ 8344 w 10000"/>
              <a:gd name="connsiteY19" fmla="*/ 6406 h 10000"/>
              <a:gd name="connsiteX20" fmla="*/ 8997 w 10000"/>
              <a:gd name="connsiteY20" fmla="*/ 7630 h 10000"/>
              <a:gd name="connsiteX21" fmla="*/ 9492 w 10000"/>
              <a:gd name="connsiteY21" fmla="*/ 8431 h 10000"/>
              <a:gd name="connsiteX22" fmla="*/ 10000 w 10000"/>
              <a:gd name="connsiteY22" fmla="*/ 10000 h 10000"/>
              <a:gd name="connsiteX0" fmla="*/ 27 w 10000"/>
              <a:gd name="connsiteY0" fmla="*/ 9949 h 10000"/>
              <a:gd name="connsiteX1" fmla="*/ 6 w 10000"/>
              <a:gd name="connsiteY1" fmla="*/ 2144 h 10000"/>
              <a:gd name="connsiteX2" fmla="*/ 473 w 10000"/>
              <a:gd name="connsiteY2" fmla="*/ 1165 h 10000"/>
              <a:gd name="connsiteX3" fmla="*/ 1019 w 10000"/>
              <a:gd name="connsiteY3" fmla="*/ 950 h 10000"/>
              <a:gd name="connsiteX4" fmla="*/ 1452 w 10000"/>
              <a:gd name="connsiteY4" fmla="*/ 246 h 10000"/>
              <a:gd name="connsiteX5" fmla="*/ 1744 w 10000"/>
              <a:gd name="connsiteY5" fmla="*/ 0 h 10000"/>
              <a:gd name="connsiteX6" fmla="*/ 2097 w 10000"/>
              <a:gd name="connsiteY6" fmla="*/ 316 h 10000"/>
              <a:gd name="connsiteX7" fmla="*/ 2328 w 10000"/>
              <a:gd name="connsiteY7" fmla="*/ 1116 h 10000"/>
              <a:gd name="connsiteX8" fmla="*/ 2414 w 10000"/>
              <a:gd name="connsiteY8" fmla="*/ 1737 h 10000"/>
              <a:gd name="connsiteX9" fmla="*/ 2527 w 10000"/>
              <a:gd name="connsiteY9" fmla="*/ 2341 h 10000"/>
              <a:gd name="connsiteX10" fmla="*/ 2614 w 10000"/>
              <a:gd name="connsiteY10" fmla="*/ 2687 h 10000"/>
              <a:gd name="connsiteX11" fmla="*/ 2683 w 10000"/>
              <a:gd name="connsiteY11" fmla="*/ 2865 h 10000"/>
              <a:gd name="connsiteX12" fmla="*/ 2786 w 10000"/>
              <a:gd name="connsiteY12" fmla="*/ 3025 h 10000"/>
              <a:gd name="connsiteX13" fmla="*/ 3027 w 10000"/>
              <a:gd name="connsiteY13" fmla="*/ 3381 h 10000"/>
              <a:gd name="connsiteX14" fmla="*/ 3200 w 10000"/>
              <a:gd name="connsiteY14" fmla="*/ 3913 h 10000"/>
              <a:gd name="connsiteX15" fmla="*/ 3480 w 10000"/>
              <a:gd name="connsiteY15" fmla="*/ 4069 h 10000"/>
              <a:gd name="connsiteX16" fmla="*/ 4044 w 10000"/>
              <a:gd name="connsiteY16" fmla="*/ 3740 h 10000"/>
              <a:gd name="connsiteX17" fmla="*/ 5012 w 10000"/>
              <a:gd name="connsiteY17" fmla="*/ 4689 h 10000"/>
              <a:gd name="connsiteX18" fmla="*/ 7653 w 10000"/>
              <a:gd name="connsiteY18" fmla="*/ 5018 h 10000"/>
              <a:gd name="connsiteX19" fmla="*/ 8344 w 10000"/>
              <a:gd name="connsiteY19" fmla="*/ 6406 h 10000"/>
              <a:gd name="connsiteX20" fmla="*/ 8997 w 10000"/>
              <a:gd name="connsiteY20" fmla="*/ 7630 h 10000"/>
              <a:gd name="connsiteX21" fmla="*/ 9492 w 10000"/>
              <a:gd name="connsiteY21" fmla="*/ 8431 h 10000"/>
              <a:gd name="connsiteX22" fmla="*/ 10000 w 10000"/>
              <a:gd name="connsiteY22" fmla="*/ 10000 h 10000"/>
              <a:gd name="connsiteX0" fmla="*/ 27 w 10000"/>
              <a:gd name="connsiteY0" fmla="*/ 9949 h 10000"/>
              <a:gd name="connsiteX1" fmla="*/ 6 w 10000"/>
              <a:gd name="connsiteY1" fmla="*/ 2144 h 10000"/>
              <a:gd name="connsiteX2" fmla="*/ 473 w 10000"/>
              <a:gd name="connsiteY2" fmla="*/ 1165 h 10000"/>
              <a:gd name="connsiteX3" fmla="*/ 1019 w 10000"/>
              <a:gd name="connsiteY3" fmla="*/ 950 h 10000"/>
              <a:gd name="connsiteX4" fmla="*/ 1452 w 10000"/>
              <a:gd name="connsiteY4" fmla="*/ 246 h 10000"/>
              <a:gd name="connsiteX5" fmla="*/ 1744 w 10000"/>
              <a:gd name="connsiteY5" fmla="*/ 0 h 10000"/>
              <a:gd name="connsiteX6" fmla="*/ 2097 w 10000"/>
              <a:gd name="connsiteY6" fmla="*/ 316 h 10000"/>
              <a:gd name="connsiteX7" fmla="*/ 2328 w 10000"/>
              <a:gd name="connsiteY7" fmla="*/ 1116 h 10000"/>
              <a:gd name="connsiteX8" fmla="*/ 2414 w 10000"/>
              <a:gd name="connsiteY8" fmla="*/ 1737 h 10000"/>
              <a:gd name="connsiteX9" fmla="*/ 2527 w 10000"/>
              <a:gd name="connsiteY9" fmla="*/ 2341 h 10000"/>
              <a:gd name="connsiteX10" fmla="*/ 2614 w 10000"/>
              <a:gd name="connsiteY10" fmla="*/ 2687 h 10000"/>
              <a:gd name="connsiteX11" fmla="*/ 2683 w 10000"/>
              <a:gd name="connsiteY11" fmla="*/ 2865 h 10000"/>
              <a:gd name="connsiteX12" fmla="*/ 2786 w 10000"/>
              <a:gd name="connsiteY12" fmla="*/ 3025 h 10000"/>
              <a:gd name="connsiteX13" fmla="*/ 3027 w 10000"/>
              <a:gd name="connsiteY13" fmla="*/ 3381 h 10000"/>
              <a:gd name="connsiteX14" fmla="*/ 3200 w 10000"/>
              <a:gd name="connsiteY14" fmla="*/ 3913 h 10000"/>
              <a:gd name="connsiteX15" fmla="*/ 3480 w 10000"/>
              <a:gd name="connsiteY15" fmla="*/ 4069 h 10000"/>
              <a:gd name="connsiteX16" fmla="*/ 4044 w 10000"/>
              <a:gd name="connsiteY16" fmla="*/ 3740 h 10000"/>
              <a:gd name="connsiteX17" fmla="*/ 5012 w 10000"/>
              <a:gd name="connsiteY17" fmla="*/ 4689 h 10000"/>
              <a:gd name="connsiteX18" fmla="*/ 7653 w 10000"/>
              <a:gd name="connsiteY18" fmla="*/ 5018 h 10000"/>
              <a:gd name="connsiteX19" fmla="*/ 8344 w 10000"/>
              <a:gd name="connsiteY19" fmla="*/ 6406 h 10000"/>
              <a:gd name="connsiteX20" fmla="*/ 8997 w 10000"/>
              <a:gd name="connsiteY20" fmla="*/ 7630 h 10000"/>
              <a:gd name="connsiteX21" fmla="*/ 9492 w 10000"/>
              <a:gd name="connsiteY21" fmla="*/ 8431 h 10000"/>
              <a:gd name="connsiteX22" fmla="*/ 10000 w 10000"/>
              <a:gd name="connsiteY22" fmla="*/ 10000 h 10000"/>
              <a:gd name="connsiteX0" fmla="*/ 27 w 10000"/>
              <a:gd name="connsiteY0" fmla="*/ 9949 h 10000"/>
              <a:gd name="connsiteX1" fmla="*/ 6 w 10000"/>
              <a:gd name="connsiteY1" fmla="*/ 2144 h 10000"/>
              <a:gd name="connsiteX2" fmla="*/ 473 w 10000"/>
              <a:gd name="connsiteY2" fmla="*/ 1294 h 10000"/>
              <a:gd name="connsiteX3" fmla="*/ 1019 w 10000"/>
              <a:gd name="connsiteY3" fmla="*/ 950 h 10000"/>
              <a:gd name="connsiteX4" fmla="*/ 1452 w 10000"/>
              <a:gd name="connsiteY4" fmla="*/ 246 h 10000"/>
              <a:gd name="connsiteX5" fmla="*/ 1744 w 10000"/>
              <a:gd name="connsiteY5" fmla="*/ 0 h 10000"/>
              <a:gd name="connsiteX6" fmla="*/ 2097 w 10000"/>
              <a:gd name="connsiteY6" fmla="*/ 316 h 10000"/>
              <a:gd name="connsiteX7" fmla="*/ 2328 w 10000"/>
              <a:gd name="connsiteY7" fmla="*/ 1116 h 10000"/>
              <a:gd name="connsiteX8" fmla="*/ 2414 w 10000"/>
              <a:gd name="connsiteY8" fmla="*/ 1737 h 10000"/>
              <a:gd name="connsiteX9" fmla="*/ 2527 w 10000"/>
              <a:gd name="connsiteY9" fmla="*/ 2341 h 10000"/>
              <a:gd name="connsiteX10" fmla="*/ 2614 w 10000"/>
              <a:gd name="connsiteY10" fmla="*/ 2687 h 10000"/>
              <a:gd name="connsiteX11" fmla="*/ 2683 w 10000"/>
              <a:gd name="connsiteY11" fmla="*/ 2865 h 10000"/>
              <a:gd name="connsiteX12" fmla="*/ 2786 w 10000"/>
              <a:gd name="connsiteY12" fmla="*/ 3025 h 10000"/>
              <a:gd name="connsiteX13" fmla="*/ 3027 w 10000"/>
              <a:gd name="connsiteY13" fmla="*/ 3381 h 10000"/>
              <a:gd name="connsiteX14" fmla="*/ 3200 w 10000"/>
              <a:gd name="connsiteY14" fmla="*/ 3913 h 10000"/>
              <a:gd name="connsiteX15" fmla="*/ 3480 w 10000"/>
              <a:gd name="connsiteY15" fmla="*/ 4069 h 10000"/>
              <a:gd name="connsiteX16" fmla="*/ 4044 w 10000"/>
              <a:gd name="connsiteY16" fmla="*/ 3740 h 10000"/>
              <a:gd name="connsiteX17" fmla="*/ 5012 w 10000"/>
              <a:gd name="connsiteY17" fmla="*/ 4689 h 10000"/>
              <a:gd name="connsiteX18" fmla="*/ 7653 w 10000"/>
              <a:gd name="connsiteY18" fmla="*/ 5018 h 10000"/>
              <a:gd name="connsiteX19" fmla="*/ 8344 w 10000"/>
              <a:gd name="connsiteY19" fmla="*/ 6406 h 10000"/>
              <a:gd name="connsiteX20" fmla="*/ 8997 w 10000"/>
              <a:gd name="connsiteY20" fmla="*/ 7630 h 10000"/>
              <a:gd name="connsiteX21" fmla="*/ 9492 w 10000"/>
              <a:gd name="connsiteY21" fmla="*/ 8431 h 10000"/>
              <a:gd name="connsiteX22" fmla="*/ 10000 w 10000"/>
              <a:gd name="connsiteY22" fmla="*/ 10000 h 10000"/>
              <a:gd name="connsiteX0" fmla="*/ 27 w 10000"/>
              <a:gd name="connsiteY0" fmla="*/ 9949 h 10000"/>
              <a:gd name="connsiteX1" fmla="*/ 6 w 10000"/>
              <a:gd name="connsiteY1" fmla="*/ 2144 h 10000"/>
              <a:gd name="connsiteX2" fmla="*/ 473 w 10000"/>
              <a:gd name="connsiteY2" fmla="*/ 1294 h 10000"/>
              <a:gd name="connsiteX3" fmla="*/ 1019 w 10000"/>
              <a:gd name="connsiteY3" fmla="*/ 950 h 10000"/>
              <a:gd name="connsiteX4" fmla="*/ 1452 w 10000"/>
              <a:gd name="connsiteY4" fmla="*/ 246 h 10000"/>
              <a:gd name="connsiteX5" fmla="*/ 1744 w 10000"/>
              <a:gd name="connsiteY5" fmla="*/ 0 h 10000"/>
              <a:gd name="connsiteX6" fmla="*/ 2097 w 10000"/>
              <a:gd name="connsiteY6" fmla="*/ 316 h 10000"/>
              <a:gd name="connsiteX7" fmla="*/ 2328 w 10000"/>
              <a:gd name="connsiteY7" fmla="*/ 1116 h 10000"/>
              <a:gd name="connsiteX8" fmla="*/ 2414 w 10000"/>
              <a:gd name="connsiteY8" fmla="*/ 1737 h 10000"/>
              <a:gd name="connsiteX9" fmla="*/ 2527 w 10000"/>
              <a:gd name="connsiteY9" fmla="*/ 2341 h 10000"/>
              <a:gd name="connsiteX10" fmla="*/ 2614 w 10000"/>
              <a:gd name="connsiteY10" fmla="*/ 2687 h 10000"/>
              <a:gd name="connsiteX11" fmla="*/ 2683 w 10000"/>
              <a:gd name="connsiteY11" fmla="*/ 2865 h 10000"/>
              <a:gd name="connsiteX12" fmla="*/ 2786 w 10000"/>
              <a:gd name="connsiteY12" fmla="*/ 3025 h 10000"/>
              <a:gd name="connsiteX13" fmla="*/ 3027 w 10000"/>
              <a:gd name="connsiteY13" fmla="*/ 3381 h 10000"/>
              <a:gd name="connsiteX14" fmla="*/ 3200 w 10000"/>
              <a:gd name="connsiteY14" fmla="*/ 3913 h 10000"/>
              <a:gd name="connsiteX15" fmla="*/ 3480 w 10000"/>
              <a:gd name="connsiteY15" fmla="*/ 4069 h 10000"/>
              <a:gd name="connsiteX16" fmla="*/ 4044 w 10000"/>
              <a:gd name="connsiteY16" fmla="*/ 3740 h 10000"/>
              <a:gd name="connsiteX17" fmla="*/ 5012 w 10000"/>
              <a:gd name="connsiteY17" fmla="*/ 4689 h 10000"/>
              <a:gd name="connsiteX18" fmla="*/ 7653 w 10000"/>
              <a:gd name="connsiteY18" fmla="*/ 5018 h 10000"/>
              <a:gd name="connsiteX19" fmla="*/ 8344 w 10000"/>
              <a:gd name="connsiteY19" fmla="*/ 6406 h 10000"/>
              <a:gd name="connsiteX20" fmla="*/ 8997 w 10000"/>
              <a:gd name="connsiteY20" fmla="*/ 7630 h 10000"/>
              <a:gd name="connsiteX21" fmla="*/ 9492 w 10000"/>
              <a:gd name="connsiteY21" fmla="*/ 8431 h 10000"/>
              <a:gd name="connsiteX22" fmla="*/ 10000 w 10000"/>
              <a:gd name="connsiteY22" fmla="*/ 10000 h 10000"/>
              <a:gd name="connsiteX0" fmla="*/ 27 w 10000"/>
              <a:gd name="connsiteY0" fmla="*/ 9949 h 10000"/>
              <a:gd name="connsiteX1" fmla="*/ 6 w 10000"/>
              <a:gd name="connsiteY1" fmla="*/ 2144 h 10000"/>
              <a:gd name="connsiteX2" fmla="*/ 473 w 10000"/>
              <a:gd name="connsiteY2" fmla="*/ 1294 h 10000"/>
              <a:gd name="connsiteX3" fmla="*/ 1019 w 10000"/>
              <a:gd name="connsiteY3" fmla="*/ 950 h 10000"/>
              <a:gd name="connsiteX4" fmla="*/ 1452 w 10000"/>
              <a:gd name="connsiteY4" fmla="*/ 246 h 10000"/>
              <a:gd name="connsiteX5" fmla="*/ 1744 w 10000"/>
              <a:gd name="connsiteY5" fmla="*/ 0 h 10000"/>
              <a:gd name="connsiteX6" fmla="*/ 2097 w 10000"/>
              <a:gd name="connsiteY6" fmla="*/ 316 h 10000"/>
              <a:gd name="connsiteX7" fmla="*/ 2328 w 10000"/>
              <a:gd name="connsiteY7" fmla="*/ 1116 h 10000"/>
              <a:gd name="connsiteX8" fmla="*/ 2414 w 10000"/>
              <a:gd name="connsiteY8" fmla="*/ 1737 h 10000"/>
              <a:gd name="connsiteX9" fmla="*/ 2527 w 10000"/>
              <a:gd name="connsiteY9" fmla="*/ 2341 h 10000"/>
              <a:gd name="connsiteX10" fmla="*/ 2614 w 10000"/>
              <a:gd name="connsiteY10" fmla="*/ 2687 h 10000"/>
              <a:gd name="connsiteX11" fmla="*/ 2683 w 10000"/>
              <a:gd name="connsiteY11" fmla="*/ 2865 h 10000"/>
              <a:gd name="connsiteX12" fmla="*/ 2786 w 10000"/>
              <a:gd name="connsiteY12" fmla="*/ 3025 h 10000"/>
              <a:gd name="connsiteX13" fmla="*/ 3027 w 10000"/>
              <a:gd name="connsiteY13" fmla="*/ 3381 h 10000"/>
              <a:gd name="connsiteX14" fmla="*/ 3200 w 10000"/>
              <a:gd name="connsiteY14" fmla="*/ 3913 h 10000"/>
              <a:gd name="connsiteX15" fmla="*/ 3480 w 10000"/>
              <a:gd name="connsiteY15" fmla="*/ 4069 h 10000"/>
              <a:gd name="connsiteX16" fmla="*/ 4044 w 10000"/>
              <a:gd name="connsiteY16" fmla="*/ 3740 h 10000"/>
              <a:gd name="connsiteX17" fmla="*/ 5012 w 10000"/>
              <a:gd name="connsiteY17" fmla="*/ 4689 h 10000"/>
              <a:gd name="connsiteX18" fmla="*/ 7653 w 10000"/>
              <a:gd name="connsiteY18" fmla="*/ 5018 h 10000"/>
              <a:gd name="connsiteX19" fmla="*/ 8344 w 10000"/>
              <a:gd name="connsiteY19" fmla="*/ 6406 h 10000"/>
              <a:gd name="connsiteX20" fmla="*/ 8997 w 10000"/>
              <a:gd name="connsiteY20" fmla="*/ 7630 h 10000"/>
              <a:gd name="connsiteX21" fmla="*/ 9492 w 10000"/>
              <a:gd name="connsiteY21" fmla="*/ 8431 h 10000"/>
              <a:gd name="connsiteX22" fmla="*/ 10000 w 10000"/>
              <a:gd name="connsiteY22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0000" h="10000">
                <a:moveTo>
                  <a:pt x="27" y="9949"/>
                </a:moveTo>
                <a:cubicBezTo>
                  <a:pt x="47" y="9655"/>
                  <a:pt x="-22" y="2384"/>
                  <a:pt x="6" y="2144"/>
                </a:cubicBezTo>
                <a:cubicBezTo>
                  <a:pt x="312" y="1315"/>
                  <a:pt x="206" y="1630"/>
                  <a:pt x="473" y="1294"/>
                </a:cubicBezTo>
                <a:cubicBezTo>
                  <a:pt x="748" y="1501"/>
                  <a:pt x="831" y="1222"/>
                  <a:pt x="1019" y="950"/>
                </a:cubicBezTo>
                <a:cubicBezTo>
                  <a:pt x="1277" y="543"/>
                  <a:pt x="1332" y="405"/>
                  <a:pt x="1452" y="246"/>
                </a:cubicBezTo>
                <a:cubicBezTo>
                  <a:pt x="1584" y="45"/>
                  <a:pt x="1620" y="95"/>
                  <a:pt x="1744" y="0"/>
                </a:cubicBezTo>
                <a:cubicBezTo>
                  <a:pt x="1879" y="38"/>
                  <a:pt x="1927" y="70"/>
                  <a:pt x="2097" y="316"/>
                </a:cubicBezTo>
                <a:cubicBezTo>
                  <a:pt x="2195" y="559"/>
                  <a:pt x="2307" y="900"/>
                  <a:pt x="2328" y="1116"/>
                </a:cubicBezTo>
                <a:cubicBezTo>
                  <a:pt x="2357" y="1323"/>
                  <a:pt x="2386" y="1531"/>
                  <a:pt x="2414" y="1737"/>
                </a:cubicBezTo>
                <a:cubicBezTo>
                  <a:pt x="2452" y="1938"/>
                  <a:pt x="2490" y="2138"/>
                  <a:pt x="2527" y="2341"/>
                </a:cubicBezTo>
                <a:cubicBezTo>
                  <a:pt x="2556" y="2456"/>
                  <a:pt x="2586" y="2571"/>
                  <a:pt x="2614" y="2687"/>
                </a:cubicBezTo>
                <a:cubicBezTo>
                  <a:pt x="2638" y="2746"/>
                  <a:pt x="2660" y="2807"/>
                  <a:pt x="2683" y="2865"/>
                </a:cubicBezTo>
                <a:cubicBezTo>
                  <a:pt x="2718" y="2919"/>
                  <a:pt x="2753" y="2972"/>
                  <a:pt x="2786" y="3025"/>
                </a:cubicBezTo>
                <a:cubicBezTo>
                  <a:pt x="2857" y="3132"/>
                  <a:pt x="2958" y="3233"/>
                  <a:pt x="3027" y="3381"/>
                </a:cubicBezTo>
                <a:cubicBezTo>
                  <a:pt x="3057" y="3516"/>
                  <a:pt x="3170" y="3777"/>
                  <a:pt x="3200" y="3913"/>
                </a:cubicBezTo>
                <a:cubicBezTo>
                  <a:pt x="3362" y="4136"/>
                  <a:pt x="3324" y="4023"/>
                  <a:pt x="3480" y="4069"/>
                </a:cubicBezTo>
                <a:cubicBezTo>
                  <a:pt x="3621" y="4040"/>
                  <a:pt x="3780" y="3640"/>
                  <a:pt x="4044" y="3740"/>
                </a:cubicBezTo>
                <a:cubicBezTo>
                  <a:pt x="4307" y="3838"/>
                  <a:pt x="4411" y="4475"/>
                  <a:pt x="5012" y="4689"/>
                </a:cubicBezTo>
                <a:cubicBezTo>
                  <a:pt x="5614" y="4901"/>
                  <a:pt x="7098" y="4732"/>
                  <a:pt x="7653" y="5018"/>
                </a:cubicBezTo>
                <a:cubicBezTo>
                  <a:pt x="8209" y="5304"/>
                  <a:pt x="8120" y="5972"/>
                  <a:pt x="8344" y="6406"/>
                </a:cubicBezTo>
                <a:cubicBezTo>
                  <a:pt x="8567" y="6844"/>
                  <a:pt x="8806" y="7291"/>
                  <a:pt x="8997" y="7630"/>
                </a:cubicBezTo>
                <a:cubicBezTo>
                  <a:pt x="9188" y="7965"/>
                  <a:pt x="8803" y="7441"/>
                  <a:pt x="9492" y="8431"/>
                </a:cubicBezTo>
                <a:cubicBezTo>
                  <a:pt x="9605" y="9000"/>
                  <a:pt x="10005" y="9638"/>
                  <a:pt x="10000" y="10000"/>
                </a:cubicBezTo>
              </a:path>
            </a:pathLst>
          </a:custGeom>
          <a:gradFill flip="none" rotWithShape="0">
            <a:gsLst>
              <a:gs pos="4000">
                <a:srgbClr val="FFD579">
                  <a:lumMod val="22000"/>
                  <a:lumOff val="78000"/>
                </a:srgbClr>
              </a:gs>
              <a:gs pos="85000">
                <a:schemeClr val="bg2">
                  <a:lumMod val="69000"/>
                </a:schemeClr>
              </a:gs>
            </a:gsLst>
            <a:lin ang="18900000" scaled="1"/>
            <a:tileRect/>
          </a:gradFill>
          <a:ln>
            <a:noFill/>
          </a:ln>
          <a:effectLst>
            <a:innerShdw blurRad="749300" dist="139700" dir="17760000">
              <a:schemeClr val="accent3">
                <a:lumMod val="50000"/>
                <a:alpha val="78000"/>
              </a:schemeClr>
            </a:innerShdw>
          </a:effectLst>
          <a:extLst>
            <a:ext uri="{91240B29-F687-4f45-9708-019B960494DF}">
              <a14:hiddenLine xmlns:a14="http://schemas.microsoft.com/office/drawing/2010/main" xmlns="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fr-FR" dirty="0"/>
          </a:p>
        </p:txBody>
      </p:sp>
      <p:sp>
        <p:nvSpPr>
          <p:cNvPr id="145" name="Line 53">
            <a:extLst>
              <a:ext uri="{FF2B5EF4-FFF2-40B4-BE49-F238E27FC236}">
                <a16:creationId xmlns:a16="http://schemas.microsoft.com/office/drawing/2014/main" id="{F46038B9-2C03-D845-B7B1-9D0D37C423D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470902" y="2975031"/>
            <a:ext cx="0" cy="1625392"/>
          </a:xfrm>
          <a:prstGeom prst="line">
            <a:avLst/>
          </a:prstGeom>
          <a:noFill/>
          <a:ln w="12700" cmpd="sng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fr-FR" dirty="0"/>
          </a:p>
        </p:txBody>
      </p:sp>
      <p:sp>
        <p:nvSpPr>
          <p:cNvPr id="148" name="Freeform 1763">
            <a:extLst>
              <a:ext uri="{FF2B5EF4-FFF2-40B4-BE49-F238E27FC236}">
                <a16:creationId xmlns:a16="http://schemas.microsoft.com/office/drawing/2014/main" id="{4BE08767-B01B-C846-A482-FF47BF8802AA}"/>
              </a:ext>
            </a:extLst>
          </p:cNvPr>
          <p:cNvSpPr>
            <a:spLocks/>
          </p:cNvSpPr>
          <p:nvPr/>
        </p:nvSpPr>
        <p:spPr bwMode="auto">
          <a:xfrm flipH="1">
            <a:off x="481940" y="2948077"/>
            <a:ext cx="8225875" cy="1728678"/>
          </a:xfrm>
          <a:custGeom>
            <a:avLst/>
            <a:gdLst>
              <a:gd name="T0" fmla="*/ 0 w 10624"/>
              <a:gd name="T1" fmla="*/ 1400 h 1415"/>
              <a:gd name="T2" fmla="*/ 90 w 10624"/>
              <a:gd name="T3" fmla="*/ 1330 h 1415"/>
              <a:gd name="T4" fmla="*/ 175 w 10624"/>
              <a:gd name="T5" fmla="*/ 1272 h 1415"/>
              <a:gd name="T6" fmla="*/ 240 w 10624"/>
              <a:gd name="T7" fmla="*/ 1265 h 1415"/>
              <a:gd name="T8" fmla="*/ 330 w 10624"/>
              <a:gd name="T9" fmla="*/ 1260 h 1415"/>
              <a:gd name="T10" fmla="*/ 395 w 10624"/>
              <a:gd name="T11" fmla="*/ 1255 h 1415"/>
              <a:gd name="T12" fmla="*/ 485 w 10624"/>
              <a:gd name="T13" fmla="*/ 1250 h 1415"/>
              <a:gd name="T14" fmla="*/ 573 w 10624"/>
              <a:gd name="T15" fmla="*/ 1245 h 1415"/>
              <a:gd name="T16" fmla="*/ 660 w 10624"/>
              <a:gd name="T17" fmla="*/ 1240 h 1415"/>
              <a:gd name="T18" fmla="*/ 773 w 10624"/>
              <a:gd name="T19" fmla="*/ 1207 h 1415"/>
              <a:gd name="T20" fmla="*/ 833 w 10624"/>
              <a:gd name="T21" fmla="*/ 1122 h 1415"/>
              <a:gd name="T22" fmla="*/ 895 w 10624"/>
              <a:gd name="T23" fmla="*/ 1092 h 1415"/>
              <a:gd name="T24" fmla="*/ 1003 w 10624"/>
              <a:gd name="T25" fmla="*/ 1005 h 1415"/>
              <a:gd name="T26" fmla="*/ 1068 w 10624"/>
              <a:gd name="T27" fmla="*/ 947 h 1415"/>
              <a:gd name="T28" fmla="*/ 1155 w 10624"/>
              <a:gd name="T29" fmla="*/ 885 h 1415"/>
              <a:gd name="T30" fmla="*/ 1220 w 10624"/>
              <a:gd name="T31" fmla="*/ 827 h 1415"/>
              <a:gd name="T32" fmla="*/ 1305 w 10624"/>
              <a:gd name="T33" fmla="*/ 742 h 1415"/>
              <a:gd name="T34" fmla="*/ 1388 w 10624"/>
              <a:gd name="T35" fmla="*/ 627 h 1415"/>
              <a:gd name="T36" fmla="*/ 1493 w 10624"/>
              <a:gd name="T37" fmla="*/ 542 h 1415"/>
              <a:gd name="T38" fmla="*/ 1553 w 10624"/>
              <a:gd name="T39" fmla="*/ 455 h 1415"/>
              <a:gd name="T40" fmla="*/ 1640 w 10624"/>
              <a:gd name="T41" fmla="*/ 395 h 1415"/>
              <a:gd name="T42" fmla="*/ 1705 w 10624"/>
              <a:gd name="T43" fmla="*/ 312 h 1415"/>
              <a:gd name="T44" fmla="*/ 1790 w 10624"/>
              <a:gd name="T45" fmla="*/ 247 h 1415"/>
              <a:gd name="T46" fmla="*/ 1878 w 10624"/>
              <a:gd name="T47" fmla="*/ 192 h 1415"/>
              <a:gd name="T48" fmla="*/ 1960 w 10624"/>
              <a:gd name="T49" fmla="*/ 130 h 1415"/>
              <a:gd name="T50" fmla="*/ 2073 w 10624"/>
              <a:gd name="T51" fmla="*/ 127 h 1415"/>
              <a:gd name="T52" fmla="*/ 2158 w 10624"/>
              <a:gd name="T53" fmla="*/ 65 h 1415"/>
              <a:gd name="T54" fmla="*/ 2243 w 10624"/>
              <a:gd name="T55" fmla="*/ 7 h 1415"/>
              <a:gd name="T56" fmla="*/ 2330 w 10624"/>
              <a:gd name="T57" fmla="*/ 0 h 1415"/>
              <a:gd name="T58" fmla="*/ 2423 w 10624"/>
              <a:gd name="T59" fmla="*/ 47 h 1415"/>
              <a:gd name="T60" fmla="*/ 2493 w 10624"/>
              <a:gd name="T61" fmla="*/ 97 h 1415"/>
              <a:gd name="T62" fmla="*/ 2560 w 10624"/>
              <a:gd name="T63" fmla="*/ 177 h 1415"/>
              <a:gd name="T64" fmla="*/ 2630 w 10624"/>
              <a:gd name="T65" fmla="*/ 275 h 1415"/>
              <a:gd name="T66" fmla="*/ 2698 w 10624"/>
              <a:gd name="T67" fmla="*/ 355 h 1415"/>
              <a:gd name="T68" fmla="*/ 2788 w 10624"/>
              <a:gd name="T69" fmla="*/ 432 h 1415"/>
              <a:gd name="T70" fmla="*/ 2905 w 10624"/>
              <a:gd name="T71" fmla="*/ 507 h 1415"/>
              <a:gd name="T72" fmla="*/ 2995 w 10624"/>
              <a:gd name="T73" fmla="*/ 550 h 1415"/>
              <a:gd name="T74" fmla="*/ 3065 w 10624"/>
              <a:gd name="T75" fmla="*/ 572 h 1415"/>
              <a:gd name="T76" fmla="*/ 3173 w 10624"/>
              <a:gd name="T77" fmla="*/ 592 h 1415"/>
              <a:gd name="T78" fmla="*/ 3238 w 10624"/>
              <a:gd name="T79" fmla="*/ 587 h 1415"/>
              <a:gd name="T80" fmla="*/ 3305 w 10624"/>
              <a:gd name="T81" fmla="*/ 582 h 1415"/>
              <a:gd name="T82" fmla="*/ 3395 w 10624"/>
              <a:gd name="T83" fmla="*/ 580 h 1415"/>
              <a:gd name="T84" fmla="*/ 3508 w 10624"/>
              <a:gd name="T85" fmla="*/ 652 h 1415"/>
              <a:gd name="T86" fmla="*/ 3600 w 10624"/>
              <a:gd name="T87" fmla="*/ 702 h 1415"/>
              <a:gd name="T88" fmla="*/ 3693 w 10624"/>
              <a:gd name="T89" fmla="*/ 777 h 1415"/>
              <a:gd name="T90" fmla="*/ 3740 w 10624"/>
              <a:gd name="T91" fmla="*/ 857 h 1415"/>
              <a:gd name="T92" fmla="*/ 3850 w 10624"/>
              <a:gd name="T93" fmla="*/ 925 h 1415"/>
              <a:gd name="T94" fmla="*/ 3923 w 10624"/>
              <a:gd name="T95" fmla="*/ 980 h 1415"/>
              <a:gd name="T96" fmla="*/ 4035 w 10624"/>
              <a:gd name="T97" fmla="*/ 1055 h 1415"/>
              <a:gd name="T98" fmla="*/ 4100 w 10624"/>
              <a:gd name="T99" fmla="*/ 1075 h 1415"/>
              <a:gd name="T100" fmla="*/ 4170 w 10624"/>
              <a:gd name="T101" fmla="*/ 1100 h 1415"/>
              <a:gd name="T102" fmla="*/ 4258 w 10624"/>
              <a:gd name="T103" fmla="*/ 1145 h 1415"/>
              <a:gd name="T104" fmla="*/ 4348 w 10624"/>
              <a:gd name="T105" fmla="*/ 1192 h 1415"/>
              <a:gd name="T106" fmla="*/ 4438 w 10624"/>
              <a:gd name="T107" fmla="*/ 1242 h 1415"/>
              <a:gd name="T108" fmla="*/ 4528 w 10624"/>
              <a:gd name="T109" fmla="*/ 1262 h 1415"/>
              <a:gd name="T110" fmla="*/ 4598 w 10624"/>
              <a:gd name="T111" fmla="*/ 1260 h 1415"/>
              <a:gd name="T112" fmla="*/ 4685 w 10624"/>
              <a:gd name="T113" fmla="*/ 1252 h 1415"/>
              <a:gd name="T114" fmla="*/ 4773 w 10624"/>
              <a:gd name="T115" fmla="*/ 1247 h 1415"/>
              <a:gd name="T116" fmla="*/ 4858 w 10624"/>
              <a:gd name="T117" fmla="*/ 1190 h 1415"/>
              <a:gd name="T118" fmla="*/ 4943 w 10624"/>
              <a:gd name="T119" fmla="*/ 1152 h 1415"/>
              <a:gd name="T120" fmla="*/ 10624 w 10624"/>
              <a:gd name="T121" fmla="*/ 1280 h 1415"/>
              <a:gd name="T122" fmla="*/ 10609 w 10624"/>
              <a:gd name="T123" fmla="*/ 1415 h 1415"/>
              <a:gd name="connsiteX0" fmla="*/ 0 w 10000"/>
              <a:gd name="connsiteY0" fmla="*/ 9894 h 10000"/>
              <a:gd name="connsiteX1" fmla="*/ 85 w 10000"/>
              <a:gd name="connsiteY1" fmla="*/ 9399 h 10000"/>
              <a:gd name="connsiteX2" fmla="*/ 165 w 10000"/>
              <a:gd name="connsiteY2" fmla="*/ 8989 h 10000"/>
              <a:gd name="connsiteX3" fmla="*/ 226 w 10000"/>
              <a:gd name="connsiteY3" fmla="*/ 8940 h 10000"/>
              <a:gd name="connsiteX4" fmla="*/ 311 w 10000"/>
              <a:gd name="connsiteY4" fmla="*/ 8905 h 10000"/>
              <a:gd name="connsiteX5" fmla="*/ 372 w 10000"/>
              <a:gd name="connsiteY5" fmla="*/ 8869 h 10000"/>
              <a:gd name="connsiteX6" fmla="*/ 457 w 10000"/>
              <a:gd name="connsiteY6" fmla="*/ 8834 h 10000"/>
              <a:gd name="connsiteX7" fmla="*/ 539 w 10000"/>
              <a:gd name="connsiteY7" fmla="*/ 8799 h 10000"/>
              <a:gd name="connsiteX8" fmla="*/ 621 w 10000"/>
              <a:gd name="connsiteY8" fmla="*/ 8763 h 10000"/>
              <a:gd name="connsiteX9" fmla="*/ 728 w 10000"/>
              <a:gd name="connsiteY9" fmla="*/ 8530 h 10000"/>
              <a:gd name="connsiteX10" fmla="*/ 784 w 10000"/>
              <a:gd name="connsiteY10" fmla="*/ 7929 h 10000"/>
              <a:gd name="connsiteX11" fmla="*/ 842 w 10000"/>
              <a:gd name="connsiteY11" fmla="*/ 7717 h 10000"/>
              <a:gd name="connsiteX12" fmla="*/ 944 w 10000"/>
              <a:gd name="connsiteY12" fmla="*/ 7102 h 10000"/>
              <a:gd name="connsiteX13" fmla="*/ 1005 w 10000"/>
              <a:gd name="connsiteY13" fmla="*/ 6693 h 10000"/>
              <a:gd name="connsiteX14" fmla="*/ 1087 w 10000"/>
              <a:gd name="connsiteY14" fmla="*/ 6254 h 10000"/>
              <a:gd name="connsiteX15" fmla="*/ 1148 w 10000"/>
              <a:gd name="connsiteY15" fmla="*/ 5845 h 10000"/>
              <a:gd name="connsiteX16" fmla="*/ 1228 w 10000"/>
              <a:gd name="connsiteY16" fmla="*/ 5244 h 10000"/>
              <a:gd name="connsiteX17" fmla="*/ 1306 w 10000"/>
              <a:gd name="connsiteY17" fmla="*/ 4431 h 10000"/>
              <a:gd name="connsiteX18" fmla="*/ 1405 w 10000"/>
              <a:gd name="connsiteY18" fmla="*/ 3830 h 10000"/>
              <a:gd name="connsiteX19" fmla="*/ 1462 w 10000"/>
              <a:gd name="connsiteY19" fmla="*/ 3216 h 10000"/>
              <a:gd name="connsiteX20" fmla="*/ 1544 w 10000"/>
              <a:gd name="connsiteY20" fmla="*/ 2792 h 10000"/>
              <a:gd name="connsiteX21" fmla="*/ 1605 w 10000"/>
              <a:gd name="connsiteY21" fmla="*/ 2205 h 10000"/>
              <a:gd name="connsiteX22" fmla="*/ 1685 w 10000"/>
              <a:gd name="connsiteY22" fmla="*/ 1746 h 10000"/>
              <a:gd name="connsiteX23" fmla="*/ 1768 w 10000"/>
              <a:gd name="connsiteY23" fmla="*/ 1357 h 10000"/>
              <a:gd name="connsiteX24" fmla="*/ 1845 w 10000"/>
              <a:gd name="connsiteY24" fmla="*/ 919 h 10000"/>
              <a:gd name="connsiteX25" fmla="*/ 1951 w 10000"/>
              <a:gd name="connsiteY25" fmla="*/ 898 h 10000"/>
              <a:gd name="connsiteX26" fmla="*/ 2031 w 10000"/>
              <a:gd name="connsiteY26" fmla="*/ 459 h 10000"/>
              <a:gd name="connsiteX27" fmla="*/ 2111 w 10000"/>
              <a:gd name="connsiteY27" fmla="*/ 49 h 10000"/>
              <a:gd name="connsiteX28" fmla="*/ 2193 w 10000"/>
              <a:gd name="connsiteY28" fmla="*/ 0 h 10000"/>
              <a:gd name="connsiteX29" fmla="*/ 2281 w 10000"/>
              <a:gd name="connsiteY29" fmla="*/ 332 h 10000"/>
              <a:gd name="connsiteX30" fmla="*/ 2347 w 10000"/>
              <a:gd name="connsiteY30" fmla="*/ 686 h 10000"/>
              <a:gd name="connsiteX31" fmla="*/ 2410 w 10000"/>
              <a:gd name="connsiteY31" fmla="*/ 1251 h 10000"/>
              <a:gd name="connsiteX32" fmla="*/ 2476 w 10000"/>
              <a:gd name="connsiteY32" fmla="*/ 1943 h 10000"/>
              <a:gd name="connsiteX33" fmla="*/ 2540 w 10000"/>
              <a:gd name="connsiteY33" fmla="*/ 2509 h 10000"/>
              <a:gd name="connsiteX34" fmla="*/ 2624 w 10000"/>
              <a:gd name="connsiteY34" fmla="*/ 3053 h 10000"/>
              <a:gd name="connsiteX35" fmla="*/ 2734 w 10000"/>
              <a:gd name="connsiteY35" fmla="*/ 3583 h 10000"/>
              <a:gd name="connsiteX36" fmla="*/ 2819 w 10000"/>
              <a:gd name="connsiteY36" fmla="*/ 3887 h 10000"/>
              <a:gd name="connsiteX37" fmla="*/ 2885 w 10000"/>
              <a:gd name="connsiteY37" fmla="*/ 4042 h 10000"/>
              <a:gd name="connsiteX38" fmla="*/ 2987 w 10000"/>
              <a:gd name="connsiteY38" fmla="*/ 4184 h 10000"/>
              <a:gd name="connsiteX39" fmla="*/ 3048 w 10000"/>
              <a:gd name="connsiteY39" fmla="*/ 4148 h 10000"/>
              <a:gd name="connsiteX40" fmla="*/ 3111 w 10000"/>
              <a:gd name="connsiteY40" fmla="*/ 4113 h 10000"/>
              <a:gd name="connsiteX41" fmla="*/ 3196 w 10000"/>
              <a:gd name="connsiteY41" fmla="*/ 4099 h 10000"/>
              <a:gd name="connsiteX42" fmla="*/ 3302 w 10000"/>
              <a:gd name="connsiteY42" fmla="*/ 4608 h 10000"/>
              <a:gd name="connsiteX43" fmla="*/ 3389 w 10000"/>
              <a:gd name="connsiteY43" fmla="*/ 4961 h 10000"/>
              <a:gd name="connsiteX44" fmla="*/ 3476 w 10000"/>
              <a:gd name="connsiteY44" fmla="*/ 5491 h 10000"/>
              <a:gd name="connsiteX45" fmla="*/ 3520 w 10000"/>
              <a:gd name="connsiteY45" fmla="*/ 6057 h 10000"/>
              <a:gd name="connsiteX46" fmla="*/ 3624 w 10000"/>
              <a:gd name="connsiteY46" fmla="*/ 6537 h 10000"/>
              <a:gd name="connsiteX47" fmla="*/ 3693 w 10000"/>
              <a:gd name="connsiteY47" fmla="*/ 6926 h 10000"/>
              <a:gd name="connsiteX48" fmla="*/ 3798 w 10000"/>
              <a:gd name="connsiteY48" fmla="*/ 7456 h 10000"/>
              <a:gd name="connsiteX49" fmla="*/ 3859 w 10000"/>
              <a:gd name="connsiteY49" fmla="*/ 7597 h 10000"/>
              <a:gd name="connsiteX50" fmla="*/ 3925 w 10000"/>
              <a:gd name="connsiteY50" fmla="*/ 7774 h 10000"/>
              <a:gd name="connsiteX51" fmla="*/ 4008 w 10000"/>
              <a:gd name="connsiteY51" fmla="*/ 8092 h 10000"/>
              <a:gd name="connsiteX52" fmla="*/ 4093 w 10000"/>
              <a:gd name="connsiteY52" fmla="*/ 8424 h 10000"/>
              <a:gd name="connsiteX53" fmla="*/ 4177 w 10000"/>
              <a:gd name="connsiteY53" fmla="*/ 8777 h 10000"/>
              <a:gd name="connsiteX54" fmla="*/ 4262 w 10000"/>
              <a:gd name="connsiteY54" fmla="*/ 8919 h 10000"/>
              <a:gd name="connsiteX55" fmla="*/ 4328 w 10000"/>
              <a:gd name="connsiteY55" fmla="*/ 8905 h 10000"/>
              <a:gd name="connsiteX56" fmla="*/ 4410 w 10000"/>
              <a:gd name="connsiteY56" fmla="*/ 8848 h 10000"/>
              <a:gd name="connsiteX57" fmla="*/ 4493 w 10000"/>
              <a:gd name="connsiteY57" fmla="*/ 8813 h 10000"/>
              <a:gd name="connsiteX58" fmla="*/ 4573 w 10000"/>
              <a:gd name="connsiteY58" fmla="*/ 8410 h 10000"/>
              <a:gd name="connsiteX59" fmla="*/ 5204 w 10000"/>
              <a:gd name="connsiteY59" fmla="*/ 7874 h 10000"/>
              <a:gd name="connsiteX60" fmla="*/ 10000 w 10000"/>
              <a:gd name="connsiteY60" fmla="*/ 9046 h 10000"/>
              <a:gd name="connsiteX61" fmla="*/ 9986 w 10000"/>
              <a:gd name="connsiteY61" fmla="*/ 10000 h 10000"/>
              <a:gd name="connsiteX0" fmla="*/ 0 w 10000"/>
              <a:gd name="connsiteY0" fmla="*/ 9894 h 10000"/>
              <a:gd name="connsiteX1" fmla="*/ 85 w 10000"/>
              <a:gd name="connsiteY1" fmla="*/ 9399 h 10000"/>
              <a:gd name="connsiteX2" fmla="*/ 165 w 10000"/>
              <a:gd name="connsiteY2" fmla="*/ 8989 h 10000"/>
              <a:gd name="connsiteX3" fmla="*/ 226 w 10000"/>
              <a:gd name="connsiteY3" fmla="*/ 8940 h 10000"/>
              <a:gd name="connsiteX4" fmla="*/ 311 w 10000"/>
              <a:gd name="connsiteY4" fmla="*/ 8905 h 10000"/>
              <a:gd name="connsiteX5" fmla="*/ 372 w 10000"/>
              <a:gd name="connsiteY5" fmla="*/ 8869 h 10000"/>
              <a:gd name="connsiteX6" fmla="*/ 457 w 10000"/>
              <a:gd name="connsiteY6" fmla="*/ 8834 h 10000"/>
              <a:gd name="connsiteX7" fmla="*/ 539 w 10000"/>
              <a:gd name="connsiteY7" fmla="*/ 8799 h 10000"/>
              <a:gd name="connsiteX8" fmla="*/ 621 w 10000"/>
              <a:gd name="connsiteY8" fmla="*/ 8763 h 10000"/>
              <a:gd name="connsiteX9" fmla="*/ 728 w 10000"/>
              <a:gd name="connsiteY9" fmla="*/ 8530 h 10000"/>
              <a:gd name="connsiteX10" fmla="*/ 784 w 10000"/>
              <a:gd name="connsiteY10" fmla="*/ 7929 h 10000"/>
              <a:gd name="connsiteX11" fmla="*/ 842 w 10000"/>
              <a:gd name="connsiteY11" fmla="*/ 7717 h 10000"/>
              <a:gd name="connsiteX12" fmla="*/ 944 w 10000"/>
              <a:gd name="connsiteY12" fmla="*/ 7102 h 10000"/>
              <a:gd name="connsiteX13" fmla="*/ 1005 w 10000"/>
              <a:gd name="connsiteY13" fmla="*/ 6693 h 10000"/>
              <a:gd name="connsiteX14" fmla="*/ 1087 w 10000"/>
              <a:gd name="connsiteY14" fmla="*/ 6254 h 10000"/>
              <a:gd name="connsiteX15" fmla="*/ 1148 w 10000"/>
              <a:gd name="connsiteY15" fmla="*/ 5845 h 10000"/>
              <a:gd name="connsiteX16" fmla="*/ 1228 w 10000"/>
              <a:gd name="connsiteY16" fmla="*/ 5244 h 10000"/>
              <a:gd name="connsiteX17" fmla="*/ 1306 w 10000"/>
              <a:gd name="connsiteY17" fmla="*/ 4431 h 10000"/>
              <a:gd name="connsiteX18" fmla="*/ 1405 w 10000"/>
              <a:gd name="connsiteY18" fmla="*/ 3830 h 10000"/>
              <a:gd name="connsiteX19" fmla="*/ 1462 w 10000"/>
              <a:gd name="connsiteY19" fmla="*/ 3216 h 10000"/>
              <a:gd name="connsiteX20" fmla="*/ 1544 w 10000"/>
              <a:gd name="connsiteY20" fmla="*/ 2792 h 10000"/>
              <a:gd name="connsiteX21" fmla="*/ 1605 w 10000"/>
              <a:gd name="connsiteY21" fmla="*/ 2205 h 10000"/>
              <a:gd name="connsiteX22" fmla="*/ 1685 w 10000"/>
              <a:gd name="connsiteY22" fmla="*/ 1746 h 10000"/>
              <a:gd name="connsiteX23" fmla="*/ 1768 w 10000"/>
              <a:gd name="connsiteY23" fmla="*/ 1357 h 10000"/>
              <a:gd name="connsiteX24" fmla="*/ 1845 w 10000"/>
              <a:gd name="connsiteY24" fmla="*/ 919 h 10000"/>
              <a:gd name="connsiteX25" fmla="*/ 1951 w 10000"/>
              <a:gd name="connsiteY25" fmla="*/ 898 h 10000"/>
              <a:gd name="connsiteX26" fmla="*/ 2031 w 10000"/>
              <a:gd name="connsiteY26" fmla="*/ 459 h 10000"/>
              <a:gd name="connsiteX27" fmla="*/ 2111 w 10000"/>
              <a:gd name="connsiteY27" fmla="*/ 49 h 10000"/>
              <a:gd name="connsiteX28" fmla="*/ 2193 w 10000"/>
              <a:gd name="connsiteY28" fmla="*/ 0 h 10000"/>
              <a:gd name="connsiteX29" fmla="*/ 2281 w 10000"/>
              <a:gd name="connsiteY29" fmla="*/ 332 h 10000"/>
              <a:gd name="connsiteX30" fmla="*/ 2347 w 10000"/>
              <a:gd name="connsiteY30" fmla="*/ 686 h 10000"/>
              <a:gd name="connsiteX31" fmla="*/ 2410 w 10000"/>
              <a:gd name="connsiteY31" fmla="*/ 1251 h 10000"/>
              <a:gd name="connsiteX32" fmla="*/ 2476 w 10000"/>
              <a:gd name="connsiteY32" fmla="*/ 1943 h 10000"/>
              <a:gd name="connsiteX33" fmla="*/ 2540 w 10000"/>
              <a:gd name="connsiteY33" fmla="*/ 2509 h 10000"/>
              <a:gd name="connsiteX34" fmla="*/ 2624 w 10000"/>
              <a:gd name="connsiteY34" fmla="*/ 3053 h 10000"/>
              <a:gd name="connsiteX35" fmla="*/ 2734 w 10000"/>
              <a:gd name="connsiteY35" fmla="*/ 3583 h 10000"/>
              <a:gd name="connsiteX36" fmla="*/ 2819 w 10000"/>
              <a:gd name="connsiteY36" fmla="*/ 3887 h 10000"/>
              <a:gd name="connsiteX37" fmla="*/ 2885 w 10000"/>
              <a:gd name="connsiteY37" fmla="*/ 4042 h 10000"/>
              <a:gd name="connsiteX38" fmla="*/ 2987 w 10000"/>
              <a:gd name="connsiteY38" fmla="*/ 4184 h 10000"/>
              <a:gd name="connsiteX39" fmla="*/ 3048 w 10000"/>
              <a:gd name="connsiteY39" fmla="*/ 4148 h 10000"/>
              <a:gd name="connsiteX40" fmla="*/ 3111 w 10000"/>
              <a:gd name="connsiteY40" fmla="*/ 4113 h 10000"/>
              <a:gd name="connsiteX41" fmla="*/ 3196 w 10000"/>
              <a:gd name="connsiteY41" fmla="*/ 4099 h 10000"/>
              <a:gd name="connsiteX42" fmla="*/ 3302 w 10000"/>
              <a:gd name="connsiteY42" fmla="*/ 4608 h 10000"/>
              <a:gd name="connsiteX43" fmla="*/ 3389 w 10000"/>
              <a:gd name="connsiteY43" fmla="*/ 4961 h 10000"/>
              <a:gd name="connsiteX44" fmla="*/ 3476 w 10000"/>
              <a:gd name="connsiteY44" fmla="*/ 5491 h 10000"/>
              <a:gd name="connsiteX45" fmla="*/ 3520 w 10000"/>
              <a:gd name="connsiteY45" fmla="*/ 6057 h 10000"/>
              <a:gd name="connsiteX46" fmla="*/ 3624 w 10000"/>
              <a:gd name="connsiteY46" fmla="*/ 6537 h 10000"/>
              <a:gd name="connsiteX47" fmla="*/ 3693 w 10000"/>
              <a:gd name="connsiteY47" fmla="*/ 6926 h 10000"/>
              <a:gd name="connsiteX48" fmla="*/ 3798 w 10000"/>
              <a:gd name="connsiteY48" fmla="*/ 7456 h 10000"/>
              <a:gd name="connsiteX49" fmla="*/ 3859 w 10000"/>
              <a:gd name="connsiteY49" fmla="*/ 7597 h 10000"/>
              <a:gd name="connsiteX50" fmla="*/ 3925 w 10000"/>
              <a:gd name="connsiteY50" fmla="*/ 7774 h 10000"/>
              <a:gd name="connsiteX51" fmla="*/ 4008 w 10000"/>
              <a:gd name="connsiteY51" fmla="*/ 8092 h 10000"/>
              <a:gd name="connsiteX52" fmla="*/ 4093 w 10000"/>
              <a:gd name="connsiteY52" fmla="*/ 8424 h 10000"/>
              <a:gd name="connsiteX53" fmla="*/ 4177 w 10000"/>
              <a:gd name="connsiteY53" fmla="*/ 8777 h 10000"/>
              <a:gd name="connsiteX54" fmla="*/ 4262 w 10000"/>
              <a:gd name="connsiteY54" fmla="*/ 8919 h 10000"/>
              <a:gd name="connsiteX55" fmla="*/ 4328 w 10000"/>
              <a:gd name="connsiteY55" fmla="*/ 8905 h 10000"/>
              <a:gd name="connsiteX56" fmla="*/ 4410 w 10000"/>
              <a:gd name="connsiteY56" fmla="*/ 8848 h 10000"/>
              <a:gd name="connsiteX57" fmla="*/ 4493 w 10000"/>
              <a:gd name="connsiteY57" fmla="*/ 8813 h 10000"/>
              <a:gd name="connsiteX58" fmla="*/ 4573 w 10000"/>
              <a:gd name="connsiteY58" fmla="*/ 8410 h 10000"/>
              <a:gd name="connsiteX59" fmla="*/ 5204 w 10000"/>
              <a:gd name="connsiteY59" fmla="*/ 7874 h 10000"/>
              <a:gd name="connsiteX60" fmla="*/ 10000 w 10000"/>
              <a:gd name="connsiteY60" fmla="*/ 9046 h 10000"/>
              <a:gd name="connsiteX61" fmla="*/ 9986 w 10000"/>
              <a:gd name="connsiteY61" fmla="*/ 10000 h 10000"/>
              <a:gd name="connsiteX0" fmla="*/ 0 w 10000"/>
              <a:gd name="connsiteY0" fmla="*/ 9894 h 10000"/>
              <a:gd name="connsiteX1" fmla="*/ 85 w 10000"/>
              <a:gd name="connsiteY1" fmla="*/ 9399 h 10000"/>
              <a:gd name="connsiteX2" fmla="*/ 165 w 10000"/>
              <a:gd name="connsiteY2" fmla="*/ 8989 h 10000"/>
              <a:gd name="connsiteX3" fmla="*/ 226 w 10000"/>
              <a:gd name="connsiteY3" fmla="*/ 8940 h 10000"/>
              <a:gd name="connsiteX4" fmla="*/ 311 w 10000"/>
              <a:gd name="connsiteY4" fmla="*/ 8905 h 10000"/>
              <a:gd name="connsiteX5" fmla="*/ 372 w 10000"/>
              <a:gd name="connsiteY5" fmla="*/ 8869 h 10000"/>
              <a:gd name="connsiteX6" fmla="*/ 457 w 10000"/>
              <a:gd name="connsiteY6" fmla="*/ 8834 h 10000"/>
              <a:gd name="connsiteX7" fmla="*/ 539 w 10000"/>
              <a:gd name="connsiteY7" fmla="*/ 8799 h 10000"/>
              <a:gd name="connsiteX8" fmla="*/ 621 w 10000"/>
              <a:gd name="connsiteY8" fmla="*/ 8763 h 10000"/>
              <a:gd name="connsiteX9" fmla="*/ 728 w 10000"/>
              <a:gd name="connsiteY9" fmla="*/ 8530 h 10000"/>
              <a:gd name="connsiteX10" fmla="*/ 784 w 10000"/>
              <a:gd name="connsiteY10" fmla="*/ 7929 h 10000"/>
              <a:gd name="connsiteX11" fmla="*/ 842 w 10000"/>
              <a:gd name="connsiteY11" fmla="*/ 7717 h 10000"/>
              <a:gd name="connsiteX12" fmla="*/ 944 w 10000"/>
              <a:gd name="connsiteY12" fmla="*/ 7102 h 10000"/>
              <a:gd name="connsiteX13" fmla="*/ 1005 w 10000"/>
              <a:gd name="connsiteY13" fmla="*/ 6693 h 10000"/>
              <a:gd name="connsiteX14" fmla="*/ 1087 w 10000"/>
              <a:gd name="connsiteY14" fmla="*/ 6254 h 10000"/>
              <a:gd name="connsiteX15" fmla="*/ 1148 w 10000"/>
              <a:gd name="connsiteY15" fmla="*/ 5845 h 10000"/>
              <a:gd name="connsiteX16" fmla="*/ 1228 w 10000"/>
              <a:gd name="connsiteY16" fmla="*/ 5244 h 10000"/>
              <a:gd name="connsiteX17" fmla="*/ 1306 w 10000"/>
              <a:gd name="connsiteY17" fmla="*/ 4431 h 10000"/>
              <a:gd name="connsiteX18" fmla="*/ 1405 w 10000"/>
              <a:gd name="connsiteY18" fmla="*/ 3830 h 10000"/>
              <a:gd name="connsiteX19" fmla="*/ 1462 w 10000"/>
              <a:gd name="connsiteY19" fmla="*/ 3216 h 10000"/>
              <a:gd name="connsiteX20" fmla="*/ 1544 w 10000"/>
              <a:gd name="connsiteY20" fmla="*/ 2792 h 10000"/>
              <a:gd name="connsiteX21" fmla="*/ 1605 w 10000"/>
              <a:gd name="connsiteY21" fmla="*/ 2205 h 10000"/>
              <a:gd name="connsiteX22" fmla="*/ 1685 w 10000"/>
              <a:gd name="connsiteY22" fmla="*/ 1746 h 10000"/>
              <a:gd name="connsiteX23" fmla="*/ 1768 w 10000"/>
              <a:gd name="connsiteY23" fmla="*/ 1357 h 10000"/>
              <a:gd name="connsiteX24" fmla="*/ 1845 w 10000"/>
              <a:gd name="connsiteY24" fmla="*/ 919 h 10000"/>
              <a:gd name="connsiteX25" fmla="*/ 1951 w 10000"/>
              <a:gd name="connsiteY25" fmla="*/ 898 h 10000"/>
              <a:gd name="connsiteX26" fmla="*/ 2031 w 10000"/>
              <a:gd name="connsiteY26" fmla="*/ 459 h 10000"/>
              <a:gd name="connsiteX27" fmla="*/ 2111 w 10000"/>
              <a:gd name="connsiteY27" fmla="*/ 49 h 10000"/>
              <a:gd name="connsiteX28" fmla="*/ 2193 w 10000"/>
              <a:gd name="connsiteY28" fmla="*/ 0 h 10000"/>
              <a:gd name="connsiteX29" fmla="*/ 2281 w 10000"/>
              <a:gd name="connsiteY29" fmla="*/ 332 h 10000"/>
              <a:gd name="connsiteX30" fmla="*/ 2347 w 10000"/>
              <a:gd name="connsiteY30" fmla="*/ 686 h 10000"/>
              <a:gd name="connsiteX31" fmla="*/ 2410 w 10000"/>
              <a:gd name="connsiteY31" fmla="*/ 1251 h 10000"/>
              <a:gd name="connsiteX32" fmla="*/ 2476 w 10000"/>
              <a:gd name="connsiteY32" fmla="*/ 1943 h 10000"/>
              <a:gd name="connsiteX33" fmla="*/ 2540 w 10000"/>
              <a:gd name="connsiteY33" fmla="*/ 2509 h 10000"/>
              <a:gd name="connsiteX34" fmla="*/ 2624 w 10000"/>
              <a:gd name="connsiteY34" fmla="*/ 3053 h 10000"/>
              <a:gd name="connsiteX35" fmla="*/ 2734 w 10000"/>
              <a:gd name="connsiteY35" fmla="*/ 3583 h 10000"/>
              <a:gd name="connsiteX36" fmla="*/ 2819 w 10000"/>
              <a:gd name="connsiteY36" fmla="*/ 3887 h 10000"/>
              <a:gd name="connsiteX37" fmla="*/ 2885 w 10000"/>
              <a:gd name="connsiteY37" fmla="*/ 4042 h 10000"/>
              <a:gd name="connsiteX38" fmla="*/ 2987 w 10000"/>
              <a:gd name="connsiteY38" fmla="*/ 4184 h 10000"/>
              <a:gd name="connsiteX39" fmla="*/ 3048 w 10000"/>
              <a:gd name="connsiteY39" fmla="*/ 4148 h 10000"/>
              <a:gd name="connsiteX40" fmla="*/ 3111 w 10000"/>
              <a:gd name="connsiteY40" fmla="*/ 4113 h 10000"/>
              <a:gd name="connsiteX41" fmla="*/ 3196 w 10000"/>
              <a:gd name="connsiteY41" fmla="*/ 4099 h 10000"/>
              <a:gd name="connsiteX42" fmla="*/ 3302 w 10000"/>
              <a:gd name="connsiteY42" fmla="*/ 4608 h 10000"/>
              <a:gd name="connsiteX43" fmla="*/ 3389 w 10000"/>
              <a:gd name="connsiteY43" fmla="*/ 4961 h 10000"/>
              <a:gd name="connsiteX44" fmla="*/ 3476 w 10000"/>
              <a:gd name="connsiteY44" fmla="*/ 5491 h 10000"/>
              <a:gd name="connsiteX45" fmla="*/ 3520 w 10000"/>
              <a:gd name="connsiteY45" fmla="*/ 6057 h 10000"/>
              <a:gd name="connsiteX46" fmla="*/ 3624 w 10000"/>
              <a:gd name="connsiteY46" fmla="*/ 6537 h 10000"/>
              <a:gd name="connsiteX47" fmla="*/ 3693 w 10000"/>
              <a:gd name="connsiteY47" fmla="*/ 6926 h 10000"/>
              <a:gd name="connsiteX48" fmla="*/ 3798 w 10000"/>
              <a:gd name="connsiteY48" fmla="*/ 7456 h 10000"/>
              <a:gd name="connsiteX49" fmla="*/ 3859 w 10000"/>
              <a:gd name="connsiteY49" fmla="*/ 7597 h 10000"/>
              <a:gd name="connsiteX50" fmla="*/ 3925 w 10000"/>
              <a:gd name="connsiteY50" fmla="*/ 7774 h 10000"/>
              <a:gd name="connsiteX51" fmla="*/ 4008 w 10000"/>
              <a:gd name="connsiteY51" fmla="*/ 8092 h 10000"/>
              <a:gd name="connsiteX52" fmla="*/ 4093 w 10000"/>
              <a:gd name="connsiteY52" fmla="*/ 8424 h 10000"/>
              <a:gd name="connsiteX53" fmla="*/ 4177 w 10000"/>
              <a:gd name="connsiteY53" fmla="*/ 8777 h 10000"/>
              <a:gd name="connsiteX54" fmla="*/ 4262 w 10000"/>
              <a:gd name="connsiteY54" fmla="*/ 8919 h 10000"/>
              <a:gd name="connsiteX55" fmla="*/ 4328 w 10000"/>
              <a:gd name="connsiteY55" fmla="*/ 8905 h 10000"/>
              <a:gd name="connsiteX56" fmla="*/ 4410 w 10000"/>
              <a:gd name="connsiteY56" fmla="*/ 8848 h 10000"/>
              <a:gd name="connsiteX57" fmla="*/ 4493 w 10000"/>
              <a:gd name="connsiteY57" fmla="*/ 8813 h 10000"/>
              <a:gd name="connsiteX58" fmla="*/ 4573 w 10000"/>
              <a:gd name="connsiteY58" fmla="*/ 8410 h 10000"/>
              <a:gd name="connsiteX59" fmla="*/ 5204 w 10000"/>
              <a:gd name="connsiteY59" fmla="*/ 7874 h 10000"/>
              <a:gd name="connsiteX60" fmla="*/ 10000 w 10000"/>
              <a:gd name="connsiteY60" fmla="*/ 9046 h 10000"/>
              <a:gd name="connsiteX61" fmla="*/ 9986 w 10000"/>
              <a:gd name="connsiteY61" fmla="*/ 10000 h 10000"/>
              <a:gd name="connsiteX0" fmla="*/ 0 w 10000"/>
              <a:gd name="connsiteY0" fmla="*/ 9894 h 10000"/>
              <a:gd name="connsiteX1" fmla="*/ 85 w 10000"/>
              <a:gd name="connsiteY1" fmla="*/ 9399 h 10000"/>
              <a:gd name="connsiteX2" fmla="*/ 165 w 10000"/>
              <a:gd name="connsiteY2" fmla="*/ 8989 h 10000"/>
              <a:gd name="connsiteX3" fmla="*/ 226 w 10000"/>
              <a:gd name="connsiteY3" fmla="*/ 8940 h 10000"/>
              <a:gd name="connsiteX4" fmla="*/ 311 w 10000"/>
              <a:gd name="connsiteY4" fmla="*/ 8905 h 10000"/>
              <a:gd name="connsiteX5" fmla="*/ 372 w 10000"/>
              <a:gd name="connsiteY5" fmla="*/ 8869 h 10000"/>
              <a:gd name="connsiteX6" fmla="*/ 457 w 10000"/>
              <a:gd name="connsiteY6" fmla="*/ 8834 h 10000"/>
              <a:gd name="connsiteX7" fmla="*/ 539 w 10000"/>
              <a:gd name="connsiteY7" fmla="*/ 8799 h 10000"/>
              <a:gd name="connsiteX8" fmla="*/ 621 w 10000"/>
              <a:gd name="connsiteY8" fmla="*/ 8763 h 10000"/>
              <a:gd name="connsiteX9" fmla="*/ 728 w 10000"/>
              <a:gd name="connsiteY9" fmla="*/ 8530 h 10000"/>
              <a:gd name="connsiteX10" fmla="*/ 784 w 10000"/>
              <a:gd name="connsiteY10" fmla="*/ 7929 h 10000"/>
              <a:gd name="connsiteX11" fmla="*/ 842 w 10000"/>
              <a:gd name="connsiteY11" fmla="*/ 7717 h 10000"/>
              <a:gd name="connsiteX12" fmla="*/ 944 w 10000"/>
              <a:gd name="connsiteY12" fmla="*/ 7102 h 10000"/>
              <a:gd name="connsiteX13" fmla="*/ 1005 w 10000"/>
              <a:gd name="connsiteY13" fmla="*/ 6693 h 10000"/>
              <a:gd name="connsiteX14" fmla="*/ 1087 w 10000"/>
              <a:gd name="connsiteY14" fmla="*/ 6254 h 10000"/>
              <a:gd name="connsiteX15" fmla="*/ 1148 w 10000"/>
              <a:gd name="connsiteY15" fmla="*/ 5845 h 10000"/>
              <a:gd name="connsiteX16" fmla="*/ 1228 w 10000"/>
              <a:gd name="connsiteY16" fmla="*/ 5244 h 10000"/>
              <a:gd name="connsiteX17" fmla="*/ 1306 w 10000"/>
              <a:gd name="connsiteY17" fmla="*/ 4431 h 10000"/>
              <a:gd name="connsiteX18" fmla="*/ 1405 w 10000"/>
              <a:gd name="connsiteY18" fmla="*/ 3830 h 10000"/>
              <a:gd name="connsiteX19" fmla="*/ 1462 w 10000"/>
              <a:gd name="connsiteY19" fmla="*/ 3216 h 10000"/>
              <a:gd name="connsiteX20" fmla="*/ 1544 w 10000"/>
              <a:gd name="connsiteY20" fmla="*/ 2792 h 10000"/>
              <a:gd name="connsiteX21" fmla="*/ 1605 w 10000"/>
              <a:gd name="connsiteY21" fmla="*/ 2205 h 10000"/>
              <a:gd name="connsiteX22" fmla="*/ 1685 w 10000"/>
              <a:gd name="connsiteY22" fmla="*/ 1746 h 10000"/>
              <a:gd name="connsiteX23" fmla="*/ 1768 w 10000"/>
              <a:gd name="connsiteY23" fmla="*/ 1357 h 10000"/>
              <a:gd name="connsiteX24" fmla="*/ 1845 w 10000"/>
              <a:gd name="connsiteY24" fmla="*/ 919 h 10000"/>
              <a:gd name="connsiteX25" fmla="*/ 1951 w 10000"/>
              <a:gd name="connsiteY25" fmla="*/ 898 h 10000"/>
              <a:gd name="connsiteX26" fmla="*/ 2031 w 10000"/>
              <a:gd name="connsiteY26" fmla="*/ 459 h 10000"/>
              <a:gd name="connsiteX27" fmla="*/ 2111 w 10000"/>
              <a:gd name="connsiteY27" fmla="*/ 49 h 10000"/>
              <a:gd name="connsiteX28" fmla="*/ 2193 w 10000"/>
              <a:gd name="connsiteY28" fmla="*/ 0 h 10000"/>
              <a:gd name="connsiteX29" fmla="*/ 2281 w 10000"/>
              <a:gd name="connsiteY29" fmla="*/ 332 h 10000"/>
              <a:gd name="connsiteX30" fmla="*/ 2347 w 10000"/>
              <a:gd name="connsiteY30" fmla="*/ 686 h 10000"/>
              <a:gd name="connsiteX31" fmla="*/ 2410 w 10000"/>
              <a:gd name="connsiteY31" fmla="*/ 1251 h 10000"/>
              <a:gd name="connsiteX32" fmla="*/ 2476 w 10000"/>
              <a:gd name="connsiteY32" fmla="*/ 1943 h 10000"/>
              <a:gd name="connsiteX33" fmla="*/ 2540 w 10000"/>
              <a:gd name="connsiteY33" fmla="*/ 2509 h 10000"/>
              <a:gd name="connsiteX34" fmla="*/ 2624 w 10000"/>
              <a:gd name="connsiteY34" fmla="*/ 3053 h 10000"/>
              <a:gd name="connsiteX35" fmla="*/ 2734 w 10000"/>
              <a:gd name="connsiteY35" fmla="*/ 3583 h 10000"/>
              <a:gd name="connsiteX36" fmla="*/ 2819 w 10000"/>
              <a:gd name="connsiteY36" fmla="*/ 3887 h 10000"/>
              <a:gd name="connsiteX37" fmla="*/ 2885 w 10000"/>
              <a:gd name="connsiteY37" fmla="*/ 4042 h 10000"/>
              <a:gd name="connsiteX38" fmla="*/ 2987 w 10000"/>
              <a:gd name="connsiteY38" fmla="*/ 4184 h 10000"/>
              <a:gd name="connsiteX39" fmla="*/ 3048 w 10000"/>
              <a:gd name="connsiteY39" fmla="*/ 4148 h 10000"/>
              <a:gd name="connsiteX40" fmla="*/ 3111 w 10000"/>
              <a:gd name="connsiteY40" fmla="*/ 4113 h 10000"/>
              <a:gd name="connsiteX41" fmla="*/ 3196 w 10000"/>
              <a:gd name="connsiteY41" fmla="*/ 4099 h 10000"/>
              <a:gd name="connsiteX42" fmla="*/ 3302 w 10000"/>
              <a:gd name="connsiteY42" fmla="*/ 4608 h 10000"/>
              <a:gd name="connsiteX43" fmla="*/ 3389 w 10000"/>
              <a:gd name="connsiteY43" fmla="*/ 4961 h 10000"/>
              <a:gd name="connsiteX44" fmla="*/ 3476 w 10000"/>
              <a:gd name="connsiteY44" fmla="*/ 5491 h 10000"/>
              <a:gd name="connsiteX45" fmla="*/ 3520 w 10000"/>
              <a:gd name="connsiteY45" fmla="*/ 6057 h 10000"/>
              <a:gd name="connsiteX46" fmla="*/ 3624 w 10000"/>
              <a:gd name="connsiteY46" fmla="*/ 6537 h 10000"/>
              <a:gd name="connsiteX47" fmla="*/ 3693 w 10000"/>
              <a:gd name="connsiteY47" fmla="*/ 6926 h 10000"/>
              <a:gd name="connsiteX48" fmla="*/ 3798 w 10000"/>
              <a:gd name="connsiteY48" fmla="*/ 7456 h 10000"/>
              <a:gd name="connsiteX49" fmla="*/ 3859 w 10000"/>
              <a:gd name="connsiteY49" fmla="*/ 7597 h 10000"/>
              <a:gd name="connsiteX50" fmla="*/ 3925 w 10000"/>
              <a:gd name="connsiteY50" fmla="*/ 7774 h 10000"/>
              <a:gd name="connsiteX51" fmla="*/ 4008 w 10000"/>
              <a:gd name="connsiteY51" fmla="*/ 8092 h 10000"/>
              <a:gd name="connsiteX52" fmla="*/ 4093 w 10000"/>
              <a:gd name="connsiteY52" fmla="*/ 8424 h 10000"/>
              <a:gd name="connsiteX53" fmla="*/ 4177 w 10000"/>
              <a:gd name="connsiteY53" fmla="*/ 8777 h 10000"/>
              <a:gd name="connsiteX54" fmla="*/ 4262 w 10000"/>
              <a:gd name="connsiteY54" fmla="*/ 8919 h 10000"/>
              <a:gd name="connsiteX55" fmla="*/ 4328 w 10000"/>
              <a:gd name="connsiteY55" fmla="*/ 8905 h 10000"/>
              <a:gd name="connsiteX56" fmla="*/ 4410 w 10000"/>
              <a:gd name="connsiteY56" fmla="*/ 8848 h 10000"/>
              <a:gd name="connsiteX57" fmla="*/ 4493 w 10000"/>
              <a:gd name="connsiteY57" fmla="*/ 8813 h 10000"/>
              <a:gd name="connsiteX58" fmla="*/ 4770 w 10000"/>
              <a:gd name="connsiteY58" fmla="*/ 8410 h 10000"/>
              <a:gd name="connsiteX59" fmla="*/ 5204 w 10000"/>
              <a:gd name="connsiteY59" fmla="*/ 7874 h 10000"/>
              <a:gd name="connsiteX60" fmla="*/ 10000 w 10000"/>
              <a:gd name="connsiteY60" fmla="*/ 9046 h 10000"/>
              <a:gd name="connsiteX61" fmla="*/ 9986 w 10000"/>
              <a:gd name="connsiteY61" fmla="*/ 10000 h 10000"/>
              <a:gd name="connsiteX0" fmla="*/ 0 w 10000"/>
              <a:gd name="connsiteY0" fmla="*/ 9894 h 10000"/>
              <a:gd name="connsiteX1" fmla="*/ 85 w 10000"/>
              <a:gd name="connsiteY1" fmla="*/ 9399 h 10000"/>
              <a:gd name="connsiteX2" fmla="*/ 165 w 10000"/>
              <a:gd name="connsiteY2" fmla="*/ 8989 h 10000"/>
              <a:gd name="connsiteX3" fmla="*/ 226 w 10000"/>
              <a:gd name="connsiteY3" fmla="*/ 8940 h 10000"/>
              <a:gd name="connsiteX4" fmla="*/ 311 w 10000"/>
              <a:gd name="connsiteY4" fmla="*/ 8905 h 10000"/>
              <a:gd name="connsiteX5" fmla="*/ 372 w 10000"/>
              <a:gd name="connsiteY5" fmla="*/ 8869 h 10000"/>
              <a:gd name="connsiteX6" fmla="*/ 457 w 10000"/>
              <a:gd name="connsiteY6" fmla="*/ 8834 h 10000"/>
              <a:gd name="connsiteX7" fmla="*/ 539 w 10000"/>
              <a:gd name="connsiteY7" fmla="*/ 8799 h 10000"/>
              <a:gd name="connsiteX8" fmla="*/ 621 w 10000"/>
              <a:gd name="connsiteY8" fmla="*/ 8763 h 10000"/>
              <a:gd name="connsiteX9" fmla="*/ 728 w 10000"/>
              <a:gd name="connsiteY9" fmla="*/ 8530 h 10000"/>
              <a:gd name="connsiteX10" fmla="*/ 784 w 10000"/>
              <a:gd name="connsiteY10" fmla="*/ 7929 h 10000"/>
              <a:gd name="connsiteX11" fmla="*/ 842 w 10000"/>
              <a:gd name="connsiteY11" fmla="*/ 7717 h 10000"/>
              <a:gd name="connsiteX12" fmla="*/ 944 w 10000"/>
              <a:gd name="connsiteY12" fmla="*/ 7102 h 10000"/>
              <a:gd name="connsiteX13" fmla="*/ 1005 w 10000"/>
              <a:gd name="connsiteY13" fmla="*/ 6693 h 10000"/>
              <a:gd name="connsiteX14" fmla="*/ 1087 w 10000"/>
              <a:gd name="connsiteY14" fmla="*/ 6254 h 10000"/>
              <a:gd name="connsiteX15" fmla="*/ 1148 w 10000"/>
              <a:gd name="connsiteY15" fmla="*/ 5845 h 10000"/>
              <a:gd name="connsiteX16" fmla="*/ 1228 w 10000"/>
              <a:gd name="connsiteY16" fmla="*/ 5244 h 10000"/>
              <a:gd name="connsiteX17" fmla="*/ 1306 w 10000"/>
              <a:gd name="connsiteY17" fmla="*/ 4431 h 10000"/>
              <a:gd name="connsiteX18" fmla="*/ 1405 w 10000"/>
              <a:gd name="connsiteY18" fmla="*/ 3830 h 10000"/>
              <a:gd name="connsiteX19" fmla="*/ 1462 w 10000"/>
              <a:gd name="connsiteY19" fmla="*/ 3216 h 10000"/>
              <a:gd name="connsiteX20" fmla="*/ 1544 w 10000"/>
              <a:gd name="connsiteY20" fmla="*/ 2792 h 10000"/>
              <a:gd name="connsiteX21" fmla="*/ 1605 w 10000"/>
              <a:gd name="connsiteY21" fmla="*/ 2205 h 10000"/>
              <a:gd name="connsiteX22" fmla="*/ 1685 w 10000"/>
              <a:gd name="connsiteY22" fmla="*/ 1746 h 10000"/>
              <a:gd name="connsiteX23" fmla="*/ 1768 w 10000"/>
              <a:gd name="connsiteY23" fmla="*/ 1357 h 10000"/>
              <a:gd name="connsiteX24" fmla="*/ 1845 w 10000"/>
              <a:gd name="connsiteY24" fmla="*/ 919 h 10000"/>
              <a:gd name="connsiteX25" fmla="*/ 1951 w 10000"/>
              <a:gd name="connsiteY25" fmla="*/ 898 h 10000"/>
              <a:gd name="connsiteX26" fmla="*/ 2031 w 10000"/>
              <a:gd name="connsiteY26" fmla="*/ 459 h 10000"/>
              <a:gd name="connsiteX27" fmla="*/ 2111 w 10000"/>
              <a:gd name="connsiteY27" fmla="*/ 49 h 10000"/>
              <a:gd name="connsiteX28" fmla="*/ 2193 w 10000"/>
              <a:gd name="connsiteY28" fmla="*/ 0 h 10000"/>
              <a:gd name="connsiteX29" fmla="*/ 2281 w 10000"/>
              <a:gd name="connsiteY29" fmla="*/ 332 h 10000"/>
              <a:gd name="connsiteX30" fmla="*/ 2347 w 10000"/>
              <a:gd name="connsiteY30" fmla="*/ 686 h 10000"/>
              <a:gd name="connsiteX31" fmla="*/ 2410 w 10000"/>
              <a:gd name="connsiteY31" fmla="*/ 1251 h 10000"/>
              <a:gd name="connsiteX32" fmla="*/ 2476 w 10000"/>
              <a:gd name="connsiteY32" fmla="*/ 1943 h 10000"/>
              <a:gd name="connsiteX33" fmla="*/ 2540 w 10000"/>
              <a:gd name="connsiteY33" fmla="*/ 2509 h 10000"/>
              <a:gd name="connsiteX34" fmla="*/ 2624 w 10000"/>
              <a:gd name="connsiteY34" fmla="*/ 3053 h 10000"/>
              <a:gd name="connsiteX35" fmla="*/ 2734 w 10000"/>
              <a:gd name="connsiteY35" fmla="*/ 3583 h 10000"/>
              <a:gd name="connsiteX36" fmla="*/ 2819 w 10000"/>
              <a:gd name="connsiteY36" fmla="*/ 3887 h 10000"/>
              <a:gd name="connsiteX37" fmla="*/ 2885 w 10000"/>
              <a:gd name="connsiteY37" fmla="*/ 4042 h 10000"/>
              <a:gd name="connsiteX38" fmla="*/ 2987 w 10000"/>
              <a:gd name="connsiteY38" fmla="*/ 4184 h 10000"/>
              <a:gd name="connsiteX39" fmla="*/ 3048 w 10000"/>
              <a:gd name="connsiteY39" fmla="*/ 4148 h 10000"/>
              <a:gd name="connsiteX40" fmla="*/ 3111 w 10000"/>
              <a:gd name="connsiteY40" fmla="*/ 4113 h 10000"/>
              <a:gd name="connsiteX41" fmla="*/ 3196 w 10000"/>
              <a:gd name="connsiteY41" fmla="*/ 4099 h 10000"/>
              <a:gd name="connsiteX42" fmla="*/ 3302 w 10000"/>
              <a:gd name="connsiteY42" fmla="*/ 4608 h 10000"/>
              <a:gd name="connsiteX43" fmla="*/ 3389 w 10000"/>
              <a:gd name="connsiteY43" fmla="*/ 4961 h 10000"/>
              <a:gd name="connsiteX44" fmla="*/ 3476 w 10000"/>
              <a:gd name="connsiteY44" fmla="*/ 5491 h 10000"/>
              <a:gd name="connsiteX45" fmla="*/ 3520 w 10000"/>
              <a:gd name="connsiteY45" fmla="*/ 6057 h 10000"/>
              <a:gd name="connsiteX46" fmla="*/ 3624 w 10000"/>
              <a:gd name="connsiteY46" fmla="*/ 6537 h 10000"/>
              <a:gd name="connsiteX47" fmla="*/ 3693 w 10000"/>
              <a:gd name="connsiteY47" fmla="*/ 6926 h 10000"/>
              <a:gd name="connsiteX48" fmla="*/ 3798 w 10000"/>
              <a:gd name="connsiteY48" fmla="*/ 7456 h 10000"/>
              <a:gd name="connsiteX49" fmla="*/ 3859 w 10000"/>
              <a:gd name="connsiteY49" fmla="*/ 7597 h 10000"/>
              <a:gd name="connsiteX50" fmla="*/ 3925 w 10000"/>
              <a:gd name="connsiteY50" fmla="*/ 7774 h 10000"/>
              <a:gd name="connsiteX51" fmla="*/ 4008 w 10000"/>
              <a:gd name="connsiteY51" fmla="*/ 8092 h 10000"/>
              <a:gd name="connsiteX52" fmla="*/ 4093 w 10000"/>
              <a:gd name="connsiteY52" fmla="*/ 8424 h 10000"/>
              <a:gd name="connsiteX53" fmla="*/ 4177 w 10000"/>
              <a:gd name="connsiteY53" fmla="*/ 8777 h 10000"/>
              <a:gd name="connsiteX54" fmla="*/ 4262 w 10000"/>
              <a:gd name="connsiteY54" fmla="*/ 8919 h 10000"/>
              <a:gd name="connsiteX55" fmla="*/ 4328 w 10000"/>
              <a:gd name="connsiteY55" fmla="*/ 8905 h 10000"/>
              <a:gd name="connsiteX56" fmla="*/ 4410 w 10000"/>
              <a:gd name="connsiteY56" fmla="*/ 8848 h 10000"/>
              <a:gd name="connsiteX57" fmla="*/ 4493 w 10000"/>
              <a:gd name="connsiteY57" fmla="*/ 8813 h 10000"/>
              <a:gd name="connsiteX58" fmla="*/ 4770 w 10000"/>
              <a:gd name="connsiteY58" fmla="*/ 8410 h 10000"/>
              <a:gd name="connsiteX59" fmla="*/ 5204 w 10000"/>
              <a:gd name="connsiteY59" fmla="*/ 7874 h 10000"/>
              <a:gd name="connsiteX60" fmla="*/ 10000 w 10000"/>
              <a:gd name="connsiteY60" fmla="*/ 9046 h 10000"/>
              <a:gd name="connsiteX61" fmla="*/ 9986 w 10000"/>
              <a:gd name="connsiteY61" fmla="*/ 10000 h 10000"/>
              <a:gd name="connsiteX0" fmla="*/ 0 w 10000"/>
              <a:gd name="connsiteY0" fmla="*/ 9894 h 10000"/>
              <a:gd name="connsiteX1" fmla="*/ 85 w 10000"/>
              <a:gd name="connsiteY1" fmla="*/ 9399 h 10000"/>
              <a:gd name="connsiteX2" fmla="*/ 165 w 10000"/>
              <a:gd name="connsiteY2" fmla="*/ 8989 h 10000"/>
              <a:gd name="connsiteX3" fmla="*/ 226 w 10000"/>
              <a:gd name="connsiteY3" fmla="*/ 8940 h 10000"/>
              <a:gd name="connsiteX4" fmla="*/ 311 w 10000"/>
              <a:gd name="connsiteY4" fmla="*/ 8905 h 10000"/>
              <a:gd name="connsiteX5" fmla="*/ 372 w 10000"/>
              <a:gd name="connsiteY5" fmla="*/ 8869 h 10000"/>
              <a:gd name="connsiteX6" fmla="*/ 457 w 10000"/>
              <a:gd name="connsiteY6" fmla="*/ 8834 h 10000"/>
              <a:gd name="connsiteX7" fmla="*/ 539 w 10000"/>
              <a:gd name="connsiteY7" fmla="*/ 8799 h 10000"/>
              <a:gd name="connsiteX8" fmla="*/ 621 w 10000"/>
              <a:gd name="connsiteY8" fmla="*/ 8763 h 10000"/>
              <a:gd name="connsiteX9" fmla="*/ 728 w 10000"/>
              <a:gd name="connsiteY9" fmla="*/ 8530 h 10000"/>
              <a:gd name="connsiteX10" fmla="*/ 784 w 10000"/>
              <a:gd name="connsiteY10" fmla="*/ 7929 h 10000"/>
              <a:gd name="connsiteX11" fmla="*/ 842 w 10000"/>
              <a:gd name="connsiteY11" fmla="*/ 7717 h 10000"/>
              <a:gd name="connsiteX12" fmla="*/ 944 w 10000"/>
              <a:gd name="connsiteY12" fmla="*/ 7102 h 10000"/>
              <a:gd name="connsiteX13" fmla="*/ 1005 w 10000"/>
              <a:gd name="connsiteY13" fmla="*/ 6693 h 10000"/>
              <a:gd name="connsiteX14" fmla="*/ 1087 w 10000"/>
              <a:gd name="connsiteY14" fmla="*/ 6254 h 10000"/>
              <a:gd name="connsiteX15" fmla="*/ 1148 w 10000"/>
              <a:gd name="connsiteY15" fmla="*/ 5845 h 10000"/>
              <a:gd name="connsiteX16" fmla="*/ 1228 w 10000"/>
              <a:gd name="connsiteY16" fmla="*/ 5244 h 10000"/>
              <a:gd name="connsiteX17" fmla="*/ 1306 w 10000"/>
              <a:gd name="connsiteY17" fmla="*/ 4431 h 10000"/>
              <a:gd name="connsiteX18" fmla="*/ 1405 w 10000"/>
              <a:gd name="connsiteY18" fmla="*/ 3830 h 10000"/>
              <a:gd name="connsiteX19" fmla="*/ 1462 w 10000"/>
              <a:gd name="connsiteY19" fmla="*/ 3216 h 10000"/>
              <a:gd name="connsiteX20" fmla="*/ 1544 w 10000"/>
              <a:gd name="connsiteY20" fmla="*/ 2792 h 10000"/>
              <a:gd name="connsiteX21" fmla="*/ 1605 w 10000"/>
              <a:gd name="connsiteY21" fmla="*/ 2205 h 10000"/>
              <a:gd name="connsiteX22" fmla="*/ 1685 w 10000"/>
              <a:gd name="connsiteY22" fmla="*/ 1746 h 10000"/>
              <a:gd name="connsiteX23" fmla="*/ 1768 w 10000"/>
              <a:gd name="connsiteY23" fmla="*/ 1357 h 10000"/>
              <a:gd name="connsiteX24" fmla="*/ 1845 w 10000"/>
              <a:gd name="connsiteY24" fmla="*/ 919 h 10000"/>
              <a:gd name="connsiteX25" fmla="*/ 1951 w 10000"/>
              <a:gd name="connsiteY25" fmla="*/ 898 h 10000"/>
              <a:gd name="connsiteX26" fmla="*/ 2031 w 10000"/>
              <a:gd name="connsiteY26" fmla="*/ 459 h 10000"/>
              <a:gd name="connsiteX27" fmla="*/ 2111 w 10000"/>
              <a:gd name="connsiteY27" fmla="*/ 49 h 10000"/>
              <a:gd name="connsiteX28" fmla="*/ 2193 w 10000"/>
              <a:gd name="connsiteY28" fmla="*/ 0 h 10000"/>
              <a:gd name="connsiteX29" fmla="*/ 2281 w 10000"/>
              <a:gd name="connsiteY29" fmla="*/ 332 h 10000"/>
              <a:gd name="connsiteX30" fmla="*/ 2347 w 10000"/>
              <a:gd name="connsiteY30" fmla="*/ 686 h 10000"/>
              <a:gd name="connsiteX31" fmla="*/ 2410 w 10000"/>
              <a:gd name="connsiteY31" fmla="*/ 1251 h 10000"/>
              <a:gd name="connsiteX32" fmla="*/ 2476 w 10000"/>
              <a:gd name="connsiteY32" fmla="*/ 1943 h 10000"/>
              <a:gd name="connsiteX33" fmla="*/ 2540 w 10000"/>
              <a:gd name="connsiteY33" fmla="*/ 2509 h 10000"/>
              <a:gd name="connsiteX34" fmla="*/ 2624 w 10000"/>
              <a:gd name="connsiteY34" fmla="*/ 3053 h 10000"/>
              <a:gd name="connsiteX35" fmla="*/ 2734 w 10000"/>
              <a:gd name="connsiteY35" fmla="*/ 3583 h 10000"/>
              <a:gd name="connsiteX36" fmla="*/ 2819 w 10000"/>
              <a:gd name="connsiteY36" fmla="*/ 3887 h 10000"/>
              <a:gd name="connsiteX37" fmla="*/ 2885 w 10000"/>
              <a:gd name="connsiteY37" fmla="*/ 4042 h 10000"/>
              <a:gd name="connsiteX38" fmla="*/ 2987 w 10000"/>
              <a:gd name="connsiteY38" fmla="*/ 4184 h 10000"/>
              <a:gd name="connsiteX39" fmla="*/ 3048 w 10000"/>
              <a:gd name="connsiteY39" fmla="*/ 4148 h 10000"/>
              <a:gd name="connsiteX40" fmla="*/ 3111 w 10000"/>
              <a:gd name="connsiteY40" fmla="*/ 4113 h 10000"/>
              <a:gd name="connsiteX41" fmla="*/ 3196 w 10000"/>
              <a:gd name="connsiteY41" fmla="*/ 4099 h 10000"/>
              <a:gd name="connsiteX42" fmla="*/ 3302 w 10000"/>
              <a:gd name="connsiteY42" fmla="*/ 4608 h 10000"/>
              <a:gd name="connsiteX43" fmla="*/ 3389 w 10000"/>
              <a:gd name="connsiteY43" fmla="*/ 4961 h 10000"/>
              <a:gd name="connsiteX44" fmla="*/ 3476 w 10000"/>
              <a:gd name="connsiteY44" fmla="*/ 5491 h 10000"/>
              <a:gd name="connsiteX45" fmla="*/ 3520 w 10000"/>
              <a:gd name="connsiteY45" fmla="*/ 6057 h 10000"/>
              <a:gd name="connsiteX46" fmla="*/ 3624 w 10000"/>
              <a:gd name="connsiteY46" fmla="*/ 6537 h 10000"/>
              <a:gd name="connsiteX47" fmla="*/ 3693 w 10000"/>
              <a:gd name="connsiteY47" fmla="*/ 6926 h 10000"/>
              <a:gd name="connsiteX48" fmla="*/ 3798 w 10000"/>
              <a:gd name="connsiteY48" fmla="*/ 7456 h 10000"/>
              <a:gd name="connsiteX49" fmla="*/ 3859 w 10000"/>
              <a:gd name="connsiteY49" fmla="*/ 7597 h 10000"/>
              <a:gd name="connsiteX50" fmla="*/ 3925 w 10000"/>
              <a:gd name="connsiteY50" fmla="*/ 7774 h 10000"/>
              <a:gd name="connsiteX51" fmla="*/ 4008 w 10000"/>
              <a:gd name="connsiteY51" fmla="*/ 8092 h 10000"/>
              <a:gd name="connsiteX52" fmla="*/ 4093 w 10000"/>
              <a:gd name="connsiteY52" fmla="*/ 8424 h 10000"/>
              <a:gd name="connsiteX53" fmla="*/ 4177 w 10000"/>
              <a:gd name="connsiteY53" fmla="*/ 8777 h 10000"/>
              <a:gd name="connsiteX54" fmla="*/ 4262 w 10000"/>
              <a:gd name="connsiteY54" fmla="*/ 8919 h 10000"/>
              <a:gd name="connsiteX55" fmla="*/ 4328 w 10000"/>
              <a:gd name="connsiteY55" fmla="*/ 8905 h 10000"/>
              <a:gd name="connsiteX56" fmla="*/ 4410 w 10000"/>
              <a:gd name="connsiteY56" fmla="*/ 8848 h 10000"/>
              <a:gd name="connsiteX57" fmla="*/ 4493 w 10000"/>
              <a:gd name="connsiteY57" fmla="*/ 8813 h 10000"/>
              <a:gd name="connsiteX58" fmla="*/ 4770 w 10000"/>
              <a:gd name="connsiteY58" fmla="*/ 8410 h 10000"/>
              <a:gd name="connsiteX59" fmla="*/ 6089 w 10000"/>
              <a:gd name="connsiteY59" fmla="*/ 7785 h 10000"/>
              <a:gd name="connsiteX60" fmla="*/ 10000 w 10000"/>
              <a:gd name="connsiteY60" fmla="*/ 9046 h 10000"/>
              <a:gd name="connsiteX61" fmla="*/ 9986 w 10000"/>
              <a:gd name="connsiteY61" fmla="*/ 10000 h 10000"/>
              <a:gd name="connsiteX0" fmla="*/ 0 w 10000"/>
              <a:gd name="connsiteY0" fmla="*/ 9894 h 10000"/>
              <a:gd name="connsiteX1" fmla="*/ 85 w 10000"/>
              <a:gd name="connsiteY1" fmla="*/ 9399 h 10000"/>
              <a:gd name="connsiteX2" fmla="*/ 165 w 10000"/>
              <a:gd name="connsiteY2" fmla="*/ 8989 h 10000"/>
              <a:gd name="connsiteX3" fmla="*/ 226 w 10000"/>
              <a:gd name="connsiteY3" fmla="*/ 8940 h 10000"/>
              <a:gd name="connsiteX4" fmla="*/ 311 w 10000"/>
              <a:gd name="connsiteY4" fmla="*/ 8905 h 10000"/>
              <a:gd name="connsiteX5" fmla="*/ 372 w 10000"/>
              <a:gd name="connsiteY5" fmla="*/ 8869 h 10000"/>
              <a:gd name="connsiteX6" fmla="*/ 457 w 10000"/>
              <a:gd name="connsiteY6" fmla="*/ 8834 h 10000"/>
              <a:gd name="connsiteX7" fmla="*/ 539 w 10000"/>
              <a:gd name="connsiteY7" fmla="*/ 8799 h 10000"/>
              <a:gd name="connsiteX8" fmla="*/ 621 w 10000"/>
              <a:gd name="connsiteY8" fmla="*/ 8763 h 10000"/>
              <a:gd name="connsiteX9" fmla="*/ 728 w 10000"/>
              <a:gd name="connsiteY9" fmla="*/ 8530 h 10000"/>
              <a:gd name="connsiteX10" fmla="*/ 784 w 10000"/>
              <a:gd name="connsiteY10" fmla="*/ 7929 h 10000"/>
              <a:gd name="connsiteX11" fmla="*/ 842 w 10000"/>
              <a:gd name="connsiteY11" fmla="*/ 7717 h 10000"/>
              <a:gd name="connsiteX12" fmla="*/ 944 w 10000"/>
              <a:gd name="connsiteY12" fmla="*/ 7102 h 10000"/>
              <a:gd name="connsiteX13" fmla="*/ 1005 w 10000"/>
              <a:gd name="connsiteY13" fmla="*/ 6693 h 10000"/>
              <a:gd name="connsiteX14" fmla="*/ 1087 w 10000"/>
              <a:gd name="connsiteY14" fmla="*/ 6254 h 10000"/>
              <a:gd name="connsiteX15" fmla="*/ 1148 w 10000"/>
              <a:gd name="connsiteY15" fmla="*/ 5845 h 10000"/>
              <a:gd name="connsiteX16" fmla="*/ 1228 w 10000"/>
              <a:gd name="connsiteY16" fmla="*/ 5244 h 10000"/>
              <a:gd name="connsiteX17" fmla="*/ 1306 w 10000"/>
              <a:gd name="connsiteY17" fmla="*/ 4431 h 10000"/>
              <a:gd name="connsiteX18" fmla="*/ 1405 w 10000"/>
              <a:gd name="connsiteY18" fmla="*/ 3830 h 10000"/>
              <a:gd name="connsiteX19" fmla="*/ 1462 w 10000"/>
              <a:gd name="connsiteY19" fmla="*/ 3216 h 10000"/>
              <a:gd name="connsiteX20" fmla="*/ 1544 w 10000"/>
              <a:gd name="connsiteY20" fmla="*/ 2792 h 10000"/>
              <a:gd name="connsiteX21" fmla="*/ 1605 w 10000"/>
              <a:gd name="connsiteY21" fmla="*/ 2205 h 10000"/>
              <a:gd name="connsiteX22" fmla="*/ 1685 w 10000"/>
              <a:gd name="connsiteY22" fmla="*/ 1746 h 10000"/>
              <a:gd name="connsiteX23" fmla="*/ 1768 w 10000"/>
              <a:gd name="connsiteY23" fmla="*/ 1357 h 10000"/>
              <a:gd name="connsiteX24" fmla="*/ 1845 w 10000"/>
              <a:gd name="connsiteY24" fmla="*/ 919 h 10000"/>
              <a:gd name="connsiteX25" fmla="*/ 1951 w 10000"/>
              <a:gd name="connsiteY25" fmla="*/ 898 h 10000"/>
              <a:gd name="connsiteX26" fmla="*/ 2031 w 10000"/>
              <a:gd name="connsiteY26" fmla="*/ 459 h 10000"/>
              <a:gd name="connsiteX27" fmla="*/ 2111 w 10000"/>
              <a:gd name="connsiteY27" fmla="*/ 49 h 10000"/>
              <a:gd name="connsiteX28" fmla="*/ 2193 w 10000"/>
              <a:gd name="connsiteY28" fmla="*/ 0 h 10000"/>
              <a:gd name="connsiteX29" fmla="*/ 2281 w 10000"/>
              <a:gd name="connsiteY29" fmla="*/ 332 h 10000"/>
              <a:gd name="connsiteX30" fmla="*/ 2347 w 10000"/>
              <a:gd name="connsiteY30" fmla="*/ 686 h 10000"/>
              <a:gd name="connsiteX31" fmla="*/ 2410 w 10000"/>
              <a:gd name="connsiteY31" fmla="*/ 1251 h 10000"/>
              <a:gd name="connsiteX32" fmla="*/ 2476 w 10000"/>
              <a:gd name="connsiteY32" fmla="*/ 1943 h 10000"/>
              <a:gd name="connsiteX33" fmla="*/ 2540 w 10000"/>
              <a:gd name="connsiteY33" fmla="*/ 2509 h 10000"/>
              <a:gd name="connsiteX34" fmla="*/ 2624 w 10000"/>
              <a:gd name="connsiteY34" fmla="*/ 3053 h 10000"/>
              <a:gd name="connsiteX35" fmla="*/ 2734 w 10000"/>
              <a:gd name="connsiteY35" fmla="*/ 3583 h 10000"/>
              <a:gd name="connsiteX36" fmla="*/ 2819 w 10000"/>
              <a:gd name="connsiteY36" fmla="*/ 3887 h 10000"/>
              <a:gd name="connsiteX37" fmla="*/ 2885 w 10000"/>
              <a:gd name="connsiteY37" fmla="*/ 4042 h 10000"/>
              <a:gd name="connsiteX38" fmla="*/ 2987 w 10000"/>
              <a:gd name="connsiteY38" fmla="*/ 4184 h 10000"/>
              <a:gd name="connsiteX39" fmla="*/ 3048 w 10000"/>
              <a:gd name="connsiteY39" fmla="*/ 4148 h 10000"/>
              <a:gd name="connsiteX40" fmla="*/ 3111 w 10000"/>
              <a:gd name="connsiteY40" fmla="*/ 4113 h 10000"/>
              <a:gd name="connsiteX41" fmla="*/ 3196 w 10000"/>
              <a:gd name="connsiteY41" fmla="*/ 4099 h 10000"/>
              <a:gd name="connsiteX42" fmla="*/ 3302 w 10000"/>
              <a:gd name="connsiteY42" fmla="*/ 4608 h 10000"/>
              <a:gd name="connsiteX43" fmla="*/ 3389 w 10000"/>
              <a:gd name="connsiteY43" fmla="*/ 4961 h 10000"/>
              <a:gd name="connsiteX44" fmla="*/ 3476 w 10000"/>
              <a:gd name="connsiteY44" fmla="*/ 5491 h 10000"/>
              <a:gd name="connsiteX45" fmla="*/ 3520 w 10000"/>
              <a:gd name="connsiteY45" fmla="*/ 6057 h 10000"/>
              <a:gd name="connsiteX46" fmla="*/ 3624 w 10000"/>
              <a:gd name="connsiteY46" fmla="*/ 6537 h 10000"/>
              <a:gd name="connsiteX47" fmla="*/ 3693 w 10000"/>
              <a:gd name="connsiteY47" fmla="*/ 6926 h 10000"/>
              <a:gd name="connsiteX48" fmla="*/ 3798 w 10000"/>
              <a:gd name="connsiteY48" fmla="*/ 7456 h 10000"/>
              <a:gd name="connsiteX49" fmla="*/ 3859 w 10000"/>
              <a:gd name="connsiteY49" fmla="*/ 7597 h 10000"/>
              <a:gd name="connsiteX50" fmla="*/ 3925 w 10000"/>
              <a:gd name="connsiteY50" fmla="*/ 7774 h 10000"/>
              <a:gd name="connsiteX51" fmla="*/ 4008 w 10000"/>
              <a:gd name="connsiteY51" fmla="*/ 8092 h 10000"/>
              <a:gd name="connsiteX52" fmla="*/ 4093 w 10000"/>
              <a:gd name="connsiteY52" fmla="*/ 8424 h 10000"/>
              <a:gd name="connsiteX53" fmla="*/ 4177 w 10000"/>
              <a:gd name="connsiteY53" fmla="*/ 8777 h 10000"/>
              <a:gd name="connsiteX54" fmla="*/ 4262 w 10000"/>
              <a:gd name="connsiteY54" fmla="*/ 8919 h 10000"/>
              <a:gd name="connsiteX55" fmla="*/ 4328 w 10000"/>
              <a:gd name="connsiteY55" fmla="*/ 8905 h 10000"/>
              <a:gd name="connsiteX56" fmla="*/ 4410 w 10000"/>
              <a:gd name="connsiteY56" fmla="*/ 8848 h 10000"/>
              <a:gd name="connsiteX57" fmla="*/ 4493 w 10000"/>
              <a:gd name="connsiteY57" fmla="*/ 8813 h 10000"/>
              <a:gd name="connsiteX58" fmla="*/ 4770 w 10000"/>
              <a:gd name="connsiteY58" fmla="*/ 8410 h 10000"/>
              <a:gd name="connsiteX59" fmla="*/ 6089 w 10000"/>
              <a:gd name="connsiteY59" fmla="*/ 7785 h 10000"/>
              <a:gd name="connsiteX60" fmla="*/ 7320 w 10000"/>
              <a:gd name="connsiteY60" fmla="*/ 8029 h 10000"/>
              <a:gd name="connsiteX61" fmla="*/ 10000 w 10000"/>
              <a:gd name="connsiteY61" fmla="*/ 9046 h 10000"/>
              <a:gd name="connsiteX62" fmla="*/ 9986 w 10000"/>
              <a:gd name="connsiteY62" fmla="*/ 10000 h 10000"/>
              <a:gd name="connsiteX0" fmla="*/ 0 w 10000"/>
              <a:gd name="connsiteY0" fmla="*/ 9894 h 10000"/>
              <a:gd name="connsiteX1" fmla="*/ 85 w 10000"/>
              <a:gd name="connsiteY1" fmla="*/ 9399 h 10000"/>
              <a:gd name="connsiteX2" fmla="*/ 165 w 10000"/>
              <a:gd name="connsiteY2" fmla="*/ 8989 h 10000"/>
              <a:gd name="connsiteX3" fmla="*/ 226 w 10000"/>
              <a:gd name="connsiteY3" fmla="*/ 8940 h 10000"/>
              <a:gd name="connsiteX4" fmla="*/ 311 w 10000"/>
              <a:gd name="connsiteY4" fmla="*/ 8905 h 10000"/>
              <a:gd name="connsiteX5" fmla="*/ 372 w 10000"/>
              <a:gd name="connsiteY5" fmla="*/ 8869 h 10000"/>
              <a:gd name="connsiteX6" fmla="*/ 457 w 10000"/>
              <a:gd name="connsiteY6" fmla="*/ 8834 h 10000"/>
              <a:gd name="connsiteX7" fmla="*/ 539 w 10000"/>
              <a:gd name="connsiteY7" fmla="*/ 8799 h 10000"/>
              <a:gd name="connsiteX8" fmla="*/ 621 w 10000"/>
              <a:gd name="connsiteY8" fmla="*/ 8763 h 10000"/>
              <a:gd name="connsiteX9" fmla="*/ 728 w 10000"/>
              <a:gd name="connsiteY9" fmla="*/ 8530 h 10000"/>
              <a:gd name="connsiteX10" fmla="*/ 784 w 10000"/>
              <a:gd name="connsiteY10" fmla="*/ 7929 h 10000"/>
              <a:gd name="connsiteX11" fmla="*/ 842 w 10000"/>
              <a:gd name="connsiteY11" fmla="*/ 7717 h 10000"/>
              <a:gd name="connsiteX12" fmla="*/ 944 w 10000"/>
              <a:gd name="connsiteY12" fmla="*/ 7102 h 10000"/>
              <a:gd name="connsiteX13" fmla="*/ 1005 w 10000"/>
              <a:gd name="connsiteY13" fmla="*/ 6693 h 10000"/>
              <a:gd name="connsiteX14" fmla="*/ 1087 w 10000"/>
              <a:gd name="connsiteY14" fmla="*/ 6254 h 10000"/>
              <a:gd name="connsiteX15" fmla="*/ 1148 w 10000"/>
              <a:gd name="connsiteY15" fmla="*/ 5845 h 10000"/>
              <a:gd name="connsiteX16" fmla="*/ 1228 w 10000"/>
              <a:gd name="connsiteY16" fmla="*/ 5244 h 10000"/>
              <a:gd name="connsiteX17" fmla="*/ 1306 w 10000"/>
              <a:gd name="connsiteY17" fmla="*/ 4431 h 10000"/>
              <a:gd name="connsiteX18" fmla="*/ 1405 w 10000"/>
              <a:gd name="connsiteY18" fmla="*/ 3830 h 10000"/>
              <a:gd name="connsiteX19" fmla="*/ 1462 w 10000"/>
              <a:gd name="connsiteY19" fmla="*/ 3216 h 10000"/>
              <a:gd name="connsiteX20" fmla="*/ 1544 w 10000"/>
              <a:gd name="connsiteY20" fmla="*/ 2792 h 10000"/>
              <a:gd name="connsiteX21" fmla="*/ 1605 w 10000"/>
              <a:gd name="connsiteY21" fmla="*/ 2205 h 10000"/>
              <a:gd name="connsiteX22" fmla="*/ 1685 w 10000"/>
              <a:gd name="connsiteY22" fmla="*/ 1746 h 10000"/>
              <a:gd name="connsiteX23" fmla="*/ 1768 w 10000"/>
              <a:gd name="connsiteY23" fmla="*/ 1357 h 10000"/>
              <a:gd name="connsiteX24" fmla="*/ 1845 w 10000"/>
              <a:gd name="connsiteY24" fmla="*/ 919 h 10000"/>
              <a:gd name="connsiteX25" fmla="*/ 1951 w 10000"/>
              <a:gd name="connsiteY25" fmla="*/ 898 h 10000"/>
              <a:gd name="connsiteX26" fmla="*/ 2031 w 10000"/>
              <a:gd name="connsiteY26" fmla="*/ 459 h 10000"/>
              <a:gd name="connsiteX27" fmla="*/ 2111 w 10000"/>
              <a:gd name="connsiteY27" fmla="*/ 49 h 10000"/>
              <a:gd name="connsiteX28" fmla="*/ 2193 w 10000"/>
              <a:gd name="connsiteY28" fmla="*/ 0 h 10000"/>
              <a:gd name="connsiteX29" fmla="*/ 2281 w 10000"/>
              <a:gd name="connsiteY29" fmla="*/ 332 h 10000"/>
              <a:gd name="connsiteX30" fmla="*/ 2347 w 10000"/>
              <a:gd name="connsiteY30" fmla="*/ 686 h 10000"/>
              <a:gd name="connsiteX31" fmla="*/ 2410 w 10000"/>
              <a:gd name="connsiteY31" fmla="*/ 1251 h 10000"/>
              <a:gd name="connsiteX32" fmla="*/ 2476 w 10000"/>
              <a:gd name="connsiteY32" fmla="*/ 1943 h 10000"/>
              <a:gd name="connsiteX33" fmla="*/ 2540 w 10000"/>
              <a:gd name="connsiteY33" fmla="*/ 2509 h 10000"/>
              <a:gd name="connsiteX34" fmla="*/ 2624 w 10000"/>
              <a:gd name="connsiteY34" fmla="*/ 3053 h 10000"/>
              <a:gd name="connsiteX35" fmla="*/ 2734 w 10000"/>
              <a:gd name="connsiteY35" fmla="*/ 3583 h 10000"/>
              <a:gd name="connsiteX36" fmla="*/ 2819 w 10000"/>
              <a:gd name="connsiteY36" fmla="*/ 3887 h 10000"/>
              <a:gd name="connsiteX37" fmla="*/ 2885 w 10000"/>
              <a:gd name="connsiteY37" fmla="*/ 4042 h 10000"/>
              <a:gd name="connsiteX38" fmla="*/ 2987 w 10000"/>
              <a:gd name="connsiteY38" fmla="*/ 4184 h 10000"/>
              <a:gd name="connsiteX39" fmla="*/ 3048 w 10000"/>
              <a:gd name="connsiteY39" fmla="*/ 4148 h 10000"/>
              <a:gd name="connsiteX40" fmla="*/ 3111 w 10000"/>
              <a:gd name="connsiteY40" fmla="*/ 4113 h 10000"/>
              <a:gd name="connsiteX41" fmla="*/ 3196 w 10000"/>
              <a:gd name="connsiteY41" fmla="*/ 4099 h 10000"/>
              <a:gd name="connsiteX42" fmla="*/ 3302 w 10000"/>
              <a:gd name="connsiteY42" fmla="*/ 4608 h 10000"/>
              <a:gd name="connsiteX43" fmla="*/ 3389 w 10000"/>
              <a:gd name="connsiteY43" fmla="*/ 4961 h 10000"/>
              <a:gd name="connsiteX44" fmla="*/ 3476 w 10000"/>
              <a:gd name="connsiteY44" fmla="*/ 5491 h 10000"/>
              <a:gd name="connsiteX45" fmla="*/ 3520 w 10000"/>
              <a:gd name="connsiteY45" fmla="*/ 6057 h 10000"/>
              <a:gd name="connsiteX46" fmla="*/ 3624 w 10000"/>
              <a:gd name="connsiteY46" fmla="*/ 6537 h 10000"/>
              <a:gd name="connsiteX47" fmla="*/ 3693 w 10000"/>
              <a:gd name="connsiteY47" fmla="*/ 6926 h 10000"/>
              <a:gd name="connsiteX48" fmla="*/ 3798 w 10000"/>
              <a:gd name="connsiteY48" fmla="*/ 7456 h 10000"/>
              <a:gd name="connsiteX49" fmla="*/ 3859 w 10000"/>
              <a:gd name="connsiteY49" fmla="*/ 7597 h 10000"/>
              <a:gd name="connsiteX50" fmla="*/ 3925 w 10000"/>
              <a:gd name="connsiteY50" fmla="*/ 7774 h 10000"/>
              <a:gd name="connsiteX51" fmla="*/ 4008 w 10000"/>
              <a:gd name="connsiteY51" fmla="*/ 8092 h 10000"/>
              <a:gd name="connsiteX52" fmla="*/ 4093 w 10000"/>
              <a:gd name="connsiteY52" fmla="*/ 8424 h 10000"/>
              <a:gd name="connsiteX53" fmla="*/ 4177 w 10000"/>
              <a:gd name="connsiteY53" fmla="*/ 8777 h 10000"/>
              <a:gd name="connsiteX54" fmla="*/ 4262 w 10000"/>
              <a:gd name="connsiteY54" fmla="*/ 8919 h 10000"/>
              <a:gd name="connsiteX55" fmla="*/ 4328 w 10000"/>
              <a:gd name="connsiteY55" fmla="*/ 8905 h 10000"/>
              <a:gd name="connsiteX56" fmla="*/ 4410 w 10000"/>
              <a:gd name="connsiteY56" fmla="*/ 8848 h 10000"/>
              <a:gd name="connsiteX57" fmla="*/ 4493 w 10000"/>
              <a:gd name="connsiteY57" fmla="*/ 8813 h 10000"/>
              <a:gd name="connsiteX58" fmla="*/ 4770 w 10000"/>
              <a:gd name="connsiteY58" fmla="*/ 8410 h 10000"/>
              <a:gd name="connsiteX59" fmla="*/ 6089 w 10000"/>
              <a:gd name="connsiteY59" fmla="*/ 7785 h 10000"/>
              <a:gd name="connsiteX60" fmla="*/ 7359 w 10000"/>
              <a:gd name="connsiteY60" fmla="*/ 8918 h 10000"/>
              <a:gd name="connsiteX61" fmla="*/ 10000 w 10000"/>
              <a:gd name="connsiteY61" fmla="*/ 9046 h 10000"/>
              <a:gd name="connsiteX62" fmla="*/ 9986 w 10000"/>
              <a:gd name="connsiteY62" fmla="*/ 10000 h 10000"/>
              <a:gd name="connsiteX0" fmla="*/ 0 w 10000"/>
              <a:gd name="connsiteY0" fmla="*/ 9894 h 10000"/>
              <a:gd name="connsiteX1" fmla="*/ 85 w 10000"/>
              <a:gd name="connsiteY1" fmla="*/ 9399 h 10000"/>
              <a:gd name="connsiteX2" fmla="*/ 165 w 10000"/>
              <a:gd name="connsiteY2" fmla="*/ 8989 h 10000"/>
              <a:gd name="connsiteX3" fmla="*/ 226 w 10000"/>
              <a:gd name="connsiteY3" fmla="*/ 8940 h 10000"/>
              <a:gd name="connsiteX4" fmla="*/ 311 w 10000"/>
              <a:gd name="connsiteY4" fmla="*/ 8905 h 10000"/>
              <a:gd name="connsiteX5" fmla="*/ 372 w 10000"/>
              <a:gd name="connsiteY5" fmla="*/ 8869 h 10000"/>
              <a:gd name="connsiteX6" fmla="*/ 457 w 10000"/>
              <a:gd name="connsiteY6" fmla="*/ 8834 h 10000"/>
              <a:gd name="connsiteX7" fmla="*/ 539 w 10000"/>
              <a:gd name="connsiteY7" fmla="*/ 8799 h 10000"/>
              <a:gd name="connsiteX8" fmla="*/ 621 w 10000"/>
              <a:gd name="connsiteY8" fmla="*/ 8763 h 10000"/>
              <a:gd name="connsiteX9" fmla="*/ 728 w 10000"/>
              <a:gd name="connsiteY9" fmla="*/ 8530 h 10000"/>
              <a:gd name="connsiteX10" fmla="*/ 784 w 10000"/>
              <a:gd name="connsiteY10" fmla="*/ 7929 h 10000"/>
              <a:gd name="connsiteX11" fmla="*/ 842 w 10000"/>
              <a:gd name="connsiteY11" fmla="*/ 7717 h 10000"/>
              <a:gd name="connsiteX12" fmla="*/ 944 w 10000"/>
              <a:gd name="connsiteY12" fmla="*/ 7102 h 10000"/>
              <a:gd name="connsiteX13" fmla="*/ 1005 w 10000"/>
              <a:gd name="connsiteY13" fmla="*/ 6693 h 10000"/>
              <a:gd name="connsiteX14" fmla="*/ 1087 w 10000"/>
              <a:gd name="connsiteY14" fmla="*/ 6254 h 10000"/>
              <a:gd name="connsiteX15" fmla="*/ 1148 w 10000"/>
              <a:gd name="connsiteY15" fmla="*/ 5845 h 10000"/>
              <a:gd name="connsiteX16" fmla="*/ 1228 w 10000"/>
              <a:gd name="connsiteY16" fmla="*/ 5244 h 10000"/>
              <a:gd name="connsiteX17" fmla="*/ 1306 w 10000"/>
              <a:gd name="connsiteY17" fmla="*/ 4431 h 10000"/>
              <a:gd name="connsiteX18" fmla="*/ 1405 w 10000"/>
              <a:gd name="connsiteY18" fmla="*/ 3830 h 10000"/>
              <a:gd name="connsiteX19" fmla="*/ 1462 w 10000"/>
              <a:gd name="connsiteY19" fmla="*/ 3216 h 10000"/>
              <a:gd name="connsiteX20" fmla="*/ 1544 w 10000"/>
              <a:gd name="connsiteY20" fmla="*/ 2792 h 10000"/>
              <a:gd name="connsiteX21" fmla="*/ 1605 w 10000"/>
              <a:gd name="connsiteY21" fmla="*/ 2205 h 10000"/>
              <a:gd name="connsiteX22" fmla="*/ 1685 w 10000"/>
              <a:gd name="connsiteY22" fmla="*/ 1746 h 10000"/>
              <a:gd name="connsiteX23" fmla="*/ 1768 w 10000"/>
              <a:gd name="connsiteY23" fmla="*/ 1357 h 10000"/>
              <a:gd name="connsiteX24" fmla="*/ 1845 w 10000"/>
              <a:gd name="connsiteY24" fmla="*/ 919 h 10000"/>
              <a:gd name="connsiteX25" fmla="*/ 1951 w 10000"/>
              <a:gd name="connsiteY25" fmla="*/ 898 h 10000"/>
              <a:gd name="connsiteX26" fmla="*/ 2031 w 10000"/>
              <a:gd name="connsiteY26" fmla="*/ 459 h 10000"/>
              <a:gd name="connsiteX27" fmla="*/ 2111 w 10000"/>
              <a:gd name="connsiteY27" fmla="*/ 49 h 10000"/>
              <a:gd name="connsiteX28" fmla="*/ 2193 w 10000"/>
              <a:gd name="connsiteY28" fmla="*/ 0 h 10000"/>
              <a:gd name="connsiteX29" fmla="*/ 2281 w 10000"/>
              <a:gd name="connsiteY29" fmla="*/ 332 h 10000"/>
              <a:gd name="connsiteX30" fmla="*/ 2347 w 10000"/>
              <a:gd name="connsiteY30" fmla="*/ 686 h 10000"/>
              <a:gd name="connsiteX31" fmla="*/ 2410 w 10000"/>
              <a:gd name="connsiteY31" fmla="*/ 1251 h 10000"/>
              <a:gd name="connsiteX32" fmla="*/ 2476 w 10000"/>
              <a:gd name="connsiteY32" fmla="*/ 1943 h 10000"/>
              <a:gd name="connsiteX33" fmla="*/ 2540 w 10000"/>
              <a:gd name="connsiteY33" fmla="*/ 2509 h 10000"/>
              <a:gd name="connsiteX34" fmla="*/ 2624 w 10000"/>
              <a:gd name="connsiteY34" fmla="*/ 3053 h 10000"/>
              <a:gd name="connsiteX35" fmla="*/ 2734 w 10000"/>
              <a:gd name="connsiteY35" fmla="*/ 3583 h 10000"/>
              <a:gd name="connsiteX36" fmla="*/ 2819 w 10000"/>
              <a:gd name="connsiteY36" fmla="*/ 3887 h 10000"/>
              <a:gd name="connsiteX37" fmla="*/ 2885 w 10000"/>
              <a:gd name="connsiteY37" fmla="*/ 4042 h 10000"/>
              <a:gd name="connsiteX38" fmla="*/ 2987 w 10000"/>
              <a:gd name="connsiteY38" fmla="*/ 4184 h 10000"/>
              <a:gd name="connsiteX39" fmla="*/ 3048 w 10000"/>
              <a:gd name="connsiteY39" fmla="*/ 4148 h 10000"/>
              <a:gd name="connsiteX40" fmla="*/ 3111 w 10000"/>
              <a:gd name="connsiteY40" fmla="*/ 4113 h 10000"/>
              <a:gd name="connsiteX41" fmla="*/ 3196 w 10000"/>
              <a:gd name="connsiteY41" fmla="*/ 4099 h 10000"/>
              <a:gd name="connsiteX42" fmla="*/ 3302 w 10000"/>
              <a:gd name="connsiteY42" fmla="*/ 4608 h 10000"/>
              <a:gd name="connsiteX43" fmla="*/ 3389 w 10000"/>
              <a:gd name="connsiteY43" fmla="*/ 4961 h 10000"/>
              <a:gd name="connsiteX44" fmla="*/ 3476 w 10000"/>
              <a:gd name="connsiteY44" fmla="*/ 5491 h 10000"/>
              <a:gd name="connsiteX45" fmla="*/ 3520 w 10000"/>
              <a:gd name="connsiteY45" fmla="*/ 6057 h 10000"/>
              <a:gd name="connsiteX46" fmla="*/ 3624 w 10000"/>
              <a:gd name="connsiteY46" fmla="*/ 6537 h 10000"/>
              <a:gd name="connsiteX47" fmla="*/ 3693 w 10000"/>
              <a:gd name="connsiteY47" fmla="*/ 6926 h 10000"/>
              <a:gd name="connsiteX48" fmla="*/ 3798 w 10000"/>
              <a:gd name="connsiteY48" fmla="*/ 7456 h 10000"/>
              <a:gd name="connsiteX49" fmla="*/ 3859 w 10000"/>
              <a:gd name="connsiteY49" fmla="*/ 7597 h 10000"/>
              <a:gd name="connsiteX50" fmla="*/ 3925 w 10000"/>
              <a:gd name="connsiteY50" fmla="*/ 7774 h 10000"/>
              <a:gd name="connsiteX51" fmla="*/ 4008 w 10000"/>
              <a:gd name="connsiteY51" fmla="*/ 8092 h 10000"/>
              <a:gd name="connsiteX52" fmla="*/ 4093 w 10000"/>
              <a:gd name="connsiteY52" fmla="*/ 8424 h 10000"/>
              <a:gd name="connsiteX53" fmla="*/ 4177 w 10000"/>
              <a:gd name="connsiteY53" fmla="*/ 8777 h 10000"/>
              <a:gd name="connsiteX54" fmla="*/ 4262 w 10000"/>
              <a:gd name="connsiteY54" fmla="*/ 8919 h 10000"/>
              <a:gd name="connsiteX55" fmla="*/ 4328 w 10000"/>
              <a:gd name="connsiteY55" fmla="*/ 8905 h 10000"/>
              <a:gd name="connsiteX56" fmla="*/ 4410 w 10000"/>
              <a:gd name="connsiteY56" fmla="*/ 8848 h 10000"/>
              <a:gd name="connsiteX57" fmla="*/ 4493 w 10000"/>
              <a:gd name="connsiteY57" fmla="*/ 8813 h 10000"/>
              <a:gd name="connsiteX58" fmla="*/ 4770 w 10000"/>
              <a:gd name="connsiteY58" fmla="*/ 8410 h 10000"/>
              <a:gd name="connsiteX59" fmla="*/ 5833 w 10000"/>
              <a:gd name="connsiteY59" fmla="*/ 8319 h 10000"/>
              <a:gd name="connsiteX60" fmla="*/ 7359 w 10000"/>
              <a:gd name="connsiteY60" fmla="*/ 8918 h 10000"/>
              <a:gd name="connsiteX61" fmla="*/ 10000 w 10000"/>
              <a:gd name="connsiteY61" fmla="*/ 9046 h 10000"/>
              <a:gd name="connsiteX62" fmla="*/ 9986 w 10000"/>
              <a:gd name="connsiteY62" fmla="*/ 10000 h 10000"/>
              <a:gd name="connsiteX0" fmla="*/ 0 w 10000"/>
              <a:gd name="connsiteY0" fmla="*/ 9894 h 10000"/>
              <a:gd name="connsiteX1" fmla="*/ 85 w 10000"/>
              <a:gd name="connsiteY1" fmla="*/ 9399 h 10000"/>
              <a:gd name="connsiteX2" fmla="*/ 165 w 10000"/>
              <a:gd name="connsiteY2" fmla="*/ 8989 h 10000"/>
              <a:gd name="connsiteX3" fmla="*/ 226 w 10000"/>
              <a:gd name="connsiteY3" fmla="*/ 8940 h 10000"/>
              <a:gd name="connsiteX4" fmla="*/ 311 w 10000"/>
              <a:gd name="connsiteY4" fmla="*/ 8905 h 10000"/>
              <a:gd name="connsiteX5" fmla="*/ 372 w 10000"/>
              <a:gd name="connsiteY5" fmla="*/ 8869 h 10000"/>
              <a:gd name="connsiteX6" fmla="*/ 457 w 10000"/>
              <a:gd name="connsiteY6" fmla="*/ 8834 h 10000"/>
              <a:gd name="connsiteX7" fmla="*/ 539 w 10000"/>
              <a:gd name="connsiteY7" fmla="*/ 8799 h 10000"/>
              <a:gd name="connsiteX8" fmla="*/ 621 w 10000"/>
              <a:gd name="connsiteY8" fmla="*/ 8763 h 10000"/>
              <a:gd name="connsiteX9" fmla="*/ 728 w 10000"/>
              <a:gd name="connsiteY9" fmla="*/ 8530 h 10000"/>
              <a:gd name="connsiteX10" fmla="*/ 784 w 10000"/>
              <a:gd name="connsiteY10" fmla="*/ 7929 h 10000"/>
              <a:gd name="connsiteX11" fmla="*/ 842 w 10000"/>
              <a:gd name="connsiteY11" fmla="*/ 7717 h 10000"/>
              <a:gd name="connsiteX12" fmla="*/ 944 w 10000"/>
              <a:gd name="connsiteY12" fmla="*/ 7102 h 10000"/>
              <a:gd name="connsiteX13" fmla="*/ 1005 w 10000"/>
              <a:gd name="connsiteY13" fmla="*/ 6693 h 10000"/>
              <a:gd name="connsiteX14" fmla="*/ 1087 w 10000"/>
              <a:gd name="connsiteY14" fmla="*/ 6254 h 10000"/>
              <a:gd name="connsiteX15" fmla="*/ 1148 w 10000"/>
              <a:gd name="connsiteY15" fmla="*/ 5845 h 10000"/>
              <a:gd name="connsiteX16" fmla="*/ 1228 w 10000"/>
              <a:gd name="connsiteY16" fmla="*/ 5244 h 10000"/>
              <a:gd name="connsiteX17" fmla="*/ 1306 w 10000"/>
              <a:gd name="connsiteY17" fmla="*/ 4431 h 10000"/>
              <a:gd name="connsiteX18" fmla="*/ 1405 w 10000"/>
              <a:gd name="connsiteY18" fmla="*/ 3830 h 10000"/>
              <a:gd name="connsiteX19" fmla="*/ 1462 w 10000"/>
              <a:gd name="connsiteY19" fmla="*/ 3216 h 10000"/>
              <a:gd name="connsiteX20" fmla="*/ 1544 w 10000"/>
              <a:gd name="connsiteY20" fmla="*/ 2792 h 10000"/>
              <a:gd name="connsiteX21" fmla="*/ 1605 w 10000"/>
              <a:gd name="connsiteY21" fmla="*/ 2205 h 10000"/>
              <a:gd name="connsiteX22" fmla="*/ 1685 w 10000"/>
              <a:gd name="connsiteY22" fmla="*/ 1746 h 10000"/>
              <a:gd name="connsiteX23" fmla="*/ 1768 w 10000"/>
              <a:gd name="connsiteY23" fmla="*/ 1357 h 10000"/>
              <a:gd name="connsiteX24" fmla="*/ 1845 w 10000"/>
              <a:gd name="connsiteY24" fmla="*/ 919 h 10000"/>
              <a:gd name="connsiteX25" fmla="*/ 1951 w 10000"/>
              <a:gd name="connsiteY25" fmla="*/ 898 h 10000"/>
              <a:gd name="connsiteX26" fmla="*/ 2031 w 10000"/>
              <a:gd name="connsiteY26" fmla="*/ 459 h 10000"/>
              <a:gd name="connsiteX27" fmla="*/ 2111 w 10000"/>
              <a:gd name="connsiteY27" fmla="*/ 49 h 10000"/>
              <a:gd name="connsiteX28" fmla="*/ 2193 w 10000"/>
              <a:gd name="connsiteY28" fmla="*/ 0 h 10000"/>
              <a:gd name="connsiteX29" fmla="*/ 2281 w 10000"/>
              <a:gd name="connsiteY29" fmla="*/ 332 h 10000"/>
              <a:gd name="connsiteX30" fmla="*/ 2347 w 10000"/>
              <a:gd name="connsiteY30" fmla="*/ 686 h 10000"/>
              <a:gd name="connsiteX31" fmla="*/ 2410 w 10000"/>
              <a:gd name="connsiteY31" fmla="*/ 1251 h 10000"/>
              <a:gd name="connsiteX32" fmla="*/ 2476 w 10000"/>
              <a:gd name="connsiteY32" fmla="*/ 1943 h 10000"/>
              <a:gd name="connsiteX33" fmla="*/ 2540 w 10000"/>
              <a:gd name="connsiteY33" fmla="*/ 2509 h 10000"/>
              <a:gd name="connsiteX34" fmla="*/ 2624 w 10000"/>
              <a:gd name="connsiteY34" fmla="*/ 3053 h 10000"/>
              <a:gd name="connsiteX35" fmla="*/ 2734 w 10000"/>
              <a:gd name="connsiteY35" fmla="*/ 3583 h 10000"/>
              <a:gd name="connsiteX36" fmla="*/ 2819 w 10000"/>
              <a:gd name="connsiteY36" fmla="*/ 3887 h 10000"/>
              <a:gd name="connsiteX37" fmla="*/ 2885 w 10000"/>
              <a:gd name="connsiteY37" fmla="*/ 4042 h 10000"/>
              <a:gd name="connsiteX38" fmla="*/ 2987 w 10000"/>
              <a:gd name="connsiteY38" fmla="*/ 4184 h 10000"/>
              <a:gd name="connsiteX39" fmla="*/ 3048 w 10000"/>
              <a:gd name="connsiteY39" fmla="*/ 4148 h 10000"/>
              <a:gd name="connsiteX40" fmla="*/ 3111 w 10000"/>
              <a:gd name="connsiteY40" fmla="*/ 4113 h 10000"/>
              <a:gd name="connsiteX41" fmla="*/ 3196 w 10000"/>
              <a:gd name="connsiteY41" fmla="*/ 4099 h 10000"/>
              <a:gd name="connsiteX42" fmla="*/ 3302 w 10000"/>
              <a:gd name="connsiteY42" fmla="*/ 4608 h 10000"/>
              <a:gd name="connsiteX43" fmla="*/ 3389 w 10000"/>
              <a:gd name="connsiteY43" fmla="*/ 4961 h 10000"/>
              <a:gd name="connsiteX44" fmla="*/ 3476 w 10000"/>
              <a:gd name="connsiteY44" fmla="*/ 5491 h 10000"/>
              <a:gd name="connsiteX45" fmla="*/ 3520 w 10000"/>
              <a:gd name="connsiteY45" fmla="*/ 6057 h 10000"/>
              <a:gd name="connsiteX46" fmla="*/ 3624 w 10000"/>
              <a:gd name="connsiteY46" fmla="*/ 6537 h 10000"/>
              <a:gd name="connsiteX47" fmla="*/ 3693 w 10000"/>
              <a:gd name="connsiteY47" fmla="*/ 6926 h 10000"/>
              <a:gd name="connsiteX48" fmla="*/ 3798 w 10000"/>
              <a:gd name="connsiteY48" fmla="*/ 7456 h 10000"/>
              <a:gd name="connsiteX49" fmla="*/ 3859 w 10000"/>
              <a:gd name="connsiteY49" fmla="*/ 7597 h 10000"/>
              <a:gd name="connsiteX50" fmla="*/ 3925 w 10000"/>
              <a:gd name="connsiteY50" fmla="*/ 7774 h 10000"/>
              <a:gd name="connsiteX51" fmla="*/ 4008 w 10000"/>
              <a:gd name="connsiteY51" fmla="*/ 8092 h 10000"/>
              <a:gd name="connsiteX52" fmla="*/ 4093 w 10000"/>
              <a:gd name="connsiteY52" fmla="*/ 8424 h 10000"/>
              <a:gd name="connsiteX53" fmla="*/ 4177 w 10000"/>
              <a:gd name="connsiteY53" fmla="*/ 8777 h 10000"/>
              <a:gd name="connsiteX54" fmla="*/ 4262 w 10000"/>
              <a:gd name="connsiteY54" fmla="*/ 8919 h 10000"/>
              <a:gd name="connsiteX55" fmla="*/ 4328 w 10000"/>
              <a:gd name="connsiteY55" fmla="*/ 8905 h 10000"/>
              <a:gd name="connsiteX56" fmla="*/ 4410 w 10000"/>
              <a:gd name="connsiteY56" fmla="*/ 8848 h 10000"/>
              <a:gd name="connsiteX57" fmla="*/ 4493 w 10000"/>
              <a:gd name="connsiteY57" fmla="*/ 8813 h 10000"/>
              <a:gd name="connsiteX58" fmla="*/ 5833 w 10000"/>
              <a:gd name="connsiteY58" fmla="*/ 8319 h 10000"/>
              <a:gd name="connsiteX59" fmla="*/ 7359 w 10000"/>
              <a:gd name="connsiteY59" fmla="*/ 8918 h 10000"/>
              <a:gd name="connsiteX60" fmla="*/ 10000 w 10000"/>
              <a:gd name="connsiteY60" fmla="*/ 9046 h 10000"/>
              <a:gd name="connsiteX61" fmla="*/ 9986 w 10000"/>
              <a:gd name="connsiteY61" fmla="*/ 10000 h 10000"/>
              <a:gd name="connsiteX0" fmla="*/ 0 w 10000"/>
              <a:gd name="connsiteY0" fmla="*/ 9894 h 10000"/>
              <a:gd name="connsiteX1" fmla="*/ 85 w 10000"/>
              <a:gd name="connsiteY1" fmla="*/ 9399 h 10000"/>
              <a:gd name="connsiteX2" fmla="*/ 165 w 10000"/>
              <a:gd name="connsiteY2" fmla="*/ 8989 h 10000"/>
              <a:gd name="connsiteX3" fmla="*/ 226 w 10000"/>
              <a:gd name="connsiteY3" fmla="*/ 8940 h 10000"/>
              <a:gd name="connsiteX4" fmla="*/ 311 w 10000"/>
              <a:gd name="connsiteY4" fmla="*/ 8905 h 10000"/>
              <a:gd name="connsiteX5" fmla="*/ 372 w 10000"/>
              <a:gd name="connsiteY5" fmla="*/ 8869 h 10000"/>
              <a:gd name="connsiteX6" fmla="*/ 457 w 10000"/>
              <a:gd name="connsiteY6" fmla="*/ 8834 h 10000"/>
              <a:gd name="connsiteX7" fmla="*/ 539 w 10000"/>
              <a:gd name="connsiteY7" fmla="*/ 8799 h 10000"/>
              <a:gd name="connsiteX8" fmla="*/ 621 w 10000"/>
              <a:gd name="connsiteY8" fmla="*/ 8763 h 10000"/>
              <a:gd name="connsiteX9" fmla="*/ 728 w 10000"/>
              <a:gd name="connsiteY9" fmla="*/ 8530 h 10000"/>
              <a:gd name="connsiteX10" fmla="*/ 784 w 10000"/>
              <a:gd name="connsiteY10" fmla="*/ 7929 h 10000"/>
              <a:gd name="connsiteX11" fmla="*/ 842 w 10000"/>
              <a:gd name="connsiteY11" fmla="*/ 7717 h 10000"/>
              <a:gd name="connsiteX12" fmla="*/ 944 w 10000"/>
              <a:gd name="connsiteY12" fmla="*/ 7102 h 10000"/>
              <a:gd name="connsiteX13" fmla="*/ 1005 w 10000"/>
              <a:gd name="connsiteY13" fmla="*/ 6693 h 10000"/>
              <a:gd name="connsiteX14" fmla="*/ 1087 w 10000"/>
              <a:gd name="connsiteY14" fmla="*/ 6254 h 10000"/>
              <a:gd name="connsiteX15" fmla="*/ 1148 w 10000"/>
              <a:gd name="connsiteY15" fmla="*/ 5845 h 10000"/>
              <a:gd name="connsiteX16" fmla="*/ 1228 w 10000"/>
              <a:gd name="connsiteY16" fmla="*/ 5244 h 10000"/>
              <a:gd name="connsiteX17" fmla="*/ 1306 w 10000"/>
              <a:gd name="connsiteY17" fmla="*/ 4431 h 10000"/>
              <a:gd name="connsiteX18" fmla="*/ 1405 w 10000"/>
              <a:gd name="connsiteY18" fmla="*/ 3830 h 10000"/>
              <a:gd name="connsiteX19" fmla="*/ 1462 w 10000"/>
              <a:gd name="connsiteY19" fmla="*/ 3216 h 10000"/>
              <a:gd name="connsiteX20" fmla="*/ 1544 w 10000"/>
              <a:gd name="connsiteY20" fmla="*/ 2792 h 10000"/>
              <a:gd name="connsiteX21" fmla="*/ 1605 w 10000"/>
              <a:gd name="connsiteY21" fmla="*/ 2205 h 10000"/>
              <a:gd name="connsiteX22" fmla="*/ 1685 w 10000"/>
              <a:gd name="connsiteY22" fmla="*/ 1746 h 10000"/>
              <a:gd name="connsiteX23" fmla="*/ 1768 w 10000"/>
              <a:gd name="connsiteY23" fmla="*/ 1357 h 10000"/>
              <a:gd name="connsiteX24" fmla="*/ 1845 w 10000"/>
              <a:gd name="connsiteY24" fmla="*/ 919 h 10000"/>
              <a:gd name="connsiteX25" fmla="*/ 1951 w 10000"/>
              <a:gd name="connsiteY25" fmla="*/ 898 h 10000"/>
              <a:gd name="connsiteX26" fmla="*/ 2031 w 10000"/>
              <a:gd name="connsiteY26" fmla="*/ 459 h 10000"/>
              <a:gd name="connsiteX27" fmla="*/ 2111 w 10000"/>
              <a:gd name="connsiteY27" fmla="*/ 49 h 10000"/>
              <a:gd name="connsiteX28" fmla="*/ 2193 w 10000"/>
              <a:gd name="connsiteY28" fmla="*/ 0 h 10000"/>
              <a:gd name="connsiteX29" fmla="*/ 2281 w 10000"/>
              <a:gd name="connsiteY29" fmla="*/ 332 h 10000"/>
              <a:gd name="connsiteX30" fmla="*/ 2347 w 10000"/>
              <a:gd name="connsiteY30" fmla="*/ 686 h 10000"/>
              <a:gd name="connsiteX31" fmla="*/ 2410 w 10000"/>
              <a:gd name="connsiteY31" fmla="*/ 1251 h 10000"/>
              <a:gd name="connsiteX32" fmla="*/ 2476 w 10000"/>
              <a:gd name="connsiteY32" fmla="*/ 1943 h 10000"/>
              <a:gd name="connsiteX33" fmla="*/ 2540 w 10000"/>
              <a:gd name="connsiteY33" fmla="*/ 2509 h 10000"/>
              <a:gd name="connsiteX34" fmla="*/ 2624 w 10000"/>
              <a:gd name="connsiteY34" fmla="*/ 3053 h 10000"/>
              <a:gd name="connsiteX35" fmla="*/ 2734 w 10000"/>
              <a:gd name="connsiteY35" fmla="*/ 3583 h 10000"/>
              <a:gd name="connsiteX36" fmla="*/ 2819 w 10000"/>
              <a:gd name="connsiteY36" fmla="*/ 3887 h 10000"/>
              <a:gd name="connsiteX37" fmla="*/ 2885 w 10000"/>
              <a:gd name="connsiteY37" fmla="*/ 4042 h 10000"/>
              <a:gd name="connsiteX38" fmla="*/ 2987 w 10000"/>
              <a:gd name="connsiteY38" fmla="*/ 4184 h 10000"/>
              <a:gd name="connsiteX39" fmla="*/ 3048 w 10000"/>
              <a:gd name="connsiteY39" fmla="*/ 4148 h 10000"/>
              <a:gd name="connsiteX40" fmla="*/ 3111 w 10000"/>
              <a:gd name="connsiteY40" fmla="*/ 4113 h 10000"/>
              <a:gd name="connsiteX41" fmla="*/ 3196 w 10000"/>
              <a:gd name="connsiteY41" fmla="*/ 4099 h 10000"/>
              <a:gd name="connsiteX42" fmla="*/ 3302 w 10000"/>
              <a:gd name="connsiteY42" fmla="*/ 4608 h 10000"/>
              <a:gd name="connsiteX43" fmla="*/ 3389 w 10000"/>
              <a:gd name="connsiteY43" fmla="*/ 4961 h 10000"/>
              <a:gd name="connsiteX44" fmla="*/ 3476 w 10000"/>
              <a:gd name="connsiteY44" fmla="*/ 5491 h 10000"/>
              <a:gd name="connsiteX45" fmla="*/ 3520 w 10000"/>
              <a:gd name="connsiteY45" fmla="*/ 6057 h 10000"/>
              <a:gd name="connsiteX46" fmla="*/ 3624 w 10000"/>
              <a:gd name="connsiteY46" fmla="*/ 6537 h 10000"/>
              <a:gd name="connsiteX47" fmla="*/ 3693 w 10000"/>
              <a:gd name="connsiteY47" fmla="*/ 6926 h 10000"/>
              <a:gd name="connsiteX48" fmla="*/ 3798 w 10000"/>
              <a:gd name="connsiteY48" fmla="*/ 7456 h 10000"/>
              <a:gd name="connsiteX49" fmla="*/ 3859 w 10000"/>
              <a:gd name="connsiteY49" fmla="*/ 7597 h 10000"/>
              <a:gd name="connsiteX50" fmla="*/ 3925 w 10000"/>
              <a:gd name="connsiteY50" fmla="*/ 7774 h 10000"/>
              <a:gd name="connsiteX51" fmla="*/ 4008 w 10000"/>
              <a:gd name="connsiteY51" fmla="*/ 8092 h 10000"/>
              <a:gd name="connsiteX52" fmla="*/ 4093 w 10000"/>
              <a:gd name="connsiteY52" fmla="*/ 8424 h 10000"/>
              <a:gd name="connsiteX53" fmla="*/ 4177 w 10000"/>
              <a:gd name="connsiteY53" fmla="*/ 8777 h 10000"/>
              <a:gd name="connsiteX54" fmla="*/ 4262 w 10000"/>
              <a:gd name="connsiteY54" fmla="*/ 8919 h 10000"/>
              <a:gd name="connsiteX55" fmla="*/ 4328 w 10000"/>
              <a:gd name="connsiteY55" fmla="*/ 8905 h 10000"/>
              <a:gd name="connsiteX56" fmla="*/ 4410 w 10000"/>
              <a:gd name="connsiteY56" fmla="*/ 8848 h 10000"/>
              <a:gd name="connsiteX57" fmla="*/ 4493 w 10000"/>
              <a:gd name="connsiteY57" fmla="*/ 8813 h 10000"/>
              <a:gd name="connsiteX58" fmla="*/ 5676 w 10000"/>
              <a:gd name="connsiteY58" fmla="*/ 8230 h 10000"/>
              <a:gd name="connsiteX59" fmla="*/ 7359 w 10000"/>
              <a:gd name="connsiteY59" fmla="*/ 8918 h 10000"/>
              <a:gd name="connsiteX60" fmla="*/ 10000 w 10000"/>
              <a:gd name="connsiteY60" fmla="*/ 9046 h 10000"/>
              <a:gd name="connsiteX61" fmla="*/ 9986 w 10000"/>
              <a:gd name="connsiteY61" fmla="*/ 10000 h 10000"/>
              <a:gd name="connsiteX0" fmla="*/ 0 w 10000"/>
              <a:gd name="connsiteY0" fmla="*/ 9894 h 10000"/>
              <a:gd name="connsiteX1" fmla="*/ 85 w 10000"/>
              <a:gd name="connsiteY1" fmla="*/ 9399 h 10000"/>
              <a:gd name="connsiteX2" fmla="*/ 165 w 10000"/>
              <a:gd name="connsiteY2" fmla="*/ 8989 h 10000"/>
              <a:gd name="connsiteX3" fmla="*/ 226 w 10000"/>
              <a:gd name="connsiteY3" fmla="*/ 8940 h 10000"/>
              <a:gd name="connsiteX4" fmla="*/ 311 w 10000"/>
              <a:gd name="connsiteY4" fmla="*/ 8905 h 10000"/>
              <a:gd name="connsiteX5" fmla="*/ 372 w 10000"/>
              <a:gd name="connsiteY5" fmla="*/ 8869 h 10000"/>
              <a:gd name="connsiteX6" fmla="*/ 457 w 10000"/>
              <a:gd name="connsiteY6" fmla="*/ 8834 h 10000"/>
              <a:gd name="connsiteX7" fmla="*/ 539 w 10000"/>
              <a:gd name="connsiteY7" fmla="*/ 8799 h 10000"/>
              <a:gd name="connsiteX8" fmla="*/ 621 w 10000"/>
              <a:gd name="connsiteY8" fmla="*/ 8763 h 10000"/>
              <a:gd name="connsiteX9" fmla="*/ 728 w 10000"/>
              <a:gd name="connsiteY9" fmla="*/ 8530 h 10000"/>
              <a:gd name="connsiteX10" fmla="*/ 784 w 10000"/>
              <a:gd name="connsiteY10" fmla="*/ 7929 h 10000"/>
              <a:gd name="connsiteX11" fmla="*/ 842 w 10000"/>
              <a:gd name="connsiteY11" fmla="*/ 7717 h 10000"/>
              <a:gd name="connsiteX12" fmla="*/ 944 w 10000"/>
              <a:gd name="connsiteY12" fmla="*/ 7102 h 10000"/>
              <a:gd name="connsiteX13" fmla="*/ 1005 w 10000"/>
              <a:gd name="connsiteY13" fmla="*/ 6693 h 10000"/>
              <a:gd name="connsiteX14" fmla="*/ 1087 w 10000"/>
              <a:gd name="connsiteY14" fmla="*/ 6254 h 10000"/>
              <a:gd name="connsiteX15" fmla="*/ 1148 w 10000"/>
              <a:gd name="connsiteY15" fmla="*/ 5845 h 10000"/>
              <a:gd name="connsiteX16" fmla="*/ 1228 w 10000"/>
              <a:gd name="connsiteY16" fmla="*/ 5244 h 10000"/>
              <a:gd name="connsiteX17" fmla="*/ 1306 w 10000"/>
              <a:gd name="connsiteY17" fmla="*/ 4431 h 10000"/>
              <a:gd name="connsiteX18" fmla="*/ 1405 w 10000"/>
              <a:gd name="connsiteY18" fmla="*/ 3830 h 10000"/>
              <a:gd name="connsiteX19" fmla="*/ 1462 w 10000"/>
              <a:gd name="connsiteY19" fmla="*/ 3216 h 10000"/>
              <a:gd name="connsiteX20" fmla="*/ 1544 w 10000"/>
              <a:gd name="connsiteY20" fmla="*/ 2792 h 10000"/>
              <a:gd name="connsiteX21" fmla="*/ 1605 w 10000"/>
              <a:gd name="connsiteY21" fmla="*/ 2205 h 10000"/>
              <a:gd name="connsiteX22" fmla="*/ 1685 w 10000"/>
              <a:gd name="connsiteY22" fmla="*/ 1746 h 10000"/>
              <a:gd name="connsiteX23" fmla="*/ 1768 w 10000"/>
              <a:gd name="connsiteY23" fmla="*/ 1357 h 10000"/>
              <a:gd name="connsiteX24" fmla="*/ 1845 w 10000"/>
              <a:gd name="connsiteY24" fmla="*/ 919 h 10000"/>
              <a:gd name="connsiteX25" fmla="*/ 1951 w 10000"/>
              <a:gd name="connsiteY25" fmla="*/ 898 h 10000"/>
              <a:gd name="connsiteX26" fmla="*/ 2031 w 10000"/>
              <a:gd name="connsiteY26" fmla="*/ 459 h 10000"/>
              <a:gd name="connsiteX27" fmla="*/ 2111 w 10000"/>
              <a:gd name="connsiteY27" fmla="*/ 49 h 10000"/>
              <a:gd name="connsiteX28" fmla="*/ 2193 w 10000"/>
              <a:gd name="connsiteY28" fmla="*/ 0 h 10000"/>
              <a:gd name="connsiteX29" fmla="*/ 2281 w 10000"/>
              <a:gd name="connsiteY29" fmla="*/ 332 h 10000"/>
              <a:gd name="connsiteX30" fmla="*/ 2347 w 10000"/>
              <a:gd name="connsiteY30" fmla="*/ 686 h 10000"/>
              <a:gd name="connsiteX31" fmla="*/ 2410 w 10000"/>
              <a:gd name="connsiteY31" fmla="*/ 1251 h 10000"/>
              <a:gd name="connsiteX32" fmla="*/ 2476 w 10000"/>
              <a:gd name="connsiteY32" fmla="*/ 1943 h 10000"/>
              <a:gd name="connsiteX33" fmla="*/ 2540 w 10000"/>
              <a:gd name="connsiteY33" fmla="*/ 2509 h 10000"/>
              <a:gd name="connsiteX34" fmla="*/ 2624 w 10000"/>
              <a:gd name="connsiteY34" fmla="*/ 3053 h 10000"/>
              <a:gd name="connsiteX35" fmla="*/ 2734 w 10000"/>
              <a:gd name="connsiteY35" fmla="*/ 3583 h 10000"/>
              <a:gd name="connsiteX36" fmla="*/ 2819 w 10000"/>
              <a:gd name="connsiteY36" fmla="*/ 3887 h 10000"/>
              <a:gd name="connsiteX37" fmla="*/ 2885 w 10000"/>
              <a:gd name="connsiteY37" fmla="*/ 4042 h 10000"/>
              <a:gd name="connsiteX38" fmla="*/ 2987 w 10000"/>
              <a:gd name="connsiteY38" fmla="*/ 4184 h 10000"/>
              <a:gd name="connsiteX39" fmla="*/ 3048 w 10000"/>
              <a:gd name="connsiteY39" fmla="*/ 4148 h 10000"/>
              <a:gd name="connsiteX40" fmla="*/ 3111 w 10000"/>
              <a:gd name="connsiteY40" fmla="*/ 4113 h 10000"/>
              <a:gd name="connsiteX41" fmla="*/ 3196 w 10000"/>
              <a:gd name="connsiteY41" fmla="*/ 4099 h 10000"/>
              <a:gd name="connsiteX42" fmla="*/ 3302 w 10000"/>
              <a:gd name="connsiteY42" fmla="*/ 4608 h 10000"/>
              <a:gd name="connsiteX43" fmla="*/ 3389 w 10000"/>
              <a:gd name="connsiteY43" fmla="*/ 4961 h 10000"/>
              <a:gd name="connsiteX44" fmla="*/ 3476 w 10000"/>
              <a:gd name="connsiteY44" fmla="*/ 5491 h 10000"/>
              <a:gd name="connsiteX45" fmla="*/ 3520 w 10000"/>
              <a:gd name="connsiteY45" fmla="*/ 6057 h 10000"/>
              <a:gd name="connsiteX46" fmla="*/ 3624 w 10000"/>
              <a:gd name="connsiteY46" fmla="*/ 6537 h 10000"/>
              <a:gd name="connsiteX47" fmla="*/ 3693 w 10000"/>
              <a:gd name="connsiteY47" fmla="*/ 6926 h 10000"/>
              <a:gd name="connsiteX48" fmla="*/ 3798 w 10000"/>
              <a:gd name="connsiteY48" fmla="*/ 7456 h 10000"/>
              <a:gd name="connsiteX49" fmla="*/ 3859 w 10000"/>
              <a:gd name="connsiteY49" fmla="*/ 7597 h 10000"/>
              <a:gd name="connsiteX50" fmla="*/ 3925 w 10000"/>
              <a:gd name="connsiteY50" fmla="*/ 7774 h 10000"/>
              <a:gd name="connsiteX51" fmla="*/ 4008 w 10000"/>
              <a:gd name="connsiteY51" fmla="*/ 8092 h 10000"/>
              <a:gd name="connsiteX52" fmla="*/ 4093 w 10000"/>
              <a:gd name="connsiteY52" fmla="*/ 8424 h 10000"/>
              <a:gd name="connsiteX53" fmla="*/ 4177 w 10000"/>
              <a:gd name="connsiteY53" fmla="*/ 8777 h 10000"/>
              <a:gd name="connsiteX54" fmla="*/ 4262 w 10000"/>
              <a:gd name="connsiteY54" fmla="*/ 8919 h 10000"/>
              <a:gd name="connsiteX55" fmla="*/ 4328 w 10000"/>
              <a:gd name="connsiteY55" fmla="*/ 8905 h 10000"/>
              <a:gd name="connsiteX56" fmla="*/ 4410 w 10000"/>
              <a:gd name="connsiteY56" fmla="*/ 8848 h 10000"/>
              <a:gd name="connsiteX57" fmla="*/ 4493 w 10000"/>
              <a:gd name="connsiteY57" fmla="*/ 8813 h 10000"/>
              <a:gd name="connsiteX58" fmla="*/ 5676 w 10000"/>
              <a:gd name="connsiteY58" fmla="*/ 8230 h 10000"/>
              <a:gd name="connsiteX59" fmla="*/ 7359 w 10000"/>
              <a:gd name="connsiteY59" fmla="*/ 8918 h 10000"/>
              <a:gd name="connsiteX60" fmla="*/ 10000 w 10000"/>
              <a:gd name="connsiteY60" fmla="*/ 9046 h 10000"/>
              <a:gd name="connsiteX61" fmla="*/ 9986 w 10000"/>
              <a:gd name="connsiteY61" fmla="*/ 10000 h 10000"/>
              <a:gd name="connsiteX0" fmla="*/ 0 w 10000"/>
              <a:gd name="connsiteY0" fmla="*/ 9894 h 10000"/>
              <a:gd name="connsiteX1" fmla="*/ 85 w 10000"/>
              <a:gd name="connsiteY1" fmla="*/ 9399 h 10000"/>
              <a:gd name="connsiteX2" fmla="*/ 165 w 10000"/>
              <a:gd name="connsiteY2" fmla="*/ 8989 h 10000"/>
              <a:gd name="connsiteX3" fmla="*/ 226 w 10000"/>
              <a:gd name="connsiteY3" fmla="*/ 8940 h 10000"/>
              <a:gd name="connsiteX4" fmla="*/ 311 w 10000"/>
              <a:gd name="connsiteY4" fmla="*/ 8905 h 10000"/>
              <a:gd name="connsiteX5" fmla="*/ 372 w 10000"/>
              <a:gd name="connsiteY5" fmla="*/ 8869 h 10000"/>
              <a:gd name="connsiteX6" fmla="*/ 457 w 10000"/>
              <a:gd name="connsiteY6" fmla="*/ 8834 h 10000"/>
              <a:gd name="connsiteX7" fmla="*/ 539 w 10000"/>
              <a:gd name="connsiteY7" fmla="*/ 8799 h 10000"/>
              <a:gd name="connsiteX8" fmla="*/ 621 w 10000"/>
              <a:gd name="connsiteY8" fmla="*/ 8763 h 10000"/>
              <a:gd name="connsiteX9" fmla="*/ 728 w 10000"/>
              <a:gd name="connsiteY9" fmla="*/ 8530 h 10000"/>
              <a:gd name="connsiteX10" fmla="*/ 784 w 10000"/>
              <a:gd name="connsiteY10" fmla="*/ 7929 h 10000"/>
              <a:gd name="connsiteX11" fmla="*/ 842 w 10000"/>
              <a:gd name="connsiteY11" fmla="*/ 7717 h 10000"/>
              <a:gd name="connsiteX12" fmla="*/ 944 w 10000"/>
              <a:gd name="connsiteY12" fmla="*/ 7102 h 10000"/>
              <a:gd name="connsiteX13" fmla="*/ 1005 w 10000"/>
              <a:gd name="connsiteY13" fmla="*/ 6693 h 10000"/>
              <a:gd name="connsiteX14" fmla="*/ 1087 w 10000"/>
              <a:gd name="connsiteY14" fmla="*/ 6254 h 10000"/>
              <a:gd name="connsiteX15" fmla="*/ 1148 w 10000"/>
              <a:gd name="connsiteY15" fmla="*/ 5845 h 10000"/>
              <a:gd name="connsiteX16" fmla="*/ 1228 w 10000"/>
              <a:gd name="connsiteY16" fmla="*/ 5244 h 10000"/>
              <a:gd name="connsiteX17" fmla="*/ 1306 w 10000"/>
              <a:gd name="connsiteY17" fmla="*/ 4431 h 10000"/>
              <a:gd name="connsiteX18" fmla="*/ 1405 w 10000"/>
              <a:gd name="connsiteY18" fmla="*/ 3830 h 10000"/>
              <a:gd name="connsiteX19" fmla="*/ 1462 w 10000"/>
              <a:gd name="connsiteY19" fmla="*/ 3216 h 10000"/>
              <a:gd name="connsiteX20" fmla="*/ 1544 w 10000"/>
              <a:gd name="connsiteY20" fmla="*/ 2792 h 10000"/>
              <a:gd name="connsiteX21" fmla="*/ 1605 w 10000"/>
              <a:gd name="connsiteY21" fmla="*/ 2205 h 10000"/>
              <a:gd name="connsiteX22" fmla="*/ 1685 w 10000"/>
              <a:gd name="connsiteY22" fmla="*/ 1746 h 10000"/>
              <a:gd name="connsiteX23" fmla="*/ 1768 w 10000"/>
              <a:gd name="connsiteY23" fmla="*/ 1357 h 10000"/>
              <a:gd name="connsiteX24" fmla="*/ 1845 w 10000"/>
              <a:gd name="connsiteY24" fmla="*/ 919 h 10000"/>
              <a:gd name="connsiteX25" fmla="*/ 1951 w 10000"/>
              <a:gd name="connsiteY25" fmla="*/ 898 h 10000"/>
              <a:gd name="connsiteX26" fmla="*/ 2031 w 10000"/>
              <a:gd name="connsiteY26" fmla="*/ 459 h 10000"/>
              <a:gd name="connsiteX27" fmla="*/ 2111 w 10000"/>
              <a:gd name="connsiteY27" fmla="*/ 49 h 10000"/>
              <a:gd name="connsiteX28" fmla="*/ 2193 w 10000"/>
              <a:gd name="connsiteY28" fmla="*/ 0 h 10000"/>
              <a:gd name="connsiteX29" fmla="*/ 2281 w 10000"/>
              <a:gd name="connsiteY29" fmla="*/ 332 h 10000"/>
              <a:gd name="connsiteX30" fmla="*/ 2347 w 10000"/>
              <a:gd name="connsiteY30" fmla="*/ 686 h 10000"/>
              <a:gd name="connsiteX31" fmla="*/ 2410 w 10000"/>
              <a:gd name="connsiteY31" fmla="*/ 1251 h 10000"/>
              <a:gd name="connsiteX32" fmla="*/ 2476 w 10000"/>
              <a:gd name="connsiteY32" fmla="*/ 1943 h 10000"/>
              <a:gd name="connsiteX33" fmla="*/ 2540 w 10000"/>
              <a:gd name="connsiteY33" fmla="*/ 2509 h 10000"/>
              <a:gd name="connsiteX34" fmla="*/ 2624 w 10000"/>
              <a:gd name="connsiteY34" fmla="*/ 3053 h 10000"/>
              <a:gd name="connsiteX35" fmla="*/ 2734 w 10000"/>
              <a:gd name="connsiteY35" fmla="*/ 3583 h 10000"/>
              <a:gd name="connsiteX36" fmla="*/ 2819 w 10000"/>
              <a:gd name="connsiteY36" fmla="*/ 3887 h 10000"/>
              <a:gd name="connsiteX37" fmla="*/ 2885 w 10000"/>
              <a:gd name="connsiteY37" fmla="*/ 4042 h 10000"/>
              <a:gd name="connsiteX38" fmla="*/ 2987 w 10000"/>
              <a:gd name="connsiteY38" fmla="*/ 4184 h 10000"/>
              <a:gd name="connsiteX39" fmla="*/ 3048 w 10000"/>
              <a:gd name="connsiteY39" fmla="*/ 4148 h 10000"/>
              <a:gd name="connsiteX40" fmla="*/ 3111 w 10000"/>
              <a:gd name="connsiteY40" fmla="*/ 4113 h 10000"/>
              <a:gd name="connsiteX41" fmla="*/ 3196 w 10000"/>
              <a:gd name="connsiteY41" fmla="*/ 4099 h 10000"/>
              <a:gd name="connsiteX42" fmla="*/ 3302 w 10000"/>
              <a:gd name="connsiteY42" fmla="*/ 4608 h 10000"/>
              <a:gd name="connsiteX43" fmla="*/ 3389 w 10000"/>
              <a:gd name="connsiteY43" fmla="*/ 4961 h 10000"/>
              <a:gd name="connsiteX44" fmla="*/ 3476 w 10000"/>
              <a:gd name="connsiteY44" fmla="*/ 5491 h 10000"/>
              <a:gd name="connsiteX45" fmla="*/ 3520 w 10000"/>
              <a:gd name="connsiteY45" fmla="*/ 6057 h 10000"/>
              <a:gd name="connsiteX46" fmla="*/ 3624 w 10000"/>
              <a:gd name="connsiteY46" fmla="*/ 6537 h 10000"/>
              <a:gd name="connsiteX47" fmla="*/ 3693 w 10000"/>
              <a:gd name="connsiteY47" fmla="*/ 6926 h 10000"/>
              <a:gd name="connsiteX48" fmla="*/ 3798 w 10000"/>
              <a:gd name="connsiteY48" fmla="*/ 7456 h 10000"/>
              <a:gd name="connsiteX49" fmla="*/ 3859 w 10000"/>
              <a:gd name="connsiteY49" fmla="*/ 7597 h 10000"/>
              <a:gd name="connsiteX50" fmla="*/ 3925 w 10000"/>
              <a:gd name="connsiteY50" fmla="*/ 7774 h 10000"/>
              <a:gd name="connsiteX51" fmla="*/ 4008 w 10000"/>
              <a:gd name="connsiteY51" fmla="*/ 8092 h 10000"/>
              <a:gd name="connsiteX52" fmla="*/ 4093 w 10000"/>
              <a:gd name="connsiteY52" fmla="*/ 8424 h 10000"/>
              <a:gd name="connsiteX53" fmla="*/ 4177 w 10000"/>
              <a:gd name="connsiteY53" fmla="*/ 8777 h 10000"/>
              <a:gd name="connsiteX54" fmla="*/ 4262 w 10000"/>
              <a:gd name="connsiteY54" fmla="*/ 8919 h 10000"/>
              <a:gd name="connsiteX55" fmla="*/ 4328 w 10000"/>
              <a:gd name="connsiteY55" fmla="*/ 8905 h 10000"/>
              <a:gd name="connsiteX56" fmla="*/ 4410 w 10000"/>
              <a:gd name="connsiteY56" fmla="*/ 8848 h 10000"/>
              <a:gd name="connsiteX57" fmla="*/ 4493 w 10000"/>
              <a:gd name="connsiteY57" fmla="*/ 8813 h 10000"/>
              <a:gd name="connsiteX58" fmla="*/ 5676 w 10000"/>
              <a:gd name="connsiteY58" fmla="*/ 8230 h 10000"/>
              <a:gd name="connsiteX59" fmla="*/ 7359 w 10000"/>
              <a:gd name="connsiteY59" fmla="*/ 8918 h 10000"/>
              <a:gd name="connsiteX60" fmla="*/ 10000 w 10000"/>
              <a:gd name="connsiteY60" fmla="*/ 9046 h 10000"/>
              <a:gd name="connsiteX61" fmla="*/ 9986 w 10000"/>
              <a:gd name="connsiteY61" fmla="*/ 10000 h 10000"/>
              <a:gd name="connsiteX0" fmla="*/ 0 w 10000"/>
              <a:gd name="connsiteY0" fmla="*/ 9894 h 10000"/>
              <a:gd name="connsiteX1" fmla="*/ 85 w 10000"/>
              <a:gd name="connsiteY1" fmla="*/ 9399 h 10000"/>
              <a:gd name="connsiteX2" fmla="*/ 165 w 10000"/>
              <a:gd name="connsiteY2" fmla="*/ 8989 h 10000"/>
              <a:gd name="connsiteX3" fmla="*/ 226 w 10000"/>
              <a:gd name="connsiteY3" fmla="*/ 8940 h 10000"/>
              <a:gd name="connsiteX4" fmla="*/ 311 w 10000"/>
              <a:gd name="connsiteY4" fmla="*/ 8905 h 10000"/>
              <a:gd name="connsiteX5" fmla="*/ 372 w 10000"/>
              <a:gd name="connsiteY5" fmla="*/ 8869 h 10000"/>
              <a:gd name="connsiteX6" fmla="*/ 457 w 10000"/>
              <a:gd name="connsiteY6" fmla="*/ 8834 h 10000"/>
              <a:gd name="connsiteX7" fmla="*/ 539 w 10000"/>
              <a:gd name="connsiteY7" fmla="*/ 8799 h 10000"/>
              <a:gd name="connsiteX8" fmla="*/ 621 w 10000"/>
              <a:gd name="connsiteY8" fmla="*/ 8763 h 10000"/>
              <a:gd name="connsiteX9" fmla="*/ 728 w 10000"/>
              <a:gd name="connsiteY9" fmla="*/ 8530 h 10000"/>
              <a:gd name="connsiteX10" fmla="*/ 784 w 10000"/>
              <a:gd name="connsiteY10" fmla="*/ 7929 h 10000"/>
              <a:gd name="connsiteX11" fmla="*/ 842 w 10000"/>
              <a:gd name="connsiteY11" fmla="*/ 7717 h 10000"/>
              <a:gd name="connsiteX12" fmla="*/ 944 w 10000"/>
              <a:gd name="connsiteY12" fmla="*/ 7102 h 10000"/>
              <a:gd name="connsiteX13" fmla="*/ 1005 w 10000"/>
              <a:gd name="connsiteY13" fmla="*/ 6693 h 10000"/>
              <a:gd name="connsiteX14" fmla="*/ 1087 w 10000"/>
              <a:gd name="connsiteY14" fmla="*/ 6254 h 10000"/>
              <a:gd name="connsiteX15" fmla="*/ 1148 w 10000"/>
              <a:gd name="connsiteY15" fmla="*/ 5845 h 10000"/>
              <a:gd name="connsiteX16" fmla="*/ 1228 w 10000"/>
              <a:gd name="connsiteY16" fmla="*/ 5244 h 10000"/>
              <a:gd name="connsiteX17" fmla="*/ 1306 w 10000"/>
              <a:gd name="connsiteY17" fmla="*/ 4431 h 10000"/>
              <a:gd name="connsiteX18" fmla="*/ 1405 w 10000"/>
              <a:gd name="connsiteY18" fmla="*/ 3830 h 10000"/>
              <a:gd name="connsiteX19" fmla="*/ 1462 w 10000"/>
              <a:gd name="connsiteY19" fmla="*/ 3216 h 10000"/>
              <a:gd name="connsiteX20" fmla="*/ 1544 w 10000"/>
              <a:gd name="connsiteY20" fmla="*/ 2792 h 10000"/>
              <a:gd name="connsiteX21" fmla="*/ 1605 w 10000"/>
              <a:gd name="connsiteY21" fmla="*/ 2205 h 10000"/>
              <a:gd name="connsiteX22" fmla="*/ 1685 w 10000"/>
              <a:gd name="connsiteY22" fmla="*/ 1746 h 10000"/>
              <a:gd name="connsiteX23" fmla="*/ 1768 w 10000"/>
              <a:gd name="connsiteY23" fmla="*/ 1357 h 10000"/>
              <a:gd name="connsiteX24" fmla="*/ 1845 w 10000"/>
              <a:gd name="connsiteY24" fmla="*/ 919 h 10000"/>
              <a:gd name="connsiteX25" fmla="*/ 1951 w 10000"/>
              <a:gd name="connsiteY25" fmla="*/ 898 h 10000"/>
              <a:gd name="connsiteX26" fmla="*/ 2031 w 10000"/>
              <a:gd name="connsiteY26" fmla="*/ 459 h 10000"/>
              <a:gd name="connsiteX27" fmla="*/ 2111 w 10000"/>
              <a:gd name="connsiteY27" fmla="*/ 49 h 10000"/>
              <a:gd name="connsiteX28" fmla="*/ 2193 w 10000"/>
              <a:gd name="connsiteY28" fmla="*/ 0 h 10000"/>
              <a:gd name="connsiteX29" fmla="*/ 2281 w 10000"/>
              <a:gd name="connsiteY29" fmla="*/ 332 h 10000"/>
              <a:gd name="connsiteX30" fmla="*/ 2347 w 10000"/>
              <a:gd name="connsiteY30" fmla="*/ 686 h 10000"/>
              <a:gd name="connsiteX31" fmla="*/ 2410 w 10000"/>
              <a:gd name="connsiteY31" fmla="*/ 1251 h 10000"/>
              <a:gd name="connsiteX32" fmla="*/ 2476 w 10000"/>
              <a:gd name="connsiteY32" fmla="*/ 1943 h 10000"/>
              <a:gd name="connsiteX33" fmla="*/ 2540 w 10000"/>
              <a:gd name="connsiteY33" fmla="*/ 2509 h 10000"/>
              <a:gd name="connsiteX34" fmla="*/ 2624 w 10000"/>
              <a:gd name="connsiteY34" fmla="*/ 3053 h 10000"/>
              <a:gd name="connsiteX35" fmla="*/ 2734 w 10000"/>
              <a:gd name="connsiteY35" fmla="*/ 3583 h 10000"/>
              <a:gd name="connsiteX36" fmla="*/ 2819 w 10000"/>
              <a:gd name="connsiteY36" fmla="*/ 3887 h 10000"/>
              <a:gd name="connsiteX37" fmla="*/ 2885 w 10000"/>
              <a:gd name="connsiteY37" fmla="*/ 4042 h 10000"/>
              <a:gd name="connsiteX38" fmla="*/ 2987 w 10000"/>
              <a:gd name="connsiteY38" fmla="*/ 4184 h 10000"/>
              <a:gd name="connsiteX39" fmla="*/ 3048 w 10000"/>
              <a:gd name="connsiteY39" fmla="*/ 4148 h 10000"/>
              <a:gd name="connsiteX40" fmla="*/ 3111 w 10000"/>
              <a:gd name="connsiteY40" fmla="*/ 4113 h 10000"/>
              <a:gd name="connsiteX41" fmla="*/ 3196 w 10000"/>
              <a:gd name="connsiteY41" fmla="*/ 4099 h 10000"/>
              <a:gd name="connsiteX42" fmla="*/ 3302 w 10000"/>
              <a:gd name="connsiteY42" fmla="*/ 4608 h 10000"/>
              <a:gd name="connsiteX43" fmla="*/ 3389 w 10000"/>
              <a:gd name="connsiteY43" fmla="*/ 4961 h 10000"/>
              <a:gd name="connsiteX44" fmla="*/ 3476 w 10000"/>
              <a:gd name="connsiteY44" fmla="*/ 5491 h 10000"/>
              <a:gd name="connsiteX45" fmla="*/ 3520 w 10000"/>
              <a:gd name="connsiteY45" fmla="*/ 6057 h 10000"/>
              <a:gd name="connsiteX46" fmla="*/ 3624 w 10000"/>
              <a:gd name="connsiteY46" fmla="*/ 6537 h 10000"/>
              <a:gd name="connsiteX47" fmla="*/ 3693 w 10000"/>
              <a:gd name="connsiteY47" fmla="*/ 6926 h 10000"/>
              <a:gd name="connsiteX48" fmla="*/ 3798 w 10000"/>
              <a:gd name="connsiteY48" fmla="*/ 7456 h 10000"/>
              <a:gd name="connsiteX49" fmla="*/ 3859 w 10000"/>
              <a:gd name="connsiteY49" fmla="*/ 7597 h 10000"/>
              <a:gd name="connsiteX50" fmla="*/ 3925 w 10000"/>
              <a:gd name="connsiteY50" fmla="*/ 7774 h 10000"/>
              <a:gd name="connsiteX51" fmla="*/ 4008 w 10000"/>
              <a:gd name="connsiteY51" fmla="*/ 8092 h 10000"/>
              <a:gd name="connsiteX52" fmla="*/ 4093 w 10000"/>
              <a:gd name="connsiteY52" fmla="*/ 8424 h 10000"/>
              <a:gd name="connsiteX53" fmla="*/ 4177 w 10000"/>
              <a:gd name="connsiteY53" fmla="*/ 8777 h 10000"/>
              <a:gd name="connsiteX54" fmla="*/ 4262 w 10000"/>
              <a:gd name="connsiteY54" fmla="*/ 8919 h 10000"/>
              <a:gd name="connsiteX55" fmla="*/ 4328 w 10000"/>
              <a:gd name="connsiteY55" fmla="*/ 8905 h 10000"/>
              <a:gd name="connsiteX56" fmla="*/ 4410 w 10000"/>
              <a:gd name="connsiteY56" fmla="*/ 8848 h 10000"/>
              <a:gd name="connsiteX57" fmla="*/ 4493 w 10000"/>
              <a:gd name="connsiteY57" fmla="*/ 8813 h 10000"/>
              <a:gd name="connsiteX58" fmla="*/ 5676 w 10000"/>
              <a:gd name="connsiteY58" fmla="*/ 8230 h 10000"/>
              <a:gd name="connsiteX59" fmla="*/ 7013 w 10000"/>
              <a:gd name="connsiteY59" fmla="*/ 7299 h 10000"/>
              <a:gd name="connsiteX60" fmla="*/ 10000 w 10000"/>
              <a:gd name="connsiteY60" fmla="*/ 9046 h 10000"/>
              <a:gd name="connsiteX61" fmla="*/ 9986 w 10000"/>
              <a:gd name="connsiteY61" fmla="*/ 10000 h 10000"/>
              <a:gd name="connsiteX0" fmla="*/ 0 w 10000"/>
              <a:gd name="connsiteY0" fmla="*/ 9894 h 10000"/>
              <a:gd name="connsiteX1" fmla="*/ 85 w 10000"/>
              <a:gd name="connsiteY1" fmla="*/ 9399 h 10000"/>
              <a:gd name="connsiteX2" fmla="*/ 165 w 10000"/>
              <a:gd name="connsiteY2" fmla="*/ 8989 h 10000"/>
              <a:gd name="connsiteX3" fmla="*/ 226 w 10000"/>
              <a:gd name="connsiteY3" fmla="*/ 8940 h 10000"/>
              <a:gd name="connsiteX4" fmla="*/ 311 w 10000"/>
              <a:gd name="connsiteY4" fmla="*/ 8905 h 10000"/>
              <a:gd name="connsiteX5" fmla="*/ 372 w 10000"/>
              <a:gd name="connsiteY5" fmla="*/ 8869 h 10000"/>
              <a:gd name="connsiteX6" fmla="*/ 457 w 10000"/>
              <a:gd name="connsiteY6" fmla="*/ 8834 h 10000"/>
              <a:gd name="connsiteX7" fmla="*/ 539 w 10000"/>
              <a:gd name="connsiteY7" fmla="*/ 8799 h 10000"/>
              <a:gd name="connsiteX8" fmla="*/ 621 w 10000"/>
              <a:gd name="connsiteY8" fmla="*/ 8763 h 10000"/>
              <a:gd name="connsiteX9" fmla="*/ 728 w 10000"/>
              <a:gd name="connsiteY9" fmla="*/ 8530 h 10000"/>
              <a:gd name="connsiteX10" fmla="*/ 784 w 10000"/>
              <a:gd name="connsiteY10" fmla="*/ 7929 h 10000"/>
              <a:gd name="connsiteX11" fmla="*/ 842 w 10000"/>
              <a:gd name="connsiteY11" fmla="*/ 7717 h 10000"/>
              <a:gd name="connsiteX12" fmla="*/ 944 w 10000"/>
              <a:gd name="connsiteY12" fmla="*/ 7102 h 10000"/>
              <a:gd name="connsiteX13" fmla="*/ 1005 w 10000"/>
              <a:gd name="connsiteY13" fmla="*/ 6693 h 10000"/>
              <a:gd name="connsiteX14" fmla="*/ 1087 w 10000"/>
              <a:gd name="connsiteY14" fmla="*/ 6254 h 10000"/>
              <a:gd name="connsiteX15" fmla="*/ 1148 w 10000"/>
              <a:gd name="connsiteY15" fmla="*/ 5845 h 10000"/>
              <a:gd name="connsiteX16" fmla="*/ 1228 w 10000"/>
              <a:gd name="connsiteY16" fmla="*/ 5244 h 10000"/>
              <a:gd name="connsiteX17" fmla="*/ 1306 w 10000"/>
              <a:gd name="connsiteY17" fmla="*/ 4431 h 10000"/>
              <a:gd name="connsiteX18" fmla="*/ 1405 w 10000"/>
              <a:gd name="connsiteY18" fmla="*/ 3830 h 10000"/>
              <a:gd name="connsiteX19" fmla="*/ 1462 w 10000"/>
              <a:gd name="connsiteY19" fmla="*/ 3216 h 10000"/>
              <a:gd name="connsiteX20" fmla="*/ 1544 w 10000"/>
              <a:gd name="connsiteY20" fmla="*/ 2792 h 10000"/>
              <a:gd name="connsiteX21" fmla="*/ 1605 w 10000"/>
              <a:gd name="connsiteY21" fmla="*/ 2205 h 10000"/>
              <a:gd name="connsiteX22" fmla="*/ 1685 w 10000"/>
              <a:gd name="connsiteY22" fmla="*/ 1746 h 10000"/>
              <a:gd name="connsiteX23" fmla="*/ 1768 w 10000"/>
              <a:gd name="connsiteY23" fmla="*/ 1357 h 10000"/>
              <a:gd name="connsiteX24" fmla="*/ 1845 w 10000"/>
              <a:gd name="connsiteY24" fmla="*/ 919 h 10000"/>
              <a:gd name="connsiteX25" fmla="*/ 1951 w 10000"/>
              <a:gd name="connsiteY25" fmla="*/ 898 h 10000"/>
              <a:gd name="connsiteX26" fmla="*/ 2031 w 10000"/>
              <a:gd name="connsiteY26" fmla="*/ 459 h 10000"/>
              <a:gd name="connsiteX27" fmla="*/ 2111 w 10000"/>
              <a:gd name="connsiteY27" fmla="*/ 49 h 10000"/>
              <a:gd name="connsiteX28" fmla="*/ 2193 w 10000"/>
              <a:gd name="connsiteY28" fmla="*/ 0 h 10000"/>
              <a:gd name="connsiteX29" fmla="*/ 2281 w 10000"/>
              <a:gd name="connsiteY29" fmla="*/ 332 h 10000"/>
              <a:gd name="connsiteX30" fmla="*/ 2347 w 10000"/>
              <a:gd name="connsiteY30" fmla="*/ 686 h 10000"/>
              <a:gd name="connsiteX31" fmla="*/ 2410 w 10000"/>
              <a:gd name="connsiteY31" fmla="*/ 1251 h 10000"/>
              <a:gd name="connsiteX32" fmla="*/ 2476 w 10000"/>
              <a:gd name="connsiteY32" fmla="*/ 1943 h 10000"/>
              <a:gd name="connsiteX33" fmla="*/ 2540 w 10000"/>
              <a:gd name="connsiteY33" fmla="*/ 2509 h 10000"/>
              <a:gd name="connsiteX34" fmla="*/ 2624 w 10000"/>
              <a:gd name="connsiteY34" fmla="*/ 3053 h 10000"/>
              <a:gd name="connsiteX35" fmla="*/ 2734 w 10000"/>
              <a:gd name="connsiteY35" fmla="*/ 3583 h 10000"/>
              <a:gd name="connsiteX36" fmla="*/ 2819 w 10000"/>
              <a:gd name="connsiteY36" fmla="*/ 3887 h 10000"/>
              <a:gd name="connsiteX37" fmla="*/ 2885 w 10000"/>
              <a:gd name="connsiteY37" fmla="*/ 4042 h 10000"/>
              <a:gd name="connsiteX38" fmla="*/ 2987 w 10000"/>
              <a:gd name="connsiteY38" fmla="*/ 4184 h 10000"/>
              <a:gd name="connsiteX39" fmla="*/ 3048 w 10000"/>
              <a:gd name="connsiteY39" fmla="*/ 4148 h 10000"/>
              <a:gd name="connsiteX40" fmla="*/ 3111 w 10000"/>
              <a:gd name="connsiteY40" fmla="*/ 4113 h 10000"/>
              <a:gd name="connsiteX41" fmla="*/ 3196 w 10000"/>
              <a:gd name="connsiteY41" fmla="*/ 4099 h 10000"/>
              <a:gd name="connsiteX42" fmla="*/ 3302 w 10000"/>
              <a:gd name="connsiteY42" fmla="*/ 4608 h 10000"/>
              <a:gd name="connsiteX43" fmla="*/ 3389 w 10000"/>
              <a:gd name="connsiteY43" fmla="*/ 4961 h 10000"/>
              <a:gd name="connsiteX44" fmla="*/ 3476 w 10000"/>
              <a:gd name="connsiteY44" fmla="*/ 5491 h 10000"/>
              <a:gd name="connsiteX45" fmla="*/ 3520 w 10000"/>
              <a:gd name="connsiteY45" fmla="*/ 6057 h 10000"/>
              <a:gd name="connsiteX46" fmla="*/ 3624 w 10000"/>
              <a:gd name="connsiteY46" fmla="*/ 6537 h 10000"/>
              <a:gd name="connsiteX47" fmla="*/ 3693 w 10000"/>
              <a:gd name="connsiteY47" fmla="*/ 6926 h 10000"/>
              <a:gd name="connsiteX48" fmla="*/ 3798 w 10000"/>
              <a:gd name="connsiteY48" fmla="*/ 7456 h 10000"/>
              <a:gd name="connsiteX49" fmla="*/ 3859 w 10000"/>
              <a:gd name="connsiteY49" fmla="*/ 7597 h 10000"/>
              <a:gd name="connsiteX50" fmla="*/ 3925 w 10000"/>
              <a:gd name="connsiteY50" fmla="*/ 7774 h 10000"/>
              <a:gd name="connsiteX51" fmla="*/ 4008 w 10000"/>
              <a:gd name="connsiteY51" fmla="*/ 8092 h 10000"/>
              <a:gd name="connsiteX52" fmla="*/ 4093 w 10000"/>
              <a:gd name="connsiteY52" fmla="*/ 8424 h 10000"/>
              <a:gd name="connsiteX53" fmla="*/ 4177 w 10000"/>
              <a:gd name="connsiteY53" fmla="*/ 8777 h 10000"/>
              <a:gd name="connsiteX54" fmla="*/ 4262 w 10000"/>
              <a:gd name="connsiteY54" fmla="*/ 8919 h 10000"/>
              <a:gd name="connsiteX55" fmla="*/ 4328 w 10000"/>
              <a:gd name="connsiteY55" fmla="*/ 8905 h 10000"/>
              <a:gd name="connsiteX56" fmla="*/ 4410 w 10000"/>
              <a:gd name="connsiteY56" fmla="*/ 8848 h 10000"/>
              <a:gd name="connsiteX57" fmla="*/ 4493 w 10000"/>
              <a:gd name="connsiteY57" fmla="*/ 8813 h 10000"/>
              <a:gd name="connsiteX58" fmla="*/ 5399 w 10000"/>
              <a:gd name="connsiteY58" fmla="*/ 6611 h 10000"/>
              <a:gd name="connsiteX59" fmla="*/ 7013 w 10000"/>
              <a:gd name="connsiteY59" fmla="*/ 7299 h 10000"/>
              <a:gd name="connsiteX60" fmla="*/ 10000 w 10000"/>
              <a:gd name="connsiteY60" fmla="*/ 9046 h 10000"/>
              <a:gd name="connsiteX61" fmla="*/ 9986 w 10000"/>
              <a:gd name="connsiteY61" fmla="*/ 10000 h 10000"/>
              <a:gd name="connsiteX0" fmla="*/ 0 w 10000"/>
              <a:gd name="connsiteY0" fmla="*/ 9894 h 10000"/>
              <a:gd name="connsiteX1" fmla="*/ 85 w 10000"/>
              <a:gd name="connsiteY1" fmla="*/ 9399 h 10000"/>
              <a:gd name="connsiteX2" fmla="*/ 165 w 10000"/>
              <a:gd name="connsiteY2" fmla="*/ 8989 h 10000"/>
              <a:gd name="connsiteX3" fmla="*/ 226 w 10000"/>
              <a:gd name="connsiteY3" fmla="*/ 8940 h 10000"/>
              <a:gd name="connsiteX4" fmla="*/ 311 w 10000"/>
              <a:gd name="connsiteY4" fmla="*/ 8905 h 10000"/>
              <a:gd name="connsiteX5" fmla="*/ 372 w 10000"/>
              <a:gd name="connsiteY5" fmla="*/ 8869 h 10000"/>
              <a:gd name="connsiteX6" fmla="*/ 457 w 10000"/>
              <a:gd name="connsiteY6" fmla="*/ 8834 h 10000"/>
              <a:gd name="connsiteX7" fmla="*/ 539 w 10000"/>
              <a:gd name="connsiteY7" fmla="*/ 8799 h 10000"/>
              <a:gd name="connsiteX8" fmla="*/ 621 w 10000"/>
              <a:gd name="connsiteY8" fmla="*/ 8763 h 10000"/>
              <a:gd name="connsiteX9" fmla="*/ 728 w 10000"/>
              <a:gd name="connsiteY9" fmla="*/ 8530 h 10000"/>
              <a:gd name="connsiteX10" fmla="*/ 784 w 10000"/>
              <a:gd name="connsiteY10" fmla="*/ 7929 h 10000"/>
              <a:gd name="connsiteX11" fmla="*/ 842 w 10000"/>
              <a:gd name="connsiteY11" fmla="*/ 7717 h 10000"/>
              <a:gd name="connsiteX12" fmla="*/ 944 w 10000"/>
              <a:gd name="connsiteY12" fmla="*/ 7102 h 10000"/>
              <a:gd name="connsiteX13" fmla="*/ 1005 w 10000"/>
              <a:gd name="connsiteY13" fmla="*/ 6693 h 10000"/>
              <a:gd name="connsiteX14" fmla="*/ 1087 w 10000"/>
              <a:gd name="connsiteY14" fmla="*/ 6254 h 10000"/>
              <a:gd name="connsiteX15" fmla="*/ 1148 w 10000"/>
              <a:gd name="connsiteY15" fmla="*/ 5845 h 10000"/>
              <a:gd name="connsiteX16" fmla="*/ 1228 w 10000"/>
              <a:gd name="connsiteY16" fmla="*/ 5244 h 10000"/>
              <a:gd name="connsiteX17" fmla="*/ 1306 w 10000"/>
              <a:gd name="connsiteY17" fmla="*/ 4431 h 10000"/>
              <a:gd name="connsiteX18" fmla="*/ 1405 w 10000"/>
              <a:gd name="connsiteY18" fmla="*/ 3830 h 10000"/>
              <a:gd name="connsiteX19" fmla="*/ 1462 w 10000"/>
              <a:gd name="connsiteY19" fmla="*/ 3216 h 10000"/>
              <a:gd name="connsiteX20" fmla="*/ 1544 w 10000"/>
              <a:gd name="connsiteY20" fmla="*/ 2792 h 10000"/>
              <a:gd name="connsiteX21" fmla="*/ 1605 w 10000"/>
              <a:gd name="connsiteY21" fmla="*/ 2205 h 10000"/>
              <a:gd name="connsiteX22" fmla="*/ 1685 w 10000"/>
              <a:gd name="connsiteY22" fmla="*/ 1746 h 10000"/>
              <a:gd name="connsiteX23" fmla="*/ 1768 w 10000"/>
              <a:gd name="connsiteY23" fmla="*/ 1357 h 10000"/>
              <a:gd name="connsiteX24" fmla="*/ 1845 w 10000"/>
              <a:gd name="connsiteY24" fmla="*/ 919 h 10000"/>
              <a:gd name="connsiteX25" fmla="*/ 1951 w 10000"/>
              <a:gd name="connsiteY25" fmla="*/ 898 h 10000"/>
              <a:gd name="connsiteX26" fmla="*/ 2031 w 10000"/>
              <a:gd name="connsiteY26" fmla="*/ 459 h 10000"/>
              <a:gd name="connsiteX27" fmla="*/ 2111 w 10000"/>
              <a:gd name="connsiteY27" fmla="*/ 49 h 10000"/>
              <a:gd name="connsiteX28" fmla="*/ 2193 w 10000"/>
              <a:gd name="connsiteY28" fmla="*/ 0 h 10000"/>
              <a:gd name="connsiteX29" fmla="*/ 2281 w 10000"/>
              <a:gd name="connsiteY29" fmla="*/ 332 h 10000"/>
              <a:gd name="connsiteX30" fmla="*/ 2347 w 10000"/>
              <a:gd name="connsiteY30" fmla="*/ 686 h 10000"/>
              <a:gd name="connsiteX31" fmla="*/ 2410 w 10000"/>
              <a:gd name="connsiteY31" fmla="*/ 1251 h 10000"/>
              <a:gd name="connsiteX32" fmla="*/ 2476 w 10000"/>
              <a:gd name="connsiteY32" fmla="*/ 1943 h 10000"/>
              <a:gd name="connsiteX33" fmla="*/ 2540 w 10000"/>
              <a:gd name="connsiteY33" fmla="*/ 2509 h 10000"/>
              <a:gd name="connsiteX34" fmla="*/ 2624 w 10000"/>
              <a:gd name="connsiteY34" fmla="*/ 3053 h 10000"/>
              <a:gd name="connsiteX35" fmla="*/ 2734 w 10000"/>
              <a:gd name="connsiteY35" fmla="*/ 3583 h 10000"/>
              <a:gd name="connsiteX36" fmla="*/ 2819 w 10000"/>
              <a:gd name="connsiteY36" fmla="*/ 3887 h 10000"/>
              <a:gd name="connsiteX37" fmla="*/ 2885 w 10000"/>
              <a:gd name="connsiteY37" fmla="*/ 4042 h 10000"/>
              <a:gd name="connsiteX38" fmla="*/ 2987 w 10000"/>
              <a:gd name="connsiteY38" fmla="*/ 4184 h 10000"/>
              <a:gd name="connsiteX39" fmla="*/ 3048 w 10000"/>
              <a:gd name="connsiteY39" fmla="*/ 4148 h 10000"/>
              <a:gd name="connsiteX40" fmla="*/ 3111 w 10000"/>
              <a:gd name="connsiteY40" fmla="*/ 4113 h 10000"/>
              <a:gd name="connsiteX41" fmla="*/ 3196 w 10000"/>
              <a:gd name="connsiteY41" fmla="*/ 4099 h 10000"/>
              <a:gd name="connsiteX42" fmla="*/ 3302 w 10000"/>
              <a:gd name="connsiteY42" fmla="*/ 4608 h 10000"/>
              <a:gd name="connsiteX43" fmla="*/ 3389 w 10000"/>
              <a:gd name="connsiteY43" fmla="*/ 4961 h 10000"/>
              <a:gd name="connsiteX44" fmla="*/ 3476 w 10000"/>
              <a:gd name="connsiteY44" fmla="*/ 5491 h 10000"/>
              <a:gd name="connsiteX45" fmla="*/ 3520 w 10000"/>
              <a:gd name="connsiteY45" fmla="*/ 6057 h 10000"/>
              <a:gd name="connsiteX46" fmla="*/ 3624 w 10000"/>
              <a:gd name="connsiteY46" fmla="*/ 6537 h 10000"/>
              <a:gd name="connsiteX47" fmla="*/ 3693 w 10000"/>
              <a:gd name="connsiteY47" fmla="*/ 6926 h 10000"/>
              <a:gd name="connsiteX48" fmla="*/ 3798 w 10000"/>
              <a:gd name="connsiteY48" fmla="*/ 7456 h 10000"/>
              <a:gd name="connsiteX49" fmla="*/ 3859 w 10000"/>
              <a:gd name="connsiteY49" fmla="*/ 7597 h 10000"/>
              <a:gd name="connsiteX50" fmla="*/ 3925 w 10000"/>
              <a:gd name="connsiteY50" fmla="*/ 7774 h 10000"/>
              <a:gd name="connsiteX51" fmla="*/ 4008 w 10000"/>
              <a:gd name="connsiteY51" fmla="*/ 8092 h 10000"/>
              <a:gd name="connsiteX52" fmla="*/ 4093 w 10000"/>
              <a:gd name="connsiteY52" fmla="*/ 8424 h 10000"/>
              <a:gd name="connsiteX53" fmla="*/ 4177 w 10000"/>
              <a:gd name="connsiteY53" fmla="*/ 8777 h 10000"/>
              <a:gd name="connsiteX54" fmla="*/ 4262 w 10000"/>
              <a:gd name="connsiteY54" fmla="*/ 8919 h 10000"/>
              <a:gd name="connsiteX55" fmla="*/ 4328 w 10000"/>
              <a:gd name="connsiteY55" fmla="*/ 8905 h 10000"/>
              <a:gd name="connsiteX56" fmla="*/ 4410 w 10000"/>
              <a:gd name="connsiteY56" fmla="*/ 8848 h 10000"/>
              <a:gd name="connsiteX57" fmla="*/ 4493 w 10000"/>
              <a:gd name="connsiteY57" fmla="*/ 8813 h 10000"/>
              <a:gd name="connsiteX58" fmla="*/ 5399 w 10000"/>
              <a:gd name="connsiteY58" fmla="*/ 6611 h 10000"/>
              <a:gd name="connsiteX59" fmla="*/ 7013 w 10000"/>
              <a:gd name="connsiteY59" fmla="*/ 7299 h 10000"/>
              <a:gd name="connsiteX60" fmla="*/ 10000 w 10000"/>
              <a:gd name="connsiteY60" fmla="*/ 9046 h 10000"/>
              <a:gd name="connsiteX61" fmla="*/ 9986 w 10000"/>
              <a:gd name="connsiteY61" fmla="*/ 10000 h 10000"/>
              <a:gd name="connsiteX0" fmla="*/ 0 w 10000"/>
              <a:gd name="connsiteY0" fmla="*/ 9894 h 10000"/>
              <a:gd name="connsiteX1" fmla="*/ 85 w 10000"/>
              <a:gd name="connsiteY1" fmla="*/ 9399 h 10000"/>
              <a:gd name="connsiteX2" fmla="*/ 165 w 10000"/>
              <a:gd name="connsiteY2" fmla="*/ 8989 h 10000"/>
              <a:gd name="connsiteX3" fmla="*/ 226 w 10000"/>
              <a:gd name="connsiteY3" fmla="*/ 8940 h 10000"/>
              <a:gd name="connsiteX4" fmla="*/ 311 w 10000"/>
              <a:gd name="connsiteY4" fmla="*/ 8905 h 10000"/>
              <a:gd name="connsiteX5" fmla="*/ 372 w 10000"/>
              <a:gd name="connsiteY5" fmla="*/ 8869 h 10000"/>
              <a:gd name="connsiteX6" fmla="*/ 457 w 10000"/>
              <a:gd name="connsiteY6" fmla="*/ 8834 h 10000"/>
              <a:gd name="connsiteX7" fmla="*/ 539 w 10000"/>
              <a:gd name="connsiteY7" fmla="*/ 8799 h 10000"/>
              <a:gd name="connsiteX8" fmla="*/ 621 w 10000"/>
              <a:gd name="connsiteY8" fmla="*/ 8763 h 10000"/>
              <a:gd name="connsiteX9" fmla="*/ 728 w 10000"/>
              <a:gd name="connsiteY9" fmla="*/ 8530 h 10000"/>
              <a:gd name="connsiteX10" fmla="*/ 784 w 10000"/>
              <a:gd name="connsiteY10" fmla="*/ 7929 h 10000"/>
              <a:gd name="connsiteX11" fmla="*/ 842 w 10000"/>
              <a:gd name="connsiteY11" fmla="*/ 7717 h 10000"/>
              <a:gd name="connsiteX12" fmla="*/ 944 w 10000"/>
              <a:gd name="connsiteY12" fmla="*/ 7102 h 10000"/>
              <a:gd name="connsiteX13" fmla="*/ 1005 w 10000"/>
              <a:gd name="connsiteY13" fmla="*/ 6693 h 10000"/>
              <a:gd name="connsiteX14" fmla="*/ 1087 w 10000"/>
              <a:gd name="connsiteY14" fmla="*/ 6254 h 10000"/>
              <a:gd name="connsiteX15" fmla="*/ 1148 w 10000"/>
              <a:gd name="connsiteY15" fmla="*/ 5845 h 10000"/>
              <a:gd name="connsiteX16" fmla="*/ 1228 w 10000"/>
              <a:gd name="connsiteY16" fmla="*/ 5244 h 10000"/>
              <a:gd name="connsiteX17" fmla="*/ 1306 w 10000"/>
              <a:gd name="connsiteY17" fmla="*/ 4431 h 10000"/>
              <a:gd name="connsiteX18" fmla="*/ 1405 w 10000"/>
              <a:gd name="connsiteY18" fmla="*/ 3830 h 10000"/>
              <a:gd name="connsiteX19" fmla="*/ 1462 w 10000"/>
              <a:gd name="connsiteY19" fmla="*/ 3216 h 10000"/>
              <a:gd name="connsiteX20" fmla="*/ 1544 w 10000"/>
              <a:gd name="connsiteY20" fmla="*/ 2792 h 10000"/>
              <a:gd name="connsiteX21" fmla="*/ 1605 w 10000"/>
              <a:gd name="connsiteY21" fmla="*/ 2205 h 10000"/>
              <a:gd name="connsiteX22" fmla="*/ 1685 w 10000"/>
              <a:gd name="connsiteY22" fmla="*/ 1746 h 10000"/>
              <a:gd name="connsiteX23" fmla="*/ 1768 w 10000"/>
              <a:gd name="connsiteY23" fmla="*/ 1357 h 10000"/>
              <a:gd name="connsiteX24" fmla="*/ 1845 w 10000"/>
              <a:gd name="connsiteY24" fmla="*/ 919 h 10000"/>
              <a:gd name="connsiteX25" fmla="*/ 1951 w 10000"/>
              <a:gd name="connsiteY25" fmla="*/ 898 h 10000"/>
              <a:gd name="connsiteX26" fmla="*/ 2031 w 10000"/>
              <a:gd name="connsiteY26" fmla="*/ 459 h 10000"/>
              <a:gd name="connsiteX27" fmla="*/ 2111 w 10000"/>
              <a:gd name="connsiteY27" fmla="*/ 49 h 10000"/>
              <a:gd name="connsiteX28" fmla="*/ 2193 w 10000"/>
              <a:gd name="connsiteY28" fmla="*/ 0 h 10000"/>
              <a:gd name="connsiteX29" fmla="*/ 2281 w 10000"/>
              <a:gd name="connsiteY29" fmla="*/ 332 h 10000"/>
              <a:gd name="connsiteX30" fmla="*/ 2347 w 10000"/>
              <a:gd name="connsiteY30" fmla="*/ 686 h 10000"/>
              <a:gd name="connsiteX31" fmla="*/ 2410 w 10000"/>
              <a:gd name="connsiteY31" fmla="*/ 1251 h 10000"/>
              <a:gd name="connsiteX32" fmla="*/ 2476 w 10000"/>
              <a:gd name="connsiteY32" fmla="*/ 1943 h 10000"/>
              <a:gd name="connsiteX33" fmla="*/ 2540 w 10000"/>
              <a:gd name="connsiteY33" fmla="*/ 2509 h 10000"/>
              <a:gd name="connsiteX34" fmla="*/ 2624 w 10000"/>
              <a:gd name="connsiteY34" fmla="*/ 3053 h 10000"/>
              <a:gd name="connsiteX35" fmla="*/ 2734 w 10000"/>
              <a:gd name="connsiteY35" fmla="*/ 3583 h 10000"/>
              <a:gd name="connsiteX36" fmla="*/ 2819 w 10000"/>
              <a:gd name="connsiteY36" fmla="*/ 3887 h 10000"/>
              <a:gd name="connsiteX37" fmla="*/ 2885 w 10000"/>
              <a:gd name="connsiteY37" fmla="*/ 4042 h 10000"/>
              <a:gd name="connsiteX38" fmla="*/ 2987 w 10000"/>
              <a:gd name="connsiteY38" fmla="*/ 4184 h 10000"/>
              <a:gd name="connsiteX39" fmla="*/ 3048 w 10000"/>
              <a:gd name="connsiteY39" fmla="*/ 4148 h 10000"/>
              <a:gd name="connsiteX40" fmla="*/ 3111 w 10000"/>
              <a:gd name="connsiteY40" fmla="*/ 4113 h 10000"/>
              <a:gd name="connsiteX41" fmla="*/ 3196 w 10000"/>
              <a:gd name="connsiteY41" fmla="*/ 4099 h 10000"/>
              <a:gd name="connsiteX42" fmla="*/ 3302 w 10000"/>
              <a:gd name="connsiteY42" fmla="*/ 4608 h 10000"/>
              <a:gd name="connsiteX43" fmla="*/ 3389 w 10000"/>
              <a:gd name="connsiteY43" fmla="*/ 4961 h 10000"/>
              <a:gd name="connsiteX44" fmla="*/ 3476 w 10000"/>
              <a:gd name="connsiteY44" fmla="*/ 5491 h 10000"/>
              <a:gd name="connsiteX45" fmla="*/ 3520 w 10000"/>
              <a:gd name="connsiteY45" fmla="*/ 6057 h 10000"/>
              <a:gd name="connsiteX46" fmla="*/ 3624 w 10000"/>
              <a:gd name="connsiteY46" fmla="*/ 6537 h 10000"/>
              <a:gd name="connsiteX47" fmla="*/ 3693 w 10000"/>
              <a:gd name="connsiteY47" fmla="*/ 6926 h 10000"/>
              <a:gd name="connsiteX48" fmla="*/ 3798 w 10000"/>
              <a:gd name="connsiteY48" fmla="*/ 7456 h 10000"/>
              <a:gd name="connsiteX49" fmla="*/ 3859 w 10000"/>
              <a:gd name="connsiteY49" fmla="*/ 7597 h 10000"/>
              <a:gd name="connsiteX50" fmla="*/ 3925 w 10000"/>
              <a:gd name="connsiteY50" fmla="*/ 7774 h 10000"/>
              <a:gd name="connsiteX51" fmla="*/ 4008 w 10000"/>
              <a:gd name="connsiteY51" fmla="*/ 8092 h 10000"/>
              <a:gd name="connsiteX52" fmla="*/ 4093 w 10000"/>
              <a:gd name="connsiteY52" fmla="*/ 8424 h 10000"/>
              <a:gd name="connsiteX53" fmla="*/ 4177 w 10000"/>
              <a:gd name="connsiteY53" fmla="*/ 8777 h 10000"/>
              <a:gd name="connsiteX54" fmla="*/ 4262 w 10000"/>
              <a:gd name="connsiteY54" fmla="*/ 8919 h 10000"/>
              <a:gd name="connsiteX55" fmla="*/ 4328 w 10000"/>
              <a:gd name="connsiteY55" fmla="*/ 8905 h 10000"/>
              <a:gd name="connsiteX56" fmla="*/ 4410 w 10000"/>
              <a:gd name="connsiteY56" fmla="*/ 8848 h 10000"/>
              <a:gd name="connsiteX57" fmla="*/ 5399 w 10000"/>
              <a:gd name="connsiteY57" fmla="*/ 6611 h 10000"/>
              <a:gd name="connsiteX58" fmla="*/ 7013 w 10000"/>
              <a:gd name="connsiteY58" fmla="*/ 7299 h 10000"/>
              <a:gd name="connsiteX59" fmla="*/ 10000 w 10000"/>
              <a:gd name="connsiteY59" fmla="*/ 9046 h 10000"/>
              <a:gd name="connsiteX60" fmla="*/ 9986 w 10000"/>
              <a:gd name="connsiteY60" fmla="*/ 10000 h 10000"/>
              <a:gd name="connsiteX0" fmla="*/ 0 w 10000"/>
              <a:gd name="connsiteY0" fmla="*/ 9894 h 10000"/>
              <a:gd name="connsiteX1" fmla="*/ 85 w 10000"/>
              <a:gd name="connsiteY1" fmla="*/ 9399 h 10000"/>
              <a:gd name="connsiteX2" fmla="*/ 165 w 10000"/>
              <a:gd name="connsiteY2" fmla="*/ 8989 h 10000"/>
              <a:gd name="connsiteX3" fmla="*/ 226 w 10000"/>
              <a:gd name="connsiteY3" fmla="*/ 8940 h 10000"/>
              <a:gd name="connsiteX4" fmla="*/ 311 w 10000"/>
              <a:gd name="connsiteY4" fmla="*/ 8905 h 10000"/>
              <a:gd name="connsiteX5" fmla="*/ 372 w 10000"/>
              <a:gd name="connsiteY5" fmla="*/ 8869 h 10000"/>
              <a:gd name="connsiteX6" fmla="*/ 457 w 10000"/>
              <a:gd name="connsiteY6" fmla="*/ 8834 h 10000"/>
              <a:gd name="connsiteX7" fmla="*/ 539 w 10000"/>
              <a:gd name="connsiteY7" fmla="*/ 8799 h 10000"/>
              <a:gd name="connsiteX8" fmla="*/ 621 w 10000"/>
              <a:gd name="connsiteY8" fmla="*/ 8763 h 10000"/>
              <a:gd name="connsiteX9" fmla="*/ 728 w 10000"/>
              <a:gd name="connsiteY9" fmla="*/ 8530 h 10000"/>
              <a:gd name="connsiteX10" fmla="*/ 784 w 10000"/>
              <a:gd name="connsiteY10" fmla="*/ 7929 h 10000"/>
              <a:gd name="connsiteX11" fmla="*/ 842 w 10000"/>
              <a:gd name="connsiteY11" fmla="*/ 7717 h 10000"/>
              <a:gd name="connsiteX12" fmla="*/ 944 w 10000"/>
              <a:gd name="connsiteY12" fmla="*/ 7102 h 10000"/>
              <a:gd name="connsiteX13" fmla="*/ 1005 w 10000"/>
              <a:gd name="connsiteY13" fmla="*/ 6693 h 10000"/>
              <a:gd name="connsiteX14" fmla="*/ 1087 w 10000"/>
              <a:gd name="connsiteY14" fmla="*/ 6254 h 10000"/>
              <a:gd name="connsiteX15" fmla="*/ 1148 w 10000"/>
              <a:gd name="connsiteY15" fmla="*/ 5845 h 10000"/>
              <a:gd name="connsiteX16" fmla="*/ 1228 w 10000"/>
              <a:gd name="connsiteY16" fmla="*/ 5244 h 10000"/>
              <a:gd name="connsiteX17" fmla="*/ 1306 w 10000"/>
              <a:gd name="connsiteY17" fmla="*/ 4431 h 10000"/>
              <a:gd name="connsiteX18" fmla="*/ 1405 w 10000"/>
              <a:gd name="connsiteY18" fmla="*/ 3830 h 10000"/>
              <a:gd name="connsiteX19" fmla="*/ 1462 w 10000"/>
              <a:gd name="connsiteY19" fmla="*/ 3216 h 10000"/>
              <a:gd name="connsiteX20" fmla="*/ 1544 w 10000"/>
              <a:gd name="connsiteY20" fmla="*/ 2792 h 10000"/>
              <a:gd name="connsiteX21" fmla="*/ 1605 w 10000"/>
              <a:gd name="connsiteY21" fmla="*/ 2205 h 10000"/>
              <a:gd name="connsiteX22" fmla="*/ 1685 w 10000"/>
              <a:gd name="connsiteY22" fmla="*/ 1746 h 10000"/>
              <a:gd name="connsiteX23" fmla="*/ 1768 w 10000"/>
              <a:gd name="connsiteY23" fmla="*/ 1357 h 10000"/>
              <a:gd name="connsiteX24" fmla="*/ 1845 w 10000"/>
              <a:gd name="connsiteY24" fmla="*/ 919 h 10000"/>
              <a:gd name="connsiteX25" fmla="*/ 1951 w 10000"/>
              <a:gd name="connsiteY25" fmla="*/ 898 h 10000"/>
              <a:gd name="connsiteX26" fmla="*/ 2031 w 10000"/>
              <a:gd name="connsiteY26" fmla="*/ 459 h 10000"/>
              <a:gd name="connsiteX27" fmla="*/ 2111 w 10000"/>
              <a:gd name="connsiteY27" fmla="*/ 49 h 10000"/>
              <a:gd name="connsiteX28" fmla="*/ 2193 w 10000"/>
              <a:gd name="connsiteY28" fmla="*/ 0 h 10000"/>
              <a:gd name="connsiteX29" fmla="*/ 2281 w 10000"/>
              <a:gd name="connsiteY29" fmla="*/ 332 h 10000"/>
              <a:gd name="connsiteX30" fmla="*/ 2347 w 10000"/>
              <a:gd name="connsiteY30" fmla="*/ 686 h 10000"/>
              <a:gd name="connsiteX31" fmla="*/ 2410 w 10000"/>
              <a:gd name="connsiteY31" fmla="*/ 1251 h 10000"/>
              <a:gd name="connsiteX32" fmla="*/ 2476 w 10000"/>
              <a:gd name="connsiteY32" fmla="*/ 1943 h 10000"/>
              <a:gd name="connsiteX33" fmla="*/ 2540 w 10000"/>
              <a:gd name="connsiteY33" fmla="*/ 2509 h 10000"/>
              <a:gd name="connsiteX34" fmla="*/ 2624 w 10000"/>
              <a:gd name="connsiteY34" fmla="*/ 3053 h 10000"/>
              <a:gd name="connsiteX35" fmla="*/ 2734 w 10000"/>
              <a:gd name="connsiteY35" fmla="*/ 3583 h 10000"/>
              <a:gd name="connsiteX36" fmla="*/ 2819 w 10000"/>
              <a:gd name="connsiteY36" fmla="*/ 3887 h 10000"/>
              <a:gd name="connsiteX37" fmla="*/ 2885 w 10000"/>
              <a:gd name="connsiteY37" fmla="*/ 4042 h 10000"/>
              <a:gd name="connsiteX38" fmla="*/ 2987 w 10000"/>
              <a:gd name="connsiteY38" fmla="*/ 4184 h 10000"/>
              <a:gd name="connsiteX39" fmla="*/ 3048 w 10000"/>
              <a:gd name="connsiteY39" fmla="*/ 4148 h 10000"/>
              <a:gd name="connsiteX40" fmla="*/ 3111 w 10000"/>
              <a:gd name="connsiteY40" fmla="*/ 4113 h 10000"/>
              <a:gd name="connsiteX41" fmla="*/ 3196 w 10000"/>
              <a:gd name="connsiteY41" fmla="*/ 4099 h 10000"/>
              <a:gd name="connsiteX42" fmla="*/ 3302 w 10000"/>
              <a:gd name="connsiteY42" fmla="*/ 4608 h 10000"/>
              <a:gd name="connsiteX43" fmla="*/ 3389 w 10000"/>
              <a:gd name="connsiteY43" fmla="*/ 4961 h 10000"/>
              <a:gd name="connsiteX44" fmla="*/ 3476 w 10000"/>
              <a:gd name="connsiteY44" fmla="*/ 5491 h 10000"/>
              <a:gd name="connsiteX45" fmla="*/ 3520 w 10000"/>
              <a:gd name="connsiteY45" fmla="*/ 6057 h 10000"/>
              <a:gd name="connsiteX46" fmla="*/ 3624 w 10000"/>
              <a:gd name="connsiteY46" fmla="*/ 6537 h 10000"/>
              <a:gd name="connsiteX47" fmla="*/ 3693 w 10000"/>
              <a:gd name="connsiteY47" fmla="*/ 6926 h 10000"/>
              <a:gd name="connsiteX48" fmla="*/ 3798 w 10000"/>
              <a:gd name="connsiteY48" fmla="*/ 7456 h 10000"/>
              <a:gd name="connsiteX49" fmla="*/ 3859 w 10000"/>
              <a:gd name="connsiteY49" fmla="*/ 7597 h 10000"/>
              <a:gd name="connsiteX50" fmla="*/ 3925 w 10000"/>
              <a:gd name="connsiteY50" fmla="*/ 7774 h 10000"/>
              <a:gd name="connsiteX51" fmla="*/ 4008 w 10000"/>
              <a:gd name="connsiteY51" fmla="*/ 8092 h 10000"/>
              <a:gd name="connsiteX52" fmla="*/ 4093 w 10000"/>
              <a:gd name="connsiteY52" fmla="*/ 8424 h 10000"/>
              <a:gd name="connsiteX53" fmla="*/ 4177 w 10000"/>
              <a:gd name="connsiteY53" fmla="*/ 8777 h 10000"/>
              <a:gd name="connsiteX54" fmla="*/ 4262 w 10000"/>
              <a:gd name="connsiteY54" fmla="*/ 8919 h 10000"/>
              <a:gd name="connsiteX55" fmla="*/ 4328 w 10000"/>
              <a:gd name="connsiteY55" fmla="*/ 8905 h 10000"/>
              <a:gd name="connsiteX56" fmla="*/ 4410 w 10000"/>
              <a:gd name="connsiteY56" fmla="*/ 8848 h 10000"/>
              <a:gd name="connsiteX57" fmla="*/ 5399 w 10000"/>
              <a:gd name="connsiteY57" fmla="*/ 6611 h 10000"/>
              <a:gd name="connsiteX58" fmla="*/ 7013 w 10000"/>
              <a:gd name="connsiteY58" fmla="*/ 7299 h 10000"/>
              <a:gd name="connsiteX59" fmla="*/ 10000 w 10000"/>
              <a:gd name="connsiteY59" fmla="*/ 9046 h 10000"/>
              <a:gd name="connsiteX60" fmla="*/ 9986 w 10000"/>
              <a:gd name="connsiteY60" fmla="*/ 10000 h 10000"/>
              <a:gd name="connsiteX0" fmla="*/ 0 w 10000"/>
              <a:gd name="connsiteY0" fmla="*/ 9894 h 10000"/>
              <a:gd name="connsiteX1" fmla="*/ 85 w 10000"/>
              <a:gd name="connsiteY1" fmla="*/ 9399 h 10000"/>
              <a:gd name="connsiteX2" fmla="*/ 165 w 10000"/>
              <a:gd name="connsiteY2" fmla="*/ 8989 h 10000"/>
              <a:gd name="connsiteX3" fmla="*/ 226 w 10000"/>
              <a:gd name="connsiteY3" fmla="*/ 8940 h 10000"/>
              <a:gd name="connsiteX4" fmla="*/ 311 w 10000"/>
              <a:gd name="connsiteY4" fmla="*/ 8905 h 10000"/>
              <a:gd name="connsiteX5" fmla="*/ 372 w 10000"/>
              <a:gd name="connsiteY5" fmla="*/ 8869 h 10000"/>
              <a:gd name="connsiteX6" fmla="*/ 457 w 10000"/>
              <a:gd name="connsiteY6" fmla="*/ 8834 h 10000"/>
              <a:gd name="connsiteX7" fmla="*/ 539 w 10000"/>
              <a:gd name="connsiteY7" fmla="*/ 8799 h 10000"/>
              <a:gd name="connsiteX8" fmla="*/ 621 w 10000"/>
              <a:gd name="connsiteY8" fmla="*/ 8763 h 10000"/>
              <a:gd name="connsiteX9" fmla="*/ 728 w 10000"/>
              <a:gd name="connsiteY9" fmla="*/ 8530 h 10000"/>
              <a:gd name="connsiteX10" fmla="*/ 784 w 10000"/>
              <a:gd name="connsiteY10" fmla="*/ 7929 h 10000"/>
              <a:gd name="connsiteX11" fmla="*/ 842 w 10000"/>
              <a:gd name="connsiteY11" fmla="*/ 7717 h 10000"/>
              <a:gd name="connsiteX12" fmla="*/ 944 w 10000"/>
              <a:gd name="connsiteY12" fmla="*/ 7102 h 10000"/>
              <a:gd name="connsiteX13" fmla="*/ 1005 w 10000"/>
              <a:gd name="connsiteY13" fmla="*/ 6693 h 10000"/>
              <a:gd name="connsiteX14" fmla="*/ 1087 w 10000"/>
              <a:gd name="connsiteY14" fmla="*/ 6254 h 10000"/>
              <a:gd name="connsiteX15" fmla="*/ 1148 w 10000"/>
              <a:gd name="connsiteY15" fmla="*/ 5845 h 10000"/>
              <a:gd name="connsiteX16" fmla="*/ 1228 w 10000"/>
              <a:gd name="connsiteY16" fmla="*/ 5244 h 10000"/>
              <a:gd name="connsiteX17" fmla="*/ 1306 w 10000"/>
              <a:gd name="connsiteY17" fmla="*/ 4431 h 10000"/>
              <a:gd name="connsiteX18" fmla="*/ 1405 w 10000"/>
              <a:gd name="connsiteY18" fmla="*/ 3830 h 10000"/>
              <a:gd name="connsiteX19" fmla="*/ 1462 w 10000"/>
              <a:gd name="connsiteY19" fmla="*/ 3216 h 10000"/>
              <a:gd name="connsiteX20" fmla="*/ 1544 w 10000"/>
              <a:gd name="connsiteY20" fmla="*/ 2792 h 10000"/>
              <a:gd name="connsiteX21" fmla="*/ 1605 w 10000"/>
              <a:gd name="connsiteY21" fmla="*/ 2205 h 10000"/>
              <a:gd name="connsiteX22" fmla="*/ 1685 w 10000"/>
              <a:gd name="connsiteY22" fmla="*/ 1746 h 10000"/>
              <a:gd name="connsiteX23" fmla="*/ 1768 w 10000"/>
              <a:gd name="connsiteY23" fmla="*/ 1357 h 10000"/>
              <a:gd name="connsiteX24" fmla="*/ 1845 w 10000"/>
              <a:gd name="connsiteY24" fmla="*/ 919 h 10000"/>
              <a:gd name="connsiteX25" fmla="*/ 1951 w 10000"/>
              <a:gd name="connsiteY25" fmla="*/ 898 h 10000"/>
              <a:gd name="connsiteX26" fmla="*/ 2031 w 10000"/>
              <a:gd name="connsiteY26" fmla="*/ 459 h 10000"/>
              <a:gd name="connsiteX27" fmla="*/ 2111 w 10000"/>
              <a:gd name="connsiteY27" fmla="*/ 49 h 10000"/>
              <a:gd name="connsiteX28" fmla="*/ 2193 w 10000"/>
              <a:gd name="connsiteY28" fmla="*/ 0 h 10000"/>
              <a:gd name="connsiteX29" fmla="*/ 2281 w 10000"/>
              <a:gd name="connsiteY29" fmla="*/ 332 h 10000"/>
              <a:gd name="connsiteX30" fmla="*/ 2347 w 10000"/>
              <a:gd name="connsiteY30" fmla="*/ 686 h 10000"/>
              <a:gd name="connsiteX31" fmla="*/ 2410 w 10000"/>
              <a:gd name="connsiteY31" fmla="*/ 1251 h 10000"/>
              <a:gd name="connsiteX32" fmla="*/ 2476 w 10000"/>
              <a:gd name="connsiteY32" fmla="*/ 1943 h 10000"/>
              <a:gd name="connsiteX33" fmla="*/ 2540 w 10000"/>
              <a:gd name="connsiteY33" fmla="*/ 2509 h 10000"/>
              <a:gd name="connsiteX34" fmla="*/ 2624 w 10000"/>
              <a:gd name="connsiteY34" fmla="*/ 3053 h 10000"/>
              <a:gd name="connsiteX35" fmla="*/ 2734 w 10000"/>
              <a:gd name="connsiteY35" fmla="*/ 3583 h 10000"/>
              <a:gd name="connsiteX36" fmla="*/ 2819 w 10000"/>
              <a:gd name="connsiteY36" fmla="*/ 3887 h 10000"/>
              <a:gd name="connsiteX37" fmla="*/ 2885 w 10000"/>
              <a:gd name="connsiteY37" fmla="*/ 4042 h 10000"/>
              <a:gd name="connsiteX38" fmla="*/ 2987 w 10000"/>
              <a:gd name="connsiteY38" fmla="*/ 4184 h 10000"/>
              <a:gd name="connsiteX39" fmla="*/ 3048 w 10000"/>
              <a:gd name="connsiteY39" fmla="*/ 4148 h 10000"/>
              <a:gd name="connsiteX40" fmla="*/ 3111 w 10000"/>
              <a:gd name="connsiteY40" fmla="*/ 4113 h 10000"/>
              <a:gd name="connsiteX41" fmla="*/ 3196 w 10000"/>
              <a:gd name="connsiteY41" fmla="*/ 4099 h 10000"/>
              <a:gd name="connsiteX42" fmla="*/ 3302 w 10000"/>
              <a:gd name="connsiteY42" fmla="*/ 4608 h 10000"/>
              <a:gd name="connsiteX43" fmla="*/ 3389 w 10000"/>
              <a:gd name="connsiteY43" fmla="*/ 4961 h 10000"/>
              <a:gd name="connsiteX44" fmla="*/ 3476 w 10000"/>
              <a:gd name="connsiteY44" fmla="*/ 5491 h 10000"/>
              <a:gd name="connsiteX45" fmla="*/ 3520 w 10000"/>
              <a:gd name="connsiteY45" fmla="*/ 6057 h 10000"/>
              <a:gd name="connsiteX46" fmla="*/ 3624 w 10000"/>
              <a:gd name="connsiteY46" fmla="*/ 6537 h 10000"/>
              <a:gd name="connsiteX47" fmla="*/ 3693 w 10000"/>
              <a:gd name="connsiteY47" fmla="*/ 6926 h 10000"/>
              <a:gd name="connsiteX48" fmla="*/ 3798 w 10000"/>
              <a:gd name="connsiteY48" fmla="*/ 7456 h 10000"/>
              <a:gd name="connsiteX49" fmla="*/ 3859 w 10000"/>
              <a:gd name="connsiteY49" fmla="*/ 7597 h 10000"/>
              <a:gd name="connsiteX50" fmla="*/ 3925 w 10000"/>
              <a:gd name="connsiteY50" fmla="*/ 7774 h 10000"/>
              <a:gd name="connsiteX51" fmla="*/ 4008 w 10000"/>
              <a:gd name="connsiteY51" fmla="*/ 8092 h 10000"/>
              <a:gd name="connsiteX52" fmla="*/ 4093 w 10000"/>
              <a:gd name="connsiteY52" fmla="*/ 8424 h 10000"/>
              <a:gd name="connsiteX53" fmla="*/ 4177 w 10000"/>
              <a:gd name="connsiteY53" fmla="*/ 8777 h 10000"/>
              <a:gd name="connsiteX54" fmla="*/ 4262 w 10000"/>
              <a:gd name="connsiteY54" fmla="*/ 8919 h 10000"/>
              <a:gd name="connsiteX55" fmla="*/ 4328 w 10000"/>
              <a:gd name="connsiteY55" fmla="*/ 8905 h 10000"/>
              <a:gd name="connsiteX56" fmla="*/ 5399 w 10000"/>
              <a:gd name="connsiteY56" fmla="*/ 6611 h 10000"/>
              <a:gd name="connsiteX57" fmla="*/ 7013 w 10000"/>
              <a:gd name="connsiteY57" fmla="*/ 7299 h 10000"/>
              <a:gd name="connsiteX58" fmla="*/ 10000 w 10000"/>
              <a:gd name="connsiteY58" fmla="*/ 9046 h 10000"/>
              <a:gd name="connsiteX59" fmla="*/ 9986 w 10000"/>
              <a:gd name="connsiteY59" fmla="*/ 10000 h 10000"/>
              <a:gd name="connsiteX0" fmla="*/ 0 w 10000"/>
              <a:gd name="connsiteY0" fmla="*/ 9894 h 10000"/>
              <a:gd name="connsiteX1" fmla="*/ 85 w 10000"/>
              <a:gd name="connsiteY1" fmla="*/ 9399 h 10000"/>
              <a:gd name="connsiteX2" fmla="*/ 165 w 10000"/>
              <a:gd name="connsiteY2" fmla="*/ 8989 h 10000"/>
              <a:gd name="connsiteX3" fmla="*/ 226 w 10000"/>
              <a:gd name="connsiteY3" fmla="*/ 8940 h 10000"/>
              <a:gd name="connsiteX4" fmla="*/ 311 w 10000"/>
              <a:gd name="connsiteY4" fmla="*/ 8905 h 10000"/>
              <a:gd name="connsiteX5" fmla="*/ 372 w 10000"/>
              <a:gd name="connsiteY5" fmla="*/ 8869 h 10000"/>
              <a:gd name="connsiteX6" fmla="*/ 457 w 10000"/>
              <a:gd name="connsiteY6" fmla="*/ 8834 h 10000"/>
              <a:gd name="connsiteX7" fmla="*/ 539 w 10000"/>
              <a:gd name="connsiteY7" fmla="*/ 8799 h 10000"/>
              <a:gd name="connsiteX8" fmla="*/ 621 w 10000"/>
              <a:gd name="connsiteY8" fmla="*/ 8763 h 10000"/>
              <a:gd name="connsiteX9" fmla="*/ 728 w 10000"/>
              <a:gd name="connsiteY9" fmla="*/ 8530 h 10000"/>
              <a:gd name="connsiteX10" fmla="*/ 784 w 10000"/>
              <a:gd name="connsiteY10" fmla="*/ 7929 h 10000"/>
              <a:gd name="connsiteX11" fmla="*/ 842 w 10000"/>
              <a:gd name="connsiteY11" fmla="*/ 7717 h 10000"/>
              <a:gd name="connsiteX12" fmla="*/ 944 w 10000"/>
              <a:gd name="connsiteY12" fmla="*/ 7102 h 10000"/>
              <a:gd name="connsiteX13" fmla="*/ 1005 w 10000"/>
              <a:gd name="connsiteY13" fmla="*/ 6693 h 10000"/>
              <a:gd name="connsiteX14" fmla="*/ 1087 w 10000"/>
              <a:gd name="connsiteY14" fmla="*/ 6254 h 10000"/>
              <a:gd name="connsiteX15" fmla="*/ 1148 w 10000"/>
              <a:gd name="connsiteY15" fmla="*/ 5845 h 10000"/>
              <a:gd name="connsiteX16" fmla="*/ 1228 w 10000"/>
              <a:gd name="connsiteY16" fmla="*/ 5244 h 10000"/>
              <a:gd name="connsiteX17" fmla="*/ 1306 w 10000"/>
              <a:gd name="connsiteY17" fmla="*/ 4431 h 10000"/>
              <a:gd name="connsiteX18" fmla="*/ 1405 w 10000"/>
              <a:gd name="connsiteY18" fmla="*/ 3830 h 10000"/>
              <a:gd name="connsiteX19" fmla="*/ 1462 w 10000"/>
              <a:gd name="connsiteY19" fmla="*/ 3216 h 10000"/>
              <a:gd name="connsiteX20" fmla="*/ 1544 w 10000"/>
              <a:gd name="connsiteY20" fmla="*/ 2792 h 10000"/>
              <a:gd name="connsiteX21" fmla="*/ 1605 w 10000"/>
              <a:gd name="connsiteY21" fmla="*/ 2205 h 10000"/>
              <a:gd name="connsiteX22" fmla="*/ 1685 w 10000"/>
              <a:gd name="connsiteY22" fmla="*/ 1746 h 10000"/>
              <a:gd name="connsiteX23" fmla="*/ 1768 w 10000"/>
              <a:gd name="connsiteY23" fmla="*/ 1357 h 10000"/>
              <a:gd name="connsiteX24" fmla="*/ 1845 w 10000"/>
              <a:gd name="connsiteY24" fmla="*/ 919 h 10000"/>
              <a:gd name="connsiteX25" fmla="*/ 1951 w 10000"/>
              <a:gd name="connsiteY25" fmla="*/ 898 h 10000"/>
              <a:gd name="connsiteX26" fmla="*/ 2031 w 10000"/>
              <a:gd name="connsiteY26" fmla="*/ 459 h 10000"/>
              <a:gd name="connsiteX27" fmla="*/ 2111 w 10000"/>
              <a:gd name="connsiteY27" fmla="*/ 49 h 10000"/>
              <a:gd name="connsiteX28" fmla="*/ 2193 w 10000"/>
              <a:gd name="connsiteY28" fmla="*/ 0 h 10000"/>
              <a:gd name="connsiteX29" fmla="*/ 2281 w 10000"/>
              <a:gd name="connsiteY29" fmla="*/ 332 h 10000"/>
              <a:gd name="connsiteX30" fmla="*/ 2347 w 10000"/>
              <a:gd name="connsiteY30" fmla="*/ 686 h 10000"/>
              <a:gd name="connsiteX31" fmla="*/ 2410 w 10000"/>
              <a:gd name="connsiteY31" fmla="*/ 1251 h 10000"/>
              <a:gd name="connsiteX32" fmla="*/ 2476 w 10000"/>
              <a:gd name="connsiteY32" fmla="*/ 1943 h 10000"/>
              <a:gd name="connsiteX33" fmla="*/ 2540 w 10000"/>
              <a:gd name="connsiteY33" fmla="*/ 2509 h 10000"/>
              <a:gd name="connsiteX34" fmla="*/ 2624 w 10000"/>
              <a:gd name="connsiteY34" fmla="*/ 3053 h 10000"/>
              <a:gd name="connsiteX35" fmla="*/ 2734 w 10000"/>
              <a:gd name="connsiteY35" fmla="*/ 3583 h 10000"/>
              <a:gd name="connsiteX36" fmla="*/ 2819 w 10000"/>
              <a:gd name="connsiteY36" fmla="*/ 3887 h 10000"/>
              <a:gd name="connsiteX37" fmla="*/ 2885 w 10000"/>
              <a:gd name="connsiteY37" fmla="*/ 4042 h 10000"/>
              <a:gd name="connsiteX38" fmla="*/ 2987 w 10000"/>
              <a:gd name="connsiteY38" fmla="*/ 4184 h 10000"/>
              <a:gd name="connsiteX39" fmla="*/ 3048 w 10000"/>
              <a:gd name="connsiteY39" fmla="*/ 4148 h 10000"/>
              <a:gd name="connsiteX40" fmla="*/ 3111 w 10000"/>
              <a:gd name="connsiteY40" fmla="*/ 4113 h 10000"/>
              <a:gd name="connsiteX41" fmla="*/ 3196 w 10000"/>
              <a:gd name="connsiteY41" fmla="*/ 4099 h 10000"/>
              <a:gd name="connsiteX42" fmla="*/ 3302 w 10000"/>
              <a:gd name="connsiteY42" fmla="*/ 4608 h 10000"/>
              <a:gd name="connsiteX43" fmla="*/ 3389 w 10000"/>
              <a:gd name="connsiteY43" fmla="*/ 4961 h 10000"/>
              <a:gd name="connsiteX44" fmla="*/ 3476 w 10000"/>
              <a:gd name="connsiteY44" fmla="*/ 5491 h 10000"/>
              <a:gd name="connsiteX45" fmla="*/ 3520 w 10000"/>
              <a:gd name="connsiteY45" fmla="*/ 6057 h 10000"/>
              <a:gd name="connsiteX46" fmla="*/ 3624 w 10000"/>
              <a:gd name="connsiteY46" fmla="*/ 6537 h 10000"/>
              <a:gd name="connsiteX47" fmla="*/ 3693 w 10000"/>
              <a:gd name="connsiteY47" fmla="*/ 6926 h 10000"/>
              <a:gd name="connsiteX48" fmla="*/ 3798 w 10000"/>
              <a:gd name="connsiteY48" fmla="*/ 7456 h 10000"/>
              <a:gd name="connsiteX49" fmla="*/ 3859 w 10000"/>
              <a:gd name="connsiteY49" fmla="*/ 7597 h 10000"/>
              <a:gd name="connsiteX50" fmla="*/ 3925 w 10000"/>
              <a:gd name="connsiteY50" fmla="*/ 7774 h 10000"/>
              <a:gd name="connsiteX51" fmla="*/ 4008 w 10000"/>
              <a:gd name="connsiteY51" fmla="*/ 8092 h 10000"/>
              <a:gd name="connsiteX52" fmla="*/ 4093 w 10000"/>
              <a:gd name="connsiteY52" fmla="*/ 8424 h 10000"/>
              <a:gd name="connsiteX53" fmla="*/ 4177 w 10000"/>
              <a:gd name="connsiteY53" fmla="*/ 8777 h 10000"/>
              <a:gd name="connsiteX54" fmla="*/ 4262 w 10000"/>
              <a:gd name="connsiteY54" fmla="*/ 8919 h 10000"/>
              <a:gd name="connsiteX55" fmla="*/ 5399 w 10000"/>
              <a:gd name="connsiteY55" fmla="*/ 6611 h 10000"/>
              <a:gd name="connsiteX56" fmla="*/ 7013 w 10000"/>
              <a:gd name="connsiteY56" fmla="*/ 7299 h 10000"/>
              <a:gd name="connsiteX57" fmla="*/ 10000 w 10000"/>
              <a:gd name="connsiteY57" fmla="*/ 9046 h 10000"/>
              <a:gd name="connsiteX58" fmla="*/ 9986 w 10000"/>
              <a:gd name="connsiteY58" fmla="*/ 10000 h 10000"/>
              <a:gd name="connsiteX0" fmla="*/ 0 w 10000"/>
              <a:gd name="connsiteY0" fmla="*/ 9894 h 10000"/>
              <a:gd name="connsiteX1" fmla="*/ 85 w 10000"/>
              <a:gd name="connsiteY1" fmla="*/ 9399 h 10000"/>
              <a:gd name="connsiteX2" fmla="*/ 165 w 10000"/>
              <a:gd name="connsiteY2" fmla="*/ 8989 h 10000"/>
              <a:gd name="connsiteX3" fmla="*/ 226 w 10000"/>
              <a:gd name="connsiteY3" fmla="*/ 8940 h 10000"/>
              <a:gd name="connsiteX4" fmla="*/ 311 w 10000"/>
              <a:gd name="connsiteY4" fmla="*/ 8905 h 10000"/>
              <a:gd name="connsiteX5" fmla="*/ 372 w 10000"/>
              <a:gd name="connsiteY5" fmla="*/ 8869 h 10000"/>
              <a:gd name="connsiteX6" fmla="*/ 457 w 10000"/>
              <a:gd name="connsiteY6" fmla="*/ 8834 h 10000"/>
              <a:gd name="connsiteX7" fmla="*/ 539 w 10000"/>
              <a:gd name="connsiteY7" fmla="*/ 8799 h 10000"/>
              <a:gd name="connsiteX8" fmla="*/ 621 w 10000"/>
              <a:gd name="connsiteY8" fmla="*/ 8763 h 10000"/>
              <a:gd name="connsiteX9" fmla="*/ 728 w 10000"/>
              <a:gd name="connsiteY9" fmla="*/ 8530 h 10000"/>
              <a:gd name="connsiteX10" fmla="*/ 784 w 10000"/>
              <a:gd name="connsiteY10" fmla="*/ 7929 h 10000"/>
              <a:gd name="connsiteX11" fmla="*/ 842 w 10000"/>
              <a:gd name="connsiteY11" fmla="*/ 7717 h 10000"/>
              <a:gd name="connsiteX12" fmla="*/ 944 w 10000"/>
              <a:gd name="connsiteY12" fmla="*/ 7102 h 10000"/>
              <a:gd name="connsiteX13" fmla="*/ 1005 w 10000"/>
              <a:gd name="connsiteY13" fmla="*/ 6693 h 10000"/>
              <a:gd name="connsiteX14" fmla="*/ 1087 w 10000"/>
              <a:gd name="connsiteY14" fmla="*/ 6254 h 10000"/>
              <a:gd name="connsiteX15" fmla="*/ 1148 w 10000"/>
              <a:gd name="connsiteY15" fmla="*/ 5845 h 10000"/>
              <a:gd name="connsiteX16" fmla="*/ 1228 w 10000"/>
              <a:gd name="connsiteY16" fmla="*/ 5244 h 10000"/>
              <a:gd name="connsiteX17" fmla="*/ 1306 w 10000"/>
              <a:gd name="connsiteY17" fmla="*/ 4431 h 10000"/>
              <a:gd name="connsiteX18" fmla="*/ 1405 w 10000"/>
              <a:gd name="connsiteY18" fmla="*/ 3830 h 10000"/>
              <a:gd name="connsiteX19" fmla="*/ 1462 w 10000"/>
              <a:gd name="connsiteY19" fmla="*/ 3216 h 10000"/>
              <a:gd name="connsiteX20" fmla="*/ 1544 w 10000"/>
              <a:gd name="connsiteY20" fmla="*/ 2792 h 10000"/>
              <a:gd name="connsiteX21" fmla="*/ 1605 w 10000"/>
              <a:gd name="connsiteY21" fmla="*/ 2205 h 10000"/>
              <a:gd name="connsiteX22" fmla="*/ 1685 w 10000"/>
              <a:gd name="connsiteY22" fmla="*/ 1746 h 10000"/>
              <a:gd name="connsiteX23" fmla="*/ 1768 w 10000"/>
              <a:gd name="connsiteY23" fmla="*/ 1357 h 10000"/>
              <a:gd name="connsiteX24" fmla="*/ 1845 w 10000"/>
              <a:gd name="connsiteY24" fmla="*/ 919 h 10000"/>
              <a:gd name="connsiteX25" fmla="*/ 1951 w 10000"/>
              <a:gd name="connsiteY25" fmla="*/ 898 h 10000"/>
              <a:gd name="connsiteX26" fmla="*/ 2031 w 10000"/>
              <a:gd name="connsiteY26" fmla="*/ 459 h 10000"/>
              <a:gd name="connsiteX27" fmla="*/ 2111 w 10000"/>
              <a:gd name="connsiteY27" fmla="*/ 49 h 10000"/>
              <a:gd name="connsiteX28" fmla="*/ 2193 w 10000"/>
              <a:gd name="connsiteY28" fmla="*/ 0 h 10000"/>
              <a:gd name="connsiteX29" fmla="*/ 2281 w 10000"/>
              <a:gd name="connsiteY29" fmla="*/ 332 h 10000"/>
              <a:gd name="connsiteX30" fmla="*/ 2347 w 10000"/>
              <a:gd name="connsiteY30" fmla="*/ 686 h 10000"/>
              <a:gd name="connsiteX31" fmla="*/ 2410 w 10000"/>
              <a:gd name="connsiteY31" fmla="*/ 1251 h 10000"/>
              <a:gd name="connsiteX32" fmla="*/ 2476 w 10000"/>
              <a:gd name="connsiteY32" fmla="*/ 1943 h 10000"/>
              <a:gd name="connsiteX33" fmla="*/ 2540 w 10000"/>
              <a:gd name="connsiteY33" fmla="*/ 2509 h 10000"/>
              <a:gd name="connsiteX34" fmla="*/ 2624 w 10000"/>
              <a:gd name="connsiteY34" fmla="*/ 3053 h 10000"/>
              <a:gd name="connsiteX35" fmla="*/ 2734 w 10000"/>
              <a:gd name="connsiteY35" fmla="*/ 3583 h 10000"/>
              <a:gd name="connsiteX36" fmla="*/ 2819 w 10000"/>
              <a:gd name="connsiteY36" fmla="*/ 3887 h 10000"/>
              <a:gd name="connsiteX37" fmla="*/ 2885 w 10000"/>
              <a:gd name="connsiteY37" fmla="*/ 4042 h 10000"/>
              <a:gd name="connsiteX38" fmla="*/ 2987 w 10000"/>
              <a:gd name="connsiteY38" fmla="*/ 4184 h 10000"/>
              <a:gd name="connsiteX39" fmla="*/ 3048 w 10000"/>
              <a:gd name="connsiteY39" fmla="*/ 4148 h 10000"/>
              <a:gd name="connsiteX40" fmla="*/ 3111 w 10000"/>
              <a:gd name="connsiteY40" fmla="*/ 4113 h 10000"/>
              <a:gd name="connsiteX41" fmla="*/ 3196 w 10000"/>
              <a:gd name="connsiteY41" fmla="*/ 4099 h 10000"/>
              <a:gd name="connsiteX42" fmla="*/ 3302 w 10000"/>
              <a:gd name="connsiteY42" fmla="*/ 4608 h 10000"/>
              <a:gd name="connsiteX43" fmla="*/ 3389 w 10000"/>
              <a:gd name="connsiteY43" fmla="*/ 4961 h 10000"/>
              <a:gd name="connsiteX44" fmla="*/ 3476 w 10000"/>
              <a:gd name="connsiteY44" fmla="*/ 5491 h 10000"/>
              <a:gd name="connsiteX45" fmla="*/ 3520 w 10000"/>
              <a:gd name="connsiteY45" fmla="*/ 6057 h 10000"/>
              <a:gd name="connsiteX46" fmla="*/ 3624 w 10000"/>
              <a:gd name="connsiteY46" fmla="*/ 6537 h 10000"/>
              <a:gd name="connsiteX47" fmla="*/ 3693 w 10000"/>
              <a:gd name="connsiteY47" fmla="*/ 6926 h 10000"/>
              <a:gd name="connsiteX48" fmla="*/ 3798 w 10000"/>
              <a:gd name="connsiteY48" fmla="*/ 7456 h 10000"/>
              <a:gd name="connsiteX49" fmla="*/ 3859 w 10000"/>
              <a:gd name="connsiteY49" fmla="*/ 7597 h 10000"/>
              <a:gd name="connsiteX50" fmla="*/ 3925 w 10000"/>
              <a:gd name="connsiteY50" fmla="*/ 7774 h 10000"/>
              <a:gd name="connsiteX51" fmla="*/ 4008 w 10000"/>
              <a:gd name="connsiteY51" fmla="*/ 8092 h 10000"/>
              <a:gd name="connsiteX52" fmla="*/ 4177 w 10000"/>
              <a:gd name="connsiteY52" fmla="*/ 8777 h 10000"/>
              <a:gd name="connsiteX53" fmla="*/ 4262 w 10000"/>
              <a:gd name="connsiteY53" fmla="*/ 8919 h 10000"/>
              <a:gd name="connsiteX54" fmla="*/ 5399 w 10000"/>
              <a:gd name="connsiteY54" fmla="*/ 6611 h 10000"/>
              <a:gd name="connsiteX55" fmla="*/ 7013 w 10000"/>
              <a:gd name="connsiteY55" fmla="*/ 7299 h 10000"/>
              <a:gd name="connsiteX56" fmla="*/ 10000 w 10000"/>
              <a:gd name="connsiteY56" fmla="*/ 9046 h 10000"/>
              <a:gd name="connsiteX57" fmla="*/ 9986 w 10000"/>
              <a:gd name="connsiteY57" fmla="*/ 10000 h 10000"/>
              <a:gd name="connsiteX0" fmla="*/ 0 w 10000"/>
              <a:gd name="connsiteY0" fmla="*/ 9894 h 10000"/>
              <a:gd name="connsiteX1" fmla="*/ 85 w 10000"/>
              <a:gd name="connsiteY1" fmla="*/ 9399 h 10000"/>
              <a:gd name="connsiteX2" fmla="*/ 165 w 10000"/>
              <a:gd name="connsiteY2" fmla="*/ 8989 h 10000"/>
              <a:gd name="connsiteX3" fmla="*/ 226 w 10000"/>
              <a:gd name="connsiteY3" fmla="*/ 8940 h 10000"/>
              <a:gd name="connsiteX4" fmla="*/ 311 w 10000"/>
              <a:gd name="connsiteY4" fmla="*/ 8905 h 10000"/>
              <a:gd name="connsiteX5" fmla="*/ 372 w 10000"/>
              <a:gd name="connsiteY5" fmla="*/ 8869 h 10000"/>
              <a:gd name="connsiteX6" fmla="*/ 457 w 10000"/>
              <a:gd name="connsiteY6" fmla="*/ 8834 h 10000"/>
              <a:gd name="connsiteX7" fmla="*/ 539 w 10000"/>
              <a:gd name="connsiteY7" fmla="*/ 8799 h 10000"/>
              <a:gd name="connsiteX8" fmla="*/ 621 w 10000"/>
              <a:gd name="connsiteY8" fmla="*/ 8763 h 10000"/>
              <a:gd name="connsiteX9" fmla="*/ 728 w 10000"/>
              <a:gd name="connsiteY9" fmla="*/ 8530 h 10000"/>
              <a:gd name="connsiteX10" fmla="*/ 784 w 10000"/>
              <a:gd name="connsiteY10" fmla="*/ 7929 h 10000"/>
              <a:gd name="connsiteX11" fmla="*/ 842 w 10000"/>
              <a:gd name="connsiteY11" fmla="*/ 7717 h 10000"/>
              <a:gd name="connsiteX12" fmla="*/ 944 w 10000"/>
              <a:gd name="connsiteY12" fmla="*/ 7102 h 10000"/>
              <a:gd name="connsiteX13" fmla="*/ 1005 w 10000"/>
              <a:gd name="connsiteY13" fmla="*/ 6693 h 10000"/>
              <a:gd name="connsiteX14" fmla="*/ 1087 w 10000"/>
              <a:gd name="connsiteY14" fmla="*/ 6254 h 10000"/>
              <a:gd name="connsiteX15" fmla="*/ 1148 w 10000"/>
              <a:gd name="connsiteY15" fmla="*/ 5845 h 10000"/>
              <a:gd name="connsiteX16" fmla="*/ 1228 w 10000"/>
              <a:gd name="connsiteY16" fmla="*/ 5244 h 10000"/>
              <a:gd name="connsiteX17" fmla="*/ 1306 w 10000"/>
              <a:gd name="connsiteY17" fmla="*/ 4431 h 10000"/>
              <a:gd name="connsiteX18" fmla="*/ 1405 w 10000"/>
              <a:gd name="connsiteY18" fmla="*/ 3830 h 10000"/>
              <a:gd name="connsiteX19" fmla="*/ 1462 w 10000"/>
              <a:gd name="connsiteY19" fmla="*/ 3216 h 10000"/>
              <a:gd name="connsiteX20" fmla="*/ 1544 w 10000"/>
              <a:gd name="connsiteY20" fmla="*/ 2792 h 10000"/>
              <a:gd name="connsiteX21" fmla="*/ 1605 w 10000"/>
              <a:gd name="connsiteY21" fmla="*/ 2205 h 10000"/>
              <a:gd name="connsiteX22" fmla="*/ 1685 w 10000"/>
              <a:gd name="connsiteY22" fmla="*/ 1746 h 10000"/>
              <a:gd name="connsiteX23" fmla="*/ 1768 w 10000"/>
              <a:gd name="connsiteY23" fmla="*/ 1357 h 10000"/>
              <a:gd name="connsiteX24" fmla="*/ 1845 w 10000"/>
              <a:gd name="connsiteY24" fmla="*/ 919 h 10000"/>
              <a:gd name="connsiteX25" fmla="*/ 1951 w 10000"/>
              <a:gd name="connsiteY25" fmla="*/ 898 h 10000"/>
              <a:gd name="connsiteX26" fmla="*/ 2031 w 10000"/>
              <a:gd name="connsiteY26" fmla="*/ 459 h 10000"/>
              <a:gd name="connsiteX27" fmla="*/ 2111 w 10000"/>
              <a:gd name="connsiteY27" fmla="*/ 49 h 10000"/>
              <a:gd name="connsiteX28" fmla="*/ 2193 w 10000"/>
              <a:gd name="connsiteY28" fmla="*/ 0 h 10000"/>
              <a:gd name="connsiteX29" fmla="*/ 2281 w 10000"/>
              <a:gd name="connsiteY29" fmla="*/ 332 h 10000"/>
              <a:gd name="connsiteX30" fmla="*/ 2347 w 10000"/>
              <a:gd name="connsiteY30" fmla="*/ 686 h 10000"/>
              <a:gd name="connsiteX31" fmla="*/ 2410 w 10000"/>
              <a:gd name="connsiteY31" fmla="*/ 1251 h 10000"/>
              <a:gd name="connsiteX32" fmla="*/ 2476 w 10000"/>
              <a:gd name="connsiteY32" fmla="*/ 1943 h 10000"/>
              <a:gd name="connsiteX33" fmla="*/ 2540 w 10000"/>
              <a:gd name="connsiteY33" fmla="*/ 2509 h 10000"/>
              <a:gd name="connsiteX34" fmla="*/ 2624 w 10000"/>
              <a:gd name="connsiteY34" fmla="*/ 3053 h 10000"/>
              <a:gd name="connsiteX35" fmla="*/ 2734 w 10000"/>
              <a:gd name="connsiteY35" fmla="*/ 3583 h 10000"/>
              <a:gd name="connsiteX36" fmla="*/ 2819 w 10000"/>
              <a:gd name="connsiteY36" fmla="*/ 3887 h 10000"/>
              <a:gd name="connsiteX37" fmla="*/ 2885 w 10000"/>
              <a:gd name="connsiteY37" fmla="*/ 4042 h 10000"/>
              <a:gd name="connsiteX38" fmla="*/ 2987 w 10000"/>
              <a:gd name="connsiteY38" fmla="*/ 4184 h 10000"/>
              <a:gd name="connsiteX39" fmla="*/ 3048 w 10000"/>
              <a:gd name="connsiteY39" fmla="*/ 4148 h 10000"/>
              <a:gd name="connsiteX40" fmla="*/ 3111 w 10000"/>
              <a:gd name="connsiteY40" fmla="*/ 4113 h 10000"/>
              <a:gd name="connsiteX41" fmla="*/ 3196 w 10000"/>
              <a:gd name="connsiteY41" fmla="*/ 4099 h 10000"/>
              <a:gd name="connsiteX42" fmla="*/ 3302 w 10000"/>
              <a:gd name="connsiteY42" fmla="*/ 4608 h 10000"/>
              <a:gd name="connsiteX43" fmla="*/ 3389 w 10000"/>
              <a:gd name="connsiteY43" fmla="*/ 4961 h 10000"/>
              <a:gd name="connsiteX44" fmla="*/ 3476 w 10000"/>
              <a:gd name="connsiteY44" fmla="*/ 5491 h 10000"/>
              <a:gd name="connsiteX45" fmla="*/ 3520 w 10000"/>
              <a:gd name="connsiteY45" fmla="*/ 6057 h 10000"/>
              <a:gd name="connsiteX46" fmla="*/ 3624 w 10000"/>
              <a:gd name="connsiteY46" fmla="*/ 6537 h 10000"/>
              <a:gd name="connsiteX47" fmla="*/ 3693 w 10000"/>
              <a:gd name="connsiteY47" fmla="*/ 6926 h 10000"/>
              <a:gd name="connsiteX48" fmla="*/ 3859 w 10000"/>
              <a:gd name="connsiteY48" fmla="*/ 7597 h 10000"/>
              <a:gd name="connsiteX49" fmla="*/ 3925 w 10000"/>
              <a:gd name="connsiteY49" fmla="*/ 7774 h 10000"/>
              <a:gd name="connsiteX50" fmla="*/ 4008 w 10000"/>
              <a:gd name="connsiteY50" fmla="*/ 8092 h 10000"/>
              <a:gd name="connsiteX51" fmla="*/ 4177 w 10000"/>
              <a:gd name="connsiteY51" fmla="*/ 8777 h 10000"/>
              <a:gd name="connsiteX52" fmla="*/ 4262 w 10000"/>
              <a:gd name="connsiteY52" fmla="*/ 8919 h 10000"/>
              <a:gd name="connsiteX53" fmla="*/ 5399 w 10000"/>
              <a:gd name="connsiteY53" fmla="*/ 6611 h 10000"/>
              <a:gd name="connsiteX54" fmla="*/ 7013 w 10000"/>
              <a:gd name="connsiteY54" fmla="*/ 7299 h 10000"/>
              <a:gd name="connsiteX55" fmla="*/ 10000 w 10000"/>
              <a:gd name="connsiteY55" fmla="*/ 9046 h 10000"/>
              <a:gd name="connsiteX56" fmla="*/ 9986 w 10000"/>
              <a:gd name="connsiteY56" fmla="*/ 10000 h 10000"/>
              <a:gd name="connsiteX0" fmla="*/ 0 w 10000"/>
              <a:gd name="connsiteY0" fmla="*/ 9894 h 10000"/>
              <a:gd name="connsiteX1" fmla="*/ 85 w 10000"/>
              <a:gd name="connsiteY1" fmla="*/ 9399 h 10000"/>
              <a:gd name="connsiteX2" fmla="*/ 165 w 10000"/>
              <a:gd name="connsiteY2" fmla="*/ 8989 h 10000"/>
              <a:gd name="connsiteX3" fmla="*/ 226 w 10000"/>
              <a:gd name="connsiteY3" fmla="*/ 8940 h 10000"/>
              <a:gd name="connsiteX4" fmla="*/ 311 w 10000"/>
              <a:gd name="connsiteY4" fmla="*/ 8905 h 10000"/>
              <a:gd name="connsiteX5" fmla="*/ 372 w 10000"/>
              <a:gd name="connsiteY5" fmla="*/ 8869 h 10000"/>
              <a:gd name="connsiteX6" fmla="*/ 457 w 10000"/>
              <a:gd name="connsiteY6" fmla="*/ 8834 h 10000"/>
              <a:gd name="connsiteX7" fmla="*/ 539 w 10000"/>
              <a:gd name="connsiteY7" fmla="*/ 8799 h 10000"/>
              <a:gd name="connsiteX8" fmla="*/ 621 w 10000"/>
              <a:gd name="connsiteY8" fmla="*/ 8763 h 10000"/>
              <a:gd name="connsiteX9" fmla="*/ 728 w 10000"/>
              <a:gd name="connsiteY9" fmla="*/ 8530 h 10000"/>
              <a:gd name="connsiteX10" fmla="*/ 784 w 10000"/>
              <a:gd name="connsiteY10" fmla="*/ 7929 h 10000"/>
              <a:gd name="connsiteX11" fmla="*/ 842 w 10000"/>
              <a:gd name="connsiteY11" fmla="*/ 7717 h 10000"/>
              <a:gd name="connsiteX12" fmla="*/ 944 w 10000"/>
              <a:gd name="connsiteY12" fmla="*/ 7102 h 10000"/>
              <a:gd name="connsiteX13" fmla="*/ 1005 w 10000"/>
              <a:gd name="connsiteY13" fmla="*/ 6693 h 10000"/>
              <a:gd name="connsiteX14" fmla="*/ 1087 w 10000"/>
              <a:gd name="connsiteY14" fmla="*/ 6254 h 10000"/>
              <a:gd name="connsiteX15" fmla="*/ 1148 w 10000"/>
              <a:gd name="connsiteY15" fmla="*/ 5845 h 10000"/>
              <a:gd name="connsiteX16" fmla="*/ 1228 w 10000"/>
              <a:gd name="connsiteY16" fmla="*/ 5244 h 10000"/>
              <a:gd name="connsiteX17" fmla="*/ 1306 w 10000"/>
              <a:gd name="connsiteY17" fmla="*/ 4431 h 10000"/>
              <a:gd name="connsiteX18" fmla="*/ 1405 w 10000"/>
              <a:gd name="connsiteY18" fmla="*/ 3830 h 10000"/>
              <a:gd name="connsiteX19" fmla="*/ 1462 w 10000"/>
              <a:gd name="connsiteY19" fmla="*/ 3216 h 10000"/>
              <a:gd name="connsiteX20" fmla="*/ 1544 w 10000"/>
              <a:gd name="connsiteY20" fmla="*/ 2792 h 10000"/>
              <a:gd name="connsiteX21" fmla="*/ 1605 w 10000"/>
              <a:gd name="connsiteY21" fmla="*/ 2205 h 10000"/>
              <a:gd name="connsiteX22" fmla="*/ 1685 w 10000"/>
              <a:gd name="connsiteY22" fmla="*/ 1746 h 10000"/>
              <a:gd name="connsiteX23" fmla="*/ 1768 w 10000"/>
              <a:gd name="connsiteY23" fmla="*/ 1357 h 10000"/>
              <a:gd name="connsiteX24" fmla="*/ 1845 w 10000"/>
              <a:gd name="connsiteY24" fmla="*/ 919 h 10000"/>
              <a:gd name="connsiteX25" fmla="*/ 1951 w 10000"/>
              <a:gd name="connsiteY25" fmla="*/ 898 h 10000"/>
              <a:gd name="connsiteX26" fmla="*/ 2031 w 10000"/>
              <a:gd name="connsiteY26" fmla="*/ 459 h 10000"/>
              <a:gd name="connsiteX27" fmla="*/ 2111 w 10000"/>
              <a:gd name="connsiteY27" fmla="*/ 49 h 10000"/>
              <a:gd name="connsiteX28" fmla="*/ 2193 w 10000"/>
              <a:gd name="connsiteY28" fmla="*/ 0 h 10000"/>
              <a:gd name="connsiteX29" fmla="*/ 2281 w 10000"/>
              <a:gd name="connsiteY29" fmla="*/ 332 h 10000"/>
              <a:gd name="connsiteX30" fmla="*/ 2347 w 10000"/>
              <a:gd name="connsiteY30" fmla="*/ 686 h 10000"/>
              <a:gd name="connsiteX31" fmla="*/ 2410 w 10000"/>
              <a:gd name="connsiteY31" fmla="*/ 1251 h 10000"/>
              <a:gd name="connsiteX32" fmla="*/ 2476 w 10000"/>
              <a:gd name="connsiteY32" fmla="*/ 1943 h 10000"/>
              <a:gd name="connsiteX33" fmla="*/ 2540 w 10000"/>
              <a:gd name="connsiteY33" fmla="*/ 2509 h 10000"/>
              <a:gd name="connsiteX34" fmla="*/ 2624 w 10000"/>
              <a:gd name="connsiteY34" fmla="*/ 3053 h 10000"/>
              <a:gd name="connsiteX35" fmla="*/ 2734 w 10000"/>
              <a:gd name="connsiteY35" fmla="*/ 3583 h 10000"/>
              <a:gd name="connsiteX36" fmla="*/ 2819 w 10000"/>
              <a:gd name="connsiteY36" fmla="*/ 3887 h 10000"/>
              <a:gd name="connsiteX37" fmla="*/ 2885 w 10000"/>
              <a:gd name="connsiteY37" fmla="*/ 4042 h 10000"/>
              <a:gd name="connsiteX38" fmla="*/ 2987 w 10000"/>
              <a:gd name="connsiteY38" fmla="*/ 4184 h 10000"/>
              <a:gd name="connsiteX39" fmla="*/ 3048 w 10000"/>
              <a:gd name="connsiteY39" fmla="*/ 4148 h 10000"/>
              <a:gd name="connsiteX40" fmla="*/ 3111 w 10000"/>
              <a:gd name="connsiteY40" fmla="*/ 4113 h 10000"/>
              <a:gd name="connsiteX41" fmla="*/ 3196 w 10000"/>
              <a:gd name="connsiteY41" fmla="*/ 4099 h 10000"/>
              <a:gd name="connsiteX42" fmla="*/ 3302 w 10000"/>
              <a:gd name="connsiteY42" fmla="*/ 4608 h 10000"/>
              <a:gd name="connsiteX43" fmla="*/ 3389 w 10000"/>
              <a:gd name="connsiteY43" fmla="*/ 4961 h 10000"/>
              <a:gd name="connsiteX44" fmla="*/ 3476 w 10000"/>
              <a:gd name="connsiteY44" fmla="*/ 5491 h 10000"/>
              <a:gd name="connsiteX45" fmla="*/ 3520 w 10000"/>
              <a:gd name="connsiteY45" fmla="*/ 6057 h 10000"/>
              <a:gd name="connsiteX46" fmla="*/ 3624 w 10000"/>
              <a:gd name="connsiteY46" fmla="*/ 6537 h 10000"/>
              <a:gd name="connsiteX47" fmla="*/ 3693 w 10000"/>
              <a:gd name="connsiteY47" fmla="*/ 6926 h 10000"/>
              <a:gd name="connsiteX48" fmla="*/ 3859 w 10000"/>
              <a:gd name="connsiteY48" fmla="*/ 7597 h 10000"/>
              <a:gd name="connsiteX49" fmla="*/ 3925 w 10000"/>
              <a:gd name="connsiteY49" fmla="*/ 7774 h 10000"/>
              <a:gd name="connsiteX50" fmla="*/ 4008 w 10000"/>
              <a:gd name="connsiteY50" fmla="*/ 8092 h 10000"/>
              <a:gd name="connsiteX51" fmla="*/ 4177 w 10000"/>
              <a:gd name="connsiteY51" fmla="*/ 8777 h 10000"/>
              <a:gd name="connsiteX52" fmla="*/ 4262 w 10000"/>
              <a:gd name="connsiteY52" fmla="*/ 8919 h 10000"/>
              <a:gd name="connsiteX53" fmla="*/ 5399 w 10000"/>
              <a:gd name="connsiteY53" fmla="*/ 6611 h 10000"/>
              <a:gd name="connsiteX54" fmla="*/ 7238 w 10000"/>
              <a:gd name="connsiteY54" fmla="*/ 6532 h 10000"/>
              <a:gd name="connsiteX55" fmla="*/ 10000 w 10000"/>
              <a:gd name="connsiteY55" fmla="*/ 9046 h 10000"/>
              <a:gd name="connsiteX56" fmla="*/ 9986 w 10000"/>
              <a:gd name="connsiteY56" fmla="*/ 10000 h 10000"/>
              <a:gd name="connsiteX0" fmla="*/ 0 w 10000"/>
              <a:gd name="connsiteY0" fmla="*/ 9894 h 10000"/>
              <a:gd name="connsiteX1" fmla="*/ 85 w 10000"/>
              <a:gd name="connsiteY1" fmla="*/ 9399 h 10000"/>
              <a:gd name="connsiteX2" fmla="*/ 165 w 10000"/>
              <a:gd name="connsiteY2" fmla="*/ 8989 h 10000"/>
              <a:gd name="connsiteX3" fmla="*/ 226 w 10000"/>
              <a:gd name="connsiteY3" fmla="*/ 8940 h 10000"/>
              <a:gd name="connsiteX4" fmla="*/ 311 w 10000"/>
              <a:gd name="connsiteY4" fmla="*/ 8905 h 10000"/>
              <a:gd name="connsiteX5" fmla="*/ 372 w 10000"/>
              <a:gd name="connsiteY5" fmla="*/ 8869 h 10000"/>
              <a:gd name="connsiteX6" fmla="*/ 457 w 10000"/>
              <a:gd name="connsiteY6" fmla="*/ 8834 h 10000"/>
              <a:gd name="connsiteX7" fmla="*/ 539 w 10000"/>
              <a:gd name="connsiteY7" fmla="*/ 8799 h 10000"/>
              <a:gd name="connsiteX8" fmla="*/ 621 w 10000"/>
              <a:gd name="connsiteY8" fmla="*/ 8763 h 10000"/>
              <a:gd name="connsiteX9" fmla="*/ 728 w 10000"/>
              <a:gd name="connsiteY9" fmla="*/ 8530 h 10000"/>
              <a:gd name="connsiteX10" fmla="*/ 784 w 10000"/>
              <a:gd name="connsiteY10" fmla="*/ 7929 h 10000"/>
              <a:gd name="connsiteX11" fmla="*/ 842 w 10000"/>
              <a:gd name="connsiteY11" fmla="*/ 7717 h 10000"/>
              <a:gd name="connsiteX12" fmla="*/ 944 w 10000"/>
              <a:gd name="connsiteY12" fmla="*/ 7102 h 10000"/>
              <a:gd name="connsiteX13" fmla="*/ 1005 w 10000"/>
              <a:gd name="connsiteY13" fmla="*/ 6693 h 10000"/>
              <a:gd name="connsiteX14" fmla="*/ 1087 w 10000"/>
              <a:gd name="connsiteY14" fmla="*/ 6254 h 10000"/>
              <a:gd name="connsiteX15" fmla="*/ 1148 w 10000"/>
              <a:gd name="connsiteY15" fmla="*/ 5845 h 10000"/>
              <a:gd name="connsiteX16" fmla="*/ 1228 w 10000"/>
              <a:gd name="connsiteY16" fmla="*/ 5244 h 10000"/>
              <a:gd name="connsiteX17" fmla="*/ 1306 w 10000"/>
              <a:gd name="connsiteY17" fmla="*/ 4431 h 10000"/>
              <a:gd name="connsiteX18" fmla="*/ 1405 w 10000"/>
              <a:gd name="connsiteY18" fmla="*/ 3830 h 10000"/>
              <a:gd name="connsiteX19" fmla="*/ 1462 w 10000"/>
              <a:gd name="connsiteY19" fmla="*/ 3216 h 10000"/>
              <a:gd name="connsiteX20" fmla="*/ 1544 w 10000"/>
              <a:gd name="connsiteY20" fmla="*/ 2792 h 10000"/>
              <a:gd name="connsiteX21" fmla="*/ 1605 w 10000"/>
              <a:gd name="connsiteY21" fmla="*/ 2205 h 10000"/>
              <a:gd name="connsiteX22" fmla="*/ 1685 w 10000"/>
              <a:gd name="connsiteY22" fmla="*/ 1746 h 10000"/>
              <a:gd name="connsiteX23" fmla="*/ 1768 w 10000"/>
              <a:gd name="connsiteY23" fmla="*/ 1357 h 10000"/>
              <a:gd name="connsiteX24" fmla="*/ 1845 w 10000"/>
              <a:gd name="connsiteY24" fmla="*/ 919 h 10000"/>
              <a:gd name="connsiteX25" fmla="*/ 1951 w 10000"/>
              <a:gd name="connsiteY25" fmla="*/ 898 h 10000"/>
              <a:gd name="connsiteX26" fmla="*/ 2031 w 10000"/>
              <a:gd name="connsiteY26" fmla="*/ 459 h 10000"/>
              <a:gd name="connsiteX27" fmla="*/ 2111 w 10000"/>
              <a:gd name="connsiteY27" fmla="*/ 49 h 10000"/>
              <a:gd name="connsiteX28" fmla="*/ 2193 w 10000"/>
              <a:gd name="connsiteY28" fmla="*/ 0 h 10000"/>
              <a:gd name="connsiteX29" fmla="*/ 2281 w 10000"/>
              <a:gd name="connsiteY29" fmla="*/ 332 h 10000"/>
              <a:gd name="connsiteX30" fmla="*/ 2347 w 10000"/>
              <a:gd name="connsiteY30" fmla="*/ 686 h 10000"/>
              <a:gd name="connsiteX31" fmla="*/ 2410 w 10000"/>
              <a:gd name="connsiteY31" fmla="*/ 1251 h 10000"/>
              <a:gd name="connsiteX32" fmla="*/ 2476 w 10000"/>
              <a:gd name="connsiteY32" fmla="*/ 1943 h 10000"/>
              <a:gd name="connsiteX33" fmla="*/ 2540 w 10000"/>
              <a:gd name="connsiteY33" fmla="*/ 2509 h 10000"/>
              <a:gd name="connsiteX34" fmla="*/ 2624 w 10000"/>
              <a:gd name="connsiteY34" fmla="*/ 3053 h 10000"/>
              <a:gd name="connsiteX35" fmla="*/ 2734 w 10000"/>
              <a:gd name="connsiteY35" fmla="*/ 3583 h 10000"/>
              <a:gd name="connsiteX36" fmla="*/ 2819 w 10000"/>
              <a:gd name="connsiteY36" fmla="*/ 3887 h 10000"/>
              <a:gd name="connsiteX37" fmla="*/ 2885 w 10000"/>
              <a:gd name="connsiteY37" fmla="*/ 4042 h 10000"/>
              <a:gd name="connsiteX38" fmla="*/ 2987 w 10000"/>
              <a:gd name="connsiteY38" fmla="*/ 4184 h 10000"/>
              <a:gd name="connsiteX39" fmla="*/ 3048 w 10000"/>
              <a:gd name="connsiteY39" fmla="*/ 4148 h 10000"/>
              <a:gd name="connsiteX40" fmla="*/ 3111 w 10000"/>
              <a:gd name="connsiteY40" fmla="*/ 4113 h 10000"/>
              <a:gd name="connsiteX41" fmla="*/ 3196 w 10000"/>
              <a:gd name="connsiteY41" fmla="*/ 4099 h 10000"/>
              <a:gd name="connsiteX42" fmla="*/ 3302 w 10000"/>
              <a:gd name="connsiteY42" fmla="*/ 4608 h 10000"/>
              <a:gd name="connsiteX43" fmla="*/ 3389 w 10000"/>
              <a:gd name="connsiteY43" fmla="*/ 4961 h 10000"/>
              <a:gd name="connsiteX44" fmla="*/ 3476 w 10000"/>
              <a:gd name="connsiteY44" fmla="*/ 5491 h 10000"/>
              <a:gd name="connsiteX45" fmla="*/ 3520 w 10000"/>
              <a:gd name="connsiteY45" fmla="*/ 6057 h 10000"/>
              <a:gd name="connsiteX46" fmla="*/ 3624 w 10000"/>
              <a:gd name="connsiteY46" fmla="*/ 6537 h 10000"/>
              <a:gd name="connsiteX47" fmla="*/ 3693 w 10000"/>
              <a:gd name="connsiteY47" fmla="*/ 6926 h 10000"/>
              <a:gd name="connsiteX48" fmla="*/ 3859 w 10000"/>
              <a:gd name="connsiteY48" fmla="*/ 7597 h 10000"/>
              <a:gd name="connsiteX49" fmla="*/ 3925 w 10000"/>
              <a:gd name="connsiteY49" fmla="*/ 7774 h 10000"/>
              <a:gd name="connsiteX50" fmla="*/ 4008 w 10000"/>
              <a:gd name="connsiteY50" fmla="*/ 8092 h 10000"/>
              <a:gd name="connsiteX51" fmla="*/ 4177 w 10000"/>
              <a:gd name="connsiteY51" fmla="*/ 8777 h 10000"/>
              <a:gd name="connsiteX52" fmla="*/ 4262 w 10000"/>
              <a:gd name="connsiteY52" fmla="*/ 8919 h 10000"/>
              <a:gd name="connsiteX53" fmla="*/ 5399 w 10000"/>
              <a:gd name="connsiteY53" fmla="*/ 6611 h 10000"/>
              <a:gd name="connsiteX54" fmla="*/ 7238 w 10000"/>
              <a:gd name="connsiteY54" fmla="*/ 6532 h 10000"/>
              <a:gd name="connsiteX55" fmla="*/ 10000 w 10000"/>
              <a:gd name="connsiteY55" fmla="*/ 9046 h 10000"/>
              <a:gd name="connsiteX56" fmla="*/ 9986 w 10000"/>
              <a:gd name="connsiteY56" fmla="*/ 10000 h 10000"/>
              <a:gd name="connsiteX0" fmla="*/ 0 w 10000"/>
              <a:gd name="connsiteY0" fmla="*/ 9894 h 10000"/>
              <a:gd name="connsiteX1" fmla="*/ 85 w 10000"/>
              <a:gd name="connsiteY1" fmla="*/ 9399 h 10000"/>
              <a:gd name="connsiteX2" fmla="*/ 165 w 10000"/>
              <a:gd name="connsiteY2" fmla="*/ 8989 h 10000"/>
              <a:gd name="connsiteX3" fmla="*/ 226 w 10000"/>
              <a:gd name="connsiteY3" fmla="*/ 8940 h 10000"/>
              <a:gd name="connsiteX4" fmla="*/ 311 w 10000"/>
              <a:gd name="connsiteY4" fmla="*/ 8905 h 10000"/>
              <a:gd name="connsiteX5" fmla="*/ 372 w 10000"/>
              <a:gd name="connsiteY5" fmla="*/ 8869 h 10000"/>
              <a:gd name="connsiteX6" fmla="*/ 457 w 10000"/>
              <a:gd name="connsiteY6" fmla="*/ 8834 h 10000"/>
              <a:gd name="connsiteX7" fmla="*/ 539 w 10000"/>
              <a:gd name="connsiteY7" fmla="*/ 8799 h 10000"/>
              <a:gd name="connsiteX8" fmla="*/ 621 w 10000"/>
              <a:gd name="connsiteY8" fmla="*/ 8763 h 10000"/>
              <a:gd name="connsiteX9" fmla="*/ 728 w 10000"/>
              <a:gd name="connsiteY9" fmla="*/ 8530 h 10000"/>
              <a:gd name="connsiteX10" fmla="*/ 784 w 10000"/>
              <a:gd name="connsiteY10" fmla="*/ 7929 h 10000"/>
              <a:gd name="connsiteX11" fmla="*/ 842 w 10000"/>
              <a:gd name="connsiteY11" fmla="*/ 7717 h 10000"/>
              <a:gd name="connsiteX12" fmla="*/ 944 w 10000"/>
              <a:gd name="connsiteY12" fmla="*/ 7102 h 10000"/>
              <a:gd name="connsiteX13" fmla="*/ 1005 w 10000"/>
              <a:gd name="connsiteY13" fmla="*/ 6693 h 10000"/>
              <a:gd name="connsiteX14" fmla="*/ 1087 w 10000"/>
              <a:gd name="connsiteY14" fmla="*/ 6254 h 10000"/>
              <a:gd name="connsiteX15" fmla="*/ 1148 w 10000"/>
              <a:gd name="connsiteY15" fmla="*/ 5845 h 10000"/>
              <a:gd name="connsiteX16" fmla="*/ 1228 w 10000"/>
              <a:gd name="connsiteY16" fmla="*/ 5244 h 10000"/>
              <a:gd name="connsiteX17" fmla="*/ 1306 w 10000"/>
              <a:gd name="connsiteY17" fmla="*/ 4431 h 10000"/>
              <a:gd name="connsiteX18" fmla="*/ 1405 w 10000"/>
              <a:gd name="connsiteY18" fmla="*/ 3830 h 10000"/>
              <a:gd name="connsiteX19" fmla="*/ 1462 w 10000"/>
              <a:gd name="connsiteY19" fmla="*/ 3216 h 10000"/>
              <a:gd name="connsiteX20" fmla="*/ 1544 w 10000"/>
              <a:gd name="connsiteY20" fmla="*/ 2792 h 10000"/>
              <a:gd name="connsiteX21" fmla="*/ 1605 w 10000"/>
              <a:gd name="connsiteY21" fmla="*/ 2205 h 10000"/>
              <a:gd name="connsiteX22" fmla="*/ 1685 w 10000"/>
              <a:gd name="connsiteY22" fmla="*/ 1746 h 10000"/>
              <a:gd name="connsiteX23" fmla="*/ 1768 w 10000"/>
              <a:gd name="connsiteY23" fmla="*/ 1357 h 10000"/>
              <a:gd name="connsiteX24" fmla="*/ 1845 w 10000"/>
              <a:gd name="connsiteY24" fmla="*/ 919 h 10000"/>
              <a:gd name="connsiteX25" fmla="*/ 1951 w 10000"/>
              <a:gd name="connsiteY25" fmla="*/ 898 h 10000"/>
              <a:gd name="connsiteX26" fmla="*/ 2031 w 10000"/>
              <a:gd name="connsiteY26" fmla="*/ 459 h 10000"/>
              <a:gd name="connsiteX27" fmla="*/ 2111 w 10000"/>
              <a:gd name="connsiteY27" fmla="*/ 49 h 10000"/>
              <a:gd name="connsiteX28" fmla="*/ 2193 w 10000"/>
              <a:gd name="connsiteY28" fmla="*/ 0 h 10000"/>
              <a:gd name="connsiteX29" fmla="*/ 2281 w 10000"/>
              <a:gd name="connsiteY29" fmla="*/ 332 h 10000"/>
              <a:gd name="connsiteX30" fmla="*/ 2347 w 10000"/>
              <a:gd name="connsiteY30" fmla="*/ 686 h 10000"/>
              <a:gd name="connsiteX31" fmla="*/ 2410 w 10000"/>
              <a:gd name="connsiteY31" fmla="*/ 1251 h 10000"/>
              <a:gd name="connsiteX32" fmla="*/ 2476 w 10000"/>
              <a:gd name="connsiteY32" fmla="*/ 1943 h 10000"/>
              <a:gd name="connsiteX33" fmla="*/ 2540 w 10000"/>
              <a:gd name="connsiteY33" fmla="*/ 2509 h 10000"/>
              <a:gd name="connsiteX34" fmla="*/ 2624 w 10000"/>
              <a:gd name="connsiteY34" fmla="*/ 3053 h 10000"/>
              <a:gd name="connsiteX35" fmla="*/ 2734 w 10000"/>
              <a:gd name="connsiteY35" fmla="*/ 3583 h 10000"/>
              <a:gd name="connsiteX36" fmla="*/ 2819 w 10000"/>
              <a:gd name="connsiteY36" fmla="*/ 3887 h 10000"/>
              <a:gd name="connsiteX37" fmla="*/ 2885 w 10000"/>
              <a:gd name="connsiteY37" fmla="*/ 4042 h 10000"/>
              <a:gd name="connsiteX38" fmla="*/ 2987 w 10000"/>
              <a:gd name="connsiteY38" fmla="*/ 4184 h 10000"/>
              <a:gd name="connsiteX39" fmla="*/ 3048 w 10000"/>
              <a:gd name="connsiteY39" fmla="*/ 4148 h 10000"/>
              <a:gd name="connsiteX40" fmla="*/ 3111 w 10000"/>
              <a:gd name="connsiteY40" fmla="*/ 4113 h 10000"/>
              <a:gd name="connsiteX41" fmla="*/ 3196 w 10000"/>
              <a:gd name="connsiteY41" fmla="*/ 4099 h 10000"/>
              <a:gd name="connsiteX42" fmla="*/ 3302 w 10000"/>
              <a:gd name="connsiteY42" fmla="*/ 4608 h 10000"/>
              <a:gd name="connsiteX43" fmla="*/ 3389 w 10000"/>
              <a:gd name="connsiteY43" fmla="*/ 4961 h 10000"/>
              <a:gd name="connsiteX44" fmla="*/ 3476 w 10000"/>
              <a:gd name="connsiteY44" fmla="*/ 5491 h 10000"/>
              <a:gd name="connsiteX45" fmla="*/ 3520 w 10000"/>
              <a:gd name="connsiteY45" fmla="*/ 6057 h 10000"/>
              <a:gd name="connsiteX46" fmla="*/ 3624 w 10000"/>
              <a:gd name="connsiteY46" fmla="*/ 6537 h 10000"/>
              <a:gd name="connsiteX47" fmla="*/ 3693 w 10000"/>
              <a:gd name="connsiteY47" fmla="*/ 6926 h 10000"/>
              <a:gd name="connsiteX48" fmla="*/ 3859 w 10000"/>
              <a:gd name="connsiteY48" fmla="*/ 7597 h 10000"/>
              <a:gd name="connsiteX49" fmla="*/ 3925 w 10000"/>
              <a:gd name="connsiteY49" fmla="*/ 7774 h 10000"/>
              <a:gd name="connsiteX50" fmla="*/ 4008 w 10000"/>
              <a:gd name="connsiteY50" fmla="*/ 8092 h 10000"/>
              <a:gd name="connsiteX51" fmla="*/ 4177 w 10000"/>
              <a:gd name="connsiteY51" fmla="*/ 8777 h 10000"/>
              <a:gd name="connsiteX52" fmla="*/ 4262 w 10000"/>
              <a:gd name="connsiteY52" fmla="*/ 8919 h 10000"/>
              <a:gd name="connsiteX53" fmla="*/ 5399 w 10000"/>
              <a:gd name="connsiteY53" fmla="*/ 6611 h 10000"/>
              <a:gd name="connsiteX54" fmla="*/ 7238 w 10000"/>
              <a:gd name="connsiteY54" fmla="*/ 6532 h 10000"/>
              <a:gd name="connsiteX55" fmla="*/ 10000 w 10000"/>
              <a:gd name="connsiteY55" fmla="*/ 9046 h 10000"/>
              <a:gd name="connsiteX56" fmla="*/ 9986 w 10000"/>
              <a:gd name="connsiteY56" fmla="*/ 10000 h 10000"/>
              <a:gd name="connsiteX0" fmla="*/ 0 w 10000"/>
              <a:gd name="connsiteY0" fmla="*/ 9894 h 10000"/>
              <a:gd name="connsiteX1" fmla="*/ 85 w 10000"/>
              <a:gd name="connsiteY1" fmla="*/ 9399 h 10000"/>
              <a:gd name="connsiteX2" fmla="*/ 165 w 10000"/>
              <a:gd name="connsiteY2" fmla="*/ 8989 h 10000"/>
              <a:gd name="connsiteX3" fmla="*/ 226 w 10000"/>
              <a:gd name="connsiteY3" fmla="*/ 8940 h 10000"/>
              <a:gd name="connsiteX4" fmla="*/ 311 w 10000"/>
              <a:gd name="connsiteY4" fmla="*/ 8905 h 10000"/>
              <a:gd name="connsiteX5" fmla="*/ 372 w 10000"/>
              <a:gd name="connsiteY5" fmla="*/ 8869 h 10000"/>
              <a:gd name="connsiteX6" fmla="*/ 457 w 10000"/>
              <a:gd name="connsiteY6" fmla="*/ 8834 h 10000"/>
              <a:gd name="connsiteX7" fmla="*/ 539 w 10000"/>
              <a:gd name="connsiteY7" fmla="*/ 8799 h 10000"/>
              <a:gd name="connsiteX8" fmla="*/ 621 w 10000"/>
              <a:gd name="connsiteY8" fmla="*/ 8763 h 10000"/>
              <a:gd name="connsiteX9" fmla="*/ 728 w 10000"/>
              <a:gd name="connsiteY9" fmla="*/ 8530 h 10000"/>
              <a:gd name="connsiteX10" fmla="*/ 784 w 10000"/>
              <a:gd name="connsiteY10" fmla="*/ 7929 h 10000"/>
              <a:gd name="connsiteX11" fmla="*/ 842 w 10000"/>
              <a:gd name="connsiteY11" fmla="*/ 7717 h 10000"/>
              <a:gd name="connsiteX12" fmla="*/ 944 w 10000"/>
              <a:gd name="connsiteY12" fmla="*/ 7102 h 10000"/>
              <a:gd name="connsiteX13" fmla="*/ 1005 w 10000"/>
              <a:gd name="connsiteY13" fmla="*/ 6693 h 10000"/>
              <a:gd name="connsiteX14" fmla="*/ 1087 w 10000"/>
              <a:gd name="connsiteY14" fmla="*/ 6254 h 10000"/>
              <a:gd name="connsiteX15" fmla="*/ 1148 w 10000"/>
              <a:gd name="connsiteY15" fmla="*/ 5845 h 10000"/>
              <a:gd name="connsiteX16" fmla="*/ 1228 w 10000"/>
              <a:gd name="connsiteY16" fmla="*/ 5244 h 10000"/>
              <a:gd name="connsiteX17" fmla="*/ 1306 w 10000"/>
              <a:gd name="connsiteY17" fmla="*/ 4431 h 10000"/>
              <a:gd name="connsiteX18" fmla="*/ 1405 w 10000"/>
              <a:gd name="connsiteY18" fmla="*/ 3830 h 10000"/>
              <a:gd name="connsiteX19" fmla="*/ 1462 w 10000"/>
              <a:gd name="connsiteY19" fmla="*/ 3216 h 10000"/>
              <a:gd name="connsiteX20" fmla="*/ 1544 w 10000"/>
              <a:gd name="connsiteY20" fmla="*/ 2792 h 10000"/>
              <a:gd name="connsiteX21" fmla="*/ 1605 w 10000"/>
              <a:gd name="connsiteY21" fmla="*/ 2205 h 10000"/>
              <a:gd name="connsiteX22" fmla="*/ 1685 w 10000"/>
              <a:gd name="connsiteY22" fmla="*/ 1746 h 10000"/>
              <a:gd name="connsiteX23" fmla="*/ 1768 w 10000"/>
              <a:gd name="connsiteY23" fmla="*/ 1357 h 10000"/>
              <a:gd name="connsiteX24" fmla="*/ 1845 w 10000"/>
              <a:gd name="connsiteY24" fmla="*/ 919 h 10000"/>
              <a:gd name="connsiteX25" fmla="*/ 1951 w 10000"/>
              <a:gd name="connsiteY25" fmla="*/ 898 h 10000"/>
              <a:gd name="connsiteX26" fmla="*/ 2031 w 10000"/>
              <a:gd name="connsiteY26" fmla="*/ 459 h 10000"/>
              <a:gd name="connsiteX27" fmla="*/ 2111 w 10000"/>
              <a:gd name="connsiteY27" fmla="*/ 49 h 10000"/>
              <a:gd name="connsiteX28" fmla="*/ 2193 w 10000"/>
              <a:gd name="connsiteY28" fmla="*/ 0 h 10000"/>
              <a:gd name="connsiteX29" fmla="*/ 2281 w 10000"/>
              <a:gd name="connsiteY29" fmla="*/ 332 h 10000"/>
              <a:gd name="connsiteX30" fmla="*/ 2347 w 10000"/>
              <a:gd name="connsiteY30" fmla="*/ 686 h 10000"/>
              <a:gd name="connsiteX31" fmla="*/ 2410 w 10000"/>
              <a:gd name="connsiteY31" fmla="*/ 1251 h 10000"/>
              <a:gd name="connsiteX32" fmla="*/ 2476 w 10000"/>
              <a:gd name="connsiteY32" fmla="*/ 1943 h 10000"/>
              <a:gd name="connsiteX33" fmla="*/ 2540 w 10000"/>
              <a:gd name="connsiteY33" fmla="*/ 2509 h 10000"/>
              <a:gd name="connsiteX34" fmla="*/ 2624 w 10000"/>
              <a:gd name="connsiteY34" fmla="*/ 3053 h 10000"/>
              <a:gd name="connsiteX35" fmla="*/ 2734 w 10000"/>
              <a:gd name="connsiteY35" fmla="*/ 3583 h 10000"/>
              <a:gd name="connsiteX36" fmla="*/ 2819 w 10000"/>
              <a:gd name="connsiteY36" fmla="*/ 3887 h 10000"/>
              <a:gd name="connsiteX37" fmla="*/ 2885 w 10000"/>
              <a:gd name="connsiteY37" fmla="*/ 4042 h 10000"/>
              <a:gd name="connsiteX38" fmla="*/ 2987 w 10000"/>
              <a:gd name="connsiteY38" fmla="*/ 4184 h 10000"/>
              <a:gd name="connsiteX39" fmla="*/ 3048 w 10000"/>
              <a:gd name="connsiteY39" fmla="*/ 4148 h 10000"/>
              <a:gd name="connsiteX40" fmla="*/ 3111 w 10000"/>
              <a:gd name="connsiteY40" fmla="*/ 4113 h 10000"/>
              <a:gd name="connsiteX41" fmla="*/ 3196 w 10000"/>
              <a:gd name="connsiteY41" fmla="*/ 4099 h 10000"/>
              <a:gd name="connsiteX42" fmla="*/ 3302 w 10000"/>
              <a:gd name="connsiteY42" fmla="*/ 4608 h 10000"/>
              <a:gd name="connsiteX43" fmla="*/ 3389 w 10000"/>
              <a:gd name="connsiteY43" fmla="*/ 4961 h 10000"/>
              <a:gd name="connsiteX44" fmla="*/ 3476 w 10000"/>
              <a:gd name="connsiteY44" fmla="*/ 5491 h 10000"/>
              <a:gd name="connsiteX45" fmla="*/ 3520 w 10000"/>
              <a:gd name="connsiteY45" fmla="*/ 6057 h 10000"/>
              <a:gd name="connsiteX46" fmla="*/ 3624 w 10000"/>
              <a:gd name="connsiteY46" fmla="*/ 6537 h 10000"/>
              <a:gd name="connsiteX47" fmla="*/ 3859 w 10000"/>
              <a:gd name="connsiteY47" fmla="*/ 7597 h 10000"/>
              <a:gd name="connsiteX48" fmla="*/ 3925 w 10000"/>
              <a:gd name="connsiteY48" fmla="*/ 7774 h 10000"/>
              <a:gd name="connsiteX49" fmla="*/ 4008 w 10000"/>
              <a:gd name="connsiteY49" fmla="*/ 8092 h 10000"/>
              <a:gd name="connsiteX50" fmla="*/ 4177 w 10000"/>
              <a:gd name="connsiteY50" fmla="*/ 8777 h 10000"/>
              <a:gd name="connsiteX51" fmla="*/ 4262 w 10000"/>
              <a:gd name="connsiteY51" fmla="*/ 8919 h 10000"/>
              <a:gd name="connsiteX52" fmla="*/ 5399 w 10000"/>
              <a:gd name="connsiteY52" fmla="*/ 6611 h 10000"/>
              <a:gd name="connsiteX53" fmla="*/ 7238 w 10000"/>
              <a:gd name="connsiteY53" fmla="*/ 6532 h 10000"/>
              <a:gd name="connsiteX54" fmla="*/ 10000 w 10000"/>
              <a:gd name="connsiteY54" fmla="*/ 9046 h 10000"/>
              <a:gd name="connsiteX55" fmla="*/ 9986 w 10000"/>
              <a:gd name="connsiteY55" fmla="*/ 10000 h 10000"/>
              <a:gd name="connsiteX0" fmla="*/ 0 w 10000"/>
              <a:gd name="connsiteY0" fmla="*/ 9894 h 10000"/>
              <a:gd name="connsiteX1" fmla="*/ 85 w 10000"/>
              <a:gd name="connsiteY1" fmla="*/ 9399 h 10000"/>
              <a:gd name="connsiteX2" fmla="*/ 165 w 10000"/>
              <a:gd name="connsiteY2" fmla="*/ 8989 h 10000"/>
              <a:gd name="connsiteX3" fmla="*/ 226 w 10000"/>
              <a:gd name="connsiteY3" fmla="*/ 8940 h 10000"/>
              <a:gd name="connsiteX4" fmla="*/ 311 w 10000"/>
              <a:gd name="connsiteY4" fmla="*/ 8905 h 10000"/>
              <a:gd name="connsiteX5" fmla="*/ 372 w 10000"/>
              <a:gd name="connsiteY5" fmla="*/ 8869 h 10000"/>
              <a:gd name="connsiteX6" fmla="*/ 457 w 10000"/>
              <a:gd name="connsiteY6" fmla="*/ 8834 h 10000"/>
              <a:gd name="connsiteX7" fmla="*/ 539 w 10000"/>
              <a:gd name="connsiteY7" fmla="*/ 8799 h 10000"/>
              <a:gd name="connsiteX8" fmla="*/ 621 w 10000"/>
              <a:gd name="connsiteY8" fmla="*/ 8763 h 10000"/>
              <a:gd name="connsiteX9" fmla="*/ 728 w 10000"/>
              <a:gd name="connsiteY9" fmla="*/ 8530 h 10000"/>
              <a:gd name="connsiteX10" fmla="*/ 784 w 10000"/>
              <a:gd name="connsiteY10" fmla="*/ 7929 h 10000"/>
              <a:gd name="connsiteX11" fmla="*/ 842 w 10000"/>
              <a:gd name="connsiteY11" fmla="*/ 7717 h 10000"/>
              <a:gd name="connsiteX12" fmla="*/ 944 w 10000"/>
              <a:gd name="connsiteY12" fmla="*/ 7102 h 10000"/>
              <a:gd name="connsiteX13" fmla="*/ 1005 w 10000"/>
              <a:gd name="connsiteY13" fmla="*/ 6693 h 10000"/>
              <a:gd name="connsiteX14" fmla="*/ 1087 w 10000"/>
              <a:gd name="connsiteY14" fmla="*/ 6254 h 10000"/>
              <a:gd name="connsiteX15" fmla="*/ 1148 w 10000"/>
              <a:gd name="connsiteY15" fmla="*/ 5845 h 10000"/>
              <a:gd name="connsiteX16" fmla="*/ 1228 w 10000"/>
              <a:gd name="connsiteY16" fmla="*/ 5244 h 10000"/>
              <a:gd name="connsiteX17" fmla="*/ 1306 w 10000"/>
              <a:gd name="connsiteY17" fmla="*/ 4431 h 10000"/>
              <a:gd name="connsiteX18" fmla="*/ 1405 w 10000"/>
              <a:gd name="connsiteY18" fmla="*/ 3830 h 10000"/>
              <a:gd name="connsiteX19" fmla="*/ 1462 w 10000"/>
              <a:gd name="connsiteY19" fmla="*/ 3216 h 10000"/>
              <a:gd name="connsiteX20" fmla="*/ 1544 w 10000"/>
              <a:gd name="connsiteY20" fmla="*/ 2792 h 10000"/>
              <a:gd name="connsiteX21" fmla="*/ 1605 w 10000"/>
              <a:gd name="connsiteY21" fmla="*/ 2205 h 10000"/>
              <a:gd name="connsiteX22" fmla="*/ 1685 w 10000"/>
              <a:gd name="connsiteY22" fmla="*/ 1746 h 10000"/>
              <a:gd name="connsiteX23" fmla="*/ 1768 w 10000"/>
              <a:gd name="connsiteY23" fmla="*/ 1357 h 10000"/>
              <a:gd name="connsiteX24" fmla="*/ 1845 w 10000"/>
              <a:gd name="connsiteY24" fmla="*/ 919 h 10000"/>
              <a:gd name="connsiteX25" fmla="*/ 1951 w 10000"/>
              <a:gd name="connsiteY25" fmla="*/ 898 h 10000"/>
              <a:gd name="connsiteX26" fmla="*/ 2031 w 10000"/>
              <a:gd name="connsiteY26" fmla="*/ 459 h 10000"/>
              <a:gd name="connsiteX27" fmla="*/ 2111 w 10000"/>
              <a:gd name="connsiteY27" fmla="*/ 49 h 10000"/>
              <a:gd name="connsiteX28" fmla="*/ 2193 w 10000"/>
              <a:gd name="connsiteY28" fmla="*/ 0 h 10000"/>
              <a:gd name="connsiteX29" fmla="*/ 2281 w 10000"/>
              <a:gd name="connsiteY29" fmla="*/ 332 h 10000"/>
              <a:gd name="connsiteX30" fmla="*/ 2347 w 10000"/>
              <a:gd name="connsiteY30" fmla="*/ 686 h 10000"/>
              <a:gd name="connsiteX31" fmla="*/ 2410 w 10000"/>
              <a:gd name="connsiteY31" fmla="*/ 1251 h 10000"/>
              <a:gd name="connsiteX32" fmla="*/ 2476 w 10000"/>
              <a:gd name="connsiteY32" fmla="*/ 1943 h 10000"/>
              <a:gd name="connsiteX33" fmla="*/ 2540 w 10000"/>
              <a:gd name="connsiteY33" fmla="*/ 2509 h 10000"/>
              <a:gd name="connsiteX34" fmla="*/ 2624 w 10000"/>
              <a:gd name="connsiteY34" fmla="*/ 3053 h 10000"/>
              <a:gd name="connsiteX35" fmla="*/ 2734 w 10000"/>
              <a:gd name="connsiteY35" fmla="*/ 3583 h 10000"/>
              <a:gd name="connsiteX36" fmla="*/ 2819 w 10000"/>
              <a:gd name="connsiteY36" fmla="*/ 3887 h 10000"/>
              <a:gd name="connsiteX37" fmla="*/ 2885 w 10000"/>
              <a:gd name="connsiteY37" fmla="*/ 4042 h 10000"/>
              <a:gd name="connsiteX38" fmla="*/ 2987 w 10000"/>
              <a:gd name="connsiteY38" fmla="*/ 4184 h 10000"/>
              <a:gd name="connsiteX39" fmla="*/ 3048 w 10000"/>
              <a:gd name="connsiteY39" fmla="*/ 4148 h 10000"/>
              <a:gd name="connsiteX40" fmla="*/ 3111 w 10000"/>
              <a:gd name="connsiteY40" fmla="*/ 4113 h 10000"/>
              <a:gd name="connsiteX41" fmla="*/ 3196 w 10000"/>
              <a:gd name="connsiteY41" fmla="*/ 4099 h 10000"/>
              <a:gd name="connsiteX42" fmla="*/ 3302 w 10000"/>
              <a:gd name="connsiteY42" fmla="*/ 4608 h 10000"/>
              <a:gd name="connsiteX43" fmla="*/ 3389 w 10000"/>
              <a:gd name="connsiteY43" fmla="*/ 4961 h 10000"/>
              <a:gd name="connsiteX44" fmla="*/ 3476 w 10000"/>
              <a:gd name="connsiteY44" fmla="*/ 5491 h 10000"/>
              <a:gd name="connsiteX45" fmla="*/ 3520 w 10000"/>
              <a:gd name="connsiteY45" fmla="*/ 6057 h 10000"/>
              <a:gd name="connsiteX46" fmla="*/ 3624 w 10000"/>
              <a:gd name="connsiteY46" fmla="*/ 6537 h 10000"/>
              <a:gd name="connsiteX47" fmla="*/ 3925 w 10000"/>
              <a:gd name="connsiteY47" fmla="*/ 7774 h 10000"/>
              <a:gd name="connsiteX48" fmla="*/ 4008 w 10000"/>
              <a:gd name="connsiteY48" fmla="*/ 8092 h 10000"/>
              <a:gd name="connsiteX49" fmla="*/ 4177 w 10000"/>
              <a:gd name="connsiteY49" fmla="*/ 8777 h 10000"/>
              <a:gd name="connsiteX50" fmla="*/ 4262 w 10000"/>
              <a:gd name="connsiteY50" fmla="*/ 8919 h 10000"/>
              <a:gd name="connsiteX51" fmla="*/ 5399 w 10000"/>
              <a:gd name="connsiteY51" fmla="*/ 6611 h 10000"/>
              <a:gd name="connsiteX52" fmla="*/ 7238 w 10000"/>
              <a:gd name="connsiteY52" fmla="*/ 6532 h 10000"/>
              <a:gd name="connsiteX53" fmla="*/ 10000 w 10000"/>
              <a:gd name="connsiteY53" fmla="*/ 9046 h 10000"/>
              <a:gd name="connsiteX54" fmla="*/ 9986 w 10000"/>
              <a:gd name="connsiteY54" fmla="*/ 10000 h 10000"/>
              <a:gd name="connsiteX0" fmla="*/ 0 w 10000"/>
              <a:gd name="connsiteY0" fmla="*/ 9894 h 10000"/>
              <a:gd name="connsiteX1" fmla="*/ 85 w 10000"/>
              <a:gd name="connsiteY1" fmla="*/ 9399 h 10000"/>
              <a:gd name="connsiteX2" fmla="*/ 165 w 10000"/>
              <a:gd name="connsiteY2" fmla="*/ 8989 h 10000"/>
              <a:gd name="connsiteX3" fmla="*/ 226 w 10000"/>
              <a:gd name="connsiteY3" fmla="*/ 8940 h 10000"/>
              <a:gd name="connsiteX4" fmla="*/ 311 w 10000"/>
              <a:gd name="connsiteY4" fmla="*/ 8905 h 10000"/>
              <a:gd name="connsiteX5" fmla="*/ 372 w 10000"/>
              <a:gd name="connsiteY5" fmla="*/ 8869 h 10000"/>
              <a:gd name="connsiteX6" fmla="*/ 457 w 10000"/>
              <a:gd name="connsiteY6" fmla="*/ 8834 h 10000"/>
              <a:gd name="connsiteX7" fmla="*/ 539 w 10000"/>
              <a:gd name="connsiteY7" fmla="*/ 8799 h 10000"/>
              <a:gd name="connsiteX8" fmla="*/ 621 w 10000"/>
              <a:gd name="connsiteY8" fmla="*/ 8763 h 10000"/>
              <a:gd name="connsiteX9" fmla="*/ 728 w 10000"/>
              <a:gd name="connsiteY9" fmla="*/ 8530 h 10000"/>
              <a:gd name="connsiteX10" fmla="*/ 784 w 10000"/>
              <a:gd name="connsiteY10" fmla="*/ 7929 h 10000"/>
              <a:gd name="connsiteX11" fmla="*/ 842 w 10000"/>
              <a:gd name="connsiteY11" fmla="*/ 7717 h 10000"/>
              <a:gd name="connsiteX12" fmla="*/ 944 w 10000"/>
              <a:gd name="connsiteY12" fmla="*/ 7102 h 10000"/>
              <a:gd name="connsiteX13" fmla="*/ 1005 w 10000"/>
              <a:gd name="connsiteY13" fmla="*/ 6693 h 10000"/>
              <a:gd name="connsiteX14" fmla="*/ 1087 w 10000"/>
              <a:gd name="connsiteY14" fmla="*/ 6254 h 10000"/>
              <a:gd name="connsiteX15" fmla="*/ 1148 w 10000"/>
              <a:gd name="connsiteY15" fmla="*/ 5845 h 10000"/>
              <a:gd name="connsiteX16" fmla="*/ 1228 w 10000"/>
              <a:gd name="connsiteY16" fmla="*/ 5244 h 10000"/>
              <a:gd name="connsiteX17" fmla="*/ 1306 w 10000"/>
              <a:gd name="connsiteY17" fmla="*/ 4431 h 10000"/>
              <a:gd name="connsiteX18" fmla="*/ 1405 w 10000"/>
              <a:gd name="connsiteY18" fmla="*/ 3830 h 10000"/>
              <a:gd name="connsiteX19" fmla="*/ 1462 w 10000"/>
              <a:gd name="connsiteY19" fmla="*/ 3216 h 10000"/>
              <a:gd name="connsiteX20" fmla="*/ 1544 w 10000"/>
              <a:gd name="connsiteY20" fmla="*/ 2792 h 10000"/>
              <a:gd name="connsiteX21" fmla="*/ 1605 w 10000"/>
              <a:gd name="connsiteY21" fmla="*/ 2205 h 10000"/>
              <a:gd name="connsiteX22" fmla="*/ 1685 w 10000"/>
              <a:gd name="connsiteY22" fmla="*/ 1746 h 10000"/>
              <a:gd name="connsiteX23" fmla="*/ 1768 w 10000"/>
              <a:gd name="connsiteY23" fmla="*/ 1357 h 10000"/>
              <a:gd name="connsiteX24" fmla="*/ 1845 w 10000"/>
              <a:gd name="connsiteY24" fmla="*/ 919 h 10000"/>
              <a:gd name="connsiteX25" fmla="*/ 1951 w 10000"/>
              <a:gd name="connsiteY25" fmla="*/ 898 h 10000"/>
              <a:gd name="connsiteX26" fmla="*/ 2031 w 10000"/>
              <a:gd name="connsiteY26" fmla="*/ 459 h 10000"/>
              <a:gd name="connsiteX27" fmla="*/ 2111 w 10000"/>
              <a:gd name="connsiteY27" fmla="*/ 49 h 10000"/>
              <a:gd name="connsiteX28" fmla="*/ 2193 w 10000"/>
              <a:gd name="connsiteY28" fmla="*/ 0 h 10000"/>
              <a:gd name="connsiteX29" fmla="*/ 2281 w 10000"/>
              <a:gd name="connsiteY29" fmla="*/ 332 h 10000"/>
              <a:gd name="connsiteX30" fmla="*/ 2347 w 10000"/>
              <a:gd name="connsiteY30" fmla="*/ 686 h 10000"/>
              <a:gd name="connsiteX31" fmla="*/ 2410 w 10000"/>
              <a:gd name="connsiteY31" fmla="*/ 1251 h 10000"/>
              <a:gd name="connsiteX32" fmla="*/ 2476 w 10000"/>
              <a:gd name="connsiteY32" fmla="*/ 1943 h 10000"/>
              <a:gd name="connsiteX33" fmla="*/ 2540 w 10000"/>
              <a:gd name="connsiteY33" fmla="*/ 2509 h 10000"/>
              <a:gd name="connsiteX34" fmla="*/ 2624 w 10000"/>
              <a:gd name="connsiteY34" fmla="*/ 3053 h 10000"/>
              <a:gd name="connsiteX35" fmla="*/ 2734 w 10000"/>
              <a:gd name="connsiteY35" fmla="*/ 3583 h 10000"/>
              <a:gd name="connsiteX36" fmla="*/ 2819 w 10000"/>
              <a:gd name="connsiteY36" fmla="*/ 3887 h 10000"/>
              <a:gd name="connsiteX37" fmla="*/ 2885 w 10000"/>
              <a:gd name="connsiteY37" fmla="*/ 4042 h 10000"/>
              <a:gd name="connsiteX38" fmla="*/ 2987 w 10000"/>
              <a:gd name="connsiteY38" fmla="*/ 4184 h 10000"/>
              <a:gd name="connsiteX39" fmla="*/ 3048 w 10000"/>
              <a:gd name="connsiteY39" fmla="*/ 4148 h 10000"/>
              <a:gd name="connsiteX40" fmla="*/ 3111 w 10000"/>
              <a:gd name="connsiteY40" fmla="*/ 4113 h 10000"/>
              <a:gd name="connsiteX41" fmla="*/ 3196 w 10000"/>
              <a:gd name="connsiteY41" fmla="*/ 4099 h 10000"/>
              <a:gd name="connsiteX42" fmla="*/ 3302 w 10000"/>
              <a:gd name="connsiteY42" fmla="*/ 4608 h 10000"/>
              <a:gd name="connsiteX43" fmla="*/ 3389 w 10000"/>
              <a:gd name="connsiteY43" fmla="*/ 4961 h 10000"/>
              <a:gd name="connsiteX44" fmla="*/ 3476 w 10000"/>
              <a:gd name="connsiteY44" fmla="*/ 5491 h 10000"/>
              <a:gd name="connsiteX45" fmla="*/ 3520 w 10000"/>
              <a:gd name="connsiteY45" fmla="*/ 6057 h 10000"/>
              <a:gd name="connsiteX46" fmla="*/ 3624 w 10000"/>
              <a:gd name="connsiteY46" fmla="*/ 6537 h 10000"/>
              <a:gd name="connsiteX47" fmla="*/ 4008 w 10000"/>
              <a:gd name="connsiteY47" fmla="*/ 8092 h 10000"/>
              <a:gd name="connsiteX48" fmla="*/ 4177 w 10000"/>
              <a:gd name="connsiteY48" fmla="*/ 8777 h 10000"/>
              <a:gd name="connsiteX49" fmla="*/ 4262 w 10000"/>
              <a:gd name="connsiteY49" fmla="*/ 8919 h 10000"/>
              <a:gd name="connsiteX50" fmla="*/ 5399 w 10000"/>
              <a:gd name="connsiteY50" fmla="*/ 6611 h 10000"/>
              <a:gd name="connsiteX51" fmla="*/ 7238 w 10000"/>
              <a:gd name="connsiteY51" fmla="*/ 6532 h 10000"/>
              <a:gd name="connsiteX52" fmla="*/ 10000 w 10000"/>
              <a:gd name="connsiteY52" fmla="*/ 9046 h 10000"/>
              <a:gd name="connsiteX53" fmla="*/ 9986 w 10000"/>
              <a:gd name="connsiteY53" fmla="*/ 10000 h 10000"/>
              <a:gd name="connsiteX0" fmla="*/ 0 w 10000"/>
              <a:gd name="connsiteY0" fmla="*/ 9894 h 10000"/>
              <a:gd name="connsiteX1" fmla="*/ 85 w 10000"/>
              <a:gd name="connsiteY1" fmla="*/ 9399 h 10000"/>
              <a:gd name="connsiteX2" fmla="*/ 165 w 10000"/>
              <a:gd name="connsiteY2" fmla="*/ 8989 h 10000"/>
              <a:gd name="connsiteX3" fmla="*/ 226 w 10000"/>
              <a:gd name="connsiteY3" fmla="*/ 8940 h 10000"/>
              <a:gd name="connsiteX4" fmla="*/ 311 w 10000"/>
              <a:gd name="connsiteY4" fmla="*/ 8905 h 10000"/>
              <a:gd name="connsiteX5" fmla="*/ 372 w 10000"/>
              <a:gd name="connsiteY5" fmla="*/ 8869 h 10000"/>
              <a:gd name="connsiteX6" fmla="*/ 457 w 10000"/>
              <a:gd name="connsiteY6" fmla="*/ 8834 h 10000"/>
              <a:gd name="connsiteX7" fmla="*/ 539 w 10000"/>
              <a:gd name="connsiteY7" fmla="*/ 8799 h 10000"/>
              <a:gd name="connsiteX8" fmla="*/ 621 w 10000"/>
              <a:gd name="connsiteY8" fmla="*/ 8763 h 10000"/>
              <a:gd name="connsiteX9" fmla="*/ 728 w 10000"/>
              <a:gd name="connsiteY9" fmla="*/ 8530 h 10000"/>
              <a:gd name="connsiteX10" fmla="*/ 784 w 10000"/>
              <a:gd name="connsiteY10" fmla="*/ 7929 h 10000"/>
              <a:gd name="connsiteX11" fmla="*/ 842 w 10000"/>
              <a:gd name="connsiteY11" fmla="*/ 7717 h 10000"/>
              <a:gd name="connsiteX12" fmla="*/ 944 w 10000"/>
              <a:gd name="connsiteY12" fmla="*/ 7102 h 10000"/>
              <a:gd name="connsiteX13" fmla="*/ 1005 w 10000"/>
              <a:gd name="connsiteY13" fmla="*/ 6693 h 10000"/>
              <a:gd name="connsiteX14" fmla="*/ 1087 w 10000"/>
              <a:gd name="connsiteY14" fmla="*/ 6254 h 10000"/>
              <a:gd name="connsiteX15" fmla="*/ 1148 w 10000"/>
              <a:gd name="connsiteY15" fmla="*/ 5845 h 10000"/>
              <a:gd name="connsiteX16" fmla="*/ 1228 w 10000"/>
              <a:gd name="connsiteY16" fmla="*/ 5244 h 10000"/>
              <a:gd name="connsiteX17" fmla="*/ 1306 w 10000"/>
              <a:gd name="connsiteY17" fmla="*/ 4431 h 10000"/>
              <a:gd name="connsiteX18" fmla="*/ 1405 w 10000"/>
              <a:gd name="connsiteY18" fmla="*/ 3830 h 10000"/>
              <a:gd name="connsiteX19" fmla="*/ 1462 w 10000"/>
              <a:gd name="connsiteY19" fmla="*/ 3216 h 10000"/>
              <a:gd name="connsiteX20" fmla="*/ 1544 w 10000"/>
              <a:gd name="connsiteY20" fmla="*/ 2792 h 10000"/>
              <a:gd name="connsiteX21" fmla="*/ 1605 w 10000"/>
              <a:gd name="connsiteY21" fmla="*/ 2205 h 10000"/>
              <a:gd name="connsiteX22" fmla="*/ 1685 w 10000"/>
              <a:gd name="connsiteY22" fmla="*/ 1746 h 10000"/>
              <a:gd name="connsiteX23" fmla="*/ 1768 w 10000"/>
              <a:gd name="connsiteY23" fmla="*/ 1357 h 10000"/>
              <a:gd name="connsiteX24" fmla="*/ 1845 w 10000"/>
              <a:gd name="connsiteY24" fmla="*/ 919 h 10000"/>
              <a:gd name="connsiteX25" fmla="*/ 1951 w 10000"/>
              <a:gd name="connsiteY25" fmla="*/ 898 h 10000"/>
              <a:gd name="connsiteX26" fmla="*/ 2031 w 10000"/>
              <a:gd name="connsiteY26" fmla="*/ 459 h 10000"/>
              <a:gd name="connsiteX27" fmla="*/ 2111 w 10000"/>
              <a:gd name="connsiteY27" fmla="*/ 49 h 10000"/>
              <a:gd name="connsiteX28" fmla="*/ 2193 w 10000"/>
              <a:gd name="connsiteY28" fmla="*/ 0 h 10000"/>
              <a:gd name="connsiteX29" fmla="*/ 2281 w 10000"/>
              <a:gd name="connsiteY29" fmla="*/ 332 h 10000"/>
              <a:gd name="connsiteX30" fmla="*/ 2347 w 10000"/>
              <a:gd name="connsiteY30" fmla="*/ 686 h 10000"/>
              <a:gd name="connsiteX31" fmla="*/ 2410 w 10000"/>
              <a:gd name="connsiteY31" fmla="*/ 1251 h 10000"/>
              <a:gd name="connsiteX32" fmla="*/ 2476 w 10000"/>
              <a:gd name="connsiteY32" fmla="*/ 1943 h 10000"/>
              <a:gd name="connsiteX33" fmla="*/ 2540 w 10000"/>
              <a:gd name="connsiteY33" fmla="*/ 2509 h 10000"/>
              <a:gd name="connsiteX34" fmla="*/ 2624 w 10000"/>
              <a:gd name="connsiteY34" fmla="*/ 3053 h 10000"/>
              <a:gd name="connsiteX35" fmla="*/ 2734 w 10000"/>
              <a:gd name="connsiteY35" fmla="*/ 3583 h 10000"/>
              <a:gd name="connsiteX36" fmla="*/ 2819 w 10000"/>
              <a:gd name="connsiteY36" fmla="*/ 3887 h 10000"/>
              <a:gd name="connsiteX37" fmla="*/ 2885 w 10000"/>
              <a:gd name="connsiteY37" fmla="*/ 4042 h 10000"/>
              <a:gd name="connsiteX38" fmla="*/ 2987 w 10000"/>
              <a:gd name="connsiteY38" fmla="*/ 4184 h 10000"/>
              <a:gd name="connsiteX39" fmla="*/ 3048 w 10000"/>
              <a:gd name="connsiteY39" fmla="*/ 4148 h 10000"/>
              <a:gd name="connsiteX40" fmla="*/ 3111 w 10000"/>
              <a:gd name="connsiteY40" fmla="*/ 4113 h 10000"/>
              <a:gd name="connsiteX41" fmla="*/ 3196 w 10000"/>
              <a:gd name="connsiteY41" fmla="*/ 4099 h 10000"/>
              <a:gd name="connsiteX42" fmla="*/ 3302 w 10000"/>
              <a:gd name="connsiteY42" fmla="*/ 4608 h 10000"/>
              <a:gd name="connsiteX43" fmla="*/ 3389 w 10000"/>
              <a:gd name="connsiteY43" fmla="*/ 4961 h 10000"/>
              <a:gd name="connsiteX44" fmla="*/ 3476 w 10000"/>
              <a:gd name="connsiteY44" fmla="*/ 5491 h 10000"/>
              <a:gd name="connsiteX45" fmla="*/ 3520 w 10000"/>
              <a:gd name="connsiteY45" fmla="*/ 6057 h 10000"/>
              <a:gd name="connsiteX46" fmla="*/ 3624 w 10000"/>
              <a:gd name="connsiteY46" fmla="*/ 6537 h 10000"/>
              <a:gd name="connsiteX47" fmla="*/ 4177 w 10000"/>
              <a:gd name="connsiteY47" fmla="*/ 8777 h 10000"/>
              <a:gd name="connsiteX48" fmla="*/ 4262 w 10000"/>
              <a:gd name="connsiteY48" fmla="*/ 8919 h 10000"/>
              <a:gd name="connsiteX49" fmla="*/ 5399 w 10000"/>
              <a:gd name="connsiteY49" fmla="*/ 6611 h 10000"/>
              <a:gd name="connsiteX50" fmla="*/ 7238 w 10000"/>
              <a:gd name="connsiteY50" fmla="*/ 6532 h 10000"/>
              <a:gd name="connsiteX51" fmla="*/ 10000 w 10000"/>
              <a:gd name="connsiteY51" fmla="*/ 9046 h 10000"/>
              <a:gd name="connsiteX52" fmla="*/ 9986 w 10000"/>
              <a:gd name="connsiteY52" fmla="*/ 10000 h 10000"/>
              <a:gd name="connsiteX0" fmla="*/ 0 w 10000"/>
              <a:gd name="connsiteY0" fmla="*/ 9894 h 10000"/>
              <a:gd name="connsiteX1" fmla="*/ 85 w 10000"/>
              <a:gd name="connsiteY1" fmla="*/ 9399 h 10000"/>
              <a:gd name="connsiteX2" fmla="*/ 165 w 10000"/>
              <a:gd name="connsiteY2" fmla="*/ 8989 h 10000"/>
              <a:gd name="connsiteX3" fmla="*/ 226 w 10000"/>
              <a:gd name="connsiteY3" fmla="*/ 8940 h 10000"/>
              <a:gd name="connsiteX4" fmla="*/ 311 w 10000"/>
              <a:gd name="connsiteY4" fmla="*/ 8905 h 10000"/>
              <a:gd name="connsiteX5" fmla="*/ 372 w 10000"/>
              <a:gd name="connsiteY5" fmla="*/ 8869 h 10000"/>
              <a:gd name="connsiteX6" fmla="*/ 457 w 10000"/>
              <a:gd name="connsiteY6" fmla="*/ 8834 h 10000"/>
              <a:gd name="connsiteX7" fmla="*/ 539 w 10000"/>
              <a:gd name="connsiteY7" fmla="*/ 8799 h 10000"/>
              <a:gd name="connsiteX8" fmla="*/ 621 w 10000"/>
              <a:gd name="connsiteY8" fmla="*/ 8763 h 10000"/>
              <a:gd name="connsiteX9" fmla="*/ 728 w 10000"/>
              <a:gd name="connsiteY9" fmla="*/ 8530 h 10000"/>
              <a:gd name="connsiteX10" fmla="*/ 784 w 10000"/>
              <a:gd name="connsiteY10" fmla="*/ 7929 h 10000"/>
              <a:gd name="connsiteX11" fmla="*/ 842 w 10000"/>
              <a:gd name="connsiteY11" fmla="*/ 7717 h 10000"/>
              <a:gd name="connsiteX12" fmla="*/ 944 w 10000"/>
              <a:gd name="connsiteY12" fmla="*/ 7102 h 10000"/>
              <a:gd name="connsiteX13" fmla="*/ 1005 w 10000"/>
              <a:gd name="connsiteY13" fmla="*/ 6693 h 10000"/>
              <a:gd name="connsiteX14" fmla="*/ 1087 w 10000"/>
              <a:gd name="connsiteY14" fmla="*/ 6254 h 10000"/>
              <a:gd name="connsiteX15" fmla="*/ 1148 w 10000"/>
              <a:gd name="connsiteY15" fmla="*/ 5845 h 10000"/>
              <a:gd name="connsiteX16" fmla="*/ 1228 w 10000"/>
              <a:gd name="connsiteY16" fmla="*/ 5244 h 10000"/>
              <a:gd name="connsiteX17" fmla="*/ 1306 w 10000"/>
              <a:gd name="connsiteY17" fmla="*/ 4431 h 10000"/>
              <a:gd name="connsiteX18" fmla="*/ 1405 w 10000"/>
              <a:gd name="connsiteY18" fmla="*/ 3830 h 10000"/>
              <a:gd name="connsiteX19" fmla="*/ 1462 w 10000"/>
              <a:gd name="connsiteY19" fmla="*/ 3216 h 10000"/>
              <a:gd name="connsiteX20" fmla="*/ 1544 w 10000"/>
              <a:gd name="connsiteY20" fmla="*/ 2792 h 10000"/>
              <a:gd name="connsiteX21" fmla="*/ 1605 w 10000"/>
              <a:gd name="connsiteY21" fmla="*/ 2205 h 10000"/>
              <a:gd name="connsiteX22" fmla="*/ 1685 w 10000"/>
              <a:gd name="connsiteY22" fmla="*/ 1746 h 10000"/>
              <a:gd name="connsiteX23" fmla="*/ 1768 w 10000"/>
              <a:gd name="connsiteY23" fmla="*/ 1357 h 10000"/>
              <a:gd name="connsiteX24" fmla="*/ 1845 w 10000"/>
              <a:gd name="connsiteY24" fmla="*/ 919 h 10000"/>
              <a:gd name="connsiteX25" fmla="*/ 1951 w 10000"/>
              <a:gd name="connsiteY25" fmla="*/ 898 h 10000"/>
              <a:gd name="connsiteX26" fmla="*/ 2031 w 10000"/>
              <a:gd name="connsiteY26" fmla="*/ 459 h 10000"/>
              <a:gd name="connsiteX27" fmla="*/ 2111 w 10000"/>
              <a:gd name="connsiteY27" fmla="*/ 49 h 10000"/>
              <a:gd name="connsiteX28" fmla="*/ 2193 w 10000"/>
              <a:gd name="connsiteY28" fmla="*/ 0 h 10000"/>
              <a:gd name="connsiteX29" fmla="*/ 2281 w 10000"/>
              <a:gd name="connsiteY29" fmla="*/ 332 h 10000"/>
              <a:gd name="connsiteX30" fmla="*/ 2347 w 10000"/>
              <a:gd name="connsiteY30" fmla="*/ 686 h 10000"/>
              <a:gd name="connsiteX31" fmla="*/ 2410 w 10000"/>
              <a:gd name="connsiteY31" fmla="*/ 1251 h 10000"/>
              <a:gd name="connsiteX32" fmla="*/ 2476 w 10000"/>
              <a:gd name="connsiteY32" fmla="*/ 1943 h 10000"/>
              <a:gd name="connsiteX33" fmla="*/ 2540 w 10000"/>
              <a:gd name="connsiteY33" fmla="*/ 2509 h 10000"/>
              <a:gd name="connsiteX34" fmla="*/ 2624 w 10000"/>
              <a:gd name="connsiteY34" fmla="*/ 3053 h 10000"/>
              <a:gd name="connsiteX35" fmla="*/ 2734 w 10000"/>
              <a:gd name="connsiteY35" fmla="*/ 3583 h 10000"/>
              <a:gd name="connsiteX36" fmla="*/ 2819 w 10000"/>
              <a:gd name="connsiteY36" fmla="*/ 3887 h 10000"/>
              <a:gd name="connsiteX37" fmla="*/ 2885 w 10000"/>
              <a:gd name="connsiteY37" fmla="*/ 4042 h 10000"/>
              <a:gd name="connsiteX38" fmla="*/ 2987 w 10000"/>
              <a:gd name="connsiteY38" fmla="*/ 4184 h 10000"/>
              <a:gd name="connsiteX39" fmla="*/ 3048 w 10000"/>
              <a:gd name="connsiteY39" fmla="*/ 4148 h 10000"/>
              <a:gd name="connsiteX40" fmla="*/ 3111 w 10000"/>
              <a:gd name="connsiteY40" fmla="*/ 4113 h 10000"/>
              <a:gd name="connsiteX41" fmla="*/ 3196 w 10000"/>
              <a:gd name="connsiteY41" fmla="*/ 4099 h 10000"/>
              <a:gd name="connsiteX42" fmla="*/ 3302 w 10000"/>
              <a:gd name="connsiteY42" fmla="*/ 4608 h 10000"/>
              <a:gd name="connsiteX43" fmla="*/ 3389 w 10000"/>
              <a:gd name="connsiteY43" fmla="*/ 4961 h 10000"/>
              <a:gd name="connsiteX44" fmla="*/ 3476 w 10000"/>
              <a:gd name="connsiteY44" fmla="*/ 5491 h 10000"/>
              <a:gd name="connsiteX45" fmla="*/ 3520 w 10000"/>
              <a:gd name="connsiteY45" fmla="*/ 6057 h 10000"/>
              <a:gd name="connsiteX46" fmla="*/ 3624 w 10000"/>
              <a:gd name="connsiteY46" fmla="*/ 6537 h 10000"/>
              <a:gd name="connsiteX47" fmla="*/ 4262 w 10000"/>
              <a:gd name="connsiteY47" fmla="*/ 8919 h 10000"/>
              <a:gd name="connsiteX48" fmla="*/ 5399 w 10000"/>
              <a:gd name="connsiteY48" fmla="*/ 6611 h 10000"/>
              <a:gd name="connsiteX49" fmla="*/ 7238 w 10000"/>
              <a:gd name="connsiteY49" fmla="*/ 6532 h 10000"/>
              <a:gd name="connsiteX50" fmla="*/ 10000 w 10000"/>
              <a:gd name="connsiteY50" fmla="*/ 9046 h 10000"/>
              <a:gd name="connsiteX51" fmla="*/ 9986 w 10000"/>
              <a:gd name="connsiteY51" fmla="*/ 10000 h 10000"/>
              <a:gd name="connsiteX0" fmla="*/ 0 w 10000"/>
              <a:gd name="connsiteY0" fmla="*/ 9894 h 10000"/>
              <a:gd name="connsiteX1" fmla="*/ 85 w 10000"/>
              <a:gd name="connsiteY1" fmla="*/ 9399 h 10000"/>
              <a:gd name="connsiteX2" fmla="*/ 165 w 10000"/>
              <a:gd name="connsiteY2" fmla="*/ 8989 h 10000"/>
              <a:gd name="connsiteX3" fmla="*/ 226 w 10000"/>
              <a:gd name="connsiteY3" fmla="*/ 8940 h 10000"/>
              <a:gd name="connsiteX4" fmla="*/ 311 w 10000"/>
              <a:gd name="connsiteY4" fmla="*/ 8905 h 10000"/>
              <a:gd name="connsiteX5" fmla="*/ 372 w 10000"/>
              <a:gd name="connsiteY5" fmla="*/ 8869 h 10000"/>
              <a:gd name="connsiteX6" fmla="*/ 457 w 10000"/>
              <a:gd name="connsiteY6" fmla="*/ 8834 h 10000"/>
              <a:gd name="connsiteX7" fmla="*/ 539 w 10000"/>
              <a:gd name="connsiteY7" fmla="*/ 8799 h 10000"/>
              <a:gd name="connsiteX8" fmla="*/ 621 w 10000"/>
              <a:gd name="connsiteY8" fmla="*/ 8763 h 10000"/>
              <a:gd name="connsiteX9" fmla="*/ 728 w 10000"/>
              <a:gd name="connsiteY9" fmla="*/ 8530 h 10000"/>
              <a:gd name="connsiteX10" fmla="*/ 784 w 10000"/>
              <a:gd name="connsiteY10" fmla="*/ 7929 h 10000"/>
              <a:gd name="connsiteX11" fmla="*/ 842 w 10000"/>
              <a:gd name="connsiteY11" fmla="*/ 7717 h 10000"/>
              <a:gd name="connsiteX12" fmla="*/ 944 w 10000"/>
              <a:gd name="connsiteY12" fmla="*/ 7102 h 10000"/>
              <a:gd name="connsiteX13" fmla="*/ 1005 w 10000"/>
              <a:gd name="connsiteY13" fmla="*/ 6693 h 10000"/>
              <a:gd name="connsiteX14" fmla="*/ 1087 w 10000"/>
              <a:gd name="connsiteY14" fmla="*/ 6254 h 10000"/>
              <a:gd name="connsiteX15" fmla="*/ 1148 w 10000"/>
              <a:gd name="connsiteY15" fmla="*/ 5845 h 10000"/>
              <a:gd name="connsiteX16" fmla="*/ 1228 w 10000"/>
              <a:gd name="connsiteY16" fmla="*/ 5244 h 10000"/>
              <a:gd name="connsiteX17" fmla="*/ 1306 w 10000"/>
              <a:gd name="connsiteY17" fmla="*/ 4431 h 10000"/>
              <a:gd name="connsiteX18" fmla="*/ 1405 w 10000"/>
              <a:gd name="connsiteY18" fmla="*/ 3830 h 10000"/>
              <a:gd name="connsiteX19" fmla="*/ 1462 w 10000"/>
              <a:gd name="connsiteY19" fmla="*/ 3216 h 10000"/>
              <a:gd name="connsiteX20" fmla="*/ 1544 w 10000"/>
              <a:gd name="connsiteY20" fmla="*/ 2792 h 10000"/>
              <a:gd name="connsiteX21" fmla="*/ 1605 w 10000"/>
              <a:gd name="connsiteY21" fmla="*/ 2205 h 10000"/>
              <a:gd name="connsiteX22" fmla="*/ 1685 w 10000"/>
              <a:gd name="connsiteY22" fmla="*/ 1746 h 10000"/>
              <a:gd name="connsiteX23" fmla="*/ 1768 w 10000"/>
              <a:gd name="connsiteY23" fmla="*/ 1357 h 10000"/>
              <a:gd name="connsiteX24" fmla="*/ 1845 w 10000"/>
              <a:gd name="connsiteY24" fmla="*/ 919 h 10000"/>
              <a:gd name="connsiteX25" fmla="*/ 1951 w 10000"/>
              <a:gd name="connsiteY25" fmla="*/ 898 h 10000"/>
              <a:gd name="connsiteX26" fmla="*/ 2031 w 10000"/>
              <a:gd name="connsiteY26" fmla="*/ 459 h 10000"/>
              <a:gd name="connsiteX27" fmla="*/ 2111 w 10000"/>
              <a:gd name="connsiteY27" fmla="*/ 49 h 10000"/>
              <a:gd name="connsiteX28" fmla="*/ 2193 w 10000"/>
              <a:gd name="connsiteY28" fmla="*/ 0 h 10000"/>
              <a:gd name="connsiteX29" fmla="*/ 2281 w 10000"/>
              <a:gd name="connsiteY29" fmla="*/ 332 h 10000"/>
              <a:gd name="connsiteX30" fmla="*/ 2347 w 10000"/>
              <a:gd name="connsiteY30" fmla="*/ 686 h 10000"/>
              <a:gd name="connsiteX31" fmla="*/ 2410 w 10000"/>
              <a:gd name="connsiteY31" fmla="*/ 1251 h 10000"/>
              <a:gd name="connsiteX32" fmla="*/ 2476 w 10000"/>
              <a:gd name="connsiteY32" fmla="*/ 1943 h 10000"/>
              <a:gd name="connsiteX33" fmla="*/ 2540 w 10000"/>
              <a:gd name="connsiteY33" fmla="*/ 2509 h 10000"/>
              <a:gd name="connsiteX34" fmla="*/ 2624 w 10000"/>
              <a:gd name="connsiteY34" fmla="*/ 3053 h 10000"/>
              <a:gd name="connsiteX35" fmla="*/ 2734 w 10000"/>
              <a:gd name="connsiteY35" fmla="*/ 3583 h 10000"/>
              <a:gd name="connsiteX36" fmla="*/ 2819 w 10000"/>
              <a:gd name="connsiteY36" fmla="*/ 3887 h 10000"/>
              <a:gd name="connsiteX37" fmla="*/ 2885 w 10000"/>
              <a:gd name="connsiteY37" fmla="*/ 4042 h 10000"/>
              <a:gd name="connsiteX38" fmla="*/ 2987 w 10000"/>
              <a:gd name="connsiteY38" fmla="*/ 4184 h 10000"/>
              <a:gd name="connsiteX39" fmla="*/ 3048 w 10000"/>
              <a:gd name="connsiteY39" fmla="*/ 4148 h 10000"/>
              <a:gd name="connsiteX40" fmla="*/ 3111 w 10000"/>
              <a:gd name="connsiteY40" fmla="*/ 4113 h 10000"/>
              <a:gd name="connsiteX41" fmla="*/ 3196 w 10000"/>
              <a:gd name="connsiteY41" fmla="*/ 4099 h 10000"/>
              <a:gd name="connsiteX42" fmla="*/ 3302 w 10000"/>
              <a:gd name="connsiteY42" fmla="*/ 4608 h 10000"/>
              <a:gd name="connsiteX43" fmla="*/ 3389 w 10000"/>
              <a:gd name="connsiteY43" fmla="*/ 4961 h 10000"/>
              <a:gd name="connsiteX44" fmla="*/ 3476 w 10000"/>
              <a:gd name="connsiteY44" fmla="*/ 5491 h 10000"/>
              <a:gd name="connsiteX45" fmla="*/ 3520 w 10000"/>
              <a:gd name="connsiteY45" fmla="*/ 6057 h 10000"/>
              <a:gd name="connsiteX46" fmla="*/ 3624 w 10000"/>
              <a:gd name="connsiteY46" fmla="*/ 6537 h 10000"/>
              <a:gd name="connsiteX47" fmla="*/ 5399 w 10000"/>
              <a:gd name="connsiteY47" fmla="*/ 6611 h 10000"/>
              <a:gd name="connsiteX48" fmla="*/ 7238 w 10000"/>
              <a:gd name="connsiteY48" fmla="*/ 6532 h 10000"/>
              <a:gd name="connsiteX49" fmla="*/ 10000 w 10000"/>
              <a:gd name="connsiteY49" fmla="*/ 9046 h 10000"/>
              <a:gd name="connsiteX50" fmla="*/ 9986 w 10000"/>
              <a:gd name="connsiteY50" fmla="*/ 10000 h 10000"/>
              <a:gd name="connsiteX0" fmla="*/ 0 w 10000"/>
              <a:gd name="connsiteY0" fmla="*/ 9894 h 10000"/>
              <a:gd name="connsiteX1" fmla="*/ 165 w 10000"/>
              <a:gd name="connsiteY1" fmla="*/ 8989 h 10000"/>
              <a:gd name="connsiteX2" fmla="*/ 226 w 10000"/>
              <a:gd name="connsiteY2" fmla="*/ 8940 h 10000"/>
              <a:gd name="connsiteX3" fmla="*/ 311 w 10000"/>
              <a:gd name="connsiteY3" fmla="*/ 8905 h 10000"/>
              <a:gd name="connsiteX4" fmla="*/ 372 w 10000"/>
              <a:gd name="connsiteY4" fmla="*/ 8869 h 10000"/>
              <a:gd name="connsiteX5" fmla="*/ 457 w 10000"/>
              <a:gd name="connsiteY5" fmla="*/ 8834 h 10000"/>
              <a:gd name="connsiteX6" fmla="*/ 539 w 10000"/>
              <a:gd name="connsiteY6" fmla="*/ 8799 h 10000"/>
              <a:gd name="connsiteX7" fmla="*/ 621 w 10000"/>
              <a:gd name="connsiteY7" fmla="*/ 8763 h 10000"/>
              <a:gd name="connsiteX8" fmla="*/ 728 w 10000"/>
              <a:gd name="connsiteY8" fmla="*/ 8530 h 10000"/>
              <a:gd name="connsiteX9" fmla="*/ 784 w 10000"/>
              <a:gd name="connsiteY9" fmla="*/ 7929 h 10000"/>
              <a:gd name="connsiteX10" fmla="*/ 842 w 10000"/>
              <a:gd name="connsiteY10" fmla="*/ 7717 h 10000"/>
              <a:gd name="connsiteX11" fmla="*/ 944 w 10000"/>
              <a:gd name="connsiteY11" fmla="*/ 7102 h 10000"/>
              <a:gd name="connsiteX12" fmla="*/ 1005 w 10000"/>
              <a:gd name="connsiteY12" fmla="*/ 6693 h 10000"/>
              <a:gd name="connsiteX13" fmla="*/ 1087 w 10000"/>
              <a:gd name="connsiteY13" fmla="*/ 6254 h 10000"/>
              <a:gd name="connsiteX14" fmla="*/ 1148 w 10000"/>
              <a:gd name="connsiteY14" fmla="*/ 5845 h 10000"/>
              <a:gd name="connsiteX15" fmla="*/ 1228 w 10000"/>
              <a:gd name="connsiteY15" fmla="*/ 5244 h 10000"/>
              <a:gd name="connsiteX16" fmla="*/ 1306 w 10000"/>
              <a:gd name="connsiteY16" fmla="*/ 4431 h 10000"/>
              <a:gd name="connsiteX17" fmla="*/ 1405 w 10000"/>
              <a:gd name="connsiteY17" fmla="*/ 3830 h 10000"/>
              <a:gd name="connsiteX18" fmla="*/ 1462 w 10000"/>
              <a:gd name="connsiteY18" fmla="*/ 3216 h 10000"/>
              <a:gd name="connsiteX19" fmla="*/ 1544 w 10000"/>
              <a:gd name="connsiteY19" fmla="*/ 2792 h 10000"/>
              <a:gd name="connsiteX20" fmla="*/ 1605 w 10000"/>
              <a:gd name="connsiteY20" fmla="*/ 2205 h 10000"/>
              <a:gd name="connsiteX21" fmla="*/ 1685 w 10000"/>
              <a:gd name="connsiteY21" fmla="*/ 1746 h 10000"/>
              <a:gd name="connsiteX22" fmla="*/ 1768 w 10000"/>
              <a:gd name="connsiteY22" fmla="*/ 1357 h 10000"/>
              <a:gd name="connsiteX23" fmla="*/ 1845 w 10000"/>
              <a:gd name="connsiteY23" fmla="*/ 919 h 10000"/>
              <a:gd name="connsiteX24" fmla="*/ 1951 w 10000"/>
              <a:gd name="connsiteY24" fmla="*/ 898 h 10000"/>
              <a:gd name="connsiteX25" fmla="*/ 2031 w 10000"/>
              <a:gd name="connsiteY25" fmla="*/ 459 h 10000"/>
              <a:gd name="connsiteX26" fmla="*/ 2111 w 10000"/>
              <a:gd name="connsiteY26" fmla="*/ 49 h 10000"/>
              <a:gd name="connsiteX27" fmla="*/ 2193 w 10000"/>
              <a:gd name="connsiteY27" fmla="*/ 0 h 10000"/>
              <a:gd name="connsiteX28" fmla="*/ 2281 w 10000"/>
              <a:gd name="connsiteY28" fmla="*/ 332 h 10000"/>
              <a:gd name="connsiteX29" fmla="*/ 2347 w 10000"/>
              <a:gd name="connsiteY29" fmla="*/ 686 h 10000"/>
              <a:gd name="connsiteX30" fmla="*/ 2410 w 10000"/>
              <a:gd name="connsiteY30" fmla="*/ 1251 h 10000"/>
              <a:gd name="connsiteX31" fmla="*/ 2476 w 10000"/>
              <a:gd name="connsiteY31" fmla="*/ 1943 h 10000"/>
              <a:gd name="connsiteX32" fmla="*/ 2540 w 10000"/>
              <a:gd name="connsiteY32" fmla="*/ 2509 h 10000"/>
              <a:gd name="connsiteX33" fmla="*/ 2624 w 10000"/>
              <a:gd name="connsiteY33" fmla="*/ 3053 h 10000"/>
              <a:gd name="connsiteX34" fmla="*/ 2734 w 10000"/>
              <a:gd name="connsiteY34" fmla="*/ 3583 h 10000"/>
              <a:gd name="connsiteX35" fmla="*/ 2819 w 10000"/>
              <a:gd name="connsiteY35" fmla="*/ 3887 h 10000"/>
              <a:gd name="connsiteX36" fmla="*/ 2885 w 10000"/>
              <a:gd name="connsiteY36" fmla="*/ 4042 h 10000"/>
              <a:gd name="connsiteX37" fmla="*/ 2987 w 10000"/>
              <a:gd name="connsiteY37" fmla="*/ 4184 h 10000"/>
              <a:gd name="connsiteX38" fmla="*/ 3048 w 10000"/>
              <a:gd name="connsiteY38" fmla="*/ 4148 h 10000"/>
              <a:gd name="connsiteX39" fmla="*/ 3111 w 10000"/>
              <a:gd name="connsiteY39" fmla="*/ 4113 h 10000"/>
              <a:gd name="connsiteX40" fmla="*/ 3196 w 10000"/>
              <a:gd name="connsiteY40" fmla="*/ 4099 h 10000"/>
              <a:gd name="connsiteX41" fmla="*/ 3302 w 10000"/>
              <a:gd name="connsiteY41" fmla="*/ 4608 h 10000"/>
              <a:gd name="connsiteX42" fmla="*/ 3389 w 10000"/>
              <a:gd name="connsiteY42" fmla="*/ 4961 h 10000"/>
              <a:gd name="connsiteX43" fmla="*/ 3476 w 10000"/>
              <a:gd name="connsiteY43" fmla="*/ 5491 h 10000"/>
              <a:gd name="connsiteX44" fmla="*/ 3520 w 10000"/>
              <a:gd name="connsiteY44" fmla="*/ 6057 h 10000"/>
              <a:gd name="connsiteX45" fmla="*/ 3624 w 10000"/>
              <a:gd name="connsiteY45" fmla="*/ 6537 h 10000"/>
              <a:gd name="connsiteX46" fmla="*/ 5399 w 10000"/>
              <a:gd name="connsiteY46" fmla="*/ 6611 h 10000"/>
              <a:gd name="connsiteX47" fmla="*/ 7238 w 10000"/>
              <a:gd name="connsiteY47" fmla="*/ 6532 h 10000"/>
              <a:gd name="connsiteX48" fmla="*/ 10000 w 10000"/>
              <a:gd name="connsiteY48" fmla="*/ 9046 h 10000"/>
              <a:gd name="connsiteX49" fmla="*/ 9986 w 10000"/>
              <a:gd name="connsiteY49" fmla="*/ 10000 h 10000"/>
              <a:gd name="connsiteX0" fmla="*/ 0 w 10000"/>
              <a:gd name="connsiteY0" fmla="*/ 9894 h 10000"/>
              <a:gd name="connsiteX1" fmla="*/ 165 w 10000"/>
              <a:gd name="connsiteY1" fmla="*/ 8989 h 10000"/>
              <a:gd name="connsiteX2" fmla="*/ 226 w 10000"/>
              <a:gd name="connsiteY2" fmla="*/ 8940 h 10000"/>
              <a:gd name="connsiteX3" fmla="*/ 311 w 10000"/>
              <a:gd name="connsiteY3" fmla="*/ 8905 h 10000"/>
              <a:gd name="connsiteX4" fmla="*/ 372 w 10000"/>
              <a:gd name="connsiteY4" fmla="*/ 8869 h 10000"/>
              <a:gd name="connsiteX5" fmla="*/ 457 w 10000"/>
              <a:gd name="connsiteY5" fmla="*/ 8834 h 10000"/>
              <a:gd name="connsiteX6" fmla="*/ 539 w 10000"/>
              <a:gd name="connsiteY6" fmla="*/ 8799 h 10000"/>
              <a:gd name="connsiteX7" fmla="*/ 621 w 10000"/>
              <a:gd name="connsiteY7" fmla="*/ 8763 h 10000"/>
              <a:gd name="connsiteX8" fmla="*/ 728 w 10000"/>
              <a:gd name="connsiteY8" fmla="*/ 8530 h 10000"/>
              <a:gd name="connsiteX9" fmla="*/ 784 w 10000"/>
              <a:gd name="connsiteY9" fmla="*/ 7929 h 10000"/>
              <a:gd name="connsiteX10" fmla="*/ 842 w 10000"/>
              <a:gd name="connsiteY10" fmla="*/ 7717 h 10000"/>
              <a:gd name="connsiteX11" fmla="*/ 944 w 10000"/>
              <a:gd name="connsiteY11" fmla="*/ 7102 h 10000"/>
              <a:gd name="connsiteX12" fmla="*/ 1005 w 10000"/>
              <a:gd name="connsiteY12" fmla="*/ 6693 h 10000"/>
              <a:gd name="connsiteX13" fmla="*/ 1087 w 10000"/>
              <a:gd name="connsiteY13" fmla="*/ 6254 h 10000"/>
              <a:gd name="connsiteX14" fmla="*/ 1148 w 10000"/>
              <a:gd name="connsiteY14" fmla="*/ 5845 h 10000"/>
              <a:gd name="connsiteX15" fmla="*/ 1228 w 10000"/>
              <a:gd name="connsiteY15" fmla="*/ 5244 h 10000"/>
              <a:gd name="connsiteX16" fmla="*/ 1306 w 10000"/>
              <a:gd name="connsiteY16" fmla="*/ 4431 h 10000"/>
              <a:gd name="connsiteX17" fmla="*/ 1405 w 10000"/>
              <a:gd name="connsiteY17" fmla="*/ 3830 h 10000"/>
              <a:gd name="connsiteX18" fmla="*/ 1462 w 10000"/>
              <a:gd name="connsiteY18" fmla="*/ 3216 h 10000"/>
              <a:gd name="connsiteX19" fmla="*/ 1544 w 10000"/>
              <a:gd name="connsiteY19" fmla="*/ 2792 h 10000"/>
              <a:gd name="connsiteX20" fmla="*/ 1605 w 10000"/>
              <a:gd name="connsiteY20" fmla="*/ 2205 h 10000"/>
              <a:gd name="connsiteX21" fmla="*/ 1685 w 10000"/>
              <a:gd name="connsiteY21" fmla="*/ 1746 h 10000"/>
              <a:gd name="connsiteX22" fmla="*/ 1768 w 10000"/>
              <a:gd name="connsiteY22" fmla="*/ 1357 h 10000"/>
              <a:gd name="connsiteX23" fmla="*/ 1845 w 10000"/>
              <a:gd name="connsiteY23" fmla="*/ 919 h 10000"/>
              <a:gd name="connsiteX24" fmla="*/ 1951 w 10000"/>
              <a:gd name="connsiteY24" fmla="*/ 898 h 10000"/>
              <a:gd name="connsiteX25" fmla="*/ 2031 w 10000"/>
              <a:gd name="connsiteY25" fmla="*/ 459 h 10000"/>
              <a:gd name="connsiteX26" fmla="*/ 2111 w 10000"/>
              <a:gd name="connsiteY26" fmla="*/ 49 h 10000"/>
              <a:gd name="connsiteX27" fmla="*/ 2193 w 10000"/>
              <a:gd name="connsiteY27" fmla="*/ 0 h 10000"/>
              <a:gd name="connsiteX28" fmla="*/ 2281 w 10000"/>
              <a:gd name="connsiteY28" fmla="*/ 332 h 10000"/>
              <a:gd name="connsiteX29" fmla="*/ 2347 w 10000"/>
              <a:gd name="connsiteY29" fmla="*/ 686 h 10000"/>
              <a:gd name="connsiteX30" fmla="*/ 2410 w 10000"/>
              <a:gd name="connsiteY30" fmla="*/ 1251 h 10000"/>
              <a:gd name="connsiteX31" fmla="*/ 2476 w 10000"/>
              <a:gd name="connsiteY31" fmla="*/ 1943 h 10000"/>
              <a:gd name="connsiteX32" fmla="*/ 2540 w 10000"/>
              <a:gd name="connsiteY32" fmla="*/ 2509 h 10000"/>
              <a:gd name="connsiteX33" fmla="*/ 2624 w 10000"/>
              <a:gd name="connsiteY33" fmla="*/ 3053 h 10000"/>
              <a:gd name="connsiteX34" fmla="*/ 2734 w 10000"/>
              <a:gd name="connsiteY34" fmla="*/ 3583 h 10000"/>
              <a:gd name="connsiteX35" fmla="*/ 2819 w 10000"/>
              <a:gd name="connsiteY35" fmla="*/ 3887 h 10000"/>
              <a:gd name="connsiteX36" fmla="*/ 2885 w 10000"/>
              <a:gd name="connsiteY36" fmla="*/ 4042 h 10000"/>
              <a:gd name="connsiteX37" fmla="*/ 2987 w 10000"/>
              <a:gd name="connsiteY37" fmla="*/ 4184 h 10000"/>
              <a:gd name="connsiteX38" fmla="*/ 3048 w 10000"/>
              <a:gd name="connsiteY38" fmla="*/ 4148 h 10000"/>
              <a:gd name="connsiteX39" fmla="*/ 3111 w 10000"/>
              <a:gd name="connsiteY39" fmla="*/ 4113 h 10000"/>
              <a:gd name="connsiteX40" fmla="*/ 3196 w 10000"/>
              <a:gd name="connsiteY40" fmla="*/ 4099 h 10000"/>
              <a:gd name="connsiteX41" fmla="*/ 3302 w 10000"/>
              <a:gd name="connsiteY41" fmla="*/ 4608 h 10000"/>
              <a:gd name="connsiteX42" fmla="*/ 3389 w 10000"/>
              <a:gd name="connsiteY42" fmla="*/ 4961 h 10000"/>
              <a:gd name="connsiteX43" fmla="*/ 3476 w 10000"/>
              <a:gd name="connsiteY43" fmla="*/ 5491 h 10000"/>
              <a:gd name="connsiteX44" fmla="*/ 3520 w 10000"/>
              <a:gd name="connsiteY44" fmla="*/ 6057 h 10000"/>
              <a:gd name="connsiteX45" fmla="*/ 3624 w 10000"/>
              <a:gd name="connsiteY45" fmla="*/ 6537 h 10000"/>
              <a:gd name="connsiteX46" fmla="*/ 5399 w 10000"/>
              <a:gd name="connsiteY46" fmla="*/ 6611 h 10000"/>
              <a:gd name="connsiteX47" fmla="*/ 6909 w 10000"/>
              <a:gd name="connsiteY47" fmla="*/ 5510 h 10000"/>
              <a:gd name="connsiteX48" fmla="*/ 10000 w 10000"/>
              <a:gd name="connsiteY48" fmla="*/ 9046 h 10000"/>
              <a:gd name="connsiteX49" fmla="*/ 9986 w 10000"/>
              <a:gd name="connsiteY49" fmla="*/ 10000 h 10000"/>
              <a:gd name="connsiteX0" fmla="*/ 0 w 10000"/>
              <a:gd name="connsiteY0" fmla="*/ 9894 h 10000"/>
              <a:gd name="connsiteX1" fmla="*/ 165 w 10000"/>
              <a:gd name="connsiteY1" fmla="*/ 8989 h 10000"/>
              <a:gd name="connsiteX2" fmla="*/ 226 w 10000"/>
              <a:gd name="connsiteY2" fmla="*/ 8940 h 10000"/>
              <a:gd name="connsiteX3" fmla="*/ 311 w 10000"/>
              <a:gd name="connsiteY3" fmla="*/ 8905 h 10000"/>
              <a:gd name="connsiteX4" fmla="*/ 372 w 10000"/>
              <a:gd name="connsiteY4" fmla="*/ 8869 h 10000"/>
              <a:gd name="connsiteX5" fmla="*/ 457 w 10000"/>
              <a:gd name="connsiteY5" fmla="*/ 8834 h 10000"/>
              <a:gd name="connsiteX6" fmla="*/ 539 w 10000"/>
              <a:gd name="connsiteY6" fmla="*/ 8799 h 10000"/>
              <a:gd name="connsiteX7" fmla="*/ 621 w 10000"/>
              <a:gd name="connsiteY7" fmla="*/ 8763 h 10000"/>
              <a:gd name="connsiteX8" fmla="*/ 728 w 10000"/>
              <a:gd name="connsiteY8" fmla="*/ 8530 h 10000"/>
              <a:gd name="connsiteX9" fmla="*/ 784 w 10000"/>
              <a:gd name="connsiteY9" fmla="*/ 7929 h 10000"/>
              <a:gd name="connsiteX10" fmla="*/ 842 w 10000"/>
              <a:gd name="connsiteY10" fmla="*/ 7717 h 10000"/>
              <a:gd name="connsiteX11" fmla="*/ 944 w 10000"/>
              <a:gd name="connsiteY11" fmla="*/ 7102 h 10000"/>
              <a:gd name="connsiteX12" fmla="*/ 1005 w 10000"/>
              <a:gd name="connsiteY12" fmla="*/ 6693 h 10000"/>
              <a:gd name="connsiteX13" fmla="*/ 1087 w 10000"/>
              <a:gd name="connsiteY13" fmla="*/ 6254 h 10000"/>
              <a:gd name="connsiteX14" fmla="*/ 1148 w 10000"/>
              <a:gd name="connsiteY14" fmla="*/ 5845 h 10000"/>
              <a:gd name="connsiteX15" fmla="*/ 1228 w 10000"/>
              <a:gd name="connsiteY15" fmla="*/ 5244 h 10000"/>
              <a:gd name="connsiteX16" fmla="*/ 1306 w 10000"/>
              <a:gd name="connsiteY16" fmla="*/ 4431 h 10000"/>
              <a:gd name="connsiteX17" fmla="*/ 1405 w 10000"/>
              <a:gd name="connsiteY17" fmla="*/ 3830 h 10000"/>
              <a:gd name="connsiteX18" fmla="*/ 1462 w 10000"/>
              <a:gd name="connsiteY18" fmla="*/ 3216 h 10000"/>
              <a:gd name="connsiteX19" fmla="*/ 1544 w 10000"/>
              <a:gd name="connsiteY19" fmla="*/ 2792 h 10000"/>
              <a:gd name="connsiteX20" fmla="*/ 1605 w 10000"/>
              <a:gd name="connsiteY20" fmla="*/ 2205 h 10000"/>
              <a:gd name="connsiteX21" fmla="*/ 1685 w 10000"/>
              <a:gd name="connsiteY21" fmla="*/ 1746 h 10000"/>
              <a:gd name="connsiteX22" fmla="*/ 1768 w 10000"/>
              <a:gd name="connsiteY22" fmla="*/ 1357 h 10000"/>
              <a:gd name="connsiteX23" fmla="*/ 1845 w 10000"/>
              <a:gd name="connsiteY23" fmla="*/ 919 h 10000"/>
              <a:gd name="connsiteX24" fmla="*/ 1951 w 10000"/>
              <a:gd name="connsiteY24" fmla="*/ 898 h 10000"/>
              <a:gd name="connsiteX25" fmla="*/ 2031 w 10000"/>
              <a:gd name="connsiteY25" fmla="*/ 459 h 10000"/>
              <a:gd name="connsiteX26" fmla="*/ 2111 w 10000"/>
              <a:gd name="connsiteY26" fmla="*/ 49 h 10000"/>
              <a:gd name="connsiteX27" fmla="*/ 2193 w 10000"/>
              <a:gd name="connsiteY27" fmla="*/ 0 h 10000"/>
              <a:gd name="connsiteX28" fmla="*/ 2281 w 10000"/>
              <a:gd name="connsiteY28" fmla="*/ 332 h 10000"/>
              <a:gd name="connsiteX29" fmla="*/ 2347 w 10000"/>
              <a:gd name="connsiteY29" fmla="*/ 686 h 10000"/>
              <a:gd name="connsiteX30" fmla="*/ 2410 w 10000"/>
              <a:gd name="connsiteY30" fmla="*/ 1251 h 10000"/>
              <a:gd name="connsiteX31" fmla="*/ 2476 w 10000"/>
              <a:gd name="connsiteY31" fmla="*/ 1943 h 10000"/>
              <a:gd name="connsiteX32" fmla="*/ 2540 w 10000"/>
              <a:gd name="connsiteY32" fmla="*/ 2509 h 10000"/>
              <a:gd name="connsiteX33" fmla="*/ 2624 w 10000"/>
              <a:gd name="connsiteY33" fmla="*/ 3053 h 10000"/>
              <a:gd name="connsiteX34" fmla="*/ 2734 w 10000"/>
              <a:gd name="connsiteY34" fmla="*/ 3583 h 10000"/>
              <a:gd name="connsiteX35" fmla="*/ 2819 w 10000"/>
              <a:gd name="connsiteY35" fmla="*/ 3887 h 10000"/>
              <a:gd name="connsiteX36" fmla="*/ 2885 w 10000"/>
              <a:gd name="connsiteY36" fmla="*/ 4042 h 10000"/>
              <a:gd name="connsiteX37" fmla="*/ 2987 w 10000"/>
              <a:gd name="connsiteY37" fmla="*/ 4184 h 10000"/>
              <a:gd name="connsiteX38" fmla="*/ 3048 w 10000"/>
              <a:gd name="connsiteY38" fmla="*/ 4148 h 10000"/>
              <a:gd name="connsiteX39" fmla="*/ 3111 w 10000"/>
              <a:gd name="connsiteY39" fmla="*/ 4113 h 10000"/>
              <a:gd name="connsiteX40" fmla="*/ 3196 w 10000"/>
              <a:gd name="connsiteY40" fmla="*/ 4099 h 10000"/>
              <a:gd name="connsiteX41" fmla="*/ 3302 w 10000"/>
              <a:gd name="connsiteY41" fmla="*/ 4608 h 10000"/>
              <a:gd name="connsiteX42" fmla="*/ 3389 w 10000"/>
              <a:gd name="connsiteY42" fmla="*/ 4961 h 10000"/>
              <a:gd name="connsiteX43" fmla="*/ 3476 w 10000"/>
              <a:gd name="connsiteY43" fmla="*/ 5491 h 10000"/>
              <a:gd name="connsiteX44" fmla="*/ 3520 w 10000"/>
              <a:gd name="connsiteY44" fmla="*/ 6057 h 10000"/>
              <a:gd name="connsiteX45" fmla="*/ 3624 w 10000"/>
              <a:gd name="connsiteY45" fmla="*/ 6537 h 10000"/>
              <a:gd name="connsiteX46" fmla="*/ 5174 w 10000"/>
              <a:gd name="connsiteY46" fmla="*/ 5333 h 10000"/>
              <a:gd name="connsiteX47" fmla="*/ 6909 w 10000"/>
              <a:gd name="connsiteY47" fmla="*/ 5510 h 10000"/>
              <a:gd name="connsiteX48" fmla="*/ 10000 w 10000"/>
              <a:gd name="connsiteY48" fmla="*/ 9046 h 10000"/>
              <a:gd name="connsiteX49" fmla="*/ 9986 w 10000"/>
              <a:gd name="connsiteY49" fmla="*/ 10000 h 10000"/>
              <a:gd name="connsiteX0" fmla="*/ 0 w 10000"/>
              <a:gd name="connsiteY0" fmla="*/ 9894 h 10000"/>
              <a:gd name="connsiteX1" fmla="*/ 165 w 10000"/>
              <a:gd name="connsiteY1" fmla="*/ 8989 h 10000"/>
              <a:gd name="connsiteX2" fmla="*/ 226 w 10000"/>
              <a:gd name="connsiteY2" fmla="*/ 8940 h 10000"/>
              <a:gd name="connsiteX3" fmla="*/ 311 w 10000"/>
              <a:gd name="connsiteY3" fmla="*/ 8905 h 10000"/>
              <a:gd name="connsiteX4" fmla="*/ 372 w 10000"/>
              <a:gd name="connsiteY4" fmla="*/ 8869 h 10000"/>
              <a:gd name="connsiteX5" fmla="*/ 457 w 10000"/>
              <a:gd name="connsiteY5" fmla="*/ 8834 h 10000"/>
              <a:gd name="connsiteX6" fmla="*/ 539 w 10000"/>
              <a:gd name="connsiteY6" fmla="*/ 8799 h 10000"/>
              <a:gd name="connsiteX7" fmla="*/ 621 w 10000"/>
              <a:gd name="connsiteY7" fmla="*/ 8763 h 10000"/>
              <a:gd name="connsiteX8" fmla="*/ 728 w 10000"/>
              <a:gd name="connsiteY8" fmla="*/ 8530 h 10000"/>
              <a:gd name="connsiteX9" fmla="*/ 784 w 10000"/>
              <a:gd name="connsiteY9" fmla="*/ 7929 h 10000"/>
              <a:gd name="connsiteX10" fmla="*/ 842 w 10000"/>
              <a:gd name="connsiteY10" fmla="*/ 7717 h 10000"/>
              <a:gd name="connsiteX11" fmla="*/ 944 w 10000"/>
              <a:gd name="connsiteY11" fmla="*/ 7102 h 10000"/>
              <a:gd name="connsiteX12" fmla="*/ 1005 w 10000"/>
              <a:gd name="connsiteY12" fmla="*/ 6693 h 10000"/>
              <a:gd name="connsiteX13" fmla="*/ 1087 w 10000"/>
              <a:gd name="connsiteY13" fmla="*/ 6254 h 10000"/>
              <a:gd name="connsiteX14" fmla="*/ 1148 w 10000"/>
              <a:gd name="connsiteY14" fmla="*/ 5845 h 10000"/>
              <a:gd name="connsiteX15" fmla="*/ 1228 w 10000"/>
              <a:gd name="connsiteY15" fmla="*/ 5244 h 10000"/>
              <a:gd name="connsiteX16" fmla="*/ 1306 w 10000"/>
              <a:gd name="connsiteY16" fmla="*/ 4431 h 10000"/>
              <a:gd name="connsiteX17" fmla="*/ 1405 w 10000"/>
              <a:gd name="connsiteY17" fmla="*/ 3830 h 10000"/>
              <a:gd name="connsiteX18" fmla="*/ 1462 w 10000"/>
              <a:gd name="connsiteY18" fmla="*/ 3216 h 10000"/>
              <a:gd name="connsiteX19" fmla="*/ 1544 w 10000"/>
              <a:gd name="connsiteY19" fmla="*/ 2792 h 10000"/>
              <a:gd name="connsiteX20" fmla="*/ 1605 w 10000"/>
              <a:gd name="connsiteY20" fmla="*/ 2205 h 10000"/>
              <a:gd name="connsiteX21" fmla="*/ 1685 w 10000"/>
              <a:gd name="connsiteY21" fmla="*/ 1746 h 10000"/>
              <a:gd name="connsiteX22" fmla="*/ 1768 w 10000"/>
              <a:gd name="connsiteY22" fmla="*/ 1357 h 10000"/>
              <a:gd name="connsiteX23" fmla="*/ 1845 w 10000"/>
              <a:gd name="connsiteY23" fmla="*/ 919 h 10000"/>
              <a:gd name="connsiteX24" fmla="*/ 1951 w 10000"/>
              <a:gd name="connsiteY24" fmla="*/ 898 h 10000"/>
              <a:gd name="connsiteX25" fmla="*/ 2031 w 10000"/>
              <a:gd name="connsiteY25" fmla="*/ 459 h 10000"/>
              <a:gd name="connsiteX26" fmla="*/ 2111 w 10000"/>
              <a:gd name="connsiteY26" fmla="*/ 49 h 10000"/>
              <a:gd name="connsiteX27" fmla="*/ 2193 w 10000"/>
              <a:gd name="connsiteY27" fmla="*/ 0 h 10000"/>
              <a:gd name="connsiteX28" fmla="*/ 2281 w 10000"/>
              <a:gd name="connsiteY28" fmla="*/ 332 h 10000"/>
              <a:gd name="connsiteX29" fmla="*/ 2347 w 10000"/>
              <a:gd name="connsiteY29" fmla="*/ 686 h 10000"/>
              <a:gd name="connsiteX30" fmla="*/ 2410 w 10000"/>
              <a:gd name="connsiteY30" fmla="*/ 1251 h 10000"/>
              <a:gd name="connsiteX31" fmla="*/ 2476 w 10000"/>
              <a:gd name="connsiteY31" fmla="*/ 1943 h 10000"/>
              <a:gd name="connsiteX32" fmla="*/ 2540 w 10000"/>
              <a:gd name="connsiteY32" fmla="*/ 2509 h 10000"/>
              <a:gd name="connsiteX33" fmla="*/ 2624 w 10000"/>
              <a:gd name="connsiteY33" fmla="*/ 3053 h 10000"/>
              <a:gd name="connsiteX34" fmla="*/ 2734 w 10000"/>
              <a:gd name="connsiteY34" fmla="*/ 3583 h 10000"/>
              <a:gd name="connsiteX35" fmla="*/ 2819 w 10000"/>
              <a:gd name="connsiteY35" fmla="*/ 3887 h 10000"/>
              <a:gd name="connsiteX36" fmla="*/ 2885 w 10000"/>
              <a:gd name="connsiteY36" fmla="*/ 4042 h 10000"/>
              <a:gd name="connsiteX37" fmla="*/ 2987 w 10000"/>
              <a:gd name="connsiteY37" fmla="*/ 4184 h 10000"/>
              <a:gd name="connsiteX38" fmla="*/ 3048 w 10000"/>
              <a:gd name="connsiteY38" fmla="*/ 4148 h 10000"/>
              <a:gd name="connsiteX39" fmla="*/ 3111 w 10000"/>
              <a:gd name="connsiteY39" fmla="*/ 4113 h 10000"/>
              <a:gd name="connsiteX40" fmla="*/ 3196 w 10000"/>
              <a:gd name="connsiteY40" fmla="*/ 4099 h 10000"/>
              <a:gd name="connsiteX41" fmla="*/ 3302 w 10000"/>
              <a:gd name="connsiteY41" fmla="*/ 4608 h 10000"/>
              <a:gd name="connsiteX42" fmla="*/ 3389 w 10000"/>
              <a:gd name="connsiteY42" fmla="*/ 4961 h 10000"/>
              <a:gd name="connsiteX43" fmla="*/ 3476 w 10000"/>
              <a:gd name="connsiteY43" fmla="*/ 5491 h 10000"/>
              <a:gd name="connsiteX44" fmla="*/ 3520 w 10000"/>
              <a:gd name="connsiteY44" fmla="*/ 6057 h 10000"/>
              <a:gd name="connsiteX45" fmla="*/ 3624 w 10000"/>
              <a:gd name="connsiteY45" fmla="*/ 6537 h 10000"/>
              <a:gd name="connsiteX46" fmla="*/ 5174 w 10000"/>
              <a:gd name="connsiteY46" fmla="*/ 5333 h 10000"/>
              <a:gd name="connsiteX47" fmla="*/ 6909 w 10000"/>
              <a:gd name="connsiteY47" fmla="*/ 5510 h 10000"/>
              <a:gd name="connsiteX48" fmla="*/ 7301 w 10000"/>
              <a:gd name="connsiteY48" fmla="*/ 5880 h 10000"/>
              <a:gd name="connsiteX49" fmla="*/ 10000 w 10000"/>
              <a:gd name="connsiteY49" fmla="*/ 9046 h 10000"/>
              <a:gd name="connsiteX50" fmla="*/ 9986 w 10000"/>
              <a:gd name="connsiteY50" fmla="*/ 10000 h 10000"/>
              <a:gd name="connsiteX0" fmla="*/ 0 w 10000"/>
              <a:gd name="connsiteY0" fmla="*/ 9894 h 10000"/>
              <a:gd name="connsiteX1" fmla="*/ 165 w 10000"/>
              <a:gd name="connsiteY1" fmla="*/ 8989 h 10000"/>
              <a:gd name="connsiteX2" fmla="*/ 226 w 10000"/>
              <a:gd name="connsiteY2" fmla="*/ 8940 h 10000"/>
              <a:gd name="connsiteX3" fmla="*/ 311 w 10000"/>
              <a:gd name="connsiteY3" fmla="*/ 8905 h 10000"/>
              <a:gd name="connsiteX4" fmla="*/ 372 w 10000"/>
              <a:gd name="connsiteY4" fmla="*/ 8869 h 10000"/>
              <a:gd name="connsiteX5" fmla="*/ 457 w 10000"/>
              <a:gd name="connsiteY5" fmla="*/ 8834 h 10000"/>
              <a:gd name="connsiteX6" fmla="*/ 539 w 10000"/>
              <a:gd name="connsiteY6" fmla="*/ 8799 h 10000"/>
              <a:gd name="connsiteX7" fmla="*/ 621 w 10000"/>
              <a:gd name="connsiteY7" fmla="*/ 8763 h 10000"/>
              <a:gd name="connsiteX8" fmla="*/ 728 w 10000"/>
              <a:gd name="connsiteY8" fmla="*/ 8530 h 10000"/>
              <a:gd name="connsiteX9" fmla="*/ 784 w 10000"/>
              <a:gd name="connsiteY9" fmla="*/ 7929 h 10000"/>
              <a:gd name="connsiteX10" fmla="*/ 842 w 10000"/>
              <a:gd name="connsiteY10" fmla="*/ 7717 h 10000"/>
              <a:gd name="connsiteX11" fmla="*/ 944 w 10000"/>
              <a:gd name="connsiteY11" fmla="*/ 7102 h 10000"/>
              <a:gd name="connsiteX12" fmla="*/ 1005 w 10000"/>
              <a:gd name="connsiteY12" fmla="*/ 6693 h 10000"/>
              <a:gd name="connsiteX13" fmla="*/ 1087 w 10000"/>
              <a:gd name="connsiteY13" fmla="*/ 6254 h 10000"/>
              <a:gd name="connsiteX14" fmla="*/ 1148 w 10000"/>
              <a:gd name="connsiteY14" fmla="*/ 5845 h 10000"/>
              <a:gd name="connsiteX15" fmla="*/ 1228 w 10000"/>
              <a:gd name="connsiteY15" fmla="*/ 5244 h 10000"/>
              <a:gd name="connsiteX16" fmla="*/ 1306 w 10000"/>
              <a:gd name="connsiteY16" fmla="*/ 4431 h 10000"/>
              <a:gd name="connsiteX17" fmla="*/ 1405 w 10000"/>
              <a:gd name="connsiteY17" fmla="*/ 3830 h 10000"/>
              <a:gd name="connsiteX18" fmla="*/ 1462 w 10000"/>
              <a:gd name="connsiteY18" fmla="*/ 3216 h 10000"/>
              <a:gd name="connsiteX19" fmla="*/ 1544 w 10000"/>
              <a:gd name="connsiteY19" fmla="*/ 2792 h 10000"/>
              <a:gd name="connsiteX20" fmla="*/ 1605 w 10000"/>
              <a:gd name="connsiteY20" fmla="*/ 2205 h 10000"/>
              <a:gd name="connsiteX21" fmla="*/ 1685 w 10000"/>
              <a:gd name="connsiteY21" fmla="*/ 1746 h 10000"/>
              <a:gd name="connsiteX22" fmla="*/ 1768 w 10000"/>
              <a:gd name="connsiteY22" fmla="*/ 1357 h 10000"/>
              <a:gd name="connsiteX23" fmla="*/ 1845 w 10000"/>
              <a:gd name="connsiteY23" fmla="*/ 919 h 10000"/>
              <a:gd name="connsiteX24" fmla="*/ 1951 w 10000"/>
              <a:gd name="connsiteY24" fmla="*/ 898 h 10000"/>
              <a:gd name="connsiteX25" fmla="*/ 2031 w 10000"/>
              <a:gd name="connsiteY25" fmla="*/ 459 h 10000"/>
              <a:gd name="connsiteX26" fmla="*/ 2111 w 10000"/>
              <a:gd name="connsiteY26" fmla="*/ 49 h 10000"/>
              <a:gd name="connsiteX27" fmla="*/ 2193 w 10000"/>
              <a:gd name="connsiteY27" fmla="*/ 0 h 10000"/>
              <a:gd name="connsiteX28" fmla="*/ 2281 w 10000"/>
              <a:gd name="connsiteY28" fmla="*/ 332 h 10000"/>
              <a:gd name="connsiteX29" fmla="*/ 2347 w 10000"/>
              <a:gd name="connsiteY29" fmla="*/ 686 h 10000"/>
              <a:gd name="connsiteX30" fmla="*/ 2410 w 10000"/>
              <a:gd name="connsiteY30" fmla="*/ 1251 h 10000"/>
              <a:gd name="connsiteX31" fmla="*/ 2476 w 10000"/>
              <a:gd name="connsiteY31" fmla="*/ 1943 h 10000"/>
              <a:gd name="connsiteX32" fmla="*/ 2540 w 10000"/>
              <a:gd name="connsiteY32" fmla="*/ 2509 h 10000"/>
              <a:gd name="connsiteX33" fmla="*/ 2624 w 10000"/>
              <a:gd name="connsiteY33" fmla="*/ 3053 h 10000"/>
              <a:gd name="connsiteX34" fmla="*/ 2734 w 10000"/>
              <a:gd name="connsiteY34" fmla="*/ 3583 h 10000"/>
              <a:gd name="connsiteX35" fmla="*/ 2819 w 10000"/>
              <a:gd name="connsiteY35" fmla="*/ 3887 h 10000"/>
              <a:gd name="connsiteX36" fmla="*/ 2885 w 10000"/>
              <a:gd name="connsiteY36" fmla="*/ 4042 h 10000"/>
              <a:gd name="connsiteX37" fmla="*/ 2987 w 10000"/>
              <a:gd name="connsiteY37" fmla="*/ 4184 h 10000"/>
              <a:gd name="connsiteX38" fmla="*/ 3048 w 10000"/>
              <a:gd name="connsiteY38" fmla="*/ 4148 h 10000"/>
              <a:gd name="connsiteX39" fmla="*/ 3111 w 10000"/>
              <a:gd name="connsiteY39" fmla="*/ 4113 h 10000"/>
              <a:gd name="connsiteX40" fmla="*/ 3196 w 10000"/>
              <a:gd name="connsiteY40" fmla="*/ 4099 h 10000"/>
              <a:gd name="connsiteX41" fmla="*/ 3302 w 10000"/>
              <a:gd name="connsiteY41" fmla="*/ 4608 h 10000"/>
              <a:gd name="connsiteX42" fmla="*/ 3389 w 10000"/>
              <a:gd name="connsiteY42" fmla="*/ 4961 h 10000"/>
              <a:gd name="connsiteX43" fmla="*/ 3476 w 10000"/>
              <a:gd name="connsiteY43" fmla="*/ 5491 h 10000"/>
              <a:gd name="connsiteX44" fmla="*/ 3520 w 10000"/>
              <a:gd name="connsiteY44" fmla="*/ 6057 h 10000"/>
              <a:gd name="connsiteX45" fmla="*/ 3624 w 10000"/>
              <a:gd name="connsiteY45" fmla="*/ 6537 h 10000"/>
              <a:gd name="connsiteX46" fmla="*/ 5174 w 10000"/>
              <a:gd name="connsiteY46" fmla="*/ 5333 h 10000"/>
              <a:gd name="connsiteX47" fmla="*/ 6909 w 10000"/>
              <a:gd name="connsiteY47" fmla="*/ 5510 h 10000"/>
              <a:gd name="connsiteX48" fmla="*/ 7301 w 10000"/>
              <a:gd name="connsiteY48" fmla="*/ 5880 h 10000"/>
              <a:gd name="connsiteX49" fmla="*/ 8616 w 10000"/>
              <a:gd name="connsiteY49" fmla="*/ 7299 h 10000"/>
              <a:gd name="connsiteX50" fmla="*/ 10000 w 10000"/>
              <a:gd name="connsiteY50" fmla="*/ 9046 h 10000"/>
              <a:gd name="connsiteX51" fmla="*/ 9986 w 10000"/>
              <a:gd name="connsiteY51" fmla="*/ 10000 h 10000"/>
              <a:gd name="connsiteX0" fmla="*/ 0 w 10000"/>
              <a:gd name="connsiteY0" fmla="*/ 9894 h 10000"/>
              <a:gd name="connsiteX1" fmla="*/ 165 w 10000"/>
              <a:gd name="connsiteY1" fmla="*/ 8989 h 10000"/>
              <a:gd name="connsiteX2" fmla="*/ 226 w 10000"/>
              <a:gd name="connsiteY2" fmla="*/ 8940 h 10000"/>
              <a:gd name="connsiteX3" fmla="*/ 311 w 10000"/>
              <a:gd name="connsiteY3" fmla="*/ 8905 h 10000"/>
              <a:gd name="connsiteX4" fmla="*/ 372 w 10000"/>
              <a:gd name="connsiteY4" fmla="*/ 8869 h 10000"/>
              <a:gd name="connsiteX5" fmla="*/ 457 w 10000"/>
              <a:gd name="connsiteY5" fmla="*/ 8834 h 10000"/>
              <a:gd name="connsiteX6" fmla="*/ 539 w 10000"/>
              <a:gd name="connsiteY6" fmla="*/ 8799 h 10000"/>
              <a:gd name="connsiteX7" fmla="*/ 621 w 10000"/>
              <a:gd name="connsiteY7" fmla="*/ 8763 h 10000"/>
              <a:gd name="connsiteX8" fmla="*/ 728 w 10000"/>
              <a:gd name="connsiteY8" fmla="*/ 8530 h 10000"/>
              <a:gd name="connsiteX9" fmla="*/ 784 w 10000"/>
              <a:gd name="connsiteY9" fmla="*/ 7929 h 10000"/>
              <a:gd name="connsiteX10" fmla="*/ 842 w 10000"/>
              <a:gd name="connsiteY10" fmla="*/ 7717 h 10000"/>
              <a:gd name="connsiteX11" fmla="*/ 944 w 10000"/>
              <a:gd name="connsiteY11" fmla="*/ 7102 h 10000"/>
              <a:gd name="connsiteX12" fmla="*/ 1005 w 10000"/>
              <a:gd name="connsiteY12" fmla="*/ 6693 h 10000"/>
              <a:gd name="connsiteX13" fmla="*/ 1087 w 10000"/>
              <a:gd name="connsiteY13" fmla="*/ 6254 h 10000"/>
              <a:gd name="connsiteX14" fmla="*/ 1148 w 10000"/>
              <a:gd name="connsiteY14" fmla="*/ 5845 h 10000"/>
              <a:gd name="connsiteX15" fmla="*/ 1228 w 10000"/>
              <a:gd name="connsiteY15" fmla="*/ 5244 h 10000"/>
              <a:gd name="connsiteX16" fmla="*/ 1306 w 10000"/>
              <a:gd name="connsiteY16" fmla="*/ 4431 h 10000"/>
              <a:gd name="connsiteX17" fmla="*/ 1405 w 10000"/>
              <a:gd name="connsiteY17" fmla="*/ 3830 h 10000"/>
              <a:gd name="connsiteX18" fmla="*/ 1462 w 10000"/>
              <a:gd name="connsiteY18" fmla="*/ 3216 h 10000"/>
              <a:gd name="connsiteX19" fmla="*/ 1544 w 10000"/>
              <a:gd name="connsiteY19" fmla="*/ 2792 h 10000"/>
              <a:gd name="connsiteX20" fmla="*/ 1605 w 10000"/>
              <a:gd name="connsiteY20" fmla="*/ 2205 h 10000"/>
              <a:gd name="connsiteX21" fmla="*/ 1685 w 10000"/>
              <a:gd name="connsiteY21" fmla="*/ 1746 h 10000"/>
              <a:gd name="connsiteX22" fmla="*/ 1768 w 10000"/>
              <a:gd name="connsiteY22" fmla="*/ 1357 h 10000"/>
              <a:gd name="connsiteX23" fmla="*/ 1845 w 10000"/>
              <a:gd name="connsiteY23" fmla="*/ 919 h 10000"/>
              <a:gd name="connsiteX24" fmla="*/ 1951 w 10000"/>
              <a:gd name="connsiteY24" fmla="*/ 898 h 10000"/>
              <a:gd name="connsiteX25" fmla="*/ 2031 w 10000"/>
              <a:gd name="connsiteY25" fmla="*/ 459 h 10000"/>
              <a:gd name="connsiteX26" fmla="*/ 2111 w 10000"/>
              <a:gd name="connsiteY26" fmla="*/ 49 h 10000"/>
              <a:gd name="connsiteX27" fmla="*/ 2193 w 10000"/>
              <a:gd name="connsiteY27" fmla="*/ 0 h 10000"/>
              <a:gd name="connsiteX28" fmla="*/ 2281 w 10000"/>
              <a:gd name="connsiteY28" fmla="*/ 332 h 10000"/>
              <a:gd name="connsiteX29" fmla="*/ 2347 w 10000"/>
              <a:gd name="connsiteY29" fmla="*/ 686 h 10000"/>
              <a:gd name="connsiteX30" fmla="*/ 2410 w 10000"/>
              <a:gd name="connsiteY30" fmla="*/ 1251 h 10000"/>
              <a:gd name="connsiteX31" fmla="*/ 2476 w 10000"/>
              <a:gd name="connsiteY31" fmla="*/ 1943 h 10000"/>
              <a:gd name="connsiteX32" fmla="*/ 2540 w 10000"/>
              <a:gd name="connsiteY32" fmla="*/ 2509 h 10000"/>
              <a:gd name="connsiteX33" fmla="*/ 2624 w 10000"/>
              <a:gd name="connsiteY33" fmla="*/ 3053 h 10000"/>
              <a:gd name="connsiteX34" fmla="*/ 2734 w 10000"/>
              <a:gd name="connsiteY34" fmla="*/ 3583 h 10000"/>
              <a:gd name="connsiteX35" fmla="*/ 2819 w 10000"/>
              <a:gd name="connsiteY35" fmla="*/ 3887 h 10000"/>
              <a:gd name="connsiteX36" fmla="*/ 2885 w 10000"/>
              <a:gd name="connsiteY36" fmla="*/ 4042 h 10000"/>
              <a:gd name="connsiteX37" fmla="*/ 2987 w 10000"/>
              <a:gd name="connsiteY37" fmla="*/ 4184 h 10000"/>
              <a:gd name="connsiteX38" fmla="*/ 3048 w 10000"/>
              <a:gd name="connsiteY38" fmla="*/ 4148 h 10000"/>
              <a:gd name="connsiteX39" fmla="*/ 3111 w 10000"/>
              <a:gd name="connsiteY39" fmla="*/ 4113 h 10000"/>
              <a:gd name="connsiteX40" fmla="*/ 3196 w 10000"/>
              <a:gd name="connsiteY40" fmla="*/ 4099 h 10000"/>
              <a:gd name="connsiteX41" fmla="*/ 3302 w 10000"/>
              <a:gd name="connsiteY41" fmla="*/ 4608 h 10000"/>
              <a:gd name="connsiteX42" fmla="*/ 3389 w 10000"/>
              <a:gd name="connsiteY42" fmla="*/ 4961 h 10000"/>
              <a:gd name="connsiteX43" fmla="*/ 3476 w 10000"/>
              <a:gd name="connsiteY43" fmla="*/ 5491 h 10000"/>
              <a:gd name="connsiteX44" fmla="*/ 3520 w 10000"/>
              <a:gd name="connsiteY44" fmla="*/ 6057 h 10000"/>
              <a:gd name="connsiteX45" fmla="*/ 3624 w 10000"/>
              <a:gd name="connsiteY45" fmla="*/ 6537 h 10000"/>
              <a:gd name="connsiteX46" fmla="*/ 5174 w 10000"/>
              <a:gd name="connsiteY46" fmla="*/ 5333 h 10000"/>
              <a:gd name="connsiteX47" fmla="*/ 6909 w 10000"/>
              <a:gd name="connsiteY47" fmla="*/ 5510 h 10000"/>
              <a:gd name="connsiteX48" fmla="*/ 7682 w 10000"/>
              <a:gd name="connsiteY48" fmla="*/ 6250 h 10000"/>
              <a:gd name="connsiteX49" fmla="*/ 8616 w 10000"/>
              <a:gd name="connsiteY49" fmla="*/ 7299 h 10000"/>
              <a:gd name="connsiteX50" fmla="*/ 10000 w 10000"/>
              <a:gd name="connsiteY50" fmla="*/ 9046 h 10000"/>
              <a:gd name="connsiteX51" fmla="*/ 9986 w 10000"/>
              <a:gd name="connsiteY51" fmla="*/ 10000 h 10000"/>
              <a:gd name="connsiteX0" fmla="*/ 0 w 10000"/>
              <a:gd name="connsiteY0" fmla="*/ 9894 h 10000"/>
              <a:gd name="connsiteX1" fmla="*/ 165 w 10000"/>
              <a:gd name="connsiteY1" fmla="*/ 8989 h 10000"/>
              <a:gd name="connsiteX2" fmla="*/ 226 w 10000"/>
              <a:gd name="connsiteY2" fmla="*/ 8940 h 10000"/>
              <a:gd name="connsiteX3" fmla="*/ 311 w 10000"/>
              <a:gd name="connsiteY3" fmla="*/ 8905 h 10000"/>
              <a:gd name="connsiteX4" fmla="*/ 372 w 10000"/>
              <a:gd name="connsiteY4" fmla="*/ 8869 h 10000"/>
              <a:gd name="connsiteX5" fmla="*/ 457 w 10000"/>
              <a:gd name="connsiteY5" fmla="*/ 8834 h 10000"/>
              <a:gd name="connsiteX6" fmla="*/ 539 w 10000"/>
              <a:gd name="connsiteY6" fmla="*/ 8799 h 10000"/>
              <a:gd name="connsiteX7" fmla="*/ 621 w 10000"/>
              <a:gd name="connsiteY7" fmla="*/ 8763 h 10000"/>
              <a:gd name="connsiteX8" fmla="*/ 728 w 10000"/>
              <a:gd name="connsiteY8" fmla="*/ 8530 h 10000"/>
              <a:gd name="connsiteX9" fmla="*/ 784 w 10000"/>
              <a:gd name="connsiteY9" fmla="*/ 7929 h 10000"/>
              <a:gd name="connsiteX10" fmla="*/ 842 w 10000"/>
              <a:gd name="connsiteY10" fmla="*/ 7717 h 10000"/>
              <a:gd name="connsiteX11" fmla="*/ 944 w 10000"/>
              <a:gd name="connsiteY11" fmla="*/ 7102 h 10000"/>
              <a:gd name="connsiteX12" fmla="*/ 1005 w 10000"/>
              <a:gd name="connsiteY12" fmla="*/ 6693 h 10000"/>
              <a:gd name="connsiteX13" fmla="*/ 1087 w 10000"/>
              <a:gd name="connsiteY13" fmla="*/ 6254 h 10000"/>
              <a:gd name="connsiteX14" fmla="*/ 1148 w 10000"/>
              <a:gd name="connsiteY14" fmla="*/ 5845 h 10000"/>
              <a:gd name="connsiteX15" fmla="*/ 1228 w 10000"/>
              <a:gd name="connsiteY15" fmla="*/ 5244 h 10000"/>
              <a:gd name="connsiteX16" fmla="*/ 1306 w 10000"/>
              <a:gd name="connsiteY16" fmla="*/ 4431 h 10000"/>
              <a:gd name="connsiteX17" fmla="*/ 1405 w 10000"/>
              <a:gd name="connsiteY17" fmla="*/ 3830 h 10000"/>
              <a:gd name="connsiteX18" fmla="*/ 1462 w 10000"/>
              <a:gd name="connsiteY18" fmla="*/ 3216 h 10000"/>
              <a:gd name="connsiteX19" fmla="*/ 1544 w 10000"/>
              <a:gd name="connsiteY19" fmla="*/ 2792 h 10000"/>
              <a:gd name="connsiteX20" fmla="*/ 1605 w 10000"/>
              <a:gd name="connsiteY20" fmla="*/ 2205 h 10000"/>
              <a:gd name="connsiteX21" fmla="*/ 1685 w 10000"/>
              <a:gd name="connsiteY21" fmla="*/ 1746 h 10000"/>
              <a:gd name="connsiteX22" fmla="*/ 1768 w 10000"/>
              <a:gd name="connsiteY22" fmla="*/ 1357 h 10000"/>
              <a:gd name="connsiteX23" fmla="*/ 1845 w 10000"/>
              <a:gd name="connsiteY23" fmla="*/ 919 h 10000"/>
              <a:gd name="connsiteX24" fmla="*/ 1951 w 10000"/>
              <a:gd name="connsiteY24" fmla="*/ 898 h 10000"/>
              <a:gd name="connsiteX25" fmla="*/ 2031 w 10000"/>
              <a:gd name="connsiteY25" fmla="*/ 459 h 10000"/>
              <a:gd name="connsiteX26" fmla="*/ 2111 w 10000"/>
              <a:gd name="connsiteY26" fmla="*/ 49 h 10000"/>
              <a:gd name="connsiteX27" fmla="*/ 2193 w 10000"/>
              <a:gd name="connsiteY27" fmla="*/ 0 h 10000"/>
              <a:gd name="connsiteX28" fmla="*/ 2281 w 10000"/>
              <a:gd name="connsiteY28" fmla="*/ 332 h 10000"/>
              <a:gd name="connsiteX29" fmla="*/ 2347 w 10000"/>
              <a:gd name="connsiteY29" fmla="*/ 686 h 10000"/>
              <a:gd name="connsiteX30" fmla="*/ 2410 w 10000"/>
              <a:gd name="connsiteY30" fmla="*/ 1251 h 10000"/>
              <a:gd name="connsiteX31" fmla="*/ 2476 w 10000"/>
              <a:gd name="connsiteY31" fmla="*/ 1943 h 10000"/>
              <a:gd name="connsiteX32" fmla="*/ 2540 w 10000"/>
              <a:gd name="connsiteY32" fmla="*/ 2509 h 10000"/>
              <a:gd name="connsiteX33" fmla="*/ 2624 w 10000"/>
              <a:gd name="connsiteY33" fmla="*/ 3053 h 10000"/>
              <a:gd name="connsiteX34" fmla="*/ 2734 w 10000"/>
              <a:gd name="connsiteY34" fmla="*/ 3583 h 10000"/>
              <a:gd name="connsiteX35" fmla="*/ 2819 w 10000"/>
              <a:gd name="connsiteY35" fmla="*/ 3887 h 10000"/>
              <a:gd name="connsiteX36" fmla="*/ 2885 w 10000"/>
              <a:gd name="connsiteY36" fmla="*/ 4042 h 10000"/>
              <a:gd name="connsiteX37" fmla="*/ 2987 w 10000"/>
              <a:gd name="connsiteY37" fmla="*/ 4184 h 10000"/>
              <a:gd name="connsiteX38" fmla="*/ 3048 w 10000"/>
              <a:gd name="connsiteY38" fmla="*/ 4148 h 10000"/>
              <a:gd name="connsiteX39" fmla="*/ 3111 w 10000"/>
              <a:gd name="connsiteY39" fmla="*/ 4113 h 10000"/>
              <a:gd name="connsiteX40" fmla="*/ 3196 w 10000"/>
              <a:gd name="connsiteY40" fmla="*/ 4099 h 10000"/>
              <a:gd name="connsiteX41" fmla="*/ 3302 w 10000"/>
              <a:gd name="connsiteY41" fmla="*/ 4608 h 10000"/>
              <a:gd name="connsiteX42" fmla="*/ 3389 w 10000"/>
              <a:gd name="connsiteY42" fmla="*/ 4961 h 10000"/>
              <a:gd name="connsiteX43" fmla="*/ 3476 w 10000"/>
              <a:gd name="connsiteY43" fmla="*/ 5491 h 10000"/>
              <a:gd name="connsiteX44" fmla="*/ 3520 w 10000"/>
              <a:gd name="connsiteY44" fmla="*/ 6057 h 10000"/>
              <a:gd name="connsiteX45" fmla="*/ 3624 w 10000"/>
              <a:gd name="connsiteY45" fmla="*/ 6537 h 10000"/>
              <a:gd name="connsiteX46" fmla="*/ 5174 w 10000"/>
              <a:gd name="connsiteY46" fmla="*/ 5333 h 10000"/>
              <a:gd name="connsiteX47" fmla="*/ 6909 w 10000"/>
              <a:gd name="connsiteY47" fmla="*/ 5510 h 10000"/>
              <a:gd name="connsiteX48" fmla="*/ 7682 w 10000"/>
              <a:gd name="connsiteY48" fmla="*/ 6250 h 10000"/>
              <a:gd name="connsiteX49" fmla="*/ 8581 w 10000"/>
              <a:gd name="connsiteY49" fmla="*/ 8101 h 10000"/>
              <a:gd name="connsiteX50" fmla="*/ 10000 w 10000"/>
              <a:gd name="connsiteY50" fmla="*/ 9046 h 10000"/>
              <a:gd name="connsiteX51" fmla="*/ 9986 w 10000"/>
              <a:gd name="connsiteY51" fmla="*/ 10000 h 10000"/>
              <a:gd name="connsiteX0" fmla="*/ 0 w 10000"/>
              <a:gd name="connsiteY0" fmla="*/ 9894 h 10000"/>
              <a:gd name="connsiteX1" fmla="*/ 165 w 10000"/>
              <a:gd name="connsiteY1" fmla="*/ 8989 h 10000"/>
              <a:gd name="connsiteX2" fmla="*/ 226 w 10000"/>
              <a:gd name="connsiteY2" fmla="*/ 8940 h 10000"/>
              <a:gd name="connsiteX3" fmla="*/ 311 w 10000"/>
              <a:gd name="connsiteY3" fmla="*/ 8905 h 10000"/>
              <a:gd name="connsiteX4" fmla="*/ 372 w 10000"/>
              <a:gd name="connsiteY4" fmla="*/ 8869 h 10000"/>
              <a:gd name="connsiteX5" fmla="*/ 457 w 10000"/>
              <a:gd name="connsiteY5" fmla="*/ 8834 h 10000"/>
              <a:gd name="connsiteX6" fmla="*/ 539 w 10000"/>
              <a:gd name="connsiteY6" fmla="*/ 8799 h 10000"/>
              <a:gd name="connsiteX7" fmla="*/ 621 w 10000"/>
              <a:gd name="connsiteY7" fmla="*/ 8763 h 10000"/>
              <a:gd name="connsiteX8" fmla="*/ 728 w 10000"/>
              <a:gd name="connsiteY8" fmla="*/ 8530 h 10000"/>
              <a:gd name="connsiteX9" fmla="*/ 784 w 10000"/>
              <a:gd name="connsiteY9" fmla="*/ 7929 h 10000"/>
              <a:gd name="connsiteX10" fmla="*/ 842 w 10000"/>
              <a:gd name="connsiteY10" fmla="*/ 7717 h 10000"/>
              <a:gd name="connsiteX11" fmla="*/ 944 w 10000"/>
              <a:gd name="connsiteY11" fmla="*/ 7102 h 10000"/>
              <a:gd name="connsiteX12" fmla="*/ 1005 w 10000"/>
              <a:gd name="connsiteY12" fmla="*/ 6693 h 10000"/>
              <a:gd name="connsiteX13" fmla="*/ 1087 w 10000"/>
              <a:gd name="connsiteY13" fmla="*/ 6254 h 10000"/>
              <a:gd name="connsiteX14" fmla="*/ 1148 w 10000"/>
              <a:gd name="connsiteY14" fmla="*/ 5845 h 10000"/>
              <a:gd name="connsiteX15" fmla="*/ 1228 w 10000"/>
              <a:gd name="connsiteY15" fmla="*/ 5244 h 10000"/>
              <a:gd name="connsiteX16" fmla="*/ 1306 w 10000"/>
              <a:gd name="connsiteY16" fmla="*/ 4431 h 10000"/>
              <a:gd name="connsiteX17" fmla="*/ 1405 w 10000"/>
              <a:gd name="connsiteY17" fmla="*/ 3830 h 10000"/>
              <a:gd name="connsiteX18" fmla="*/ 1462 w 10000"/>
              <a:gd name="connsiteY18" fmla="*/ 3216 h 10000"/>
              <a:gd name="connsiteX19" fmla="*/ 1544 w 10000"/>
              <a:gd name="connsiteY19" fmla="*/ 2792 h 10000"/>
              <a:gd name="connsiteX20" fmla="*/ 1605 w 10000"/>
              <a:gd name="connsiteY20" fmla="*/ 2205 h 10000"/>
              <a:gd name="connsiteX21" fmla="*/ 1685 w 10000"/>
              <a:gd name="connsiteY21" fmla="*/ 1746 h 10000"/>
              <a:gd name="connsiteX22" fmla="*/ 1768 w 10000"/>
              <a:gd name="connsiteY22" fmla="*/ 1357 h 10000"/>
              <a:gd name="connsiteX23" fmla="*/ 1845 w 10000"/>
              <a:gd name="connsiteY23" fmla="*/ 919 h 10000"/>
              <a:gd name="connsiteX24" fmla="*/ 1951 w 10000"/>
              <a:gd name="connsiteY24" fmla="*/ 898 h 10000"/>
              <a:gd name="connsiteX25" fmla="*/ 2031 w 10000"/>
              <a:gd name="connsiteY25" fmla="*/ 459 h 10000"/>
              <a:gd name="connsiteX26" fmla="*/ 2111 w 10000"/>
              <a:gd name="connsiteY26" fmla="*/ 49 h 10000"/>
              <a:gd name="connsiteX27" fmla="*/ 2193 w 10000"/>
              <a:gd name="connsiteY27" fmla="*/ 0 h 10000"/>
              <a:gd name="connsiteX28" fmla="*/ 2281 w 10000"/>
              <a:gd name="connsiteY28" fmla="*/ 332 h 10000"/>
              <a:gd name="connsiteX29" fmla="*/ 2347 w 10000"/>
              <a:gd name="connsiteY29" fmla="*/ 686 h 10000"/>
              <a:gd name="connsiteX30" fmla="*/ 2410 w 10000"/>
              <a:gd name="connsiteY30" fmla="*/ 1251 h 10000"/>
              <a:gd name="connsiteX31" fmla="*/ 2476 w 10000"/>
              <a:gd name="connsiteY31" fmla="*/ 1943 h 10000"/>
              <a:gd name="connsiteX32" fmla="*/ 2540 w 10000"/>
              <a:gd name="connsiteY32" fmla="*/ 2509 h 10000"/>
              <a:gd name="connsiteX33" fmla="*/ 2624 w 10000"/>
              <a:gd name="connsiteY33" fmla="*/ 3053 h 10000"/>
              <a:gd name="connsiteX34" fmla="*/ 2734 w 10000"/>
              <a:gd name="connsiteY34" fmla="*/ 3583 h 10000"/>
              <a:gd name="connsiteX35" fmla="*/ 2819 w 10000"/>
              <a:gd name="connsiteY35" fmla="*/ 3887 h 10000"/>
              <a:gd name="connsiteX36" fmla="*/ 2885 w 10000"/>
              <a:gd name="connsiteY36" fmla="*/ 4042 h 10000"/>
              <a:gd name="connsiteX37" fmla="*/ 2987 w 10000"/>
              <a:gd name="connsiteY37" fmla="*/ 4184 h 10000"/>
              <a:gd name="connsiteX38" fmla="*/ 3048 w 10000"/>
              <a:gd name="connsiteY38" fmla="*/ 4148 h 10000"/>
              <a:gd name="connsiteX39" fmla="*/ 3111 w 10000"/>
              <a:gd name="connsiteY39" fmla="*/ 4113 h 10000"/>
              <a:gd name="connsiteX40" fmla="*/ 3196 w 10000"/>
              <a:gd name="connsiteY40" fmla="*/ 4099 h 10000"/>
              <a:gd name="connsiteX41" fmla="*/ 3302 w 10000"/>
              <a:gd name="connsiteY41" fmla="*/ 4608 h 10000"/>
              <a:gd name="connsiteX42" fmla="*/ 3389 w 10000"/>
              <a:gd name="connsiteY42" fmla="*/ 4961 h 10000"/>
              <a:gd name="connsiteX43" fmla="*/ 3476 w 10000"/>
              <a:gd name="connsiteY43" fmla="*/ 5491 h 10000"/>
              <a:gd name="connsiteX44" fmla="*/ 3520 w 10000"/>
              <a:gd name="connsiteY44" fmla="*/ 6057 h 10000"/>
              <a:gd name="connsiteX45" fmla="*/ 3624 w 10000"/>
              <a:gd name="connsiteY45" fmla="*/ 6537 h 10000"/>
              <a:gd name="connsiteX46" fmla="*/ 5174 w 10000"/>
              <a:gd name="connsiteY46" fmla="*/ 5333 h 10000"/>
              <a:gd name="connsiteX47" fmla="*/ 6909 w 10000"/>
              <a:gd name="connsiteY47" fmla="*/ 5510 h 10000"/>
              <a:gd name="connsiteX48" fmla="*/ 7682 w 10000"/>
              <a:gd name="connsiteY48" fmla="*/ 6250 h 10000"/>
              <a:gd name="connsiteX49" fmla="*/ 8581 w 10000"/>
              <a:gd name="connsiteY49" fmla="*/ 8101 h 10000"/>
              <a:gd name="connsiteX50" fmla="*/ 10000 w 10000"/>
              <a:gd name="connsiteY50" fmla="*/ 9046 h 10000"/>
              <a:gd name="connsiteX51" fmla="*/ 9986 w 10000"/>
              <a:gd name="connsiteY51" fmla="*/ 10000 h 10000"/>
              <a:gd name="connsiteX0" fmla="*/ 0 w 10000"/>
              <a:gd name="connsiteY0" fmla="*/ 9894 h 10000"/>
              <a:gd name="connsiteX1" fmla="*/ 165 w 10000"/>
              <a:gd name="connsiteY1" fmla="*/ 8989 h 10000"/>
              <a:gd name="connsiteX2" fmla="*/ 226 w 10000"/>
              <a:gd name="connsiteY2" fmla="*/ 8940 h 10000"/>
              <a:gd name="connsiteX3" fmla="*/ 311 w 10000"/>
              <a:gd name="connsiteY3" fmla="*/ 8905 h 10000"/>
              <a:gd name="connsiteX4" fmla="*/ 372 w 10000"/>
              <a:gd name="connsiteY4" fmla="*/ 8869 h 10000"/>
              <a:gd name="connsiteX5" fmla="*/ 457 w 10000"/>
              <a:gd name="connsiteY5" fmla="*/ 8834 h 10000"/>
              <a:gd name="connsiteX6" fmla="*/ 539 w 10000"/>
              <a:gd name="connsiteY6" fmla="*/ 8799 h 10000"/>
              <a:gd name="connsiteX7" fmla="*/ 621 w 10000"/>
              <a:gd name="connsiteY7" fmla="*/ 8763 h 10000"/>
              <a:gd name="connsiteX8" fmla="*/ 728 w 10000"/>
              <a:gd name="connsiteY8" fmla="*/ 8530 h 10000"/>
              <a:gd name="connsiteX9" fmla="*/ 784 w 10000"/>
              <a:gd name="connsiteY9" fmla="*/ 7929 h 10000"/>
              <a:gd name="connsiteX10" fmla="*/ 842 w 10000"/>
              <a:gd name="connsiteY10" fmla="*/ 7717 h 10000"/>
              <a:gd name="connsiteX11" fmla="*/ 944 w 10000"/>
              <a:gd name="connsiteY11" fmla="*/ 7102 h 10000"/>
              <a:gd name="connsiteX12" fmla="*/ 1005 w 10000"/>
              <a:gd name="connsiteY12" fmla="*/ 6693 h 10000"/>
              <a:gd name="connsiteX13" fmla="*/ 1087 w 10000"/>
              <a:gd name="connsiteY13" fmla="*/ 6254 h 10000"/>
              <a:gd name="connsiteX14" fmla="*/ 1148 w 10000"/>
              <a:gd name="connsiteY14" fmla="*/ 5845 h 10000"/>
              <a:gd name="connsiteX15" fmla="*/ 1228 w 10000"/>
              <a:gd name="connsiteY15" fmla="*/ 5244 h 10000"/>
              <a:gd name="connsiteX16" fmla="*/ 1306 w 10000"/>
              <a:gd name="connsiteY16" fmla="*/ 4431 h 10000"/>
              <a:gd name="connsiteX17" fmla="*/ 1405 w 10000"/>
              <a:gd name="connsiteY17" fmla="*/ 3830 h 10000"/>
              <a:gd name="connsiteX18" fmla="*/ 1462 w 10000"/>
              <a:gd name="connsiteY18" fmla="*/ 3216 h 10000"/>
              <a:gd name="connsiteX19" fmla="*/ 1544 w 10000"/>
              <a:gd name="connsiteY19" fmla="*/ 2792 h 10000"/>
              <a:gd name="connsiteX20" fmla="*/ 1605 w 10000"/>
              <a:gd name="connsiteY20" fmla="*/ 2205 h 10000"/>
              <a:gd name="connsiteX21" fmla="*/ 1685 w 10000"/>
              <a:gd name="connsiteY21" fmla="*/ 1746 h 10000"/>
              <a:gd name="connsiteX22" fmla="*/ 1768 w 10000"/>
              <a:gd name="connsiteY22" fmla="*/ 1357 h 10000"/>
              <a:gd name="connsiteX23" fmla="*/ 1845 w 10000"/>
              <a:gd name="connsiteY23" fmla="*/ 919 h 10000"/>
              <a:gd name="connsiteX24" fmla="*/ 1951 w 10000"/>
              <a:gd name="connsiteY24" fmla="*/ 898 h 10000"/>
              <a:gd name="connsiteX25" fmla="*/ 2031 w 10000"/>
              <a:gd name="connsiteY25" fmla="*/ 459 h 10000"/>
              <a:gd name="connsiteX26" fmla="*/ 2111 w 10000"/>
              <a:gd name="connsiteY26" fmla="*/ 49 h 10000"/>
              <a:gd name="connsiteX27" fmla="*/ 2193 w 10000"/>
              <a:gd name="connsiteY27" fmla="*/ 0 h 10000"/>
              <a:gd name="connsiteX28" fmla="*/ 2281 w 10000"/>
              <a:gd name="connsiteY28" fmla="*/ 332 h 10000"/>
              <a:gd name="connsiteX29" fmla="*/ 2347 w 10000"/>
              <a:gd name="connsiteY29" fmla="*/ 686 h 10000"/>
              <a:gd name="connsiteX30" fmla="*/ 2410 w 10000"/>
              <a:gd name="connsiteY30" fmla="*/ 1251 h 10000"/>
              <a:gd name="connsiteX31" fmla="*/ 2476 w 10000"/>
              <a:gd name="connsiteY31" fmla="*/ 1943 h 10000"/>
              <a:gd name="connsiteX32" fmla="*/ 2540 w 10000"/>
              <a:gd name="connsiteY32" fmla="*/ 2509 h 10000"/>
              <a:gd name="connsiteX33" fmla="*/ 2624 w 10000"/>
              <a:gd name="connsiteY33" fmla="*/ 3053 h 10000"/>
              <a:gd name="connsiteX34" fmla="*/ 2734 w 10000"/>
              <a:gd name="connsiteY34" fmla="*/ 3583 h 10000"/>
              <a:gd name="connsiteX35" fmla="*/ 2819 w 10000"/>
              <a:gd name="connsiteY35" fmla="*/ 3887 h 10000"/>
              <a:gd name="connsiteX36" fmla="*/ 2885 w 10000"/>
              <a:gd name="connsiteY36" fmla="*/ 4042 h 10000"/>
              <a:gd name="connsiteX37" fmla="*/ 2987 w 10000"/>
              <a:gd name="connsiteY37" fmla="*/ 4184 h 10000"/>
              <a:gd name="connsiteX38" fmla="*/ 3048 w 10000"/>
              <a:gd name="connsiteY38" fmla="*/ 4148 h 10000"/>
              <a:gd name="connsiteX39" fmla="*/ 3111 w 10000"/>
              <a:gd name="connsiteY39" fmla="*/ 4113 h 10000"/>
              <a:gd name="connsiteX40" fmla="*/ 3196 w 10000"/>
              <a:gd name="connsiteY40" fmla="*/ 4099 h 10000"/>
              <a:gd name="connsiteX41" fmla="*/ 3302 w 10000"/>
              <a:gd name="connsiteY41" fmla="*/ 4608 h 10000"/>
              <a:gd name="connsiteX42" fmla="*/ 3389 w 10000"/>
              <a:gd name="connsiteY42" fmla="*/ 4961 h 10000"/>
              <a:gd name="connsiteX43" fmla="*/ 3476 w 10000"/>
              <a:gd name="connsiteY43" fmla="*/ 5491 h 10000"/>
              <a:gd name="connsiteX44" fmla="*/ 3520 w 10000"/>
              <a:gd name="connsiteY44" fmla="*/ 6057 h 10000"/>
              <a:gd name="connsiteX45" fmla="*/ 3624 w 10000"/>
              <a:gd name="connsiteY45" fmla="*/ 6537 h 10000"/>
              <a:gd name="connsiteX46" fmla="*/ 5174 w 10000"/>
              <a:gd name="connsiteY46" fmla="*/ 5333 h 10000"/>
              <a:gd name="connsiteX47" fmla="*/ 6909 w 10000"/>
              <a:gd name="connsiteY47" fmla="*/ 5510 h 10000"/>
              <a:gd name="connsiteX48" fmla="*/ 7682 w 10000"/>
              <a:gd name="connsiteY48" fmla="*/ 6250 h 10000"/>
              <a:gd name="connsiteX49" fmla="*/ 8581 w 10000"/>
              <a:gd name="connsiteY49" fmla="*/ 8101 h 10000"/>
              <a:gd name="connsiteX50" fmla="*/ 10000 w 10000"/>
              <a:gd name="connsiteY50" fmla="*/ 9046 h 10000"/>
              <a:gd name="connsiteX51" fmla="*/ 9986 w 10000"/>
              <a:gd name="connsiteY51" fmla="*/ 10000 h 10000"/>
              <a:gd name="connsiteX0" fmla="*/ 0 w 10000"/>
              <a:gd name="connsiteY0" fmla="*/ 9894 h 10000"/>
              <a:gd name="connsiteX1" fmla="*/ 165 w 10000"/>
              <a:gd name="connsiteY1" fmla="*/ 8989 h 10000"/>
              <a:gd name="connsiteX2" fmla="*/ 226 w 10000"/>
              <a:gd name="connsiteY2" fmla="*/ 8940 h 10000"/>
              <a:gd name="connsiteX3" fmla="*/ 311 w 10000"/>
              <a:gd name="connsiteY3" fmla="*/ 8905 h 10000"/>
              <a:gd name="connsiteX4" fmla="*/ 372 w 10000"/>
              <a:gd name="connsiteY4" fmla="*/ 8869 h 10000"/>
              <a:gd name="connsiteX5" fmla="*/ 457 w 10000"/>
              <a:gd name="connsiteY5" fmla="*/ 8834 h 10000"/>
              <a:gd name="connsiteX6" fmla="*/ 539 w 10000"/>
              <a:gd name="connsiteY6" fmla="*/ 8799 h 10000"/>
              <a:gd name="connsiteX7" fmla="*/ 621 w 10000"/>
              <a:gd name="connsiteY7" fmla="*/ 8763 h 10000"/>
              <a:gd name="connsiteX8" fmla="*/ 728 w 10000"/>
              <a:gd name="connsiteY8" fmla="*/ 8530 h 10000"/>
              <a:gd name="connsiteX9" fmla="*/ 784 w 10000"/>
              <a:gd name="connsiteY9" fmla="*/ 7929 h 10000"/>
              <a:gd name="connsiteX10" fmla="*/ 842 w 10000"/>
              <a:gd name="connsiteY10" fmla="*/ 7717 h 10000"/>
              <a:gd name="connsiteX11" fmla="*/ 944 w 10000"/>
              <a:gd name="connsiteY11" fmla="*/ 7102 h 10000"/>
              <a:gd name="connsiteX12" fmla="*/ 1005 w 10000"/>
              <a:gd name="connsiteY12" fmla="*/ 6693 h 10000"/>
              <a:gd name="connsiteX13" fmla="*/ 1087 w 10000"/>
              <a:gd name="connsiteY13" fmla="*/ 6254 h 10000"/>
              <a:gd name="connsiteX14" fmla="*/ 1148 w 10000"/>
              <a:gd name="connsiteY14" fmla="*/ 5845 h 10000"/>
              <a:gd name="connsiteX15" fmla="*/ 1228 w 10000"/>
              <a:gd name="connsiteY15" fmla="*/ 5244 h 10000"/>
              <a:gd name="connsiteX16" fmla="*/ 1306 w 10000"/>
              <a:gd name="connsiteY16" fmla="*/ 4431 h 10000"/>
              <a:gd name="connsiteX17" fmla="*/ 1405 w 10000"/>
              <a:gd name="connsiteY17" fmla="*/ 3830 h 10000"/>
              <a:gd name="connsiteX18" fmla="*/ 1462 w 10000"/>
              <a:gd name="connsiteY18" fmla="*/ 3216 h 10000"/>
              <a:gd name="connsiteX19" fmla="*/ 1544 w 10000"/>
              <a:gd name="connsiteY19" fmla="*/ 2792 h 10000"/>
              <a:gd name="connsiteX20" fmla="*/ 1605 w 10000"/>
              <a:gd name="connsiteY20" fmla="*/ 2205 h 10000"/>
              <a:gd name="connsiteX21" fmla="*/ 1685 w 10000"/>
              <a:gd name="connsiteY21" fmla="*/ 1746 h 10000"/>
              <a:gd name="connsiteX22" fmla="*/ 1768 w 10000"/>
              <a:gd name="connsiteY22" fmla="*/ 1357 h 10000"/>
              <a:gd name="connsiteX23" fmla="*/ 1845 w 10000"/>
              <a:gd name="connsiteY23" fmla="*/ 919 h 10000"/>
              <a:gd name="connsiteX24" fmla="*/ 1951 w 10000"/>
              <a:gd name="connsiteY24" fmla="*/ 898 h 10000"/>
              <a:gd name="connsiteX25" fmla="*/ 2031 w 10000"/>
              <a:gd name="connsiteY25" fmla="*/ 459 h 10000"/>
              <a:gd name="connsiteX26" fmla="*/ 2111 w 10000"/>
              <a:gd name="connsiteY26" fmla="*/ 49 h 10000"/>
              <a:gd name="connsiteX27" fmla="*/ 2193 w 10000"/>
              <a:gd name="connsiteY27" fmla="*/ 0 h 10000"/>
              <a:gd name="connsiteX28" fmla="*/ 2281 w 10000"/>
              <a:gd name="connsiteY28" fmla="*/ 332 h 10000"/>
              <a:gd name="connsiteX29" fmla="*/ 2347 w 10000"/>
              <a:gd name="connsiteY29" fmla="*/ 686 h 10000"/>
              <a:gd name="connsiteX30" fmla="*/ 2410 w 10000"/>
              <a:gd name="connsiteY30" fmla="*/ 1251 h 10000"/>
              <a:gd name="connsiteX31" fmla="*/ 2476 w 10000"/>
              <a:gd name="connsiteY31" fmla="*/ 1943 h 10000"/>
              <a:gd name="connsiteX32" fmla="*/ 2540 w 10000"/>
              <a:gd name="connsiteY32" fmla="*/ 2509 h 10000"/>
              <a:gd name="connsiteX33" fmla="*/ 2624 w 10000"/>
              <a:gd name="connsiteY33" fmla="*/ 3053 h 10000"/>
              <a:gd name="connsiteX34" fmla="*/ 2734 w 10000"/>
              <a:gd name="connsiteY34" fmla="*/ 3583 h 10000"/>
              <a:gd name="connsiteX35" fmla="*/ 2819 w 10000"/>
              <a:gd name="connsiteY35" fmla="*/ 3887 h 10000"/>
              <a:gd name="connsiteX36" fmla="*/ 2885 w 10000"/>
              <a:gd name="connsiteY36" fmla="*/ 4042 h 10000"/>
              <a:gd name="connsiteX37" fmla="*/ 2987 w 10000"/>
              <a:gd name="connsiteY37" fmla="*/ 4184 h 10000"/>
              <a:gd name="connsiteX38" fmla="*/ 3048 w 10000"/>
              <a:gd name="connsiteY38" fmla="*/ 4148 h 10000"/>
              <a:gd name="connsiteX39" fmla="*/ 3111 w 10000"/>
              <a:gd name="connsiteY39" fmla="*/ 4113 h 10000"/>
              <a:gd name="connsiteX40" fmla="*/ 3196 w 10000"/>
              <a:gd name="connsiteY40" fmla="*/ 4099 h 10000"/>
              <a:gd name="connsiteX41" fmla="*/ 3302 w 10000"/>
              <a:gd name="connsiteY41" fmla="*/ 4608 h 10000"/>
              <a:gd name="connsiteX42" fmla="*/ 3389 w 10000"/>
              <a:gd name="connsiteY42" fmla="*/ 4961 h 10000"/>
              <a:gd name="connsiteX43" fmla="*/ 3476 w 10000"/>
              <a:gd name="connsiteY43" fmla="*/ 5491 h 10000"/>
              <a:gd name="connsiteX44" fmla="*/ 3520 w 10000"/>
              <a:gd name="connsiteY44" fmla="*/ 6057 h 10000"/>
              <a:gd name="connsiteX45" fmla="*/ 3849 w 10000"/>
              <a:gd name="connsiteY45" fmla="*/ 5858 h 10000"/>
              <a:gd name="connsiteX46" fmla="*/ 5174 w 10000"/>
              <a:gd name="connsiteY46" fmla="*/ 5333 h 10000"/>
              <a:gd name="connsiteX47" fmla="*/ 6909 w 10000"/>
              <a:gd name="connsiteY47" fmla="*/ 5510 h 10000"/>
              <a:gd name="connsiteX48" fmla="*/ 7682 w 10000"/>
              <a:gd name="connsiteY48" fmla="*/ 6250 h 10000"/>
              <a:gd name="connsiteX49" fmla="*/ 8581 w 10000"/>
              <a:gd name="connsiteY49" fmla="*/ 8101 h 10000"/>
              <a:gd name="connsiteX50" fmla="*/ 10000 w 10000"/>
              <a:gd name="connsiteY50" fmla="*/ 9046 h 10000"/>
              <a:gd name="connsiteX51" fmla="*/ 9986 w 10000"/>
              <a:gd name="connsiteY51" fmla="*/ 10000 h 10000"/>
              <a:gd name="connsiteX0" fmla="*/ 0 w 10000"/>
              <a:gd name="connsiteY0" fmla="*/ 9894 h 10000"/>
              <a:gd name="connsiteX1" fmla="*/ 165 w 10000"/>
              <a:gd name="connsiteY1" fmla="*/ 8989 h 10000"/>
              <a:gd name="connsiteX2" fmla="*/ 226 w 10000"/>
              <a:gd name="connsiteY2" fmla="*/ 8940 h 10000"/>
              <a:gd name="connsiteX3" fmla="*/ 311 w 10000"/>
              <a:gd name="connsiteY3" fmla="*/ 8905 h 10000"/>
              <a:gd name="connsiteX4" fmla="*/ 372 w 10000"/>
              <a:gd name="connsiteY4" fmla="*/ 8869 h 10000"/>
              <a:gd name="connsiteX5" fmla="*/ 457 w 10000"/>
              <a:gd name="connsiteY5" fmla="*/ 8834 h 10000"/>
              <a:gd name="connsiteX6" fmla="*/ 539 w 10000"/>
              <a:gd name="connsiteY6" fmla="*/ 8799 h 10000"/>
              <a:gd name="connsiteX7" fmla="*/ 621 w 10000"/>
              <a:gd name="connsiteY7" fmla="*/ 8763 h 10000"/>
              <a:gd name="connsiteX8" fmla="*/ 728 w 10000"/>
              <a:gd name="connsiteY8" fmla="*/ 8530 h 10000"/>
              <a:gd name="connsiteX9" fmla="*/ 784 w 10000"/>
              <a:gd name="connsiteY9" fmla="*/ 7929 h 10000"/>
              <a:gd name="connsiteX10" fmla="*/ 842 w 10000"/>
              <a:gd name="connsiteY10" fmla="*/ 7717 h 10000"/>
              <a:gd name="connsiteX11" fmla="*/ 944 w 10000"/>
              <a:gd name="connsiteY11" fmla="*/ 7102 h 10000"/>
              <a:gd name="connsiteX12" fmla="*/ 1005 w 10000"/>
              <a:gd name="connsiteY12" fmla="*/ 6693 h 10000"/>
              <a:gd name="connsiteX13" fmla="*/ 1087 w 10000"/>
              <a:gd name="connsiteY13" fmla="*/ 6254 h 10000"/>
              <a:gd name="connsiteX14" fmla="*/ 1148 w 10000"/>
              <a:gd name="connsiteY14" fmla="*/ 5845 h 10000"/>
              <a:gd name="connsiteX15" fmla="*/ 1228 w 10000"/>
              <a:gd name="connsiteY15" fmla="*/ 5244 h 10000"/>
              <a:gd name="connsiteX16" fmla="*/ 1306 w 10000"/>
              <a:gd name="connsiteY16" fmla="*/ 4431 h 10000"/>
              <a:gd name="connsiteX17" fmla="*/ 1405 w 10000"/>
              <a:gd name="connsiteY17" fmla="*/ 3830 h 10000"/>
              <a:gd name="connsiteX18" fmla="*/ 1462 w 10000"/>
              <a:gd name="connsiteY18" fmla="*/ 3216 h 10000"/>
              <a:gd name="connsiteX19" fmla="*/ 1544 w 10000"/>
              <a:gd name="connsiteY19" fmla="*/ 2792 h 10000"/>
              <a:gd name="connsiteX20" fmla="*/ 1605 w 10000"/>
              <a:gd name="connsiteY20" fmla="*/ 2205 h 10000"/>
              <a:gd name="connsiteX21" fmla="*/ 1685 w 10000"/>
              <a:gd name="connsiteY21" fmla="*/ 1746 h 10000"/>
              <a:gd name="connsiteX22" fmla="*/ 1768 w 10000"/>
              <a:gd name="connsiteY22" fmla="*/ 1357 h 10000"/>
              <a:gd name="connsiteX23" fmla="*/ 1845 w 10000"/>
              <a:gd name="connsiteY23" fmla="*/ 919 h 10000"/>
              <a:gd name="connsiteX24" fmla="*/ 1951 w 10000"/>
              <a:gd name="connsiteY24" fmla="*/ 898 h 10000"/>
              <a:gd name="connsiteX25" fmla="*/ 2031 w 10000"/>
              <a:gd name="connsiteY25" fmla="*/ 459 h 10000"/>
              <a:gd name="connsiteX26" fmla="*/ 2111 w 10000"/>
              <a:gd name="connsiteY26" fmla="*/ 49 h 10000"/>
              <a:gd name="connsiteX27" fmla="*/ 2193 w 10000"/>
              <a:gd name="connsiteY27" fmla="*/ 0 h 10000"/>
              <a:gd name="connsiteX28" fmla="*/ 2281 w 10000"/>
              <a:gd name="connsiteY28" fmla="*/ 332 h 10000"/>
              <a:gd name="connsiteX29" fmla="*/ 2347 w 10000"/>
              <a:gd name="connsiteY29" fmla="*/ 686 h 10000"/>
              <a:gd name="connsiteX30" fmla="*/ 2410 w 10000"/>
              <a:gd name="connsiteY30" fmla="*/ 1251 h 10000"/>
              <a:gd name="connsiteX31" fmla="*/ 2476 w 10000"/>
              <a:gd name="connsiteY31" fmla="*/ 1943 h 10000"/>
              <a:gd name="connsiteX32" fmla="*/ 2540 w 10000"/>
              <a:gd name="connsiteY32" fmla="*/ 2509 h 10000"/>
              <a:gd name="connsiteX33" fmla="*/ 2624 w 10000"/>
              <a:gd name="connsiteY33" fmla="*/ 3053 h 10000"/>
              <a:gd name="connsiteX34" fmla="*/ 2734 w 10000"/>
              <a:gd name="connsiteY34" fmla="*/ 3583 h 10000"/>
              <a:gd name="connsiteX35" fmla="*/ 2819 w 10000"/>
              <a:gd name="connsiteY35" fmla="*/ 3887 h 10000"/>
              <a:gd name="connsiteX36" fmla="*/ 2885 w 10000"/>
              <a:gd name="connsiteY36" fmla="*/ 4042 h 10000"/>
              <a:gd name="connsiteX37" fmla="*/ 2987 w 10000"/>
              <a:gd name="connsiteY37" fmla="*/ 4184 h 10000"/>
              <a:gd name="connsiteX38" fmla="*/ 3048 w 10000"/>
              <a:gd name="connsiteY38" fmla="*/ 4148 h 10000"/>
              <a:gd name="connsiteX39" fmla="*/ 3111 w 10000"/>
              <a:gd name="connsiteY39" fmla="*/ 4113 h 10000"/>
              <a:gd name="connsiteX40" fmla="*/ 3196 w 10000"/>
              <a:gd name="connsiteY40" fmla="*/ 4099 h 10000"/>
              <a:gd name="connsiteX41" fmla="*/ 3302 w 10000"/>
              <a:gd name="connsiteY41" fmla="*/ 4608 h 10000"/>
              <a:gd name="connsiteX42" fmla="*/ 3389 w 10000"/>
              <a:gd name="connsiteY42" fmla="*/ 4961 h 10000"/>
              <a:gd name="connsiteX43" fmla="*/ 3476 w 10000"/>
              <a:gd name="connsiteY43" fmla="*/ 5491 h 10000"/>
              <a:gd name="connsiteX44" fmla="*/ 3641 w 10000"/>
              <a:gd name="connsiteY44" fmla="*/ 5317 h 10000"/>
              <a:gd name="connsiteX45" fmla="*/ 3849 w 10000"/>
              <a:gd name="connsiteY45" fmla="*/ 5858 h 10000"/>
              <a:gd name="connsiteX46" fmla="*/ 5174 w 10000"/>
              <a:gd name="connsiteY46" fmla="*/ 5333 h 10000"/>
              <a:gd name="connsiteX47" fmla="*/ 6909 w 10000"/>
              <a:gd name="connsiteY47" fmla="*/ 5510 h 10000"/>
              <a:gd name="connsiteX48" fmla="*/ 7682 w 10000"/>
              <a:gd name="connsiteY48" fmla="*/ 6250 h 10000"/>
              <a:gd name="connsiteX49" fmla="*/ 8581 w 10000"/>
              <a:gd name="connsiteY49" fmla="*/ 8101 h 10000"/>
              <a:gd name="connsiteX50" fmla="*/ 10000 w 10000"/>
              <a:gd name="connsiteY50" fmla="*/ 9046 h 10000"/>
              <a:gd name="connsiteX51" fmla="*/ 9986 w 10000"/>
              <a:gd name="connsiteY51" fmla="*/ 10000 h 10000"/>
              <a:gd name="connsiteX0" fmla="*/ 0 w 10000"/>
              <a:gd name="connsiteY0" fmla="*/ 9894 h 10000"/>
              <a:gd name="connsiteX1" fmla="*/ 165 w 10000"/>
              <a:gd name="connsiteY1" fmla="*/ 8989 h 10000"/>
              <a:gd name="connsiteX2" fmla="*/ 226 w 10000"/>
              <a:gd name="connsiteY2" fmla="*/ 8940 h 10000"/>
              <a:gd name="connsiteX3" fmla="*/ 311 w 10000"/>
              <a:gd name="connsiteY3" fmla="*/ 8905 h 10000"/>
              <a:gd name="connsiteX4" fmla="*/ 372 w 10000"/>
              <a:gd name="connsiteY4" fmla="*/ 8869 h 10000"/>
              <a:gd name="connsiteX5" fmla="*/ 457 w 10000"/>
              <a:gd name="connsiteY5" fmla="*/ 8834 h 10000"/>
              <a:gd name="connsiteX6" fmla="*/ 539 w 10000"/>
              <a:gd name="connsiteY6" fmla="*/ 8799 h 10000"/>
              <a:gd name="connsiteX7" fmla="*/ 621 w 10000"/>
              <a:gd name="connsiteY7" fmla="*/ 8763 h 10000"/>
              <a:gd name="connsiteX8" fmla="*/ 728 w 10000"/>
              <a:gd name="connsiteY8" fmla="*/ 8530 h 10000"/>
              <a:gd name="connsiteX9" fmla="*/ 784 w 10000"/>
              <a:gd name="connsiteY9" fmla="*/ 7929 h 10000"/>
              <a:gd name="connsiteX10" fmla="*/ 842 w 10000"/>
              <a:gd name="connsiteY10" fmla="*/ 7717 h 10000"/>
              <a:gd name="connsiteX11" fmla="*/ 944 w 10000"/>
              <a:gd name="connsiteY11" fmla="*/ 7102 h 10000"/>
              <a:gd name="connsiteX12" fmla="*/ 1005 w 10000"/>
              <a:gd name="connsiteY12" fmla="*/ 6693 h 10000"/>
              <a:gd name="connsiteX13" fmla="*/ 1087 w 10000"/>
              <a:gd name="connsiteY13" fmla="*/ 6254 h 10000"/>
              <a:gd name="connsiteX14" fmla="*/ 1148 w 10000"/>
              <a:gd name="connsiteY14" fmla="*/ 5845 h 10000"/>
              <a:gd name="connsiteX15" fmla="*/ 1228 w 10000"/>
              <a:gd name="connsiteY15" fmla="*/ 5244 h 10000"/>
              <a:gd name="connsiteX16" fmla="*/ 1306 w 10000"/>
              <a:gd name="connsiteY16" fmla="*/ 4431 h 10000"/>
              <a:gd name="connsiteX17" fmla="*/ 1405 w 10000"/>
              <a:gd name="connsiteY17" fmla="*/ 3830 h 10000"/>
              <a:gd name="connsiteX18" fmla="*/ 1462 w 10000"/>
              <a:gd name="connsiteY18" fmla="*/ 3216 h 10000"/>
              <a:gd name="connsiteX19" fmla="*/ 1544 w 10000"/>
              <a:gd name="connsiteY19" fmla="*/ 2792 h 10000"/>
              <a:gd name="connsiteX20" fmla="*/ 1605 w 10000"/>
              <a:gd name="connsiteY20" fmla="*/ 2205 h 10000"/>
              <a:gd name="connsiteX21" fmla="*/ 1685 w 10000"/>
              <a:gd name="connsiteY21" fmla="*/ 1746 h 10000"/>
              <a:gd name="connsiteX22" fmla="*/ 1768 w 10000"/>
              <a:gd name="connsiteY22" fmla="*/ 1357 h 10000"/>
              <a:gd name="connsiteX23" fmla="*/ 1845 w 10000"/>
              <a:gd name="connsiteY23" fmla="*/ 919 h 10000"/>
              <a:gd name="connsiteX24" fmla="*/ 1951 w 10000"/>
              <a:gd name="connsiteY24" fmla="*/ 898 h 10000"/>
              <a:gd name="connsiteX25" fmla="*/ 2031 w 10000"/>
              <a:gd name="connsiteY25" fmla="*/ 459 h 10000"/>
              <a:gd name="connsiteX26" fmla="*/ 2111 w 10000"/>
              <a:gd name="connsiteY26" fmla="*/ 49 h 10000"/>
              <a:gd name="connsiteX27" fmla="*/ 2193 w 10000"/>
              <a:gd name="connsiteY27" fmla="*/ 0 h 10000"/>
              <a:gd name="connsiteX28" fmla="*/ 2281 w 10000"/>
              <a:gd name="connsiteY28" fmla="*/ 332 h 10000"/>
              <a:gd name="connsiteX29" fmla="*/ 2347 w 10000"/>
              <a:gd name="connsiteY29" fmla="*/ 686 h 10000"/>
              <a:gd name="connsiteX30" fmla="*/ 2410 w 10000"/>
              <a:gd name="connsiteY30" fmla="*/ 1251 h 10000"/>
              <a:gd name="connsiteX31" fmla="*/ 2476 w 10000"/>
              <a:gd name="connsiteY31" fmla="*/ 1943 h 10000"/>
              <a:gd name="connsiteX32" fmla="*/ 2540 w 10000"/>
              <a:gd name="connsiteY32" fmla="*/ 2509 h 10000"/>
              <a:gd name="connsiteX33" fmla="*/ 2624 w 10000"/>
              <a:gd name="connsiteY33" fmla="*/ 3053 h 10000"/>
              <a:gd name="connsiteX34" fmla="*/ 2734 w 10000"/>
              <a:gd name="connsiteY34" fmla="*/ 3583 h 10000"/>
              <a:gd name="connsiteX35" fmla="*/ 2819 w 10000"/>
              <a:gd name="connsiteY35" fmla="*/ 3887 h 10000"/>
              <a:gd name="connsiteX36" fmla="*/ 2885 w 10000"/>
              <a:gd name="connsiteY36" fmla="*/ 4042 h 10000"/>
              <a:gd name="connsiteX37" fmla="*/ 2987 w 10000"/>
              <a:gd name="connsiteY37" fmla="*/ 4184 h 10000"/>
              <a:gd name="connsiteX38" fmla="*/ 3048 w 10000"/>
              <a:gd name="connsiteY38" fmla="*/ 4148 h 10000"/>
              <a:gd name="connsiteX39" fmla="*/ 3111 w 10000"/>
              <a:gd name="connsiteY39" fmla="*/ 4113 h 10000"/>
              <a:gd name="connsiteX40" fmla="*/ 3196 w 10000"/>
              <a:gd name="connsiteY40" fmla="*/ 4099 h 10000"/>
              <a:gd name="connsiteX41" fmla="*/ 3302 w 10000"/>
              <a:gd name="connsiteY41" fmla="*/ 4608 h 10000"/>
              <a:gd name="connsiteX42" fmla="*/ 3389 w 10000"/>
              <a:gd name="connsiteY42" fmla="*/ 4961 h 10000"/>
              <a:gd name="connsiteX43" fmla="*/ 3476 w 10000"/>
              <a:gd name="connsiteY43" fmla="*/ 5491 h 10000"/>
              <a:gd name="connsiteX44" fmla="*/ 3641 w 10000"/>
              <a:gd name="connsiteY44" fmla="*/ 5317 h 10000"/>
              <a:gd name="connsiteX45" fmla="*/ 4212 w 10000"/>
              <a:gd name="connsiteY45" fmla="*/ 4809 h 10000"/>
              <a:gd name="connsiteX46" fmla="*/ 5174 w 10000"/>
              <a:gd name="connsiteY46" fmla="*/ 5333 h 10000"/>
              <a:gd name="connsiteX47" fmla="*/ 6909 w 10000"/>
              <a:gd name="connsiteY47" fmla="*/ 5510 h 10000"/>
              <a:gd name="connsiteX48" fmla="*/ 7682 w 10000"/>
              <a:gd name="connsiteY48" fmla="*/ 6250 h 10000"/>
              <a:gd name="connsiteX49" fmla="*/ 8581 w 10000"/>
              <a:gd name="connsiteY49" fmla="*/ 8101 h 10000"/>
              <a:gd name="connsiteX50" fmla="*/ 10000 w 10000"/>
              <a:gd name="connsiteY50" fmla="*/ 9046 h 10000"/>
              <a:gd name="connsiteX51" fmla="*/ 9986 w 10000"/>
              <a:gd name="connsiteY51" fmla="*/ 10000 h 10000"/>
              <a:gd name="connsiteX0" fmla="*/ 0 w 10000"/>
              <a:gd name="connsiteY0" fmla="*/ 9894 h 10000"/>
              <a:gd name="connsiteX1" fmla="*/ 165 w 10000"/>
              <a:gd name="connsiteY1" fmla="*/ 8989 h 10000"/>
              <a:gd name="connsiteX2" fmla="*/ 226 w 10000"/>
              <a:gd name="connsiteY2" fmla="*/ 8940 h 10000"/>
              <a:gd name="connsiteX3" fmla="*/ 311 w 10000"/>
              <a:gd name="connsiteY3" fmla="*/ 8905 h 10000"/>
              <a:gd name="connsiteX4" fmla="*/ 372 w 10000"/>
              <a:gd name="connsiteY4" fmla="*/ 8869 h 10000"/>
              <a:gd name="connsiteX5" fmla="*/ 457 w 10000"/>
              <a:gd name="connsiteY5" fmla="*/ 8834 h 10000"/>
              <a:gd name="connsiteX6" fmla="*/ 539 w 10000"/>
              <a:gd name="connsiteY6" fmla="*/ 8799 h 10000"/>
              <a:gd name="connsiteX7" fmla="*/ 621 w 10000"/>
              <a:gd name="connsiteY7" fmla="*/ 8763 h 10000"/>
              <a:gd name="connsiteX8" fmla="*/ 728 w 10000"/>
              <a:gd name="connsiteY8" fmla="*/ 8530 h 10000"/>
              <a:gd name="connsiteX9" fmla="*/ 784 w 10000"/>
              <a:gd name="connsiteY9" fmla="*/ 7929 h 10000"/>
              <a:gd name="connsiteX10" fmla="*/ 842 w 10000"/>
              <a:gd name="connsiteY10" fmla="*/ 7717 h 10000"/>
              <a:gd name="connsiteX11" fmla="*/ 944 w 10000"/>
              <a:gd name="connsiteY11" fmla="*/ 7102 h 10000"/>
              <a:gd name="connsiteX12" fmla="*/ 1005 w 10000"/>
              <a:gd name="connsiteY12" fmla="*/ 6693 h 10000"/>
              <a:gd name="connsiteX13" fmla="*/ 1087 w 10000"/>
              <a:gd name="connsiteY13" fmla="*/ 6254 h 10000"/>
              <a:gd name="connsiteX14" fmla="*/ 1148 w 10000"/>
              <a:gd name="connsiteY14" fmla="*/ 5845 h 10000"/>
              <a:gd name="connsiteX15" fmla="*/ 1228 w 10000"/>
              <a:gd name="connsiteY15" fmla="*/ 5244 h 10000"/>
              <a:gd name="connsiteX16" fmla="*/ 1306 w 10000"/>
              <a:gd name="connsiteY16" fmla="*/ 4431 h 10000"/>
              <a:gd name="connsiteX17" fmla="*/ 1405 w 10000"/>
              <a:gd name="connsiteY17" fmla="*/ 3830 h 10000"/>
              <a:gd name="connsiteX18" fmla="*/ 1462 w 10000"/>
              <a:gd name="connsiteY18" fmla="*/ 3216 h 10000"/>
              <a:gd name="connsiteX19" fmla="*/ 1544 w 10000"/>
              <a:gd name="connsiteY19" fmla="*/ 2792 h 10000"/>
              <a:gd name="connsiteX20" fmla="*/ 1605 w 10000"/>
              <a:gd name="connsiteY20" fmla="*/ 2205 h 10000"/>
              <a:gd name="connsiteX21" fmla="*/ 1685 w 10000"/>
              <a:gd name="connsiteY21" fmla="*/ 1746 h 10000"/>
              <a:gd name="connsiteX22" fmla="*/ 1768 w 10000"/>
              <a:gd name="connsiteY22" fmla="*/ 1357 h 10000"/>
              <a:gd name="connsiteX23" fmla="*/ 1845 w 10000"/>
              <a:gd name="connsiteY23" fmla="*/ 919 h 10000"/>
              <a:gd name="connsiteX24" fmla="*/ 1951 w 10000"/>
              <a:gd name="connsiteY24" fmla="*/ 898 h 10000"/>
              <a:gd name="connsiteX25" fmla="*/ 2031 w 10000"/>
              <a:gd name="connsiteY25" fmla="*/ 459 h 10000"/>
              <a:gd name="connsiteX26" fmla="*/ 2111 w 10000"/>
              <a:gd name="connsiteY26" fmla="*/ 49 h 10000"/>
              <a:gd name="connsiteX27" fmla="*/ 2193 w 10000"/>
              <a:gd name="connsiteY27" fmla="*/ 0 h 10000"/>
              <a:gd name="connsiteX28" fmla="*/ 2281 w 10000"/>
              <a:gd name="connsiteY28" fmla="*/ 332 h 10000"/>
              <a:gd name="connsiteX29" fmla="*/ 2347 w 10000"/>
              <a:gd name="connsiteY29" fmla="*/ 686 h 10000"/>
              <a:gd name="connsiteX30" fmla="*/ 2410 w 10000"/>
              <a:gd name="connsiteY30" fmla="*/ 1251 h 10000"/>
              <a:gd name="connsiteX31" fmla="*/ 2476 w 10000"/>
              <a:gd name="connsiteY31" fmla="*/ 1943 h 10000"/>
              <a:gd name="connsiteX32" fmla="*/ 2540 w 10000"/>
              <a:gd name="connsiteY32" fmla="*/ 2509 h 10000"/>
              <a:gd name="connsiteX33" fmla="*/ 2624 w 10000"/>
              <a:gd name="connsiteY33" fmla="*/ 3053 h 10000"/>
              <a:gd name="connsiteX34" fmla="*/ 2734 w 10000"/>
              <a:gd name="connsiteY34" fmla="*/ 3583 h 10000"/>
              <a:gd name="connsiteX35" fmla="*/ 2819 w 10000"/>
              <a:gd name="connsiteY35" fmla="*/ 3887 h 10000"/>
              <a:gd name="connsiteX36" fmla="*/ 2885 w 10000"/>
              <a:gd name="connsiteY36" fmla="*/ 4042 h 10000"/>
              <a:gd name="connsiteX37" fmla="*/ 2987 w 10000"/>
              <a:gd name="connsiteY37" fmla="*/ 4184 h 10000"/>
              <a:gd name="connsiteX38" fmla="*/ 3048 w 10000"/>
              <a:gd name="connsiteY38" fmla="*/ 4148 h 10000"/>
              <a:gd name="connsiteX39" fmla="*/ 3111 w 10000"/>
              <a:gd name="connsiteY39" fmla="*/ 4113 h 10000"/>
              <a:gd name="connsiteX40" fmla="*/ 3196 w 10000"/>
              <a:gd name="connsiteY40" fmla="*/ 4099 h 10000"/>
              <a:gd name="connsiteX41" fmla="*/ 3302 w 10000"/>
              <a:gd name="connsiteY41" fmla="*/ 4608 h 10000"/>
              <a:gd name="connsiteX42" fmla="*/ 3389 w 10000"/>
              <a:gd name="connsiteY42" fmla="*/ 4961 h 10000"/>
              <a:gd name="connsiteX43" fmla="*/ 3476 w 10000"/>
              <a:gd name="connsiteY43" fmla="*/ 5491 h 10000"/>
              <a:gd name="connsiteX44" fmla="*/ 3831 w 10000"/>
              <a:gd name="connsiteY44" fmla="*/ 5194 h 10000"/>
              <a:gd name="connsiteX45" fmla="*/ 4212 w 10000"/>
              <a:gd name="connsiteY45" fmla="*/ 4809 h 10000"/>
              <a:gd name="connsiteX46" fmla="*/ 5174 w 10000"/>
              <a:gd name="connsiteY46" fmla="*/ 5333 h 10000"/>
              <a:gd name="connsiteX47" fmla="*/ 6909 w 10000"/>
              <a:gd name="connsiteY47" fmla="*/ 5510 h 10000"/>
              <a:gd name="connsiteX48" fmla="*/ 7682 w 10000"/>
              <a:gd name="connsiteY48" fmla="*/ 6250 h 10000"/>
              <a:gd name="connsiteX49" fmla="*/ 8581 w 10000"/>
              <a:gd name="connsiteY49" fmla="*/ 8101 h 10000"/>
              <a:gd name="connsiteX50" fmla="*/ 10000 w 10000"/>
              <a:gd name="connsiteY50" fmla="*/ 9046 h 10000"/>
              <a:gd name="connsiteX51" fmla="*/ 9986 w 10000"/>
              <a:gd name="connsiteY51" fmla="*/ 10000 h 10000"/>
              <a:gd name="connsiteX0" fmla="*/ 0 w 10000"/>
              <a:gd name="connsiteY0" fmla="*/ 9894 h 10000"/>
              <a:gd name="connsiteX1" fmla="*/ 165 w 10000"/>
              <a:gd name="connsiteY1" fmla="*/ 8989 h 10000"/>
              <a:gd name="connsiteX2" fmla="*/ 226 w 10000"/>
              <a:gd name="connsiteY2" fmla="*/ 8940 h 10000"/>
              <a:gd name="connsiteX3" fmla="*/ 311 w 10000"/>
              <a:gd name="connsiteY3" fmla="*/ 8905 h 10000"/>
              <a:gd name="connsiteX4" fmla="*/ 372 w 10000"/>
              <a:gd name="connsiteY4" fmla="*/ 8869 h 10000"/>
              <a:gd name="connsiteX5" fmla="*/ 457 w 10000"/>
              <a:gd name="connsiteY5" fmla="*/ 8834 h 10000"/>
              <a:gd name="connsiteX6" fmla="*/ 539 w 10000"/>
              <a:gd name="connsiteY6" fmla="*/ 8799 h 10000"/>
              <a:gd name="connsiteX7" fmla="*/ 621 w 10000"/>
              <a:gd name="connsiteY7" fmla="*/ 8763 h 10000"/>
              <a:gd name="connsiteX8" fmla="*/ 728 w 10000"/>
              <a:gd name="connsiteY8" fmla="*/ 8530 h 10000"/>
              <a:gd name="connsiteX9" fmla="*/ 784 w 10000"/>
              <a:gd name="connsiteY9" fmla="*/ 7929 h 10000"/>
              <a:gd name="connsiteX10" fmla="*/ 842 w 10000"/>
              <a:gd name="connsiteY10" fmla="*/ 7717 h 10000"/>
              <a:gd name="connsiteX11" fmla="*/ 944 w 10000"/>
              <a:gd name="connsiteY11" fmla="*/ 7102 h 10000"/>
              <a:gd name="connsiteX12" fmla="*/ 1005 w 10000"/>
              <a:gd name="connsiteY12" fmla="*/ 6693 h 10000"/>
              <a:gd name="connsiteX13" fmla="*/ 1087 w 10000"/>
              <a:gd name="connsiteY13" fmla="*/ 6254 h 10000"/>
              <a:gd name="connsiteX14" fmla="*/ 1148 w 10000"/>
              <a:gd name="connsiteY14" fmla="*/ 5845 h 10000"/>
              <a:gd name="connsiteX15" fmla="*/ 1228 w 10000"/>
              <a:gd name="connsiteY15" fmla="*/ 5244 h 10000"/>
              <a:gd name="connsiteX16" fmla="*/ 1306 w 10000"/>
              <a:gd name="connsiteY16" fmla="*/ 4431 h 10000"/>
              <a:gd name="connsiteX17" fmla="*/ 1405 w 10000"/>
              <a:gd name="connsiteY17" fmla="*/ 3830 h 10000"/>
              <a:gd name="connsiteX18" fmla="*/ 1462 w 10000"/>
              <a:gd name="connsiteY18" fmla="*/ 3216 h 10000"/>
              <a:gd name="connsiteX19" fmla="*/ 1544 w 10000"/>
              <a:gd name="connsiteY19" fmla="*/ 2792 h 10000"/>
              <a:gd name="connsiteX20" fmla="*/ 1605 w 10000"/>
              <a:gd name="connsiteY20" fmla="*/ 2205 h 10000"/>
              <a:gd name="connsiteX21" fmla="*/ 1685 w 10000"/>
              <a:gd name="connsiteY21" fmla="*/ 1746 h 10000"/>
              <a:gd name="connsiteX22" fmla="*/ 1768 w 10000"/>
              <a:gd name="connsiteY22" fmla="*/ 1357 h 10000"/>
              <a:gd name="connsiteX23" fmla="*/ 1845 w 10000"/>
              <a:gd name="connsiteY23" fmla="*/ 919 h 10000"/>
              <a:gd name="connsiteX24" fmla="*/ 1951 w 10000"/>
              <a:gd name="connsiteY24" fmla="*/ 898 h 10000"/>
              <a:gd name="connsiteX25" fmla="*/ 2031 w 10000"/>
              <a:gd name="connsiteY25" fmla="*/ 459 h 10000"/>
              <a:gd name="connsiteX26" fmla="*/ 2111 w 10000"/>
              <a:gd name="connsiteY26" fmla="*/ 49 h 10000"/>
              <a:gd name="connsiteX27" fmla="*/ 2193 w 10000"/>
              <a:gd name="connsiteY27" fmla="*/ 0 h 10000"/>
              <a:gd name="connsiteX28" fmla="*/ 2281 w 10000"/>
              <a:gd name="connsiteY28" fmla="*/ 332 h 10000"/>
              <a:gd name="connsiteX29" fmla="*/ 2347 w 10000"/>
              <a:gd name="connsiteY29" fmla="*/ 686 h 10000"/>
              <a:gd name="connsiteX30" fmla="*/ 2410 w 10000"/>
              <a:gd name="connsiteY30" fmla="*/ 1251 h 10000"/>
              <a:gd name="connsiteX31" fmla="*/ 2476 w 10000"/>
              <a:gd name="connsiteY31" fmla="*/ 1943 h 10000"/>
              <a:gd name="connsiteX32" fmla="*/ 2540 w 10000"/>
              <a:gd name="connsiteY32" fmla="*/ 2509 h 10000"/>
              <a:gd name="connsiteX33" fmla="*/ 2624 w 10000"/>
              <a:gd name="connsiteY33" fmla="*/ 3053 h 10000"/>
              <a:gd name="connsiteX34" fmla="*/ 2734 w 10000"/>
              <a:gd name="connsiteY34" fmla="*/ 3583 h 10000"/>
              <a:gd name="connsiteX35" fmla="*/ 2819 w 10000"/>
              <a:gd name="connsiteY35" fmla="*/ 3887 h 10000"/>
              <a:gd name="connsiteX36" fmla="*/ 2885 w 10000"/>
              <a:gd name="connsiteY36" fmla="*/ 4042 h 10000"/>
              <a:gd name="connsiteX37" fmla="*/ 2987 w 10000"/>
              <a:gd name="connsiteY37" fmla="*/ 4184 h 10000"/>
              <a:gd name="connsiteX38" fmla="*/ 3048 w 10000"/>
              <a:gd name="connsiteY38" fmla="*/ 4148 h 10000"/>
              <a:gd name="connsiteX39" fmla="*/ 3111 w 10000"/>
              <a:gd name="connsiteY39" fmla="*/ 4113 h 10000"/>
              <a:gd name="connsiteX40" fmla="*/ 3196 w 10000"/>
              <a:gd name="connsiteY40" fmla="*/ 4099 h 10000"/>
              <a:gd name="connsiteX41" fmla="*/ 3302 w 10000"/>
              <a:gd name="connsiteY41" fmla="*/ 4608 h 10000"/>
              <a:gd name="connsiteX42" fmla="*/ 3389 w 10000"/>
              <a:gd name="connsiteY42" fmla="*/ 4961 h 10000"/>
              <a:gd name="connsiteX43" fmla="*/ 3614 w 10000"/>
              <a:gd name="connsiteY43" fmla="*/ 5121 h 10000"/>
              <a:gd name="connsiteX44" fmla="*/ 3831 w 10000"/>
              <a:gd name="connsiteY44" fmla="*/ 5194 h 10000"/>
              <a:gd name="connsiteX45" fmla="*/ 4212 w 10000"/>
              <a:gd name="connsiteY45" fmla="*/ 4809 h 10000"/>
              <a:gd name="connsiteX46" fmla="*/ 5174 w 10000"/>
              <a:gd name="connsiteY46" fmla="*/ 5333 h 10000"/>
              <a:gd name="connsiteX47" fmla="*/ 6909 w 10000"/>
              <a:gd name="connsiteY47" fmla="*/ 5510 h 10000"/>
              <a:gd name="connsiteX48" fmla="*/ 7682 w 10000"/>
              <a:gd name="connsiteY48" fmla="*/ 6250 h 10000"/>
              <a:gd name="connsiteX49" fmla="*/ 8581 w 10000"/>
              <a:gd name="connsiteY49" fmla="*/ 8101 h 10000"/>
              <a:gd name="connsiteX50" fmla="*/ 10000 w 10000"/>
              <a:gd name="connsiteY50" fmla="*/ 9046 h 10000"/>
              <a:gd name="connsiteX51" fmla="*/ 9986 w 10000"/>
              <a:gd name="connsiteY51" fmla="*/ 10000 h 10000"/>
              <a:gd name="connsiteX0" fmla="*/ 0 w 10000"/>
              <a:gd name="connsiteY0" fmla="*/ 9894 h 10000"/>
              <a:gd name="connsiteX1" fmla="*/ 165 w 10000"/>
              <a:gd name="connsiteY1" fmla="*/ 8989 h 10000"/>
              <a:gd name="connsiteX2" fmla="*/ 226 w 10000"/>
              <a:gd name="connsiteY2" fmla="*/ 8940 h 10000"/>
              <a:gd name="connsiteX3" fmla="*/ 311 w 10000"/>
              <a:gd name="connsiteY3" fmla="*/ 8905 h 10000"/>
              <a:gd name="connsiteX4" fmla="*/ 372 w 10000"/>
              <a:gd name="connsiteY4" fmla="*/ 8869 h 10000"/>
              <a:gd name="connsiteX5" fmla="*/ 457 w 10000"/>
              <a:gd name="connsiteY5" fmla="*/ 8834 h 10000"/>
              <a:gd name="connsiteX6" fmla="*/ 539 w 10000"/>
              <a:gd name="connsiteY6" fmla="*/ 8799 h 10000"/>
              <a:gd name="connsiteX7" fmla="*/ 621 w 10000"/>
              <a:gd name="connsiteY7" fmla="*/ 8763 h 10000"/>
              <a:gd name="connsiteX8" fmla="*/ 728 w 10000"/>
              <a:gd name="connsiteY8" fmla="*/ 8530 h 10000"/>
              <a:gd name="connsiteX9" fmla="*/ 784 w 10000"/>
              <a:gd name="connsiteY9" fmla="*/ 7929 h 10000"/>
              <a:gd name="connsiteX10" fmla="*/ 842 w 10000"/>
              <a:gd name="connsiteY10" fmla="*/ 7717 h 10000"/>
              <a:gd name="connsiteX11" fmla="*/ 944 w 10000"/>
              <a:gd name="connsiteY11" fmla="*/ 7102 h 10000"/>
              <a:gd name="connsiteX12" fmla="*/ 1005 w 10000"/>
              <a:gd name="connsiteY12" fmla="*/ 6693 h 10000"/>
              <a:gd name="connsiteX13" fmla="*/ 1087 w 10000"/>
              <a:gd name="connsiteY13" fmla="*/ 6254 h 10000"/>
              <a:gd name="connsiteX14" fmla="*/ 1148 w 10000"/>
              <a:gd name="connsiteY14" fmla="*/ 5845 h 10000"/>
              <a:gd name="connsiteX15" fmla="*/ 1228 w 10000"/>
              <a:gd name="connsiteY15" fmla="*/ 5244 h 10000"/>
              <a:gd name="connsiteX16" fmla="*/ 1306 w 10000"/>
              <a:gd name="connsiteY16" fmla="*/ 4431 h 10000"/>
              <a:gd name="connsiteX17" fmla="*/ 1405 w 10000"/>
              <a:gd name="connsiteY17" fmla="*/ 3830 h 10000"/>
              <a:gd name="connsiteX18" fmla="*/ 1462 w 10000"/>
              <a:gd name="connsiteY18" fmla="*/ 3216 h 10000"/>
              <a:gd name="connsiteX19" fmla="*/ 1544 w 10000"/>
              <a:gd name="connsiteY19" fmla="*/ 2792 h 10000"/>
              <a:gd name="connsiteX20" fmla="*/ 1605 w 10000"/>
              <a:gd name="connsiteY20" fmla="*/ 2205 h 10000"/>
              <a:gd name="connsiteX21" fmla="*/ 1685 w 10000"/>
              <a:gd name="connsiteY21" fmla="*/ 1746 h 10000"/>
              <a:gd name="connsiteX22" fmla="*/ 1768 w 10000"/>
              <a:gd name="connsiteY22" fmla="*/ 1357 h 10000"/>
              <a:gd name="connsiteX23" fmla="*/ 1845 w 10000"/>
              <a:gd name="connsiteY23" fmla="*/ 919 h 10000"/>
              <a:gd name="connsiteX24" fmla="*/ 1951 w 10000"/>
              <a:gd name="connsiteY24" fmla="*/ 898 h 10000"/>
              <a:gd name="connsiteX25" fmla="*/ 2031 w 10000"/>
              <a:gd name="connsiteY25" fmla="*/ 459 h 10000"/>
              <a:gd name="connsiteX26" fmla="*/ 2111 w 10000"/>
              <a:gd name="connsiteY26" fmla="*/ 49 h 10000"/>
              <a:gd name="connsiteX27" fmla="*/ 2193 w 10000"/>
              <a:gd name="connsiteY27" fmla="*/ 0 h 10000"/>
              <a:gd name="connsiteX28" fmla="*/ 2281 w 10000"/>
              <a:gd name="connsiteY28" fmla="*/ 332 h 10000"/>
              <a:gd name="connsiteX29" fmla="*/ 2347 w 10000"/>
              <a:gd name="connsiteY29" fmla="*/ 686 h 10000"/>
              <a:gd name="connsiteX30" fmla="*/ 2410 w 10000"/>
              <a:gd name="connsiteY30" fmla="*/ 1251 h 10000"/>
              <a:gd name="connsiteX31" fmla="*/ 2476 w 10000"/>
              <a:gd name="connsiteY31" fmla="*/ 1943 h 10000"/>
              <a:gd name="connsiteX32" fmla="*/ 2540 w 10000"/>
              <a:gd name="connsiteY32" fmla="*/ 2509 h 10000"/>
              <a:gd name="connsiteX33" fmla="*/ 2624 w 10000"/>
              <a:gd name="connsiteY33" fmla="*/ 3053 h 10000"/>
              <a:gd name="connsiteX34" fmla="*/ 2734 w 10000"/>
              <a:gd name="connsiteY34" fmla="*/ 3583 h 10000"/>
              <a:gd name="connsiteX35" fmla="*/ 2819 w 10000"/>
              <a:gd name="connsiteY35" fmla="*/ 3887 h 10000"/>
              <a:gd name="connsiteX36" fmla="*/ 2885 w 10000"/>
              <a:gd name="connsiteY36" fmla="*/ 4042 h 10000"/>
              <a:gd name="connsiteX37" fmla="*/ 2987 w 10000"/>
              <a:gd name="connsiteY37" fmla="*/ 4184 h 10000"/>
              <a:gd name="connsiteX38" fmla="*/ 3048 w 10000"/>
              <a:gd name="connsiteY38" fmla="*/ 4148 h 10000"/>
              <a:gd name="connsiteX39" fmla="*/ 3111 w 10000"/>
              <a:gd name="connsiteY39" fmla="*/ 4113 h 10000"/>
              <a:gd name="connsiteX40" fmla="*/ 3196 w 10000"/>
              <a:gd name="connsiteY40" fmla="*/ 4099 h 10000"/>
              <a:gd name="connsiteX41" fmla="*/ 3302 w 10000"/>
              <a:gd name="connsiteY41" fmla="*/ 4608 h 10000"/>
              <a:gd name="connsiteX42" fmla="*/ 3389 w 10000"/>
              <a:gd name="connsiteY42" fmla="*/ 4961 h 10000"/>
              <a:gd name="connsiteX43" fmla="*/ 3614 w 10000"/>
              <a:gd name="connsiteY43" fmla="*/ 5121 h 10000"/>
              <a:gd name="connsiteX44" fmla="*/ 3831 w 10000"/>
              <a:gd name="connsiteY44" fmla="*/ 5194 h 10000"/>
              <a:gd name="connsiteX45" fmla="*/ 4212 w 10000"/>
              <a:gd name="connsiteY45" fmla="*/ 4809 h 10000"/>
              <a:gd name="connsiteX46" fmla="*/ 5157 w 10000"/>
              <a:gd name="connsiteY46" fmla="*/ 5641 h 10000"/>
              <a:gd name="connsiteX47" fmla="*/ 6909 w 10000"/>
              <a:gd name="connsiteY47" fmla="*/ 5510 h 10000"/>
              <a:gd name="connsiteX48" fmla="*/ 7682 w 10000"/>
              <a:gd name="connsiteY48" fmla="*/ 6250 h 10000"/>
              <a:gd name="connsiteX49" fmla="*/ 8581 w 10000"/>
              <a:gd name="connsiteY49" fmla="*/ 8101 h 10000"/>
              <a:gd name="connsiteX50" fmla="*/ 10000 w 10000"/>
              <a:gd name="connsiteY50" fmla="*/ 9046 h 10000"/>
              <a:gd name="connsiteX51" fmla="*/ 9986 w 10000"/>
              <a:gd name="connsiteY51" fmla="*/ 10000 h 10000"/>
              <a:gd name="connsiteX0" fmla="*/ 57 w 9843"/>
              <a:gd name="connsiteY0" fmla="*/ 10134 h 10134"/>
              <a:gd name="connsiteX1" fmla="*/ 8 w 9843"/>
              <a:gd name="connsiteY1" fmla="*/ 8989 h 10134"/>
              <a:gd name="connsiteX2" fmla="*/ 69 w 9843"/>
              <a:gd name="connsiteY2" fmla="*/ 8940 h 10134"/>
              <a:gd name="connsiteX3" fmla="*/ 154 w 9843"/>
              <a:gd name="connsiteY3" fmla="*/ 8905 h 10134"/>
              <a:gd name="connsiteX4" fmla="*/ 215 w 9843"/>
              <a:gd name="connsiteY4" fmla="*/ 8869 h 10134"/>
              <a:gd name="connsiteX5" fmla="*/ 300 w 9843"/>
              <a:gd name="connsiteY5" fmla="*/ 8834 h 10134"/>
              <a:gd name="connsiteX6" fmla="*/ 382 w 9843"/>
              <a:gd name="connsiteY6" fmla="*/ 8799 h 10134"/>
              <a:gd name="connsiteX7" fmla="*/ 464 w 9843"/>
              <a:gd name="connsiteY7" fmla="*/ 8763 h 10134"/>
              <a:gd name="connsiteX8" fmla="*/ 571 w 9843"/>
              <a:gd name="connsiteY8" fmla="*/ 8530 h 10134"/>
              <a:gd name="connsiteX9" fmla="*/ 627 w 9843"/>
              <a:gd name="connsiteY9" fmla="*/ 7929 h 10134"/>
              <a:gd name="connsiteX10" fmla="*/ 685 w 9843"/>
              <a:gd name="connsiteY10" fmla="*/ 7717 h 10134"/>
              <a:gd name="connsiteX11" fmla="*/ 787 w 9843"/>
              <a:gd name="connsiteY11" fmla="*/ 7102 h 10134"/>
              <a:gd name="connsiteX12" fmla="*/ 848 w 9843"/>
              <a:gd name="connsiteY12" fmla="*/ 6693 h 10134"/>
              <a:gd name="connsiteX13" fmla="*/ 930 w 9843"/>
              <a:gd name="connsiteY13" fmla="*/ 6254 h 10134"/>
              <a:gd name="connsiteX14" fmla="*/ 991 w 9843"/>
              <a:gd name="connsiteY14" fmla="*/ 5845 h 10134"/>
              <a:gd name="connsiteX15" fmla="*/ 1071 w 9843"/>
              <a:gd name="connsiteY15" fmla="*/ 5244 h 10134"/>
              <a:gd name="connsiteX16" fmla="*/ 1149 w 9843"/>
              <a:gd name="connsiteY16" fmla="*/ 4431 h 10134"/>
              <a:gd name="connsiteX17" fmla="*/ 1248 w 9843"/>
              <a:gd name="connsiteY17" fmla="*/ 3830 h 10134"/>
              <a:gd name="connsiteX18" fmla="*/ 1305 w 9843"/>
              <a:gd name="connsiteY18" fmla="*/ 3216 h 10134"/>
              <a:gd name="connsiteX19" fmla="*/ 1387 w 9843"/>
              <a:gd name="connsiteY19" fmla="*/ 2792 h 10134"/>
              <a:gd name="connsiteX20" fmla="*/ 1448 w 9843"/>
              <a:gd name="connsiteY20" fmla="*/ 2205 h 10134"/>
              <a:gd name="connsiteX21" fmla="*/ 1528 w 9843"/>
              <a:gd name="connsiteY21" fmla="*/ 1746 h 10134"/>
              <a:gd name="connsiteX22" fmla="*/ 1611 w 9843"/>
              <a:gd name="connsiteY22" fmla="*/ 1357 h 10134"/>
              <a:gd name="connsiteX23" fmla="*/ 1688 w 9843"/>
              <a:gd name="connsiteY23" fmla="*/ 919 h 10134"/>
              <a:gd name="connsiteX24" fmla="*/ 1794 w 9843"/>
              <a:gd name="connsiteY24" fmla="*/ 898 h 10134"/>
              <a:gd name="connsiteX25" fmla="*/ 1874 w 9843"/>
              <a:gd name="connsiteY25" fmla="*/ 459 h 10134"/>
              <a:gd name="connsiteX26" fmla="*/ 1954 w 9843"/>
              <a:gd name="connsiteY26" fmla="*/ 49 h 10134"/>
              <a:gd name="connsiteX27" fmla="*/ 2036 w 9843"/>
              <a:gd name="connsiteY27" fmla="*/ 0 h 10134"/>
              <a:gd name="connsiteX28" fmla="*/ 2124 w 9843"/>
              <a:gd name="connsiteY28" fmla="*/ 332 h 10134"/>
              <a:gd name="connsiteX29" fmla="*/ 2190 w 9843"/>
              <a:gd name="connsiteY29" fmla="*/ 686 h 10134"/>
              <a:gd name="connsiteX30" fmla="*/ 2253 w 9843"/>
              <a:gd name="connsiteY30" fmla="*/ 1251 h 10134"/>
              <a:gd name="connsiteX31" fmla="*/ 2319 w 9843"/>
              <a:gd name="connsiteY31" fmla="*/ 1943 h 10134"/>
              <a:gd name="connsiteX32" fmla="*/ 2383 w 9843"/>
              <a:gd name="connsiteY32" fmla="*/ 2509 h 10134"/>
              <a:gd name="connsiteX33" fmla="*/ 2467 w 9843"/>
              <a:gd name="connsiteY33" fmla="*/ 3053 h 10134"/>
              <a:gd name="connsiteX34" fmla="*/ 2577 w 9843"/>
              <a:gd name="connsiteY34" fmla="*/ 3583 h 10134"/>
              <a:gd name="connsiteX35" fmla="*/ 2662 w 9843"/>
              <a:gd name="connsiteY35" fmla="*/ 3887 h 10134"/>
              <a:gd name="connsiteX36" fmla="*/ 2728 w 9843"/>
              <a:gd name="connsiteY36" fmla="*/ 4042 h 10134"/>
              <a:gd name="connsiteX37" fmla="*/ 2830 w 9843"/>
              <a:gd name="connsiteY37" fmla="*/ 4184 h 10134"/>
              <a:gd name="connsiteX38" fmla="*/ 2891 w 9843"/>
              <a:gd name="connsiteY38" fmla="*/ 4148 h 10134"/>
              <a:gd name="connsiteX39" fmla="*/ 2954 w 9843"/>
              <a:gd name="connsiteY39" fmla="*/ 4113 h 10134"/>
              <a:gd name="connsiteX40" fmla="*/ 3039 w 9843"/>
              <a:gd name="connsiteY40" fmla="*/ 4099 h 10134"/>
              <a:gd name="connsiteX41" fmla="*/ 3145 w 9843"/>
              <a:gd name="connsiteY41" fmla="*/ 4608 h 10134"/>
              <a:gd name="connsiteX42" fmla="*/ 3232 w 9843"/>
              <a:gd name="connsiteY42" fmla="*/ 4961 h 10134"/>
              <a:gd name="connsiteX43" fmla="*/ 3457 w 9843"/>
              <a:gd name="connsiteY43" fmla="*/ 5121 h 10134"/>
              <a:gd name="connsiteX44" fmla="*/ 3674 w 9843"/>
              <a:gd name="connsiteY44" fmla="*/ 5194 h 10134"/>
              <a:gd name="connsiteX45" fmla="*/ 4055 w 9843"/>
              <a:gd name="connsiteY45" fmla="*/ 4809 h 10134"/>
              <a:gd name="connsiteX46" fmla="*/ 5000 w 9843"/>
              <a:gd name="connsiteY46" fmla="*/ 5641 h 10134"/>
              <a:gd name="connsiteX47" fmla="*/ 6752 w 9843"/>
              <a:gd name="connsiteY47" fmla="*/ 5510 h 10134"/>
              <a:gd name="connsiteX48" fmla="*/ 7525 w 9843"/>
              <a:gd name="connsiteY48" fmla="*/ 6250 h 10134"/>
              <a:gd name="connsiteX49" fmla="*/ 8424 w 9843"/>
              <a:gd name="connsiteY49" fmla="*/ 8101 h 10134"/>
              <a:gd name="connsiteX50" fmla="*/ 9843 w 9843"/>
              <a:gd name="connsiteY50" fmla="*/ 9046 h 10134"/>
              <a:gd name="connsiteX51" fmla="*/ 9829 w 9843"/>
              <a:gd name="connsiteY51" fmla="*/ 10000 h 10134"/>
              <a:gd name="connsiteX0" fmla="*/ 58 w 10000"/>
              <a:gd name="connsiteY0" fmla="*/ 10000 h 10000"/>
              <a:gd name="connsiteX1" fmla="*/ 8 w 10000"/>
              <a:gd name="connsiteY1" fmla="*/ 8870 h 10000"/>
              <a:gd name="connsiteX2" fmla="*/ 156 w 10000"/>
              <a:gd name="connsiteY2" fmla="*/ 8787 h 10000"/>
              <a:gd name="connsiteX3" fmla="*/ 218 w 10000"/>
              <a:gd name="connsiteY3" fmla="*/ 8752 h 10000"/>
              <a:gd name="connsiteX4" fmla="*/ 305 w 10000"/>
              <a:gd name="connsiteY4" fmla="*/ 8717 h 10000"/>
              <a:gd name="connsiteX5" fmla="*/ 388 w 10000"/>
              <a:gd name="connsiteY5" fmla="*/ 8683 h 10000"/>
              <a:gd name="connsiteX6" fmla="*/ 471 w 10000"/>
              <a:gd name="connsiteY6" fmla="*/ 8647 h 10000"/>
              <a:gd name="connsiteX7" fmla="*/ 580 w 10000"/>
              <a:gd name="connsiteY7" fmla="*/ 8417 h 10000"/>
              <a:gd name="connsiteX8" fmla="*/ 637 w 10000"/>
              <a:gd name="connsiteY8" fmla="*/ 7824 h 10000"/>
              <a:gd name="connsiteX9" fmla="*/ 696 w 10000"/>
              <a:gd name="connsiteY9" fmla="*/ 7615 h 10000"/>
              <a:gd name="connsiteX10" fmla="*/ 800 w 10000"/>
              <a:gd name="connsiteY10" fmla="*/ 7008 h 10000"/>
              <a:gd name="connsiteX11" fmla="*/ 862 w 10000"/>
              <a:gd name="connsiteY11" fmla="*/ 6604 h 10000"/>
              <a:gd name="connsiteX12" fmla="*/ 945 w 10000"/>
              <a:gd name="connsiteY12" fmla="*/ 6171 h 10000"/>
              <a:gd name="connsiteX13" fmla="*/ 1007 w 10000"/>
              <a:gd name="connsiteY13" fmla="*/ 5768 h 10000"/>
              <a:gd name="connsiteX14" fmla="*/ 1088 w 10000"/>
              <a:gd name="connsiteY14" fmla="*/ 5175 h 10000"/>
              <a:gd name="connsiteX15" fmla="*/ 1167 w 10000"/>
              <a:gd name="connsiteY15" fmla="*/ 4372 h 10000"/>
              <a:gd name="connsiteX16" fmla="*/ 1268 w 10000"/>
              <a:gd name="connsiteY16" fmla="*/ 3779 h 10000"/>
              <a:gd name="connsiteX17" fmla="*/ 1326 w 10000"/>
              <a:gd name="connsiteY17" fmla="*/ 3173 h 10000"/>
              <a:gd name="connsiteX18" fmla="*/ 1409 w 10000"/>
              <a:gd name="connsiteY18" fmla="*/ 2755 h 10000"/>
              <a:gd name="connsiteX19" fmla="*/ 1471 w 10000"/>
              <a:gd name="connsiteY19" fmla="*/ 2176 h 10000"/>
              <a:gd name="connsiteX20" fmla="*/ 1552 w 10000"/>
              <a:gd name="connsiteY20" fmla="*/ 1723 h 10000"/>
              <a:gd name="connsiteX21" fmla="*/ 1637 w 10000"/>
              <a:gd name="connsiteY21" fmla="*/ 1339 h 10000"/>
              <a:gd name="connsiteX22" fmla="*/ 1715 w 10000"/>
              <a:gd name="connsiteY22" fmla="*/ 907 h 10000"/>
              <a:gd name="connsiteX23" fmla="*/ 1823 w 10000"/>
              <a:gd name="connsiteY23" fmla="*/ 886 h 10000"/>
              <a:gd name="connsiteX24" fmla="*/ 1904 w 10000"/>
              <a:gd name="connsiteY24" fmla="*/ 453 h 10000"/>
              <a:gd name="connsiteX25" fmla="*/ 1985 w 10000"/>
              <a:gd name="connsiteY25" fmla="*/ 48 h 10000"/>
              <a:gd name="connsiteX26" fmla="*/ 2068 w 10000"/>
              <a:gd name="connsiteY26" fmla="*/ 0 h 10000"/>
              <a:gd name="connsiteX27" fmla="*/ 2158 w 10000"/>
              <a:gd name="connsiteY27" fmla="*/ 328 h 10000"/>
              <a:gd name="connsiteX28" fmla="*/ 2225 w 10000"/>
              <a:gd name="connsiteY28" fmla="*/ 677 h 10000"/>
              <a:gd name="connsiteX29" fmla="*/ 2289 w 10000"/>
              <a:gd name="connsiteY29" fmla="*/ 1234 h 10000"/>
              <a:gd name="connsiteX30" fmla="*/ 2356 w 10000"/>
              <a:gd name="connsiteY30" fmla="*/ 1917 h 10000"/>
              <a:gd name="connsiteX31" fmla="*/ 2421 w 10000"/>
              <a:gd name="connsiteY31" fmla="*/ 2476 h 10000"/>
              <a:gd name="connsiteX32" fmla="*/ 2506 w 10000"/>
              <a:gd name="connsiteY32" fmla="*/ 3013 h 10000"/>
              <a:gd name="connsiteX33" fmla="*/ 2618 w 10000"/>
              <a:gd name="connsiteY33" fmla="*/ 3536 h 10000"/>
              <a:gd name="connsiteX34" fmla="*/ 2704 w 10000"/>
              <a:gd name="connsiteY34" fmla="*/ 3836 h 10000"/>
              <a:gd name="connsiteX35" fmla="*/ 2772 w 10000"/>
              <a:gd name="connsiteY35" fmla="*/ 3989 h 10000"/>
              <a:gd name="connsiteX36" fmla="*/ 2875 w 10000"/>
              <a:gd name="connsiteY36" fmla="*/ 4129 h 10000"/>
              <a:gd name="connsiteX37" fmla="*/ 2937 w 10000"/>
              <a:gd name="connsiteY37" fmla="*/ 4093 h 10000"/>
              <a:gd name="connsiteX38" fmla="*/ 3001 w 10000"/>
              <a:gd name="connsiteY38" fmla="*/ 4059 h 10000"/>
              <a:gd name="connsiteX39" fmla="*/ 3087 w 10000"/>
              <a:gd name="connsiteY39" fmla="*/ 4045 h 10000"/>
              <a:gd name="connsiteX40" fmla="*/ 3195 w 10000"/>
              <a:gd name="connsiteY40" fmla="*/ 4547 h 10000"/>
              <a:gd name="connsiteX41" fmla="*/ 3284 w 10000"/>
              <a:gd name="connsiteY41" fmla="*/ 4895 h 10000"/>
              <a:gd name="connsiteX42" fmla="*/ 3512 w 10000"/>
              <a:gd name="connsiteY42" fmla="*/ 5053 h 10000"/>
              <a:gd name="connsiteX43" fmla="*/ 3733 w 10000"/>
              <a:gd name="connsiteY43" fmla="*/ 5125 h 10000"/>
              <a:gd name="connsiteX44" fmla="*/ 4120 w 10000"/>
              <a:gd name="connsiteY44" fmla="*/ 4745 h 10000"/>
              <a:gd name="connsiteX45" fmla="*/ 5080 w 10000"/>
              <a:gd name="connsiteY45" fmla="*/ 5566 h 10000"/>
              <a:gd name="connsiteX46" fmla="*/ 6860 w 10000"/>
              <a:gd name="connsiteY46" fmla="*/ 5437 h 10000"/>
              <a:gd name="connsiteX47" fmla="*/ 7645 w 10000"/>
              <a:gd name="connsiteY47" fmla="*/ 6167 h 10000"/>
              <a:gd name="connsiteX48" fmla="*/ 8558 w 10000"/>
              <a:gd name="connsiteY48" fmla="*/ 7994 h 10000"/>
              <a:gd name="connsiteX49" fmla="*/ 10000 w 10000"/>
              <a:gd name="connsiteY49" fmla="*/ 8926 h 10000"/>
              <a:gd name="connsiteX50" fmla="*/ 9986 w 10000"/>
              <a:gd name="connsiteY50" fmla="*/ 9868 h 10000"/>
              <a:gd name="connsiteX0" fmla="*/ 0 w 9942"/>
              <a:gd name="connsiteY0" fmla="*/ 10000 h 10000"/>
              <a:gd name="connsiteX1" fmla="*/ 98 w 9942"/>
              <a:gd name="connsiteY1" fmla="*/ 8787 h 10000"/>
              <a:gd name="connsiteX2" fmla="*/ 160 w 9942"/>
              <a:gd name="connsiteY2" fmla="*/ 8752 h 10000"/>
              <a:gd name="connsiteX3" fmla="*/ 247 w 9942"/>
              <a:gd name="connsiteY3" fmla="*/ 8717 h 10000"/>
              <a:gd name="connsiteX4" fmla="*/ 330 w 9942"/>
              <a:gd name="connsiteY4" fmla="*/ 8683 h 10000"/>
              <a:gd name="connsiteX5" fmla="*/ 413 w 9942"/>
              <a:gd name="connsiteY5" fmla="*/ 8647 h 10000"/>
              <a:gd name="connsiteX6" fmla="*/ 522 w 9942"/>
              <a:gd name="connsiteY6" fmla="*/ 8417 h 10000"/>
              <a:gd name="connsiteX7" fmla="*/ 579 w 9942"/>
              <a:gd name="connsiteY7" fmla="*/ 7824 h 10000"/>
              <a:gd name="connsiteX8" fmla="*/ 638 w 9942"/>
              <a:gd name="connsiteY8" fmla="*/ 7615 h 10000"/>
              <a:gd name="connsiteX9" fmla="*/ 742 w 9942"/>
              <a:gd name="connsiteY9" fmla="*/ 7008 h 10000"/>
              <a:gd name="connsiteX10" fmla="*/ 804 w 9942"/>
              <a:gd name="connsiteY10" fmla="*/ 6604 h 10000"/>
              <a:gd name="connsiteX11" fmla="*/ 887 w 9942"/>
              <a:gd name="connsiteY11" fmla="*/ 6171 h 10000"/>
              <a:gd name="connsiteX12" fmla="*/ 949 w 9942"/>
              <a:gd name="connsiteY12" fmla="*/ 5768 h 10000"/>
              <a:gd name="connsiteX13" fmla="*/ 1030 w 9942"/>
              <a:gd name="connsiteY13" fmla="*/ 5175 h 10000"/>
              <a:gd name="connsiteX14" fmla="*/ 1109 w 9942"/>
              <a:gd name="connsiteY14" fmla="*/ 4372 h 10000"/>
              <a:gd name="connsiteX15" fmla="*/ 1210 w 9942"/>
              <a:gd name="connsiteY15" fmla="*/ 3779 h 10000"/>
              <a:gd name="connsiteX16" fmla="*/ 1268 w 9942"/>
              <a:gd name="connsiteY16" fmla="*/ 3173 h 10000"/>
              <a:gd name="connsiteX17" fmla="*/ 1351 w 9942"/>
              <a:gd name="connsiteY17" fmla="*/ 2755 h 10000"/>
              <a:gd name="connsiteX18" fmla="*/ 1413 w 9942"/>
              <a:gd name="connsiteY18" fmla="*/ 2176 h 10000"/>
              <a:gd name="connsiteX19" fmla="*/ 1494 w 9942"/>
              <a:gd name="connsiteY19" fmla="*/ 1723 h 10000"/>
              <a:gd name="connsiteX20" fmla="*/ 1579 w 9942"/>
              <a:gd name="connsiteY20" fmla="*/ 1339 h 10000"/>
              <a:gd name="connsiteX21" fmla="*/ 1657 w 9942"/>
              <a:gd name="connsiteY21" fmla="*/ 907 h 10000"/>
              <a:gd name="connsiteX22" fmla="*/ 1765 w 9942"/>
              <a:gd name="connsiteY22" fmla="*/ 886 h 10000"/>
              <a:gd name="connsiteX23" fmla="*/ 1846 w 9942"/>
              <a:gd name="connsiteY23" fmla="*/ 453 h 10000"/>
              <a:gd name="connsiteX24" fmla="*/ 1927 w 9942"/>
              <a:gd name="connsiteY24" fmla="*/ 48 h 10000"/>
              <a:gd name="connsiteX25" fmla="*/ 2010 w 9942"/>
              <a:gd name="connsiteY25" fmla="*/ 0 h 10000"/>
              <a:gd name="connsiteX26" fmla="*/ 2100 w 9942"/>
              <a:gd name="connsiteY26" fmla="*/ 328 h 10000"/>
              <a:gd name="connsiteX27" fmla="*/ 2167 w 9942"/>
              <a:gd name="connsiteY27" fmla="*/ 677 h 10000"/>
              <a:gd name="connsiteX28" fmla="*/ 2231 w 9942"/>
              <a:gd name="connsiteY28" fmla="*/ 1234 h 10000"/>
              <a:gd name="connsiteX29" fmla="*/ 2298 w 9942"/>
              <a:gd name="connsiteY29" fmla="*/ 1917 h 10000"/>
              <a:gd name="connsiteX30" fmla="*/ 2363 w 9942"/>
              <a:gd name="connsiteY30" fmla="*/ 2476 h 10000"/>
              <a:gd name="connsiteX31" fmla="*/ 2448 w 9942"/>
              <a:gd name="connsiteY31" fmla="*/ 3013 h 10000"/>
              <a:gd name="connsiteX32" fmla="*/ 2560 w 9942"/>
              <a:gd name="connsiteY32" fmla="*/ 3536 h 10000"/>
              <a:gd name="connsiteX33" fmla="*/ 2646 w 9942"/>
              <a:gd name="connsiteY33" fmla="*/ 3836 h 10000"/>
              <a:gd name="connsiteX34" fmla="*/ 2714 w 9942"/>
              <a:gd name="connsiteY34" fmla="*/ 3989 h 10000"/>
              <a:gd name="connsiteX35" fmla="*/ 2817 w 9942"/>
              <a:gd name="connsiteY35" fmla="*/ 4129 h 10000"/>
              <a:gd name="connsiteX36" fmla="*/ 2879 w 9942"/>
              <a:gd name="connsiteY36" fmla="*/ 4093 h 10000"/>
              <a:gd name="connsiteX37" fmla="*/ 2943 w 9942"/>
              <a:gd name="connsiteY37" fmla="*/ 4059 h 10000"/>
              <a:gd name="connsiteX38" fmla="*/ 3029 w 9942"/>
              <a:gd name="connsiteY38" fmla="*/ 4045 h 10000"/>
              <a:gd name="connsiteX39" fmla="*/ 3137 w 9942"/>
              <a:gd name="connsiteY39" fmla="*/ 4547 h 10000"/>
              <a:gd name="connsiteX40" fmla="*/ 3226 w 9942"/>
              <a:gd name="connsiteY40" fmla="*/ 4895 h 10000"/>
              <a:gd name="connsiteX41" fmla="*/ 3454 w 9942"/>
              <a:gd name="connsiteY41" fmla="*/ 5053 h 10000"/>
              <a:gd name="connsiteX42" fmla="*/ 3675 w 9942"/>
              <a:gd name="connsiteY42" fmla="*/ 5125 h 10000"/>
              <a:gd name="connsiteX43" fmla="*/ 4062 w 9942"/>
              <a:gd name="connsiteY43" fmla="*/ 4745 h 10000"/>
              <a:gd name="connsiteX44" fmla="*/ 5022 w 9942"/>
              <a:gd name="connsiteY44" fmla="*/ 5566 h 10000"/>
              <a:gd name="connsiteX45" fmla="*/ 6802 w 9942"/>
              <a:gd name="connsiteY45" fmla="*/ 5437 h 10000"/>
              <a:gd name="connsiteX46" fmla="*/ 7587 w 9942"/>
              <a:gd name="connsiteY46" fmla="*/ 6167 h 10000"/>
              <a:gd name="connsiteX47" fmla="*/ 8500 w 9942"/>
              <a:gd name="connsiteY47" fmla="*/ 7994 h 10000"/>
              <a:gd name="connsiteX48" fmla="*/ 9942 w 9942"/>
              <a:gd name="connsiteY48" fmla="*/ 8926 h 10000"/>
              <a:gd name="connsiteX49" fmla="*/ 9928 w 9942"/>
              <a:gd name="connsiteY49" fmla="*/ 9868 h 10000"/>
              <a:gd name="connsiteX0" fmla="*/ 0 w 9916"/>
              <a:gd name="connsiteY0" fmla="*/ 10119 h 10119"/>
              <a:gd name="connsiteX1" fmla="*/ 15 w 9916"/>
              <a:gd name="connsiteY1" fmla="*/ 8787 h 10119"/>
              <a:gd name="connsiteX2" fmla="*/ 77 w 9916"/>
              <a:gd name="connsiteY2" fmla="*/ 8752 h 10119"/>
              <a:gd name="connsiteX3" fmla="*/ 164 w 9916"/>
              <a:gd name="connsiteY3" fmla="*/ 8717 h 10119"/>
              <a:gd name="connsiteX4" fmla="*/ 248 w 9916"/>
              <a:gd name="connsiteY4" fmla="*/ 8683 h 10119"/>
              <a:gd name="connsiteX5" fmla="*/ 331 w 9916"/>
              <a:gd name="connsiteY5" fmla="*/ 8647 h 10119"/>
              <a:gd name="connsiteX6" fmla="*/ 441 w 9916"/>
              <a:gd name="connsiteY6" fmla="*/ 8417 h 10119"/>
              <a:gd name="connsiteX7" fmla="*/ 498 w 9916"/>
              <a:gd name="connsiteY7" fmla="*/ 7824 h 10119"/>
              <a:gd name="connsiteX8" fmla="*/ 558 w 9916"/>
              <a:gd name="connsiteY8" fmla="*/ 7615 h 10119"/>
              <a:gd name="connsiteX9" fmla="*/ 662 w 9916"/>
              <a:gd name="connsiteY9" fmla="*/ 7008 h 10119"/>
              <a:gd name="connsiteX10" fmla="*/ 725 w 9916"/>
              <a:gd name="connsiteY10" fmla="*/ 6604 h 10119"/>
              <a:gd name="connsiteX11" fmla="*/ 808 w 9916"/>
              <a:gd name="connsiteY11" fmla="*/ 6171 h 10119"/>
              <a:gd name="connsiteX12" fmla="*/ 871 w 9916"/>
              <a:gd name="connsiteY12" fmla="*/ 5768 h 10119"/>
              <a:gd name="connsiteX13" fmla="*/ 952 w 9916"/>
              <a:gd name="connsiteY13" fmla="*/ 5175 h 10119"/>
              <a:gd name="connsiteX14" fmla="*/ 1031 w 9916"/>
              <a:gd name="connsiteY14" fmla="*/ 4372 h 10119"/>
              <a:gd name="connsiteX15" fmla="*/ 1133 w 9916"/>
              <a:gd name="connsiteY15" fmla="*/ 3779 h 10119"/>
              <a:gd name="connsiteX16" fmla="*/ 1191 w 9916"/>
              <a:gd name="connsiteY16" fmla="*/ 3173 h 10119"/>
              <a:gd name="connsiteX17" fmla="*/ 1275 w 9916"/>
              <a:gd name="connsiteY17" fmla="*/ 2755 h 10119"/>
              <a:gd name="connsiteX18" fmla="*/ 1337 w 9916"/>
              <a:gd name="connsiteY18" fmla="*/ 2176 h 10119"/>
              <a:gd name="connsiteX19" fmla="*/ 1419 w 9916"/>
              <a:gd name="connsiteY19" fmla="*/ 1723 h 10119"/>
              <a:gd name="connsiteX20" fmla="*/ 1504 w 9916"/>
              <a:gd name="connsiteY20" fmla="*/ 1339 h 10119"/>
              <a:gd name="connsiteX21" fmla="*/ 1583 w 9916"/>
              <a:gd name="connsiteY21" fmla="*/ 907 h 10119"/>
              <a:gd name="connsiteX22" fmla="*/ 1691 w 9916"/>
              <a:gd name="connsiteY22" fmla="*/ 886 h 10119"/>
              <a:gd name="connsiteX23" fmla="*/ 1773 w 9916"/>
              <a:gd name="connsiteY23" fmla="*/ 453 h 10119"/>
              <a:gd name="connsiteX24" fmla="*/ 1854 w 9916"/>
              <a:gd name="connsiteY24" fmla="*/ 48 h 10119"/>
              <a:gd name="connsiteX25" fmla="*/ 1938 w 9916"/>
              <a:gd name="connsiteY25" fmla="*/ 0 h 10119"/>
              <a:gd name="connsiteX26" fmla="*/ 2028 w 9916"/>
              <a:gd name="connsiteY26" fmla="*/ 328 h 10119"/>
              <a:gd name="connsiteX27" fmla="*/ 2096 w 9916"/>
              <a:gd name="connsiteY27" fmla="*/ 677 h 10119"/>
              <a:gd name="connsiteX28" fmla="*/ 2160 w 9916"/>
              <a:gd name="connsiteY28" fmla="*/ 1234 h 10119"/>
              <a:gd name="connsiteX29" fmla="*/ 2227 w 9916"/>
              <a:gd name="connsiteY29" fmla="*/ 1917 h 10119"/>
              <a:gd name="connsiteX30" fmla="*/ 2293 w 9916"/>
              <a:gd name="connsiteY30" fmla="*/ 2476 h 10119"/>
              <a:gd name="connsiteX31" fmla="*/ 2378 w 9916"/>
              <a:gd name="connsiteY31" fmla="*/ 3013 h 10119"/>
              <a:gd name="connsiteX32" fmla="*/ 2491 w 9916"/>
              <a:gd name="connsiteY32" fmla="*/ 3536 h 10119"/>
              <a:gd name="connsiteX33" fmla="*/ 2577 w 9916"/>
              <a:gd name="connsiteY33" fmla="*/ 3836 h 10119"/>
              <a:gd name="connsiteX34" fmla="*/ 2646 w 9916"/>
              <a:gd name="connsiteY34" fmla="*/ 3989 h 10119"/>
              <a:gd name="connsiteX35" fmla="*/ 2749 w 9916"/>
              <a:gd name="connsiteY35" fmla="*/ 4129 h 10119"/>
              <a:gd name="connsiteX36" fmla="*/ 2812 w 9916"/>
              <a:gd name="connsiteY36" fmla="*/ 4093 h 10119"/>
              <a:gd name="connsiteX37" fmla="*/ 2876 w 9916"/>
              <a:gd name="connsiteY37" fmla="*/ 4059 h 10119"/>
              <a:gd name="connsiteX38" fmla="*/ 2963 w 9916"/>
              <a:gd name="connsiteY38" fmla="*/ 4045 h 10119"/>
              <a:gd name="connsiteX39" fmla="*/ 3071 w 9916"/>
              <a:gd name="connsiteY39" fmla="*/ 4547 h 10119"/>
              <a:gd name="connsiteX40" fmla="*/ 3161 w 9916"/>
              <a:gd name="connsiteY40" fmla="*/ 4895 h 10119"/>
              <a:gd name="connsiteX41" fmla="*/ 3390 w 9916"/>
              <a:gd name="connsiteY41" fmla="*/ 5053 h 10119"/>
              <a:gd name="connsiteX42" fmla="*/ 3612 w 9916"/>
              <a:gd name="connsiteY42" fmla="*/ 5125 h 10119"/>
              <a:gd name="connsiteX43" fmla="*/ 4002 w 9916"/>
              <a:gd name="connsiteY43" fmla="*/ 4745 h 10119"/>
              <a:gd name="connsiteX44" fmla="*/ 4967 w 9916"/>
              <a:gd name="connsiteY44" fmla="*/ 5566 h 10119"/>
              <a:gd name="connsiteX45" fmla="*/ 6758 w 9916"/>
              <a:gd name="connsiteY45" fmla="*/ 5437 h 10119"/>
              <a:gd name="connsiteX46" fmla="*/ 7547 w 9916"/>
              <a:gd name="connsiteY46" fmla="*/ 6167 h 10119"/>
              <a:gd name="connsiteX47" fmla="*/ 8466 w 9916"/>
              <a:gd name="connsiteY47" fmla="*/ 7994 h 10119"/>
              <a:gd name="connsiteX48" fmla="*/ 9916 w 9916"/>
              <a:gd name="connsiteY48" fmla="*/ 8926 h 10119"/>
              <a:gd name="connsiteX49" fmla="*/ 9902 w 9916"/>
              <a:gd name="connsiteY49" fmla="*/ 9868 h 10119"/>
              <a:gd name="connsiteX0" fmla="*/ 0 w 10000"/>
              <a:gd name="connsiteY0" fmla="*/ 10000 h 10000"/>
              <a:gd name="connsiteX1" fmla="*/ 15 w 10000"/>
              <a:gd name="connsiteY1" fmla="*/ 8684 h 10000"/>
              <a:gd name="connsiteX2" fmla="*/ 78 w 10000"/>
              <a:gd name="connsiteY2" fmla="*/ 8649 h 10000"/>
              <a:gd name="connsiteX3" fmla="*/ 165 w 10000"/>
              <a:gd name="connsiteY3" fmla="*/ 8614 h 10000"/>
              <a:gd name="connsiteX4" fmla="*/ 250 w 10000"/>
              <a:gd name="connsiteY4" fmla="*/ 8581 h 10000"/>
              <a:gd name="connsiteX5" fmla="*/ 334 w 10000"/>
              <a:gd name="connsiteY5" fmla="*/ 8545 h 10000"/>
              <a:gd name="connsiteX6" fmla="*/ 445 w 10000"/>
              <a:gd name="connsiteY6" fmla="*/ 8318 h 10000"/>
              <a:gd name="connsiteX7" fmla="*/ 502 w 10000"/>
              <a:gd name="connsiteY7" fmla="*/ 7732 h 10000"/>
              <a:gd name="connsiteX8" fmla="*/ 563 w 10000"/>
              <a:gd name="connsiteY8" fmla="*/ 7525 h 10000"/>
              <a:gd name="connsiteX9" fmla="*/ 668 w 10000"/>
              <a:gd name="connsiteY9" fmla="*/ 6926 h 10000"/>
              <a:gd name="connsiteX10" fmla="*/ 731 w 10000"/>
              <a:gd name="connsiteY10" fmla="*/ 6526 h 10000"/>
              <a:gd name="connsiteX11" fmla="*/ 815 w 10000"/>
              <a:gd name="connsiteY11" fmla="*/ 6098 h 10000"/>
              <a:gd name="connsiteX12" fmla="*/ 878 w 10000"/>
              <a:gd name="connsiteY12" fmla="*/ 5700 h 10000"/>
              <a:gd name="connsiteX13" fmla="*/ 960 w 10000"/>
              <a:gd name="connsiteY13" fmla="*/ 5114 h 10000"/>
              <a:gd name="connsiteX14" fmla="*/ 1040 w 10000"/>
              <a:gd name="connsiteY14" fmla="*/ 4321 h 10000"/>
              <a:gd name="connsiteX15" fmla="*/ 1143 w 10000"/>
              <a:gd name="connsiteY15" fmla="*/ 3735 h 10000"/>
              <a:gd name="connsiteX16" fmla="*/ 1201 w 10000"/>
              <a:gd name="connsiteY16" fmla="*/ 3136 h 10000"/>
              <a:gd name="connsiteX17" fmla="*/ 1286 w 10000"/>
              <a:gd name="connsiteY17" fmla="*/ 2723 h 10000"/>
              <a:gd name="connsiteX18" fmla="*/ 1348 w 10000"/>
              <a:gd name="connsiteY18" fmla="*/ 2150 h 10000"/>
              <a:gd name="connsiteX19" fmla="*/ 1431 w 10000"/>
              <a:gd name="connsiteY19" fmla="*/ 1703 h 10000"/>
              <a:gd name="connsiteX20" fmla="*/ 1517 w 10000"/>
              <a:gd name="connsiteY20" fmla="*/ 1323 h 10000"/>
              <a:gd name="connsiteX21" fmla="*/ 1596 w 10000"/>
              <a:gd name="connsiteY21" fmla="*/ 896 h 10000"/>
              <a:gd name="connsiteX22" fmla="*/ 1705 w 10000"/>
              <a:gd name="connsiteY22" fmla="*/ 876 h 10000"/>
              <a:gd name="connsiteX23" fmla="*/ 1788 w 10000"/>
              <a:gd name="connsiteY23" fmla="*/ 448 h 10000"/>
              <a:gd name="connsiteX24" fmla="*/ 1870 w 10000"/>
              <a:gd name="connsiteY24" fmla="*/ 47 h 10000"/>
              <a:gd name="connsiteX25" fmla="*/ 1954 w 10000"/>
              <a:gd name="connsiteY25" fmla="*/ 0 h 10000"/>
              <a:gd name="connsiteX26" fmla="*/ 2045 w 10000"/>
              <a:gd name="connsiteY26" fmla="*/ 324 h 10000"/>
              <a:gd name="connsiteX27" fmla="*/ 2114 w 10000"/>
              <a:gd name="connsiteY27" fmla="*/ 669 h 10000"/>
              <a:gd name="connsiteX28" fmla="*/ 2178 w 10000"/>
              <a:gd name="connsiteY28" fmla="*/ 1219 h 10000"/>
              <a:gd name="connsiteX29" fmla="*/ 2246 w 10000"/>
              <a:gd name="connsiteY29" fmla="*/ 1894 h 10000"/>
              <a:gd name="connsiteX30" fmla="*/ 2312 w 10000"/>
              <a:gd name="connsiteY30" fmla="*/ 2447 h 10000"/>
              <a:gd name="connsiteX31" fmla="*/ 2398 w 10000"/>
              <a:gd name="connsiteY31" fmla="*/ 2978 h 10000"/>
              <a:gd name="connsiteX32" fmla="*/ 2512 w 10000"/>
              <a:gd name="connsiteY32" fmla="*/ 3494 h 10000"/>
              <a:gd name="connsiteX33" fmla="*/ 2599 w 10000"/>
              <a:gd name="connsiteY33" fmla="*/ 3791 h 10000"/>
              <a:gd name="connsiteX34" fmla="*/ 2668 w 10000"/>
              <a:gd name="connsiteY34" fmla="*/ 3942 h 10000"/>
              <a:gd name="connsiteX35" fmla="*/ 2772 w 10000"/>
              <a:gd name="connsiteY35" fmla="*/ 4080 h 10000"/>
              <a:gd name="connsiteX36" fmla="*/ 2836 w 10000"/>
              <a:gd name="connsiteY36" fmla="*/ 4045 h 10000"/>
              <a:gd name="connsiteX37" fmla="*/ 2900 w 10000"/>
              <a:gd name="connsiteY37" fmla="*/ 4011 h 10000"/>
              <a:gd name="connsiteX38" fmla="*/ 2988 w 10000"/>
              <a:gd name="connsiteY38" fmla="*/ 3997 h 10000"/>
              <a:gd name="connsiteX39" fmla="*/ 3097 w 10000"/>
              <a:gd name="connsiteY39" fmla="*/ 4494 h 10000"/>
              <a:gd name="connsiteX40" fmla="*/ 3188 w 10000"/>
              <a:gd name="connsiteY40" fmla="*/ 4837 h 10000"/>
              <a:gd name="connsiteX41" fmla="*/ 3419 w 10000"/>
              <a:gd name="connsiteY41" fmla="*/ 4994 h 10000"/>
              <a:gd name="connsiteX42" fmla="*/ 3643 w 10000"/>
              <a:gd name="connsiteY42" fmla="*/ 5065 h 10000"/>
              <a:gd name="connsiteX43" fmla="*/ 4036 w 10000"/>
              <a:gd name="connsiteY43" fmla="*/ 4689 h 10000"/>
              <a:gd name="connsiteX44" fmla="*/ 5009 w 10000"/>
              <a:gd name="connsiteY44" fmla="*/ 5501 h 10000"/>
              <a:gd name="connsiteX45" fmla="*/ 6815 w 10000"/>
              <a:gd name="connsiteY45" fmla="*/ 5373 h 10000"/>
              <a:gd name="connsiteX46" fmla="*/ 7611 w 10000"/>
              <a:gd name="connsiteY46" fmla="*/ 6094 h 10000"/>
              <a:gd name="connsiteX47" fmla="*/ 8538 w 10000"/>
              <a:gd name="connsiteY47" fmla="*/ 7900 h 10000"/>
              <a:gd name="connsiteX48" fmla="*/ 10000 w 10000"/>
              <a:gd name="connsiteY48" fmla="*/ 8821 h 10000"/>
              <a:gd name="connsiteX49" fmla="*/ 9986 w 10000"/>
              <a:gd name="connsiteY49" fmla="*/ 9752 h 10000"/>
              <a:gd name="connsiteX0" fmla="*/ 0 w 10020"/>
              <a:gd name="connsiteY0" fmla="*/ 10000 h 10045"/>
              <a:gd name="connsiteX1" fmla="*/ 15 w 10020"/>
              <a:gd name="connsiteY1" fmla="*/ 8684 h 10045"/>
              <a:gd name="connsiteX2" fmla="*/ 78 w 10020"/>
              <a:gd name="connsiteY2" fmla="*/ 8649 h 10045"/>
              <a:gd name="connsiteX3" fmla="*/ 165 w 10020"/>
              <a:gd name="connsiteY3" fmla="*/ 8614 h 10045"/>
              <a:gd name="connsiteX4" fmla="*/ 250 w 10020"/>
              <a:gd name="connsiteY4" fmla="*/ 8581 h 10045"/>
              <a:gd name="connsiteX5" fmla="*/ 334 w 10020"/>
              <a:gd name="connsiteY5" fmla="*/ 8545 h 10045"/>
              <a:gd name="connsiteX6" fmla="*/ 445 w 10020"/>
              <a:gd name="connsiteY6" fmla="*/ 8318 h 10045"/>
              <a:gd name="connsiteX7" fmla="*/ 502 w 10020"/>
              <a:gd name="connsiteY7" fmla="*/ 7732 h 10045"/>
              <a:gd name="connsiteX8" fmla="*/ 563 w 10020"/>
              <a:gd name="connsiteY8" fmla="*/ 7525 h 10045"/>
              <a:gd name="connsiteX9" fmla="*/ 668 w 10020"/>
              <a:gd name="connsiteY9" fmla="*/ 6926 h 10045"/>
              <a:gd name="connsiteX10" fmla="*/ 731 w 10020"/>
              <a:gd name="connsiteY10" fmla="*/ 6526 h 10045"/>
              <a:gd name="connsiteX11" fmla="*/ 815 w 10020"/>
              <a:gd name="connsiteY11" fmla="*/ 6098 h 10045"/>
              <a:gd name="connsiteX12" fmla="*/ 878 w 10020"/>
              <a:gd name="connsiteY12" fmla="*/ 5700 h 10045"/>
              <a:gd name="connsiteX13" fmla="*/ 960 w 10020"/>
              <a:gd name="connsiteY13" fmla="*/ 5114 h 10045"/>
              <a:gd name="connsiteX14" fmla="*/ 1040 w 10020"/>
              <a:gd name="connsiteY14" fmla="*/ 4321 h 10045"/>
              <a:gd name="connsiteX15" fmla="*/ 1143 w 10020"/>
              <a:gd name="connsiteY15" fmla="*/ 3735 h 10045"/>
              <a:gd name="connsiteX16" fmla="*/ 1201 w 10020"/>
              <a:gd name="connsiteY16" fmla="*/ 3136 h 10045"/>
              <a:gd name="connsiteX17" fmla="*/ 1286 w 10020"/>
              <a:gd name="connsiteY17" fmla="*/ 2723 h 10045"/>
              <a:gd name="connsiteX18" fmla="*/ 1348 w 10020"/>
              <a:gd name="connsiteY18" fmla="*/ 2150 h 10045"/>
              <a:gd name="connsiteX19" fmla="*/ 1431 w 10020"/>
              <a:gd name="connsiteY19" fmla="*/ 1703 h 10045"/>
              <a:gd name="connsiteX20" fmla="*/ 1517 w 10020"/>
              <a:gd name="connsiteY20" fmla="*/ 1323 h 10045"/>
              <a:gd name="connsiteX21" fmla="*/ 1596 w 10020"/>
              <a:gd name="connsiteY21" fmla="*/ 896 h 10045"/>
              <a:gd name="connsiteX22" fmla="*/ 1705 w 10020"/>
              <a:gd name="connsiteY22" fmla="*/ 876 h 10045"/>
              <a:gd name="connsiteX23" fmla="*/ 1788 w 10020"/>
              <a:gd name="connsiteY23" fmla="*/ 448 h 10045"/>
              <a:gd name="connsiteX24" fmla="*/ 1870 w 10020"/>
              <a:gd name="connsiteY24" fmla="*/ 47 h 10045"/>
              <a:gd name="connsiteX25" fmla="*/ 1954 w 10020"/>
              <a:gd name="connsiteY25" fmla="*/ 0 h 10045"/>
              <a:gd name="connsiteX26" fmla="*/ 2045 w 10020"/>
              <a:gd name="connsiteY26" fmla="*/ 324 h 10045"/>
              <a:gd name="connsiteX27" fmla="*/ 2114 w 10020"/>
              <a:gd name="connsiteY27" fmla="*/ 669 h 10045"/>
              <a:gd name="connsiteX28" fmla="*/ 2178 w 10020"/>
              <a:gd name="connsiteY28" fmla="*/ 1219 h 10045"/>
              <a:gd name="connsiteX29" fmla="*/ 2246 w 10020"/>
              <a:gd name="connsiteY29" fmla="*/ 1894 h 10045"/>
              <a:gd name="connsiteX30" fmla="*/ 2312 w 10020"/>
              <a:gd name="connsiteY30" fmla="*/ 2447 h 10045"/>
              <a:gd name="connsiteX31" fmla="*/ 2398 w 10020"/>
              <a:gd name="connsiteY31" fmla="*/ 2978 h 10045"/>
              <a:gd name="connsiteX32" fmla="*/ 2512 w 10020"/>
              <a:gd name="connsiteY32" fmla="*/ 3494 h 10045"/>
              <a:gd name="connsiteX33" fmla="*/ 2599 w 10020"/>
              <a:gd name="connsiteY33" fmla="*/ 3791 h 10045"/>
              <a:gd name="connsiteX34" fmla="*/ 2668 w 10020"/>
              <a:gd name="connsiteY34" fmla="*/ 3942 h 10045"/>
              <a:gd name="connsiteX35" fmla="*/ 2772 w 10020"/>
              <a:gd name="connsiteY35" fmla="*/ 4080 h 10045"/>
              <a:gd name="connsiteX36" fmla="*/ 2836 w 10020"/>
              <a:gd name="connsiteY36" fmla="*/ 4045 h 10045"/>
              <a:gd name="connsiteX37" fmla="*/ 2900 w 10020"/>
              <a:gd name="connsiteY37" fmla="*/ 4011 h 10045"/>
              <a:gd name="connsiteX38" fmla="*/ 2988 w 10020"/>
              <a:gd name="connsiteY38" fmla="*/ 3997 h 10045"/>
              <a:gd name="connsiteX39" fmla="*/ 3097 w 10020"/>
              <a:gd name="connsiteY39" fmla="*/ 4494 h 10045"/>
              <a:gd name="connsiteX40" fmla="*/ 3188 w 10020"/>
              <a:gd name="connsiteY40" fmla="*/ 4837 h 10045"/>
              <a:gd name="connsiteX41" fmla="*/ 3419 w 10020"/>
              <a:gd name="connsiteY41" fmla="*/ 4994 h 10045"/>
              <a:gd name="connsiteX42" fmla="*/ 3643 w 10020"/>
              <a:gd name="connsiteY42" fmla="*/ 5065 h 10045"/>
              <a:gd name="connsiteX43" fmla="*/ 4036 w 10020"/>
              <a:gd name="connsiteY43" fmla="*/ 4689 h 10045"/>
              <a:gd name="connsiteX44" fmla="*/ 5009 w 10020"/>
              <a:gd name="connsiteY44" fmla="*/ 5501 h 10045"/>
              <a:gd name="connsiteX45" fmla="*/ 6815 w 10020"/>
              <a:gd name="connsiteY45" fmla="*/ 5373 h 10045"/>
              <a:gd name="connsiteX46" fmla="*/ 7611 w 10020"/>
              <a:gd name="connsiteY46" fmla="*/ 6094 h 10045"/>
              <a:gd name="connsiteX47" fmla="*/ 8538 w 10020"/>
              <a:gd name="connsiteY47" fmla="*/ 7900 h 10045"/>
              <a:gd name="connsiteX48" fmla="*/ 10000 w 10020"/>
              <a:gd name="connsiteY48" fmla="*/ 8821 h 10045"/>
              <a:gd name="connsiteX49" fmla="*/ 10020 w 10020"/>
              <a:gd name="connsiteY49" fmla="*/ 10045 h 10045"/>
              <a:gd name="connsiteX0" fmla="*/ 0 w 10020"/>
              <a:gd name="connsiteY0" fmla="*/ 10000 h 10045"/>
              <a:gd name="connsiteX1" fmla="*/ 15 w 10020"/>
              <a:gd name="connsiteY1" fmla="*/ 8684 h 10045"/>
              <a:gd name="connsiteX2" fmla="*/ 78 w 10020"/>
              <a:gd name="connsiteY2" fmla="*/ 8649 h 10045"/>
              <a:gd name="connsiteX3" fmla="*/ 165 w 10020"/>
              <a:gd name="connsiteY3" fmla="*/ 8614 h 10045"/>
              <a:gd name="connsiteX4" fmla="*/ 250 w 10020"/>
              <a:gd name="connsiteY4" fmla="*/ 8581 h 10045"/>
              <a:gd name="connsiteX5" fmla="*/ 334 w 10020"/>
              <a:gd name="connsiteY5" fmla="*/ 8545 h 10045"/>
              <a:gd name="connsiteX6" fmla="*/ 445 w 10020"/>
              <a:gd name="connsiteY6" fmla="*/ 8318 h 10045"/>
              <a:gd name="connsiteX7" fmla="*/ 502 w 10020"/>
              <a:gd name="connsiteY7" fmla="*/ 7732 h 10045"/>
              <a:gd name="connsiteX8" fmla="*/ 563 w 10020"/>
              <a:gd name="connsiteY8" fmla="*/ 7525 h 10045"/>
              <a:gd name="connsiteX9" fmla="*/ 668 w 10020"/>
              <a:gd name="connsiteY9" fmla="*/ 6926 h 10045"/>
              <a:gd name="connsiteX10" fmla="*/ 731 w 10020"/>
              <a:gd name="connsiteY10" fmla="*/ 6526 h 10045"/>
              <a:gd name="connsiteX11" fmla="*/ 815 w 10020"/>
              <a:gd name="connsiteY11" fmla="*/ 6098 h 10045"/>
              <a:gd name="connsiteX12" fmla="*/ 878 w 10020"/>
              <a:gd name="connsiteY12" fmla="*/ 5700 h 10045"/>
              <a:gd name="connsiteX13" fmla="*/ 960 w 10020"/>
              <a:gd name="connsiteY13" fmla="*/ 5114 h 10045"/>
              <a:gd name="connsiteX14" fmla="*/ 1040 w 10020"/>
              <a:gd name="connsiteY14" fmla="*/ 4321 h 10045"/>
              <a:gd name="connsiteX15" fmla="*/ 1143 w 10020"/>
              <a:gd name="connsiteY15" fmla="*/ 3735 h 10045"/>
              <a:gd name="connsiteX16" fmla="*/ 1201 w 10020"/>
              <a:gd name="connsiteY16" fmla="*/ 3136 h 10045"/>
              <a:gd name="connsiteX17" fmla="*/ 1286 w 10020"/>
              <a:gd name="connsiteY17" fmla="*/ 2723 h 10045"/>
              <a:gd name="connsiteX18" fmla="*/ 1348 w 10020"/>
              <a:gd name="connsiteY18" fmla="*/ 2150 h 10045"/>
              <a:gd name="connsiteX19" fmla="*/ 1431 w 10020"/>
              <a:gd name="connsiteY19" fmla="*/ 1703 h 10045"/>
              <a:gd name="connsiteX20" fmla="*/ 1517 w 10020"/>
              <a:gd name="connsiteY20" fmla="*/ 1323 h 10045"/>
              <a:gd name="connsiteX21" fmla="*/ 1596 w 10020"/>
              <a:gd name="connsiteY21" fmla="*/ 896 h 10045"/>
              <a:gd name="connsiteX22" fmla="*/ 1705 w 10020"/>
              <a:gd name="connsiteY22" fmla="*/ 876 h 10045"/>
              <a:gd name="connsiteX23" fmla="*/ 1788 w 10020"/>
              <a:gd name="connsiteY23" fmla="*/ 448 h 10045"/>
              <a:gd name="connsiteX24" fmla="*/ 1870 w 10020"/>
              <a:gd name="connsiteY24" fmla="*/ 47 h 10045"/>
              <a:gd name="connsiteX25" fmla="*/ 1954 w 10020"/>
              <a:gd name="connsiteY25" fmla="*/ 0 h 10045"/>
              <a:gd name="connsiteX26" fmla="*/ 2045 w 10020"/>
              <a:gd name="connsiteY26" fmla="*/ 324 h 10045"/>
              <a:gd name="connsiteX27" fmla="*/ 2114 w 10020"/>
              <a:gd name="connsiteY27" fmla="*/ 669 h 10045"/>
              <a:gd name="connsiteX28" fmla="*/ 2178 w 10020"/>
              <a:gd name="connsiteY28" fmla="*/ 1219 h 10045"/>
              <a:gd name="connsiteX29" fmla="*/ 2246 w 10020"/>
              <a:gd name="connsiteY29" fmla="*/ 1894 h 10045"/>
              <a:gd name="connsiteX30" fmla="*/ 2312 w 10020"/>
              <a:gd name="connsiteY30" fmla="*/ 2447 h 10045"/>
              <a:gd name="connsiteX31" fmla="*/ 2398 w 10020"/>
              <a:gd name="connsiteY31" fmla="*/ 2978 h 10045"/>
              <a:gd name="connsiteX32" fmla="*/ 2512 w 10020"/>
              <a:gd name="connsiteY32" fmla="*/ 3494 h 10045"/>
              <a:gd name="connsiteX33" fmla="*/ 2599 w 10020"/>
              <a:gd name="connsiteY33" fmla="*/ 3791 h 10045"/>
              <a:gd name="connsiteX34" fmla="*/ 2668 w 10020"/>
              <a:gd name="connsiteY34" fmla="*/ 3942 h 10045"/>
              <a:gd name="connsiteX35" fmla="*/ 2772 w 10020"/>
              <a:gd name="connsiteY35" fmla="*/ 4080 h 10045"/>
              <a:gd name="connsiteX36" fmla="*/ 2836 w 10020"/>
              <a:gd name="connsiteY36" fmla="*/ 4045 h 10045"/>
              <a:gd name="connsiteX37" fmla="*/ 2900 w 10020"/>
              <a:gd name="connsiteY37" fmla="*/ 4011 h 10045"/>
              <a:gd name="connsiteX38" fmla="*/ 2988 w 10020"/>
              <a:gd name="connsiteY38" fmla="*/ 3997 h 10045"/>
              <a:gd name="connsiteX39" fmla="*/ 3097 w 10020"/>
              <a:gd name="connsiteY39" fmla="*/ 4494 h 10045"/>
              <a:gd name="connsiteX40" fmla="*/ 3188 w 10020"/>
              <a:gd name="connsiteY40" fmla="*/ 4837 h 10045"/>
              <a:gd name="connsiteX41" fmla="*/ 3419 w 10020"/>
              <a:gd name="connsiteY41" fmla="*/ 4994 h 10045"/>
              <a:gd name="connsiteX42" fmla="*/ 3643 w 10020"/>
              <a:gd name="connsiteY42" fmla="*/ 5065 h 10045"/>
              <a:gd name="connsiteX43" fmla="*/ 4036 w 10020"/>
              <a:gd name="connsiteY43" fmla="*/ 4689 h 10045"/>
              <a:gd name="connsiteX44" fmla="*/ 5009 w 10020"/>
              <a:gd name="connsiteY44" fmla="*/ 5501 h 10045"/>
              <a:gd name="connsiteX45" fmla="*/ 6815 w 10020"/>
              <a:gd name="connsiteY45" fmla="*/ 5373 h 10045"/>
              <a:gd name="connsiteX46" fmla="*/ 7611 w 10020"/>
              <a:gd name="connsiteY46" fmla="*/ 6094 h 10045"/>
              <a:gd name="connsiteX47" fmla="*/ 8538 w 10020"/>
              <a:gd name="connsiteY47" fmla="*/ 7900 h 10045"/>
              <a:gd name="connsiteX48" fmla="*/ 9915 w 10020"/>
              <a:gd name="connsiteY48" fmla="*/ 8880 h 10045"/>
              <a:gd name="connsiteX49" fmla="*/ 10020 w 10020"/>
              <a:gd name="connsiteY49" fmla="*/ 10045 h 10045"/>
              <a:gd name="connsiteX0" fmla="*/ 0 w 10020"/>
              <a:gd name="connsiteY0" fmla="*/ 10000 h 10045"/>
              <a:gd name="connsiteX1" fmla="*/ 15 w 10020"/>
              <a:gd name="connsiteY1" fmla="*/ 8684 h 10045"/>
              <a:gd name="connsiteX2" fmla="*/ 78 w 10020"/>
              <a:gd name="connsiteY2" fmla="*/ 8649 h 10045"/>
              <a:gd name="connsiteX3" fmla="*/ 165 w 10020"/>
              <a:gd name="connsiteY3" fmla="*/ 8614 h 10045"/>
              <a:gd name="connsiteX4" fmla="*/ 250 w 10020"/>
              <a:gd name="connsiteY4" fmla="*/ 8581 h 10045"/>
              <a:gd name="connsiteX5" fmla="*/ 334 w 10020"/>
              <a:gd name="connsiteY5" fmla="*/ 8545 h 10045"/>
              <a:gd name="connsiteX6" fmla="*/ 445 w 10020"/>
              <a:gd name="connsiteY6" fmla="*/ 8318 h 10045"/>
              <a:gd name="connsiteX7" fmla="*/ 502 w 10020"/>
              <a:gd name="connsiteY7" fmla="*/ 7732 h 10045"/>
              <a:gd name="connsiteX8" fmla="*/ 563 w 10020"/>
              <a:gd name="connsiteY8" fmla="*/ 7525 h 10045"/>
              <a:gd name="connsiteX9" fmla="*/ 668 w 10020"/>
              <a:gd name="connsiteY9" fmla="*/ 6926 h 10045"/>
              <a:gd name="connsiteX10" fmla="*/ 731 w 10020"/>
              <a:gd name="connsiteY10" fmla="*/ 6526 h 10045"/>
              <a:gd name="connsiteX11" fmla="*/ 815 w 10020"/>
              <a:gd name="connsiteY11" fmla="*/ 6098 h 10045"/>
              <a:gd name="connsiteX12" fmla="*/ 878 w 10020"/>
              <a:gd name="connsiteY12" fmla="*/ 5700 h 10045"/>
              <a:gd name="connsiteX13" fmla="*/ 960 w 10020"/>
              <a:gd name="connsiteY13" fmla="*/ 5114 h 10045"/>
              <a:gd name="connsiteX14" fmla="*/ 1040 w 10020"/>
              <a:gd name="connsiteY14" fmla="*/ 4321 h 10045"/>
              <a:gd name="connsiteX15" fmla="*/ 1143 w 10020"/>
              <a:gd name="connsiteY15" fmla="*/ 3735 h 10045"/>
              <a:gd name="connsiteX16" fmla="*/ 1201 w 10020"/>
              <a:gd name="connsiteY16" fmla="*/ 3136 h 10045"/>
              <a:gd name="connsiteX17" fmla="*/ 1286 w 10020"/>
              <a:gd name="connsiteY17" fmla="*/ 2723 h 10045"/>
              <a:gd name="connsiteX18" fmla="*/ 1348 w 10020"/>
              <a:gd name="connsiteY18" fmla="*/ 2150 h 10045"/>
              <a:gd name="connsiteX19" fmla="*/ 1431 w 10020"/>
              <a:gd name="connsiteY19" fmla="*/ 1703 h 10045"/>
              <a:gd name="connsiteX20" fmla="*/ 1517 w 10020"/>
              <a:gd name="connsiteY20" fmla="*/ 1323 h 10045"/>
              <a:gd name="connsiteX21" fmla="*/ 1596 w 10020"/>
              <a:gd name="connsiteY21" fmla="*/ 896 h 10045"/>
              <a:gd name="connsiteX22" fmla="*/ 1705 w 10020"/>
              <a:gd name="connsiteY22" fmla="*/ 876 h 10045"/>
              <a:gd name="connsiteX23" fmla="*/ 1788 w 10020"/>
              <a:gd name="connsiteY23" fmla="*/ 448 h 10045"/>
              <a:gd name="connsiteX24" fmla="*/ 1870 w 10020"/>
              <a:gd name="connsiteY24" fmla="*/ 47 h 10045"/>
              <a:gd name="connsiteX25" fmla="*/ 1954 w 10020"/>
              <a:gd name="connsiteY25" fmla="*/ 0 h 10045"/>
              <a:gd name="connsiteX26" fmla="*/ 2045 w 10020"/>
              <a:gd name="connsiteY26" fmla="*/ 324 h 10045"/>
              <a:gd name="connsiteX27" fmla="*/ 2114 w 10020"/>
              <a:gd name="connsiteY27" fmla="*/ 669 h 10045"/>
              <a:gd name="connsiteX28" fmla="*/ 2178 w 10020"/>
              <a:gd name="connsiteY28" fmla="*/ 1219 h 10045"/>
              <a:gd name="connsiteX29" fmla="*/ 2246 w 10020"/>
              <a:gd name="connsiteY29" fmla="*/ 1894 h 10045"/>
              <a:gd name="connsiteX30" fmla="*/ 2312 w 10020"/>
              <a:gd name="connsiteY30" fmla="*/ 2447 h 10045"/>
              <a:gd name="connsiteX31" fmla="*/ 2398 w 10020"/>
              <a:gd name="connsiteY31" fmla="*/ 2978 h 10045"/>
              <a:gd name="connsiteX32" fmla="*/ 2512 w 10020"/>
              <a:gd name="connsiteY32" fmla="*/ 3494 h 10045"/>
              <a:gd name="connsiteX33" fmla="*/ 2599 w 10020"/>
              <a:gd name="connsiteY33" fmla="*/ 3791 h 10045"/>
              <a:gd name="connsiteX34" fmla="*/ 2668 w 10020"/>
              <a:gd name="connsiteY34" fmla="*/ 3942 h 10045"/>
              <a:gd name="connsiteX35" fmla="*/ 2772 w 10020"/>
              <a:gd name="connsiteY35" fmla="*/ 4080 h 10045"/>
              <a:gd name="connsiteX36" fmla="*/ 2836 w 10020"/>
              <a:gd name="connsiteY36" fmla="*/ 4045 h 10045"/>
              <a:gd name="connsiteX37" fmla="*/ 2900 w 10020"/>
              <a:gd name="connsiteY37" fmla="*/ 4011 h 10045"/>
              <a:gd name="connsiteX38" fmla="*/ 2988 w 10020"/>
              <a:gd name="connsiteY38" fmla="*/ 3997 h 10045"/>
              <a:gd name="connsiteX39" fmla="*/ 3097 w 10020"/>
              <a:gd name="connsiteY39" fmla="*/ 4494 h 10045"/>
              <a:gd name="connsiteX40" fmla="*/ 3188 w 10020"/>
              <a:gd name="connsiteY40" fmla="*/ 4837 h 10045"/>
              <a:gd name="connsiteX41" fmla="*/ 3419 w 10020"/>
              <a:gd name="connsiteY41" fmla="*/ 4994 h 10045"/>
              <a:gd name="connsiteX42" fmla="*/ 3643 w 10020"/>
              <a:gd name="connsiteY42" fmla="*/ 5065 h 10045"/>
              <a:gd name="connsiteX43" fmla="*/ 4036 w 10020"/>
              <a:gd name="connsiteY43" fmla="*/ 4689 h 10045"/>
              <a:gd name="connsiteX44" fmla="*/ 5009 w 10020"/>
              <a:gd name="connsiteY44" fmla="*/ 5501 h 10045"/>
              <a:gd name="connsiteX45" fmla="*/ 6815 w 10020"/>
              <a:gd name="connsiteY45" fmla="*/ 5373 h 10045"/>
              <a:gd name="connsiteX46" fmla="*/ 7611 w 10020"/>
              <a:gd name="connsiteY46" fmla="*/ 6094 h 10045"/>
              <a:gd name="connsiteX47" fmla="*/ 8538 w 10020"/>
              <a:gd name="connsiteY47" fmla="*/ 7900 h 10045"/>
              <a:gd name="connsiteX48" fmla="*/ 9915 w 10020"/>
              <a:gd name="connsiteY48" fmla="*/ 8880 h 10045"/>
              <a:gd name="connsiteX49" fmla="*/ 10020 w 10020"/>
              <a:gd name="connsiteY49" fmla="*/ 10045 h 10045"/>
              <a:gd name="connsiteX0" fmla="*/ 0 w 10020"/>
              <a:gd name="connsiteY0" fmla="*/ 10000 h 10045"/>
              <a:gd name="connsiteX1" fmla="*/ 15 w 10020"/>
              <a:gd name="connsiteY1" fmla="*/ 8684 h 10045"/>
              <a:gd name="connsiteX2" fmla="*/ 78 w 10020"/>
              <a:gd name="connsiteY2" fmla="*/ 8649 h 10045"/>
              <a:gd name="connsiteX3" fmla="*/ 165 w 10020"/>
              <a:gd name="connsiteY3" fmla="*/ 8614 h 10045"/>
              <a:gd name="connsiteX4" fmla="*/ 250 w 10020"/>
              <a:gd name="connsiteY4" fmla="*/ 8581 h 10045"/>
              <a:gd name="connsiteX5" fmla="*/ 334 w 10020"/>
              <a:gd name="connsiteY5" fmla="*/ 8545 h 10045"/>
              <a:gd name="connsiteX6" fmla="*/ 445 w 10020"/>
              <a:gd name="connsiteY6" fmla="*/ 8318 h 10045"/>
              <a:gd name="connsiteX7" fmla="*/ 502 w 10020"/>
              <a:gd name="connsiteY7" fmla="*/ 7732 h 10045"/>
              <a:gd name="connsiteX8" fmla="*/ 563 w 10020"/>
              <a:gd name="connsiteY8" fmla="*/ 7525 h 10045"/>
              <a:gd name="connsiteX9" fmla="*/ 668 w 10020"/>
              <a:gd name="connsiteY9" fmla="*/ 6926 h 10045"/>
              <a:gd name="connsiteX10" fmla="*/ 731 w 10020"/>
              <a:gd name="connsiteY10" fmla="*/ 6526 h 10045"/>
              <a:gd name="connsiteX11" fmla="*/ 815 w 10020"/>
              <a:gd name="connsiteY11" fmla="*/ 6098 h 10045"/>
              <a:gd name="connsiteX12" fmla="*/ 878 w 10020"/>
              <a:gd name="connsiteY12" fmla="*/ 5700 h 10045"/>
              <a:gd name="connsiteX13" fmla="*/ 960 w 10020"/>
              <a:gd name="connsiteY13" fmla="*/ 5114 h 10045"/>
              <a:gd name="connsiteX14" fmla="*/ 1040 w 10020"/>
              <a:gd name="connsiteY14" fmla="*/ 4321 h 10045"/>
              <a:gd name="connsiteX15" fmla="*/ 1143 w 10020"/>
              <a:gd name="connsiteY15" fmla="*/ 3735 h 10045"/>
              <a:gd name="connsiteX16" fmla="*/ 1201 w 10020"/>
              <a:gd name="connsiteY16" fmla="*/ 3136 h 10045"/>
              <a:gd name="connsiteX17" fmla="*/ 1286 w 10020"/>
              <a:gd name="connsiteY17" fmla="*/ 2723 h 10045"/>
              <a:gd name="connsiteX18" fmla="*/ 1348 w 10020"/>
              <a:gd name="connsiteY18" fmla="*/ 2150 h 10045"/>
              <a:gd name="connsiteX19" fmla="*/ 1431 w 10020"/>
              <a:gd name="connsiteY19" fmla="*/ 1703 h 10045"/>
              <a:gd name="connsiteX20" fmla="*/ 1517 w 10020"/>
              <a:gd name="connsiteY20" fmla="*/ 1323 h 10045"/>
              <a:gd name="connsiteX21" fmla="*/ 1596 w 10020"/>
              <a:gd name="connsiteY21" fmla="*/ 896 h 10045"/>
              <a:gd name="connsiteX22" fmla="*/ 1705 w 10020"/>
              <a:gd name="connsiteY22" fmla="*/ 876 h 10045"/>
              <a:gd name="connsiteX23" fmla="*/ 1788 w 10020"/>
              <a:gd name="connsiteY23" fmla="*/ 448 h 10045"/>
              <a:gd name="connsiteX24" fmla="*/ 1870 w 10020"/>
              <a:gd name="connsiteY24" fmla="*/ 47 h 10045"/>
              <a:gd name="connsiteX25" fmla="*/ 1954 w 10020"/>
              <a:gd name="connsiteY25" fmla="*/ 0 h 10045"/>
              <a:gd name="connsiteX26" fmla="*/ 2045 w 10020"/>
              <a:gd name="connsiteY26" fmla="*/ 324 h 10045"/>
              <a:gd name="connsiteX27" fmla="*/ 2114 w 10020"/>
              <a:gd name="connsiteY27" fmla="*/ 669 h 10045"/>
              <a:gd name="connsiteX28" fmla="*/ 2178 w 10020"/>
              <a:gd name="connsiteY28" fmla="*/ 1219 h 10045"/>
              <a:gd name="connsiteX29" fmla="*/ 2246 w 10020"/>
              <a:gd name="connsiteY29" fmla="*/ 1894 h 10045"/>
              <a:gd name="connsiteX30" fmla="*/ 2312 w 10020"/>
              <a:gd name="connsiteY30" fmla="*/ 2447 h 10045"/>
              <a:gd name="connsiteX31" fmla="*/ 2398 w 10020"/>
              <a:gd name="connsiteY31" fmla="*/ 2978 h 10045"/>
              <a:gd name="connsiteX32" fmla="*/ 2512 w 10020"/>
              <a:gd name="connsiteY32" fmla="*/ 3494 h 10045"/>
              <a:gd name="connsiteX33" fmla="*/ 2599 w 10020"/>
              <a:gd name="connsiteY33" fmla="*/ 3791 h 10045"/>
              <a:gd name="connsiteX34" fmla="*/ 2668 w 10020"/>
              <a:gd name="connsiteY34" fmla="*/ 3942 h 10045"/>
              <a:gd name="connsiteX35" fmla="*/ 2772 w 10020"/>
              <a:gd name="connsiteY35" fmla="*/ 4080 h 10045"/>
              <a:gd name="connsiteX36" fmla="*/ 2836 w 10020"/>
              <a:gd name="connsiteY36" fmla="*/ 4045 h 10045"/>
              <a:gd name="connsiteX37" fmla="*/ 2900 w 10020"/>
              <a:gd name="connsiteY37" fmla="*/ 4011 h 10045"/>
              <a:gd name="connsiteX38" fmla="*/ 2988 w 10020"/>
              <a:gd name="connsiteY38" fmla="*/ 3997 h 10045"/>
              <a:gd name="connsiteX39" fmla="*/ 3097 w 10020"/>
              <a:gd name="connsiteY39" fmla="*/ 4494 h 10045"/>
              <a:gd name="connsiteX40" fmla="*/ 3188 w 10020"/>
              <a:gd name="connsiteY40" fmla="*/ 4837 h 10045"/>
              <a:gd name="connsiteX41" fmla="*/ 3419 w 10020"/>
              <a:gd name="connsiteY41" fmla="*/ 4994 h 10045"/>
              <a:gd name="connsiteX42" fmla="*/ 3643 w 10020"/>
              <a:gd name="connsiteY42" fmla="*/ 5065 h 10045"/>
              <a:gd name="connsiteX43" fmla="*/ 4036 w 10020"/>
              <a:gd name="connsiteY43" fmla="*/ 4689 h 10045"/>
              <a:gd name="connsiteX44" fmla="*/ 5009 w 10020"/>
              <a:gd name="connsiteY44" fmla="*/ 5501 h 10045"/>
              <a:gd name="connsiteX45" fmla="*/ 6815 w 10020"/>
              <a:gd name="connsiteY45" fmla="*/ 5373 h 10045"/>
              <a:gd name="connsiteX46" fmla="*/ 7611 w 10020"/>
              <a:gd name="connsiteY46" fmla="*/ 6094 h 10045"/>
              <a:gd name="connsiteX47" fmla="*/ 8538 w 10020"/>
              <a:gd name="connsiteY47" fmla="*/ 7900 h 10045"/>
              <a:gd name="connsiteX48" fmla="*/ 9746 w 10020"/>
              <a:gd name="connsiteY48" fmla="*/ 8821 h 10045"/>
              <a:gd name="connsiteX49" fmla="*/ 10020 w 10020"/>
              <a:gd name="connsiteY49" fmla="*/ 10045 h 10045"/>
              <a:gd name="connsiteX0" fmla="*/ 0 w 10020"/>
              <a:gd name="connsiteY0" fmla="*/ 10000 h 10045"/>
              <a:gd name="connsiteX1" fmla="*/ 15 w 10020"/>
              <a:gd name="connsiteY1" fmla="*/ 8684 h 10045"/>
              <a:gd name="connsiteX2" fmla="*/ 78 w 10020"/>
              <a:gd name="connsiteY2" fmla="*/ 8649 h 10045"/>
              <a:gd name="connsiteX3" fmla="*/ 165 w 10020"/>
              <a:gd name="connsiteY3" fmla="*/ 8614 h 10045"/>
              <a:gd name="connsiteX4" fmla="*/ 250 w 10020"/>
              <a:gd name="connsiteY4" fmla="*/ 8581 h 10045"/>
              <a:gd name="connsiteX5" fmla="*/ 334 w 10020"/>
              <a:gd name="connsiteY5" fmla="*/ 8545 h 10045"/>
              <a:gd name="connsiteX6" fmla="*/ 445 w 10020"/>
              <a:gd name="connsiteY6" fmla="*/ 8318 h 10045"/>
              <a:gd name="connsiteX7" fmla="*/ 502 w 10020"/>
              <a:gd name="connsiteY7" fmla="*/ 7732 h 10045"/>
              <a:gd name="connsiteX8" fmla="*/ 563 w 10020"/>
              <a:gd name="connsiteY8" fmla="*/ 7525 h 10045"/>
              <a:gd name="connsiteX9" fmla="*/ 668 w 10020"/>
              <a:gd name="connsiteY9" fmla="*/ 6926 h 10045"/>
              <a:gd name="connsiteX10" fmla="*/ 731 w 10020"/>
              <a:gd name="connsiteY10" fmla="*/ 6526 h 10045"/>
              <a:gd name="connsiteX11" fmla="*/ 815 w 10020"/>
              <a:gd name="connsiteY11" fmla="*/ 6098 h 10045"/>
              <a:gd name="connsiteX12" fmla="*/ 878 w 10020"/>
              <a:gd name="connsiteY12" fmla="*/ 5700 h 10045"/>
              <a:gd name="connsiteX13" fmla="*/ 960 w 10020"/>
              <a:gd name="connsiteY13" fmla="*/ 5114 h 10045"/>
              <a:gd name="connsiteX14" fmla="*/ 1040 w 10020"/>
              <a:gd name="connsiteY14" fmla="*/ 4321 h 10045"/>
              <a:gd name="connsiteX15" fmla="*/ 1143 w 10020"/>
              <a:gd name="connsiteY15" fmla="*/ 3735 h 10045"/>
              <a:gd name="connsiteX16" fmla="*/ 1201 w 10020"/>
              <a:gd name="connsiteY16" fmla="*/ 3136 h 10045"/>
              <a:gd name="connsiteX17" fmla="*/ 1286 w 10020"/>
              <a:gd name="connsiteY17" fmla="*/ 2723 h 10045"/>
              <a:gd name="connsiteX18" fmla="*/ 1348 w 10020"/>
              <a:gd name="connsiteY18" fmla="*/ 2150 h 10045"/>
              <a:gd name="connsiteX19" fmla="*/ 1431 w 10020"/>
              <a:gd name="connsiteY19" fmla="*/ 1703 h 10045"/>
              <a:gd name="connsiteX20" fmla="*/ 1517 w 10020"/>
              <a:gd name="connsiteY20" fmla="*/ 1323 h 10045"/>
              <a:gd name="connsiteX21" fmla="*/ 1596 w 10020"/>
              <a:gd name="connsiteY21" fmla="*/ 896 h 10045"/>
              <a:gd name="connsiteX22" fmla="*/ 1705 w 10020"/>
              <a:gd name="connsiteY22" fmla="*/ 876 h 10045"/>
              <a:gd name="connsiteX23" fmla="*/ 1788 w 10020"/>
              <a:gd name="connsiteY23" fmla="*/ 448 h 10045"/>
              <a:gd name="connsiteX24" fmla="*/ 1870 w 10020"/>
              <a:gd name="connsiteY24" fmla="*/ 47 h 10045"/>
              <a:gd name="connsiteX25" fmla="*/ 1954 w 10020"/>
              <a:gd name="connsiteY25" fmla="*/ 0 h 10045"/>
              <a:gd name="connsiteX26" fmla="*/ 2045 w 10020"/>
              <a:gd name="connsiteY26" fmla="*/ 324 h 10045"/>
              <a:gd name="connsiteX27" fmla="*/ 2114 w 10020"/>
              <a:gd name="connsiteY27" fmla="*/ 669 h 10045"/>
              <a:gd name="connsiteX28" fmla="*/ 2178 w 10020"/>
              <a:gd name="connsiteY28" fmla="*/ 1219 h 10045"/>
              <a:gd name="connsiteX29" fmla="*/ 2246 w 10020"/>
              <a:gd name="connsiteY29" fmla="*/ 1894 h 10045"/>
              <a:gd name="connsiteX30" fmla="*/ 2312 w 10020"/>
              <a:gd name="connsiteY30" fmla="*/ 2447 h 10045"/>
              <a:gd name="connsiteX31" fmla="*/ 2398 w 10020"/>
              <a:gd name="connsiteY31" fmla="*/ 2978 h 10045"/>
              <a:gd name="connsiteX32" fmla="*/ 2512 w 10020"/>
              <a:gd name="connsiteY32" fmla="*/ 3494 h 10045"/>
              <a:gd name="connsiteX33" fmla="*/ 2599 w 10020"/>
              <a:gd name="connsiteY33" fmla="*/ 3791 h 10045"/>
              <a:gd name="connsiteX34" fmla="*/ 2668 w 10020"/>
              <a:gd name="connsiteY34" fmla="*/ 3942 h 10045"/>
              <a:gd name="connsiteX35" fmla="*/ 2772 w 10020"/>
              <a:gd name="connsiteY35" fmla="*/ 4080 h 10045"/>
              <a:gd name="connsiteX36" fmla="*/ 2836 w 10020"/>
              <a:gd name="connsiteY36" fmla="*/ 4045 h 10045"/>
              <a:gd name="connsiteX37" fmla="*/ 2900 w 10020"/>
              <a:gd name="connsiteY37" fmla="*/ 4011 h 10045"/>
              <a:gd name="connsiteX38" fmla="*/ 2988 w 10020"/>
              <a:gd name="connsiteY38" fmla="*/ 3997 h 10045"/>
              <a:gd name="connsiteX39" fmla="*/ 3097 w 10020"/>
              <a:gd name="connsiteY39" fmla="*/ 4494 h 10045"/>
              <a:gd name="connsiteX40" fmla="*/ 3188 w 10020"/>
              <a:gd name="connsiteY40" fmla="*/ 4837 h 10045"/>
              <a:gd name="connsiteX41" fmla="*/ 3419 w 10020"/>
              <a:gd name="connsiteY41" fmla="*/ 4994 h 10045"/>
              <a:gd name="connsiteX42" fmla="*/ 3643 w 10020"/>
              <a:gd name="connsiteY42" fmla="*/ 5065 h 10045"/>
              <a:gd name="connsiteX43" fmla="*/ 4036 w 10020"/>
              <a:gd name="connsiteY43" fmla="*/ 4689 h 10045"/>
              <a:gd name="connsiteX44" fmla="*/ 5009 w 10020"/>
              <a:gd name="connsiteY44" fmla="*/ 5501 h 10045"/>
              <a:gd name="connsiteX45" fmla="*/ 6815 w 10020"/>
              <a:gd name="connsiteY45" fmla="*/ 5373 h 10045"/>
              <a:gd name="connsiteX46" fmla="*/ 7611 w 10020"/>
              <a:gd name="connsiteY46" fmla="*/ 6094 h 10045"/>
              <a:gd name="connsiteX47" fmla="*/ 8538 w 10020"/>
              <a:gd name="connsiteY47" fmla="*/ 7900 h 10045"/>
              <a:gd name="connsiteX48" fmla="*/ 9746 w 10020"/>
              <a:gd name="connsiteY48" fmla="*/ 8821 h 10045"/>
              <a:gd name="connsiteX49" fmla="*/ 10020 w 10020"/>
              <a:gd name="connsiteY49" fmla="*/ 10045 h 10045"/>
              <a:gd name="connsiteX0" fmla="*/ 0 w 10020"/>
              <a:gd name="connsiteY0" fmla="*/ 10000 h 10045"/>
              <a:gd name="connsiteX1" fmla="*/ 15 w 10020"/>
              <a:gd name="connsiteY1" fmla="*/ 8684 h 10045"/>
              <a:gd name="connsiteX2" fmla="*/ 78 w 10020"/>
              <a:gd name="connsiteY2" fmla="*/ 8649 h 10045"/>
              <a:gd name="connsiteX3" fmla="*/ 165 w 10020"/>
              <a:gd name="connsiteY3" fmla="*/ 8614 h 10045"/>
              <a:gd name="connsiteX4" fmla="*/ 250 w 10020"/>
              <a:gd name="connsiteY4" fmla="*/ 8581 h 10045"/>
              <a:gd name="connsiteX5" fmla="*/ 334 w 10020"/>
              <a:gd name="connsiteY5" fmla="*/ 8545 h 10045"/>
              <a:gd name="connsiteX6" fmla="*/ 502 w 10020"/>
              <a:gd name="connsiteY6" fmla="*/ 7732 h 10045"/>
              <a:gd name="connsiteX7" fmla="*/ 563 w 10020"/>
              <a:gd name="connsiteY7" fmla="*/ 7525 h 10045"/>
              <a:gd name="connsiteX8" fmla="*/ 668 w 10020"/>
              <a:gd name="connsiteY8" fmla="*/ 6926 h 10045"/>
              <a:gd name="connsiteX9" fmla="*/ 731 w 10020"/>
              <a:gd name="connsiteY9" fmla="*/ 6526 h 10045"/>
              <a:gd name="connsiteX10" fmla="*/ 815 w 10020"/>
              <a:gd name="connsiteY10" fmla="*/ 6098 h 10045"/>
              <a:gd name="connsiteX11" fmla="*/ 878 w 10020"/>
              <a:gd name="connsiteY11" fmla="*/ 5700 h 10045"/>
              <a:gd name="connsiteX12" fmla="*/ 960 w 10020"/>
              <a:gd name="connsiteY12" fmla="*/ 5114 h 10045"/>
              <a:gd name="connsiteX13" fmla="*/ 1040 w 10020"/>
              <a:gd name="connsiteY13" fmla="*/ 4321 h 10045"/>
              <a:gd name="connsiteX14" fmla="*/ 1143 w 10020"/>
              <a:gd name="connsiteY14" fmla="*/ 3735 h 10045"/>
              <a:gd name="connsiteX15" fmla="*/ 1201 w 10020"/>
              <a:gd name="connsiteY15" fmla="*/ 3136 h 10045"/>
              <a:gd name="connsiteX16" fmla="*/ 1286 w 10020"/>
              <a:gd name="connsiteY16" fmla="*/ 2723 h 10045"/>
              <a:gd name="connsiteX17" fmla="*/ 1348 w 10020"/>
              <a:gd name="connsiteY17" fmla="*/ 2150 h 10045"/>
              <a:gd name="connsiteX18" fmla="*/ 1431 w 10020"/>
              <a:gd name="connsiteY18" fmla="*/ 1703 h 10045"/>
              <a:gd name="connsiteX19" fmla="*/ 1517 w 10020"/>
              <a:gd name="connsiteY19" fmla="*/ 1323 h 10045"/>
              <a:gd name="connsiteX20" fmla="*/ 1596 w 10020"/>
              <a:gd name="connsiteY20" fmla="*/ 896 h 10045"/>
              <a:gd name="connsiteX21" fmla="*/ 1705 w 10020"/>
              <a:gd name="connsiteY21" fmla="*/ 876 h 10045"/>
              <a:gd name="connsiteX22" fmla="*/ 1788 w 10020"/>
              <a:gd name="connsiteY22" fmla="*/ 448 h 10045"/>
              <a:gd name="connsiteX23" fmla="*/ 1870 w 10020"/>
              <a:gd name="connsiteY23" fmla="*/ 47 h 10045"/>
              <a:gd name="connsiteX24" fmla="*/ 1954 w 10020"/>
              <a:gd name="connsiteY24" fmla="*/ 0 h 10045"/>
              <a:gd name="connsiteX25" fmla="*/ 2045 w 10020"/>
              <a:gd name="connsiteY25" fmla="*/ 324 h 10045"/>
              <a:gd name="connsiteX26" fmla="*/ 2114 w 10020"/>
              <a:gd name="connsiteY26" fmla="*/ 669 h 10045"/>
              <a:gd name="connsiteX27" fmla="*/ 2178 w 10020"/>
              <a:gd name="connsiteY27" fmla="*/ 1219 h 10045"/>
              <a:gd name="connsiteX28" fmla="*/ 2246 w 10020"/>
              <a:gd name="connsiteY28" fmla="*/ 1894 h 10045"/>
              <a:gd name="connsiteX29" fmla="*/ 2312 w 10020"/>
              <a:gd name="connsiteY29" fmla="*/ 2447 h 10045"/>
              <a:gd name="connsiteX30" fmla="*/ 2398 w 10020"/>
              <a:gd name="connsiteY30" fmla="*/ 2978 h 10045"/>
              <a:gd name="connsiteX31" fmla="*/ 2512 w 10020"/>
              <a:gd name="connsiteY31" fmla="*/ 3494 h 10045"/>
              <a:gd name="connsiteX32" fmla="*/ 2599 w 10020"/>
              <a:gd name="connsiteY32" fmla="*/ 3791 h 10045"/>
              <a:gd name="connsiteX33" fmla="*/ 2668 w 10020"/>
              <a:gd name="connsiteY33" fmla="*/ 3942 h 10045"/>
              <a:gd name="connsiteX34" fmla="*/ 2772 w 10020"/>
              <a:gd name="connsiteY34" fmla="*/ 4080 h 10045"/>
              <a:gd name="connsiteX35" fmla="*/ 2836 w 10020"/>
              <a:gd name="connsiteY35" fmla="*/ 4045 h 10045"/>
              <a:gd name="connsiteX36" fmla="*/ 2900 w 10020"/>
              <a:gd name="connsiteY36" fmla="*/ 4011 h 10045"/>
              <a:gd name="connsiteX37" fmla="*/ 2988 w 10020"/>
              <a:gd name="connsiteY37" fmla="*/ 3997 h 10045"/>
              <a:gd name="connsiteX38" fmla="*/ 3097 w 10020"/>
              <a:gd name="connsiteY38" fmla="*/ 4494 h 10045"/>
              <a:gd name="connsiteX39" fmla="*/ 3188 w 10020"/>
              <a:gd name="connsiteY39" fmla="*/ 4837 h 10045"/>
              <a:gd name="connsiteX40" fmla="*/ 3419 w 10020"/>
              <a:gd name="connsiteY40" fmla="*/ 4994 h 10045"/>
              <a:gd name="connsiteX41" fmla="*/ 3643 w 10020"/>
              <a:gd name="connsiteY41" fmla="*/ 5065 h 10045"/>
              <a:gd name="connsiteX42" fmla="*/ 4036 w 10020"/>
              <a:gd name="connsiteY42" fmla="*/ 4689 h 10045"/>
              <a:gd name="connsiteX43" fmla="*/ 5009 w 10020"/>
              <a:gd name="connsiteY43" fmla="*/ 5501 h 10045"/>
              <a:gd name="connsiteX44" fmla="*/ 6815 w 10020"/>
              <a:gd name="connsiteY44" fmla="*/ 5373 h 10045"/>
              <a:gd name="connsiteX45" fmla="*/ 7611 w 10020"/>
              <a:gd name="connsiteY45" fmla="*/ 6094 h 10045"/>
              <a:gd name="connsiteX46" fmla="*/ 8538 w 10020"/>
              <a:gd name="connsiteY46" fmla="*/ 7900 h 10045"/>
              <a:gd name="connsiteX47" fmla="*/ 9746 w 10020"/>
              <a:gd name="connsiteY47" fmla="*/ 8821 h 10045"/>
              <a:gd name="connsiteX48" fmla="*/ 10020 w 10020"/>
              <a:gd name="connsiteY48" fmla="*/ 10045 h 10045"/>
              <a:gd name="connsiteX0" fmla="*/ 0 w 10020"/>
              <a:gd name="connsiteY0" fmla="*/ 10000 h 10045"/>
              <a:gd name="connsiteX1" fmla="*/ 15 w 10020"/>
              <a:gd name="connsiteY1" fmla="*/ 8684 h 10045"/>
              <a:gd name="connsiteX2" fmla="*/ 78 w 10020"/>
              <a:gd name="connsiteY2" fmla="*/ 8649 h 10045"/>
              <a:gd name="connsiteX3" fmla="*/ 165 w 10020"/>
              <a:gd name="connsiteY3" fmla="*/ 8614 h 10045"/>
              <a:gd name="connsiteX4" fmla="*/ 250 w 10020"/>
              <a:gd name="connsiteY4" fmla="*/ 8581 h 10045"/>
              <a:gd name="connsiteX5" fmla="*/ 334 w 10020"/>
              <a:gd name="connsiteY5" fmla="*/ 8545 h 10045"/>
              <a:gd name="connsiteX6" fmla="*/ 502 w 10020"/>
              <a:gd name="connsiteY6" fmla="*/ 7732 h 10045"/>
              <a:gd name="connsiteX7" fmla="*/ 668 w 10020"/>
              <a:gd name="connsiteY7" fmla="*/ 6926 h 10045"/>
              <a:gd name="connsiteX8" fmla="*/ 731 w 10020"/>
              <a:gd name="connsiteY8" fmla="*/ 6526 h 10045"/>
              <a:gd name="connsiteX9" fmla="*/ 815 w 10020"/>
              <a:gd name="connsiteY9" fmla="*/ 6098 h 10045"/>
              <a:gd name="connsiteX10" fmla="*/ 878 w 10020"/>
              <a:gd name="connsiteY10" fmla="*/ 5700 h 10045"/>
              <a:gd name="connsiteX11" fmla="*/ 960 w 10020"/>
              <a:gd name="connsiteY11" fmla="*/ 5114 h 10045"/>
              <a:gd name="connsiteX12" fmla="*/ 1040 w 10020"/>
              <a:gd name="connsiteY12" fmla="*/ 4321 h 10045"/>
              <a:gd name="connsiteX13" fmla="*/ 1143 w 10020"/>
              <a:gd name="connsiteY13" fmla="*/ 3735 h 10045"/>
              <a:gd name="connsiteX14" fmla="*/ 1201 w 10020"/>
              <a:gd name="connsiteY14" fmla="*/ 3136 h 10045"/>
              <a:gd name="connsiteX15" fmla="*/ 1286 w 10020"/>
              <a:gd name="connsiteY15" fmla="*/ 2723 h 10045"/>
              <a:gd name="connsiteX16" fmla="*/ 1348 w 10020"/>
              <a:gd name="connsiteY16" fmla="*/ 2150 h 10045"/>
              <a:gd name="connsiteX17" fmla="*/ 1431 w 10020"/>
              <a:gd name="connsiteY17" fmla="*/ 1703 h 10045"/>
              <a:gd name="connsiteX18" fmla="*/ 1517 w 10020"/>
              <a:gd name="connsiteY18" fmla="*/ 1323 h 10045"/>
              <a:gd name="connsiteX19" fmla="*/ 1596 w 10020"/>
              <a:gd name="connsiteY19" fmla="*/ 896 h 10045"/>
              <a:gd name="connsiteX20" fmla="*/ 1705 w 10020"/>
              <a:gd name="connsiteY20" fmla="*/ 876 h 10045"/>
              <a:gd name="connsiteX21" fmla="*/ 1788 w 10020"/>
              <a:gd name="connsiteY21" fmla="*/ 448 h 10045"/>
              <a:gd name="connsiteX22" fmla="*/ 1870 w 10020"/>
              <a:gd name="connsiteY22" fmla="*/ 47 h 10045"/>
              <a:gd name="connsiteX23" fmla="*/ 1954 w 10020"/>
              <a:gd name="connsiteY23" fmla="*/ 0 h 10045"/>
              <a:gd name="connsiteX24" fmla="*/ 2045 w 10020"/>
              <a:gd name="connsiteY24" fmla="*/ 324 h 10045"/>
              <a:gd name="connsiteX25" fmla="*/ 2114 w 10020"/>
              <a:gd name="connsiteY25" fmla="*/ 669 h 10045"/>
              <a:gd name="connsiteX26" fmla="*/ 2178 w 10020"/>
              <a:gd name="connsiteY26" fmla="*/ 1219 h 10045"/>
              <a:gd name="connsiteX27" fmla="*/ 2246 w 10020"/>
              <a:gd name="connsiteY27" fmla="*/ 1894 h 10045"/>
              <a:gd name="connsiteX28" fmla="*/ 2312 w 10020"/>
              <a:gd name="connsiteY28" fmla="*/ 2447 h 10045"/>
              <a:gd name="connsiteX29" fmla="*/ 2398 w 10020"/>
              <a:gd name="connsiteY29" fmla="*/ 2978 h 10045"/>
              <a:gd name="connsiteX30" fmla="*/ 2512 w 10020"/>
              <a:gd name="connsiteY30" fmla="*/ 3494 h 10045"/>
              <a:gd name="connsiteX31" fmla="*/ 2599 w 10020"/>
              <a:gd name="connsiteY31" fmla="*/ 3791 h 10045"/>
              <a:gd name="connsiteX32" fmla="*/ 2668 w 10020"/>
              <a:gd name="connsiteY32" fmla="*/ 3942 h 10045"/>
              <a:gd name="connsiteX33" fmla="*/ 2772 w 10020"/>
              <a:gd name="connsiteY33" fmla="*/ 4080 h 10045"/>
              <a:gd name="connsiteX34" fmla="*/ 2836 w 10020"/>
              <a:gd name="connsiteY34" fmla="*/ 4045 h 10045"/>
              <a:gd name="connsiteX35" fmla="*/ 2900 w 10020"/>
              <a:gd name="connsiteY35" fmla="*/ 4011 h 10045"/>
              <a:gd name="connsiteX36" fmla="*/ 2988 w 10020"/>
              <a:gd name="connsiteY36" fmla="*/ 3997 h 10045"/>
              <a:gd name="connsiteX37" fmla="*/ 3097 w 10020"/>
              <a:gd name="connsiteY37" fmla="*/ 4494 h 10045"/>
              <a:gd name="connsiteX38" fmla="*/ 3188 w 10020"/>
              <a:gd name="connsiteY38" fmla="*/ 4837 h 10045"/>
              <a:gd name="connsiteX39" fmla="*/ 3419 w 10020"/>
              <a:gd name="connsiteY39" fmla="*/ 4994 h 10045"/>
              <a:gd name="connsiteX40" fmla="*/ 3643 w 10020"/>
              <a:gd name="connsiteY40" fmla="*/ 5065 h 10045"/>
              <a:gd name="connsiteX41" fmla="*/ 4036 w 10020"/>
              <a:gd name="connsiteY41" fmla="*/ 4689 h 10045"/>
              <a:gd name="connsiteX42" fmla="*/ 5009 w 10020"/>
              <a:gd name="connsiteY42" fmla="*/ 5501 h 10045"/>
              <a:gd name="connsiteX43" fmla="*/ 6815 w 10020"/>
              <a:gd name="connsiteY43" fmla="*/ 5373 h 10045"/>
              <a:gd name="connsiteX44" fmla="*/ 7611 w 10020"/>
              <a:gd name="connsiteY44" fmla="*/ 6094 h 10045"/>
              <a:gd name="connsiteX45" fmla="*/ 8538 w 10020"/>
              <a:gd name="connsiteY45" fmla="*/ 7900 h 10045"/>
              <a:gd name="connsiteX46" fmla="*/ 9746 w 10020"/>
              <a:gd name="connsiteY46" fmla="*/ 8821 h 10045"/>
              <a:gd name="connsiteX47" fmla="*/ 10020 w 10020"/>
              <a:gd name="connsiteY47" fmla="*/ 10045 h 10045"/>
              <a:gd name="connsiteX0" fmla="*/ 0 w 10020"/>
              <a:gd name="connsiteY0" fmla="*/ 10000 h 10045"/>
              <a:gd name="connsiteX1" fmla="*/ 15 w 10020"/>
              <a:gd name="connsiteY1" fmla="*/ 8684 h 10045"/>
              <a:gd name="connsiteX2" fmla="*/ 78 w 10020"/>
              <a:gd name="connsiteY2" fmla="*/ 8649 h 10045"/>
              <a:gd name="connsiteX3" fmla="*/ 165 w 10020"/>
              <a:gd name="connsiteY3" fmla="*/ 8614 h 10045"/>
              <a:gd name="connsiteX4" fmla="*/ 250 w 10020"/>
              <a:gd name="connsiteY4" fmla="*/ 8581 h 10045"/>
              <a:gd name="connsiteX5" fmla="*/ 334 w 10020"/>
              <a:gd name="connsiteY5" fmla="*/ 8545 h 10045"/>
              <a:gd name="connsiteX6" fmla="*/ 502 w 10020"/>
              <a:gd name="connsiteY6" fmla="*/ 7732 h 10045"/>
              <a:gd name="connsiteX7" fmla="*/ 668 w 10020"/>
              <a:gd name="connsiteY7" fmla="*/ 6926 h 10045"/>
              <a:gd name="connsiteX8" fmla="*/ 815 w 10020"/>
              <a:gd name="connsiteY8" fmla="*/ 6098 h 10045"/>
              <a:gd name="connsiteX9" fmla="*/ 878 w 10020"/>
              <a:gd name="connsiteY9" fmla="*/ 5700 h 10045"/>
              <a:gd name="connsiteX10" fmla="*/ 960 w 10020"/>
              <a:gd name="connsiteY10" fmla="*/ 5114 h 10045"/>
              <a:gd name="connsiteX11" fmla="*/ 1040 w 10020"/>
              <a:gd name="connsiteY11" fmla="*/ 4321 h 10045"/>
              <a:gd name="connsiteX12" fmla="*/ 1143 w 10020"/>
              <a:gd name="connsiteY12" fmla="*/ 3735 h 10045"/>
              <a:gd name="connsiteX13" fmla="*/ 1201 w 10020"/>
              <a:gd name="connsiteY13" fmla="*/ 3136 h 10045"/>
              <a:gd name="connsiteX14" fmla="*/ 1286 w 10020"/>
              <a:gd name="connsiteY14" fmla="*/ 2723 h 10045"/>
              <a:gd name="connsiteX15" fmla="*/ 1348 w 10020"/>
              <a:gd name="connsiteY15" fmla="*/ 2150 h 10045"/>
              <a:gd name="connsiteX16" fmla="*/ 1431 w 10020"/>
              <a:gd name="connsiteY16" fmla="*/ 1703 h 10045"/>
              <a:gd name="connsiteX17" fmla="*/ 1517 w 10020"/>
              <a:gd name="connsiteY17" fmla="*/ 1323 h 10045"/>
              <a:gd name="connsiteX18" fmla="*/ 1596 w 10020"/>
              <a:gd name="connsiteY18" fmla="*/ 896 h 10045"/>
              <a:gd name="connsiteX19" fmla="*/ 1705 w 10020"/>
              <a:gd name="connsiteY19" fmla="*/ 876 h 10045"/>
              <a:gd name="connsiteX20" fmla="*/ 1788 w 10020"/>
              <a:gd name="connsiteY20" fmla="*/ 448 h 10045"/>
              <a:gd name="connsiteX21" fmla="*/ 1870 w 10020"/>
              <a:gd name="connsiteY21" fmla="*/ 47 h 10045"/>
              <a:gd name="connsiteX22" fmla="*/ 1954 w 10020"/>
              <a:gd name="connsiteY22" fmla="*/ 0 h 10045"/>
              <a:gd name="connsiteX23" fmla="*/ 2045 w 10020"/>
              <a:gd name="connsiteY23" fmla="*/ 324 h 10045"/>
              <a:gd name="connsiteX24" fmla="*/ 2114 w 10020"/>
              <a:gd name="connsiteY24" fmla="*/ 669 h 10045"/>
              <a:gd name="connsiteX25" fmla="*/ 2178 w 10020"/>
              <a:gd name="connsiteY25" fmla="*/ 1219 h 10045"/>
              <a:gd name="connsiteX26" fmla="*/ 2246 w 10020"/>
              <a:gd name="connsiteY26" fmla="*/ 1894 h 10045"/>
              <a:gd name="connsiteX27" fmla="*/ 2312 w 10020"/>
              <a:gd name="connsiteY27" fmla="*/ 2447 h 10045"/>
              <a:gd name="connsiteX28" fmla="*/ 2398 w 10020"/>
              <a:gd name="connsiteY28" fmla="*/ 2978 h 10045"/>
              <a:gd name="connsiteX29" fmla="*/ 2512 w 10020"/>
              <a:gd name="connsiteY29" fmla="*/ 3494 h 10045"/>
              <a:gd name="connsiteX30" fmla="*/ 2599 w 10020"/>
              <a:gd name="connsiteY30" fmla="*/ 3791 h 10045"/>
              <a:gd name="connsiteX31" fmla="*/ 2668 w 10020"/>
              <a:gd name="connsiteY31" fmla="*/ 3942 h 10045"/>
              <a:gd name="connsiteX32" fmla="*/ 2772 w 10020"/>
              <a:gd name="connsiteY32" fmla="*/ 4080 h 10045"/>
              <a:gd name="connsiteX33" fmla="*/ 2836 w 10020"/>
              <a:gd name="connsiteY33" fmla="*/ 4045 h 10045"/>
              <a:gd name="connsiteX34" fmla="*/ 2900 w 10020"/>
              <a:gd name="connsiteY34" fmla="*/ 4011 h 10045"/>
              <a:gd name="connsiteX35" fmla="*/ 2988 w 10020"/>
              <a:gd name="connsiteY35" fmla="*/ 3997 h 10045"/>
              <a:gd name="connsiteX36" fmla="*/ 3097 w 10020"/>
              <a:gd name="connsiteY36" fmla="*/ 4494 h 10045"/>
              <a:gd name="connsiteX37" fmla="*/ 3188 w 10020"/>
              <a:gd name="connsiteY37" fmla="*/ 4837 h 10045"/>
              <a:gd name="connsiteX38" fmla="*/ 3419 w 10020"/>
              <a:gd name="connsiteY38" fmla="*/ 4994 h 10045"/>
              <a:gd name="connsiteX39" fmla="*/ 3643 w 10020"/>
              <a:gd name="connsiteY39" fmla="*/ 5065 h 10045"/>
              <a:gd name="connsiteX40" fmla="*/ 4036 w 10020"/>
              <a:gd name="connsiteY40" fmla="*/ 4689 h 10045"/>
              <a:gd name="connsiteX41" fmla="*/ 5009 w 10020"/>
              <a:gd name="connsiteY41" fmla="*/ 5501 h 10045"/>
              <a:gd name="connsiteX42" fmla="*/ 6815 w 10020"/>
              <a:gd name="connsiteY42" fmla="*/ 5373 h 10045"/>
              <a:gd name="connsiteX43" fmla="*/ 7611 w 10020"/>
              <a:gd name="connsiteY43" fmla="*/ 6094 h 10045"/>
              <a:gd name="connsiteX44" fmla="*/ 8538 w 10020"/>
              <a:gd name="connsiteY44" fmla="*/ 7900 h 10045"/>
              <a:gd name="connsiteX45" fmla="*/ 9746 w 10020"/>
              <a:gd name="connsiteY45" fmla="*/ 8821 h 10045"/>
              <a:gd name="connsiteX46" fmla="*/ 10020 w 10020"/>
              <a:gd name="connsiteY46" fmla="*/ 10045 h 10045"/>
              <a:gd name="connsiteX0" fmla="*/ 0 w 10020"/>
              <a:gd name="connsiteY0" fmla="*/ 10000 h 10045"/>
              <a:gd name="connsiteX1" fmla="*/ 15 w 10020"/>
              <a:gd name="connsiteY1" fmla="*/ 8684 h 10045"/>
              <a:gd name="connsiteX2" fmla="*/ 78 w 10020"/>
              <a:gd name="connsiteY2" fmla="*/ 8649 h 10045"/>
              <a:gd name="connsiteX3" fmla="*/ 165 w 10020"/>
              <a:gd name="connsiteY3" fmla="*/ 8614 h 10045"/>
              <a:gd name="connsiteX4" fmla="*/ 250 w 10020"/>
              <a:gd name="connsiteY4" fmla="*/ 8581 h 10045"/>
              <a:gd name="connsiteX5" fmla="*/ 334 w 10020"/>
              <a:gd name="connsiteY5" fmla="*/ 8545 h 10045"/>
              <a:gd name="connsiteX6" fmla="*/ 502 w 10020"/>
              <a:gd name="connsiteY6" fmla="*/ 7732 h 10045"/>
              <a:gd name="connsiteX7" fmla="*/ 815 w 10020"/>
              <a:gd name="connsiteY7" fmla="*/ 6098 h 10045"/>
              <a:gd name="connsiteX8" fmla="*/ 878 w 10020"/>
              <a:gd name="connsiteY8" fmla="*/ 5700 h 10045"/>
              <a:gd name="connsiteX9" fmla="*/ 960 w 10020"/>
              <a:gd name="connsiteY9" fmla="*/ 5114 h 10045"/>
              <a:gd name="connsiteX10" fmla="*/ 1040 w 10020"/>
              <a:gd name="connsiteY10" fmla="*/ 4321 h 10045"/>
              <a:gd name="connsiteX11" fmla="*/ 1143 w 10020"/>
              <a:gd name="connsiteY11" fmla="*/ 3735 h 10045"/>
              <a:gd name="connsiteX12" fmla="*/ 1201 w 10020"/>
              <a:gd name="connsiteY12" fmla="*/ 3136 h 10045"/>
              <a:gd name="connsiteX13" fmla="*/ 1286 w 10020"/>
              <a:gd name="connsiteY13" fmla="*/ 2723 h 10045"/>
              <a:gd name="connsiteX14" fmla="*/ 1348 w 10020"/>
              <a:gd name="connsiteY14" fmla="*/ 2150 h 10045"/>
              <a:gd name="connsiteX15" fmla="*/ 1431 w 10020"/>
              <a:gd name="connsiteY15" fmla="*/ 1703 h 10045"/>
              <a:gd name="connsiteX16" fmla="*/ 1517 w 10020"/>
              <a:gd name="connsiteY16" fmla="*/ 1323 h 10045"/>
              <a:gd name="connsiteX17" fmla="*/ 1596 w 10020"/>
              <a:gd name="connsiteY17" fmla="*/ 896 h 10045"/>
              <a:gd name="connsiteX18" fmla="*/ 1705 w 10020"/>
              <a:gd name="connsiteY18" fmla="*/ 876 h 10045"/>
              <a:gd name="connsiteX19" fmla="*/ 1788 w 10020"/>
              <a:gd name="connsiteY19" fmla="*/ 448 h 10045"/>
              <a:gd name="connsiteX20" fmla="*/ 1870 w 10020"/>
              <a:gd name="connsiteY20" fmla="*/ 47 h 10045"/>
              <a:gd name="connsiteX21" fmla="*/ 1954 w 10020"/>
              <a:gd name="connsiteY21" fmla="*/ 0 h 10045"/>
              <a:gd name="connsiteX22" fmla="*/ 2045 w 10020"/>
              <a:gd name="connsiteY22" fmla="*/ 324 h 10045"/>
              <a:gd name="connsiteX23" fmla="*/ 2114 w 10020"/>
              <a:gd name="connsiteY23" fmla="*/ 669 h 10045"/>
              <a:gd name="connsiteX24" fmla="*/ 2178 w 10020"/>
              <a:gd name="connsiteY24" fmla="*/ 1219 h 10045"/>
              <a:gd name="connsiteX25" fmla="*/ 2246 w 10020"/>
              <a:gd name="connsiteY25" fmla="*/ 1894 h 10045"/>
              <a:gd name="connsiteX26" fmla="*/ 2312 w 10020"/>
              <a:gd name="connsiteY26" fmla="*/ 2447 h 10045"/>
              <a:gd name="connsiteX27" fmla="*/ 2398 w 10020"/>
              <a:gd name="connsiteY27" fmla="*/ 2978 h 10045"/>
              <a:gd name="connsiteX28" fmla="*/ 2512 w 10020"/>
              <a:gd name="connsiteY28" fmla="*/ 3494 h 10045"/>
              <a:gd name="connsiteX29" fmla="*/ 2599 w 10020"/>
              <a:gd name="connsiteY29" fmla="*/ 3791 h 10045"/>
              <a:gd name="connsiteX30" fmla="*/ 2668 w 10020"/>
              <a:gd name="connsiteY30" fmla="*/ 3942 h 10045"/>
              <a:gd name="connsiteX31" fmla="*/ 2772 w 10020"/>
              <a:gd name="connsiteY31" fmla="*/ 4080 h 10045"/>
              <a:gd name="connsiteX32" fmla="*/ 2836 w 10020"/>
              <a:gd name="connsiteY32" fmla="*/ 4045 h 10045"/>
              <a:gd name="connsiteX33" fmla="*/ 2900 w 10020"/>
              <a:gd name="connsiteY33" fmla="*/ 4011 h 10045"/>
              <a:gd name="connsiteX34" fmla="*/ 2988 w 10020"/>
              <a:gd name="connsiteY34" fmla="*/ 3997 h 10045"/>
              <a:gd name="connsiteX35" fmla="*/ 3097 w 10020"/>
              <a:gd name="connsiteY35" fmla="*/ 4494 h 10045"/>
              <a:gd name="connsiteX36" fmla="*/ 3188 w 10020"/>
              <a:gd name="connsiteY36" fmla="*/ 4837 h 10045"/>
              <a:gd name="connsiteX37" fmla="*/ 3419 w 10020"/>
              <a:gd name="connsiteY37" fmla="*/ 4994 h 10045"/>
              <a:gd name="connsiteX38" fmla="*/ 3643 w 10020"/>
              <a:gd name="connsiteY38" fmla="*/ 5065 h 10045"/>
              <a:gd name="connsiteX39" fmla="*/ 4036 w 10020"/>
              <a:gd name="connsiteY39" fmla="*/ 4689 h 10045"/>
              <a:gd name="connsiteX40" fmla="*/ 5009 w 10020"/>
              <a:gd name="connsiteY40" fmla="*/ 5501 h 10045"/>
              <a:gd name="connsiteX41" fmla="*/ 6815 w 10020"/>
              <a:gd name="connsiteY41" fmla="*/ 5373 h 10045"/>
              <a:gd name="connsiteX42" fmla="*/ 7611 w 10020"/>
              <a:gd name="connsiteY42" fmla="*/ 6094 h 10045"/>
              <a:gd name="connsiteX43" fmla="*/ 8538 w 10020"/>
              <a:gd name="connsiteY43" fmla="*/ 7900 h 10045"/>
              <a:gd name="connsiteX44" fmla="*/ 9746 w 10020"/>
              <a:gd name="connsiteY44" fmla="*/ 8821 h 10045"/>
              <a:gd name="connsiteX45" fmla="*/ 10020 w 10020"/>
              <a:gd name="connsiteY45" fmla="*/ 10045 h 10045"/>
              <a:gd name="connsiteX0" fmla="*/ 0 w 10020"/>
              <a:gd name="connsiteY0" fmla="*/ 10000 h 10045"/>
              <a:gd name="connsiteX1" fmla="*/ 15 w 10020"/>
              <a:gd name="connsiteY1" fmla="*/ 8684 h 10045"/>
              <a:gd name="connsiteX2" fmla="*/ 78 w 10020"/>
              <a:gd name="connsiteY2" fmla="*/ 8649 h 10045"/>
              <a:gd name="connsiteX3" fmla="*/ 165 w 10020"/>
              <a:gd name="connsiteY3" fmla="*/ 8614 h 10045"/>
              <a:gd name="connsiteX4" fmla="*/ 250 w 10020"/>
              <a:gd name="connsiteY4" fmla="*/ 8581 h 10045"/>
              <a:gd name="connsiteX5" fmla="*/ 334 w 10020"/>
              <a:gd name="connsiteY5" fmla="*/ 8545 h 10045"/>
              <a:gd name="connsiteX6" fmla="*/ 502 w 10020"/>
              <a:gd name="connsiteY6" fmla="*/ 7732 h 10045"/>
              <a:gd name="connsiteX7" fmla="*/ 878 w 10020"/>
              <a:gd name="connsiteY7" fmla="*/ 5700 h 10045"/>
              <a:gd name="connsiteX8" fmla="*/ 960 w 10020"/>
              <a:gd name="connsiteY8" fmla="*/ 5114 h 10045"/>
              <a:gd name="connsiteX9" fmla="*/ 1040 w 10020"/>
              <a:gd name="connsiteY9" fmla="*/ 4321 h 10045"/>
              <a:gd name="connsiteX10" fmla="*/ 1143 w 10020"/>
              <a:gd name="connsiteY10" fmla="*/ 3735 h 10045"/>
              <a:gd name="connsiteX11" fmla="*/ 1201 w 10020"/>
              <a:gd name="connsiteY11" fmla="*/ 3136 h 10045"/>
              <a:gd name="connsiteX12" fmla="*/ 1286 w 10020"/>
              <a:gd name="connsiteY12" fmla="*/ 2723 h 10045"/>
              <a:gd name="connsiteX13" fmla="*/ 1348 w 10020"/>
              <a:gd name="connsiteY13" fmla="*/ 2150 h 10045"/>
              <a:gd name="connsiteX14" fmla="*/ 1431 w 10020"/>
              <a:gd name="connsiteY14" fmla="*/ 1703 h 10045"/>
              <a:gd name="connsiteX15" fmla="*/ 1517 w 10020"/>
              <a:gd name="connsiteY15" fmla="*/ 1323 h 10045"/>
              <a:gd name="connsiteX16" fmla="*/ 1596 w 10020"/>
              <a:gd name="connsiteY16" fmla="*/ 896 h 10045"/>
              <a:gd name="connsiteX17" fmla="*/ 1705 w 10020"/>
              <a:gd name="connsiteY17" fmla="*/ 876 h 10045"/>
              <a:gd name="connsiteX18" fmla="*/ 1788 w 10020"/>
              <a:gd name="connsiteY18" fmla="*/ 448 h 10045"/>
              <a:gd name="connsiteX19" fmla="*/ 1870 w 10020"/>
              <a:gd name="connsiteY19" fmla="*/ 47 h 10045"/>
              <a:gd name="connsiteX20" fmla="*/ 1954 w 10020"/>
              <a:gd name="connsiteY20" fmla="*/ 0 h 10045"/>
              <a:gd name="connsiteX21" fmla="*/ 2045 w 10020"/>
              <a:gd name="connsiteY21" fmla="*/ 324 h 10045"/>
              <a:gd name="connsiteX22" fmla="*/ 2114 w 10020"/>
              <a:gd name="connsiteY22" fmla="*/ 669 h 10045"/>
              <a:gd name="connsiteX23" fmla="*/ 2178 w 10020"/>
              <a:gd name="connsiteY23" fmla="*/ 1219 h 10045"/>
              <a:gd name="connsiteX24" fmla="*/ 2246 w 10020"/>
              <a:gd name="connsiteY24" fmla="*/ 1894 h 10045"/>
              <a:gd name="connsiteX25" fmla="*/ 2312 w 10020"/>
              <a:gd name="connsiteY25" fmla="*/ 2447 h 10045"/>
              <a:gd name="connsiteX26" fmla="*/ 2398 w 10020"/>
              <a:gd name="connsiteY26" fmla="*/ 2978 h 10045"/>
              <a:gd name="connsiteX27" fmla="*/ 2512 w 10020"/>
              <a:gd name="connsiteY27" fmla="*/ 3494 h 10045"/>
              <a:gd name="connsiteX28" fmla="*/ 2599 w 10020"/>
              <a:gd name="connsiteY28" fmla="*/ 3791 h 10045"/>
              <a:gd name="connsiteX29" fmla="*/ 2668 w 10020"/>
              <a:gd name="connsiteY29" fmla="*/ 3942 h 10045"/>
              <a:gd name="connsiteX30" fmla="*/ 2772 w 10020"/>
              <a:gd name="connsiteY30" fmla="*/ 4080 h 10045"/>
              <a:gd name="connsiteX31" fmla="*/ 2836 w 10020"/>
              <a:gd name="connsiteY31" fmla="*/ 4045 h 10045"/>
              <a:gd name="connsiteX32" fmla="*/ 2900 w 10020"/>
              <a:gd name="connsiteY32" fmla="*/ 4011 h 10045"/>
              <a:gd name="connsiteX33" fmla="*/ 2988 w 10020"/>
              <a:gd name="connsiteY33" fmla="*/ 3997 h 10045"/>
              <a:gd name="connsiteX34" fmla="*/ 3097 w 10020"/>
              <a:gd name="connsiteY34" fmla="*/ 4494 h 10045"/>
              <a:gd name="connsiteX35" fmla="*/ 3188 w 10020"/>
              <a:gd name="connsiteY35" fmla="*/ 4837 h 10045"/>
              <a:gd name="connsiteX36" fmla="*/ 3419 w 10020"/>
              <a:gd name="connsiteY36" fmla="*/ 4994 h 10045"/>
              <a:gd name="connsiteX37" fmla="*/ 3643 w 10020"/>
              <a:gd name="connsiteY37" fmla="*/ 5065 h 10045"/>
              <a:gd name="connsiteX38" fmla="*/ 4036 w 10020"/>
              <a:gd name="connsiteY38" fmla="*/ 4689 h 10045"/>
              <a:gd name="connsiteX39" fmla="*/ 5009 w 10020"/>
              <a:gd name="connsiteY39" fmla="*/ 5501 h 10045"/>
              <a:gd name="connsiteX40" fmla="*/ 6815 w 10020"/>
              <a:gd name="connsiteY40" fmla="*/ 5373 h 10045"/>
              <a:gd name="connsiteX41" fmla="*/ 7611 w 10020"/>
              <a:gd name="connsiteY41" fmla="*/ 6094 h 10045"/>
              <a:gd name="connsiteX42" fmla="*/ 8538 w 10020"/>
              <a:gd name="connsiteY42" fmla="*/ 7900 h 10045"/>
              <a:gd name="connsiteX43" fmla="*/ 9746 w 10020"/>
              <a:gd name="connsiteY43" fmla="*/ 8821 h 10045"/>
              <a:gd name="connsiteX44" fmla="*/ 10020 w 10020"/>
              <a:gd name="connsiteY44" fmla="*/ 10045 h 10045"/>
              <a:gd name="connsiteX0" fmla="*/ 0 w 10020"/>
              <a:gd name="connsiteY0" fmla="*/ 10000 h 10045"/>
              <a:gd name="connsiteX1" fmla="*/ 15 w 10020"/>
              <a:gd name="connsiteY1" fmla="*/ 8684 h 10045"/>
              <a:gd name="connsiteX2" fmla="*/ 78 w 10020"/>
              <a:gd name="connsiteY2" fmla="*/ 8649 h 10045"/>
              <a:gd name="connsiteX3" fmla="*/ 165 w 10020"/>
              <a:gd name="connsiteY3" fmla="*/ 8614 h 10045"/>
              <a:gd name="connsiteX4" fmla="*/ 250 w 10020"/>
              <a:gd name="connsiteY4" fmla="*/ 8581 h 10045"/>
              <a:gd name="connsiteX5" fmla="*/ 334 w 10020"/>
              <a:gd name="connsiteY5" fmla="*/ 8545 h 10045"/>
              <a:gd name="connsiteX6" fmla="*/ 502 w 10020"/>
              <a:gd name="connsiteY6" fmla="*/ 7732 h 10045"/>
              <a:gd name="connsiteX7" fmla="*/ 960 w 10020"/>
              <a:gd name="connsiteY7" fmla="*/ 5114 h 10045"/>
              <a:gd name="connsiteX8" fmla="*/ 1040 w 10020"/>
              <a:gd name="connsiteY8" fmla="*/ 4321 h 10045"/>
              <a:gd name="connsiteX9" fmla="*/ 1143 w 10020"/>
              <a:gd name="connsiteY9" fmla="*/ 3735 h 10045"/>
              <a:gd name="connsiteX10" fmla="*/ 1201 w 10020"/>
              <a:gd name="connsiteY10" fmla="*/ 3136 h 10045"/>
              <a:gd name="connsiteX11" fmla="*/ 1286 w 10020"/>
              <a:gd name="connsiteY11" fmla="*/ 2723 h 10045"/>
              <a:gd name="connsiteX12" fmla="*/ 1348 w 10020"/>
              <a:gd name="connsiteY12" fmla="*/ 2150 h 10045"/>
              <a:gd name="connsiteX13" fmla="*/ 1431 w 10020"/>
              <a:gd name="connsiteY13" fmla="*/ 1703 h 10045"/>
              <a:gd name="connsiteX14" fmla="*/ 1517 w 10020"/>
              <a:gd name="connsiteY14" fmla="*/ 1323 h 10045"/>
              <a:gd name="connsiteX15" fmla="*/ 1596 w 10020"/>
              <a:gd name="connsiteY15" fmla="*/ 896 h 10045"/>
              <a:gd name="connsiteX16" fmla="*/ 1705 w 10020"/>
              <a:gd name="connsiteY16" fmla="*/ 876 h 10045"/>
              <a:gd name="connsiteX17" fmla="*/ 1788 w 10020"/>
              <a:gd name="connsiteY17" fmla="*/ 448 h 10045"/>
              <a:gd name="connsiteX18" fmla="*/ 1870 w 10020"/>
              <a:gd name="connsiteY18" fmla="*/ 47 h 10045"/>
              <a:gd name="connsiteX19" fmla="*/ 1954 w 10020"/>
              <a:gd name="connsiteY19" fmla="*/ 0 h 10045"/>
              <a:gd name="connsiteX20" fmla="*/ 2045 w 10020"/>
              <a:gd name="connsiteY20" fmla="*/ 324 h 10045"/>
              <a:gd name="connsiteX21" fmla="*/ 2114 w 10020"/>
              <a:gd name="connsiteY21" fmla="*/ 669 h 10045"/>
              <a:gd name="connsiteX22" fmla="*/ 2178 w 10020"/>
              <a:gd name="connsiteY22" fmla="*/ 1219 h 10045"/>
              <a:gd name="connsiteX23" fmla="*/ 2246 w 10020"/>
              <a:gd name="connsiteY23" fmla="*/ 1894 h 10045"/>
              <a:gd name="connsiteX24" fmla="*/ 2312 w 10020"/>
              <a:gd name="connsiteY24" fmla="*/ 2447 h 10045"/>
              <a:gd name="connsiteX25" fmla="*/ 2398 w 10020"/>
              <a:gd name="connsiteY25" fmla="*/ 2978 h 10045"/>
              <a:gd name="connsiteX26" fmla="*/ 2512 w 10020"/>
              <a:gd name="connsiteY26" fmla="*/ 3494 h 10045"/>
              <a:gd name="connsiteX27" fmla="*/ 2599 w 10020"/>
              <a:gd name="connsiteY27" fmla="*/ 3791 h 10045"/>
              <a:gd name="connsiteX28" fmla="*/ 2668 w 10020"/>
              <a:gd name="connsiteY28" fmla="*/ 3942 h 10045"/>
              <a:gd name="connsiteX29" fmla="*/ 2772 w 10020"/>
              <a:gd name="connsiteY29" fmla="*/ 4080 h 10045"/>
              <a:gd name="connsiteX30" fmla="*/ 2836 w 10020"/>
              <a:gd name="connsiteY30" fmla="*/ 4045 h 10045"/>
              <a:gd name="connsiteX31" fmla="*/ 2900 w 10020"/>
              <a:gd name="connsiteY31" fmla="*/ 4011 h 10045"/>
              <a:gd name="connsiteX32" fmla="*/ 2988 w 10020"/>
              <a:gd name="connsiteY32" fmla="*/ 3997 h 10045"/>
              <a:gd name="connsiteX33" fmla="*/ 3097 w 10020"/>
              <a:gd name="connsiteY33" fmla="*/ 4494 h 10045"/>
              <a:gd name="connsiteX34" fmla="*/ 3188 w 10020"/>
              <a:gd name="connsiteY34" fmla="*/ 4837 h 10045"/>
              <a:gd name="connsiteX35" fmla="*/ 3419 w 10020"/>
              <a:gd name="connsiteY35" fmla="*/ 4994 h 10045"/>
              <a:gd name="connsiteX36" fmla="*/ 3643 w 10020"/>
              <a:gd name="connsiteY36" fmla="*/ 5065 h 10045"/>
              <a:gd name="connsiteX37" fmla="*/ 4036 w 10020"/>
              <a:gd name="connsiteY37" fmla="*/ 4689 h 10045"/>
              <a:gd name="connsiteX38" fmla="*/ 5009 w 10020"/>
              <a:gd name="connsiteY38" fmla="*/ 5501 h 10045"/>
              <a:gd name="connsiteX39" fmla="*/ 6815 w 10020"/>
              <a:gd name="connsiteY39" fmla="*/ 5373 h 10045"/>
              <a:gd name="connsiteX40" fmla="*/ 7611 w 10020"/>
              <a:gd name="connsiteY40" fmla="*/ 6094 h 10045"/>
              <a:gd name="connsiteX41" fmla="*/ 8538 w 10020"/>
              <a:gd name="connsiteY41" fmla="*/ 7900 h 10045"/>
              <a:gd name="connsiteX42" fmla="*/ 9746 w 10020"/>
              <a:gd name="connsiteY42" fmla="*/ 8821 h 10045"/>
              <a:gd name="connsiteX43" fmla="*/ 10020 w 10020"/>
              <a:gd name="connsiteY43" fmla="*/ 10045 h 10045"/>
              <a:gd name="connsiteX0" fmla="*/ 0 w 10020"/>
              <a:gd name="connsiteY0" fmla="*/ 10000 h 10045"/>
              <a:gd name="connsiteX1" fmla="*/ 15 w 10020"/>
              <a:gd name="connsiteY1" fmla="*/ 8684 h 10045"/>
              <a:gd name="connsiteX2" fmla="*/ 78 w 10020"/>
              <a:gd name="connsiteY2" fmla="*/ 8649 h 10045"/>
              <a:gd name="connsiteX3" fmla="*/ 165 w 10020"/>
              <a:gd name="connsiteY3" fmla="*/ 8614 h 10045"/>
              <a:gd name="connsiteX4" fmla="*/ 250 w 10020"/>
              <a:gd name="connsiteY4" fmla="*/ 8581 h 10045"/>
              <a:gd name="connsiteX5" fmla="*/ 334 w 10020"/>
              <a:gd name="connsiteY5" fmla="*/ 8545 h 10045"/>
              <a:gd name="connsiteX6" fmla="*/ 502 w 10020"/>
              <a:gd name="connsiteY6" fmla="*/ 7732 h 10045"/>
              <a:gd name="connsiteX7" fmla="*/ 1040 w 10020"/>
              <a:gd name="connsiteY7" fmla="*/ 4321 h 10045"/>
              <a:gd name="connsiteX8" fmla="*/ 1143 w 10020"/>
              <a:gd name="connsiteY8" fmla="*/ 3735 h 10045"/>
              <a:gd name="connsiteX9" fmla="*/ 1201 w 10020"/>
              <a:gd name="connsiteY9" fmla="*/ 3136 h 10045"/>
              <a:gd name="connsiteX10" fmla="*/ 1286 w 10020"/>
              <a:gd name="connsiteY10" fmla="*/ 2723 h 10045"/>
              <a:gd name="connsiteX11" fmla="*/ 1348 w 10020"/>
              <a:gd name="connsiteY11" fmla="*/ 2150 h 10045"/>
              <a:gd name="connsiteX12" fmla="*/ 1431 w 10020"/>
              <a:gd name="connsiteY12" fmla="*/ 1703 h 10045"/>
              <a:gd name="connsiteX13" fmla="*/ 1517 w 10020"/>
              <a:gd name="connsiteY13" fmla="*/ 1323 h 10045"/>
              <a:gd name="connsiteX14" fmla="*/ 1596 w 10020"/>
              <a:gd name="connsiteY14" fmla="*/ 896 h 10045"/>
              <a:gd name="connsiteX15" fmla="*/ 1705 w 10020"/>
              <a:gd name="connsiteY15" fmla="*/ 876 h 10045"/>
              <a:gd name="connsiteX16" fmla="*/ 1788 w 10020"/>
              <a:gd name="connsiteY16" fmla="*/ 448 h 10045"/>
              <a:gd name="connsiteX17" fmla="*/ 1870 w 10020"/>
              <a:gd name="connsiteY17" fmla="*/ 47 h 10045"/>
              <a:gd name="connsiteX18" fmla="*/ 1954 w 10020"/>
              <a:gd name="connsiteY18" fmla="*/ 0 h 10045"/>
              <a:gd name="connsiteX19" fmla="*/ 2045 w 10020"/>
              <a:gd name="connsiteY19" fmla="*/ 324 h 10045"/>
              <a:gd name="connsiteX20" fmla="*/ 2114 w 10020"/>
              <a:gd name="connsiteY20" fmla="*/ 669 h 10045"/>
              <a:gd name="connsiteX21" fmla="*/ 2178 w 10020"/>
              <a:gd name="connsiteY21" fmla="*/ 1219 h 10045"/>
              <a:gd name="connsiteX22" fmla="*/ 2246 w 10020"/>
              <a:gd name="connsiteY22" fmla="*/ 1894 h 10045"/>
              <a:gd name="connsiteX23" fmla="*/ 2312 w 10020"/>
              <a:gd name="connsiteY23" fmla="*/ 2447 h 10045"/>
              <a:gd name="connsiteX24" fmla="*/ 2398 w 10020"/>
              <a:gd name="connsiteY24" fmla="*/ 2978 h 10045"/>
              <a:gd name="connsiteX25" fmla="*/ 2512 w 10020"/>
              <a:gd name="connsiteY25" fmla="*/ 3494 h 10045"/>
              <a:gd name="connsiteX26" fmla="*/ 2599 w 10020"/>
              <a:gd name="connsiteY26" fmla="*/ 3791 h 10045"/>
              <a:gd name="connsiteX27" fmla="*/ 2668 w 10020"/>
              <a:gd name="connsiteY27" fmla="*/ 3942 h 10045"/>
              <a:gd name="connsiteX28" fmla="*/ 2772 w 10020"/>
              <a:gd name="connsiteY28" fmla="*/ 4080 h 10045"/>
              <a:gd name="connsiteX29" fmla="*/ 2836 w 10020"/>
              <a:gd name="connsiteY29" fmla="*/ 4045 h 10045"/>
              <a:gd name="connsiteX30" fmla="*/ 2900 w 10020"/>
              <a:gd name="connsiteY30" fmla="*/ 4011 h 10045"/>
              <a:gd name="connsiteX31" fmla="*/ 2988 w 10020"/>
              <a:gd name="connsiteY31" fmla="*/ 3997 h 10045"/>
              <a:gd name="connsiteX32" fmla="*/ 3097 w 10020"/>
              <a:gd name="connsiteY32" fmla="*/ 4494 h 10045"/>
              <a:gd name="connsiteX33" fmla="*/ 3188 w 10020"/>
              <a:gd name="connsiteY33" fmla="*/ 4837 h 10045"/>
              <a:gd name="connsiteX34" fmla="*/ 3419 w 10020"/>
              <a:gd name="connsiteY34" fmla="*/ 4994 h 10045"/>
              <a:gd name="connsiteX35" fmla="*/ 3643 w 10020"/>
              <a:gd name="connsiteY35" fmla="*/ 5065 h 10045"/>
              <a:gd name="connsiteX36" fmla="*/ 4036 w 10020"/>
              <a:gd name="connsiteY36" fmla="*/ 4689 h 10045"/>
              <a:gd name="connsiteX37" fmla="*/ 5009 w 10020"/>
              <a:gd name="connsiteY37" fmla="*/ 5501 h 10045"/>
              <a:gd name="connsiteX38" fmla="*/ 6815 w 10020"/>
              <a:gd name="connsiteY38" fmla="*/ 5373 h 10045"/>
              <a:gd name="connsiteX39" fmla="*/ 7611 w 10020"/>
              <a:gd name="connsiteY39" fmla="*/ 6094 h 10045"/>
              <a:gd name="connsiteX40" fmla="*/ 8538 w 10020"/>
              <a:gd name="connsiteY40" fmla="*/ 7900 h 10045"/>
              <a:gd name="connsiteX41" fmla="*/ 9746 w 10020"/>
              <a:gd name="connsiteY41" fmla="*/ 8821 h 10045"/>
              <a:gd name="connsiteX42" fmla="*/ 10020 w 10020"/>
              <a:gd name="connsiteY42" fmla="*/ 10045 h 10045"/>
              <a:gd name="connsiteX0" fmla="*/ 0 w 10020"/>
              <a:gd name="connsiteY0" fmla="*/ 10000 h 10045"/>
              <a:gd name="connsiteX1" fmla="*/ 15 w 10020"/>
              <a:gd name="connsiteY1" fmla="*/ 8684 h 10045"/>
              <a:gd name="connsiteX2" fmla="*/ 78 w 10020"/>
              <a:gd name="connsiteY2" fmla="*/ 8649 h 10045"/>
              <a:gd name="connsiteX3" fmla="*/ 165 w 10020"/>
              <a:gd name="connsiteY3" fmla="*/ 8614 h 10045"/>
              <a:gd name="connsiteX4" fmla="*/ 250 w 10020"/>
              <a:gd name="connsiteY4" fmla="*/ 8581 h 10045"/>
              <a:gd name="connsiteX5" fmla="*/ 334 w 10020"/>
              <a:gd name="connsiteY5" fmla="*/ 8545 h 10045"/>
              <a:gd name="connsiteX6" fmla="*/ 502 w 10020"/>
              <a:gd name="connsiteY6" fmla="*/ 7732 h 10045"/>
              <a:gd name="connsiteX7" fmla="*/ 1143 w 10020"/>
              <a:gd name="connsiteY7" fmla="*/ 3735 h 10045"/>
              <a:gd name="connsiteX8" fmla="*/ 1201 w 10020"/>
              <a:gd name="connsiteY8" fmla="*/ 3136 h 10045"/>
              <a:gd name="connsiteX9" fmla="*/ 1286 w 10020"/>
              <a:gd name="connsiteY9" fmla="*/ 2723 h 10045"/>
              <a:gd name="connsiteX10" fmla="*/ 1348 w 10020"/>
              <a:gd name="connsiteY10" fmla="*/ 2150 h 10045"/>
              <a:gd name="connsiteX11" fmla="*/ 1431 w 10020"/>
              <a:gd name="connsiteY11" fmla="*/ 1703 h 10045"/>
              <a:gd name="connsiteX12" fmla="*/ 1517 w 10020"/>
              <a:gd name="connsiteY12" fmla="*/ 1323 h 10045"/>
              <a:gd name="connsiteX13" fmla="*/ 1596 w 10020"/>
              <a:gd name="connsiteY13" fmla="*/ 896 h 10045"/>
              <a:gd name="connsiteX14" fmla="*/ 1705 w 10020"/>
              <a:gd name="connsiteY14" fmla="*/ 876 h 10045"/>
              <a:gd name="connsiteX15" fmla="*/ 1788 w 10020"/>
              <a:gd name="connsiteY15" fmla="*/ 448 h 10045"/>
              <a:gd name="connsiteX16" fmla="*/ 1870 w 10020"/>
              <a:gd name="connsiteY16" fmla="*/ 47 h 10045"/>
              <a:gd name="connsiteX17" fmla="*/ 1954 w 10020"/>
              <a:gd name="connsiteY17" fmla="*/ 0 h 10045"/>
              <a:gd name="connsiteX18" fmla="*/ 2045 w 10020"/>
              <a:gd name="connsiteY18" fmla="*/ 324 h 10045"/>
              <a:gd name="connsiteX19" fmla="*/ 2114 w 10020"/>
              <a:gd name="connsiteY19" fmla="*/ 669 h 10045"/>
              <a:gd name="connsiteX20" fmla="*/ 2178 w 10020"/>
              <a:gd name="connsiteY20" fmla="*/ 1219 h 10045"/>
              <a:gd name="connsiteX21" fmla="*/ 2246 w 10020"/>
              <a:gd name="connsiteY21" fmla="*/ 1894 h 10045"/>
              <a:gd name="connsiteX22" fmla="*/ 2312 w 10020"/>
              <a:gd name="connsiteY22" fmla="*/ 2447 h 10045"/>
              <a:gd name="connsiteX23" fmla="*/ 2398 w 10020"/>
              <a:gd name="connsiteY23" fmla="*/ 2978 h 10045"/>
              <a:gd name="connsiteX24" fmla="*/ 2512 w 10020"/>
              <a:gd name="connsiteY24" fmla="*/ 3494 h 10045"/>
              <a:gd name="connsiteX25" fmla="*/ 2599 w 10020"/>
              <a:gd name="connsiteY25" fmla="*/ 3791 h 10045"/>
              <a:gd name="connsiteX26" fmla="*/ 2668 w 10020"/>
              <a:gd name="connsiteY26" fmla="*/ 3942 h 10045"/>
              <a:gd name="connsiteX27" fmla="*/ 2772 w 10020"/>
              <a:gd name="connsiteY27" fmla="*/ 4080 h 10045"/>
              <a:gd name="connsiteX28" fmla="*/ 2836 w 10020"/>
              <a:gd name="connsiteY28" fmla="*/ 4045 h 10045"/>
              <a:gd name="connsiteX29" fmla="*/ 2900 w 10020"/>
              <a:gd name="connsiteY29" fmla="*/ 4011 h 10045"/>
              <a:gd name="connsiteX30" fmla="*/ 2988 w 10020"/>
              <a:gd name="connsiteY30" fmla="*/ 3997 h 10045"/>
              <a:gd name="connsiteX31" fmla="*/ 3097 w 10020"/>
              <a:gd name="connsiteY31" fmla="*/ 4494 h 10045"/>
              <a:gd name="connsiteX32" fmla="*/ 3188 w 10020"/>
              <a:gd name="connsiteY32" fmla="*/ 4837 h 10045"/>
              <a:gd name="connsiteX33" fmla="*/ 3419 w 10020"/>
              <a:gd name="connsiteY33" fmla="*/ 4994 h 10045"/>
              <a:gd name="connsiteX34" fmla="*/ 3643 w 10020"/>
              <a:gd name="connsiteY34" fmla="*/ 5065 h 10045"/>
              <a:gd name="connsiteX35" fmla="*/ 4036 w 10020"/>
              <a:gd name="connsiteY35" fmla="*/ 4689 h 10045"/>
              <a:gd name="connsiteX36" fmla="*/ 5009 w 10020"/>
              <a:gd name="connsiteY36" fmla="*/ 5501 h 10045"/>
              <a:gd name="connsiteX37" fmla="*/ 6815 w 10020"/>
              <a:gd name="connsiteY37" fmla="*/ 5373 h 10045"/>
              <a:gd name="connsiteX38" fmla="*/ 7611 w 10020"/>
              <a:gd name="connsiteY38" fmla="*/ 6094 h 10045"/>
              <a:gd name="connsiteX39" fmla="*/ 8538 w 10020"/>
              <a:gd name="connsiteY39" fmla="*/ 7900 h 10045"/>
              <a:gd name="connsiteX40" fmla="*/ 9746 w 10020"/>
              <a:gd name="connsiteY40" fmla="*/ 8821 h 10045"/>
              <a:gd name="connsiteX41" fmla="*/ 10020 w 10020"/>
              <a:gd name="connsiteY41" fmla="*/ 10045 h 10045"/>
              <a:gd name="connsiteX0" fmla="*/ 0 w 10020"/>
              <a:gd name="connsiteY0" fmla="*/ 10000 h 10045"/>
              <a:gd name="connsiteX1" fmla="*/ 15 w 10020"/>
              <a:gd name="connsiteY1" fmla="*/ 8684 h 10045"/>
              <a:gd name="connsiteX2" fmla="*/ 78 w 10020"/>
              <a:gd name="connsiteY2" fmla="*/ 8649 h 10045"/>
              <a:gd name="connsiteX3" fmla="*/ 165 w 10020"/>
              <a:gd name="connsiteY3" fmla="*/ 8614 h 10045"/>
              <a:gd name="connsiteX4" fmla="*/ 250 w 10020"/>
              <a:gd name="connsiteY4" fmla="*/ 8581 h 10045"/>
              <a:gd name="connsiteX5" fmla="*/ 334 w 10020"/>
              <a:gd name="connsiteY5" fmla="*/ 8545 h 10045"/>
              <a:gd name="connsiteX6" fmla="*/ 502 w 10020"/>
              <a:gd name="connsiteY6" fmla="*/ 7732 h 10045"/>
              <a:gd name="connsiteX7" fmla="*/ 1201 w 10020"/>
              <a:gd name="connsiteY7" fmla="*/ 3136 h 10045"/>
              <a:gd name="connsiteX8" fmla="*/ 1286 w 10020"/>
              <a:gd name="connsiteY8" fmla="*/ 2723 h 10045"/>
              <a:gd name="connsiteX9" fmla="*/ 1348 w 10020"/>
              <a:gd name="connsiteY9" fmla="*/ 2150 h 10045"/>
              <a:gd name="connsiteX10" fmla="*/ 1431 w 10020"/>
              <a:gd name="connsiteY10" fmla="*/ 1703 h 10045"/>
              <a:gd name="connsiteX11" fmla="*/ 1517 w 10020"/>
              <a:gd name="connsiteY11" fmla="*/ 1323 h 10045"/>
              <a:gd name="connsiteX12" fmla="*/ 1596 w 10020"/>
              <a:gd name="connsiteY12" fmla="*/ 896 h 10045"/>
              <a:gd name="connsiteX13" fmla="*/ 1705 w 10020"/>
              <a:gd name="connsiteY13" fmla="*/ 876 h 10045"/>
              <a:gd name="connsiteX14" fmla="*/ 1788 w 10020"/>
              <a:gd name="connsiteY14" fmla="*/ 448 h 10045"/>
              <a:gd name="connsiteX15" fmla="*/ 1870 w 10020"/>
              <a:gd name="connsiteY15" fmla="*/ 47 h 10045"/>
              <a:gd name="connsiteX16" fmla="*/ 1954 w 10020"/>
              <a:gd name="connsiteY16" fmla="*/ 0 h 10045"/>
              <a:gd name="connsiteX17" fmla="*/ 2045 w 10020"/>
              <a:gd name="connsiteY17" fmla="*/ 324 h 10045"/>
              <a:gd name="connsiteX18" fmla="*/ 2114 w 10020"/>
              <a:gd name="connsiteY18" fmla="*/ 669 h 10045"/>
              <a:gd name="connsiteX19" fmla="*/ 2178 w 10020"/>
              <a:gd name="connsiteY19" fmla="*/ 1219 h 10045"/>
              <a:gd name="connsiteX20" fmla="*/ 2246 w 10020"/>
              <a:gd name="connsiteY20" fmla="*/ 1894 h 10045"/>
              <a:gd name="connsiteX21" fmla="*/ 2312 w 10020"/>
              <a:gd name="connsiteY21" fmla="*/ 2447 h 10045"/>
              <a:gd name="connsiteX22" fmla="*/ 2398 w 10020"/>
              <a:gd name="connsiteY22" fmla="*/ 2978 h 10045"/>
              <a:gd name="connsiteX23" fmla="*/ 2512 w 10020"/>
              <a:gd name="connsiteY23" fmla="*/ 3494 h 10045"/>
              <a:gd name="connsiteX24" fmla="*/ 2599 w 10020"/>
              <a:gd name="connsiteY24" fmla="*/ 3791 h 10045"/>
              <a:gd name="connsiteX25" fmla="*/ 2668 w 10020"/>
              <a:gd name="connsiteY25" fmla="*/ 3942 h 10045"/>
              <a:gd name="connsiteX26" fmla="*/ 2772 w 10020"/>
              <a:gd name="connsiteY26" fmla="*/ 4080 h 10045"/>
              <a:gd name="connsiteX27" fmla="*/ 2836 w 10020"/>
              <a:gd name="connsiteY27" fmla="*/ 4045 h 10045"/>
              <a:gd name="connsiteX28" fmla="*/ 2900 w 10020"/>
              <a:gd name="connsiteY28" fmla="*/ 4011 h 10045"/>
              <a:gd name="connsiteX29" fmla="*/ 2988 w 10020"/>
              <a:gd name="connsiteY29" fmla="*/ 3997 h 10045"/>
              <a:gd name="connsiteX30" fmla="*/ 3097 w 10020"/>
              <a:gd name="connsiteY30" fmla="*/ 4494 h 10045"/>
              <a:gd name="connsiteX31" fmla="*/ 3188 w 10020"/>
              <a:gd name="connsiteY31" fmla="*/ 4837 h 10045"/>
              <a:gd name="connsiteX32" fmla="*/ 3419 w 10020"/>
              <a:gd name="connsiteY32" fmla="*/ 4994 h 10045"/>
              <a:gd name="connsiteX33" fmla="*/ 3643 w 10020"/>
              <a:gd name="connsiteY33" fmla="*/ 5065 h 10045"/>
              <a:gd name="connsiteX34" fmla="*/ 4036 w 10020"/>
              <a:gd name="connsiteY34" fmla="*/ 4689 h 10045"/>
              <a:gd name="connsiteX35" fmla="*/ 5009 w 10020"/>
              <a:gd name="connsiteY35" fmla="*/ 5501 h 10045"/>
              <a:gd name="connsiteX36" fmla="*/ 6815 w 10020"/>
              <a:gd name="connsiteY36" fmla="*/ 5373 h 10045"/>
              <a:gd name="connsiteX37" fmla="*/ 7611 w 10020"/>
              <a:gd name="connsiteY37" fmla="*/ 6094 h 10045"/>
              <a:gd name="connsiteX38" fmla="*/ 8538 w 10020"/>
              <a:gd name="connsiteY38" fmla="*/ 7900 h 10045"/>
              <a:gd name="connsiteX39" fmla="*/ 9746 w 10020"/>
              <a:gd name="connsiteY39" fmla="*/ 8821 h 10045"/>
              <a:gd name="connsiteX40" fmla="*/ 10020 w 10020"/>
              <a:gd name="connsiteY40" fmla="*/ 10045 h 10045"/>
              <a:gd name="connsiteX0" fmla="*/ 0 w 10020"/>
              <a:gd name="connsiteY0" fmla="*/ 10000 h 10045"/>
              <a:gd name="connsiteX1" fmla="*/ 15 w 10020"/>
              <a:gd name="connsiteY1" fmla="*/ 8684 h 10045"/>
              <a:gd name="connsiteX2" fmla="*/ 78 w 10020"/>
              <a:gd name="connsiteY2" fmla="*/ 8649 h 10045"/>
              <a:gd name="connsiteX3" fmla="*/ 165 w 10020"/>
              <a:gd name="connsiteY3" fmla="*/ 8614 h 10045"/>
              <a:gd name="connsiteX4" fmla="*/ 250 w 10020"/>
              <a:gd name="connsiteY4" fmla="*/ 8581 h 10045"/>
              <a:gd name="connsiteX5" fmla="*/ 502 w 10020"/>
              <a:gd name="connsiteY5" fmla="*/ 7732 h 10045"/>
              <a:gd name="connsiteX6" fmla="*/ 1201 w 10020"/>
              <a:gd name="connsiteY6" fmla="*/ 3136 h 10045"/>
              <a:gd name="connsiteX7" fmla="*/ 1286 w 10020"/>
              <a:gd name="connsiteY7" fmla="*/ 2723 h 10045"/>
              <a:gd name="connsiteX8" fmla="*/ 1348 w 10020"/>
              <a:gd name="connsiteY8" fmla="*/ 2150 h 10045"/>
              <a:gd name="connsiteX9" fmla="*/ 1431 w 10020"/>
              <a:gd name="connsiteY9" fmla="*/ 1703 h 10045"/>
              <a:gd name="connsiteX10" fmla="*/ 1517 w 10020"/>
              <a:gd name="connsiteY10" fmla="*/ 1323 h 10045"/>
              <a:gd name="connsiteX11" fmla="*/ 1596 w 10020"/>
              <a:gd name="connsiteY11" fmla="*/ 896 h 10045"/>
              <a:gd name="connsiteX12" fmla="*/ 1705 w 10020"/>
              <a:gd name="connsiteY12" fmla="*/ 876 h 10045"/>
              <a:gd name="connsiteX13" fmla="*/ 1788 w 10020"/>
              <a:gd name="connsiteY13" fmla="*/ 448 h 10045"/>
              <a:gd name="connsiteX14" fmla="*/ 1870 w 10020"/>
              <a:gd name="connsiteY14" fmla="*/ 47 h 10045"/>
              <a:gd name="connsiteX15" fmla="*/ 1954 w 10020"/>
              <a:gd name="connsiteY15" fmla="*/ 0 h 10045"/>
              <a:gd name="connsiteX16" fmla="*/ 2045 w 10020"/>
              <a:gd name="connsiteY16" fmla="*/ 324 h 10045"/>
              <a:gd name="connsiteX17" fmla="*/ 2114 w 10020"/>
              <a:gd name="connsiteY17" fmla="*/ 669 h 10045"/>
              <a:gd name="connsiteX18" fmla="*/ 2178 w 10020"/>
              <a:gd name="connsiteY18" fmla="*/ 1219 h 10045"/>
              <a:gd name="connsiteX19" fmla="*/ 2246 w 10020"/>
              <a:gd name="connsiteY19" fmla="*/ 1894 h 10045"/>
              <a:gd name="connsiteX20" fmla="*/ 2312 w 10020"/>
              <a:gd name="connsiteY20" fmla="*/ 2447 h 10045"/>
              <a:gd name="connsiteX21" fmla="*/ 2398 w 10020"/>
              <a:gd name="connsiteY21" fmla="*/ 2978 h 10045"/>
              <a:gd name="connsiteX22" fmla="*/ 2512 w 10020"/>
              <a:gd name="connsiteY22" fmla="*/ 3494 h 10045"/>
              <a:gd name="connsiteX23" fmla="*/ 2599 w 10020"/>
              <a:gd name="connsiteY23" fmla="*/ 3791 h 10045"/>
              <a:gd name="connsiteX24" fmla="*/ 2668 w 10020"/>
              <a:gd name="connsiteY24" fmla="*/ 3942 h 10045"/>
              <a:gd name="connsiteX25" fmla="*/ 2772 w 10020"/>
              <a:gd name="connsiteY25" fmla="*/ 4080 h 10045"/>
              <a:gd name="connsiteX26" fmla="*/ 2836 w 10020"/>
              <a:gd name="connsiteY26" fmla="*/ 4045 h 10045"/>
              <a:gd name="connsiteX27" fmla="*/ 2900 w 10020"/>
              <a:gd name="connsiteY27" fmla="*/ 4011 h 10045"/>
              <a:gd name="connsiteX28" fmla="*/ 2988 w 10020"/>
              <a:gd name="connsiteY28" fmla="*/ 3997 h 10045"/>
              <a:gd name="connsiteX29" fmla="*/ 3097 w 10020"/>
              <a:gd name="connsiteY29" fmla="*/ 4494 h 10045"/>
              <a:gd name="connsiteX30" fmla="*/ 3188 w 10020"/>
              <a:gd name="connsiteY30" fmla="*/ 4837 h 10045"/>
              <a:gd name="connsiteX31" fmla="*/ 3419 w 10020"/>
              <a:gd name="connsiteY31" fmla="*/ 4994 h 10045"/>
              <a:gd name="connsiteX32" fmla="*/ 3643 w 10020"/>
              <a:gd name="connsiteY32" fmla="*/ 5065 h 10045"/>
              <a:gd name="connsiteX33" fmla="*/ 4036 w 10020"/>
              <a:gd name="connsiteY33" fmla="*/ 4689 h 10045"/>
              <a:gd name="connsiteX34" fmla="*/ 5009 w 10020"/>
              <a:gd name="connsiteY34" fmla="*/ 5501 h 10045"/>
              <a:gd name="connsiteX35" fmla="*/ 6815 w 10020"/>
              <a:gd name="connsiteY35" fmla="*/ 5373 h 10045"/>
              <a:gd name="connsiteX36" fmla="*/ 7611 w 10020"/>
              <a:gd name="connsiteY36" fmla="*/ 6094 h 10045"/>
              <a:gd name="connsiteX37" fmla="*/ 8538 w 10020"/>
              <a:gd name="connsiteY37" fmla="*/ 7900 h 10045"/>
              <a:gd name="connsiteX38" fmla="*/ 9746 w 10020"/>
              <a:gd name="connsiteY38" fmla="*/ 8821 h 10045"/>
              <a:gd name="connsiteX39" fmla="*/ 10020 w 10020"/>
              <a:gd name="connsiteY39" fmla="*/ 10045 h 10045"/>
              <a:gd name="connsiteX0" fmla="*/ 0 w 10020"/>
              <a:gd name="connsiteY0" fmla="*/ 10000 h 10045"/>
              <a:gd name="connsiteX1" fmla="*/ 15 w 10020"/>
              <a:gd name="connsiteY1" fmla="*/ 8684 h 10045"/>
              <a:gd name="connsiteX2" fmla="*/ 78 w 10020"/>
              <a:gd name="connsiteY2" fmla="*/ 8649 h 10045"/>
              <a:gd name="connsiteX3" fmla="*/ 165 w 10020"/>
              <a:gd name="connsiteY3" fmla="*/ 8614 h 10045"/>
              <a:gd name="connsiteX4" fmla="*/ 502 w 10020"/>
              <a:gd name="connsiteY4" fmla="*/ 7732 h 10045"/>
              <a:gd name="connsiteX5" fmla="*/ 1201 w 10020"/>
              <a:gd name="connsiteY5" fmla="*/ 3136 h 10045"/>
              <a:gd name="connsiteX6" fmla="*/ 1286 w 10020"/>
              <a:gd name="connsiteY6" fmla="*/ 2723 h 10045"/>
              <a:gd name="connsiteX7" fmla="*/ 1348 w 10020"/>
              <a:gd name="connsiteY7" fmla="*/ 2150 h 10045"/>
              <a:gd name="connsiteX8" fmla="*/ 1431 w 10020"/>
              <a:gd name="connsiteY8" fmla="*/ 1703 h 10045"/>
              <a:gd name="connsiteX9" fmla="*/ 1517 w 10020"/>
              <a:gd name="connsiteY9" fmla="*/ 1323 h 10045"/>
              <a:gd name="connsiteX10" fmla="*/ 1596 w 10020"/>
              <a:gd name="connsiteY10" fmla="*/ 896 h 10045"/>
              <a:gd name="connsiteX11" fmla="*/ 1705 w 10020"/>
              <a:gd name="connsiteY11" fmla="*/ 876 h 10045"/>
              <a:gd name="connsiteX12" fmla="*/ 1788 w 10020"/>
              <a:gd name="connsiteY12" fmla="*/ 448 h 10045"/>
              <a:gd name="connsiteX13" fmla="*/ 1870 w 10020"/>
              <a:gd name="connsiteY13" fmla="*/ 47 h 10045"/>
              <a:gd name="connsiteX14" fmla="*/ 1954 w 10020"/>
              <a:gd name="connsiteY14" fmla="*/ 0 h 10045"/>
              <a:gd name="connsiteX15" fmla="*/ 2045 w 10020"/>
              <a:gd name="connsiteY15" fmla="*/ 324 h 10045"/>
              <a:gd name="connsiteX16" fmla="*/ 2114 w 10020"/>
              <a:gd name="connsiteY16" fmla="*/ 669 h 10045"/>
              <a:gd name="connsiteX17" fmla="*/ 2178 w 10020"/>
              <a:gd name="connsiteY17" fmla="*/ 1219 h 10045"/>
              <a:gd name="connsiteX18" fmla="*/ 2246 w 10020"/>
              <a:gd name="connsiteY18" fmla="*/ 1894 h 10045"/>
              <a:gd name="connsiteX19" fmla="*/ 2312 w 10020"/>
              <a:gd name="connsiteY19" fmla="*/ 2447 h 10045"/>
              <a:gd name="connsiteX20" fmla="*/ 2398 w 10020"/>
              <a:gd name="connsiteY20" fmla="*/ 2978 h 10045"/>
              <a:gd name="connsiteX21" fmla="*/ 2512 w 10020"/>
              <a:gd name="connsiteY21" fmla="*/ 3494 h 10045"/>
              <a:gd name="connsiteX22" fmla="*/ 2599 w 10020"/>
              <a:gd name="connsiteY22" fmla="*/ 3791 h 10045"/>
              <a:gd name="connsiteX23" fmla="*/ 2668 w 10020"/>
              <a:gd name="connsiteY23" fmla="*/ 3942 h 10045"/>
              <a:gd name="connsiteX24" fmla="*/ 2772 w 10020"/>
              <a:gd name="connsiteY24" fmla="*/ 4080 h 10045"/>
              <a:gd name="connsiteX25" fmla="*/ 2836 w 10020"/>
              <a:gd name="connsiteY25" fmla="*/ 4045 h 10045"/>
              <a:gd name="connsiteX26" fmla="*/ 2900 w 10020"/>
              <a:gd name="connsiteY26" fmla="*/ 4011 h 10045"/>
              <a:gd name="connsiteX27" fmla="*/ 2988 w 10020"/>
              <a:gd name="connsiteY27" fmla="*/ 3997 h 10045"/>
              <a:gd name="connsiteX28" fmla="*/ 3097 w 10020"/>
              <a:gd name="connsiteY28" fmla="*/ 4494 h 10045"/>
              <a:gd name="connsiteX29" fmla="*/ 3188 w 10020"/>
              <a:gd name="connsiteY29" fmla="*/ 4837 h 10045"/>
              <a:gd name="connsiteX30" fmla="*/ 3419 w 10020"/>
              <a:gd name="connsiteY30" fmla="*/ 4994 h 10045"/>
              <a:gd name="connsiteX31" fmla="*/ 3643 w 10020"/>
              <a:gd name="connsiteY31" fmla="*/ 5065 h 10045"/>
              <a:gd name="connsiteX32" fmla="*/ 4036 w 10020"/>
              <a:gd name="connsiteY32" fmla="*/ 4689 h 10045"/>
              <a:gd name="connsiteX33" fmla="*/ 5009 w 10020"/>
              <a:gd name="connsiteY33" fmla="*/ 5501 h 10045"/>
              <a:gd name="connsiteX34" fmla="*/ 6815 w 10020"/>
              <a:gd name="connsiteY34" fmla="*/ 5373 h 10045"/>
              <a:gd name="connsiteX35" fmla="*/ 7611 w 10020"/>
              <a:gd name="connsiteY35" fmla="*/ 6094 h 10045"/>
              <a:gd name="connsiteX36" fmla="*/ 8538 w 10020"/>
              <a:gd name="connsiteY36" fmla="*/ 7900 h 10045"/>
              <a:gd name="connsiteX37" fmla="*/ 9746 w 10020"/>
              <a:gd name="connsiteY37" fmla="*/ 8821 h 10045"/>
              <a:gd name="connsiteX38" fmla="*/ 10020 w 10020"/>
              <a:gd name="connsiteY38" fmla="*/ 10045 h 10045"/>
              <a:gd name="connsiteX0" fmla="*/ 0 w 10020"/>
              <a:gd name="connsiteY0" fmla="*/ 10000 h 10045"/>
              <a:gd name="connsiteX1" fmla="*/ 15 w 10020"/>
              <a:gd name="connsiteY1" fmla="*/ 8684 h 10045"/>
              <a:gd name="connsiteX2" fmla="*/ 78 w 10020"/>
              <a:gd name="connsiteY2" fmla="*/ 8649 h 10045"/>
              <a:gd name="connsiteX3" fmla="*/ 436 w 10020"/>
              <a:gd name="connsiteY3" fmla="*/ 7442 h 10045"/>
              <a:gd name="connsiteX4" fmla="*/ 502 w 10020"/>
              <a:gd name="connsiteY4" fmla="*/ 7732 h 10045"/>
              <a:gd name="connsiteX5" fmla="*/ 1201 w 10020"/>
              <a:gd name="connsiteY5" fmla="*/ 3136 h 10045"/>
              <a:gd name="connsiteX6" fmla="*/ 1286 w 10020"/>
              <a:gd name="connsiteY6" fmla="*/ 2723 h 10045"/>
              <a:gd name="connsiteX7" fmla="*/ 1348 w 10020"/>
              <a:gd name="connsiteY7" fmla="*/ 2150 h 10045"/>
              <a:gd name="connsiteX8" fmla="*/ 1431 w 10020"/>
              <a:gd name="connsiteY8" fmla="*/ 1703 h 10045"/>
              <a:gd name="connsiteX9" fmla="*/ 1517 w 10020"/>
              <a:gd name="connsiteY9" fmla="*/ 1323 h 10045"/>
              <a:gd name="connsiteX10" fmla="*/ 1596 w 10020"/>
              <a:gd name="connsiteY10" fmla="*/ 896 h 10045"/>
              <a:gd name="connsiteX11" fmla="*/ 1705 w 10020"/>
              <a:gd name="connsiteY11" fmla="*/ 876 h 10045"/>
              <a:gd name="connsiteX12" fmla="*/ 1788 w 10020"/>
              <a:gd name="connsiteY12" fmla="*/ 448 h 10045"/>
              <a:gd name="connsiteX13" fmla="*/ 1870 w 10020"/>
              <a:gd name="connsiteY13" fmla="*/ 47 h 10045"/>
              <a:gd name="connsiteX14" fmla="*/ 1954 w 10020"/>
              <a:gd name="connsiteY14" fmla="*/ 0 h 10045"/>
              <a:gd name="connsiteX15" fmla="*/ 2045 w 10020"/>
              <a:gd name="connsiteY15" fmla="*/ 324 h 10045"/>
              <a:gd name="connsiteX16" fmla="*/ 2114 w 10020"/>
              <a:gd name="connsiteY16" fmla="*/ 669 h 10045"/>
              <a:gd name="connsiteX17" fmla="*/ 2178 w 10020"/>
              <a:gd name="connsiteY17" fmla="*/ 1219 h 10045"/>
              <a:gd name="connsiteX18" fmla="*/ 2246 w 10020"/>
              <a:gd name="connsiteY18" fmla="*/ 1894 h 10045"/>
              <a:gd name="connsiteX19" fmla="*/ 2312 w 10020"/>
              <a:gd name="connsiteY19" fmla="*/ 2447 h 10045"/>
              <a:gd name="connsiteX20" fmla="*/ 2398 w 10020"/>
              <a:gd name="connsiteY20" fmla="*/ 2978 h 10045"/>
              <a:gd name="connsiteX21" fmla="*/ 2512 w 10020"/>
              <a:gd name="connsiteY21" fmla="*/ 3494 h 10045"/>
              <a:gd name="connsiteX22" fmla="*/ 2599 w 10020"/>
              <a:gd name="connsiteY22" fmla="*/ 3791 h 10045"/>
              <a:gd name="connsiteX23" fmla="*/ 2668 w 10020"/>
              <a:gd name="connsiteY23" fmla="*/ 3942 h 10045"/>
              <a:gd name="connsiteX24" fmla="*/ 2772 w 10020"/>
              <a:gd name="connsiteY24" fmla="*/ 4080 h 10045"/>
              <a:gd name="connsiteX25" fmla="*/ 2836 w 10020"/>
              <a:gd name="connsiteY25" fmla="*/ 4045 h 10045"/>
              <a:gd name="connsiteX26" fmla="*/ 2900 w 10020"/>
              <a:gd name="connsiteY26" fmla="*/ 4011 h 10045"/>
              <a:gd name="connsiteX27" fmla="*/ 2988 w 10020"/>
              <a:gd name="connsiteY27" fmla="*/ 3997 h 10045"/>
              <a:gd name="connsiteX28" fmla="*/ 3097 w 10020"/>
              <a:gd name="connsiteY28" fmla="*/ 4494 h 10045"/>
              <a:gd name="connsiteX29" fmla="*/ 3188 w 10020"/>
              <a:gd name="connsiteY29" fmla="*/ 4837 h 10045"/>
              <a:gd name="connsiteX30" fmla="*/ 3419 w 10020"/>
              <a:gd name="connsiteY30" fmla="*/ 4994 h 10045"/>
              <a:gd name="connsiteX31" fmla="*/ 3643 w 10020"/>
              <a:gd name="connsiteY31" fmla="*/ 5065 h 10045"/>
              <a:gd name="connsiteX32" fmla="*/ 4036 w 10020"/>
              <a:gd name="connsiteY32" fmla="*/ 4689 h 10045"/>
              <a:gd name="connsiteX33" fmla="*/ 5009 w 10020"/>
              <a:gd name="connsiteY33" fmla="*/ 5501 h 10045"/>
              <a:gd name="connsiteX34" fmla="*/ 6815 w 10020"/>
              <a:gd name="connsiteY34" fmla="*/ 5373 h 10045"/>
              <a:gd name="connsiteX35" fmla="*/ 7611 w 10020"/>
              <a:gd name="connsiteY35" fmla="*/ 6094 h 10045"/>
              <a:gd name="connsiteX36" fmla="*/ 8538 w 10020"/>
              <a:gd name="connsiteY36" fmla="*/ 7900 h 10045"/>
              <a:gd name="connsiteX37" fmla="*/ 9746 w 10020"/>
              <a:gd name="connsiteY37" fmla="*/ 8821 h 10045"/>
              <a:gd name="connsiteX38" fmla="*/ 10020 w 10020"/>
              <a:gd name="connsiteY38" fmla="*/ 10045 h 10045"/>
              <a:gd name="connsiteX0" fmla="*/ 0 w 10020"/>
              <a:gd name="connsiteY0" fmla="*/ 10000 h 10045"/>
              <a:gd name="connsiteX1" fmla="*/ 15 w 10020"/>
              <a:gd name="connsiteY1" fmla="*/ 8684 h 10045"/>
              <a:gd name="connsiteX2" fmla="*/ 78 w 10020"/>
              <a:gd name="connsiteY2" fmla="*/ 8649 h 10045"/>
              <a:gd name="connsiteX3" fmla="*/ 436 w 10020"/>
              <a:gd name="connsiteY3" fmla="*/ 7442 h 10045"/>
              <a:gd name="connsiteX4" fmla="*/ 841 w 10020"/>
              <a:gd name="connsiteY4" fmla="*/ 5388 h 10045"/>
              <a:gd name="connsiteX5" fmla="*/ 1201 w 10020"/>
              <a:gd name="connsiteY5" fmla="*/ 3136 h 10045"/>
              <a:gd name="connsiteX6" fmla="*/ 1286 w 10020"/>
              <a:gd name="connsiteY6" fmla="*/ 2723 h 10045"/>
              <a:gd name="connsiteX7" fmla="*/ 1348 w 10020"/>
              <a:gd name="connsiteY7" fmla="*/ 2150 h 10045"/>
              <a:gd name="connsiteX8" fmla="*/ 1431 w 10020"/>
              <a:gd name="connsiteY8" fmla="*/ 1703 h 10045"/>
              <a:gd name="connsiteX9" fmla="*/ 1517 w 10020"/>
              <a:gd name="connsiteY9" fmla="*/ 1323 h 10045"/>
              <a:gd name="connsiteX10" fmla="*/ 1596 w 10020"/>
              <a:gd name="connsiteY10" fmla="*/ 896 h 10045"/>
              <a:gd name="connsiteX11" fmla="*/ 1705 w 10020"/>
              <a:gd name="connsiteY11" fmla="*/ 876 h 10045"/>
              <a:gd name="connsiteX12" fmla="*/ 1788 w 10020"/>
              <a:gd name="connsiteY12" fmla="*/ 448 h 10045"/>
              <a:gd name="connsiteX13" fmla="*/ 1870 w 10020"/>
              <a:gd name="connsiteY13" fmla="*/ 47 h 10045"/>
              <a:gd name="connsiteX14" fmla="*/ 1954 w 10020"/>
              <a:gd name="connsiteY14" fmla="*/ 0 h 10045"/>
              <a:gd name="connsiteX15" fmla="*/ 2045 w 10020"/>
              <a:gd name="connsiteY15" fmla="*/ 324 h 10045"/>
              <a:gd name="connsiteX16" fmla="*/ 2114 w 10020"/>
              <a:gd name="connsiteY16" fmla="*/ 669 h 10045"/>
              <a:gd name="connsiteX17" fmla="*/ 2178 w 10020"/>
              <a:gd name="connsiteY17" fmla="*/ 1219 h 10045"/>
              <a:gd name="connsiteX18" fmla="*/ 2246 w 10020"/>
              <a:gd name="connsiteY18" fmla="*/ 1894 h 10045"/>
              <a:gd name="connsiteX19" fmla="*/ 2312 w 10020"/>
              <a:gd name="connsiteY19" fmla="*/ 2447 h 10045"/>
              <a:gd name="connsiteX20" fmla="*/ 2398 w 10020"/>
              <a:gd name="connsiteY20" fmla="*/ 2978 h 10045"/>
              <a:gd name="connsiteX21" fmla="*/ 2512 w 10020"/>
              <a:gd name="connsiteY21" fmla="*/ 3494 h 10045"/>
              <a:gd name="connsiteX22" fmla="*/ 2599 w 10020"/>
              <a:gd name="connsiteY22" fmla="*/ 3791 h 10045"/>
              <a:gd name="connsiteX23" fmla="*/ 2668 w 10020"/>
              <a:gd name="connsiteY23" fmla="*/ 3942 h 10045"/>
              <a:gd name="connsiteX24" fmla="*/ 2772 w 10020"/>
              <a:gd name="connsiteY24" fmla="*/ 4080 h 10045"/>
              <a:gd name="connsiteX25" fmla="*/ 2836 w 10020"/>
              <a:gd name="connsiteY25" fmla="*/ 4045 h 10045"/>
              <a:gd name="connsiteX26" fmla="*/ 2900 w 10020"/>
              <a:gd name="connsiteY26" fmla="*/ 4011 h 10045"/>
              <a:gd name="connsiteX27" fmla="*/ 2988 w 10020"/>
              <a:gd name="connsiteY27" fmla="*/ 3997 h 10045"/>
              <a:gd name="connsiteX28" fmla="*/ 3097 w 10020"/>
              <a:gd name="connsiteY28" fmla="*/ 4494 h 10045"/>
              <a:gd name="connsiteX29" fmla="*/ 3188 w 10020"/>
              <a:gd name="connsiteY29" fmla="*/ 4837 h 10045"/>
              <a:gd name="connsiteX30" fmla="*/ 3419 w 10020"/>
              <a:gd name="connsiteY30" fmla="*/ 4994 h 10045"/>
              <a:gd name="connsiteX31" fmla="*/ 3643 w 10020"/>
              <a:gd name="connsiteY31" fmla="*/ 5065 h 10045"/>
              <a:gd name="connsiteX32" fmla="*/ 4036 w 10020"/>
              <a:gd name="connsiteY32" fmla="*/ 4689 h 10045"/>
              <a:gd name="connsiteX33" fmla="*/ 5009 w 10020"/>
              <a:gd name="connsiteY33" fmla="*/ 5501 h 10045"/>
              <a:gd name="connsiteX34" fmla="*/ 6815 w 10020"/>
              <a:gd name="connsiteY34" fmla="*/ 5373 h 10045"/>
              <a:gd name="connsiteX35" fmla="*/ 7611 w 10020"/>
              <a:gd name="connsiteY35" fmla="*/ 6094 h 10045"/>
              <a:gd name="connsiteX36" fmla="*/ 8538 w 10020"/>
              <a:gd name="connsiteY36" fmla="*/ 7900 h 10045"/>
              <a:gd name="connsiteX37" fmla="*/ 9746 w 10020"/>
              <a:gd name="connsiteY37" fmla="*/ 8821 h 10045"/>
              <a:gd name="connsiteX38" fmla="*/ 10020 w 10020"/>
              <a:gd name="connsiteY38" fmla="*/ 10045 h 10045"/>
              <a:gd name="connsiteX0" fmla="*/ 0 w 10020"/>
              <a:gd name="connsiteY0" fmla="*/ 10000 h 10045"/>
              <a:gd name="connsiteX1" fmla="*/ 15 w 10020"/>
              <a:gd name="connsiteY1" fmla="*/ 8684 h 10045"/>
              <a:gd name="connsiteX2" fmla="*/ 247 w 10020"/>
              <a:gd name="connsiteY2" fmla="*/ 8415 h 10045"/>
              <a:gd name="connsiteX3" fmla="*/ 436 w 10020"/>
              <a:gd name="connsiteY3" fmla="*/ 7442 h 10045"/>
              <a:gd name="connsiteX4" fmla="*/ 841 w 10020"/>
              <a:gd name="connsiteY4" fmla="*/ 5388 h 10045"/>
              <a:gd name="connsiteX5" fmla="*/ 1201 w 10020"/>
              <a:gd name="connsiteY5" fmla="*/ 3136 h 10045"/>
              <a:gd name="connsiteX6" fmla="*/ 1286 w 10020"/>
              <a:gd name="connsiteY6" fmla="*/ 2723 h 10045"/>
              <a:gd name="connsiteX7" fmla="*/ 1348 w 10020"/>
              <a:gd name="connsiteY7" fmla="*/ 2150 h 10045"/>
              <a:gd name="connsiteX8" fmla="*/ 1431 w 10020"/>
              <a:gd name="connsiteY8" fmla="*/ 1703 h 10045"/>
              <a:gd name="connsiteX9" fmla="*/ 1517 w 10020"/>
              <a:gd name="connsiteY9" fmla="*/ 1323 h 10045"/>
              <a:gd name="connsiteX10" fmla="*/ 1596 w 10020"/>
              <a:gd name="connsiteY10" fmla="*/ 896 h 10045"/>
              <a:gd name="connsiteX11" fmla="*/ 1705 w 10020"/>
              <a:gd name="connsiteY11" fmla="*/ 876 h 10045"/>
              <a:gd name="connsiteX12" fmla="*/ 1788 w 10020"/>
              <a:gd name="connsiteY12" fmla="*/ 448 h 10045"/>
              <a:gd name="connsiteX13" fmla="*/ 1870 w 10020"/>
              <a:gd name="connsiteY13" fmla="*/ 47 h 10045"/>
              <a:gd name="connsiteX14" fmla="*/ 1954 w 10020"/>
              <a:gd name="connsiteY14" fmla="*/ 0 h 10045"/>
              <a:gd name="connsiteX15" fmla="*/ 2045 w 10020"/>
              <a:gd name="connsiteY15" fmla="*/ 324 h 10045"/>
              <a:gd name="connsiteX16" fmla="*/ 2114 w 10020"/>
              <a:gd name="connsiteY16" fmla="*/ 669 h 10045"/>
              <a:gd name="connsiteX17" fmla="*/ 2178 w 10020"/>
              <a:gd name="connsiteY17" fmla="*/ 1219 h 10045"/>
              <a:gd name="connsiteX18" fmla="*/ 2246 w 10020"/>
              <a:gd name="connsiteY18" fmla="*/ 1894 h 10045"/>
              <a:gd name="connsiteX19" fmla="*/ 2312 w 10020"/>
              <a:gd name="connsiteY19" fmla="*/ 2447 h 10045"/>
              <a:gd name="connsiteX20" fmla="*/ 2398 w 10020"/>
              <a:gd name="connsiteY20" fmla="*/ 2978 h 10045"/>
              <a:gd name="connsiteX21" fmla="*/ 2512 w 10020"/>
              <a:gd name="connsiteY21" fmla="*/ 3494 h 10045"/>
              <a:gd name="connsiteX22" fmla="*/ 2599 w 10020"/>
              <a:gd name="connsiteY22" fmla="*/ 3791 h 10045"/>
              <a:gd name="connsiteX23" fmla="*/ 2668 w 10020"/>
              <a:gd name="connsiteY23" fmla="*/ 3942 h 10045"/>
              <a:gd name="connsiteX24" fmla="*/ 2772 w 10020"/>
              <a:gd name="connsiteY24" fmla="*/ 4080 h 10045"/>
              <a:gd name="connsiteX25" fmla="*/ 2836 w 10020"/>
              <a:gd name="connsiteY25" fmla="*/ 4045 h 10045"/>
              <a:gd name="connsiteX26" fmla="*/ 2900 w 10020"/>
              <a:gd name="connsiteY26" fmla="*/ 4011 h 10045"/>
              <a:gd name="connsiteX27" fmla="*/ 2988 w 10020"/>
              <a:gd name="connsiteY27" fmla="*/ 3997 h 10045"/>
              <a:gd name="connsiteX28" fmla="*/ 3097 w 10020"/>
              <a:gd name="connsiteY28" fmla="*/ 4494 h 10045"/>
              <a:gd name="connsiteX29" fmla="*/ 3188 w 10020"/>
              <a:gd name="connsiteY29" fmla="*/ 4837 h 10045"/>
              <a:gd name="connsiteX30" fmla="*/ 3419 w 10020"/>
              <a:gd name="connsiteY30" fmla="*/ 4994 h 10045"/>
              <a:gd name="connsiteX31" fmla="*/ 3643 w 10020"/>
              <a:gd name="connsiteY31" fmla="*/ 5065 h 10045"/>
              <a:gd name="connsiteX32" fmla="*/ 4036 w 10020"/>
              <a:gd name="connsiteY32" fmla="*/ 4689 h 10045"/>
              <a:gd name="connsiteX33" fmla="*/ 5009 w 10020"/>
              <a:gd name="connsiteY33" fmla="*/ 5501 h 10045"/>
              <a:gd name="connsiteX34" fmla="*/ 6815 w 10020"/>
              <a:gd name="connsiteY34" fmla="*/ 5373 h 10045"/>
              <a:gd name="connsiteX35" fmla="*/ 7611 w 10020"/>
              <a:gd name="connsiteY35" fmla="*/ 6094 h 10045"/>
              <a:gd name="connsiteX36" fmla="*/ 8538 w 10020"/>
              <a:gd name="connsiteY36" fmla="*/ 7900 h 10045"/>
              <a:gd name="connsiteX37" fmla="*/ 9746 w 10020"/>
              <a:gd name="connsiteY37" fmla="*/ 8821 h 10045"/>
              <a:gd name="connsiteX38" fmla="*/ 10020 w 10020"/>
              <a:gd name="connsiteY38" fmla="*/ 10045 h 10045"/>
              <a:gd name="connsiteX0" fmla="*/ 10 w 10030"/>
              <a:gd name="connsiteY0" fmla="*/ 11514 h 11559"/>
              <a:gd name="connsiteX1" fmla="*/ 8 w 10030"/>
              <a:gd name="connsiteY1" fmla="*/ 0 h 11559"/>
              <a:gd name="connsiteX2" fmla="*/ 257 w 10030"/>
              <a:gd name="connsiteY2" fmla="*/ 9929 h 11559"/>
              <a:gd name="connsiteX3" fmla="*/ 446 w 10030"/>
              <a:gd name="connsiteY3" fmla="*/ 8956 h 11559"/>
              <a:gd name="connsiteX4" fmla="*/ 851 w 10030"/>
              <a:gd name="connsiteY4" fmla="*/ 6902 h 11559"/>
              <a:gd name="connsiteX5" fmla="*/ 1211 w 10030"/>
              <a:gd name="connsiteY5" fmla="*/ 4650 h 11559"/>
              <a:gd name="connsiteX6" fmla="*/ 1296 w 10030"/>
              <a:gd name="connsiteY6" fmla="*/ 4237 h 11559"/>
              <a:gd name="connsiteX7" fmla="*/ 1358 w 10030"/>
              <a:gd name="connsiteY7" fmla="*/ 3664 h 11559"/>
              <a:gd name="connsiteX8" fmla="*/ 1441 w 10030"/>
              <a:gd name="connsiteY8" fmla="*/ 3217 h 11559"/>
              <a:gd name="connsiteX9" fmla="*/ 1527 w 10030"/>
              <a:gd name="connsiteY9" fmla="*/ 2837 h 11559"/>
              <a:gd name="connsiteX10" fmla="*/ 1606 w 10030"/>
              <a:gd name="connsiteY10" fmla="*/ 2410 h 11559"/>
              <a:gd name="connsiteX11" fmla="*/ 1715 w 10030"/>
              <a:gd name="connsiteY11" fmla="*/ 2390 h 11559"/>
              <a:gd name="connsiteX12" fmla="*/ 1798 w 10030"/>
              <a:gd name="connsiteY12" fmla="*/ 1962 h 11559"/>
              <a:gd name="connsiteX13" fmla="*/ 1880 w 10030"/>
              <a:gd name="connsiteY13" fmla="*/ 1561 h 11559"/>
              <a:gd name="connsiteX14" fmla="*/ 1964 w 10030"/>
              <a:gd name="connsiteY14" fmla="*/ 1514 h 11559"/>
              <a:gd name="connsiteX15" fmla="*/ 2055 w 10030"/>
              <a:gd name="connsiteY15" fmla="*/ 1838 h 11559"/>
              <a:gd name="connsiteX16" fmla="*/ 2124 w 10030"/>
              <a:gd name="connsiteY16" fmla="*/ 2183 h 11559"/>
              <a:gd name="connsiteX17" fmla="*/ 2188 w 10030"/>
              <a:gd name="connsiteY17" fmla="*/ 2733 h 11559"/>
              <a:gd name="connsiteX18" fmla="*/ 2256 w 10030"/>
              <a:gd name="connsiteY18" fmla="*/ 3408 h 11559"/>
              <a:gd name="connsiteX19" fmla="*/ 2322 w 10030"/>
              <a:gd name="connsiteY19" fmla="*/ 3961 h 11559"/>
              <a:gd name="connsiteX20" fmla="*/ 2408 w 10030"/>
              <a:gd name="connsiteY20" fmla="*/ 4492 h 11559"/>
              <a:gd name="connsiteX21" fmla="*/ 2522 w 10030"/>
              <a:gd name="connsiteY21" fmla="*/ 5008 h 11559"/>
              <a:gd name="connsiteX22" fmla="*/ 2609 w 10030"/>
              <a:gd name="connsiteY22" fmla="*/ 5305 h 11559"/>
              <a:gd name="connsiteX23" fmla="*/ 2678 w 10030"/>
              <a:gd name="connsiteY23" fmla="*/ 5456 h 11559"/>
              <a:gd name="connsiteX24" fmla="*/ 2782 w 10030"/>
              <a:gd name="connsiteY24" fmla="*/ 5594 h 11559"/>
              <a:gd name="connsiteX25" fmla="*/ 2846 w 10030"/>
              <a:gd name="connsiteY25" fmla="*/ 5559 h 11559"/>
              <a:gd name="connsiteX26" fmla="*/ 2910 w 10030"/>
              <a:gd name="connsiteY26" fmla="*/ 5525 h 11559"/>
              <a:gd name="connsiteX27" fmla="*/ 2998 w 10030"/>
              <a:gd name="connsiteY27" fmla="*/ 5511 h 11559"/>
              <a:gd name="connsiteX28" fmla="*/ 3107 w 10030"/>
              <a:gd name="connsiteY28" fmla="*/ 6008 h 11559"/>
              <a:gd name="connsiteX29" fmla="*/ 3198 w 10030"/>
              <a:gd name="connsiteY29" fmla="*/ 6351 h 11559"/>
              <a:gd name="connsiteX30" fmla="*/ 3429 w 10030"/>
              <a:gd name="connsiteY30" fmla="*/ 6508 h 11559"/>
              <a:gd name="connsiteX31" fmla="*/ 3653 w 10030"/>
              <a:gd name="connsiteY31" fmla="*/ 6579 h 11559"/>
              <a:gd name="connsiteX32" fmla="*/ 4046 w 10030"/>
              <a:gd name="connsiteY32" fmla="*/ 6203 h 11559"/>
              <a:gd name="connsiteX33" fmla="*/ 5019 w 10030"/>
              <a:gd name="connsiteY33" fmla="*/ 7015 h 11559"/>
              <a:gd name="connsiteX34" fmla="*/ 6825 w 10030"/>
              <a:gd name="connsiteY34" fmla="*/ 6887 h 11559"/>
              <a:gd name="connsiteX35" fmla="*/ 7621 w 10030"/>
              <a:gd name="connsiteY35" fmla="*/ 7608 h 11559"/>
              <a:gd name="connsiteX36" fmla="*/ 8548 w 10030"/>
              <a:gd name="connsiteY36" fmla="*/ 9414 h 11559"/>
              <a:gd name="connsiteX37" fmla="*/ 9756 w 10030"/>
              <a:gd name="connsiteY37" fmla="*/ 10335 h 11559"/>
              <a:gd name="connsiteX38" fmla="*/ 10030 w 10030"/>
              <a:gd name="connsiteY38" fmla="*/ 11559 h 11559"/>
              <a:gd name="connsiteX0" fmla="*/ 10 w 10030"/>
              <a:gd name="connsiteY0" fmla="*/ 11529 h 11574"/>
              <a:gd name="connsiteX1" fmla="*/ 8 w 10030"/>
              <a:gd name="connsiteY1" fmla="*/ 15 h 11574"/>
              <a:gd name="connsiteX2" fmla="*/ 446 w 10030"/>
              <a:gd name="connsiteY2" fmla="*/ 8971 h 11574"/>
              <a:gd name="connsiteX3" fmla="*/ 851 w 10030"/>
              <a:gd name="connsiteY3" fmla="*/ 6917 h 11574"/>
              <a:gd name="connsiteX4" fmla="*/ 1211 w 10030"/>
              <a:gd name="connsiteY4" fmla="*/ 4665 h 11574"/>
              <a:gd name="connsiteX5" fmla="*/ 1296 w 10030"/>
              <a:gd name="connsiteY5" fmla="*/ 4252 h 11574"/>
              <a:gd name="connsiteX6" fmla="*/ 1358 w 10030"/>
              <a:gd name="connsiteY6" fmla="*/ 3679 h 11574"/>
              <a:gd name="connsiteX7" fmla="*/ 1441 w 10030"/>
              <a:gd name="connsiteY7" fmla="*/ 3232 h 11574"/>
              <a:gd name="connsiteX8" fmla="*/ 1527 w 10030"/>
              <a:gd name="connsiteY8" fmla="*/ 2852 h 11574"/>
              <a:gd name="connsiteX9" fmla="*/ 1606 w 10030"/>
              <a:gd name="connsiteY9" fmla="*/ 2425 h 11574"/>
              <a:gd name="connsiteX10" fmla="*/ 1715 w 10030"/>
              <a:gd name="connsiteY10" fmla="*/ 2405 h 11574"/>
              <a:gd name="connsiteX11" fmla="*/ 1798 w 10030"/>
              <a:gd name="connsiteY11" fmla="*/ 1977 h 11574"/>
              <a:gd name="connsiteX12" fmla="*/ 1880 w 10030"/>
              <a:gd name="connsiteY12" fmla="*/ 1576 h 11574"/>
              <a:gd name="connsiteX13" fmla="*/ 1964 w 10030"/>
              <a:gd name="connsiteY13" fmla="*/ 1529 h 11574"/>
              <a:gd name="connsiteX14" fmla="*/ 2055 w 10030"/>
              <a:gd name="connsiteY14" fmla="*/ 1853 h 11574"/>
              <a:gd name="connsiteX15" fmla="*/ 2124 w 10030"/>
              <a:gd name="connsiteY15" fmla="*/ 2198 h 11574"/>
              <a:gd name="connsiteX16" fmla="*/ 2188 w 10030"/>
              <a:gd name="connsiteY16" fmla="*/ 2748 h 11574"/>
              <a:gd name="connsiteX17" fmla="*/ 2256 w 10030"/>
              <a:gd name="connsiteY17" fmla="*/ 3423 h 11574"/>
              <a:gd name="connsiteX18" fmla="*/ 2322 w 10030"/>
              <a:gd name="connsiteY18" fmla="*/ 3976 h 11574"/>
              <a:gd name="connsiteX19" fmla="*/ 2408 w 10030"/>
              <a:gd name="connsiteY19" fmla="*/ 4507 h 11574"/>
              <a:gd name="connsiteX20" fmla="*/ 2522 w 10030"/>
              <a:gd name="connsiteY20" fmla="*/ 5023 h 11574"/>
              <a:gd name="connsiteX21" fmla="*/ 2609 w 10030"/>
              <a:gd name="connsiteY21" fmla="*/ 5320 h 11574"/>
              <a:gd name="connsiteX22" fmla="*/ 2678 w 10030"/>
              <a:gd name="connsiteY22" fmla="*/ 5471 h 11574"/>
              <a:gd name="connsiteX23" fmla="*/ 2782 w 10030"/>
              <a:gd name="connsiteY23" fmla="*/ 5609 h 11574"/>
              <a:gd name="connsiteX24" fmla="*/ 2846 w 10030"/>
              <a:gd name="connsiteY24" fmla="*/ 5574 h 11574"/>
              <a:gd name="connsiteX25" fmla="*/ 2910 w 10030"/>
              <a:gd name="connsiteY25" fmla="*/ 5540 h 11574"/>
              <a:gd name="connsiteX26" fmla="*/ 2998 w 10030"/>
              <a:gd name="connsiteY26" fmla="*/ 5526 h 11574"/>
              <a:gd name="connsiteX27" fmla="*/ 3107 w 10030"/>
              <a:gd name="connsiteY27" fmla="*/ 6023 h 11574"/>
              <a:gd name="connsiteX28" fmla="*/ 3198 w 10030"/>
              <a:gd name="connsiteY28" fmla="*/ 6366 h 11574"/>
              <a:gd name="connsiteX29" fmla="*/ 3429 w 10030"/>
              <a:gd name="connsiteY29" fmla="*/ 6523 h 11574"/>
              <a:gd name="connsiteX30" fmla="*/ 3653 w 10030"/>
              <a:gd name="connsiteY30" fmla="*/ 6594 h 11574"/>
              <a:gd name="connsiteX31" fmla="*/ 4046 w 10030"/>
              <a:gd name="connsiteY31" fmla="*/ 6218 h 11574"/>
              <a:gd name="connsiteX32" fmla="*/ 5019 w 10030"/>
              <a:gd name="connsiteY32" fmla="*/ 7030 h 11574"/>
              <a:gd name="connsiteX33" fmla="*/ 6825 w 10030"/>
              <a:gd name="connsiteY33" fmla="*/ 6902 h 11574"/>
              <a:gd name="connsiteX34" fmla="*/ 7621 w 10030"/>
              <a:gd name="connsiteY34" fmla="*/ 7623 h 11574"/>
              <a:gd name="connsiteX35" fmla="*/ 8548 w 10030"/>
              <a:gd name="connsiteY35" fmla="*/ 9429 h 11574"/>
              <a:gd name="connsiteX36" fmla="*/ 9756 w 10030"/>
              <a:gd name="connsiteY36" fmla="*/ 10350 h 11574"/>
              <a:gd name="connsiteX37" fmla="*/ 10030 w 10030"/>
              <a:gd name="connsiteY37" fmla="*/ 11574 h 11574"/>
              <a:gd name="connsiteX0" fmla="*/ 10 w 10030"/>
              <a:gd name="connsiteY0" fmla="*/ 11529 h 11574"/>
              <a:gd name="connsiteX1" fmla="*/ 8 w 10030"/>
              <a:gd name="connsiteY1" fmla="*/ 15 h 11574"/>
              <a:gd name="connsiteX2" fmla="*/ 446 w 10030"/>
              <a:gd name="connsiteY2" fmla="*/ 8971 h 11574"/>
              <a:gd name="connsiteX3" fmla="*/ 1211 w 10030"/>
              <a:gd name="connsiteY3" fmla="*/ 4665 h 11574"/>
              <a:gd name="connsiteX4" fmla="*/ 1296 w 10030"/>
              <a:gd name="connsiteY4" fmla="*/ 4252 h 11574"/>
              <a:gd name="connsiteX5" fmla="*/ 1358 w 10030"/>
              <a:gd name="connsiteY5" fmla="*/ 3679 h 11574"/>
              <a:gd name="connsiteX6" fmla="*/ 1441 w 10030"/>
              <a:gd name="connsiteY6" fmla="*/ 3232 h 11574"/>
              <a:gd name="connsiteX7" fmla="*/ 1527 w 10030"/>
              <a:gd name="connsiteY7" fmla="*/ 2852 h 11574"/>
              <a:gd name="connsiteX8" fmla="*/ 1606 w 10030"/>
              <a:gd name="connsiteY8" fmla="*/ 2425 h 11574"/>
              <a:gd name="connsiteX9" fmla="*/ 1715 w 10030"/>
              <a:gd name="connsiteY9" fmla="*/ 2405 h 11574"/>
              <a:gd name="connsiteX10" fmla="*/ 1798 w 10030"/>
              <a:gd name="connsiteY10" fmla="*/ 1977 h 11574"/>
              <a:gd name="connsiteX11" fmla="*/ 1880 w 10030"/>
              <a:gd name="connsiteY11" fmla="*/ 1576 h 11574"/>
              <a:gd name="connsiteX12" fmla="*/ 1964 w 10030"/>
              <a:gd name="connsiteY12" fmla="*/ 1529 h 11574"/>
              <a:gd name="connsiteX13" fmla="*/ 2055 w 10030"/>
              <a:gd name="connsiteY13" fmla="*/ 1853 h 11574"/>
              <a:gd name="connsiteX14" fmla="*/ 2124 w 10030"/>
              <a:gd name="connsiteY14" fmla="*/ 2198 h 11574"/>
              <a:gd name="connsiteX15" fmla="*/ 2188 w 10030"/>
              <a:gd name="connsiteY15" fmla="*/ 2748 h 11574"/>
              <a:gd name="connsiteX16" fmla="*/ 2256 w 10030"/>
              <a:gd name="connsiteY16" fmla="*/ 3423 h 11574"/>
              <a:gd name="connsiteX17" fmla="*/ 2322 w 10030"/>
              <a:gd name="connsiteY17" fmla="*/ 3976 h 11574"/>
              <a:gd name="connsiteX18" fmla="*/ 2408 w 10030"/>
              <a:gd name="connsiteY18" fmla="*/ 4507 h 11574"/>
              <a:gd name="connsiteX19" fmla="*/ 2522 w 10030"/>
              <a:gd name="connsiteY19" fmla="*/ 5023 h 11574"/>
              <a:gd name="connsiteX20" fmla="*/ 2609 w 10030"/>
              <a:gd name="connsiteY20" fmla="*/ 5320 h 11574"/>
              <a:gd name="connsiteX21" fmla="*/ 2678 w 10030"/>
              <a:gd name="connsiteY21" fmla="*/ 5471 h 11574"/>
              <a:gd name="connsiteX22" fmla="*/ 2782 w 10030"/>
              <a:gd name="connsiteY22" fmla="*/ 5609 h 11574"/>
              <a:gd name="connsiteX23" fmla="*/ 2846 w 10030"/>
              <a:gd name="connsiteY23" fmla="*/ 5574 h 11574"/>
              <a:gd name="connsiteX24" fmla="*/ 2910 w 10030"/>
              <a:gd name="connsiteY24" fmla="*/ 5540 h 11574"/>
              <a:gd name="connsiteX25" fmla="*/ 2998 w 10030"/>
              <a:gd name="connsiteY25" fmla="*/ 5526 h 11574"/>
              <a:gd name="connsiteX26" fmla="*/ 3107 w 10030"/>
              <a:gd name="connsiteY26" fmla="*/ 6023 h 11574"/>
              <a:gd name="connsiteX27" fmla="*/ 3198 w 10030"/>
              <a:gd name="connsiteY27" fmla="*/ 6366 h 11574"/>
              <a:gd name="connsiteX28" fmla="*/ 3429 w 10030"/>
              <a:gd name="connsiteY28" fmla="*/ 6523 h 11574"/>
              <a:gd name="connsiteX29" fmla="*/ 3653 w 10030"/>
              <a:gd name="connsiteY29" fmla="*/ 6594 h 11574"/>
              <a:gd name="connsiteX30" fmla="*/ 4046 w 10030"/>
              <a:gd name="connsiteY30" fmla="*/ 6218 h 11574"/>
              <a:gd name="connsiteX31" fmla="*/ 5019 w 10030"/>
              <a:gd name="connsiteY31" fmla="*/ 7030 h 11574"/>
              <a:gd name="connsiteX32" fmla="*/ 6825 w 10030"/>
              <a:gd name="connsiteY32" fmla="*/ 6902 h 11574"/>
              <a:gd name="connsiteX33" fmla="*/ 7621 w 10030"/>
              <a:gd name="connsiteY33" fmla="*/ 7623 h 11574"/>
              <a:gd name="connsiteX34" fmla="*/ 8548 w 10030"/>
              <a:gd name="connsiteY34" fmla="*/ 9429 h 11574"/>
              <a:gd name="connsiteX35" fmla="*/ 9756 w 10030"/>
              <a:gd name="connsiteY35" fmla="*/ 10350 h 11574"/>
              <a:gd name="connsiteX36" fmla="*/ 10030 w 10030"/>
              <a:gd name="connsiteY36" fmla="*/ 11574 h 11574"/>
              <a:gd name="connsiteX0" fmla="*/ 10 w 10030"/>
              <a:gd name="connsiteY0" fmla="*/ 11680 h 11725"/>
              <a:gd name="connsiteX1" fmla="*/ 8 w 10030"/>
              <a:gd name="connsiteY1" fmla="*/ 166 h 11725"/>
              <a:gd name="connsiteX2" fmla="*/ 1211 w 10030"/>
              <a:gd name="connsiteY2" fmla="*/ 4816 h 11725"/>
              <a:gd name="connsiteX3" fmla="*/ 1296 w 10030"/>
              <a:gd name="connsiteY3" fmla="*/ 4403 h 11725"/>
              <a:gd name="connsiteX4" fmla="*/ 1358 w 10030"/>
              <a:gd name="connsiteY4" fmla="*/ 3830 h 11725"/>
              <a:gd name="connsiteX5" fmla="*/ 1441 w 10030"/>
              <a:gd name="connsiteY5" fmla="*/ 3383 h 11725"/>
              <a:gd name="connsiteX6" fmla="*/ 1527 w 10030"/>
              <a:gd name="connsiteY6" fmla="*/ 3003 h 11725"/>
              <a:gd name="connsiteX7" fmla="*/ 1606 w 10030"/>
              <a:gd name="connsiteY7" fmla="*/ 2576 h 11725"/>
              <a:gd name="connsiteX8" fmla="*/ 1715 w 10030"/>
              <a:gd name="connsiteY8" fmla="*/ 2556 h 11725"/>
              <a:gd name="connsiteX9" fmla="*/ 1798 w 10030"/>
              <a:gd name="connsiteY9" fmla="*/ 2128 h 11725"/>
              <a:gd name="connsiteX10" fmla="*/ 1880 w 10030"/>
              <a:gd name="connsiteY10" fmla="*/ 1727 h 11725"/>
              <a:gd name="connsiteX11" fmla="*/ 1964 w 10030"/>
              <a:gd name="connsiteY11" fmla="*/ 1680 h 11725"/>
              <a:gd name="connsiteX12" fmla="*/ 2055 w 10030"/>
              <a:gd name="connsiteY12" fmla="*/ 2004 h 11725"/>
              <a:gd name="connsiteX13" fmla="*/ 2124 w 10030"/>
              <a:gd name="connsiteY13" fmla="*/ 2349 h 11725"/>
              <a:gd name="connsiteX14" fmla="*/ 2188 w 10030"/>
              <a:gd name="connsiteY14" fmla="*/ 2899 h 11725"/>
              <a:gd name="connsiteX15" fmla="*/ 2256 w 10030"/>
              <a:gd name="connsiteY15" fmla="*/ 3574 h 11725"/>
              <a:gd name="connsiteX16" fmla="*/ 2322 w 10030"/>
              <a:gd name="connsiteY16" fmla="*/ 4127 h 11725"/>
              <a:gd name="connsiteX17" fmla="*/ 2408 w 10030"/>
              <a:gd name="connsiteY17" fmla="*/ 4658 h 11725"/>
              <a:gd name="connsiteX18" fmla="*/ 2522 w 10030"/>
              <a:gd name="connsiteY18" fmla="*/ 5174 h 11725"/>
              <a:gd name="connsiteX19" fmla="*/ 2609 w 10030"/>
              <a:gd name="connsiteY19" fmla="*/ 5471 h 11725"/>
              <a:gd name="connsiteX20" fmla="*/ 2678 w 10030"/>
              <a:gd name="connsiteY20" fmla="*/ 5622 h 11725"/>
              <a:gd name="connsiteX21" fmla="*/ 2782 w 10030"/>
              <a:gd name="connsiteY21" fmla="*/ 5760 h 11725"/>
              <a:gd name="connsiteX22" fmla="*/ 2846 w 10030"/>
              <a:gd name="connsiteY22" fmla="*/ 5725 h 11725"/>
              <a:gd name="connsiteX23" fmla="*/ 2910 w 10030"/>
              <a:gd name="connsiteY23" fmla="*/ 5691 h 11725"/>
              <a:gd name="connsiteX24" fmla="*/ 2998 w 10030"/>
              <a:gd name="connsiteY24" fmla="*/ 5677 h 11725"/>
              <a:gd name="connsiteX25" fmla="*/ 3107 w 10030"/>
              <a:gd name="connsiteY25" fmla="*/ 6174 h 11725"/>
              <a:gd name="connsiteX26" fmla="*/ 3198 w 10030"/>
              <a:gd name="connsiteY26" fmla="*/ 6517 h 11725"/>
              <a:gd name="connsiteX27" fmla="*/ 3429 w 10030"/>
              <a:gd name="connsiteY27" fmla="*/ 6674 h 11725"/>
              <a:gd name="connsiteX28" fmla="*/ 3653 w 10030"/>
              <a:gd name="connsiteY28" fmla="*/ 6745 h 11725"/>
              <a:gd name="connsiteX29" fmla="*/ 4046 w 10030"/>
              <a:gd name="connsiteY29" fmla="*/ 6369 h 11725"/>
              <a:gd name="connsiteX30" fmla="*/ 5019 w 10030"/>
              <a:gd name="connsiteY30" fmla="*/ 7181 h 11725"/>
              <a:gd name="connsiteX31" fmla="*/ 6825 w 10030"/>
              <a:gd name="connsiteY31" fmla="*/ 7053 h 11725"/>
              <a:gd name="connsiteX32" fmla="*/ 7621 w 10030"/>
              <a:gd name="connsiteY32" fmla="*/ 7774 h 11725"/>
              <a:gd name="connsiteX33" fmla="*/ 8548 w 10030"/>
              <a:gd name="connsiteY33" fmla="*/ 9580 h 11725"/>
              <a:gd name="connsiteX34" fmla="*/ 9756 w 10030"/>
              <a:gd name="connsiteY34" fmla="*/ 10501 h 11725"/>
              <a:gd name="connsiteX35" fmla="*/ 10030 w 10030"/>
              <a:gd name="connsiteY35" fmla="*/ 11725 h 11725"/>
              <a:gd name="connsiteX0" fmla="*/ 10 w 10030"/>
              <a:gd name="connsiteY0" fmla="*/ 11708 h 11753"/>
              <a:gd name="connsiteX1" fmla="*/ 8 w 10030"/>
              <a:gd name="connsiteY1" fmla="*/ 194 h 11753"/>
              <a:gd name="connsiteX2" fmla="*/ 1296 w 10030"/>
              <a:gd name="connsiteY2" fmla="*/ 4431 h 11753"/>
              <a:gd name="connsiteX3" fmla="*/ 1358 w 10030"/>
              <a:gd name="connsiteY3" fmla="*/ 3858 h 11753"/>
              <a:gd name="connsiteX4" fmla="*/ 1441 w 10030"/>
              <a:gd name="connsiteY4" fmla="*/ 3411 h 11753"/>
              <a:gd name="connsiteX5" fmla="*/ 1527 w 10030"/>
              <a:gd name="connsiteY5" fmla="*/ 3031 h 11753"/>
              <a:gd name="connsiteX6" fmla="*/ 1606 w 10030"/>
              <a:gd name="connsiteY6" fmla="*/ 2604 h 11753"/>
              <a:gd name="connsiteX7" fmla="*/ 1715 w 10030"/>
              <a:gd name="connsiteY7" fmla="*/ 2584 h 11753"/>
              <a:gd name="connsiteX8" fmla="*/ 1798 w 10030"/>
              <a:gd name="connsiteY8" fmla="*/ 2156 h 11753"/>
              <a:gd name="connsiteX9" fmla="*/ 1880 w 10030"/>
              <a:gd name="connsiteY9" fmla="*/ 1755 h 11753"/>
              <a:gd name="connsiteX10" fmla="*/ 1964 w 10030"/>
              <a:gd name="connsiteY10" fmla="*/ 1708 h 11753"/>
              <a:gd name="connsiteX11" fmla="*/ 2055 w 10030"/>
              <a:gd name="connsiteY11" fmla="*/ 2032 h 11753"/>
              <a:gd name="connsiteX12" fmla="*/ 2124 w 10030"/>
              <a:gd name="connsiteY12" fmla="*/ 2377 h 11753"/>
              <a:gd name="connsiteX13" fmla="*/ 2188 w 10030"/>
              <a:gd name="connsiteY13" fmla="*/ 2927 h 11753"/>
              <a:gd name="connsiteX14" fmla="*/ 2256 w 10030"/>
              <a:gd name="connsiteY14" fmla="*/ 3602 h 11753"/>
              <a:gd name="connsiteX15" fmla="*/ 2322 w 10030"/>
              <a:gd name="connsiteY15" fmla="*/ 4155 h 11753"/>
              <a:gd name="connsiteX16" fmla="*/ 2408 w 10030"/>
              <a:gd name="connsiteY16" fmla="*/ 4686 h 11753"/>
              <a:gd name="connsiteX17" fmla="*/ 2522 w 10030"/>
              <a:gd name="connsiteY17" fmla="*/ 5202 h 11753"/>
              <a:gd name="connsiteX18" fmla="*/ 2609 w 10030"/>
              <a:gd name="connsiteY18" fmla="*/ 5499 h 11753"/>
              <a:gd name="connsiteX19" fmla="*/ 2678 w 10030"/>
              <a:gd name="connsiteY19" fmla="*/ 5650 h 11753"/>
              <a:gd name="connsiteX20" fmla="*/ 2782 w 10030"/>
              <a:gd name="connsiteY20" fmla="*/ 5788 h 11753"/>
              <a:gd name="connsiteX21" fmla="*/ 2846 w 10030"/>
              <a:gd name="connsiteY21" fmla="*/ 5753 h 11753"/>
              <a:gd name="connsiteX22" fmla="*/ 2910 w 10030"/>
              <a:gd name="connsiteY22" fmla="*/ 5719 h 11753"/>
              <a:gd name="connsiteX23" fmla="*/ 2998 w 10030"/>
              <a:gd name="connsiteY23" fmla="*/ 5705 h 11753"/>
              <a:gd name="connsiteX24" fmla="*/ 3107 w 10030"/>
              <a:gd name="connsiteY24" fmla="*/ 6202 h 11753"/>
              <a:gd name="connsiteX25" fmla="*/ 3198 w 10030"/>
              <a:gd name="connsiteY25" fmla="*/ 6545 h 11753"/>
              <a:gd name="connsiteX26" fmla="*/ 3429 w 10030"/>
              <a:gd name="connsiteY26" fmla="*/ 6702 h 11753"/>
              <a:gd name="connsiteX27" fmla="*/ 3653 w 10030"/>
              <a:gd name="connsiteY27" fmla="*/ 6773 h 11753"/>
              <a:gd name="connsiteX28" fmla="*/ 4046 w 10030"/>
              <a:gd name="connsiteY28" fmla="*/ 6397 h 11753"/>
              <a:gd name="connsiteX29" fmla="*/ 5019 w 10030"/>
              <a:gd name="connsiteY29" fmla="*/ 7209 h 11753"/>
              <a:gd name="connsiteX30" fmla="*/ 6825 w 10030"/>
              <a:gd name="connsiteY30" fmla="*/ 7081 h 11753"/>
              <a:gd name="connsiteX31" fmla="*/ 7621 w 10030"/>
              <a:gd name="connsiteY31" fmla="*/ 7802 h 11753"/>
              <a:gd name="connsiteX32" fmla="*/ 8548 w 10030"/>
              <a:gd name="connsiteY32" fmla="*/ 9608 h 11753"/>
              <a:gd name="connsiteX33" fmla="*/ 9756 w 10030"/>
              <a:gd name="connsiteY33" fmla="*/ 10529 h 11753"/>
              <a:gd name="connsiteX34" fmla="*/ 10030 w 10030"/>
              <a:gd name="connsiteY34" fmla="*/ 11753 h 11753"/>
              <a:gd name="connsiteX0" fmla="*/ 10 w 10030"/>
              <a:gd name="connsiteY0" fmla="*/ 10000 h 10045"/>
              <a:gd name="connsiteX1" fmla="*/ 8 w 10030"/>
              <a:gd name="connsiteY1" fmla="*/ 2882 h 10045"/>
              <a:gd name="connsiteX2" fmla="*/ 1296 w 10030"/>
              <a:gd name="connsiteY2" fmla="*/ 2723 h 10045"/>
              <a:gd name="connsiteX3" fmla="*/ 1358 w 10030"/>
              <a:gd name="connsiteY3" fmla="*/ 2150 h 10045"/>
              <a:gd name="connsiteX4" fmla="*/ 1441 w 10030"/>
              <a:gd name="connsiteY4" fmla="*/ 1703 h 10045"/>
              <a:gd name="connsiteX5" fmla="*/ 1527 w 10030"/>
              <a:gd name="connsiteY5" fmla="*/ 1323 h 10045"/>
              <a:gd name="connsiteX6" fmla="*/ 1606 w 10030"/>
              <a:gd name="connsiteY6" fmla="*/ 896 h 10045"/>
              <a:gd name="connsiteX7" fmla="*/ 1715 w 10030"/>
              <a:gd name="connsiteY7" fmla="*/ 876 h 10045"/>
              <a:gd name="connsiteX8" fmla="*/ 1798 w 10030"/>
              <a:gd name="connsiteY8" fmla="*/ 448 h 10045"/>
              <a:gd name="connsiteX9" fmla="*/ 1880 w 10030"/>
              <a:gd name="connsiteY9" fmla="*/ 47 h 10045"/>
              <a:gd name="connsiteX10" fmla="*/ 1964 w 10030"/>
              <a:gd name="connsiteY10" fmla="*/ 0 h 10045"/>
              <a:gd name="connsiteX11" fmla="*/ 2055 w 10030"/>
              <a:gd name="connsiteY11" fmla="*/ 324 h 10045"/>
              <a:gd name="connsiteX12" fmla="*/ 2124 w 10030"/>
              <a:gd name="connsiteY12" fmla="*/ 669 h 10045"/>
              <a:gd name="connsiteX13" fmla="*/ 2188 w 10030"/>
              <a:gd name="connsiteY13" fmla="*/ 1219 h 10045"/>
              <a:gd name="connsiteX14" fmla="*/ 2256 w 10030"/>
              <a:gd name="connsiteY14" fmla="*/ 1894 h 10045"/>
              <a:gd name="connsiteX15" fmla="*/ 2322 w 10030"/>
              <a:gd name="connsiteY15" fmla="*/ 2447 h 10045"/>
              <a:gd name="connsiteX16" fmla="*/ 2408 w 10030"/>
              <a:gd name="connsiteY16" fmla="*/ 2978 h 10045"/>
              <a:gd name="connsiteX17" fmla="*/ 2522 w 10030"/>
              <a:gd name="connsiteY17" fmla="*/ 3494 h 10045"/>
              <a:gd name="connsiteX18" fmla="*/ 2609 w 10030"/>
              <a:gd name="connsiteY18" fmla="*/ 3791 h 10045"/>
              <a:gd name="connsiteX19" fmla="*/ 2678 w 10030"/>
              <a:gd name="connsiteY19" fmla="*/ 3942 h 10045"/>
              <a:gd name="connsiteX20" fmla="*/ 2782 w 10030"/>
              <a:gd name="connsiteY20" fmla="*/ 4080 h 10045"/>
              <a:gd name="connsiteX21" fmla="*/ 2846 w 10030"/>
              <a:gd name="connsiteY21" fmla="*/ 4045 h 10045"/>
              <a:gd name="connsiteX22" fmla="*/ 2910 w 10030"/>
              <a:gd name="connsiteY22" fmla="*/ 4011 h 10045"/>
              <a:gd name="connsiteX23" fmla="*/ 2998 w 10030"/>
              <a:gd name="connsiteY23" fmla="*/ 3997 h 10045"/>
              <a:gd name="connsiteX24" fmla="*/ 3107 w 10030"/>
              <a:gd name="connsiteY24" fmla="*/ 4494 h 10045"/>
              <a:gd name="connsiteX25" fmla="*/ 3198 w 10030"/>
              <a:gd name="connsiteY25" fmla="*/ 4837 h 10045"/>
              <a:gd name="connsiteX26" fmla="*/ 3429 w 10030"/>
              <a:gd name="connsiteY26" fmla="*/ 4994 h 10045"/>
              <a:gd name="connsiteX27" fmla="*/ 3653 w 10030"/>
              <a:gd name="connsiteY27" fmla="*/ 5065 h 10045"/>
              <a:gd name="connsiteX28" fmla="*/ 4046 w 10030"/>
              <a:gd name="connsiteY28" fmla="*/ 4689 h 10045"/>
              <a:gd name="connsiteX29" fmla="*/ 5019 w 10030"/>
              <a:gd name="connsiteY29" fmla="*/ 5501 h 10045"/>
              <a:gd name="connsiteX30" fmla="*/ 6825 w 10030"/>
              <a:gd name="connsiteY30" fmla="*/ 5373 h 10045"/>
              <a:gd name="connsiteX31" fmla="*/ 7621 w 10030"/>
              <a:gd name="connsiteY31" fmla="*/ 6094 h 10045"/>
              <a:gd name="connsiteX32" fmla="*/ 8548 w 10030"/>
              <a:gd name="connsiteY32" fmla="*/ 7900 h 10045"/>
              <a:gd name="connsiteX33" fmla="*/ 9756 w 10030"/>
              <a:gd name="connsiteY33" fmla="*/ 8821 h 10045"/>
              <a:gd name="connsiteX34" fmla="*/ 10030 w 10030"/>
              <a:gd name="connsiteY34" fmla="*/ 10045 h 10045"/>
              <a:gd name="connsiteX0" fmla="*/ 10 w 10030"/>
              <a:gd name="connsiteY0" fmla="*/ 10000 h 10045"/>
              <a:gd name="connsiteX1" fmla="*/ 8 w 10030"/>
              <a:gd name="connsiteY1" fmla="*/ 2882 h 10045"/>
              <a:gd name="connsiteX2" fmla="*/ 809 w 10030"/>
              <a:gd name="connsiteY2" fmla="*/ 2137 h 10045"/>
              <a:gd name="connsiteX3" fmla="*/ 1296 w 10030"/>
              <a:gd name="connsiteY3" fmla="*/ 2723 h 10045"/>
              <a:gd name="connsiteX4" fmla="*/ 1358 w 10030"/>
              <a:gd name="connsiteY4" fmla="*/ 2150 h 10045"/>
              <a:gd name="connsiteX5" fmla="*/ 1441 w 10030"/>
              <a:gd name="connsiteY5" fmla="*/ 1703 h 10045"/>
              <a:gd name="connsiteX6" fmla="*/ 1527 w 10030"/>
              <a:gd name="connsiteY6" fmla="*/ 1323 h 10045"/>
              <a:gd name="connsiteX7" fmla="*/ 1606 w 10030"/>
              <a:gd name="connsiteY7" fmla="*/ 896 h 10045"/>
              <a:gd name="connsiteX8" fmla="*/ 1715 w 10030"/>
              <a:gd name="connsiteY8" fmla="*/ 876 h 10045"/>
              <a:gd name="connsiteX9" fmla="*/ 1798 w 10030"/>
              <a:gd name="connsiteY9" fmla="*/ 448 h 10045"/>
              <a:gd name="connsiteX10" fmla="*/ 1880 w 10030"/>
              <a:gd name="connsiteY10" fmla="*/ 47 h 10045"/>
              <a:gd name="connsiteX11" fmla="*/ 1964 w 10030"/>
              <a:gd name="connsiteY11" fmla="*/ 0 h 10045"/>
              <a:gd name="connsiteX12" fmla="*/ 2055 w 10030"/>
              <a:gd name="connsiteY12" fmla="*/ 324 h 10045"/>
              <a:gd name="connsiteX13" fmla="*/ 2124 w 10030"/>
              <a:gd name="connsiteY13" fmla="*/ 669 h 10045"/>
              <a:gd name="connsiteX14" fmla="*/ 2188 w 10030"/>
              <a:gd name="connsiteY14" fmla="*/ 1219 h 10045"/>
              <a:gd name="connsiteX15" fmla="*/ 2256 w 10030"/>
              <a:gd name="connsiteY15" fmla="*/ 1894 h 10045"/>
              <a:gd name="connsiteX16" fmla="*/ 2322 w 10030"/>
              <a:gd name="connsiteY16" fmla="*/ 2447 h 10045"/>
              <a:gd name="connsiteX17" fmla="*/ 2408 w 10030"/>
              <a:gd name="connsiteY17" fmla="*/ 2978 h 10045"/>
              <a:gd name="connsiteX18" fmla="*/ 2522 w 10030"/>
              <a:gd name="connsiteY18" fmla="*/ 3494 h 10045"/>
              <a:gd name="connsiteX19" fmla="*/ 2609 w 10030"/>
              <a:gd name="connsiteY19" fmla="*/ 3791 h 10045"/>
              <a:gd name="connsiteX20" fmla="*/ 2678 w 10030"/>
              <a:gd name="connsiteY20" fmla="*/ 3942 h 10045"/>
              <a:gd name="connsiteX21" fmla="*/ 2782 w 10030"/>
              <a:gd name="connsiteY21" fmla="*/ 4080 h 10045"/>
              <a:gd name="connsiteX22" fmla="*/ 2846 w 10030"/>
              <a:gd name="connsiteY22" fmla="*/ 4045 h 10045"/>
              <a:gd name="connsiteX23" fmla="*/ 2910 w 10030"/>
              <a:gd name="connsiteY23" fmla="*/ 4011 h 10045"/>
              <a:gd name="connsiteX24" fmla="*/ 2998 w 10030"/>
              <a:gd name="connsiteY24" fmla="*/ 3997 h 10045"/>
              <a:gd name="connsiteX25" fmla="*/ 3107 w 10030"/>
              <a:gd name="connsiteY25" fmla="*/ 4494 h 10045"/>
              <a:gd name="connsiteX26" fmla="*/ 3198 w 10030"/>
              <a:gd name="connsiteY26" fmla="*/ 4837 h 10045"/>
              <a:gd name="connsiteX27" fmla="*/ 3429 w 10030"/>
              <a:gd name="connsiteY27" fmla="*/ 4994 h 10045"/>
              <a:gd name="connsiteX28" fmla="*/ 3653 w 10030"/>
              <a:gd name="connsiteY28" fmla="*/ 5065 h 10045"/>
              <a:gd name="connsiteX29" fmla="*/ 4046 w 10030"/>
              <a:gd name="connsiteY29" fmla="*/ 4689 h 10045"/>
              <a:gd name="connsiteX30" fmla="*/ 5019 w 10030"/>
              <a:gd name="connsiteY30" fmla="*/ 5501 h 10045"/>
              <a:gd name="connsiteX31" fmla="*/ 6825 w 10030"/>
              <a:gd name="connsiteY31" fmla="*/ 5373 h 10045"/>
              <a:gd name="connsiteX32" fmla="*/ 7621 w 10030"/>
              <a:gd name="connsiteY32" fmla="*/ 6094 h 10045"/>
              <a:gd name="connsiteX33" fmla="*/ 8548 w 10030"/>
              <a:gd name="connsiteY33" fmla="*/ 7900 h 10045"/>
              <a:gd name="connsiteX34" fmla="*/ 9756 w 10030"/>
              <a:gd name="connsiteY34" fmla="*/ 8821 h 10045"/>
              <a:gd name="connsiteX35" fmla="*/ 10030 w 10030"/>
              <a:gd name="connsiteY35" fmla="*/ 10045 h 10045"/>
              <a:gd name="connsiteX0" fmla="*/ 10 w 10030"/>
              <a:gd name="connsiteY0" fmla="*/ 10000 h 10045"/>
              <a:gd name="connsiteX1" fmla="*/ 8 w 10030"/>
              <a:gd name="connsiteY1" fmla="*/ 2882 h 10045"/>
              <a:gd name="connsiteX2" fmla="*/ 809 w 10030"/>
              <a:gd name="connsiteY2" fmla="*/ 2137 h 10045"/>
              <a:gd name="connsiteX3" fmla="*/ 1296 w 10030"/>
              <a:gd name="connsiteY3" fmla="*/ 2723 h 10045"/>
              <a:gd name="connsiteX4" fmla="*/ 1358 w 10030"/>
              <a:gd name="connsiteY4" fmla="*/ 2150 h 10045"/>
              <a:gd name="connsiteX5" fmla="*/ 1441 w 10030"/>
              <a:gd name="connsiteY5" fmla="*/ 1703 h 10045"/>
              <a:gd name="connsiteX6" fmla="*/ 1527 w 10030"/>
              <a:gd name="connsiteY6" fmla="*/ 1323 h 10045"/>
              <a:gd name="connsiteX7" fmla="*/ 1606 w 10030"/>
              <a:gd name="connsiteY7" fmla="*/ 896 h 10045"/>
              <a:gd name="connsiteX8" fmla="*/ 1715 w 10030"/>
              <a:gd name="connsiteY8" fmla="*/ 876 h 10045"/>
              <a:gd name="connsiteX9" fmla="*/ 1798 w 10030"/>
              <a:gd name="connsiteY9" fmla="*/ 448 h 10045"/>
              <a:gd name="connsiteX10" fmla="*/ 1880 w 10030"/>
              <a:gd name="connsiteY10" fmla="*/ 47 h 10045"/>
              <a:gd name="connsiteX11" fmla="*/ 1964 w 10030"/>
              <a:gd name="connsiteY11" fmla="*/ 0 h 10045"/>
              <a:gd name="connsiteX12" fmla="*/ 2055 w 10030"/>
              <a:gd name="connsiteY12" fmla="*/ 324 h 10045"/>
              <a:gd name="connsiteX13" fmla="*/ 2124 w 10030"/>
              <a:gd name="connsiteY13" fmla="*/ 669 h 10045"/>
              <a:gd name="connsiteX14" fmla="*/ 2188 w 10030"/>
              <a:gd name="connsiteY14" fmla="*/ 1219 h 10045"/>
              <a:gd name="connsiteX15" fmla="*/ 2256 w 10030"/>
              <a:gd name="connsiteY15" fmla="*/ 1894 h 10045"/>
              <a:gd name="connsiteX16" fmla="*/ 2322 w 10030"/>
              <a:gd name="connsiteY16" fmla="*/ 2447 h 10045"/>
              <a:gd name="connsiteX17" fmla="*/ 2408 w 10030"/>
              <a:gd name="connsiteY17" fmla="*/ 2978 h 10045"/>
              <a:gd name="connsiteX18" fmla="*/ 2522 w 10030"/>
              <a:gd name="connsiteY18" fmla="*/ 3494 h 10045"/>
              <a:gd name="connsiteX19" fmla="*/ 2609 w 10030"/>
              <a:gd name="connsiteY19" fmla="*/ 3791 h 10045"/>
              <a:gd name="connsiteX20" fmla="*/ 2678 w 10030"/>
              <a:gd name="connsiteY20" fmla="*/ 3942 h 10045"/>
              <a:gd name="connsiteX21" fmla="*/ 2782 w 10030"/>
              <a:gd name="connsiteY21" fmla="*/ 4080 h 10045"/>
              <a:gd name="connsiteX22" fmla="*/ 2846 w 10030"/>
              <a:gd name="connsiteY22" fmla="*/ 4045 h 10045"/>
              <a:gd name="connsiteX23" fmla="*/ 2910 w 10030"/>
              <a:gd name="connsiteY23" fmla="*/ 4011 h 10045"/>
              <a:gd name="connsiteX24" fmla="*/ 2998 w 10030"/>
              <a:gd name="connsiteY24" fmla="*/ 3997 h 10045"/>
              <a:gd name="connsiteX25" fmla="*/ 3107 w 10030"/>
              <a:gd name="connsiteY25" fmla="*/ 4494 h 10045"/>
              <a:gd name="connsiteX26" fmla="*/ 3198 w 10030"/>
              <a:gd name="connsiteY26" fmla="*/ 4837 h 10045"/>
              <a:gd name="connsiteX27" fmla="*/ 3429 w 10030"/>
              <a:gd name="connsiteY27" fmla="*/ 4994 h 10045"/>
              <a:gd name="connsiteX28" fmla="*/ 3653 w 10030"/>
              <a:gd name="connsiteY28" fmla="*/ 5065 h 10045"/>
              <a:gd name="connsiteX29" fmla="*/ 4046 w 10030"/>
              <a:gd name="connsiteY29" fmla="*/ 4689 h 10045"/>
              <a:gd name="connsiteX30" fmla="*/ 5019 w 10030"/>
              <a:gd name="connsiteY30" fmla="*/ 5501 h 10045"/>
              <a:gd name="connsiteX31" fmla="*/ 6825 w 10030"/>
              <a:gd name="connsiteY31" fmla="*/ 5373 h 10045"/>
              <a:gd name="connsiteX32" fmla="*/ 7621 w 10030"/>
              <a:gd name="connsiteY32" fmla="*/ 6094 h 10045"/>
              <a:gd name="connsiteX33" fmla="*/ 8548 w 10030"/>
              <a:gd name="connsiteY33" fmla="*/ 7900 h 10045"/>
              <a:gd name="connsiteX34" fmla="*/ 9756 w 10030"/>
              <a:gd name="connsiteY34" fmla="*/ 8821 h 10045"/>
              <a:gd name="connsiteX35" fmla="*/ 10030 w 10030"/>
              <a:gd name="connsiteY35" fmla="*/ 10045 h 10045"/>
              <a:gd name="connsiteX0" fmla="*/ 10 w 10030"/>
              <a:gd name="connsiteY0" fmla="*/ 10000 h 10045"/>
              <a:gd name="connsiteX1" fmla="*/ 8 w 10030"/>
              <a:gd name="connsiteY1" fmla="*/ 2882 h 10045"/>
              <a:gd name="connsiteX2" fmla="*/ 809 w 10030"/>
              <a:gd name="connsiteY2" fmla="*/ 2137 h 10045"/>
              <a:gd name="connsiteX3" fmla="*/ 1358 w 10030"/>
              <a:gd name="connsiteY3" fmla="*/ 2150 h 10045"/>
              <a:gd name="connsiteX4" fmla="*/ 1441 w 10030"/>
              <a:gd name="connsiteY4" fmla="*/ 1703 h 10045"/>
              <a:gd name="connsiteX5" fmla="*/ 1527 w 10030"/>
              <a:gd name="connsiteY5" fmla="*/ 1323 h 10045"/>
              <a:gd name="connsiteX6" fmla="*/ 1606 w 10030"/>
              <a:gd name="connsiteY6" fmla="*/ 896 h 10045"/>
              <a:gd name="connsiteX7" fmla="*/ 1715 w 10030"/>
              <a:gd name="connsiteY7" fmla="*/ 876 h 10045"/>
              <a:gd name="connsiteX8" fmla="*/ 1798 w 10030"/>
              <a:gd name="connsiteY8" fmla="*/ 448 h 10045"/>
              <a:gd name="connsiteX9" fmla="*/ 1880 w 10030"/>
              <a:gd name="connsiteY9" fmla="*/ 47 h 10045"/>
              <a:gd name="connsiteX10" fmla="*/ 1964 w 10030"/>
              <a:gd name="connsiteY10" fmla="*/ 0 h 10045"/>
              <a:gd name="connsiteX11" fmla="*/ 2055 w 10030"/>
              <a:gd name="connsiteY11" fmla="*/ 324 h 10045"/>
              <a:gd name="connsiteX12" fmla="*/ 2124 w 10030"/>
              <a:gd name="connsiteY12" fmla="*/ 669 h 10045"/>
              <a:gd name="connsiteX13" fmla="*/ 2188 w 10030"/>
              <a:gd name="connsiteY13" fmla="*/ 1219 h 10045"/>
              <a:gd name="connsiteX14" fmla="*/ 2256 w 10030"/>
              <a:gd name="connsiteY14" fmla="*/ 1894 h 10045"/>
              <a:gd name="connsiteX15" fmla="*/ 2322 w 10030"/>
              <a:gd name="connsiteY15" fmla="*/ 2447 h 10045"/>
              <a:gd name="connsiteX16" fmla="*/ 2408 w 10030"/>
              <a:gd name="connsiteY16" fmla="*/ 2978 h 10045"/>
              <a:gd name="connsiteX17" fmla="*/ 2522 w 10030"/>
              <a:gd name="connsiteY17" fmla="*/ 3494 h 10045"/>
              <a:gd name="connsiteX18" fmla="*/ 2609 w 10030"/>
              <a:gd name="connsiteY18" fmla="*/ 3791 h 10045"/>
              <a:gd name="connsiteX19" fmla="*/ 2678 w 10030"/>
              <a:gd name="connsiteY19" fmla="*/ 3942 h 10045"/>
              <a:gd name="connsiteX20" fmla="*/ 2782 w 10030"/>
              <a:gd name="connsiteY20" fmla="*/ 4080 h 10045"/>
              <a:gd name="connsiteX21" fmla="*/ 2846 w 10030"/>
              <a:gd name="connsiteY21" fmla="*/ 4045 h 10045"/>
              <a:gd name="connsiteX22" fmla="*/ 2910 w 10030"/>
              <a:gd name="connsiteY22" fmla="*/ 4011 h 10045"/>
              <a:gd name="connsiteX23" fmla="*/ 2998 w 10030"/>
              <a:gd name="connsiteY23" fmla="*/ 3997 h 10045"/>
              <a:gd name="connsiteX24" fmla="*/ 3107 w 10030"/>
              <a:gd name="connsiteY24" fmla="*/ 4494 h 10045"/>
              <a:gd name="connsiteX25" fmla="*/ 3198 w 10030"/>
              <a:gd name="connsiteY25" fmla="*/ 4837 h 10045"/>
              <a:gd name="connsiteX26" fmla="*/ 3429 w 10030"/>
              <a:gd name="connsiteY26" fmla="*/ 4994 h 10045"/>
              <a:gd name="connsiteX27" fmla="*/ 3653 w 10030"/>
              <a:gd name="connsiteY27" fmla="*/ 5065 h 10045"/>
              <a:gd name="connsiteX28" fmla="*/ 4046 w 10030"/>
              <a:gd name="connsiteY28" fmla="*/ 4689 h 10045"/>
              <a:gd name="connsiteX29" fmla="*/ 5019 w 10030"/>
              <a:gd name="connsiteY29" fmla="*/ 5501 h 10045"/>
              <a:gd name="connsiteX30" fmla="*/ 6825 w 10030"/>
              <a:gd name="connsiteY30" fmla="*/ 5373 h 10045"/>
              <a:gd name="connsiteX31" fmla="*/ 7621 w 10030"/>
              <a:gd name="connsiteY31" fmla="*/ 6094 h 10045"/>
              <a:gd name="connsiteX32" fmla="*/ 8548 w 10030"/>
              <a:gd name="connsiteY32" fmla="*/ 7900 h 10045"/>
              <a:gd name="connsiteX33" fmla="*/ 9756 w 10030"/>
              <a:gd name="connsiteY33" fmla="*/ 8821 h 10045"/>
              <a:gd name="connsiteX34" fmla="*/ 10030 w 10030"/>
              <a:gd name="connsiteY34" fmla="*/ 10045 h 10045"/>
              <a:gd name="connsiteX0" fmla="*/ 10 w 10030"/>
              <a:gd name="connsiteY0" fmla="*/ 10000 h 10045"/>
              <a:gd name="connsiteX1" fmla="*/ 8 w 10030"/>
              <a:gd name="connsiteY1" fmla="*/ 2882 h 10045"/>
              <a:gd name="connsiteX2" fmla="*/ 809 w 10030"/>
              <a:gd name="connsiteY2" fmla="*/ 2137 h 10045"/>
              <a:gd name="connsiteX3" fmla="*/ 1441 w 10030"/>
              <a:gd name="connsiteY3" fmla="*/ 1703 h 10045"/>
              <a:gd name="connsiteX4" fmla="*/ 1527 w 10030"/>
              <a:gd name="connsiteY4" fmla="*/ 1323 h 10045"/>
              <a:gd name="connsiteX5" fmla="*/ 1606 w 10030"/>
              <a:gd name="connsiteY5" fmla="*/ 896 h 10045"/>
              <a:gd name="connsiteX6" fmla="*/ 1715 w 10030"/>
              <a:gd name="connsiteY6" fmla="*/ 876 h 10045"/>
              <a:gd name="connsiteX7" fmla="*/ 1798 w 10030"/>
              <a:gd name="connsiteY7" fmla="*/ 448 h 10045"/>
              <a:gd name="connsiteX8" fmla="*/ 1880 w 10030"/>
              <a:gd name="connsiteY8" fmla="*/ 47 h 10045"/>
              <a:gd name="connsiteX9" fmla="*/ 1964 w 10030"/>
              <a:gd name="connsiteY9" fmla="*/ 0 h 10045"/>
              <a:gd name="connsiteX10" fmla="*/ 2055 w 10030"/>
              <a:gd name="connsiteY10" fmla="*/ 324 h 10045"/>
              <a:gd name="connsiteX11" fmla="*/ 2124 w 10030"/>
              <a:gd name="connsiteY11" fmla="*/ 669 h 10045"/>
              <a:gd name="connsiteX12" fmla="*/ 2188 w 10030"/>
              <a:gd name="connsiteY12" fmla="*/ 1219 h 10045"/>
              <a:gd name="connsiteX13" fmla="*/ 2256 w 10030"/>
              <a:gd name="connsiteY13" fmla="*/ 1894 h 10045"/>
              <a:gd name="connsiteX14" fmla="*/ 2322 w 10030"/>
              <a:gd name="connsiteY14" fmla="*/ 2447 h 10045"/>
              <a:gd name="connsiteX15" fmla="*/ 2408 w 10030"/>
              <a:gd name="connsiteY15" fmla="*/ 2978 h 10045"/>
              <a:gd name="connsiteX16" fmla="*/ 2522 w 10030"/>
              <a:gd name="connsiteY16" fmla="*/ 3494 h 10045"/>
              <a:gd name="connsiteX17" fmla="*/ 2609 w 10030"/>
              <a:gd name="connsiteY17" fmla="*/ 3791 h 10045"/>
              <a:gd name="connsiteX18" fmla="*/ 2678 w 10030"/>
              <a:gd name="connsiteY18" fmla="*/ 3942 h 10045"/>
              <a:gd name="connsiteX19" fmla="*/ 2782 w 10030"/>
              <a:gd name="connsiteY19" fmla="*/ 4080 h 10045"/>
              <a:gd name="connsiteX20" fmla="*/ 2846 w 10030"/>
              <a:gd name="connsiteY20" fmla="*/ 4045 h 10045"/>
              <a:gd name="connsiteX21" fmla="*/ 2910 w 10030"/>
              <a:gd name="connsiteY21" fmla="*/ 4011 h 10045"/>
              <a:gd name="connsiteX22" fmla="*/ 2998 w 10030"/>
              <a:gd name="connsiteY22" fmla="*/ 3997 h 10045"/>
              <a:gd name="connsiteX23" fmla="*/ 3107 w 10030"/>
              <a:gd name="connsiteY23" fmla="*/ 4494 h 10045"/>
              <a:gd name="connsiteX24" fmla="*/ 3198 w 10030"/>
              <a:gd name="connsiteY24" fmla="*/ 4837 h 10045"/>
              <a:gd name="connsiteX25" fmla="*/ 3429 w 10030"/>
              <a:gd name="connsiteY25" fmla="*/ 4994 h 10045"/>
              <a:gd name="connsiteX26" fmla="*/ 3653 w 10030"/>
              <a:gd name="connsiteY26" fmla="*/ 5065 h 10045"/>
              <a:gd name="connsiteX27" fmla="*/ 4046 w 10030"/>
              <a:gd name="connsiteY27" fmla="*/ 4689 h 10045"/>
              <a:gd name="connsiteX28" fmla="*/ 5019 w 10030"/>
              <a:gd name="connsiteY28" fmla="*/ 5501 h 10045"/>
              <a:gd name="connsiteX29" fmla="*/ 6825 w 10030"/>
              <a:gd name="connsiteY29" fmla="*/ 5373 h 10045"/>
              <a:gd name="connsiteX30" fmla="*/ 7621 w 10030"/>
              <a:gd name="connsiteY30" fmla="*/ 6094 h 10045"/>
              <a:gd name="connsiteX31" fmla="*/ 8548 w 10030"/>
              <a:gd name="connsiteY31" fmla="*/ 7900 h 10045"/>
              <a:gd name="connsiteX32" fmla="*/ 9756 w 10030"/>
              <a:gd name="connsiteY32" fmla="*/ 8821 h 10045"/>
              <a:gd name="connsiteX33" fmla="*/ 10030 w 10030"/>
              <a:gd name="connsiteY33" fmla="*/ 10045 h 10045"/>
              <a:gd name="connsiteX0" fmla="*/ 10 w 10030"/>
              <a:gd name="connsiteY0" fmla="*/ 10000 h 10045"/>
              <a:gd name="connsiteX1" fmla="*/ 8 w 10030"/>
              <a:gd name="connsiteY1" fmla="*/ 2882 h 10045"/>
              <a:gd name="connsiteX2" fmla="*/ 809 w 10030"/>
              <a:gd name="connsiteY2" fmla="*/ 2137 h 10045"/>
              <a:gd name="connsiteX3" fmla="*/ 1441 w 10030"/>
              <a:gd name="connsiteY3" fmla="*/ 1703 h 10045"/>
              <a:gd name="connsiteX4" fmla="*/ 1527 w 10030"/>
              <a:gd name="connsiteY4" fmla="*/ 1323 h 10045"/>
              <a:gd name="connsiteX5" fmla="*/ 1606 w 10030"/>
              <a:gd name="connsiteY5" fmla="*/ 896 h 10045"/>
              <a:gd name="connsiteX6" fmla="*/ 1715 w 10030"/>
              <a:gd name="connsiteY6" fmla="*/ 876 h 10045"/>
              <a:gd name="connsiteX7" fmla="*/ 1798 w 10030"/>
              <a:gd name="connsiteY7" fmla="*/ 448 h 10045"/>
              <a:gd name="connsiteX8" fmla="*/ 1880 w 10030"/>
              <a:gd name="connsiteY8" fmla="*/ 47 h 10045"/>
              <a:gd name="connsiteX9" fmla="*/ 1964 w 10030"/>
              <a:gd name="connsiteY9" fmla="*/ 0 h 10045"/>
              <a:gd name="connsiteX10" fmla="*/ 2055 w 10030"/>
              <a:gd name="connsiteY10" fmla="*/ 324 h 10045"/>
              <a:gd name="connsiteX11" fmla="*/ 2124 w 10030"/>
              <a:gd name="connsiteY11" fmla="*/ 669 h 10045"/>
              <a:gd name="connsiteX12" fmla="*/ 2188 w 10030"/>
              <a:gd name="connsiteY12" fmla="*/ 1219 h 10045"/>
              <a:gd name="connsiteX13" fmla="*/ 2256 w 10030"/>
              <a:gd name="connsiteY13" fmla="*/ 1894 h 10045"/>
              <a:gd name="connsiteX14" fmla="*/ 2322 w 10030"/>
              <a:gd name="connsiteY14" fmla="*/ 2447 h 10045"/>
              <a:gd name="connsiteX15" fmla="*/ 2408 w 10030"/>
              <a:gd name="connsiteY15" fmla="*/ 2978 h 10045"/>
              <a:gd name="connsiteX16" fmla="*/ 2522 w 10030"/>
              <a:gd name="connsiteY16" fmla="*/ 3494 h 10045"/>
              <a:gd name="connsiteX17" fmla="*/ 2609 w 10030"/>
              <a:gd name="connsiteY17" fmla="*/ 3791 h 10045"/>
              <a:gd name="connsiteX18" fmla="*/ 2678 w 10030"/>
              <a:gd name="connsiteY18" fmla="*/ 3942 h 10045"/>
              <a:gd name="connsiteX19" fmla="*/ 2782 w 10030"/>
              <a:gd name="connsiteY19" fmla="*/ 4080 h 10045"/>
              <a:gd name="connsiteX20" fmla="*/ 2846 w 10030"/>
              <a:gd name="connsiteY20" fmla="*/ 4045 h 10045"/>
              <a:gd name="connsiteX21" fmla="*/ 2910 w 10030"/>
              <a:gd name="connsiteY21" fmla="*/ 4011 h 10045"/>
              <a:gd name="connsiteX22" fmla="*/ 2998 w 10030"/>
              <a:gd name="connsiteY22" fmla="*/ 3997 h 10045"/>
              <a:gd name="connsiteX23" fmla="*/ 3107 w 10030"/>
              <a:gd name="connsiteY23" fmla="*/ 4494 h 10045"/>
              <a:gd name="connsiteX24" fmla="*/ 3198 w 10030"/>
              <a:gd name="connsiteY24" fmla="*/ 4837 h 10045"/>
              <a:gd name="connsiteX25" fmla="*/ 3429 w 10030"/>
              <a:gd name="connsiteY25" fmla="*/ 4994 h 10045"/>
              <a:gd name="connsiteX26" fmla="*/ 3653 w 10030"/>
              <a:gd name="connsiteY26" fmla="*/ 5065 h 10045"/>
              <a:gd name="connsiteX27" fmla="*/ 4046 w 10030"/>
              <a:gd name="connsiteY27" fmla="*/ 4689 h 10045"/>
              <a:gd name="connsiteX28" fmla="*/ 5019 w 10030"/>
              <a:gd name="connsiteY28" fmla="*/ 5501 h 10045"/>
              <a:gd name="connsiteX29" fmla="*/ 6825 w 10030"/>
              <a:gd name="connsiteY29" fmla="*/ 5373 h 10045"/>
              <a:gd name="connsiteX30" fmla="*/ 7621 w 10030"/>
              <a:gd name="connsiteY30" fmla="*/ 6094 h 10045"/>
              <a:gd name="connsiteX31" fmla="*/ 8548 w 10030"/>
              <a:gd name="connsiteY31" fmla="*/ 7900 h 10045"/>
              <a:gd name="connsiteX32" fmla="*/ 9756 w 10030"/>
              <a:gd name="connsiteY32" fmla="*/ 8821 h 10045"/>
              <a:gd name="connsiteX33" fmla="*/ 10030 w 10030"/>
              <a:gd name="connsiteY33" fmla="*/ 10045 h 10045"/>
              <a:gd name="connsiteX0" fmla="*/ 10 w 10030"/>
              <a:gd name="connsiteY0" fmla="*/ 10000 h 10045"/>
              <a:gd name="connsiteX1" fmla="*/ 8 w 10030"/>
              <a:gd name="connsiteY1" fmla="*/ 2882 h 10045"/>
              <a:gd name="connsiteX2" fmla="*/ 809 w 10030"/>
              <a:gd name="connsiteY2" fmla="*/ 2137 h 10045"/>
              <a:gd name="connsiteX3" fmla="*/ 1441 w 10030"/>
              <a:gd name="connsiteY3" fmla="*/ 1703 h 10045"/>
              <a:gd name="connsiteX4" fmla="*/ 1527 w 10030"/>
              <a:gd name="connsiteY4" fmla="*/ 1323 h 10045"/>
              <a:gd name="connsiteX5" fmla="*/ 1606 w 10030"/>
              <a:gd name="connsiteY5" fmla="*/ 896 h 10045"/>
              <a:gd name="connsiteX6" fmla="*/ 1715 w 10030"/>
              <a:gd name="connsiteY6" fmla="*/ 876 h 10045"/>
              <a:gd name="connsiteX7" fmla="*/ 1798 w 10030"/>
              <a:gd name="connsiteY7" fmla="*/ 448 h 10045"/>
              <a:gd name="connsiteX8" fmla="*/ 1880 w 10030"/>
              <a:gd name="connsiteY8" fmla="*/ 47 h 10045"/>
              <a:gd name="connsiteX9" fmla="*/ 1964 w 10030"/>
              <a:gd name="connsiteY9" fmla="*/ 0 h 10045"/>
              <a:gd name="connsiteX10" fmla="*/ 2055 w 10030"/>
              <a:gd name="connsiteY10" fmla="*/ 324 h 10045"/>
              <a:gd name="connsiteX11" fmla="*/ 2124 w 10030"/>
              <a:gd name="connsiteY11" fmla="*/ 669 h 10045"/>
              <a:gd name="connsiteX12" fmla="*/ 2188 w 10030"/>
              <a:gd name="connsiteY12" fmla="*/ 1219 h 10045"/>
              <a:gd name="connsiteX13" fmla="*/ 2256 w 10030"/>
              <a:gd name="connsiteY13" fmla="*/ 1894 h 10045"/>
              <a:gd name="connsiteX14" fmla="*/ 2322 w 10030"/>
              <a:gd name="connsiteY14" fmla="*/ 2447 h 10045"/>
              <a:gd name="connsiteX15" fmla="*/ 2408 w 10030"/>
              <a:gd name="connsiteY15" fmla="*/ 2978 h 10045"/>
              <a:gd name="connsiteX16" fmla="*/ 2522 w 10030"/>
              <a:gd name="connsiteY16" fmla="*/ 3494 h 10045"/>
              <a:gd name="connsiteX17" fmla="*/ 2609 w 10030"/>
              <a:gd name="connsiteY17" fmla="*/ 3791 h 10045"/>
              <a:gd name="connsiteX18" fmla="*/ 2678 w 10030"/>
              <a:gd name="connsiteY18" fmla="*/ 3942 h 10045"/>
              <a:gd name="connsiteX19" fmla="*/ 2782 w 10030"/>
              <a:gd name="connsiteY19" fmla="*/ 4080 h 10045"/>
              <a:gd name="connsiteX20" fmla="*/ 2846 w 10030"/>
              <a:gd name="connsiteY20" fmla="*/ 4045 h 10045"/>
              <a:gd name="connsiteX21" fmla="*/ 2910 w 10030"/>
              <a:gd name="connsiteY21" fmla="*/ 4011 h 10045"/>
              <a:gd name="connsiteX22" fmla="*/ 2998 w 10030"/>
              <a:gd name="connsiteY22" fmla="*/ 3997 h 10045"/>
              <a:gd name="connsiteX23" fmla="*/ 3107 w 10030"/>
              <a:gd name="connsiteY23" fmla="*/ 4494 h 10045"/>
              <a:gd name="connsiteX24" fmla="*/ 3198 w 10030"/>
              <a:gd name="connsiteY24" fmla="*/ 4837 h 10045"/>
              <a:gd name="connsiteX25" fmla="*/ 3429 w 10030"/>
              <a:gd name="connsiteY25" fmla="*/ 4994 h 10045"/>
              <a:gd name="connsiteX26" fmla="*/ 3653 w 10030"/>
              <a:gd name="connsiteY26" fmla="*/ 5065 h 10045"/>
              <a:gd name="connsiteX27" fmla="*/ 4046 w 10030"/>
              <a:gd name="connsiteY27" fmla="*/ 4689 h 10045"/>
              <a:gd name="connsiteX28" fmla="*/ 5019 w 10030"/>
              <a:gd name="connsiteY28" fmla="*/ 5501 h 10045"/>
              <a:gd name="connsiteX29" fmla="*/ 6825 w 10030"/>
              <a:gd name="connsiteY29" fmla="*/ 5373 h 10045"/>
              <a:gd name="connsiteX30" fmla="*/ 7621 w 10030"/>
              <a:gd name="connsiteY30" fmla="*/ 6094 h 10045"/>
              <a:gd name="connsiteX31" fmla="*/ 8548 w 10030"/>
              <a:gd name="connsiteY31" fmla="*/ 7900 h 10045"/>
              <a:gd name="connsiteX32" fmla="*/ 9756 w 10030"/>
              <a:gd name="connsiteY32" fmla="*/ 8821 h 10045"/>
              <a:gd name="connsiteX33" fmla="*/ 10030 w 10030"/>
              <a:gd name="connsiteY33" fmla="*/ 10045 h 10045"/>
              <a:gd name="connsiteX0" fmla="*/ 10 w 10030"/>
              <a:gd name="connsiteY0" fmla="*/ 10000 h 10045"/>
              <a:gd name="connsiteX1" fmla="*/ 8 w 10030"/>
              <a:gd name="connsiteY1" fmla="*/ 2882 h 10045"/>
              <a:gd name="connsiteX2" fmla="*/ 809 w 10030"/>
              <a:gd name="connsiteY2" fmla="*/ 2137 h 10045"/>
              <a:gd name="connsiteX3" fmla="*/ 1441 w 10030"/>
              <a:gd name="connsiteY3" fmla="*/ 1703 h 10045"/>
              <a:gd name="connsiteX4" fmla="*/ 1606 w 10030"/>
              <a:gd name="connsiteY4" fmla="*/ 896 h 10045"/>
              <a:gd name="connsiteX5" fmla="*/ 1715 w 10030"/>
              <a:gd name="connsiteY5" fmla="*/ 876 h 10045"/>
              <a:gd name="connsiteX6" fmla="*/ 1798 w 10030"/>
              <a:gd name="connsiteY6" fmla="*/ 448 h 10045"/>
              <a:gd name="connsiteX7" fmla="*/ 1880 w 10030"/>
              <a:gd name="connsiteY7" fmla="*/ 47 h 10045"/>
              <a:gd name="connsiteX8" fmla="*/ 1964 w 10030"/>
              <a:gd name="connsiteY8" fmla="*/ 0 h 10045"/>
              <a:gd name="connsiteX9" fmla="*/ 2055 w 10030"/>
              <a:gd name="connsiteY9" fmla="*/ 324 h 10045"/>
              <a:gd name="connsiteX10" fmla="*/ 2124 w 10030"/>
              <a:gd name="connsiteY10" fmla="*/ 669 h 10045"/>
              <a:gd name="connsiteX11" fmla="*/ 2188 w 10030"/>
              <a:gd name="connsiteY11" fmla="*/ 1219 h 10045"/>
              <a:gd name="connsiteX12" fmla="*/ 2256 w 10030"/>
              <a:gd name="connsiteY12" fmla="*/ 1894 h 10045"/>
              <a:gd name="connsiteX13" fmla="*/ 2322 w 10030"/>
              <a:gd name="connsiteY13" fmla="*/ 2447 h 10045"/>
              <a:gd name="connsiteX14" fmla="*/ 2408 w 10030"/>
              <a:gd name="connsiteY14" fmla="*/ 2978 h 10045"/>
              <a:gd name="connsiteX15" fmla="*/ 2522 w 10030"/>
              <a:gd name="connsiteY15" fmla="*/ 3494 h 10045"/>
              <a:gd name="connsiteX16" fmla="*/ 2609 w 10030"/>
              <a:gd name="connsiteY16" fmla="*/ 3791 h 10045"/>
              <a:gd name="connsiteX17" fmla="*/ 2678 w 10030"/>
              <a:gd name="connsiteY17" fmla="*/ 3942 h 10045"/>
              <a:gd name="connsiteX18" fmla="*/ 2782 w 10030"/>
              <a:gd name="connsiteY18" fmla="*/ 4080 h 10045"/>
              <a:gd name="connsiteX19" fmla="*/ 2846 w 10030"/>
              <a:gd name="connsiteY19" fmla="*/ 4045 h 10045"/>
              <a:gd name="connsiteX20" fmla="*/ 2910 w 10030"/>
              <a:gd name="connsiteY20" fmla="*/ 4011 h 10045"/>
              <a:gd name="connsiteX21" fmla="*/ 2998 w 10030"/>
              <a:gd name="connsiteY21" fmla="*/ 3997 h 10045"/>
              <a:gd name="connsiteX22" fmla="*/ 3107 w 10030"/>
              <a:gd name="connsiteY22" fmla="*/ 4494 h 10045"/>
              <a:gd name="connsiteX23" fmla="*/ 3198 w 10030"/>
              <a:gd name="connsiteY23" fmla="*/ 4837 h 10045"/>
              <a:gd name="connsiteX24" fmla="*/ 3429 w 10030"/>
              <a:gd name="connsiteY24" fmla="*/ 4994 h 10045"/>
              <a:gd name="connsiteX25" fmla="*/ 3653 w 10030"/>
              <a:gd name="connsiteY25" fmla="*/ 5065 h 10045"/>
              <a:gd name="connsiteX26" fmla="*/ 4046 w 10030"/>
              <a:gd name="connsiteY26" fmla="*/ 4689 h 10045"/>
              <a:gd name="connsiteX27" fmla="*/ 5019 w 10030"/>
              <a:gd name="connsiteY27" fmla="*/ 5501 h 10045"/>
              <a:gd name="connsiteX28" fmla="*/ 6825 w 10030"/>
              <a:gd name="connsiteY28" fmla="*/ 5373 h 10045"/>
              <a:gd name="connsiteX29" fmla="*/ 7621 w 10030"/>
              <a:gd name="connsiteY29" fmla="*/ 6094 h 10045"/>
              <a:gd name="connsiteX30" fmla="*/ 8548 w 10030"/>
              <a:gd name="connsiteY30" fmla="*/ 7900 h 10045"/>
              <a:gd name="connsiteX31" fmla="*/ 9756 w 10030"/>
              <a:gd name="connsiteY31" fmla="*/ 8821 h 10045"/>
              <a:gd name="connsiteX32" fmla="*/ 10030 w 10030"/>
              <a:gd name="connsiteY32" fmla="*/ 10045 h 10045"/>
              <a:gd name="connsiteX0" fmla="*/ 10 w 10030"/>
              <a:gd name="connsiteY0" fmla="*/ 10000 h 10045"/>
              <a:gd name="connsiteX1" fmla="*/ 8 w 10030"/>
              <a:gd name="connsiteY1" fmla="*/ 2882 h 10045"/>
              <a:gd name="connsiteX2" fmla="*/ 420 w 10030"/>
              <a:gd name="connsiteY2" fmla="*/ 1902 h 10045"/>
              <a:gd name="connsiteX3" fmla="*/ 809 w 10030"/>
              <a:gd name="connsiteY3" fmla="*/ 2137 h 10045"/>
              <a:gd name="connsiteX4" fmla="*/ 1441 w 10030"/>
              <a:gd name="connsiteY4" fmla="*/ 1703 h 10045"/>
              <a:gd name="connsiteX5" fmla="*/ 1606 w 10030"/>
              <a:gd name="connsiteY5" fmla="*/ 896 h 10045"/>
              <a:gd name="connsiteX6" fmla="*/ 1715 w 10030"/>
              <a:gd name="connsiteY6" fmla="*/ 876 h 10045"/>
              <a:gd name="connsiteX7" fmla="*/ 1798 w 10030"/>
              <a:gd name="connsiteY7" fmla="*/ 448 h 10045"/>
              <a:gd name="connsiteX8" fmla="*/ 1880 w 10030"/>
              <a:gd name="connsiteY8" fmla="*/ 47 h 10045"/>
              <a:gd name="connsiteX9" fmla="*/ 1964 w 10030"/>
              <a:gd name="connsiteY9" fmla="*/ 0 h 10045"/>
              <a:gd name="connsiteX10" fmla="*/ 2055 w 10030"/>
              <a:gd name="connsiteY10" fmla="*/ 324 h 10045"/>
              <a:gd name="connsiteX11" fmla="*/ 2124 w 10030"/>
              <a:gd name="connsiteY11" fmla="*/ 669 h 10045"/>
              <a:gd name="connsiteX12" fmla="*/ 2188 w 10030"/>
              <a:gd name="connsiteY12" fmla="*/ 1219 h 10045"/>
              <a:gd name="connsiteX13" fmla="*/ 2256 w 10030"/>
              <a:gd name="connsiteY13" fmla="*/ 1894 h 10045"/>
              <a:gd name="connsiteX14" fmla="*/ 2322 w 10030"/>
              <a:gd name="connsiteY14" fmla="*/ 2447 h 10045"/>
              <a:gd name="connsiteX15" fmla="*/ 2408 w 10030"/>
              <a:gd name="connsiteY15" fmla="*/ 2978 h 10045"/>
              <a:gd name="connsiteX16" fmla="*/ 2522 w 10030"/>
              <a:gd name="connsiteY16" fmla="*/ 3494 h 10045"/>
              <a:gd name="connsiteX17" fmla="*/ 2609 w 10030"/>
              <a:gd name="connsiteY17" fmla="*/ 3791 h 10045"/>
              <a:gd name="connsiteX18" fmla="*/ 2678 w 10030"/>
              <a:gd name="connsiteY18" fmla="*/ 3942 h 10045"/>
              <a:gd name="connsiteX19" fmla="*/ 2782 w 10030"/>
              <a:gd name="connsiteY19" fmla="*/ 4080 h 10045"/>
              <a:gd name="connsiteX20" fmla="*/ 2846 w 10030"/>
              <a:gd name="connsiteY20" fmla="*/ 4045 h 10045"/>
              <a:gd name="connsiteX21" fmla="*/ 2910 w 10030"/>
              <a:gd name="connsiteY21" fmla="*/ 4011 h 10045"/>
              <a:gd name="connsiteX22" fmla="*/ 2998 w 10030"/>
              <a:gd name="connsiteY22" fmla="*/ 3997 h 10045"/>
              <a:gd name="connsiteX23" fmla="*/ 3107 w 10030"/>
              <a:gd name="connsiteY23" fmla="*/ 4494 h 10045"/>
              <a:gd name="connsiteX24" fmla="*/ 3198 w 10030"/>
              <a:gd name="connsiteY24" fmla="*/ 4837 h 10045"/>
              <a:gd name="connsiteX25" fmla="*/ 3429 w 10030"/>
              <a:gd name="connsiteY25" fmla="*/ 4994 h 10045"/>
              <a:gd name="connsiteX26" fmla="*/ 3653 w 10030"/>
              <a:gd name="connsiteY26" fmla="*/ 5065 h 10045"/>
              <a:gd name="connsiteX27" fmla="*/ 4046 w 10030"/>
              <a:gd name="connsiteY27" fmla="*/ 4689 h 10045"/>
              <a:gd name="connsiteX28" fmla="*/ 5019 w 10030"/>
              <a:gd name="connsiteY28" fmla="*/ 5501 h 10045"/>
              <a:gd name="connsiteX29" fmla="*/ 6825 w 10030"/>
              <a:gd name="connsiteY29" fmla="*/ 5373 h 10045"/>
              <a:gd name="connsiteX30" fmla="*/ 7621 w 10030"/>
              <a:gd name="connsiteY30" fmla="*/ 6094 h 10045"/>
              <a:gd name="connsiteX31" fmla="*/ 8548 w 10030"/>
              <a:gd name="connsiteY31" fmla="*/ 7900 h 10045"/>
              <a:gd name="connsiteX32" fmla="*/ 9756 w 10030"/>
              <a:gd name="connsiteY32" fmla="*/ 8821 h 10045"/>
              <a:gd name="connsiteX33" fmla="*/ 10030 w 10030"/>
              <a:gd name="connsiteY33" fmla="*/ 10045 h 10045"/>
              <a:gd name="connsiteX0" fmla="*/ 10 w 10030"/>
              <a:gd name="connsiteY0" fmla="*/ 10000 h 10045"/>
              <a:gd name="connsiteX1" fmla="*/ 8 w 10030"/>
              <a:gd name="connsiteY1" fmla="*/ 2882 h 10045"/>
              <a:gd name="connsiteX2" fmla="*/ 420 w 10030"/>
              <a:gd name="connsiteY2" fmla="*/ 1902 h 10045"/>
              <a:gd name="connsiteX3" fmla="*/ 809 w 10030"/>
              <a:gd name="connsiteY3" fmla="*/ 2137 h 10045"/>
              <a:gd name="connsiteX4" fmla="*/ 1441 w 10030"/>
              <a:gd name="connsiteY4" fmla="*/ 1703 h 10045"/>
              <a:gd name="connsiteX5" fmla="*/ 1606 w 10030"/>
              <a:gd name="connsiteY5" fmla="*/ 896 h 10045"/>
              <a:gd name="connsiteX6" fmla="*/ 1715 w 10030"/>
              <a:gd name="connsiteY6" fmla="*/ 876 h 10045"/>
              <a:gd name="connsiteX7" fmla="*/ 1798 w 10030"/>
              <a:gd name="connsiteY7" fmla="*/ 448 h 10045"/>
              <a:gd name="connsiteX8" fmla="*/ 1880 w 10030"/>
              <a:gd name="connsiteY8" fmla="*/ 47 h 10045"/>
              <a:gd name="connsiteX9" fmla="*/ 1964 w 10030"/>
              <a:gd name="connsiteY9" fmla="*/ 0 h 10045"/>
              <a:gd name="connsiteX10" fmla="*/ 2055 w 10030"/>
              <a:gd name="connsiteY10" fmla="*/ 324 h 10045"/>
              <a:gd name="connsiteX11" fmla="*/ 2124 w 10030"/>
              <a:gd name="connsiteY11" fmla="*/ 669 h 10045"/>
              <a:gd name="connsiteX12" fmla="*/ 2188 w 10030"/>
              <a:gd name="connsiteY12" fmla="*/ 1219 h 10045"/>
              <a:gd name="connsiteX13" fmla="*/ 2256 w 10030"/>
              <a:gd name="connsiteY13" fmla="*/ 1894 h 10045"/>
              <a:gd name="connsiteX14" fmla="*/ 2322 w 10030"/>
              <a:gd name="connsiteY14" fmla="*/ 2447 h 10045"/>
              <a:gd name="connsiteX15" fmla="*/ 2408 w 10030"/>
              <a:gd name="connsiteY15" fmla="*/ 2978 h 10045"/>
              <a:gd name="connsiteX16" fmla="*/ 2522 w 10030"/>
              <a:gd name="connsiteY16" fmla="*/ 3494 h 10045"/>
              <a:gd name="connsiteX17" fmla="*/ 2609 w 10030"/>
              <a:gd name="connsiteY17" fmla="*/ 3791 h 10045"/>
              <a:gd name="connsiteX18" fmla="*/ 2678 w 10030"/>
              <a:gd name="connsiteY18" fmla="*/ 3942 h 10045"/>
              <a:gd name="connsiteX19" fmla="*/ 2782 w 10030"/>
              <a:gd name="connsiteY19" fmla="*/ 4080 h 10045"/>
              <a:gd name="connsiteX20" fmla="*/ 2846 w 10030"/>
              <a:gd name="connsiteY20" fmla="*/ 4045 h 10045"/>
              <a:gd name="connsiteX21" fmla="*/ 2910 w 10030"/>
              <a:gd name="connsiteY21" fmla="*/ 4011 h 10045"/>
              <a:gd name="connsiteX22" fmla="*/ 2998 w 10030"/>
              <a:gd name="connsiteY22" fmla="*/ 3997 h 10045"/>
              <a:gd name="connsiteX23" fmla="*/ 3107 w 10030"/>
              <a:gd name="connsiteY23" fmla="*/ 4494 h 10045"/>
              <a:gd name="connsiteX24" fmla="*/ 3198 w 10030"/>
              <a:gd name="connsiteY24" fmla="*/ 4837 h 10045"/>
              <a:gd name="connsiteX25" fmla="*/ 3429 w 10030"/>
              <a:gd name="connsiteY25" fmla="*/ 4994 h 10045"/>
              <a:gd name="connsiteX26" fmla="*/ 3653 w 10030"/>
              <a:gd name="connsiteY26" fmla="*/ 5065 h 10045"/>
              <a:gd name="connsiteX27" fmla="*/ 4046 w 10030"/>
              <a:gd name="connsiteY27" fmla="*/ 4689 h 10045"/>
              <a:gd name="connsiteX28" fmla="*/ 5019 w 10030"/>
              <a:gd name="connsiteY28" fmla="*/ 5501 h 10045"/>
              <a:gd name="connsiteX29" fmla="*/ 6825 w 10030"/>
              <a:gd name="connsiteY29" fmla="*/ 5373 h 10045"/>
              <a:gd name="connsiteX30" fmla="*/ 7621 w 10030"/>
              <a:gd name="connsiteY30" fmla="*/ 6094 h 10045"/>
              <a:gd name="connsiteX31" fmla="*/ 8548 w 10030"/>
              <a:gd name="connsiteY31" fmla="*/ 7900 h 10045"/>
              <a:gd name="connsiteX32" fmla="*/ 9756 w 10030"/>
              <a:gd name="connsiteY32" fmla="*/ 8821 h 10045"/>
              <a:gd name="connsiteX33" fmla="*/ 10030 w 10030"/>
              <a:gd name="connsiteY33" fmla="*/ 10045 h 10045"/>
              <a:gd name="connsiteX0" fmla="*/ 10 w 10030"/>
              <a:gd name="connsiteY0" fmla="*/ 10000 h 10045"/>
              <a:gd name="connsiteX1" fmla="*/ 8 w 10030"/>
              <a:gd name="connsiteY1" fmla="*/ 2882 h 10045"/>
              <a:gd name="connsiteX2" fmla="*/ 420 w 10030"/>
              <a:gd name="connsiteY2" fmla="*/ 1902 h 10045"/>
              <a:gd name="connsiteX3" fmla="*/ 961 w 10030"/>
              <a:gd name="connsiteY3" fmla="*/ 2078 h 10045"/>
              <a:gd name="connsiteX4" fmla="*/ 1441 w 10030"/>
              <a:gd name="connsiteY4" fmla="*/ 1703 h 10045"/>
              <a:gd name="connsiteX5" fmla="*/ 1606 w 10030"/>
              <a:gd name="connsiteY5" fmla="*/ 896 h 10045"/>
              <a:gd name="connsiteX6" fmla="*/ 1715 w 10030"/>
              <a:gd name="connsiteY6" fmla="*/ 876 h 10045"/>
              <a:gd name="connsiteX7" fmla="*/ 1798 w 10030"/>
              <a:gd name="connsiteY7" fmla="*/ 448 h 10045"/>
              <a:gd name="connsiteX8" fmla="*/ 1880 w 10030"/>
              <a:gd name="connsiteY8" fmla="*/ 47 h 10045"/>
              <a:gd name="connsiteX9" fmla="*/ 1964 w 10030"/>
              <a:gd name="connsiteY9" fmla="*/ 0 h 10045"/>
              <a:gd name="connsiteX10" fmla="*/ 2055 w 10030"/>
              <a:gd name="connsiteY10" fmla="*/ 324 h 10045"/>
              <a:gd name="connsiteX11" fmla="*/ 2124 w 10030"/>
              <a:gd name="connsiteY11" fmla="*/ 669 h 10045"/>
              <a:gd name="connsiteX12" fmla="*/ 2188 w 10030"/>
              <a:gd name="connsiteY12" fmla="*/ 1219 h 10045"/>
              <a:gd name="connsiteX13" fmla="*/ 2256 w 10030"/>
              <a:gd name="connsiteY13" fmla="*/ 1894 h 10045"/>
              <a:gd name="connsiteX14" fmla="*/ 2322 w 10030"/>
              <a:gd name="connsiteY14" fmla="*/ 2447 h 10045"/>
              <a:gd name="connsiteX15" fmla="*/ 2408 w 10030"/>
              <a:gd name="connsiteY15" fmla="*/ 2978 h 10045"/>
              <a:gd name="connsiteX16" fmla="*/ 2522 w 10030"/>
              <a:gd name="connsiteY16" fmla="*/ 3494 h 10045"/>
              <a:gd name="connsiteX17" fmla="*/ 2609 w 10030"/>
              <a:gd name="connsiteY17" fmla="*/ 3791 h 10045"/>
              <a:gd name="connsiteX18" fmla="*/ 2678 w 10030"/>
              <a:gd name="connsiteY18" fmla="*/ 3942 h 10045"/>
              <a:gd name="connsiteX19" fmla="*/ 2782 w 10030"/>
              <a:gd name="connsiteY19" fmla="*/ 4080 h 10045"/>
              <a:gd name="connsiteX20" fmla="*/ 2846 w 10030"/>
              <a:gd name="connsiteY20" fmla="*/ 4045 h 10045"/>
              <a:gd name="connsiteX21" fmla="*/ 2910 w 10030"/>
              <a:gd name="connsiteY21" fmla="*/ 4011 h 10045"/>
              <a:gd name="connsiteX22" fmla="*/ 2998 w 10030"/>
              <a:gd name="connsiteY22" fmla="*/ 3997 h 10045"/>
              <a:gd name="connsiteX23" fmla="*/ 3107 w 10030"/>
              <a:gd name="connsiteY23" fmla="*/ 4494 h 10045"/>
              <a:gd name="connsiteX24" fmla="*/ 3198 w 10030"/>
              <a:gd name="connsiteY24" fmla="*/ 4837 h 10045"/>
              <a:gd name="connsiteX25" fmla="*/ 3429 w 10030"/>
              <a:gd name="connsiteY25" fmla="*/ 4994 h 10045"/>
              <a:gd name="connsiteX26" fmla="*/ 3653 w 10030"/>
              <a:gd name="connsiteY26" fmla="*/ 5065 h 10045"/>
              <a:gd name="connsiteX27" fmla="*/ 4046 w 10030"/>
              <a:gd name="connsiteY27" fmla="*/ 4689 h 10045"/>
              <a:gd name="connsiteX28" fmla="*/ 5019 w 10030"/>
              <a:gd name="connsiteY28" fmla="*/ 5501 h 10045"/>
              <a:gd name="connsiteX29" fmla="*/ 6825 w 10030"/>
              <a:gd name="connsiteY29" fmla="*/ 5373 h 10045"/>
              <a:gd name="connsiteX30" fmla="*/ 7621 w 10030"/>
              <a:gd name="connsiteY30" fmla="*/ 6094 h 10045"/>
              <a:gd name="connsiteX31" fmla="*/ 8548 w 10030"/>
              <a:gd name="connsiteY31" fmla="*/ 7900 h 10045"/>
              <a:gd name="connsiteX32" fmla="*/ 9756 w 10030"/>
              <a:gd name="connsiteY32" fmla="*/ 8821 h 10045"/>
              <a:gd name="connsiteX33" fmla="*/ 10030 w 10030"/>
              <a:gd name="connsiteY33" fmla="*/ 10045 h 10045"/>
              <a:gd name="connsiteX0" fmla="*/ 10 w 10030"/>
              <a:gd name="connsiteY0" fmla="*/ 10000 h 10045"/>
              <a:gd name="connsiteX1" fmla="*/ 8 w 10030"/>
              <a:gd name="connsiteY1" fmla="*/ 2882 h 10045"/>
              <a:gd name="connsiteX2" fmla="*/ 420 w 10030"/>
              <a:gd name="connsiteY2" fmla="*/ 1902 h 10045"/>
              <a:gd name="connsiteX3" fmla="*/ 961 w 10030"/>
              <a:gd name="connsiteY3" fmla="*/ 2078 h 10045"/>
              <a:gd name="connsiteX4" fmla="*/ 1441 w 10030"/>
              <a:gd name="connsiteY4" fmla="*/ 1703 h 10045"/>
              <a:gd name="connsiteX5" fmla="*/ 1606 w 10030"/>
              <a:gd name="connsiteY5" fmla="*/ 896 h 10045"/>
              <a:gd name="connsiteX6" fmla="*/ 1715 w 10030"/>
              <a:gd name="connsiteY6" fmla="*/ 876 h 10045"/>
              <a:gd name="connsiteX7" fmla="*/ 1798 w 10030"/>
              <a:gd name="connsiteY7" fmla="*/ 448 h 10045"/>
              <a:gd name="connsiteX8" fmla="*/ 1880 w 10030"/>
              <a:gd name="connsiteY8" fmla="*/ 47 h 10045"/>
              <a:gd name="connsiteX9" fmla="*/ 1964 w 10030"/>
              <a:gd name="connsiteY9" fmla="*/ 0 h 10045"/>
              <a:gd name="connsiteX10" fmla="*/ 2055 w 10030"/>
              <a:gd name="connsiteY10" fmla="*/ 324 h 10045"/>
              <a:gd name="connsiteX11" fmla="*/ 2124 w 10030"/>
              <a:gd name="connsiteY11" fmla="*/ 669 h 10045"/>
              <a:gd name="connsiteX12" fmla="*/ 2188 w 10030"/>
              <a:gd name="connsiteY12" fmla="*/ 1219 h 10045"/>
              <a:gd name="connsiteX13" fmla="*/ 2256 w 10030"/>
              <a:gd name="connsiteY13" fmla="*/ 1894 h 10045"/>
              <a:gd name="connsiteX14" fmla="*/ 2322 w 10030"/>
              <a:gd name="connsiteY14" fmla="*/ 2447 h 10045"/>
              <a:gd name="connsiteX15" fmla="*/ 2408 w 10030"/>
              <a:gd name="connsiteY15" fmla="*/ 2978 h 10045"/>
              <a:gd name="connsiteX16" fmla="*/ 2522 w 10030"/>
              <a:gd name="connsiteY16" fmla="*/ 3494 h 10045"/>
              <a:gd name="connsiteX17" fmla="*/ 2609 w 10030"/>
              <a:gd name="connsiteY17" fmla="*/ 3791 h 10045"/>
              <a:gd name="connsiteX18" fmla="*/ 2678 w 10030"/>
              <a:gd name="connsiteY18" fmla="*/ 3942 h 10045"/>
              <a:gd name="connsiteX19" fmla="*/ 2782 w 10030"/>
              <a:gd name="connsiteY19" fmla="*/ 4080 h 10045"/>
              <a:gd name="connsiteX20" fmla="*/ 2846 w 10030"/>
              <a:gd name="connsiteY20" fmla="*/ 4045 h 10045"/>
              <a:gd name="connsiteX21" fmla="*/ 2910 w 10030"/>
              <a:gd name="connsiteY21" fmla="*/ 4011 h 10045"/>
              <a:gd name="connsiteX22" fmla="*/ 2998 w 10030"/>
              <a:gd name="connsiteY22" fmla="*/ 3997 h 10045"/>
              <a:gd name="connsiteX23" fmla="*/ 3107 w 10030"/>
              <a:gd name="connsiteY23" fmla="*/ 4494 h 10045"/>
              <a:gd name="connsiteX24" fmla="*/ 3198 w 10030"/>
              <a:gd name="connsiteY24" fmla="*/ 4837 h 10045"/>
              <a:gd name="connsiteX25" fmla="*/ 3429 w 10030"/>
              <a:gd name="connsiteY25" fmla="*/ 4994 h 10045"/>
              <a:gd name="connsiteX26" fmla="*/ 3653 w 10030"/>
              <a:gd name="connsiteY26" fmla="*/ 5065 h 10045"/>
              <a:gd name="connsiteX27" fmla="*/ 4046 w 10030"/>
              <a:gd name="connsiteY27" fmla="*/ 4689 h 10045"/>
              <a:gd name="connsiteX28" fmla="*/ 5019 w 10030"/>
              <a:gd name="connsiteY28" fmla="*/ 5501 h 10045"/>
              <a:gd name="connsiteX29" fmla="*/ 6825 w 10030"/>
              <a:gd name="connsiteY29" fmla="*/ 5373 h 10045"/>
              <a:gd name="connsiteX30" fmla="*/ 7621 w 10030"/>
              <a:gd name="connsiteY30" fmla="*/ 6094 h 10045"/>
              <a:gd name="connsiteX31" fmla="*/ 8548 w 10030"/>
              <a:gd name="connsiteY31" fmla="*/ 7900 h 10045"/>
              <a:gd name="connsiteX32" fmla="*/ 9756 w 10030"/>
              <a:gd name="connsiteY32" fmla="*/ 8821 h 10045"/>
              <a:gd name="connsiteX33" fmla="*/ 10030 w 10030"/>
              <a:gd name="connsiteY33" fmla="*/ 10045 h 10045"/>
              <a:gd name="connsiteX0" fmla="*/ 10 w 10030"/>
              <a:gd name="connsiteY0" fmla="*/ 10000 h 10045"/>
              <a:gd name="connsiteX1" fmla="*/ 8 w 10030"/>
              <a:gd name="connsiteY1" fmla="*/ 2882 h 10045"/>
              <a:gd name="connsiteX2" fmla="*/ 115 w 10030"/>
              <a:gd name="connsiteY2" fmla="*/ 2313 h 10045"/>
              <a:gd name="connsiteX3" fmla="*/ 420 w 10030"/>
              <a:gd name="connsiteY3" fmla="*/ 1902 h 10045"/>
              <a:gd name="connsiteX4" fmla="*/ 961 w 10030"/>
              <a:gd name="connsiteY4" fmla="*/ 2078 h 10045"/>
              <a:gd name="connsiteX5" fmla="*/ 1441 w 10030"/>
              <a:gd name="connsiteY5" fmla="*/ 1703 h 10045"/>
              <a:gd name="connsiteX6" fmla="*/ 1606 w 10030"/>
              <a:gd name="connsiteY6" fmla="*/ 896 h 10045"/>
              <a:gd name="connsiteX7" fmla="*/ 1715 w 10030"/>
              <a:gd name="connsiteY7" fmla="*/ 876 h 10045"/>
              <a:gd name="connsiteX8" fmla="*/ 1798 w 10030"/>
              <a:gd name="connsiteY8" fmla="*/ 448 h 10045"/>
              <a:gd name="connsiteX9" fmla="*/ 1880 w 10030"/>
              <a:gd name="connsiteY9" fmla="*/ 47 h 10045"/>
              <a:gd name="connsiteX10" fmla="*/ 1964 w 10030"/>
              <a:gd name="connsiteY10" fmla="*/ 0 h 10045"/>
              <a:gd name="connsiteX11" fmla="*/ 2055 w 10030"/>
              <a:gd name="connsiteY11" fmla="*/ 324 h 10045"/>
              <a:gd name="connsiteX12" fmla="*/ 2124 w 10030"/>
              <a:gd name="connsiteY12" fmla="*/ 669 h 10045"/>
              <a:gd name="connsiteX13" fmla="*/ 2188 w 10030"/>
              <a:gd name="connsiteY13" fmla="*/ 1219 h 10045"/>
              <a:gd name="connsiteX14" fmla="*/ 2256 w 10030"/>
              <a:gd name="connsiteY14" fmla="*/ 1894 h 10045"/>
              <a:gd name="connsiteX15" fmla="*/ 2322 w 10030"/>
              <a:gd name="connsiteY15" fmla="*/ 2447 h 10045"/>
              <a:gd name="connsiteX16" fmla="*/ 2408 w 10030"/>
              <a:gd name="connsiteY16" fmla="*/ 2978 h 10045"/>
              <a:gd name="connsiteX17" fmla="*/ 2522 w 10030"/>
              <a:gd name="connsiteY17" fmla="*/ 3494 h 10045"/>
              <a:gd name="connsiteX18" fmla="*/ 2609 w 10030"/>
              <a:gd name="connsiteY18" fmla="*/ 3791 h 10045"/>
              <a:gd name="connsiteX19" fmla="*/ 2678 w 10030"/>
              <a:gd name="connsiteY19" fmla="*/ 3942 h 10045"/>
              <a:gd name="connsiteX20" fmla="*/ 2782 w 10030"/>
              <a:gd name="connsiteY20" fmla="*/ 4080 h 10045"/>
              <a:gd name="connsiteX21" fmla="*/ 2846 w 10030"/>
              <a:gd name="connsiteY21" fmla="*/ 4045 h 10045"/>
              <a:gd name="connsiteX22" fmla="*/ 2910 w 10030"/>
              <a:gd name="connsiteY22" fmla="*/ 4011 h 10045"/>
              <a:gd name="connsiteX23" fmla="*/ 2998 w 10030"/>
              <a:gd name="connsiteY23" fmla="*/ 3997 h 10045"/>
              <a:gd name="connsiteX24" fmla="*/ 3107 w 10030"/>
              <a:gd name="connsiteY24" fmla="*/ 4494 h 10045"/>
              <a:gd name="connsiteX25" fmla="*/ 3198 w 10030"/>
              <a:gd name="connsiteY25" fmla="*/ 4837 h 10045"/>
              <a:gd name="connsiteX26" fmla="*/ 3429 w 10030"/>
              <a:gd name="connsiteY26" fmla="*/ 4994 h 10045"/>
              <a:gd name="connsiteX27" fmla="*/ 3653 w 10030"/>
              <a:gd name="connsiteY27" fmla="*/ 5065 h 10045"/>
              <a:gd name="connsiteX28" fmla="*/ 4046 w 10030"/>
              <a:gd name="connsiteY28" fmla="*/ 4689 h 10045"/>
              <a:gd name="connsiteX29" fmla="*/ 5019 w 10030"/>
              <a:gd name="connsiteY29" fmla="*/ 5501 h 10045"/>
              <a:gd name="connsiteX30" fmla="*/ 6825 w 10030"/>
              <a:gd name="connsiteY30" fmla="*/ 5373 h 10045"/>
              <a:gd name="connsiteX31" fmla="*/ 7621 w 10030"/>
              <a:gd name="connsiteY31" fmla="*/ 6094 h 10045"/>
              <a:gd name="connsiteX32" fmla="*/ 8548 w 10030"/>
              <a:gd name="connsiteY32" fmla="*/ 7900 h 10045"/>
              <a:gd name="connsiteX33" fmla="*/ 9756 w 10030"/>
              <a:gd name="connsiteY33" fmla="*/ 8821 h 10045"/>
              <a:gd name="connsiteX34" fmla="*/ 10030 w 10030"/>
              <a:gd name="connsiteY34" fmla="*/ 10045 h 10045"/>
              <a:gd name="connsiteX0" fmla="*/ 10 w 10030"/>
              <a:gd name="connsiteY0" fmla="*/ 10000 h 10045"/>
              <a:gd name="connsiteX1" fmla="*/ 8 w 10030"/>
              <a:gd name="connsiteY1" fmla="*/ 2882 h 10045"/>
              <a:gd name="connsiteX2" fmla="*/ 420 w 10030"/>
              <a:gd name="connsiteY2" fmla="*/ 1902 h 10045"/>
              <a:gd name="connsiteX3" fmla="*/ 961 w 10030"/>
              <a:gd name="connsiteY3" fmla="*/ 2078 h 10045"/>
              <a:gd name="connsiteX4" fmla="*/ 1441 w 10030"/>
              <a:gd name="connsiteY4" fmla="*/ 1703 h 10045"/>
              <a:gd name="connsiteX5" fmla="*/ 1606 w 10030"/>
              <a:gd name="connsiteY5" fmla="*/ 896 h 10045"/>
              <a:gd name="connsiteX6" fmla="*/ 1715 w 10030"/>
              <a:gd name="connsiteY6" fmla="*/ 876 h 10045"/>
              <a:gd name="connsiteX7" fmla="*/ 1798 w 10030"/>
              <a:gd name="connsiteY7" fmla="*/ 448 h 10045"/>
              <a:gd name="connsiteX8" fmla="*/ 1880 w 10030"/>
              <a:gd name="connsiteY8" fmla="*/ 47 h 10045"/>
              <a:gd name="connsiteX9" fmla="*/ 1964 w 10030"/>
              <a:gd name="connsiteY9" fmla="*/ 0 h 10045"/>
              <a:gd name="connsiteX10" fmla="*/ 2055 w 10030"/>
              <a:gd name="connsiteY10" fmla="*/ 324 h 10045"/>
              <a:gd name="connsiteX11" fmla="*/ 2124 w 10030"/>
              <a:gd name="connsiteY11" fmla="*/ 669 h 10045"/>
              <a:gd name="connsiteX12" fmla="*/ 2188 w 10030"/>
              <a:gd name="connsiteY12" fmla="*/ 1219 h 10045"/>
              <a:gd name="connsiteX13" fmla="*/ 2256 w 10030"/>
              <a:gd name="connsiteY13" fmla="*/ 1894 h 10045"/>
              <a:gd name="connsiteX14" fmla="*/ 2322 w 10030"/>
              <a:gd name="connsiteY14" fmla="*/ 2447 h 10045"/>
              <a:gd name="connsiteX15" fmla="*/ 2408 w 10030"/>
              <a:gd name="connsiteY15" fmla="*/ 2978 h 10045"/>
              <a:gd name="connsiteX16" fmla="*/ 2522 w 10030"/>
              <a:gd name="connsiteY16" fmla="*/ 3494 h 10045"/>
              <a:gd name="connsiteX17" fmla="*/ 2609 w 10030"/>
              <a:gd name="connsiteY17" fmla="*/ 3791 h 10045"/>
              <a:gd name="connsiteX18" fmla="*/ 2678 w 10030"/>
              <a:gd name="connsiteY18" fmla="*/ 3942 h 10045"/>
              <a:gd name="connsiteX19" fmla="*/ 2782 w 10030"/>
              <a:gd name="connsiteY19" fmla="*/ 4080 h 10045"/>
              <a:gd name="connsiteX20" fmla="*/ 2846 w 10030"/>
              <a:gd name="connsiteY20" fmla="*/ 4045 h 10045"/>
              <a:gd name="connsiteX21" fmla="*/ 2910 w 10030"/>
              <a:gd name="connsiteY21" fmla="*/ 4011 h 10045"/>
              <a:gd name="connsiteX22" fmla="*/ 2998 w 10030"/>
              <a:gd name="connsiteY22" fmla="*/ 3997 h 10045"/>
              <a:gd name="connsiteX23" fmla="*/ 3107 w 10030"/>
              <a:gd name="connsiteY23" fmla="*/ 4494 h 10045"/>
              <a:gd name="connsiteX24" fmla="*/ 3198 w 10030"/>
              <a:gd name="connsiteY24" fmla="*/ 4837 h 10045"/>
              <a:gd name="connsiteX25" fmla="*/ 3429 w 10030"/>
              <a:gd name="connsiteY25" fmla="*/ 4994 h 10045"/>
              <a:gd name="connsiteX26" fmla="*/ 3653 w 10030"/>
              <a:gd name="connsiteY26" fmla="*/ 5065 h 10045"/>
              <a:gd name="connsiteX27" fmla="*/ 4046 w 10030"/>
              <a:gd name="connsiteY27" fmla="*/ 4689 h 10045"/>
              <a:gd name="connsiteX28" fmla="*/ 5019 w 10030"/>
              <a:gd name="connsiteY28" fmla="*/ 5501 h 10045"/>
              <a:gd name="connsiteX29" fmla="*/ 6825 w 10030"/>
              <a:gd name="connsiteY29" fmla="*/ 5373 h 10045"/>
              <a:gd name="connsiteX30" fmla="*/ 7621 w 10030"/>
              <a:gd name="connsiteY30" fmla="*/ 6094 h 10045"/>
              <a:gd name="connsiteX31" fmla="*/ 8548 w 10030"/>
              <a:gd name="connsiteY31" fmla="*/ 7900 h 10045"/>
              <a:gd name="connsiteX32" fmla="*/ 9756 w 10030"/>
              <a:gd name="connsiteY32" fmla="*/ 8821 h 10045"/>
              <a:gd name="connsiteX33" fmla="*/ 10030 w 10030"/>
              <a:gd name="connsiteY33" fmla="*/ 10045 h 10045"/>
              <a:gd name="connsiteX0" fmla="*/ 57 w 10077"/>
              <a:gd name="connsiteY0" fmla="*/ 10000 h 10045"/>
              <a:gd name="connsiteX1" fmla="*/ 4 w 10077"/>
              <a:gd name="connsiteY1" fmla="*/ 4054 h 10045"/>
              <a:gd name="connsiteX2" fmla="*/ 467 w 10077"/>
              <a:gd name="connsiteY2" fmla="*/ 1902 h 10045"/>
              <a:gd name="connsiteX3" fmla="*/ 1008 w 10077"/>
              <a:gd name="connsiteY3" fmla="*/ 2078 h 10045"/>
              <a:gd name="connsiteX4" fmla="*/ 1488 w 10077"/>
              <a:gd name="connsiteY4" fmla="*/ 1703 h 10045"/>
              <a:gd name="connsiteX5" fmla="*/ 1653 w 10077"/>
              <a:gd name="connsiteY5" fmla="*/ 896 h 10045"/>
              <a:gd name="connsiteX6" fmla="*/ 1762 w 10077"/>
              <a:gd name="connsiteY6" fmla="*/ 876 h 10045"/>
              <a:gd name="connsiteX7" fmla="*/ 1845 w 10077"/>
              <a:gd name="connsiteY7" fmla="*/ 448 h 10045"/>
              <a:gd name="connsiteX8" fmla="*/ 1927 w 10077"/>
              <a:gd name="connsiteY8" fmla="*/ 47 h 10045"/>
              <a:gd name="connsiteX9" fmla="*/ 2011 w 10077"/>
              <a:gd name="connsiteY9" fmla="*/ 0 h 10045"/>
              <a:gd name="connsiteX10" fmla="*/ 2102 w 10077"/>
              <a:gd name="connsiteY10" fmla="*/ 324 h 10045"/>
              <a:gd name="connsiteX11" fmla="*/ 2171 w 10077"/>
              <a:gd name="connsiteY11" fmla="*/ 669 h 10045"/>
              <a:gd name="connsiteX12" fmla="*/ 2235 w 10077"/>
              <a:gd name="connsiteY12" fmla="*/ 1219 h 10045"/>
              <a:gd name="connsiteX13" fmla="*/ 2303 w 10077"/>
              <a:gd name="connsiteY13" fmla="*/ 1894 h 10045"/>
              <a:gd name="connsiteX14" fmla="*/ 2369 w 10077"/>
              <a:gd name="connsiteY14" fmla="*/ 2447 h 10045"/>
              <a:gd name="connsiteX15" fmla="*/ 2455 w 10077"/>
              <a:gd name="connsiteY15" fmla="*/ 2978 h 10045"/>
              <a:gd name="connsiteX16" fmla="*/ 2569 w 10077"/>
              <a:gd name="connsiteY16" fmla="*/ 3494 h 10045"/>
              <a:gd name="connsiteX17" fmla="*/ 2656 w 10077"/>
              <a:gd name="connsiteY17" fmla="*/ 3791 h 10045"/>
              <a:gd name="connsiteX18" fmla="*/ 2725 w 10077"/>
              <a:gd name="connsiteY18" fmla="*/ 3942 h 10045"/>
              <a:gd name="connsiteX19" fmla="*/ 2829 w 10077"/>
              <a:gd name="connsiteY19" fmla="*/ 4080 h 10045"/>
              <a:gd name="connsiteX20" fmla="*/ 2893 w 10077"/>
              <a:gd name="connsiteY20" fmla="*/ 4045 h 10045"/>
              <a:gd name="connsiteX21" fmla="*/ 2957 w 10077"/>
              <a:gd name="connsiteY21" fmla="*/ 4011 h 10045"/>
              <a:gd name="connsiteX22" fmla="*/ 3045 w 10077"/>
              <a:gd name="connsiteY22" fmla="*/ 3997 h 10045"/>
              <a:gd name="connsiteX23" fmla="*/ 3154 w 10077"/>
              <a:gd name="connsiteY23" fmla="*/ 4494 h 10045"/>
              <a:gd name="connsiteX24" fmla="*/ 3245 w 10077"/>
              <a:gd name="connsiteY24" fmla="*/ 4837 h 10045"/>
              <a:gd name="connsiteX25" fmla="*/ 3476 w 10077"/>
              <a:gd name="connsiteY25" fmla="*/ 4994 h 10045"/>
              <a:gd name="connsiteX26" fmla="*/ 3700 w 10077"/>
              <a:gd name="connsiteY26" fmla="*/ 5065 h 10045"/>
              <a:gd name="connsiteX27" fmla="*/ 4093 w 10077"/>
              <a:gd name="connsiteY27" fmla="*/ 4689 h 10045"/>
              <a:gd name="connsiteX28" fmla="*/ 5066 w 10077"/>
              <a:gd name="connsiteY28" fmla="*/ 5501 h 10045"/>
              <a:gd name="connsiteX29" fmla="*/ 6872 w 10077"/>
              <a:gd name="connsiteY29" fmla="*/ 5373 h 10045"/>
              <a:gd name="connsiteX30" fmla="*/ 7668 w 10077"/>
              <a:gd name="connsiteY30" fmla="*/ 6094 h 10045"/>
              <a:gd name="connsiteX31" fmla="*/ 8595 w 10077"/>
              <a:gd name="connsiteY31" fmla="*/ 7900 h 10045"/>
              <a:gd name="connsiteX32" fmla="*/ 9803 w 10077"/>
              <a:gd name="connsiteY32" fmla="*/ 8821 h 10045"/>
              <a:gd name="connsiteX33" fmla="*/ 10077 w 10077"/>
              <a:gd name="connsiteY33" fmla="*/ 10045 h 10045"/>
              <a:gd name="connsiteX0" fmla="*/ 57 w 10077"/>
              <a:gd name="connsiteY0" fmla="*/ 10000 h 10045"/>
              <a:gd name="connsiteX1" fmla="*/ 4 w 10077"/>
              <a:gd name="connsiteY1" fmla="*/ 4054 h 10045"/>
              <a:gd name="connsiteX2" fmla="*/ 467 w 10077"/>
              <a:gd name="connsiteY2" fmla="*/ 1902 h 10045"/>
              <a:gd name="connsiteX3" fmla="*/ 1008 w 10077"/>
              <a:gd name="connsiteY3" fmla="*/ 2078 h 10045"/>
              <a:gd name="connsiteX4" fmla="*/ 1488 w 10077"/>
              <a:gd name="connsiteY4" fmla="*/ 1703 h 10045"/>
              <a:gd name="connsiteX5" fmla="*/ 1653 w 10077"/>
              <a:gd name="connsiteY5" fmla="*/ 896 h 10045"/>
              <a:gd name="connsiteX6" fmla="*/ 1762 w 10077"/>
              <a:gd name="connsiteY6" fmla="*/ 876 h 10045"/>
              <a:gd name="connsiteX7" fmla="*/ 1845 w 10077"/>
              <a:gd name="connsiteY7" fmla="*/ 448 h 10045"/>
              <a:gd name="connsiteX8" fmla="*/ 1927 w 10077"/>
              <a:gd name="connsiteY8" fmla="*/ 47 h 10045"/>
              <a:gd name="connsiteX9" fmla="*/ 2011 w 10077"/>
              <a:gd name="connsiteY9" fmla="*/ 0 h 10045"/>
              <a:gd name="connsiteX10" fmla="*/ 2102 w 10077"/>
              <a:gd name="connsiteY10" fmla="*/ 324 h 10045"/>
              <a:gd name="connsiteX11" fmla="*/ 2171 w 10077"/>
              <a:gd name="connsiteY11" fmla="*/ 669 h 10045"/>
              <a:gd name="connsiteX12" fmla="*/ 2235 w 10077"/>
              <a:gd name="connsiteY12" fmla="*/ 1219 h 10045"/>
              <a:gd name="connsiteX13" fmla="*/ 2303 w 10077"/>
              <a:gd name="connsiteY13" fmla="*/ 1894 h 10045"/>
              <a:gd name="connsiteX14" fmla="*/ 2369 w 10077"/>
              <a:gd name="connsiteY14" fmla="*/ 2447 h 10045"/>
              <a:gd name="connsiteX15" fmla="*/ 2455 w 10077"/>
              <a:gd name="connsiteY15" fmla="*/ 2978 h 10045"/>
              <a:gd name="connsiteX16" fmla="*/ 2569 w 10077"/>
              <a:gd name="connsiteY16" fmla="*/ 3494 h 10045"/>
              <a:gd name="connsiteX17" fmla="*/ 2656 w 10077"/>
              <a:gd name="connsiteY17" fmla="*/ 3791 h 10045"/>
              <a:gd name="connsiteX18" fmla="*/ 2725 w 10077"/>
              <a:gd name="connsiteY18" fmla="*/ 3942 h 10045"/>
              <a:gd name="connsiteX19" fmla="*/ 2829 w 10077"/>
              <a:gd name="connsiteY19" fmla="*/ 4080 h 10045"/>
              <a:gd name="connsiteX20" fmla="*/ 2893 w 10077"/>
              <a:gd name="connsiteY20" fmla="*/ 4045 h 10045"/>
              <a:gd name="connsiteX21" fmla="*/ 2957 w 10077"/>
              <a:gd name="connsiteY21" fmla="*/ 4011 h 10045"/>
              <a:gd name="connsiteX22" fmla="*/ 3045 w 10077"/>
              <a:gd name="connsiteY22" fmla="*/ 3997 h 10045"/>
              <a:gd name="connsiteX23" fmla="*/ 3154 w 10077"/>
              <a:gd name="connsiteY23" fmla="*/ 4494 h 10045"/>
              <a:gd name="connsiteX24" fmla="*/ 3245 w 10077"/>
              <a:gd name="connsiteY24" fmla="*/ 4837 h 10045"/>
              <a:gd name="connsiteX25" fmla="*/ 3476 w 10077"/>
              <a:gd name="connsiteY25" fmla="*/ 4994 h 10045"/>
              <a:gd name="connsiteX26" fmla="*/ 3700 w 10077"/>
              <a:gd name="connsiteY26" fmla="*/ 5065 h 10045"/>
              <a:gd name="connsiteX27" fmla="*/ 4093 w 10077"/>
              <a:gd name="connsiteY27" fmla="*/ 4689 h 10045"/>
              <a:gd name="connsiteX28" fmla="*/ 5066 w 10077"/>
              <a:gd name="connsiteY28" fmla="*/ 5501 h 10045"/>
              <a:gd name="connsiteX29" fmla="*/ 6872 w 10077"/>
              <a:gd name="connsiteY29" fmla="*/ 5373 h 10045"/>
              <a:gd name="connsiteX30" fmla="*/ 7668 w 10077"/>
              <a:gd name="connsiteY30" fmla="*/ 6094 h 10045"/>
              <a:gd name="connsiteX31" fmla="*/ 8595 w 10077"/>
              <a:gd name="connsiteY31" fmla="*/ 7900 h 10045"/>
              <a:gd name="connsiteX32" fmla="*/ 9803 w 10077"/>
              <a:gd name="connsiteY32" fmla="*/ 8821 h 10045"/>
              <a:gd name="connsiteX33" fmla="*/ 10077 w 10077"/>
              <a:gd name="connsiteY33" fmla="*/ 10045 h 10045"/>
              <a:gd name="connsiteX0" fmla="*/ 57 w 10077"/>
              <a:gd name="connsiteY0" fmla="*/ 10000 h 10045"/>
              <a:gd name="connsiteX1" fmla="*/ 4 w 10077"/>
              <a:gd name="connsiteY1" fmla="*/ 4054 h 10045"/>
              <a:gd name="connsiteX2" fmla="*/ 518 w 10077"/>
              <a:gd name="connsiteY2" fmla="*/ 2312 h 10045"/>
              <a:gd name="connsiteX3" fmla="*/ 1008 w 10077"/>
              <a:gd name="connsiteY3" fmla="*/ 2078 h 10045"/>
              <a:gd name="connsiteX4" fmla="*/ 1488 w 10077"/>
              <a:gd name="connsiteY4" fmla="*/ 1703 h 10045"/>
              <a:gd name="connsiteX5" fmla="*/ 1653 w 10077"/>
              <a:gd name="connsiteY5" fmla="*/ 896 h 10045"/>
              <a:gd name="connsiteX6" fmla="*/ 1762 w 10077"/>
              <a:gd name="connsiteY6" fmla="*/ 876 h 10045"/>
              <a:gd name="connsiteX7" fmla="*/ 1845 w 10077"/>
              <a:gd name="connsiteY7" fmla="*/ 448 h 10045"/>
              <a:gd name="connsiteX8" fmla="*/ 1927 w 10077"/>
              <a:gd name="connsiteY8" fmla="*/ 47 h 10045"/>
              <a:gd name="connsiteX9" fmla="*/ 2011 w 10077"/>
              <a:gd name="connsiteY9" fmla="*/ 0 h 10045"/>
              <a:gd name="connsiteX10" fmla="*/ 2102 w 10077"/>
              <a:gd name="connsiteY10" fmla="*/ 324 h 10045"/>
              <a:gd name="connsiteX11" fmla="*/ 2171 w 10077"/>
              <a:gd name="connsiteY11" fmla="*/ 669 h 10045"/>
              <a:gd name="connsiteX12" fmla="*/ 2235 w 10077"/>
              <a:gd name="connsiteY12" fmla="*/ 1219 h 10045"/>
              <a:gd name="connsiteX13" fmla="*/ 2303 w 10077"/>
              <a:gd name="connsiteY13" fmla="*/ 1894 h 10045"/>
              <a:gd name="connsiteX14" fmla="*/ 2369 w 10077"/>
              <a:gd name="connsiteY14" fmla="*/ 2447 h 10045"/>
              <a:gd name="connsiteX15" fmla="*/ 2455 w 10077"/>
              <a:gd name="connsiteY15" fmla="*/ 2978 h 10045"/>
              <a:gd name="connsiteX16" fmla="*/ 2569 w 10077"/>
              <a:gd name="connsiteY16" fmla="*/ 3494 h 10045"/>
              <a:gd name="connsiteX17" fmla="*/ 2656 w 10077"/>
              <a:gd name="connsiteY17" fmla="*/ 3791 h 10045"/>
              <a:gd name="connsiteX18" fmla="*/ 2725 w 10077"/>
              <a:gd name="connsiteY18" fmla="*/ 3942 h 10045"/>
              <a:gd name="connsiteX19" fmla="*/ 2829 w 10077"/>
              <a:gd name="connsiteY19" fmla="*/ 4080 h 10045"/>
              <a:gd name="connsiteX20" fmla="*/ 2893 w 10077"/>
              <a:gd name="connsiteY20" fmla="*/ 4045 h 10045"/>
              <a:gd name="connsiteX21" fmla="*/ 2957 w 10077"/>
              <a:gd name="connsiteY21" fmla="*/ 4011 h 10045"/>
              <a:gd name="connsiteX22" fmla="*/ 3045 w 10077"/>
              <a:gd name="connsiteY22" fmla="*/ 3997 h 10045"/>
              <a:gd name="connsiteX23" fmla="*/ 3154 w 10077"/>
              <a:gd name="connsiteY23" fmla="*/ 4494 h 10045"/>
              <a:gd name="connsiteX24" fmla="*/ 3245 w 10077"/>
              <a:gd name="connsiteY24" fmla="*/ 4837 h 10045"/>
              <a:gd name="connsiteX25" fmla="*/ 3476 w 10077"/>
              <a:gd name="connsiteY25" fmla="*/ 4994 h 10045"/>
              <a:gd name="connsiteX26" fmla="*/ 3700 w 10077"/>
              <a:gd name="connsiteY26" fmla="*/ 5065 h 10045"/>
              <a:gd name="connsiteX27" fmla="*/ 4093 w 10077"/>
              <a:gd name="connsiteY27" fmla="*/ 4689 h 10045"/>
              <a:gd name="connsiteX28" fmla="*/ 5066 w 10077"/>
              <a:gd name="connsiteY28" fmla="*/ 5501 h 10045"/>
              <a:gd name="connsiteX29" fmla="*/ 6872 w 10077"/>
              <a:gd name="connsiteY29" fmla="*/ 5373 h 10045"/>
              <a:gd name="connsiteX30" fmla="*/ 7668 w 10077"/>
              <a:gd name="connsiteY30" fmla="*/ 6094 h 10045"/>
              <a:gd name="connsiteX31" fmla="*/ 8595 w 10077"/>
              <a:gd name="connsiteY31" fmla="*/ 7900 h 10045"/>
              <a:gd name="connsiteX32" fmla="*/ 9803 w 10077"/>
              <a:gd name="connsiteY32" fmla="*/ 8821 h 10045"/>
              <a:gd name="connsiteX33" fmla="*/ 10077 w 10077"/>
              <a:gd name="connsiteY33" fmla="*/ 10045 h 10045"/>
              <a:gd name="connsiteX0" fmla="*/ 57 w 10077"/>
              <a:gd name="connsiteY0" fmla="*/ 10000 h 10045"/>
              <a:gd name="connsiteX1" fmla="*/ 4 w 10077"/>
              <a:gd name="connsiteY1" fmla="*/ 4054 h 10045"/>
              <a:gd name="connsiteX2" fmla="*/ 518 w 10077"/>
              <a:gd name="connsiteY2" fmla="*/ 2312 h 10045"/>
              <a:gd name="connsiteX3" fmla="*/ 1194 w 10077"/>
              <a:gd name="connsiteY3" fmla="*/ 2019 h 10045"/>
              <a:gd name="connsiteX4" fmla="*/ 1488 w 10077"/>
              <a:gd name="connsiteY4" fmla="*/ 1703 h 10045"/>
              <a:gd name="connsiteX5" fmla="*/ 1653 w 10077"/>
              <a:gd name="connsiteY5" fmla="*/ 896 h 10045"/>
              <a:gd name="connsiteX6" fmla="*/ 1762 w 10077"/>
              <a:gd name="connsiteY6" fmla="*/ 876 h 10045"/>
              <a:gd name="connsiteX7" fmla="*/ 1845 w 10077"/>
              <a:gd name="connsiteY7" fmla="*/ 448 h 10045"/>
              <a:gd name="connsiteX8" fmla="*/ 1927 w 10077"/>
              <a:gd name="connsiteY8" fmla="*/ 47 h 10045"/>
              <a:gd name="connsiteX9" fmla="*/ 2011 w 10077"/>
              <a:gd name="connsiteY9" fmla="*/ 0 h 10045"/>
              <a:gd name="connsiteX10" fmla="*/ 2102 w 10077"/>
              <a:gd name="connsiteY10" fmla="*/ 324 h 10045"/>
              <a:gd name="connsiteX11" fmla="*/ 2171 w 10077"/>
              <a:gd name="connsiteY11" fmla="*/ 669 h 10045"/>
              <a:gd name="connsiteX12" fmla="*/ 2235 w 10077"/>
              <a:gd name="connsiteY12" fmla="*/ 1219 h 10045"/>
              <a:gd name="connsiteX13" fmla="*/ 2303 w 10077"/>
              <a:gd name="connsiteY13" fmla="*/ 1894 h 10045"/>
              <a:gd name="connsiteX14" fmla="*/ 2369 w 10077"/>
              <a:gd name="connsiteY14" fmla="*/ 2447 h 10045"/>
              <a:gd name="connsiteX15" fmla="*/ 2455 w 10077"/>
              <a:gd name="connsiteY15" fmla="*/ 2978 h 10045"/>
              <a:gd name="connsiteX16" fmla="*/ 2569 w 10077"/>
              <a:gd name="connsiteY16" fmla="*/ 3494 h 10045"/>
              <a:gd name="connsiteX17" fmla="*/ 2656 w 10077"/>
              <a:gd name="connsiteY17" fmla="*/ 3791 h 10045"/>
              <a:gd name="connsiteX18" fmla="*/ 2725 w 10077"/>
              <a:gd name="connsiteY18" fmla="*/ 3942 h 10045"/>
              <a:gd name="connsiteX19" fmla="*/ 2829 w 10077"/>
              <a:gd name="connsiteY19" fmla="*/ 4080 h 10045"/>
              <a:gd name="connsiteX20" fmla="*/ 2893 w 10077"/>
              <a:gd name="connsiteY20" fmla="*/ 4045 h 10045"/>
              <a:gd name="connsiteX21" fmla="*/ 2957 w 10077"/>
              <a:gd name="connsiteY21" fmla="*/ 4011 h 10045"/>
              <a:gd name="connsiteX22" fmla="*/ 3045 w 10077"/>
              <a:gd name="connsiteY22" fmla="*/ 3997 h 10045"/>
              <a:gd name="connsiteX23" fmla="*/ 3154 w 10077"/>
              <a:gd name="connsiteY23" fmla="*/ 4494 h 10045"/>
              <a:gd name="connsiteX24" fmla="*/ 3245 w 10077"/>
              <a:gd name="connsiteY24" fmla="*/ 4837 h 10045"/>
              <a:gd name="connsiteX25" fmla="*/ 3476 w 10077"/>
              <a:gd name="connsiteY25" fmla="*/ 4994 h 10045"/>
              <a:gd name="connsiteX26" fmla="*/ 3700 w 10077"/>
              <a:gd name="connsiteY26" fmla="*/ 5065 h 10045"/>
              <a:gd name="connsiteX27" fmla="*/ 4093 w 10077"/>
              <a:gd name="connsiteY27" fmla="*/ 4689 h 10045"/>
              <a:gd name="connsiteX28" fmla="*/ 5066 w 10077"/>
              <a:gd name="connsiteY28" fmla="*/ 5501 h 10045"/>
              <a:gd name="connsiteX29" fmla="*/ 6872 w 10077"/>
              <a:gd name="connsiteY29" fmla="*/ 5373 h 10045"/>
              <a:gd name="connsiteX30" fmla="*/ 7668 w 10077"/>
              <a:gd name="connsiteY30" fmla="*/ 6094 h 10045"/>
              <a:gd name="connsiteX31" fmla="*/ 8595 w 10077"/>
              <a:gd name="connsiteY31" fmla="*/ 7900 h 10045"/>
              <a:gd name="connsiteX32" fmla="*/ 9803 w 10077"/>
              <a:gd name="connsiteY32" fmla="*/ 8821 h 10045"/>
              <a:gd name="connsiteX33" fmla="*/ 10077 w 10077"/>
              <a:gd name="connsiteY33" fmla="*/ 10045 h 10045"/>
              <a:gd name="connsiteX0" fmla="*/ 57 w 10077"/>
              <a:gd name="connsiteY0" fmla="*/ 10000 h 10045"/>
              <a:gd name="connsiteX1" fmla="*/ 4 w 10077"/>
              <a:gd name="connsiteY1" fmla="*/ 4054 h 10045"/>
              <a:gd name="connsiteX2" fmla="*/ 518 w 10077"/>
              <a:gd name="connsiteY2" fmla="*/ 2312 h 10045"/>
              <a:gd name="connsiteX3" fmla="*/ 1194 w 10077"/>
              <a:gd name="connsiteY3" fmla="*/ 2019 h 10045"/>
              <a:gd name="connsiteX4" fmla="*/ 1488 w 10077"/>
              <a:gd name="connsiteY4" fmla="*/ 1703 h 10045"/>
              <a:gd name="connsiteX5" fmla="*/ 1653 w 10077"/>
              <a:gd name="connsiteY5" fmla="*/ 896 h 10045"/>
              <a:gd name="connsiteX6" fmla="*/ 1762 w 10077"/>
              <a:gd name="connsiteY6" fmla="*/ 876 h 10045"/>
              <a:gd name="connsiteX7" fmla="*/ 1845 w 10077"/>
              <a:gd name="connsiteY7" fmla="*/ 448 h 10045"/>
              <a:gd name="connsiteX8" fmla="*/ 1927 w 10077"/>
              <a:gd name="connsiteY8" fmla="*/ 47 h 10045"/>
              <a:gd name="connsiteX9" fmla="*/ 2011 w 10077"/>
              <a:gd name="connsiteY9" fmla="*/ 0 h 10045"/>
              <a:gd name="connsiteX10" fmla="*/ 2102 w 10077"/>
              <a:gd name="connsiteY10" fmla="*/ 324 h 10045"/>
              <a:gd name="connsiteX11" fmla="*/ 2171 w 10077"/>
              <a:gd name="connsiteY11" fmla="*/ 669 h 10045"/>
              <a:gd name="connsiteX12" fmla="*/ 2235 w 10077"/>
              <a:gd name="connsiteY12" fmla="*/ 1219 h 10045"/>
              <a:gd name="connsiteX13" fmla="*/ 2303 w 10077"/>
              <a:gd name="connsiteY13" fmla="*/ 1894 h 10045"/>
              <a:gd name="connsiteX14" fmla="*/ 2369 w 10077"/>
              <a:gd name="connsiteY14" fmla="*/ 2447 h 10045"/>
              <a:gd name="connsiteX15" fmla="*/ 2455 w 10077"/>
              <a:gd name="connsiteY15" fmla="*/ 2978 h 10045"/>
              <a:gd name="connsiteX16" fmla="*/ 2569 w 10077"/>
              <a:gd name="connsiteY16" fmla="*/ 3494 h 10045"/>
              <a:gd name="connsiteX17" fmla="*/ 2656 w 10077"/>
              <a:gd name="connsiteY17" fmla="*/ 3791 h 10045"/>
              <a:gd name="connsiteX18" fmla="*/ 2725 w 10077"/>
              <a:gd name="connsiteY18" fmla="*/ 3942 h 10045"/>
              <a:gd name="connsiteX19" fmla="*/ 2829 w 10077"/>
              <a:gd name="connsiteY19" fmla="*/ 4080 h 10045"/>
              <a:gd name="connsiteX20" fmla="*/ 2893 w 10077"/>
              <a:gd name="connsiteY20" fmla="*/ 4045 h 10045"/>
              <a:gd name="connsiteX21" fmla="*/ 2957 w 10077"/>
              <a:gd name="connsiteY21" fmla="*/ 4011 h 10045"/>
              <a:gd name="connsiteX22" fmla="*/ 3045 w 10077"/>
              <a:gd name="connsiteY22" fmla="*/ 3997 h 10045"/>
              <a:gd name="connsiteX23" fmla="*/ 3154 w 10077"/>
              <a:gd name="connsiteY23" fmla="*/ 4494 h 10045"/>
              <a:gd name="connsiteX24" fmla="*/ 3245 w 10077"/>
              <a:gd name="connsiteY24" fmla="*/ 4837 h 10045"/>
              <a:gd name="connsiteX25" fmla="*/ 3476 w 10077"/>
              <a:gd name="connsiteY25" fmla="*/ 4994 h 10045"/>
              <a:gd name="connsiteX26" fmla="*/ 3700 w 10077"/>
              <a:gd name="connsiteY26" fmla="*/ 5065 h 10045"/>
              <a:gd name="connsiteX27" fmla="*/ 4093 w 10077"/>
              <a:gd name="connsiteY27" fmla="*/ 4689 h 10045"/>
              <a:gd name="connsiteX28" fmla="*/ 5066 w 10077"/>
              <a:gd name="connsiteY28" fmla="*/ 5501 h 10045"/>
              <a:gd name="connsiteX29" fmla="*/ 6872 w 10077"/>
              <a:gd name="connsiteY29" fmla="*/ 5373 h 10045"/>
              <a:gd name="connsiteX30" fmla="*/ 7668 w 10077"/>
              <a:gd name="connsiteY30" fmla="*/ 6094 h 10045"/>
              <a:gd name="connsiteX31" fmla="*/ 8595 w 10077"/>
              <a:gd name="connsiteY31" fmla="*/ 7900 h 10045"/>
              <a:gd name="connsiteX32" fmla="*/ 9803 w 10077"/>
              <a:gd name="connsiteY32" fmla="*/ 8821 h 10045"/>
              <a:gd name="connsiteX33" fmla="*/ 10077 w 10077"/>
              <a:gd name="connsiteY33" fmla="*/ 10045 h 10045"/>
              <a:gd name="connsiteX0" fmla="*/ 11 w 10031"/>
              <a:gd name="connsiteY0" fmla="*/ 10000 h 10045"/>
              <a:gd name="connsiteX1" fmla="*/ 9 w 10031"/>
              <a:gd name="connsiteY1" fmla="*/ 4054 h 10045"/>
              <a:gd name="connsiteX2" fmla="*/ 472 w 10031"/>
              <a:gd name="connsiteY2" fmla="*/ 2312 h 10045"/>
              <a:gd name="connsiteX3" fmla="*/ 1148 w 10031"/>
              <a:gd name="connsiteY3" fmla="*/ 2019 h 10045"/>
              <a:gd name="connsiteX4" fmla="*/ 1442 w 10031"/>
              <a:gd name="connsiteY4" fmla="*/ 1703 h 10045"/>
              <a:gd name="connsiteX5" fmla="*/ 1607 w 10031"/>
              <a:gd name="connsiteY5" fmla="*/ 896 h 10045"/>
              <a:gd name="connsiteX6" fmla="*/ 1716 w 10031"/>
              <a:gd name="connsiteY6" fmla="*/ 876 h 10045"/>
              <a:gd name="connsiteX7" fmla="*/ 1799 w 10031"/>
              <a:gd name="connsiteY7" fmla="*/ 448 h 10045"/>
              <a:gd name="connsiteX8" fmla="*/ 1881 w 10031"/>
              <a:gd name="connsiteY8" fmla="*/ 47 h 10045"/>
              <a:gd name="connsiteX9" fmla="*/ 1965 w 10031"/>
              <a:gd name="connsiteY9" fmla="*/ 0 h 10045"/>
              <a:gd name="connsiteX10" fmla="*/ 2056 w 10031"/>
              <a:gd name="connsiteY10" fmla="*/ 324 h 10045"/>
              <a:gd name="connsiteX11" fmla="*/ 2125 w 10031"/>
              <a:gd name="connsiteY11" fmla="*/ 669 h 10045"/>
              <a:gd name="connsiteX12" fmla="*/ 2189 w 10031"/>
              <a:gd name="connsiteY12" fmla="*/ 1219 h 10045"/>
              <a:gd name="connsiteX13" fmla="*/ 2257 w 10031"/>
              <a:gd name="connsiteY13" fmla="*/ 1894 h 10045"/>
              <a:gd name="connsiteX14" fmla="*/ 2323 w 10031"/>
              <a:gd name="connsiteY14" fmla="*/ 2447 h 10045"/>
              <a:gd name="connsiteX15" fmla="*/ 2409 w 10031"/>
              <a:gd name="connsiteY15" fmla="*/ 2978 h 10045"/>
              <a:gd name="connsiteX16" fmla="*/ 2523 w 10031"/>
              <a:gd name="connsiteY16" fmla="*/ 3494 h 10045"/>
              <a:gd name="connsiteX17" fmla="*/ 2610 w 10031"/>
              <a:gd name="connsiteY17" fmla="*/ 3791 h 10045"/>
              <a:gd name="connsiteX18" fmla="*/ 2679 w 10031"/>
              <a:gd name="connsiteY18" fmla="*/ 3942 h 10045"/>
              <a:gd name="connsiteX19" fmla="*/ 2783 w 10031"/>
              <a:gd name="connsiteY19" fmla="*/ 4080 h 10045"/>
              <a:gd name="connsiteX20" fmla="*/ 2847 w 10031"/>
              <a:gd name="connsiteY20" fmla="*/ 4045 h 10045"/>
              <a:gd name="connsiteX21" fmla="*/ 2911 w 10031"/>
              <a:gd name="connsiteY21" fmla="*/ 4011 h 10045"/>
              <a:gd name="connsiteX22" fmla="*/ 2999 w 10031"/>
              <a:gd name="connsiteY22" fmla="*/ 3997 h 10045"/>
              <a:gd name="connsiteX23" fmla="*/ 3108 w 10031"/>
              <a:gd name="connsiteY23" fmla="*/ 4494 h 10045"/>
              <a:gd name="connsiteX24" fmla="*/ 3199 w 10031"/>
              <a:gd name="connsiteY24" fmla="*/ 4837 h 10045"/>
              <a:gd name="connsiteX25" fmla="*/ 3430 w 10031"/>
              <a:gd name="connsiteY25" fmla="*/ 4994 h 10045"/>
              <a:gd name="connsiteX26" fmla="*/ 3654 w 10031"/>
              <a:gd name="connsiteY26" fmla="*/ 5065 h 10045"/>
              <a:gd name="connsiteX27" fmla="*/ 4047 w 10031"/>
              <a:gd name="connsiteY27" fmla="*/ 4689 h 10045"/>
              <a:gd name="connsiteX28" fmla="*/ 5020 w 10031"/>
              <a:gd name="connsiteY28" fmla="*/ 5501 h 10045"/>
              <a:gd name="connsiteX29" fmla="*/ 6826 w 10031"/>
              <a:gd name="connsiteY29" fmla="*/ 5373 h 10045"/>
              <a:gd name="connsiteX30" fmla="*/ 7622 w 10031"/>
              <a:gd name="connsiteY30" fmla="*/ 6094 h 10045"/>
              <a:gd name="connsiteX31" fmla="*/ 8549 w 10031"/>
              <a:gd name="connsiteY31" fmla="*/ 7900 h 10045"/>
              <a:gd name="connsiteX32" fmla="*/ 9757 w 10031"/>
              <a:gd name="connsiteY32" fmla="*/ 8821 h 10045"/>
              <a:gd name="connsiteX33" fmla="*/ 10031 w 10031"/>
              <a:gd name="connsiteY33" fmla="*/ 10045 h 10045"/>
              <a:gd name="connsiteX0" fmla="*/ 11 w 10031"/>
              <a:gd name="connsiteY0" fmla="*/ 10000 h 10045"/>
              <a:gd name="connsiteX1" fmla="*/ 9 w 10031"/>
              <a:gd name="connsiteY1" fmla="*/ 4054 h 10045"/>
              <a:gd name="connsiteX2" fmla="*/ 472 w 10031"/>
              <a:gd name="connsiteY2" fmla="*/ 2312 h 10045"/>
              <a:gd name="connsiteX3" fmla="*/ 1148 w 10031"/>
              <a:gd name="connsiteY3" fmla="*/ 2019 h 10045"/>
              <a:gd name="connsiteX4" fmla="*/ 1442 w 10031"/>
              <a:gd name="connsiteY4" fmla="*/ 1703 h 10045"/>
              <a:gd name="connsiteX5" fmla="*/ 1607 w 10031"/>
              <a:gd name="connsiteY5" fmla="*/ 896 h 10045"/>
              <a:gd name="connsiteX6" fmla="*/ 1716 w 10031"/>
              <a:gd name="connsiteY6" fmla="*/ 876 h 10045"/>
              <a:gd name="connsiteX7" fmla="*/ 1799 w 10031"/>
              <a:gd name="connsiteY7" fmla="*/ 448 h 10045"/>
              <a:gd name="connsiteX8" fmla="*/ 1881 w 10031"/>
              <a:gd name="connsiteY8" fmla="*/ 47 h 10045"/>
              <a:gd name="connsiteX9" fmla="*/ 1965 w 10031"/>
              <a:gd name="connsiteY9" fmla="*/ 0 h 10045"/>
              <a:gd name="connsiteX10" fmla="*/ 2056 w 10031"/>
              <a:gd name="connsiteY10" fmla="*/ 324 h 10045"/>
              <a:gd name="connsiteX11" fmla="*/ 2125 w 10031"/>
              <a:gd name="connsiteY11" fmla="*/ 669 h 10045"/>
              <a:gd name="connsiteX12" fmla="*/ 2189 w 10031"/>
              <a:gd name="connsiteY12" fmla="*/ 1219 h 10045"/>
              <a:gd name="connsiteX13" fmla="*/ 2257 w 10031"/>
              <a:gd name="connsiteY13" fmla="*/ 1894 h 10045"/>
              <a:gd name="connsiteX14" fmla="*/ 2323 w 10031"/>
              <a:gd name="connsiteY14" fmla="*/ 2447 h 10045"/>
              <a:gd name="connsiteX15" fmla="*/ 2409 w 10031"/>
              <a:gd name="connsiteY15" fmla="*/ 2978 h 10045"/>
              <a:gd name="connsiteX16" fmla="*/ 2523 w 10031"/>
              <a:gd name="connsiteY16" fmla="*/ 3494 h 10045"/>
              <a:gd name="connsiteX17" fmla="*/ 2610 w 10031"/>
              <a:gd name="connsiteY17" fmla="*/ 3791 h 10045"/>
              <a:gd name="connsiteX18" fmla="*/ 2679 w 10031"/>
              <a:gd name="connsiteY18" fmla="*/ 3942 h 10045"/>
              <a:gd name="connsiteX19" fmla="*/ 2783 w 10031"/>
              <a:gd name="connsiteY19" fmla="*/ 4080 h 10045"/>
              <a:gd name="connsiteX20" fmla="*/ 2847 w 10031"/>
              <a:gd name="connsiteY20" fmla="*/ 4045 h 10045"/>
              <a:gd name="connsiteX21" fmla="*/ 2911 w 10031"/>
              <a:gd name="connsiteY21" fmla="*/ 4011 h 10045"/>
              <a:gd name="connsiteX22" fmla="*/ 2999 w 10031"/>
              <a:gd name="connsiteY22" fmla="*/ 3997 h 10045"/>
              <a:gd name="connsiteX23" fmla="*/ 3108 w 10031"/>
              <a:gd name="connsiteY23" fmla="*/ 4494 h 10045"/>
              <a:gd name="connsiteX24" fmla="*/ 3199 w 10031"/>
              <a:gd name="connsiteY24" fmla="*/ 4837 h 10045"/>
              <a:gd name="connsiteX25" fmla="*/ 3430 w 10031"/>
              <a:gd name="connsiteY25" fmla="*/ 4994 h 10045"/>
              <a:gd name="connsiteX26" fmla="*/ 3654 w 10031"/>
              <a:gd name="connsiteY26" fmla="*/ 5065 h 10045"/>
              <a:gd name="connsiteX27" fmla="*/ 4047 w 10031"/>
              <a:gd name="connsiteY27" fmla="*/ 4689 h 10045"/>
              <a:gd name="connsiteX28" fmla="*/ 5020 w 10031"/>
              <a:gd name="connsiteY28" fmla="*/ 5501 h 10045"/>
              <a:gd name="connsiteX29" fmla="*/ 7605 w 10031"/>
              <a:gd name="connsiteY29" fmla="*/ 5432 h 10045"/>
              <a:gd name="connsiteX30" fmla="*/ 7622 w 10031"/>
              <a:gd name="connsiteY30" fmla="*/ 6094 h 10045"/>
              <a:gd name="connsiteX31" fmla="*/ 8549 w 10031"/>
              <a:gd name="connsiteY31" fmla="*/ 7900 h 10045"/>
              <a:gd name="connsiteX32" fmla="*/ 9757 w 10031"/>
              <a:gd name="connsiteY32" fmla="*/ 8821 h 10045"/>
              <a:gd name="connsiteX33" fmla="*/ 10031 w 10031"/>
              <a:gd name="connsiteY33" fmla="*/ 10045 h 10045"/>
              <a:gd name="connsiteX0" fmla="*/ 11 w 10031"/>
              <a:gd name="connsiteY0" fmla="*/ 10000 h 10045"/>
              <a:gd name="connsiteX1" fmla="*/ 9 w 10031"/>
              <a:gd name="connsiteY1" fmla="*/ 4054 h 10045"/>
              <a:gd name="connsiteX2" fmla="*/ 472 w 10031"/>
              <a:gd name="connsiteY2" fmla="*/ 2312 h 10045"/>
              <a:gd name="connsiteX3" fmla="*/ 1148 w 10031"/>
              <a:gd name="connsiteY3" fmla="*/ 2019 h 10045"/>
              <a:gd name="connsiteX4" fmla="*/ 1442 w 10031"/>
              <a:gd name="connsiteY4" fmla="*/ 1703 h 10045"/>
              <a:gd name="connsiteX5" fmla="*/ 1607 w 10031"/>
              <a:gd name="connsiteY5" fmla="*/ 896 h 10045"/>
              <a:gd name="connsiteX6" fmla="*/ 1716 w 10031"/>
              <a:gd name="connsiteY6" fmla="*/ 876 h 10045"/>
              <a:gd name="connsiteX7" fmla="*/ 1799 w 10031"/>
              <a:gd name="connsiteY7" fmla="*/ 448 h 10045"/>
              <a:gd name="connsiteX8" fmla="*/ 1881 w 10031"/>
              <a:gd name="connsiteY8" fmla="*/ 47 h 10045"/>
              <a:gd name="connsiteX9" fmla="*/ 1965 w 10031"/>
              <a:gd name="connsiteY9" fmla="*/ 0 h 10045"/>
              <a:gd name="connsiteX10" fmla="*/ 2056 w 10031"/>
              <a:gd name="connsiteY10" fmla="*/ 324 h 10045"/>
              <a:gd name="connsiteX11" fmla="*/ 2125 w 10031"/>
              <a:gd name="connsiteY11" fmla="*/ 669 h 10045"/>
              <a:gd name="connsiteX12" fmla="*/ 2189 w 10031"/>
              <a:gd name="connsiteY12" fmla="*/ 1219 h 10045"/>
              <a:gd name="connsiteX13" fmla="*/ 2257 w 10031"/>
              <a:gd name="connsiteY13" fmla="*/ 1894 h 10045"/>
              <a:gd name="connsiteX14" fmla="*/ 2323 w 10031"/>
              <a:gd name="connsiteY14" fmla="*/ 2447 h 10045"/>
              <a:gd name="connsiteX15" fmla="*/ 2409 w 10031"/>
              <a:gd name="connsiteY15" fmla="*/ 2978 h 10045"/>
              <a:gd name="connsiteX16" fmla="*/ 2523 w 10031"/>
              <a:gd name="connsiteY16" fmla="*/ 3494 h 10045"/>
              <a:gd name="connsiteX17" fmla="*/ 2610 w 10031"/>
              <a:gd name="connsiteY17" fmla="*/ 3791 h 10045"/>
              <a:gd name="connsiteX18" fmla="*/ 2679 w 10031"/>
              <a:gd name="connsiteY18" fmla="*/ 3942 h 10045"/>
              <a:gd name="connsiteX19" fmla="*/ 2783 w 10031"/>
              <a:gd name="connsiteY19" fmla="*/ 4080 h 10045"/>
              <a:gd name="connsiteX20" fmla="*/ 2847 w 10031"/>
              <a:gd name="connsiteY20" fmla="*/ 4045 h 10045"/>
              <a:gd name="connsiteX21" fmla="*/ 2911 w 10031"/>
              <a:gd name="connsiteY21" fmla="*/ 4011 h 10045"/>
              <a:gd name="connsiteX22" fmla="*/ 2999 w 10031"/>
              <a:gd name="connsiteY22" fmla="*/ 3997 h 10045"/>
              <a:gd name="connsiteX23" fmla="*/ 3108 w 10031"/>
              <a:gd name="connsiteY23" fmla="*/ 4494 h 10045"/>
              <a:gd name="connsiteX24" fmla="*/ 3199 w 10031"/>
              <a:gd name="connsiteY24" fmla="*/ 4837 h 10045"/>
              <a:gd name="connsiteX25" fmla="*/ 3430 w 10031"/>
              <a:gd name="connsiteY25" fmla="*/ 4994 h 10045"/>
              <a:gd name="connsiteX26" fmla="*/ 3654 w 10031"/>
              <a:gd name="connsiteY26" fmla="*/ 5065 h 10045"/>
              <a:gd name="connsiteX27" fmla="*/ 4047 w 10031"/>
              <a:gd name="connsiteY27" fmla="*/ 4689 h 10045"/>
              <a:gd name="connsiteX28" fmla="*/ 5020 w 10031"/>
              <a:gd name="connsiteY28" fmla="*/ 5501 h 10045"/>
              <a:gd name="connsiteX29" fmla="*/ 7605 w 10031"/>
              <a:gd name="connsiteY29" fmla="*/ 5432 h 10045"/>
              <a:gd name="connsiteX30" fmla="*/ 8282 w 10031"/>
              <a:gd name="connsiteY30" fmla="*/ 7266 h 10045"/>
              <a:gd name="connsiteX31" fmla="*/ 8549 w 10031"/>
              <a:gd name="connsiteY31" fmla="*/ 7900 h 10045"/>
              <a:gd name="connsiteX32" fmla="*/ 9757 w 10031"/>
              <a:gd name="connsiteY32" fmla="*/ 8821 h 10045"/>
              <a:gd name="connsiteX33" fmla="*/ 10031 w 10031"/>
              <a:gd name="connsiteY33" fmla="*/ 10045 h 10045"/>
              <a:gd name="connsiteX0" fmla="*/ 11 w 10031"/>
              <a:gd name="connsiteY0" fmla="*/ 10000 h 10045"/>
              <a:gd name="connsiteX1" fmla="*/ 9 w 10031"/>
              <a:gd name="connsiteY1" fmla="*/ 4054 h 10045"/>
              <a:gd name="connsiteX2" fmla="*/ 472 w 10031"/>
              <a:gd name="connsiteY2" fmla="*/ 2312 h 10045"/>
              <a:gd name="connsiteX3" fmla="*/ 1148 w 10031"/>
              <a:gd name="connsiteY3" fmla="*/ 2019 h 10045"/>
              <a:gd name="connsiteX4" fmla="*/ 1442 w 10031"/>
              <a:gd name="connsiteY4" fmla="*/ 1703 h 10045"/>
              <a:gd name="connsiteX5" fmla="*/ 1607 w 10031"/>
              <a:gd name="connsiteY5" fmla="*/ 896 h 10045"/>
              <a:gd name="connsiteX6" fmla="*/ 1716 w 10031"/>
              <a:gd name="connsiteY6" fmla="*/ 876 h 10045"/>
              <a:gd name="connsiteX7" fmla="*/ 1799 w 10031"/>
              <a:gd name="connsiteY7" fmla="*/ 448 h 10045"/>
              <a:gd name="connsiteX8" fmla="*/ 1881 w 10031"/>
              <a:gd name="connsiteY8" fmla="*/ 47 h 10045"/>
              <a:gd name="connsiteX9" fmla="*/ 1965 w 10031"/>
              <a:gd name="connsiteY9" fmla="*/ 0 h 10045"/>
              <a:gd name="connsiteX10" fmla="*/ 2056 w 10031"/>
              <a:gd name="connsiteY10" fmla="*/ 324 h 10045"/>
              <a:gd name="connsiteX11" fmla="*/ 2125 w 10031"/>
              <a:gd name="connsiteY11" fmla="*/ 669 h 10045"/>
              <a:gd name="connsiteX12" fmla="*/ 2189 w 10031"/>
              <a:gd name="connsiteY12" fmla="*/ 1219 h 10045"/>
              <a:gd name="connsiteX13" fmla="*/ 2257 w 10031"/>
              <a:gd name="connsiteY13" fmla="*/ 1894 h 10045"/>
              <a:gd name="connsiteX14" fmla="*/ 2323 w 10031"/>
              <a:gd name="connsiteY14" fmla="*/ 2447 h 10045"/>
              <a:gd name="connsiteX15" fmla="*/ 2409 w 10031"/>
              <a:gd name="connsiteY15" fmla="*/ 2978 h 10045"/>
              <a:gd name="connsiteX16" fmla="*/ 2523 w 10031"/>
              <a:gd name="connsiteY16" fmla="*/ 3494 h 10045"/>
              <a:gd name="connsiteX17" fmla="*/ 2610 w 10031"/>
              <a:gd name="connsiteY17" fmla="*/ 3791 h 10045"/>
              <a:gd name="connsiteX18" fmla="*/ 2679 w 10031"/>
              <a:gd name="connsiteY18" fmla="*/ 3942 h 10045"/>
              <a:gd name="connsiteX19" fmla="*/ 2783 w 10031"/>
              <a:gd name="connsiteY19" fmla="*/ 4080 h 10045"/>
              <a:gd name="connsiteX20" fmla="*/ 2847 w 10031"/>
              <a:gd name="connsiteY20" fmla="*/ 4045 h 10045"/>
              <a:gd name="connsiteX21" fmla="*/ 2911 w 10031"/>
              <a:gd name="connsiteY21" fmla="*/ 4011 h 10045"/>
              <a:gd name="connsiteX22" fmla="*/ 2999 w 10031"/>
              <a:gd name="connsiteY22" fmla="*/ 3997 h 10045"/>
              <a:gd name="connsiteX23" fmla="*/ 3108 w 10031"/>
              <a:gd name="connsiteY23" fmla="*/ 4494 h 10045"/>
              <a:gd name="connsiteX24" fmla="*/ 3199 w 10031"/>
              <a:gd name="connsiteY24" fmla="*/ 4837 h 10045"/>
              <a:gd name="connsiteX25" fmla="*/ 3430 w 10031"/>
              <a:gd name="connsiteY25" fmla="*/ 4994 h 10045"/>
              <a:gd name="connsiteX26" fmla="*/ 3654 w 10031"/>
              <a:gd name="connsiteY26" fmla="*/ 5065 h 10045"/>
              <a:gd name="connsiteX27" fmla="*/ 4047 w 10031"/>
              <a:gd name="connsiteY27" fmla="*/ 4689 h 10045"/>
              <a:gd name="connsiteX28" fmla="*/ 5020 w 10031"/>
              <a:gd name="connsiteY28" fmla="*/ 5501 h 10045"/>
              <a:gd name="connsiteX29" fmla="*/ 7605 w 10031"/>
              <a:gd name="connsiteY29" fmla="*/ 5432 h 10045"/>
              <a:gd name="connsiteX30" fmla="*/ 8282 w 10031"/>
              <a:gd name="connsiteY30" fmla="*/ 7266 h 10045"/>
              <a:gd name="connsiteX31" fmla="*/ 9091 w 10031"/>
              <a:gd name="connsiteY31" fmla="*/ 8193 h 10045"/>
              <a:gd name="connsiteX32" fmla="*/ 9757 w 10031"/>
              <a:gd name="connsiteY32" fmla="*/ 8821 h 10045"/>
              <a:gd name="connsiteX33" fmla="*/ 10031 w 10031"/>
              <a:gd name="connsiteY33" fmla="*/ 10045 h 10045"/>
              <a:gd name="connsiteX0" fmla="*/ 11 w 10031"/>
              <a:gd name="connsiteY0" fmla="*/ 10000 h 10045"/>
              <a:gd name="connsiteX1" fmla="*/ 9 w 10031"/>
              <a:gd name="connsiteY1" fmla="*/ 4054 h 10045"/>
              <a:gd name="connsiteX2" fmla="*/ 472 w 10031"/>
              <a:gd name="connsiteY2" fmla="*/ 2312 h 10045"/>
              <a:gd name="connsiteX3" fmla="*/ 1148 w 10031"/>
              <a:gd name="connsiteY3" fmla="*/ 2019 h 10045"/>
              <a:gd name="connsiteX4" fmla="*/ 1442 w 10031"/>
              <a:gd name="connsiteY4" fmla="*/ 1703 h 10045"/>
              <a:gd name="connsiteX5" fmla="*/ 1607 w 10031"/>
              <a:gd name="connsiteY5" fmla="*/ 896 h 10045"/>
              <a:gd name="connsiteX6" fmla="*/ 1716 w 10031"/>
              <a:gd name="connsiteY6" fmla="*/ 876 h 10045"/>
              <a:gd name="connsiteX7" fmla="*/ 1799 w 10031"/>
              <a:gd name="connsiteY7" fmla="*/ 448 h 10045"/>
              <a:gd name="connsiteX8" fmla="*/ 1881 w 10031"/>
              <a:gd name="connsiteY8" fmla="*/ 47 h 10045"/>
              <a:gd name="connsiteX9" fmla="*/ 1965 w 10031"/>
              <a:gd name="connsiteY9" fmla="*/ 0 h 10045"/>
              <a:gd name="connsiteX10" fmla="*/ 2056 w 10031"/>
              <a:gd name="connsiteY10" fmla="*/ 324 h 10045"/>
              <a:gd name="connsiteX11" fmla="*/ 2125 w 10031"/>
              <a:gd name="connsiteY11" fmla="*/ 669 h 10045"/>
              <a:gd name="connsiteX12" fmla="*/ 2189 w 10031"/>
              <a:gd name="connsiteY12" fmla="*/ 1219 h 10045"/>
              <a:gd name="connsiteX13" fmla="*/ 2257 w 10031"/>
              <a:gd name="connsiteY13" fmla="*/ 1894 h 10045"/>
              <a:gd name="connsiteX14" fmla="*/ 2323 w 10031"/>
              <a:gd name="connsiteY14" fmla="*/ 2447 h 10045"/>
              <a:gd name="connsiteX15" fmla="*/ 2409 w 10031"/>
              <a:gd name="connsiteY15" fmla="*/ 2978 h 10045"/>
              <a:gd name="connsiteX16" fmla="*/ 2523 w 10031"/>
              <a:gd name="connsiteY16" fmla="*/ 3494 h 10045"/>
              <a:gd name="connsiteX17" fmla="*/ 2610 w 10031"/>
              <a:gd name="connsiteY17" fmla="*/ 3791 h 10045"/>
              <a:gd name="connsiteX18" fmla="*/ 2679 w 10031"/>
              <a:gd name="connsiteY18" fmla="*/ 3942 h 10045"/>
              <a:gd name="connsiteX19" fmla="*/ 2783 w 10031"/>
              <a:gd name="connsiteY19" fmla="*/ 4080 h 10045"/>
              <a:gd name="connsiteX20" fmla="*/ 2847 w 10031"/>
              <a:gd name="connsiteY20" fmla="*/ 4045 h 10045"/>
              <a:gd name="connsiteX21" fmla="*/ 2911 w 10031"/>
              <a:gd name="connsiteY21" fmla="*/ 4011 h 10045"/>
              <a:gd name="connsiteX22" fmla="*/ 2999 w 10031"/>
              <a:gd name="connsiteY22" fmla="*/ 3997 h 10045"/>
              <a:gd name="connsiteX23" fmla="*/ 3108 w 10031"/>
              <a:gd name="connsiteY23" fmla="*/ 4494 h 10045"/>
              <a:gd name="connsiteX24" fmla="*/ 3199 w 10031"/>
              <a:gd name="connsiteY24" fmla="*/ 4837 h 10045"/>
              <a:gd name="connsiteX25" fmla="*/ 3430 w 10031"/>
              <a:gd name="connsiteY25" fmla="*/ 4994 h 10045"/>
              <a:gd name="connsiteX26" fmla="*/ 3654 w 10031"/>
              <a:gd name="connsiteY26" fmla="*/ 5065 h 10045"/>
              <a:gd name="connsiteX27" fmla="*/ 4047 w 10031"/>
              <a:gd name="connsiteY27" fmla="*/ 4689 h 10045"/>
              <a:gd name="connsiteX28" fmla="*/ 5020 w 10031"/>
              <a:gd name="connsiteY28" fmla="*/ 5501 h 10045"/>
              <a:gd name="connsiteX29" fmla="*/ 7605 w 10031"/>
              <a:gd name="connsiteY29" fmla="*/ 5432 h 10045"/>
              <a:gd name="connsiteX30" fmla="*/ 8282 w 10031"/>
              <a:gd name="connsiteY30" fmla="*/ 7266 h 10045"/>
              <a:gd name="connsiteX31" fmla="*/ 9091 w 10031"/>
              <a:gd name="connsiteY31" fmla="*/ 8193 h 10045"/>
              <a:gd name="connsiteX32" fmla="*/ 9757 w 10031"/>
              <a:gd name="connsiteY32" fmla="*/ 8821 h 10045"/>
              <a:gd name="connsiteX33" fmla="*/ 10031 w 10031"/>
              <a:gd name="connsiteY33" fmla="*/ 10045 h 10045"/>
              <a:gd name="connsiteX0" fmla="*/ 11 w 10031"/>
              <a:gd name="connsiteY0" fmla="*/ 10000 h 10045"/>
              <a:gd name="connsiteX1" fmla="*/ 9 w 10031"/>
              <a:gd name="connsiteY1" fmla="*/ 4054 h 10045"/>
              <a:gd name="connsiteX2" fmla="*/ 472 w 10031"/>
              <a:gd name="connsiteY2" fmla="*/ 2312 h 10045"/>
              <a:gd name="connsiteX3" fmla="*/ 1148 w 10031"/>
              <a:gd name="connsiteY3" fmla="*/ 2019 h 10045"/>
              <a:gd name="connsiteX4" fmla="*/ 1442 w 10031"/>
              <a:gd name="connsiteY4" fmla="*/ 1703 h 10045"/>
              <a:gd name="connsiteX5" fmla="*/ 1607 w 10031"/>
              <a:gd name="connsiteY5" fmla="*/ 896 h 10045"/>
              <a:gd name="connsiteX6" fmla="*/ 1716 w 10031"/>
              <a:gd name="connsiteY6" fmla="*/ 876 h 10045"/>
              <a:gd name="connsiteX7" fmla="*/ 1799 w 10031"/>
              <a:gd name="connsiteY7" fmla="*/ 448 h 10045"/>
              <a:gd name="connsiteX8" fmla="*/ 1881 w 10031"/>
              <a:gd name="connsiteY8" fmla="*/ 47 h 10045"/>
              <a:gd name="connsiteX9" fmla="*/ 1965 w 10031"/>
              <a:gd name="connsiteY9" fmla="*/ 0 h 10045"/>
              <a:gd name="connsiteX10" fmla="*/ 2056 w 10031"/>
              <a:gd name="connsiteY10" fmla="*/ 324 h 10045"/>
              <a:gd name="connsiteX11" fmla="*/ 2125 w 10031"/>
              <a:gd name="connsiteY11" fmla="*/ 669 h 10045"/>
              <a:gd name="connsiteX12" fmla="*/ 2189 w 10031"/>
              <a:gd name="connsiteY12" fmla="*/ 1219 h 10045"/>
              <a:gd name="connsiteX13" fmla="*/ 2257 w 10031"/>
              <a:gd name="connsiteY13" fmla="*/ 1894 h 10045"/>
              <a:gd name="connsiteX14" fmla="*/ 2323 w 10031"/>
              <a:gd name="connsiteY14" fmla="*/ 2447 h 10045"/>
              <a:gd name="connsiteX15" fmla="*/ 2409 w 10031"/>
              <a:gd name="connsiteY15" fmla="*/ 2978 h 10045"/>
              <a:gd name="connsiteX16" fmla="*/ 2523 w 10031"/>
              <a:gd name="connsiteY16" fmla="*/ 3494 h 10045"/>
              <a:gd name="connsiteX17" fmla="*/ 2610 w 10031"/>
              <a:gd name="connsiteY17" fmla="*/ 3791 h 10045"/>
              <a:gd name="connsiteX18" fmla="*/ 2679 w 10031"/>
              <a:gd name="connsiteY18" fmla="*/ 3942 h 10045"/>
              <a:gd name="connsiteX19" fmla="*/ 2783 w 10031"/>
              <a:gd name="connsiteY19" fmla="*/ 4080 h 10045"/>
              <a:gd name="connsiteX20" fmla="*/ 2847 w 10031"/>
              <a:gd name="connsiteY20" fmla="*/ 4045 h 10045"/>
              <a:gd name="connsiteX21" fmla="*/ 2911 w 10031"/>
              <a:gd name="connsiteY21" fmla="*/ 4011 h 10045"/>
              <a:gd name="connsiteX22" fmla="*/ 2999 w 10031"/>
              <a:gd name="connsiteY22" fmla="*/ 3997 h 10045"/>
              <a:gd name="connsiteX23" fmla="*/ 3108 w 10031"/>
              <a:gd name="connsiteY23" fmla="*/ 4494 h 10045"/>
              <a:gd name="connsiteX24" fmla="*/ 3199 w 10031"/>
              <a:gd name="connsiteY24" fmla="*/ 4837 h 10045"/>
              <a:gd name="connsiteX25" fmla="*/ 3430 w 10031"/>
              <a:gd name="connsiteY25" fmla="*/ 4994 h 10045"/>
              <a:gd name="connsiteX26" fmla="*/ 3654 w 10031"/>
              <a:gd name="connsiteY26" fmla="*/ 5065 h 10045"/>
              <a:gd name="connsiteX27" fmla="*/ 4047 w 10031"/>
              <a:gd name="connsiteY27" fmla="*/ 4689 h 10045"/>
              <a:gd name="connsiteX28" fmla="*/ 5020 w 10031"/>
              <a:gd name="connsiteY28" fmla="*/ 5501 h 10045"/>
              <a:gd name="connsiteX29" fmla="*/ 7673 w 10031"/>
              <a:gd name="connsiteY29" fmla="*/ 5784 h 10045"/>
              <a:gd name="connsiteX30" fmla="*/ 8282 w 10031"/>
              <a:gd name="connsiteY30" fmla="*/ 7266 h 10045"/>
              <a:gd name="connsiteX31" fmla="*/ 9091 w 10031"/>
              <a:gd name="connsiteY31" fmla="*/ 8193 h 10045"/>
              <a:gd name="connsiteX32" fmla="*/ 9757 w 10031"/>
              <a:gd name="connsiteY32" fmla="*/ 8821 h 10045"/>
              <a:gd name="connsiteX33" fmla="*/ 10031 w 10031"/>
              <a:gd name="connsiteY33" fmla="*/ 10045 h 10045"/>
              <a:gd name="connsiteX0" fmla="*/ 11 w 10031"/>
              <a:gd name="connsiteY0" fmla="*/ 10000 h 10045"/>
              <a:gd name="connsiteX1" fmla="*/ 9 w 10031"/>
              <a:gd name="connsiteY1" fmla="*/ 4054 h 10045"/>
              <a:gd name="connsiteX2" fmla="*/ 472 w 10031"/>
              <a:gd name="connsiteY2" fmla="*/ 2312 h 10045"/>
              <a:gd name="connsiteX3" fmla="*/ 1148 w 10031"/>
              <a:gd name="connsiteY3" fmla="*/ 2019 h 10045"/>
              <a:gd name="connsiteX4" fmla="*/ 1442 w 10031"/>
              <a:gd name="connsiteY4" fmla="*/ 1703 h 10045"/>
              <a:gd name="connsiteX5" fmla="*/ 1607 w 10031"/>
              <a:gd name="connsiteY5" fmla="*/ 896 h 10045"/>
              <a:gd name="connsiteX6" fmla="*/ 1716 w 10031"/>
              <a:gd name="connsiteY6" fmla="*/ 876 h 10045"/>
              <a:gd name="connsiteX7" fmla="*/ 1799 w 10031"/>
              <a:gd name="connsiteY7" fmla="*/ 448 h 10045"/>
              <a:gd name="connsiteX8" fmla="*/ 1881 w 10031"/>
              <a:gd name="connsiteY8" fmla="*/ 47 h 10045"/>
              <a:gd name="connsiteX9" fmla="*/ 1965 w 10031"/>
              <a:gd name="connsiteY9" fmla="*/ 0 h 10045"/>
              <a:gd name="connsiteX10" fmla="*/ 2056 w 10031"/>
              <a:gd name="connsiteY10" fmla="*/ 324 h 10045"/>
              <a:gd name="connsiteX11" fmla="*/ 2125 w 10031"/>
              <a:gd name="connsiteY11" fmla="*/ 669 h 10045"/>
              <a:gd name="connsiteX12" fmla="*/ 2189 w 10031"/>
              <a:gd name="connsiteY12" fmla="*/ 1219 h 10045"/>
              <a:gd name="connsiteX13" fmla="*/ 2257 w 10031"/>
              <a:gd name="connsiteY13" fmla="*/ 1894 h 10045"/>
              <a:gd name="connsiteX14" fmla="*/ 2323 w 10031"/>
              <a:gd name="connsiteY14" fmla="*/ 2447 h 10045"/>
              <a:gd name="connsiteX15" fmla="*/ 2409 w 10031"/>
              <a:gd name="connsiteY15" fmla="*/ 2978 h 10045"/>
              <a:gd name="connsiteX16" fmla="*/ 2523 w 10031"/>
              <a:gd name="connsiteY16" fmla="*/ 3494 h 10045"/>
              <a:gd name="connsiteX17" fmla="*/ 2610 w 10031"/>
              <a:gd name="connsiteY17" fmla="*/ 3791 h 10045"/>
              <a:gd name="connsiteX18" fmla="*/ 2679 w 10031"/>
              <a:gd name="connsiteY18" fmla="*/ 3942 h 10045"/>
              <a:gd name="connsiteX19" fmla="*/ 2783 w 10031"/>
              <a:gd name="connsiteY19" fmla="*/ 4080 h 10045"/>
              <a:gd name="connsiteX20" fmla="*/ 2847 w 10031"/>
              <a:gd name="connsiteY20" fmla="*/ 4045 h 10045"/>
              <a:gd name="connsiteX21" fmla="*/ 2911 w 10031"/>
              <a:gd name="connsiteY21" fmla="*/ 4011 h 10045"/>
              <a:gd name="connsiteX22" fmla="*/ 2999 w 10031"/>
              <a:gd name="connsiteY22" fmla="*/ 3997 h 10045"/>
              <a:gd name="connsiteX23" fmla="*/ 3108 w 10031"/>
              <a:gd name="connsiteY23" fmla="*/ 4494 h 10045"/>
              <a:gd name="connsiteX24" fmla="*/ 3199 w 10031"/>
              <a:gd name="connsiteY24" fmla="*/ 4837 h 10045"/>
              <a:gd name="connsiteX25" fmla="*/ 3430 w 10031"/>
              <a:gd name="connsiteY25" fmla="*/ 4994 h 10045"/>
              <a:gd name="connsiteX26" fmla="*/ 3654 w 10031"/>
              <a:gd name="connsiteY26" fmla="*/ 5065 h 10045"/>
              <a:gd name="connsiteX27" fmla="*/ 4047 w 10031"/>
              <a:gd name="connsiteY27" fmla="*/ 4689 h 10045"/>
              <a:gd name="connsiteX28" fmla="*/ 5020 w 10031"/>
              <a:gd name="connsiteY28" fmla="*/ 5501 h 10045"/>
              <a:gd name="connsiteX29" fmla="*/ 7673 w 10031"/>
              <a:gd name="connsiteY29" fmla="*/ 5784 h 10045"/>
              <a:gd name="connsiteX30" fmla="*/ 8282 w 10031"/>
              <a:gd name="connsiteY30" fmla="*/ 7266 h 10045"/>
              <a:gd name="connsiteX31" fmla="*/ 9091 w 10031"/>
              <a:gd name="connsiteY31" fmla="*/ 8193 h 10045"/>
              <a:gd name="connsiteX32" fmla="*/ 9757 w 10031"/>
              <a:gd name="connsiteY32" fmla="*/ 8821 h 10045"/>
              <a:gd name="connsiteX33" fmla="*/ 10031 w 10031"/>
              <a:gd name="connsiteY33" fmla="*/ 10045 h 10045"/>
              <a:gd name="connsiteX0" fmla="*/ 11 w 10031"/>
              <a:gd name="connsiteY0" fmla="*/ 10000 h 10045"/>
              <a:gd name="connsiteX1" fmla="*/ 9 w 10031"/>
              <a:gd name="connsiteY1" fmla="*/ 4054 h 10045"/>
              <a:gd name="connsiteX2" fmla="*/ 472 w 10031"/>
              <a:gd name="connsiteY2" fmla="*/ 2312 h 10045"/>
              <a:gd name="connsiteX3" fmla="*/ 1148 w 10031"/>
              <a:gd name="connsiteY3" fmla="*/ 2019 h 10045"/>
              <a:gd name="connsiteX4" fmla="*/ 1442 w 10031"/>
              <a:gd name="connsiteY4" fmla="*/ 1703 h 10045"/>
              <a:gd name="connsiteX5" fmla="*/ 1607 w 10031"/>
              <a:gd name="connsiteY5" fmla="*/ 896 h 10045"/>
              <a:gd name="connsiteX6" fmla="*/ 1716 w 10031"/>
              <a:gd name="connsiteY6" fmla="*/ 876 h 10045"/>
              <a:gd name="connsiteX7" fmla="*/ 1799 w 10031"/>
              <a:gd name="connsiteY7" fmla="*/ 448 h 10045"/>
              <a:gd name="connsiteX8" fmla="*/ 1881 w 10031"/>
              <a:gd name="connsiteY8" fmla="*/ 47 h 10045"/>
              <a:gd name="connsiteX9" fmla="*/ 1965 w 10031"/>
              <a:gd name="connsiteY9" fmla="*/ 0 h 10045"/>
              <a:gd name="connsiteX10" fmla="*/ 2056 w 10031"/>
              <a:gd name="connsiteY10" fmla="*/ 324 h 10045"/>
              <a:gd name="connsiteX11" fmla="*/ 2125 w 10031"/>
              <a:gd name="connsiteY11" fmla="*/ 669 h 10045"/>
              <a:gd name="connsiteX12" fmla="*/ 2189 w 10031"/>
              <a:gd name="connsiteY12" fmla="*/ 1219 h 10045"/>
              <a:gd name="connsiteX13" fmla="*/ 2257 w 10031"/>
              <a:gd name="connsiteY13" fmla="*/ 1894 h 10045"/>
              <a:gd name="connsiteX14" fmla="*/ 2323 w 10031"/>
              <a:gd name="connsiteY14" fmla="*/ 2447 h 10045"/>
              <a:gd name="connsiteX15" fmla="*/ 2409 w 10031"/>
              <a:gd name="connsiteY15" fmla="*/ 2978 h 10045"/>
              <a:gd name="connsiteX16" fmla="*/ 2523 w 10031"/>
              <a:gd name="connsiteY16" fmla="*/ 3494 h 10045"/>
              <a:gd name="connsiteX17" fmla="*/ 2610 w 10031"/>
              <a:gd name="connsiteY17" fmla="*/ 3791 h 10045"/>
              <a:gd name="connsiteX18" fmla="*/ 2679 w 10031"/>
              <a:gd name="connsiteY18" fmla="*/ 3942 h 10045"/>
              <a:gd name="connsiteX19" fmla="*/ 2783 w 10031"/>
              <a:gd name="connsiteY19" fmla="*/ 4080 h 10045"/>
              <a:gd name="connsiteX20" fmla="*/ 2847 w 10031"/>
              <a:gd name="connsiteY20" fmla="*/ 4045 h 10045"/>
              <a:gd name="connsiteX21" fmla="*/ 2911 w 10031"/>
              <a:gd name="connsiteY21" fmla="*/ 4011 h 10045"/>
              <a:gd name="connsiteX22" fmla="*/ 2999 w 10031"/>
              <a:gd name="connsiteY22" fmla="*/ 3997 h 10045"/>
              <a:gd name="connsiteX23" fmla="*/ 3108 w 10031"/>
              <a:gd name="connsiteY23" fmla="*/ 4494 h 10045"/>
              <a:gd name="connsiteX24" fmla="*/ 3199 w 10031"/>
              <a:gd name="connsiteY24" fmla="*/ 4837 h 10045"/>
              <a:gd name="connsiteX25" fmla="*/ 3430 w 10031"/>
              <a:gd name="connsiteY25" fmla="*/ 4994 h 10045"/>
              <a:gd name="connsiteX26" fmla="*/ 3654 w 10031"/>
              <a:gd name="connsiteY26" fmla="*/ 5065 h 10045"/>
              <a:gd name="connsiteX27" fmla="*/ 4047 w 10031"/>
              <a:gd name="connsiteY27" fmla="*/ 4689 h 10045"/>
              <a:gd name="connsiteX28" fmla="*/ 5020 w 10031"/>
              <a:gd name="connsiteY28" fmla="*/ 5501 h 10045"/>
              <a:gd name="connsiteX29" fmla="*/ 7673 w 10031"/>
              <a:gd name="connsiteY29" fmla="*/ 5784 h 10045"/>
              <a:gd name="connsiteX30" fmla="*/ 8282 w 10031"/>
              <a:gd name="connsiteY30" fmla="*/ 7266 h 10045"/>
              <a:gd name="connsiteX31" fmla="*/ 9091 w 10031"/>
              <a:gd name="connsiteY31" fmla="*/ 8193 h 10045"/>
              <a:gd name="connsiteX32" fmla="*/ 9757 w 10031"/>
              <a:gd name="connsiteY32" fmla="*/ 8821 h 10045"/>
              <a:gd name="connsiteX33" fmla="*/ 10031 w 10031"/>
              <a:gd name="connsiteY33" fmla="*/ 10045 h 10045"/>
              <a:gd name="connsiteX0" fmla="*/ 11 w 10031"/>
              <a:gd name="connsiteY0" fmla="*/ 10000 h 10045"/>
              <a:gd name="connsiteX1" fmla="*/ 9 w 10031"/>
              <a:gd name="connsiteY1" fmla="*/ 4054 h 10045"/>
              <a:gd name="connsiteX2" fmla="*/ 472 w 10031"/>
              <a:gd name="connsiteY2" fmla="*/ 2312 h 10045"/>
              <a:gd name="connsiteX3" fmla="*/ 1148 w 10031"/>
              <a:gd name="connsiteY3" fmla="*/ 2019 h 10045"/>
              <a:gd name="connsiteX4" fmla="*/ 1442 w 10031"/>
              <a:gd name="connsiteY4" fmla="*/ 1703 h 10045"/>
              <a:gd name="connsiteX5" fmla="*/ 1607 w 10031"/>
              <a:gd name="connsiteY5" fmla="*/ 896 h 10045"/>
              <a:gd name="connsiteX6" fmla="*/ 1716 w 10031"/>
              <a:gd name="connsiteY6" fmla="*/ 876 h 10045"/>
              <a:gd name="connsiteX7" fmla="*/ 1799 w 10031"/>
              <a:gd name="connsiteY7" fmla="*/ 448 h 10045"/>
              <a:gd name="connsiteX8" fmla="*/ 1881 w 10031"/>
              <a:gd name="connsiteY8" fmla="*/ 47 h 10045"/>
              <a:gd name="connsiteX9" fmla="*/ 1965 w 10031"/>
              <a:gd name="connsiteY9" fmla="*/ 0 h 10045"/>
              <a:gd name="connsiteX10" fmla="*/ 2056 w 10031"/>
              <a:gd name="connsiteY10" fmla="*/ 324 h 10045"/>
              <a:gd name="connsiteX11" fmla="*/ 2125 w 10031"/>
              <a:gd name="connsiteY11" fmla="*/ 669 h 10045"/>
              <a:gd name="connsiteX12" fmla="*/ 2189 w 10031"/>
              <a:gd name="connsiteY12" fmla="*/ 1219 h 10045"/>
              <a:gd name="connsiteX13" fmla="*/ 2257 w 10031"/>
              <a:gd name="connsiteY13" fmla="*/ 1894 h 10045"/>
              <a:gd name="connsiteX14" fmla="*/ 2323 w 10031"/>
              <a:gd name="connsiteY14" fmla="*/ 2447 h 10045"/>
              <a:gd name="connsiteX15" fmla="*/ 2409 w 10031"/>
              <a:gd name="connsiteY15" fmla="*/ 2978 h 10045"/>
              <a:gd name="connsiteX16" fmla="*/ 2523 w 10031"/>
              <a:gd name="connsiteY16" fmla="*/ 3494 h 10045"/>
              <a:gd name="connsiteX17" fmla="*/ 2610 w 10031"/>
              <a:gd name="connsiteY17" fmla="*/ 3791 h 10045"/>
              <a:gd name="connsiteX18" fmla="*/ 2679 w 10031"/>
              <a:gd name="connsiteY18" fmla="*/ 3942 h 10045"/>
              <a:gd name="connsiteX19" fmla="*/ 2783 w 10031"/>
              <a:gd name="connsiteY19" fmla="*/ 4080 h 10045"/>
              <a:gd name="connsiteX20" fmla="*/ 2847 w 10031"/>
              <a:gd name="connsiteY20" fmla="*/ 4045 h 10045"/>
              <a:gd name="connsiteX21" fmla="*/ 2911 w 10031"/>
              <a:gd name="connsiteY21" fmla="*/ 4011 h 10045"/>
              <a:gd name="connsiteX22" fmla="*/ 2999 w 10031"/>
              <a:gd name="connsiteY22" fmla="*/ 3997 h 10045"/>
              <a:gd name="connsiteX23" fmla="*/ 3108 w 10031"/>
              <a:gd name="connsiteY23" fmla="*/ 4494 h 10045"/>
              <a:gd name="connsiteX24" fmla="*/ 3199 w 10031"/>
              <a:gd name="connsiteY24" fmla="*/ 4837 h 10045"/>
              <a:gd name="connsiteX25" fmla="*/ 3430 w 10031"/>
              <a:gd name="connsiteY25" fmla="*/ 4994 h 10045"/>
              <a:gd name="connsiteX26" fmla="*/ 3654 w 10031"/>
              <a:gd name="connsiteY26" fmla="*/ 5065 h 10045"/>
              <a:gd name="connsiteX27" fmla="*/ 4047 w 10031"/>
              <a:gd name="connsiteY27" fmla="*/ 4689 h 10045"/>
              <a:gd name="connsiteX28" fmla="*/ 5020 w 10031"/>
              <a:gd name="connsiteY28" fmla="*/ 5501 h 10045"/>
              <a:gd name="connsiteX29" fmla="*/ 7673 w 10031"/>
              <a:gd name="connsiteY29" fmla="*/ 5784 h 10045"/>
              <a:gd name="connsiteX30" fmla="*/ 8282 w 10031"/>
              <a:gd name="connsiteY30" fmla="*/ 7266 h 10045"/>
              <a:gd name="connsiteX31" fmla="*/ 9091 w 10031"/>
              <a:gd name="connsiteY31" fmla="*/ 8193 h 10045"/>
              <a:gd name="connsiteX32" fmla="*/ 9757 w 10031"/>
              <a:gd name="connsiteY32" fmla="*/ 8821 h 10045"/>
              <a:gd name="connsiteX33" fmla="*/ 10031 w 10031"/>
              <a:gd name="connsiteY33" fmla="*/ 10045 h 10045"/>
              <a:gd name="connsiteX0" fmla="*/ 11 w 10031"/>
              <a:gd name="connsiteY0" fmla="*/ 10000 h 10045"/>
              <a:gd name="connsiteX1" fmla="*/ 9 w 10031"/>
              <a:gd name="connsiteY1" fmla="*/ 4054 h 10045"/>
              <a:gd name="connsiteX2" fmla="*/ 472 w 10031"/>
              <a:gd name="connsiteY2" fmla="*/ 2312 h 10045"/>
              <a:gd name="connsiteX3" fmla="*/ 1148 w 10031"/>
              <a:gd name="connsiteY3" fmla="*/ 2019 h 10045"/>
              <a:gd name="connsiteX4" fmla="*/ 1442 w 10031"/>
              <a:gd name="connsiteY4" fmla="*/ 1703 h 10045"/>
              <a:gd name="connsiteX5" fmla="*/ 1607 w 10031"/>
              <a:gd name="connsiteY5" fmla="*/ 896 h 10045"/>
              <a:gd name="connsiteX6" fmla="*/ 1716 w 10031"/>
              <a:gd name="connsiteY6" fmla="*/ 876 h 10045"/>
              <a:gd name="connsiteX7" fmla="*/ 1799 w 10031"/>
              <a:gd name="connsiteY7" fmla="*/ 448 h 10045"/>
              <a:gd name="connsiteX8" fmla="*/ 1881 w 10031"/>
              <a:gd name="connsiteY8" fmla="*/ 47 h 10045"/>
              <a:gd name="connsiteX9" fmla="*/ 1965 w 10031"/>
              <a:gd name="connsiteY9" fmla="*/ 0 h 10045"/>
              <a:gd name="connsiteX10" fmla="*/ 2056 w 10031"/>
              <a:gd name="connsiteY10" fmla="*/ 324 h 10045"/>
              <a:gd name="connsiteX11" fmla="*/ 2125 w 10031"/>
              <a:gd name="connsiteY11" fmla="*/ 669 h 10045"/>
              <a:gd name="connsiteX12" fmla="*/ 2189 w 10031"/>
              <a:gd name="connsiteY12" fmla="*/ 1219 h 10045"/>
              <a:gd name="connsiteX13" fmla="*/ 2257 w 10031"/>
              <a:gd name="connsiteY13" fmla="*/ 1894 h 10045"/>
              <a:gd name="connsiteX14" fmla="*/ 2323 w 10031"/>
              <a:gd name="connsiteY14" fmla="*/ 2447 h 10045"/>
              <a:gd name="connsiteX15" fmla="*/ 2409 w 10031"/>
              <a:gd name="connsiteY15" fmla="*/ 2978 h 10045"/>
              <a:gd name="connsiteX16" fmla="*/ 2523 w 10031"/>
              <a:gd name="connsiteY16" fmla="*/ 3494 h 10045"/>
              <a:gd name="connsiteX17" fmla="*/ 2610 w 10031"/>
              <a:gd name="connsiteY17" fmla="*/ 3791 h 10045"/>
              <a:gd name="connsiteX18" fmla="*/ 2679 w 10031"/>
              <a:gd name="connsiteY18" fmla="*/ 3942 h 10045"/>
              <a:gd name="connsiteX19" fmla="*/ 2783 w 10031"/>
              <a:gd name="connsiteY19" fmla="*/ 4080 h 10045"/>
              <a:gd name="connsiteX20" fmla="*/ 2847 w 10031"/>
              <a:gd name="connsiteY20" fmla="*/ 4045 h 10045"/>
              <a:gd name="connsiteX21" fmla="*/ 2911 w 10031"/>
              <a:gd name="connsiteY21" fmla="*/ 4011 h 10045"/>
              <a:gd name="connsiteX22" fmla="*/ 2999 w 10031"/>
              <a:gd name="connsiteY22" fmla="*/ 3997 h 10045"/>
              <a:gd name="connsiteX23" fmla="*/ 3108 w 10031"/>
              <a:gd name="connsiteY23" fmla="*/ 4494 h 10045"/>
              <a:gd name="connsiteX24" fmla="*/ 3199 w 10031"/>
              <a:gd name="connsiteY24" fmla="*/ 4837 h 10045"/>
              <a:gd name="connsiteX25" fmla="*/ 3430 w 10031"/>
              <a:gd name="connsiteY25" fmla="*/ 4994 h 10045"/>
              <a:gd name="connsiteX26" fmla="*/ 3654 w 10031"/>
              <a:gd name="connsiteY26" fmla="*/ 5065 h 10045"/>
              <a:gd name="connsiteX27" fmla="*/ 4047 w 10031"/>
              <a:gd name="connsiteY27" fmla="*/ 4689 h 10045"/>
              <a:gd name="connsiteX28" fmla="*/ 5020 w 10031"/>
              <a:gd name="connsiteY28" fmla="*/ 5501 h 10045"/>
              <a:gd name="connsiteX29" fmla="*/ 7673 w 10031"/>
              <a:gd name="connsiteY29" fmla="*/ 5784 h 10045"/>
              <a:gd name="connsiteX30" fmla="*/ 8282 w 10031"/>
              <a:gd name="connsiteY30" fmla="*/ 7266 h 10045"/>
              <a:gd name="connsiteX31" fmla="*/ 9091 w 10031"/>
              <a:gd name="connsiteY31" fmla="*/ 8193 h 10045"/>
              <a:gd name="connsiteX32" fmla="*/ 9757 w 10031"/>
              <a:gd name="connsiteY32" fmla="*/ 8821 h 10045"/>
              <a:gd name="connsiteX33" fmla="*/ 10031 w 10031"/>
              <a:gd name="connsiteY33" fmla="*/ 10045 h 10045"/>
              <a:gd name="connsiteX0" fmla="*/ 11 w 10031"/>
              <a:gd name="connsiteY0" fmla="*/ 10000 h 10045"/>
              <a:gd name="connsiteX1" fmla="*/ 9 w 10031"/>
              <a:gd name="connsiteY1" fmla="*/ 4054 h 10045"/>
              <a:gd name="connsiteX2" fmla="*/ 472 w 10031"/>
              <a:gd name="connsiteY2" fmla="*/ 2312 h 10045"/>
              <a:gd name="connsiteX3" fmla="*/ 1148 w 10031"/>
              <a:gd name="connsiteY3" fmla="*/ 2019 h 10045"/>
              <a:gd name="connsiteX4" fmla="*/ 1442 w 10031"/>
              <a:gd name="connsiteY4" fmla="*/ 1703 h 10045"/>
              <a:gd name="connsiteX5" fmla="*/ 1607 w 10031"/>
              <a:gd name="connsiteY5" fmla="*/ 896 h 10045"/>
              <a:gd name="connsiteX6" fmla="*/ 1716 w 10031"/>
              <a:gd name="connsiteY6" fmla="*/ 876 h 10045"/>
              <a:gd name="connsiteX7" fmla="*/ 1799 w 10031"/>
              <a:gd name="connsiteY7" fmla="*/ 448 h 10045"/>
              <a:gd name="connsiteX8" fmla="*/ 1881 w 10031"/>
              <a:gd name="connsiteY8" fmla="*/ 47 h 10045"/>
              <a:gd name="connsiteX9" fmla="*/ 1965 w 10031"/>
              <a:gd name="connsiteY9" fmla="*/ 0 h 10045"/>
              <a:gd name="connsiteX10" fmla="*/ 2056 w 10031"/>
              <a:gd name="connsiteY10" fmla="*/ 324 h 10045"/>
              <a:gd name="connsiteX11" fmla="*/ 2125 w 10031"/>
              <a:gd name="connsiteY11" fmla="*/ 669 h 10045"/>
              <a:gd name="connsiteX12" fmla="*/ 2189 w 10031"/>
              <a:gd name="connsiteY12" fmla="*/ 1219 h 10045"/>
              <a:gd name="connsiteX13" fmla="*/ 2257 w 10031"/>
              <a:gd name="connsiteY13" fmla="*/ 1894 h 10045"/>
              <a:gd name="connsiteX14" fmla="*/ 2323 w 10031"/>
              <a:gd name="connsiteY14" fmla="*/ 2447 h 10045"/>
              <a:gd name="connsiteX15" fmla="*/ 2409 w 10031"/>
              <a:gd name="connsiteY15" fmla="*/ 2978 h 10045"/>
              <a:gd name="connsiteX16" fmla="*/ 2523 w 10031"/>
              <a:gd name="connsiteY16" fmla="*/ 3494 h 10045"/>
              <a:gd name="connsiteX17" fmla="*/ 2610 w 10031"/>
              <a:gd name="connsiteY17" fmla="*/ 3791 h 10045"/>
              <a:gd name="connsiteX18" fmla="*/ 2679 w 10031"/>
              <a:gd name="connsiteY18" fmla="*/ 3942 h 10045"/>
              <a:gd name="connsiteX19" fmla="*/ 2783 w 10031"/>
              <a:gd name="connsiteY19" fmla="*/ 4080 h 10045"/>
              <a:gd name="connsiteX20" fmla="*/ 2847 w 10031"/>
              <a:gd name="connsiteY20" fmla="*/ 4045 h 10045"/>
              <a:gd name="connsiteX21" fmla="*/ 2911 w 10031"/>
              <a:gd name="connsiteY21" fmla="*/ 4011 h 10045"/>
              <a:gd name="connsiteX22" fmla="*/ 2999 w 10031"/>
              <a:gd name="connsiteY22" fmla="*/ 3997 h 10045"/>
              <a:gd name="connsiteX23" fmla="*/ 3108 w 10031"/>
              <a:gd name="connsiteY23" fmla="*/ 4494 h 10045"/>
              <a:gd name="connsiteX24" fmla="*/ 3199 w 10031"/>
              <a:gd name="connsiteY24" fmla="*/ 4837 h 10045"/>
              <a:gd name="connsiteX25" fmla="*/ 3430 w 10031"/>
              <a:gd name="connsiteY25" fmla="*/ 4994 h 10045"/>
              <a:gd name="connsiteX26" fmla="*/ 3654 w 10031"/>
              <a:gd name="connsiteY26" fmla="*/ 5065 h 10045"/>
              <a:gd name="connsiteX27" fmla="*/ 4047 w 10031"/>
              <a:gd name="connsiteY27" fmla="*/ 4689 h 10045"/>
              <a:gd name="connsiteX28" fmla="*/ 5020 w 10031"/>
              <a:gd name="connsiteY28" fmla="*/ 5501 h 10045"/>
              <a:gd name="connsiteX29" fmla="*/ 7673 w 10031"/>
              <a:gd name="connsiteY29" fmla="*/ 5784 h 10045"/>
              <a:gd name="connsiteX30" fmla="*/ 8282 w 10031"/>
              <a:gd name="connsiteY30" fmla="*/ 7266 h 10045"/>
              <a:gd name="connsiteX31" fmla="*/ 9091 w 10031"/>
              <a:gd name="connsiteY31" fmla="*/ 8193 h 10045"/>
              <a:gd name="connsiteX32" fmla="*/ 9757 w 10031"/>
              <a:gd name="connsiteY32" fmla="*/ 8821 h 10045"/>
              <a:gd name="connsiteX33" fmla="*/ 10031 w 10031"/>
              <a:gd name="connsiteY33" fmla="*/ 10045 h 10045"/>
              <a:gd name="connsiteX0" fmla="*/ 11 w 10031"/>
              <a:gd name="connsiteY0" fmla="*/ 10000 h 10045"/>
              <a:gd name="connsiteX1" fmla="*/ 9 w 10031"/>
              <a:gd name="connsiteY1" fmla="*/ 4054 h 10045"/>
              <a:gd name="connsiteX2" fmla="*/ 472 w 10031"/>
              <a:gd name="connsiteY2" fmla="*/ 2312 h 10045"/>
              <a:gd name="connsiteX3" fmla="*/ 1148 w 10031"/>
              <a:gd name="connsiteY3" fmla="*/ 2019 h 10045"/>
              <a:gd name="connsiteX4" fmla="*/ 1442 w 10031"/>
              <a:gd name="connsiteY4" fmla="*/ 1703 h 10045"/>
              <a:gd name="connsiteX5" fmla="*/ 1607 w 10031"/>
              <a:gd name="connsiteY5" fmla="*/ 896 h 10045"/>
              <a:gd name="connsiteX6" fmla="*/ 1716 w 10031"/>
              <a:gd name="connsiteY6" fmla="*/ 876 h 10045"/>
              <a:gd name="connsiteX7" fmla="*/ 1799 w 10031"/>
              <a:gd name="connsiteY7" fmla="*/ 448 h 10045"/>
              <a:gd name="connsiteX8" fmla="*/ 1881 w 10031"/>
              <a:gd name="connsiteY8" fmla="*/ 47 h 10045"/>
              <a:gd name="connsiteX9" fmla="*/ 1965 w 10031"/>
              <a:gd name="connsiteY9" fmla="*/ 0 h 10045"/>
              <a:gd name="connsiteX10" fmla="*/ 2056 w 10031"/>
              <a:gd name="connsiteY10" fmla="*/ 324 h 10045"/>
              <a:gd name="connsiteX11" fmla="*/ 2125 w 10031"/>
              <a:gd name="connsiteY11" fmla="*/ 669 h 10045"/>
              <a:gd name="connsiteX12" fmla="*/ 2189 w 10031"/>
              <a:gd name="connsiteY12" fmla="*/ 1219 h 10045"/>
              <a:gd name="connsiteX13" fmla="*/ 2257 w 10031"/>
              <a:gd name="connsiteY13" fmla="*/ 1894 h 10045"/>
              <a:gd name="connsiteX14" fmla="*/ 2323 w 10031"/>
              <a:gd name="connsiteY14" fmla="*/ 2447 h 10045"/>
              <a:gd name="connsiteX15" fmla="*/ 2409 w 10031"/>
              <a:gd name="connsiteY15" fmla="*/ 2978 h 10045"/>
              <a:gd name="connsiteX16" fmla="*/ 2523 w 10031"/>
              <a:gd name="connsiteY16" fmla="*/ 3494 h 10045"/>
              <a:gd name="connsiteX17" fmla="*/ 2610 w 10031"/>
              <a:gd name="connsiteY17" fmla="*/ 3791 h 10045"/>
              <a:gd name="connsiteX18" fmla="*/ 2679 w 10031"/>
              <a:gd name="connsiteY18" fmla="*/ 3942 h 10045"/>
              <a:gd name="connsiteX19" fmla="*/ 2783 w 10031"/>
              <a:gd name="connsiteY19" fmla="*/ 4080 h 10045"/>
              <a:gd name="connsiteX20" fmla="*/ 2847 w 10031"/>
              <a:gd name="connsiteY20" fmla="*/ 4045 h 10045"/>
              <a:gd name="connsiteX21" fmla="*/ 2911 w 10031"/>
              <a:gd name="connsiteY21" fmla="*/ 4011 h 10045"/>
              <a:gd name="connsiteX22" fmla="*/ 2999 w 10031"/>
              <a:gd name="connsiteY22" fmla="*/ 3997 h 10045"/>
              <a:gd name="connsiteX23" fmla="*/ 3108 w 10031"/>
              <a:gd name="connsiteY23" fmla="*/ 4494 h 10045"/>
              <a:gd name="connsiteX24" fmla="*/ 3199 w 10031"/>
              <a:gd name="connsiteY24" fmla="*/ 4837 h 10045"/>
              <a:gd name="connsiteX25" fmla="*/ 3430 w 10031"/>
              <a:gd name="connsiteY25" fmla="*/ 4994 h 10045"/>
              <a:gd name="connsiteX26" fmla="*/ 3654 w 10031"/>
              <a:gd name="connsiteY26" fmla="*/ 5065 h 10045"/>
              <a:gd name="connsiteX27" fmla="*/ 4047 w 10031"/>
              <a:gd name="connsiteY27" fmla="*/ 4689 h 10045"/>
              <a:gd name="connsiteX28" fmla="*/ 5020 w 10031"/>
              <a:gd name="connsiteY28" fmla="*/ 5501 h 10045"/>
              <a:gd name="connsiteX29" fmla="*/ 7673 w 10031"/>
              <a:gd name="connsiteY29" fmla="*/ 5784 h 10045"/>
              <a:gd name="connsiteX30" fmla="*/ 8282 w 10031"/>
              <a:gd name="connsiteY30" fmla="*/ 7266 h 10045"/>
              <a:gd name="connsiteX31" fmla="*/ 9091 w 10031"/>
              <a:gd name="connsiteY31" fmla="*/ 8193 h 10045"/>
              <a:gd name="connsiteX32" fmla="*/ 9757 w 10031"/>
              <a:gd name="connsiteY32" fmla="*/ 8821 h 10045"/>
              <a:gd name="connsiteX33" fmla="*/ 10031 w 10031"/>
              <a:gd name="connsiteY33" fmla="*/ 10045 h 10045"/>
              <a:gd name="connsiteX0" fmla="*/ 11 w 10031"/>
              <a:gd name="connsiteY0" fmla="*/ 10000 h 10045"/>
              <a:gd name="connsiteX1" fmla="*/ 9 w 10031"/>
              <a:gd name="connsiteY1" fmla="*/ 4054 h 10045"/>
              <a:gd name="connsiteX2" fmla="*/ 472 w 10031"/>
              <a:gd name="connsiteY2" fmla="*/ 2312 h 10045"/>
              <a:gd name="connsiteX3" fmla="*/ 1148 w 10031"/>
              <a:gd name="connsiteY3" fmla="*/ 2019 h 10045"/>
              <a:gd name="connsiteX4" fmla="*/ 1442 w 10031"/>
              <a:gd name="connsiteY4" fmla="*/ 1703 h 10045"/>
              <a:gd name="connsiteX5" fmla="*/ 1607 w 10031"/>
              <a:gd name="connsiteY5" fmla="*/ 896 h 10045"/>
              <a:gd name="connsiteX6" fmla="*/ 1716 w 10031"/>
              <a:gd name="connsiteY6" fmla="*/ 876 h 10045"/>
              <a:gd name="connsiteX7" fmla="*/ 1799 w 10031"/>
              <a:gd name="connsiteY7" fmla="*/ 448 h 10045"/>
              <a:gd name="connsiteX8" fmla="*/ 1881 w 10031"/>
              <a:gd name="connsiteY8" fmla="*/ 47 h 10045"/>
              <a:gd name="connsiteX9" fmla="*/ 1965 w 10031"/>
              <a:gd name="connsiteY9" fmla="*/ 0 h 10045"/>
              <a:gd name="connsiteX10" fmla="*/ 2056 w 10031"/>
              <a:gd name="connsiteY10" fmla="*/ 324 h 10045"/>
              <a:gd name="connsiteX11" fmla="*/ 2125 w 10031"/>
              <a:gd name="connsiteY11" fmla="*/ 669 h 10045"/>
              <a:gd name="connsiteX12" fmla="*/ 2189 w 10031"/>
              <a:gd name="connsiteY12" fmla="*/ 1219 h 10045"/>
              <a:gd name="connsiteX13" fmla="*/ 2257 w 10031"/>
              <a:gd name="connsiteY13" fmla="*/ 1894 h 10045"/>
              <a:gd name="connsiteX14" fmla="*/ 2323 w 10031"/>
              <a:gd name="connsiteY14" fmla="*/ 2447 h 10045"/>
              <a:gd name="connsiteX15" fmla="*/ 2409 w 10031"/>
              <a:gd name="connsiteY15" fmla="*/ 2978 h 10045"/>
              <a:gd name="connsiteX16" fmla="*/ 2523 w 10031"/>
              <a:gd name="connsiteY16" fmla="*/ 3494 h 10045"/>
              <a:gd name="connsiteX17" fmla="*/ 2610 w 10031"/>
              <a:gd name="connsiteY17" fmla="*/ 3791 h 10045"/>
              <a:gd name="connsiteX18" fmla="*/ 2679 w 10031"/>
              <a:gd name="connsiteY18" fmla="*/ 3942 h 10045"/>
              <a:gd name="connsiteX19" fmla="*/ 2783 w 10031"/>
              <a:gd name="connsiteY19" fmla="*/ 4080 h 10045"/>
              <a:gd name="connsiteX20" fmla="*/ 2847 w 10031"/>
              <a:gd name="connsiteY20" fmla="*/ 4045 h 10045"/>
              <a:gd name="connsiteX21" fmla="*/ 2911 w 10031"/>
              <a:gd name="connsiteY21" fmla="*/ 4011 h 10045"/>
              <a:gd name="connsiteX22" fmla="*/ 2999 w 10031"/>
              <a:gd name="connsiteY22" fmla="*/ 3997 h 10045"/>
              <a:gd name="connsiteX23" fmla="*/ 3108 w 10031"/>
              <a:gd name="connsiteY23" fmla="*/ 4494 h 10045"/>
              <a:gd name="connsiteX24" fmla="*/ 3199 w 10031"/>
              <a:gd name="connsiteY24" fmla="*/ 4837 h 10045"/>
              <a:gd name="connsiteX25" fmla="*/ 3430 w 10031"/>
              <a:gd name="connsiteY25" fmla="*/ 4994 h 10045"/>
              <a:gd name="connsiteX26" fmla="*/ 3654 w 10031"/>
              <a:gd name="connsiteY26" fmla="*/ 5065 h 10045"/>
              <a:gd name="connsiteX27" fmla="*/ 4047 w 10031"/>
              <a:gd name="connsiteY27" fmla="*/ 4689 h 10045"/>
              <a:gd name="connsiteX28" fmla="*/ 5020 w 10031"/>
              <a:gd name="connsiteY28" fmla="*/ 5501 h 10045"/>
              <a:gd name="connsiteX29" fmla="*/ 7673 w 10031"/>
              <a:gd name="connsiteY29" fmla="*/ 5784 h 10045"/>
              <a:gd name="connsiteX30" fmla="*/ 8282 w 10031"/>
              <a:gd name="connsiteY30" fmla="*/ 7266 h 10045"/>
              <a:gd name="connsiteX31" fmla="*/ 9091 w 10031"/>
              <a:gd name="connsiteY31" fmla="*/ 8193 h 10045"/>
              <a:gd name="connsiteX32" fmla="*/ 9757 w 10031"/>
              <a:gd name="connsiteY32" fmla="*/ 8821 h 10045"/>
              <a:gd name="connsiteX33" fmla="*/ 10031 w 10031"/>
              <a:gd name="connsiteY33" fmla="*/ 10045 h 10045"/>
              <a:gd name="connsiteX0" fmla="*/ 11 w 10031"/>
              <a:gd name="connsiteY0" fmla="*/ 10000 h 10045"/>
              <a:gd name="connsiteX1" fmla="*/ 9 w 10031"/>
              <a:gd name="connsiteY1" fmla="*/ 4054 h 10045"/>
              <a:gd name="connsiteX2" fmla="*/ 472 w 10031"/>
              <a:gd name="connsiteY2" fmla="*/ 2312 h 10045"/>
              <a:gd name="connsiteX3" fmla="*/ 1148 w 10031"/>
              <a:gd name="connsiteY3" fmla="*/ 2019 h 10045"/>
              <a:gd name="connsiteX4" fmla="*/ 1442 w 10031"/>
              <a:gd name="connsiteY4" fmla="*/ 1703 h 10045"/>
              <a:gd name="connsiteX5" fmla="*/ 1607 w 10031"/>
              <a:gd name="connsiteY5" fmla="*/ 896 h 10045"/>
              <a:gd name="connsiteX6" fmla="*/ 1716 w 10031"/>
              <a:gd name="connsiteY6" fmla="*/ 876 h 10045"/>
              <a:gd name="connsiteX7" fmla="*/ 1799 w 10031"/>
              <a:gd name="connsiteY7" fmla="*/ 448 h 10045"/>
              <a:gd name="connsiteX8" fmla="*/ 1881 w 10031"/>
              <a:gd name="connsiteY8" fmla="*/ 47 h 10045"/>
              <a:gd name="connsiteX9" fmla="*/ 1965 w 10031"/>
              <a:gd name="connsiteY9" fmla="*/ 0 h 10045"/>
              <a:gd name="connsiteX10" fmla="*/ 2056 w 10031"/>
              <a:gd name="connsiteY10" fmla="*/ 324 h 10045"/>
              <a:gd name="connsiteX11" fmla="*/ 2125 w 10031"/>
              <a:gd name="connsiteY11" fmla="*/ 669 h 10045"/>
              <a:gd name="connsiteX12" fmla="*/ 2189 w 10031"/>
              <a:gd name="connsiteY12" fmla="*/ 1219 h 10045"/>
              <a:gd name="connsiteX13" fmla="*/ 2257 w 10031"/>
              <a:gd name="connsiteY13" fmla="*/ 1894 h 10045"/>
              <a:gd name="connsiteX14" fmla="*/ 2323 w 10031"/>
              <a:gd name="connsiteY14" fmla="*/ 2447 h 10045"/>
              <a:gd name="connsiteX15" fmla="*/ 2409 w 10031"/>
              <a:gd name="connsiteY15" fmla="*/ 2978 h 10045"/>
              <a:gd name="connsiteX16" fmla="*/ 2523 w 10031"/>
              <a:gd name="connsiteY16" fmla="*/ 3494 h 10045"/>
              <a:gd name="connsiteX17" fmla="*/ 2610 w 10031"/>
              <a:gd name="connsiteY17" fmla="*/ 3791 h 10045"/>
              <a:gd name="connsiteX18" fmla="*/ 2679 w 10031"/>
              <a:gd name="connsiteY18" fmla="*/ 3942 h 10045"/>
              <a:gd name="connsiteX19" fmla="*/ 2783 w 10031"/>
              <a:gd name="connsiteY19" fmla="*/ 4080 h 10045"/>
              <a:gd name="connsiteX20" fmla="*/ 2847 w 10031"/>
              <a:gd name="connsiteY20" fmla="*/ 4045 h 10045"/>
              <a:gd name="connsiteX21" fmla="*/ 2911 w 10031"/>
              <a:gd name="connsiteY21" fmla="*/ 4011 h 10045"/>
              <a:gd name="connsiteX22" fmla="*/ 2999 w 10031"/>
              <a:gd name="connsiteY22" fmla="*/ 3997 h 10045"/>
              <a:gd name="connsiteX23" fmla="*/ 3108 w 10031"/>
              <a:gd name="connsiteY23" fmla="*/ 4494 h 10045"/>
              <a:gd name="connsiteX24" fmla="*/ 3199 w 10031"/>
              <a:gd name="connsiteY24" fmla="*/ 4837 h 10045"/>
              <a:gd name="connsiteX25" fmla="*/ 3430 w 10031"/>
              <a:gd name="connsiteY25" fmla="*/ 4994 h 10045"/>
              <a:gd name="connsiteX26" fmla="*/ 3654 w 10031"/>
              <a:gd name="connsiteY26" fmla="*/ 5065 h 10045"/>
              <a:gd name="connsiteX27" fmla="*/ 4047 w 10031"/>
              <a:gd name="connsiteY27" fmla="*/ 4689 h 10045"/>
              <a:gd name="connsiteX28" fmla="*/ 5020 w 10031"/>
              <a:gd name="connsiteY28" fmla="*/ 5501 h 10045"/>
              <a:gd name="connsiteX29" fmla="*/ 7673 w 10031"/>
              <a:gd name="connsiteY29" fmla="*/ 5784 h 10045"/>
              <a:gd name="connsiteX30" fmla="*/ 8282 w 10031"/>
              <a:gd name="connsiteY30" fmla="*/ 7266 h 10045"/>
              <a:gd name="connsiteX31" fmla="*/ 9091 w 10031"/>
              <a:gd name="connsiteY31" fmla="*/ 8193 h 10045"/>
              <a:gd name="connsiteX32" fmla="*/ 9757 w 10031"/>
              <a:gd name="connsiteY32" fmla="*/ 8821 h 10045"/>
              <a:gd name="connsiteX33" fmla="*/ 10031 w 10031"/>
              <a:gd name="connsiteY33" fmla="*/ 10045 h 10045"/>
              <a:gd name="connsiteX0" fmla="*/ 11 w 10031"/>
              <a:gd name="connsiteY0" fmla="*/ 10000 h 10045"/>
              <a:gd name="connsiteX1" fmla="*/ 9 w 10031"/>
              <a:gd name="connsiteY1" fmla="*/ 4054 h 10045"/>
              <a:gd name="connsiteX2" fmla="*/ 472 w 10031"/>
              <a:gd name="connsiteY2" fmla="*/ 2312 h 10045"/>
              <a:gd name="connsiteX3" fmla="*/ 1148 w 10031"/>
              <a:gd name="connsiteY3" fmla="*/ 2019 h 10045"/>
              <a:gd name="connsiteX4" fmla="*/ 1442 w 10031"/>
              <a:gd name="connsiteY4" fmla="*/ 1703 h 10045"/>
              <a:gd name="connsiteX5" fmla="*/ 1607 w 10031"/>
              <a:gd name="connsiteY5" fmla="*/ 896 h 10045"/>
              <a:gd name="connsiteX6" fmla="*/ 1716 w 10031"/>
              <a:gd name="connsiteY6" fmla="*/ 876 h 10045"/>
              <a:gd name="connsiteX7" fmla="*/ 1799 w 10031"/>
              <a:gd name="connsiteY7" fmla="*/ 448 h 10045"/>
              <a:gd name="connsiteX8" fmla="*/ 1881 w 10031"/>
              <a:gd name="connsiteY8" fmla="*/ 47 h 10045"/>
              <a:gd name="connsiteX9" fmla="*/ 1965 w 10031"/>
              <a:gd name="connsiteY9" fmla="*/ 0 h 10045"/>
              <a:gd name="connsiteX10" fmla="*/ 2056 w 10031"/>
              <a:gd name="connsiteY10" fmla="*/ 324 h 10045"/>
              <a:gd name="connsiteX11" fmla="*/ 2125 w 10031"/>
              <a:gd name="connsiteY11" fmla="*/ 669 h 10045"/>
              <a:gd name="connsiteX12" fmla="*/ 2189 w 10031"/>
              <a:gd name="connsiteY12" fmla="*/ 1219 h 10045"/>
              <a:gd name="connsiteX13" fmla="*/ 2257 w 10031"/>
              <a:gd name="connsiteY13" fmla="*/ 1894 h 10045"/>
              <a:gd name="connsiteX14" fmla="*/ 2323 w 10031"/>
              <a:gd name="connsiteY14" fmla="*/ 2447 h 10045"/>
              <a:gd name="connsiteX15" fmla="*/ 2409 w 10031"/>
              <a:gd name="connsiteY15" fmla="*/ 2978 h 10045"/>
              <a:gd name="connsiteX16" fmla="*/ 2523 w 10031"/>
              <a:gd name="connsiteY16" fmla="*/ 3494 h 10045"/>
              <a:gd name="connsiteX17" fmla="*/ 2610 w 10031"/>
              <a:gd name="connsiteY17" fmla="*/ 3791 h 10045"/>
              <a:gd name="connsiteX18" fmla="*/ 2679 w 10031"/>
              <a:gd name="connsiteY18" fmla="*/ 3942 h 10045"/>
              <a:gd name="connsiteX19" fmla="*/ 2783 w 10031"/>
              <a:gd name="connsiteY19" fmla="*/ 4080 h 10045"/>
              <a:gd name="connsiteX20" fmla="*/ 2847 w 10031"/>
              <a:gd name="connsiteY20" fmla="*/ 4045 h 10045"/>
              <a:gd name="connsiteX21" fmla="*/ 2911 w 10031"/>
              <a:gd name="connsiteY21" fmla="*/ 4011 h 10045"/>
              <a:gd name="connsiteX22" fmla="*/ 2999 w 10031"/>
              <a:gd name="connsiteY22" fmla="*/ 3997 h 10045"/>
              <a:gd name="connsiteX23" fmla="*/ 3108 w 10031"/>
              <a:gd name="connsiteY23" fmla="*/ 4494 h 10045"/>
              <a:gd name="connsiteX24" fmla="*/ 3199 w 10031"/>
              <a:gd name="connsiteY24" fmla="*/ 4837 h 10045"/>
              <a:gd name="connsiteX25" fmla="*/ 3430 w 10031"/>
              <a:gd name="connsiteY25" fmla="*/ 4994 h 10045"/>
              <a:gd name="connsiteX26" fmla="*/ 3654 w 10031"/>
              <a:gd name="connsiteY26" fmla="*/ 5065 h 10045"/>
              <a:gd name="connsiteX27" fmla="*/ 4047 w 10031"/>
              <a:gd name="connsiteY27" fmla="*/ 4689 h 10045"/>
              <a:gd name="connsiteX28" fmla="*/ 5020 w 10031"/>
              <a:gd name="connsiteY28" fmla="*/ 5501 h 10045"/>
              <a:gd name="connsiteX29" fmla="*/ 7673 w 10031"/>
              <a:gd name="connsiteY29" fmla="*/ 5784 h 10045"/>
              <a:gd name="connsiteX30" fmla="*/ 8282 w 10031"/>
              <a:gd name="connsiteY30" fmla="*/ 7266 h 10045"/>
              <a:gd name="connsiteX31" fmla="*/ 9091 w 10031"/>
              <a:gd name="connsiteY31" fmla="*/ 8193 h 10045"/>
              <a:gd name="connsiteX32" fmla="*/ 9520 w 10031"/>
              <a:gd name="connsiteY32" fmla="*/ 8704 h 10045"/>
              <a:gd name="connsiteX33" fmla="*/ 10031 w 10031"/>
              <a:gd name="connsiteY33" fmla="*/ 10045 h 10045"/>
              <a:gd name="connsiteX0" fmla="*/ 11 w 10031"/>
              <a:gd name="connsiteY0" fmla="*/ 10000 h 10045"/>
              <a:gd name="connsiteX1" fmla="*/ 9 w 10031"/>
              <a:gd name="connsiteY1" fmla="*/ 4054 h 10045"/>
              <a:gd name="connsiteX2" fmla="*/ 472 w 10031"/>
              <a:gd name="connsiteY2" fmla="*/ 2312 h 10045"/>
              <a:gd name="connsiteX3" fmla="*/ 1148 w 10031"/>
              <a:gd name="connsiteY3" fmla="*/ 2019 h 10045"/>
              <a:gd name="connsiteX4" fmla="*/ 1442 w 10031"/>
              <a:gd name="connsiteY4" fmla="*/ 1703 h 10045"/>
              <a:gd name="connsiteX5" fmla="*/ 1607 w 10031"/>
              <a:gd name="connsiteY5" fmla="*/ 896 h 10045"/>
              <a:gd name="connsiteX6" fmla="*/ 1716 w 10031"/>
              <a:gd name="connsiteY6" fmla="*/ 876 h 10045"/>
              <a:gd name="connsiteX7" fmla="*/ 1799 w 10031"/>
              <a:gd name="connsiteY7" fmla="*/ 448 h 10045"/>
              <a:gd name="connsiteX8" fmla="*/ 1881 w 10031"/>
              <a:gd name="connsiteY8" fmla="*/ 47 h 10045"/>
              <a:gd name="connsiteX9" fmla="*/ 1965 w 10031"/>
              <a:gd name="connsiteY9" fmla="*/ 0 h 10045"/>
              <a:gd name="connsiteX10" fmla="*/ 2056 w 10031"/>
              <a:gd name="connsiteY10" fmla="*/ 324 h 10045"/>
              <a:gd name="connsiteX11" fmla="*/ 2125 w 10031"/>
              <a:gd name="connsiteY11" fmla="*/ 669 h 10045"/>
              <a:gd name="connsiteX12" fmla="*/ 2189 w 10031"/>
              <a:gd name="connsiteY12" fmla="*/ 1219 h 10045"/>
              <a:gd name="connsiteX13" fmla="*/ 2257 w 10031"/>
              <a:gd name="connsiteY13" fmla="*/ 1894 h 10045"/>
              <a:gd name="connsiteX14" fmla="*/ 2323 w 10031"/>
              <a:gd name="connsiteY14" fmla="*/ 2447 h 10045"/>
              <a:gd name="connsiteX15" fmla="*/ 2409 w 10031"/>
              <a:gd name="connsiteY15" fmla="*/ 2978 h 10045"/>
              <a:gd name="connsiteX16" fmla="*/ 2523 w 10031"/>
              <a:gd name="connsiteY16" fmla="*/ 3494 h 10045"/>
              <a:gd name="connsiteX17" fmla="*/ 2610 w 10031"/>
              <a:gd name="connsiteY17" fmla="*/ 3791 h 10045"/>
              <a:gd name="connsiteX18" fmla="*/ 2679 w 10031"/>
              <a:gd name="connsiteY18" fmla="*/ 3942 h 10045"/>
              <a:gd name="connsiteX19" fmla="*/ 2783 w 10031"/>
              <a:gd name="connsiteY19" fmla="*/ 4080 h 10045"/>
              <a:gd name="connsiteX20" fmla="*/ 2847 w 10031"/>
              <a:gd name="connsiteY20" fmla="*/ 4045 h 10045"/>
              <a:gd name="connsiteX21" fmla="*/ 2911 w 10031"/>
              <a:gd name="connsiteY21" fmla="*/ 4011 h 10045"/>
              <a:gd name="connsiteX22" fmla="*/ 2999 w 10031"/>
              <a:gd name="connsiteY22" fmla="*/ 3997 h 10045"/>
              <a:gd name="connsiteX23" fmla="*/ 3108 w 10031"/>
              <a:gd name="connsiteY23" fmla="*/ 4494 h 10045"/>
              <a:gd name="connsiteX24" fmla="*/ 3199 w 10031"/>
              <a:gd name="connsiteY24" fmla="*/ 4837 h 10045"/>
              <a:gd name="connsiteX25" fmla="*/ 3430 w 10031"/>
              <a:gd name="connsiteY25" fmla="*/ 4994 h 10045"/>
              <a:gd name="connsiteX26" fmla="*/ 3654 w 10031"/>
              <a:gd name="connsiteY26" fmla="*/ 5065 h 10045"/>
              <a:gd name="connsiteX27" fmla="*/ 4047 w 10031"/>
              <a:gd name="connsiteY27" fmla="*/ 4689 h 10045"/>
              <a:gd name="connsiteX28" fmla="*/ 5020 w 10031"/>
              <a:gd name="connsiteY28" fmla="*/ 5501 h 10045"/>
              <a:gd name="connsiteX29" fmla="*/ 7673 w 10031"/>
              <a:gd name="connsiteY29" fmla="*/ 5784 h 10045"/>
              <a:gd name="connsiteX30" fmla="*/ 8282 w 10031"/>
              <a:gd name="connsiteY30" fmla="*/ 7266 h 10045"/>
              <a:gd name="connsiteX31" fmla="*/ 9023 w 10031"/>
              <a:gd name="connsiteY31" fmla="*/ 8017 h 10045"/>
              <a:gd name="connsiteX32" fmla="*/ 9520 w 10031"/>
              <a:gd name="connsiteY32" fmla="*/ 8704 h 10045"/>
              <a:gd name="connsiteX33" fmla="*/ 10031 w 10031"/>
              <a:gd name="connsiteY33" fmla="*/ 10045 h 10045"/>
              <a:gd name="connsiteX0" fmla="*/ 11 w 10031"/>
              <a:gd name="connsiteY0" fmla="*/ 10000 h 10045"/>
              <a:gd name="connsiteX1" fmla="*/ 9 w 10031"/>
              <a:gd name="connsiteY1" fmla="*/ 4054 h 10045"/>
              <a:gd name="connsiteX2" fmla="*/ 472 w 10031"/>
              <a:gd name="connsiteY2" fmla="*/ 2312 h 10045"/>
              <a:gd name="connsiteX3" fmla="*/ 1148 w 10031"/>
              <a:gd name="connsiteY3" fmla="*/ 2019 h 10045"/>
              <a:gd name="connsiteX4" fmla="*/ 1442 w 10031"/>
              <a:gd name="connsiteY4" fmla="*/ 1703 h 10045"/>
              <a:gd name="connsiteX5" fmla="*/ 1607 w 10031"/>
              <a:gd name="connsiteY5" fmla="*/ 896 h 10045"/>
              <a:gd name="connsiteX6" fmla="*/ 1716 w 10031"/>
              <a:gd name="connsiteY6" fmla="*/ 876 h 10045"/>
              <a:gd name="connsiteX7" fmla="*/ 1799 w 10031"/>
              <a:gd name="connsiteY7" fmla="*/ 448 h 10045"/>
              <a:gd name="connsiteX8" fmla="*/ 1881 w 10031"/>
              <a:gd name="connsiteY8" fmla="*/ 47 h 10045"/>
              <a:gd name="connsiteX9" fmla="*/ 1965 w 10031"/>
              <a:gd name="connsiteY9" fmla="*/ 0 h 10045"/>
              <a:gd name="connsiteX10" fmla="*/ 2056 w 10031"/>
              <a:gd name="connsiteY10" fmla="*/ 324 h 10045"/>
              <a:gd name="connsiteX11" fmla="*/ 2125 w 10031"/>
              <a:gd name="connsiteY11" fmla="*/ 669 h 10045"/>
              <a:gd name="connsiteX12" fmla="*/ 2189 w 10031"/>
              <a:gd name="connsiteY12" fmla="*/ 1219 h 10045"/>
              <a:gd name="connsiteX13" fmla="*/ 2257 w 10031"/>
              <a:gd name="connsiteY13" fmla="*/ 1894 h 10045"/>
              <a:gd name="connsiteX14" fmla="*/ 2323 w 10031"/>
              <a:gd name="connsiteY14" fmla="*/ 2447 h 10045"/>
              <a:gd name="connsiteX15" fmla="*/ 2409 w 10031"/>
              <a:gd name="connsiteY15" fmla="*/ 2978 h 10045"/>
              <a:gd name="connsiteX16" fmla="*/ 2523 w 10031"/>
              <a:gd name="connsiteY16" fmla="*/ 3494 h 10045"/>
              <a:gd name="connsiteX17" fmla="*/ 2610 w 10031"/>
              <a:gd name="connsiteY17" fmla="*/ 3791 h 10045"/>
              <a:gd name="connsiteX18" fmla="*/ 2679 w 10031"/>
              <a:gd name="connsiteY18" fmla="*/ 3942 h 10045"/>
              <a:gd name="connsiteX19" fmla="*/ 2783 w 10031"/>
              <a:gd name="connsiteY19" fmla="*/ 4080 h 10045"/>
              <a:gd name="connsiteX20" fmla="*/ 2847 w 10031"/>
              <a:gd name="connsiteY20" fmla="*/ 4045 h 10045"/>
              <a:gd name="connsiteX21" fmla="*/ 2911 w 10031"/>
              <a:gd name="connsiteY21" fmla="*/ 4011 h 10045"/>
              <a:gd name="connsiteX22" fmla="*/ 2999 w 10031"/>
              <a:gd name="connsiteY22" fmla="*/ 3997 h 10045"/>
              <a:gd name="connsiteX23" fmla="*/ 3108 w 10031"/>
              <a:gd name="connsiteY23" fmla="*/ 4494 h 10045"/>
              <a:gd name="connsiteX24" fmla="*/ 3199 w 10031"/>
              <a:gd name="connsiteY24" fmla="*/ 4837 h 10045"/>
              <a:gd name="connsiteX25" fmla="*/ 3430 w 10031"/>
              <a:gd name="connsiteY25" fmla="*/ 4994 h 10045"/>
              <a:gd name="connsiteX26" fmla="*/ 3654 w 10031"/>
              <a:gd name="connsiteY26" fmla="*/ 5065 h 10045"/>
              <a:gd name="connsiteX27" fmla="*/ 4047 w 10031"/>
              <a:gd name="connsiteY27" fmla="*/ 4689 h 10045"/>
              <a:gd name="connsiteX28" fmla="*/ 5020 w 10031"/>
              <a:gd name="connsiteY28" fmla="*/ 5501 h 10045"/>
              <a:gd name="connsiteX29" fmla="*/ 7673 w 10031"/>
              <a:gd name="connsiteY29" fmla="*/ 5784 h 10045"/>
              <a:gd name="connsiteX30" fmla="*/ 8282 w 10031"/>
              <a:gd name="connsiteY30" fmla="*/ 7266 h 10045"/>
              <a:gd name="connsiteX31" fmla="*/ 9023 w 10031"/>
              <a:gd name="connsiteY31" fmla="*/ 8017 h 10045"/>
              <a:gd name="connsiteX32" fmla="*/ 9520 w 10031"/>
              <a:gd name="connsiteY32" fmla="*/ 8704 h 10045"/>
              <a:gd name="connsiteX33" fmla="*/ 10031 w 10031"/>
              <a:gd name="connsiteY33" fmla="*/ 10045 h 10045"/>
              <a:gd name="connsiteX0" fmla="*/ 11 w 10031"/>
              <a:gd name="connsiteY0" fmla="*/ 10000 h 10045"/>
              <a:gd name="connsiteX1" fmla="*/ 9 w 10031"/>
              <a:gd name="connsiteY1" fmla="*/ 4054 h 10045"/>
              <a:gd name="connsiteX2" fmla="*/ 472 w 10031"/>
              <a:gd name="connsiteY2" fmla="*/ 2312 h 10045"/>
              <a:gd name="connsiteX3" fmla="*/ 1148 w 10031"/>
              <a:gd name="connsiteY3" fmla="*/ 2019 h 10045"/>
              <a:gd name="connsiteX4" fmla="*/ 1442 w 10031"/>
              <a:gd name="connsiteY4" fmla="*/ 1703 h 10045"/>
              <a:gd name="connsiteX5" fmla="*/ 1607 w 10031"/>
              <a:gd name="connsiteY5" fmla="*/ 896 h 10045"/>
              <a:gd name="connsiteX6" fmla="*/ 1716 w 10031"/>
              <a:gd name="connsiteY6" fmla="*/ 876 h 10045"/>
              <a:gd name="connsiteX7" fmla="*/ 1799 w 10031"/>
              <a:gd name="connsiteY7" fmla="*/ 448 h 10045"/>
              <a:gd name="connsiteX8" fmla="*/ 1881 w 10031"/>
              <a:gd name="connsiteY8" fmla="*/ 47 h 10045"/>
              <a:gd name="connsiteX9" fmla="*/ 1965 w 10031"/>
              <a:gd name="connsiteY9" fmla="*/ 0 h 10045"/>
              <a:gd name="connsiteX10" fmla="*/ 2056 w 10031"/>
              <a:gd name="connsiteY10" fmla="*/ 324 h 10045"/>
              <a:gd name="connsiteX11" fmla="*/ 2125 w 10031"/>
              <a:gd name="connsiteY11" fmla="*/ 669 h 10045"/>
              <a:gd name="connsiteX12" fmla="*/ 2189 w 10031"/>
              <a:gd name="connsiteY12" fmla="*/ 1219 h 10045"/>
              <a:gd name="connsiteX13" fmla="*/ 2257 w 10031"/>
              <a:gd name="connsiteY13" fmla="*/ 1894 h 10045"/>
              <a:gd name="connsiteX14" fmla="*/ 2323 w 10031"/>
              <a:gd name="connsiteY14" fmla="*/ 2447 h 10045"/>
              <a:gd name="connsiteX15" fmla="*/ 2409 w 10031"/>
              <a:gd name="connsiteY15" fmla="*/ 2978 h 10045"/>
              <a:gd name="connsiteX16" fmla="*/ 2523 w 10031"/>
              <a:gd name="connsiteY16" fmla="*/ 3494 h 10045"/>
              <a:gd name="connsiteX17" fmla="*/ 2610 w 10031"/>
              <a:gd name="connsiteY17" fmla="*/ 3791 h 10045"/>
              <a:gd name="connsiteX18" fmla="*/ 2679 w 10031"/>
              <a:gd name="connsiteY18" fmla="*/ 3942 h 10045"/>
              <a:gd name="connsiteX19" fmla="*/ 2783 w 10031"/>
              <a:gd name="connsiteY19" fmla="*/ 4080 h 10045"/>
              <a:gd name="connsiteX20" fmla="*/ 2847 w 10031"/>
              <a:gd name="connsiteY20" fmla="*/ 4045 h 10045"/>
              <a:gd name="connsiteX21" fmla="*/ 2911 w 10031"/>
              <a:gd name="connsiteY21" fmla="*/ 4011 h 10045"/>
              <a:gd name="connsiteX22" fmla="*/ 2999 w 10031"/>
              <a:gd name="connsiteY22" fmla="*/ 3997 h 10045"/>
              <a:gd name="connsiteX23" fmla="*/ 3108 w 10031"/>
              <a:gd name="connsiteY23" fmla="*/ 4494 h 10045"/>
              <a:gd name="connsiteX24" fmla="*/ 3199 w 10031"/>
              <a:gd name="connsiteY24" fmla="*/ 4837 h 10045"/>
              <a:gd name="connsiteX25" fmla="*/ 3430 w 10031"/>
              <a:gd name="connsiteY25" fmla="*/ 4994 h 10045"/>
              <a:gd name="connsiteX26" fmla="*/ 3654 w 10031"/>
              <a:gd name="connsiteY26" fmla="*/ 5065 h 10045"/>
              <a:gd name="connsiteX27" fmla="*/ 4047 w 10031"/>
              <a:gd name="connsiteY27" fmla="*/ 4689 h 10045"/>
              <a:gd name="connsiteX28" fmla="*/ 5020 w 10031"/>
              <a:gd name="connsiteY28" fmla="*/ 5501 h 10045"/>
              <a:gd name="connsiteX29" fmla="*/ 7673 w 10031"/>
              <a:gd name="connsiteY29" fmla="*/ 5784 h 10045"/>
              <a:gd name="connsiteX30" fmla="*/ 8282 w 10031"/>
              <a:gd name="connsiteY30" fmla="*/ 7266 h 10045"/>
              <a:gd name="connsiteX31" fmla="*/ 9023 w 10031"/>
              <a:gd name="connsiteY31" fmla="*/ 8017 h 10045"/>
              <a:gd name="connsiteX32" fmla="*/ 9520 w 10031"/>
              <a:gd name="connsiteY32" fmla="*/ 8704 h 10045"/>
              <a:gd name="connsiteX33" fmla="*/ 10031 w 10031"/>
              <a:gd name="connsiteY33" fmla="*/ 10045 h 10045"/>
              <a:gd name="connsiteX0" fmla="*/ 11 w 10031"/>
              <a:gd name="connsiteY0" fmla="*/ 10000 h 10045"/>
              <a:gd name="connsiteX1" fmla="*/ 9 w 10031"/>
              <a:gd name="connsiteY1" fmla="*/ 4054 h 10045"/>
              <a:gd name="connsiteX2" fmla="*/ 472 w 10031"/>
              <a:gd name="connsiteY2" fmla="*/ 2312 h 10045"/>
              <a:gd name="connsiteX3" fmla="*/ 1148 w 10031"/>
              <a:gd name="connsiteY3" fmla="*/ 2019 h 10045"/>
              <a:gd name="connsiteX4" fmla="*/ 1442 w 10031"/>
              <a:gd name="connsiteY4" fmla="*/ 1703 h 10045"/>
              <a:gd name="connsiteX5" fmla="*/ 1607 w 10031"/>
              <a:gd name="connsiteY5" fmla="*/ 896 h 10045"/>
              <a:gd name="connsiteX6" fmla="*/ 1716 w 10031"/>
              <a:gd name="connsiteY6" fmla="*/ 876 h 10045"/>
              <a:gd name="connsiteX7" fmla="*/ 1799 w 10031"/>
              <a:gd name="connsiteY7" fmla="*/ 448 h 10045"/>
              <a:gd name="connsiteX8" fmla="*/ 1881 w 10031"/>
              <a:gd name="connsiteY8" fmla="*/ 47 h 10045"/>
              <a:gd name="connsiteX9" fmla="*/ 1965 w 10031"/>
              <a:gd name="connsiteY9" fmla="*/ 0 h 10045"/>
              <a:gd name="connsiteX10" fmla="*/ 2056 w 10031"/>
              <a:gd name="connsiteY10" fmla="*/ 324 h 10045"/>
              <a:gd name="connsiteX11" fmla="*/ 2125 w 10031"/>
              <a:gd name="connsiteY11" fmla="*/ 669 h 10045"/>
              <a:gd name="connsiteX12" fmla="*/ 2189 w 10031"/>
              <a:gd name="connsiteY12" fmla="*/ 1219 h 10045"/>
              <a:gd name="connsiteX13" fmla="*/ 2257 w 10031"/>
              <a:gd name="connsiteY13" fmla="*/ 1894 h 10045"/>
              <a:gd name="connsiteX14" fmla="*/ 2323 w 10031"/>
              <a:gd name="connsiteY14" fmla="*/ 2447 h 10045"/>
              <a:gd name="connsiteX15" fmla="*/ 2409 w 10031"/>
              <a:gd name="connsiteY15" fmla="*/ 2978 h 10045"/>
              <a:gd name="connsiteX16" fmla="*/ 2523 w 10031"/>
              <a:gd name="connsiteY16" fmla="*/ 3494 h 10045"/>
              <a:gd name="connsiteX17" fmla="*/ 2610 w 10031"/>
              <a:gd name="connsiteY17" fmla="*/ 3791 h 10045"/>
              <a:gd name="connsiteX18" fmla="*/ 2679 w 10031"/>
              <a:gd name="connsiteY18" fmla="*/ 3942 h 10045"/>
              <a:gd name="connsiteX19" fmla="*/ 2783 w 10031"/>
              <a:gd name="connsiteY19" fmla="*/ 4080 h 10045"/>
              <a:gd name="connsiteX20" fmla="*/ 2847 w 10031"/>
              <a:gd name="connsiteY20" fmla="*/ 4045 h 10045"/>
              <a:gd name="connsiteX21" fmla="*/ 2911 w 10031"/>
              <a:gd name="connsiteY21" fmla="*/ 4011 h 10045"/>
              <a:gd name="connsiteX22" fmla="*/ 2999 w 10031"/>
              <a:gd name="connsiteY22" fmla="*/ 3997 h 10045"/>
              <a:gd name="connsiteX23" fmla="*/ 3108 w 10031"/>
              <a:gd name="connsiteY23" fmla="*/ 4494 h 10045"/>
              <a:gd name="connsiteX24" fmla="*/ 3199 w 10031"/>
              <a:gd name="connsiteY24" fmla="*/ 4837 h 10045"/>
              <a:gd name="connsiteX25" fmla="*/ 3430 w 10031"/>
              <a:gd name="connsiteY25" fmla="*/ 4994 h 10045"/>
              <a:gd name="connsiteX26" fmla="*/ 3654 w 10031"/>
              <a:gd name="connsiteY26" fmla="*/ 5065 h 10045"/>
              <a:gd name="connsiteX27" fmla="*/ 4047 w 10031"/>
              <a:gd name="connsiteY27" fmla="*/ 4689 h 10045"/>
              <a:gd name="connsiteX28" fmla="*/ 5020 w 10031"/>
              <a:gd name="connsiteY28" fmla="*/ 5501 h 10045"/>
              <a:gd name="connsiteX29" fmla="*/ 7673 w 10031"/>
              <a:gd name="connsiteY29" fmla="*/ 5784 h 10045"/>
              <a:gd name="connsiteX30" fmla="*/ 8367 w 10031"/>
              <a:gd name="connsiteY30" fmla="*/ 6973 h 10045"/>
              <a:gd name="connsiteX31" fmla="*/ 9023 w 10031"/>
              <a:gd name="connsiteY31" fmla="*/ 8017 h 10045"/>
              <a:gd name="connsiteX32" fmla="*/ 9520 w 10031"/>
              <a:gd name="connsiteY32" fmla="*/ 8704 h 10045"/>
              <a:gd name="connsiteX33" fmla="*/ 10031 w 10031"/>
              <a:gd name="connsiteY33" fmla="*/ 10045 h 10045"/>
              <a:gd name="connsiteX0" fmla="*/ 11 w 10031"/>
              <a:gd name="connsiteY0" fmla="*/ 9955 h 10000"/>
              <a:gd name="connsiteX1" fmla="*/ 9 w 10031"/>
              <a:gd name="connsiteY1" fmla="*/ 4009 h 10000"/>
              <a:gd name="connsiteX2" fmla="*/ 472 w 10031"/>
              <a:gd name="connsiteY2" fmla="*/ 2267 h 10000"/>
              <a:gd name="connsiteX3" fmla="*/ 1148 w 10031"/>
              <a:gd name="connsiteY3" fmla="*/ 1974 h 10000"/>
              <a:gd name="connsiteX4" fmla="*/ 1442 w 10031"/>
              <a:gd name="connsiteY4" fmla="*/ 1658 h 10000"/>
              <a:gd name="connsiteX5" fmla="*/ 1607 w 10031"/>
              <a:gd name="connsiteY5" fmla="*/ 851 h 10000"/>
              <a:gd name="connsiteX6" fmla="*/ 1716 w 10031"/>
              <a:gd name="connsiteY6" fmla="*/ 831 h 10000"/>
              <a:gd name="connsiteX7" fmla="*/ 1799 w 10031"/>
              <a:gd name="connsiteY7" fmla="*/ 403 h 10000"/>
              <a:gd name="connsiteX8" fmla="*/ 1881 w 10031"/>
              <a:gd name="connsiteY8" fmla="*/ 2 h 10000"/>
              <a:gd name="connsiteX9" fmla="*/ 2056 w 10031"/>
              <a:gd name="connsiteY9" fmla="*/ 279 h 10000"/>
              <a:gd name="connsiteX10" fmla="*/ 2125 w 10031"/>
              <a:gd name="connsiteY10" fmla="*/ 624 h 10000"/>
              <a:gd name="connsiteX11" fmla="*/ 2189 w 10031"/>
              <a:gd name="connsiteY11" fmla="*/ 1174 h 10000"/>
              <a:gd name="connsiteX12" fmla="*/ 2257 w 10031"/>
              <a:gd name="connsiteY12" fmla="*/ 1849 h 10000"/>
              <a:gd name="connsiteX13" fmla="*/ 2323 w 10031"/>
              <a:gd name="connsiteY13" fmla="*/ 2402 h 10000"/>
              <a:gd name="connsiteX14" fmla="*/ 2409 w 10031"/>
              <a:gd name="connsiteY14" fmla="*/ 2933 h 10000"/>
              <a:gd name="connsiteX15" fmla="*/ 2523 w 10031"/>
              <a:gd name="connsiteY15" fmla="*/ 3449 h 10000"/>
              <a:gd name="connsiteX16" fmla="*/ 2610 w 10031"/>
              <a:gd name="connsiteY16" fmla="*/ 3746 h 10000"/>
              <a:gd name="connsiteX17" fmla="*/ 2679 w 10031"/>
              <a:gd name="connsiteY17" fmla="*/ 3897 h 10000"/>
              <a:gd name="connsiteX18" fmla="*/ 2783 w 10031"/>
              <a:gd name="connsiteY18" fmla="*/ 4035 h 10000"/>
              <a:gd name="connsiteX19" fmla="*/ 2847 w 10031"/>
              <a:gd name="connsiteY19" fmla="*/ 4000 h 10000"/>
              <a:gd name="connsiteX20" fmla="*/ 2911 w 10031"/>
              <a:gd name="connsiteY20" fmla="*/ 3966 h 10000"/>
              <a:gd name="connsiteX21" fmla="*/ 2999 w 10031"/>
              <a:gd name="connsiteY21" fmla="*/ 3952 h 10000"/>
              <a:gd name="connsiteX22" fmla="*/ 3108 w 10031"/>
              <a:gd name="connsiteY22" fmla="*/ 4449 h 10000"/>
              <a:gd name="connsiteX23" fmla="*/ 3199 w 10031"/>
              <a:gd name="connsiteY23" fmla="*/ 4792 h 10000"/>
              <a:gd name="connsiteX24" fmla="*/ 3430 w 10031"/>
              <a:gd name="connsiteY24" fmla="*/ 4949 h 10000"/>
              <a:gd name="connsiteX25" fmla="*/ 3654 w 10031"/>
              <a:gd name="connsiteY25" fmla="*/ 5020 h 10000"/>
              <a:gd name="connsiteX26" fmla="*/ 4047 w 10031"/>
              <a:gd name="connsiteY26" fmla="*/ 4644 h 10000"/>
              <a:gd name="connsiteX27" fmla="*/ 5020 w 10031"/>
              <a:gd name="connsiteY27" fmla="*/ 5456 h 10000"/>
              <a:gd name="connsiteX28" fmla="*/ 7673 w 10031"/>
              <a:gd name="connsiteY28" fmla="*/ 5739 h 10000"/>
              <a:gd name="connsiteX29" fmla="*/ 8367 w 10031"/>
              <a:gd name="connsiteY29" fmla="*/ 6928 h 10000"/>
              <a:gd name="connsiteX30" fmla="*/ 9023 w 10031"/>
              <a:gd name="connsiteY30" fmla="*/ 7972 h 10000"/>
              <a:gd name="connsiteX31" fmla="*/ 9520 w 10031"/>
              <a:gd name="connsiteY31" fmla="*/ 8659 h 10000"/>
              <a:gd name="connsiteX32" fmla="*/ 10031 w 10031"/>
              <a:gd name="connsiteY32" fmla="*/ 10000 h 10000"/>
              <a:gd name="connsiteX0" fmla="*/ 11 w 10031"/>
              <a:gd name="connsiteY0" fmla="*/ 9687 h 9732"/>
              <a:gd name="connsiteX1" fmla="*/ 9 w 10031"/>
              <a:gd name="connsiteY1" fmla="*/ 3741 h 9732"/>
              <a:gd name="connsiteX2" fmla="*/ 472 w 10031"/>
              <a:gd name="connsiteY2" fmla="*/ 1999 h 9732"/>
              <a:gd name="connsiteX3" fmla="*/ 1148 w 10031"/>
              <a:gd name="connsiteY3" fmla="*/ 1706 h 9732"/>
              <a:gd name="connsiteX4" fmla="*/ 1442 w 10031"/>
              <a:gd name="connsiteY4" fmla="*/ 1390 h 9732"/>
              <a:gd name="connsiteX5" fmla="*/ 1607 w 10031"/>
              <a:gd name="connsiteY5" fmla="*/ 583 h 9732"/>
              <a:gd name="connsiteX6" fmla="*/ 1716 w 10031"/>
              <a:gd name="connsiteY6" fmla="*/ 563 h 9732"/>
              <a:gd name="connsiteX7" fmla="*/ 1799 w 10031"/>
              <a:gd name="connsiteY7" fmla="*/ 135 h 9732"/>
              <a:gd name="connsiteX8" fmla="*/ 2056 w 10031"/>
              <a:gd name="connsiteY8" fmla="*/ 11 h 9732"/>
              <a:gd name="connsiteX9" fmla="*/ 2125 w 10031"/>
              <a:gd name="connsiteY9" fmla="*/ 356 h 9732"/>
              <a:gd name="connsiteX10" fmla="*/ 2189 w 10031"/>
              <a:gd name="connsiteY10" fmla="*/ 906 h 9732"/>
              <a:gd name="connsiteX11" fmla="*/ 2257 w 10031"/>
              <a:gd name="connsiteY11" fmla="*/ 1581 h 9732"/>
              <a:gd name="connsiteX12" fmla="*/ 2323 w 10031"/>
              <a:gd name="connsiteY12" fmla="*/ 2134 h 9732"/>
              <a:gd name="connsiteX13" fmla="*/ 2409 w 10031"/>
              <a:gd name="connsiteY13" fmla="*/ 2665 h 9732"/>
              <a:gd name="connsiteX14" fmla="*/ 2523 w 10031"/>
              <a:gd name="connsiteY14" fmla="*/ 3181 h 9732"/>
              <a:gd name="connsiteX15" fmla="*/ 2610 w 10031"/>
              <a:gd name="connsiteY15" fmla="*/ 3478 h 9732"/>
              <a:gd name="connsiteX16" fmla="*/ 2679 w 10031"/>
              <a:gd name="connsiteY16" fmla="*/ 3629 h 9732"/>
              <a:gd name="connsiteX17" fmla="*/ 2783 w 10031"/>
              <a:gd name="connsiteY17" fmla="*/ 3767 h 9732"/>
              <a:gd name="connsiteX18" fmla="*/ 2847 w 10031"/>
              <a:gd name="connsiteY18" fmla="*/ 3732 h 9732"/>
              <a:gd name="connsiteX19" fmla="*/ 2911 w 10031"/>
              <a:gd name="connsiteY19" fmla="*/ 3698 h 9732"/>
              <a:gd name="connsiteX20" fmla="*/ 2999 w 10031"/>
              <a:gd name="connsiteY20" fmla="*/ 3684 h 9732"/>
              <a:gd name="connsiteX21" fmla="*/ 3108 w 10031"/>
              <a:gd name="connsiteY21" fmla="*/ 4181 h 9732"/>
              <a:gd name="connsiteX22" fmla="*/ 3199 w 10031"/>
              <a:gd name="connsiteY22" fmla="*/ 4524 h 9732"/>
              <a:gd name="connsiteX23" fmla="*/ 3430 w 10031"/>
              <a:gd name="connsiteY23" fmla="*/ 4681 h 9732"/>
              <a:gd name="connsiteX24" fmla="*/ 3654 w 10031"/>
              <a:gd name="connsiteY24" fmla="*/ 4752 h 9732"/>
              <a:gd name="connsiteX25" fmla="*/ 4047 w 10031"/>
              <a:gd name="connsiteY25" fmla="*/ 4376 h 9732"/>
              <a:gd name="connsiteX26" fmla="*/ 5020 w 10031"/>
              <a:gd name="connsiteY26" fmla="*/ 5188 h 9732"/>
              <a:gd name="connsiteX27" fmla="*/ 7673 w 10031"/>
              <a:gd name="connsiteY27" fmla="*/ 5471 h 9732"/>
              <a:gd name="connsiteX28" fmla="*/ 8367 w 10031"/>
              <a:gd name="connsiteY28" fmla="*/ 6660 h 9732"/>
              <a:gd name="connsiteX29" fmla="*/ 9023 w 10031"/>
              <a:gd name="connsiteY29" fmla="*/ 7704 h 9732"/>
              <a:gd name="connsiteX30" fmla="*/ 9520 w 10031"/>
              <a:gd name="connsiteY30" fmla="*/ 8391 h 9732"/>
              <a:gd name="connsiteX31" fmla="*/ 10031 w 10031"/>
              <a:gd name="connsiteY31" fmla="*/ 9732 h 9732"/>
              <a:gd name="connsiteX0" fmla="*/ 11 w 10000"/>
              <a:gd name="connsiteY0" fmla="*/ 9821 h 9867"/>
              <a:gd name="connsiteX1" fmla="*/ 9 w 10000"/>
              <a:gd name="connsiteY1" fmla="*/ 3711 h 9867"/>
              <a:gd name="connsiteX2" fmla="*/ 471 w 10000"/>
              <a:gd name="connsiteY2" fmla="*/ 1921 h 9867"/>
              <a:gd name="connsiteX3" fmla="*/ 1144 w 10000"/>
              <a:gd name="connsiteY3" fmla="*/ 1620 h 9867"/>
              <a:gd name="connsiteX4" fmla="*/ 1438 w 10000"/>
              <a:gd name="connsiteY4" fmla="*/ 1295 h 9867"/>
              <a:gd name="connsiteX5" fmla="*/ 1602 w 10000"/>
              <a:gd name="connsiteY5" fmla="*/ 466 h 9867"/>
              <a:gd name="connsiteX6" fmla="*/ 1711 w 10000"/>
              <a:gd name="connsiteY6" fmla="*/ 446 h 9867"/>
              <a:gd name="connsiteX7" fmla="*/ 1793 w 10000"/>
              <a:gd name="connsiteY7" fmla="*/ 6 h 9867"/>
              <a:gd name="connsiteX8" fmla="*/ 2118 w 10000"/>
              <a:gd name="connsiteY8" fmla="*/ 233 h 9867"/>
              <a:gd name="connsiteX9" fmla="*/ 2182 w 10000"/>
              <a:gd name="connsiteY9" fmla="*/ 798 h 9867"/>
              <a:gd name="connsiteX10" fmla="*/ 2250 w 10000"/>
              <a:gd name="connsiteY10" fmla="*/ 1492 h 9867"/>
              <a:gd name="connsiteX11" fmla="*/ 2316 w 10000"/>
              <a:gd name="connsiteY11" fmla="*/ 2060 h 9867"/>
              <a:gd name="connsiteX12" fmla="*/ 2402 w 10000"/>
              <a:gd name="connsiteY12" fmla="*/ 2605 h 9867"/>
              <a:gd name="connsiteX13" fmla="*/ 2515 w 10000"/>
              <a:gd name="connsiteY13" fmla="*/ 3136 h 9867"/>
              <a:gd name="connsiteX14" fmla="*/ 2602 w 10000"/>
              <a:gd name="connsiteY14" fmla="*/ 3441 h 9867"/>
              <a:gd name="connsiteX15" fmla="*/ 2671 w 10000"/>
              <a:gd name="connsiteY15" fmla="*/ 3596 h 9867"/>
              <a:gd name="connsiteX16" fmla="*/ 2774 w 10000"/>
              <a:gd name="connsiteY16" fmla="*/ 3738 h 9867"/>
              <a:gd name="connsiteX17" fmla="*/ 2838 w 10000"/>
              <a:gd name="connsiteY17" fmla="*/ 3702 h 9867"/>
              <a:gd name="connsiteX18" fmla="*/ 2902 w 10000"/>
              <a:gd name="connsiteY18" fmla="*/ 3667 h 9867"/>
              <a:gd name="connsiteX19" fmla="*/ 2990 w 10000"/>
              <a:gd name="connsiteY19" fmla="*/ 3652 h 9867"/>
              <a:gd name="connsiteX20" fmla="*/ 3098 w 10000"/>
              <a:gd name="connsiteY20" fmla="*/ 4163 h 9867"/>
              <a:gd name="connsiteX21" fmla="*/ 3189 w 10000"/>
              <a:gd name="connsiteY21" fmla="*/ 4516 h 9867"/>
              <a:gd name="connsiteX22" fmla="*/ 3419 w 10000"/>
              <a:gd name="connsiteY22" fmla="*/ 4677 h 9867"/>
              <a:gd name="connsiteX23" fmla="*/ 3643 w 10000"/>
              <a:gd name="connsiteY23" fmla="*/ 4750 h 9867"/>
              <a:gd name="connsiteX24" fmla="*/ 4034 w 10000"/>
              <a:gd name="connsiteY24" fmla="*/ 4364 h 9867"/>
              <a:gd name="connsiteX25" fmla="*/ 5004 w 10000"/>
              <a:gd name="connsiteY25" fmla="*/ 5198 h 9867"/>
              <a:gd name="connsiteX26" fmla="*/ 7649 w 10000"/>
              <a:gd name="connsiteY26" fmla="*/ 5489 h 9867"/>
              <a:gd name="connsiteX27" fmla="*/ 8341 w 10000"/>
              <a:gd name="connsiteY27" fmla="*/ 6710 h 9867"/>
              <a:gd name="connsiteX28" fmla="*/ 8995 w 10000"/>
              <a:gd name="connsiteY28" fmla="*/ 7783 h 9867"/>
              <a:gd name="connsiteX29" fmla="*/ 9491 w 10000"/>
              <a:gd name="connsiteY29" fmla="*/ 8489 h 9867"/>
              <a:gd name="connsiteX30" fmla="*/ 10000 w 10000"/>
              <a:gd name="connsiteY30" fmla="*/ 9867 h 9867"/>
              <a:gd name="connsiteX0" fmla="*/ 11 w 10000"/>
              <a:gd name="connsiteY0" fmla="*/ 9953 h 10000"/>
              <a:gd name="connsiteX1" fmla="*/ 9 w 10000"/>
              <a:gd name="connsiteY1" fmla="*/ 3761 h 10000"/>
              <a:gd name="connsiteX2" fmla="*/ 471 w 10000"/>
              <a:gd name="connsiteY2" fmla="*/ 1947 h 10000"/>
              <a:gd name="connsiteX3" fmla="*/ 1144 w 10000"/>
              <a:gd name="connsiteY3" fmla="*/ 1642 h 10000"/>
              <a:gd name="connsiteX4" fmla="*/ 1438 w 10000"/>
              <a:gd name="connsiteY4" fmla="*/ 1312 h 10000"/>
              <a:gd name="connsiteX5" fmla="*/ 1602 w 10000"/>
              <a:gd name="connsiteY5" fmla="*/ 472 h 10000"/>
              <a:gd name="connsiteX6" fmla="*/ 1711 w 10000"/>
              <a:gd name="connsiteY6" fmla="*/ 452 h 10000"/>
              <a:gd name="connsiteX7" fmla="*/ 1793 w 10000"/>
              <a:gd name="connsiteY7" fmla="*/ 6 h 10000"/>
              <a:gd name="connsiteX8" fmla="*/ 2118 w 10000"/>
              <a:gd name="connsiteY8" fmla="*/ 236 h 10000"/>
              <a:gd name="connsiteX9" fmla="*/ 2182 w 10000"/>
              <a:gd name="connsiteY9" fmla="*/ 809 h 10000"/>
              <a:gd name="connsiteX10" fmla="*/ 2250 w 10000"/>
              <a:gd name="connsiteY10" fmla="*/ 1512 h 10000"/>
              <a:gd name="connsiteX11" fmla="*/ 2316 w 10000"/>
              <a:gd name="connsiteY11" fmla="*/ 2088 h 10000"/>
              <a:gd name="connsiteX12" fmla="*/ 2402 w 10000"/>
              <a:gd name="connsiteY12" fmla="*/ 2640 h 10000"/>
              <a:gd name="connsiteX13" fmla="*/ 2515 w 10000"/>
              <a:gd name="connsiteY13" fmla="*/ 3178 h 10000"/>
              <a:gd name="connsiteX14" fmla="*/ 2602 w 10000"/>
              <a:gd name="connsiteY14" fmla="*/ 3487 h 10000"/>
              <a:gd name="connsiteX15" fmla="*/ 2671 w 10000"/>
              <a:gd name="connsiteY15" fmla="*/ 3644 h 10000"/>
              <a:gd name="connsiteX16" fmla="*/ 2774 w 10000"/>
              <a:gd name="connsiteY16" fmla="*/ 3788 h 10000"/>
              <a:gd name="connsiteX17" fmla="*/ 2838 w 10000"/>
              <a:gd name="connsiteY17" fmla="*/ 3752 h 10000"/>
              <a:gd name="connsiteX18" fmla="*/ 2902 w 10000"/>
              <a:gd name="connsiteY18" fmla="*/ 3716 h 10000"/>
              <a:gd name="connsiteX19" fmla="*/ 3098 w 10000"/>
              <a:gd name="connsiteY19" fmla="*/ 4219 h 10000"/>
              <a:gd name="connsiteX20" fmla="*/ 3189 w 10000"/>
              <a:gd name="connsiteY20" fmla="*/ 4577 h 10000"/>
              <a:gd name="connsiteX21" fmla="*/ 3419 w 10000"/>
              <a:gd name="connsiteY21" fmla="*/ 4740 h 10000"/>
              <a:gd name="connsiteX22" fmla="*/ 3643 w 10000"/>
              <a:gd name="connsiteY22" fmla="*/ 4814 h 10000"/>
              <a:gd name="connsiteX23" fmla="*/ 4034 w 10000"/>
              <a:gd name="connsiteY23" fmla="*/ 4423 h 10000"/>
              <a:gd name="connsiteX24" fmla="*/ 5004 w 10000"/>
              <a:gd name="connsiteY24" fmla="*/ 5268 h 10000"/>
              <a:gd name="connsiteX25" fmla="*/ 7649 w 10000"/>
              <a:gd name="connsiteY25" fmla="*/ 5563 h 10000"/>
              <a:gd name="connsiteX26" fmla="*/ 8341 w 10000"/>
              <a:gd name="connsiteY26" fmla="*/ 6800 h 10000"/>
              <a:gd name="connsiteX27" fmla="*/ 8995 w 10000"/>
              <a:gd name="connsiteY27" fmla="*/ 7888 h 10000"/>
              <a:gd name="connsiteX28" fmla="*/ 9491 w 10000"/>
              <a:gd name="connsiteY28" fmla="*/ 8603 h 10000"/>
              <a:gd name="connsiteX29" fmla="*/ 10000 w 10000"/>
              <a:gd name="connsiteY29" fmla="*/ 10000 h 10000"/>
              <a:gd name="connsiteX0" fmla="*/ 11 w 10000"/>
              <a:gd name="connsiteY0" fmla="*/ 9953 h 10000"/>
              <a:gd name="connsiteX1" fmla="*/ 9 w 10000"/>
              <a:gd name="connsiteY1" fmla="*/ 3761 h 10000"/>
              <a:gd name="connsiteX2" fmla="*/ 471 w 10000"/>
              <a:gd name="connsiteY2" fmla="*/ 1947 h 10000"/>
              <a:gd name="connsiteX3" fmla="*/ 1144 w 10000"/>
              <a:gd name="connsiteY3" fmla="*/ 1642 h 10000"/>
              <a:gd name="connsiteX4" fmla="*/ 1438 w 10000"/>
              <a:gd name="connsiteY4" fmla="*/ 1312 h 10000"/>
              <a:gd name="connsiteX5" fmla="*/ 1602 w 10000"/>
              <a:gd name="connsiteY5" fmla="*/ 472 h 10000"/>
              <a:gd name="connsiteX6" fmla="*/ 1711 w 10000"/>
              <a:gd name="connsiteY6" fmla="*/ 452 h 10000"/>
              <a:gd name="connsiteX7" fmla="*/ 1793 w 10000"/>
              <a:gd name="connsiteY7" fmla="*/ 6 h 10000"/>
              <a:gd name="connsiteX8" fmla="*/ 2118 w 10000"/>
              <a:gd name="connsiteY8" fmla="*/ 236 h 10000"/>
              <a:gd name="connsiteX9" fmla="*/ 2182 w 10000"/>
              <a:gd name="connsiteY9" fmla="*/ 809 h 10000"/>
              <a:gd name="connsiteX10" fmla="*/ 2250 w 10000"/>
              <a:gd name="connsiteY10" fmla="*/ 1512 h 10000"/>
              <a:gd name="connsiteX11" fmla="*/ 2316 w 10000"/>
              <a:gd name="connsiteY11" fmla="*/ 2088 h 10000"/>
              <a:gd name="connsiteX12" fmla="*/ 2402 w 10000"/>
              <a:gd name="connsiteY12" fmla="*/ 2640 h 10000"/>
              <a:gd name="connsiteX13" fmla="*/ 2515 w 10000"/>
              <a:gd name="connsiteY13" fmla="*/ 3178 h 10000"/>
              <a:gd name="connsiteX14" fmla="*/ 2602 w 10000"/>
              <a:gd name="connsiteY14" fmla="*/ 3487 h 10000"/>
              <a:gd name="connsiteX15" fmla="*/ 2671 w 10000"/>
              <a:gd name="connsiteY15" fmla="*/ 3644 h 10000"/>
              <a:gd name="connsiteX16" fmla="*/ 2774 w 10000"/>
              <a:gd name="connsiteY16" fmla="*/ 3788 h 10000"/>
              <a:gd name="connsiteX17" fmla="*/ 2838 w 10000"/>
              <a:gd name="connsiteY17" fmla="*/ 3752 h 10000"/>
              <a:gd name="connsiteX18" fmla="*/ 2902 w 10000"/>
              <a:gd name="connsiteY18" fmla="*/ 3716 h 10000"/>
              <a:gd name="connsiteX19" fmla="*/ 3098 w 10000"/>
              <a:gd name="connsiteY19" fmla="*/ 4219 h 10000"/>
              <a:gd name="connsiteX20" fmla="*/ 3189 w 10000"/>
              <a:gd name="connsiteY20" fmla="*/ 4577 h 10000"/>
              <a:gd name="connsiteX21" fmla="*/ 3419 w 10000"/>
              <a:gd name="connsiteY21" fmla="*/ 4740 h 10000"/>
              <a:gd name="connsiteX22" fmla="*/ 4034 w 10000"/>
              <a:gd name="connsiteY22" fmla="*/ 4423 h 10000"/>
              <a:gd name="connsiteX23" fmla="*/ 5004 w 10000"/>
              <a:gd name="connsiteY23" fmla="*/ 5268 h 10000"/>
              <a:gd name="connsiteX24" fmla="*/ 7649 w 10000"/>
              <a:gd name="connsiteY24" fmla="*/ 5563 h 10000"/>
              <a:gd name="connsiteX25" fmla="*/ 8341 w 10000"/>
              <a:gd name="connsiteY25" fmla="*/ 6800 h 10000"/>
              <a:gd name="connsiteX26" fmla="*/ 8995 w 10000"/>
              <a:gd name="connsiteY26" fmla="*/ 7888 h 10000"/>
              <a:gd name="connsiteX27" fmla="*/ 9491 w 10000"/>
              <a:gd name="connsiteY27" fmla="*/ 8603 h 10000"/>
              <a:gd name="connsiteX28" fmla="*/ 10000 w 10000"/>
              <a:gd name="connsiteY28" fmla="*/ 10000 h 10000"/>
              <a:gd name="connsiteX0" fmla="*/ 11 w 10000"/>
              <a:gd name="connsiteY0" fmla="*/ 9953 h 10000"/>
              <a:gd name="connsiteX1" fmla="*/ 9 w 10000"/>
              <a:gd name="connsiteY1" fmla="*/ 3761 h 10000"/>
              <a:gd name="connsiteX2" fmla="*/ 471 w 10000"/>
              <a:gd name="connsiteY2" fmla="*/ 1947 h 10000"/>
              <a:gd name="connsiteX3" fmla="*/ 1144 w 10000"/>
              <a:gd name="connsiteY3" fmla="*/ 1642 h 10000"/>
              <a:gd name="connsiteX4" fmla="*/ 1438 w 10000"/>
              <a:gd name="connsiteY4" fmla="*/ 1312 h 10000"/>
              <a:gd name="connsiteX5" fmla="*/ 1602 w 10000"/>
              <a:gd name="connsiteY5" fmla="*/ 472 h 10000"/>
              <a:gd name="connsiteX6" fmla="*/ 1711 w 10000"/>
              <a:gd name="connsiteY6" fmla="*/ 452 h 10000"/>
              <a:gd name="connsiteX7" fmla="*/ 1793 w 10000"/>
              <a:gd name="connsiteY7" fmla="*/ 6 h 10000"/>
              <a:gd name="connsiteX8" fmla="*/ 2118 w 10000"/>
              <a:gd name="connsiteY8" fmla="*/ 236 h 10000"/>
              <a:gd name="connsiteX9" fmla="*/ 2182 w 10000"/>
              <a:gd name="connsiteY9" fmla="*/ 809 h 10000"/>
              <a:gd name="connsiteX10" fmla="*/ 2250 w 10000"/>
              <a:gd name="connsiteY10" fmla="*/ 1512 h 10000"/>
              <a:gd name="connsiteX11" fmla="*/ 2316 w 10000"/>
              <a:gd name="connsiteY11" fmla="*/ 2088 h 10000"/>
              <a:gd name="connsiteX12" fmla="*/ 2402 w 10000"/>
              <a:gd name="connsiteY12" fmla="*/ 2640 h 10000"/>
              <a:gd name="connsiteX13" fmla="*/ 2515 w 10000"/>
              <a:gd name="connsiteY13" fmla="*/ 3178 h 10000"/>
              <a:gd name="connsiteX14" fmla="*/ 2602 w 10000"/>
              <a:gd name="connsiteY14" fmla="*/ 3487 h 10000"/>
              <a:gd name="connsiteX15" fmla="*/ 2671 w 10000"/>
              <a:gd name="connsiteY15" fmla="*/ 3644 h 10000"/>
              <a:gd name="connsiteX16" fmla="*/ 2774 w 10000"/>
              <a:gd name="connsiteY16" fmla="*/ 3788 h 10000"/>
              <a:gd name="connsiteX17" fmla="*/ 2838 w 10000"/>
              <a:gd name="connsiteY17" fmla="*/ 3752 h 10000"/>
              <a:gd name="connsiteX18" fmla="*/ 2902 w 10000"/>
              <a:gd name="connsiteY18" fmla="*/ 3716 h 10000"/>
              <a:gd name="connsiteX19" fmla="*/ 3098 w 10000"/>
              <a:gd name="connsiteY19" fmla="*/ 4219 h 10000"/>
              <a:gd name="connsiteX20" fmla="*/ 3189 w 10000"/>
              <a:gd name="connsiteY20" fmla="*/ 4577 h 10000"/>
              <a:gd name="connsiteX21" fmla="*/ 3470 w 10000"/>
              <a:gd name="connsiteY21" fmla="*/ 4717 h 10000"/>
              <a:gd name="connsiteX22" fmla="*/ 4034 w 10000"/>
              <a:gd name="connsiteY22" fmla="*/ 4423 h 10000"/>
              <a:gd name="connsiteX23" fmla="*/ 5004 w 10000"/>
              <a:gd name="connsiteY23" fmla="*/ 5268 h 10000"/>
              <a:gd name="connsiteX24" fmla="*/ 7649 w 10000"/>
              <a:gd name="connsiteY24" fmla="*/ 5563 h 10000"/>
              <a:gd name="connsiteX25" fmla="*/ 8341 w 10000"/>
              <a:gd name="connsiteY25" fmla="*/ 6800 h 10000"/>
              <a:gd name="connsiteX26" fmla="*/ 8995 w 10000"/>
              <a:gd name="connsiteY26" fmla="*/ 7888 h 10000"/>
              <a:gd name="connsiteX27" fmla="*/ 9491 w 10000"/>
              <a:gd name="connsiteY27" fmla="*/ 8603 h 10000"/>
              <a:gd name="connsiteX28" fmla="*/ 10000 w 10000"/>
              <a:gd name="connsiteY28" fmla="*/ 10000 h 10000"/>
              <a:gd name="connsiteX0" fmla="*/ 11 w 10000"/>
              <a:gd name="connsiteY0" fmla="*/ 9953 h 10000"/>
              <a:gd name="connsiteX1" fmla="*/ 9 w 10000"/>
              <a:gd name="connsiteY1" fmla="*/ 3761 h 10000"/>
              <a:gd name="connsiteX2" fmla="*/ 471 w 10000"/>
              <a:gd name="connsiteY2" fmla="*/ 1947 h 10000"/>
              <a:gd name="connsiteX3" fmla="*/ 1144 w 10000"/>
              <a:gd name="connsiteY3" fmla="*/ 1642 h 10000"/>
              <a:gd name="connsiteX4" fmla="*/ 1438 w 10000"/>
              <a:gd name="connsiteY4" fmla="*/ 1312 h 10000"/>
              <a:gd name="connsiteX5" fmla="*/ 1602 w 10000"/>
              <a:gd name="connsiteY5" fmla="*/ 472 h 10000"/>
              <a:gd name="connsiteX6" fmla="*/ 1711 w 10000"/>
              <a:gd name="connsiteY6" fmla="*/ 452 h 10000"/>
              <a:gd name="connsiteX7" fmla="*/ 1793 w 10000"/>
              <a:gd name="connsiteY7" fmla="*/ 6 h 10000"/>
              <a:gd name="connsiteX8" fmla="*/ 2118 w 10000"/>
              <a:gd name="connsiteY8" fmla="*/ 236 h 10000"/>
              <a:gd name="connsiteX9" fmla="*/ 2182 w 10000"/>
              <a:gd name="connsiteY9" fmla="*/ 809 h 10000"/>
              <a:gd name="connsiteX10" fmla="*/ 2250 w 10000"/>
              <a:gd name="connsiteY10" fmla="*/ 1512 h 10000"/>
              <a:gd name="connsiteX11" fmla="*/ 2316 w 10000"/>
              <a:gd name="connsiteY11" fmla="*/ 2088 h 10000"/>
              <a:gd name="connsiteX12" fmla="*/ 2402 w 10000"/>
              <a:gd name="connsiteY12" fmla="*/ 2640 h 10000"/>
              <a:gd name="connsiteX13" fmla="*/ 2515 w 10000"/>
              <a:gd name="connsiteY13" fmla="*/ 3178 h 10000"/>
              <a:gd name="connsiteX14" fmla="*/ 2602 w 10000"/>
              <a:gd name="connsiteY14" fmla="*/ 3487 h 10000"/>
              <a:gd name="connsiteX15" fmla="*/ 2671 w 10000"/>
              <a:gd name="connsiteY15" fmla="*/ 3644 h 10000"/>
              <a:gd name="connsiteX16" fmla="*/ 2774 w 10000"/>
              <a:gd name="connsiteY16" fmla="*/ 3788 h 10000"/>
              <a:gd name="connsiteX17" fmla="*/ 2838 w 10000"/>
              <a:gd name="connsiteY17" fmla="*/ 3752 h 10000"/>
              <a:gd name="connsiteX18" fmla="*/ 2902 w 10000"/>
              <a:gd name="connsiteY18" fmla="*/ 3716 h 10000"/>
              <a:gd name="connsiteX19" fmla="*/ 3098 w 10000"/>
              <a:gd name="connsiteY19" fmla="*/ 4219 h 10000"/>
              <a:gd name="connsiteX20" fmla="*/ 3189 w 10000"/>
              <a:gd name="connsiteY20" fmla="*/ 4577 h 10000"/>
              <a:gd name="connsiteX21" fmla="*/ 3470 w 10000"/>
              <a:gd name="connsiteY21" fmla="*/ 4717 h 10000"/>
              <a:gd name="connsiteX22" fmla="*/ 4034 w 10000"/>
              <a:gd name="connsiteY22" fmla="*/ 4423 h 10000"/>
              <a:gd name="connsiteX23" fmla="*/ 5004 w 10000"/>
              <a:gd name="connsiteY23" fmla="*/ 5268 h 10000"/>
              <a:gd name="connsiteX24" fmla="*/ 7649 w 10000"/>
              <a:gd name="connsiteY24" fmla="*/ 5563 h 10000"/>
              <a:gd name="connsiteX25" fmla="*/ 8341 w 10000"/>
              <a:gd name="connsiteY25" fmla="*/ 6800 h 10000"/>
              <a:gd name="connsiteX26" fmla="*/ 8995 w 10000"/>
              <a:gd name="connsiteY26" fmla="*/ 7888 h 10000"/>
              <a:gd name="connsiteX27" fmla="*/ 9491 w 10000"/>
              <a:gd name="connsiteY27" fmla="*/ 8603 h 10000"/>
              <a:gd name="connsiteX28" fmla="*/ 10000 w 10000"/>
              <a:gd name="connsiteY28" fmla="*/ 10000 h 10000"/>
              <a:gd name="connsiteX0" fmla="*/ 11 w 10000"/>
              <a:gd name="connsiteY0" fmla="*/ 9947 h 9994"/>
              <a:gd name="connsiteX1" fmla="*/ 9 w 10000"/>
              <a:gd name="connsiteY1" fmla="*/ 3755 h 9994"/>
              <a:gd name="connsiteX2" fmla="*/ 471 w 10000"/>
              <a:gd name="connsiteY2" fmla="*/ 1941 h 9994"/>
              <a:gd name="connsiteX3" fmla="*/ 1144 w 10000"/>
              <a:gd name="connsiteY3" fmla="*/ 1636 h 9994"/>
              <a:gd name="connsiteX4" fmla="*/ 1438 w 10000"/>
              <a:gd name="connsiteY4" fmla="*/ 1306 h 9994"/>
              <a:gd name="connsiteX5" fmla="*/ 1602 w 10000"/>
              <a:gd name="connsiteY5" fmla="*/ 466 h 9994"/>
              <a:gd name="connsiteX6" fmla="*/ 1711 w 10000"/>
              <a:gd name="connsiteY6" fmla="*/ 446 h 9994"/>
              <a:gd name="connsiteX7" fmla="*/ 1793 w 10000"/>
              <a:gd name="connsiteY7" fmla="*/ 0 h 9994"/>
              <a:gd name="connsiteX8" fmla="*/ 2182 w 10000"/>
              <a:gd name="connsiteY8" fmla="*/ 803 h 9994"/>
              <a:gd name="connsiteX9" fmla="*/ 2250 w 10000"/>
              <a:gd name="connsiteY9" fmla="*/ 1506 h 9994"/>
              <a:gd name="connsiteX10" fmla="*/ 2316 w 10000"/>
              <a:gd name="connsiteY10" fmla="*/ 2082 h 9994"/>
              <a:gd name="connsiteX11" fmla="*/ 2402 w 10000"/>
              <a:gd name="connsiteY11" fmla="*/ 2634 h 9994"/>
              <a:gd name="connsiteX12" fmla="*/ 2515 w 10000"/>
              <a:gd name="connsiteY12" fmla="*/ 3172 h 9994"/>
              <a:gd name="connsiteX13" fmla="*/ 2602 w 10000"/>
              <a:gd name="connsiteY13" fmla="*/ 3481 h 9994"/>
              <a:gd name="connsiteX14" fmla="*/ 2671 w 10000"/>
              <a:gd name="connsiteY14" fmla="*/ 3638 h 9994"/>
              <a:gd name="connsiteX15" fmla="*/ 2774 w 10000"/>
              <a:gd name="connsiteY15" fmla="*/ 3782 h 9994"/>
              <a:gd name="connsiteX16" fmla="*/ 2838 w 10000"/>
              <a:gd name="connsiteY16" fmla="*/ 3746 h 9994"/>
              <a:gd name="connsiteX17" fmla="*/ 2902 w 10000"/>
              <a:gd name="connsiteY17" fmla="*/ 3710 h 9994"/>
              <a:gd name="connsiteX18" fmla="*/ 3098 w 10000"/>
              <a:gd name="connsiteY18" fmla="*/ 4213 h 9994"/>
              <a:gd name="connsiteX19" fmla="*/ 3189 w 10000"/>
              <a:gd name="connsiteY19" fmla="*/ 4571 h 9994"/>
              <a:gd name="connsiteX20" fmla="*/ 3470 w 10000"/>
              <a:gd name="connsiteY20" fmla="*/ 4711 h 9994"/>
              <a:gd name="connsiteX21" fmla="*/ 4034 w 10000"/>
              <a:gd name="connsiteY21" fmla="*/ 4417 h 9994"/>
              <a:gd name="connsiteX22" fmla="*/ 5004 w 10000"/>
              <a:gd name="connsiteY22" fmla="*/ 5262 h 9994"/>
              <a:gd name="connsiteX23" fmla="*/ 7649 w 10000"/>
              <a:gd name="connsiteY23" fmla="*/ 5557 h 9994"/>
              <a:gd name="connsiteX24" fmla="*/ 8341 w 10000"/>
              <a:gd name="connsiteY24" fmla="*/ 6794 h 9994"/>
              <a:gd name="connsiteX25" fmla="*/ 8995 w 10000"/>
              <a:gd name="connsiteY25" fmla="*/ 7882 h 9994"/>
              <a:gd name="connsiteX26" fmla="*/ 9491 w 10000"/>
              <a:gd name="connsiteY26" fmla="*/ 8597 h 9994"/>
              <a:gd name="connsiteX27" fmla="*/ 10000 w 10000"/>
              <a:gd name="connsiteY27" fmla="*/ 9994 h 9994"/>
              <a:gd name="connsiteX0" fmla="*/ 11 w 10000"/>
              <a:gd name="connsiteY0" fmla="*/ 9507 h 9554"/>
              <a:gd name="connsiteX1" fmla="*/ 9 w 10000"/>
              <a:gd name="connsiteY1" fmla="*/ 3311 h 9554"/>
              <a:gd name="connsiteX2" fmla="*/ 471 w 10000"/>
              <a:gd name="connsiteY2" fmla="*/ 1496 h 9554"/>
              <a:gd name="connsiteX3" fmla="*/ 1144 w 10000"/>
              <a:gd name="connsiteY3" fmla="*/ 1191 h 9554"/>
              <a:gd name="connsiteX4" fmla="*/ 1438 w 10000"/>
              <a:gd name="connsiteY4" fmla="*/ 861 h 9554"/>
              <a:gd name="connsiteX5" fmla="*/ 1602 w 10000"/>
              <a:gd name="connsiteY5" fmla="*/ 20 h 9554"/>
              <a:gd name="connsiteX6" fmla="*/ 1711 w 10000"/>
              <a:gd name="connsiteY6" fmla="*/ 0 h 9554"/>
              <a:gd name="connsiteX7" fmla="*/ 2182 w 10000"/>
              <a:gd name="connsiteY7" fmla="*/ 357 h 9554"/>
              <a:gd name="connsiteX8" fmla="*/ 2250 w 10000"/>
              <a:gd name="connsiteY8" fmla="*/ 1061 h 9554"/>
              <a:gd name="connsiteX9" fmla="*/ 2316 w 10000"/>
              <a:gd name="connsiteY9" fmla="*/ 1637 h 9554"/>
              <a:gd name="connsiteX10" fmla="*/ 2402 w 10000"/>
              <a:gd name="connsiteY10" fmla="*/ 2190 h 9554"/>
              <a:gd name="connsiteX11" fmla="*/ 2515 w 10000"/>
              <a:gd name="connsiteY11" fmla="*/ 2728 h 9554"/>
              <a:gd name="connsiteX12" fmla="*/ 2602 w 10000"/>
              <a:gd name="connsiteY12" fmla="*/ 3037 h 9554"/>
              <a:gd name="connsiteX13" fmla="*/ 2671 w 10000"/>
              <a:gd name="connsiteY13" fmla="*/ 3194 h 9554"/>
              <a:gd name="connsiteX14" fmla="*/ 2774 w 10000"/>
              <a:gd name="connsiteY14" fmla="*/ 3338 h 9554"/>
              <a:gd name="connsiteX15" fmla="*/ 2838 w 10000"/>
              <a:gd name="connsiteY15" fmla="*/ 3302 h 9554"/>
              <a:gd name="connsiteX16" fmla="*/ 2902 w 10000"/>
              <a:gd name="connsiteY16" fmla="*/ 3266 h 9554"/>
              <a:gd name="connsiteX17" fmla="*/ 3098 w 10000"/>
              <a:gd name="connsiteY17" fmla="*/ 3770 h 9554"/>
              <a:gd name="connsiteX18" fmla="*/ 3189 w 10000"/>
              <a:gd name="connsiteY18" fmla="*/ 4128 h 9554"/>
              <a:gd name="connsiteX19" fmla="*/ 3470 w 10000"/>
              <a:gd name="connsiteY19" fmla="*/ 4268 h 9554"/>
              <a:gd name="connsiteX20" fmla="*/ 4034 w 10000"/>
              <a:gd name="connsiteY20" fmla="*/ 3974 h 9554"/>
              <a:gd name="connsiteX21" fmla="*/ 5004 w 10000"/>
              <a:gd name="connsiteY21" fmla="*/ 4819 h 9554"/>
              <a:gd name="connsiteX22" fmla="*/ 7649 w 10000"/>
              <a:gd name="connsiteY22" fmla="*/ 5114 h 9554"/>
              <a:gd name="connsiteX23" fmla="*/ 8341 w 10000"/>
              <a:gd name="connsiteY23" fmla="*/ 6352 h 9554"/>
              <a:gd name="connsiteX24" fmla="*/ 8995 w 10000"/>
              <a:gd name="connsiteY24" fmla="*/ 7441 h 9554"/>
              <a:gd name="connsiteX25" fmla="*/ 9491 w 10000"/>
              <a:gd name="connsiteY25" fmla="*/ 8156 h 9554"/>
              <a:gd name="connsiteX26" fmla="*/ 10000 w 10000"/>
              <a:gd name="connsiteY26" fmla="*/ 9554 h 9554"/>
              <a:gd name="connsiteX0" fmla="*/ 11 w 10000"/>
              <a:gd name="connsiteY0" fmla="*/ 9931 h 9980"/>
              <a:gd name="connsiteX1" fmla="*/ 9 w 10000"/>
              <a:gd name="connsiteY1" fmla="*/ 3446 h 9980"/>
              <a:gd name="connsiteX2" fmla="*/ 471 w 10000"/>
              <a:gd name="connsiteY2" fmla="*/ 1546 h 9980"/>
              <a:gd name="connsiteX3" fmla="*/ 1144 w 10000"/>
              <a:gd name="connsiteY3" fmla="*/ 1227 h 9980"/>
              <a:gd name="connsiteX4" fmla="*/ 1438 w 10000"/>
              <a:gd name="connsiteY4" fmla="*/ 881 h 9980"/>
              <a:gd name="connsiteX5" fmla="*/ 1602 w 10000"/>
              <a:gd name="connsiteY5" fmla="*/ 1 h 9980"/>
              <a:gd name="connsiteX6" fmla="*/ 1940 w 10000"/>
              <a:gd name="connsiteY6" fmla="*/ 100 h 9980"/>
              <a:gd name="connsiteX7" fmla="*/ 2182 w 10000"/>
              <a:gd name="connsiteY7" fmla="*/ 354 h 9980"/>
              <a:gd name="connsiteX8" fmla="*/ 2250 w 10000"/>
              <a:gd name="connsiteY8" fmla="*/ 1091 h 9980"/>
              <a:gd name="connsiteX9" fmla="*/ 2316 w 10000"/>
              <a:gd name="connsiteY9" fmla="*/ 1693 h 9980"/>
              <a:gd name="connsiteX10" fmla="*/ 2402 w 10000"/>
              <a:gd name="connsiteY10" fmla="*/ 2272 h 9980"/>
              <a:gd name="connsiteX11" fmla="*/ 2515 w 10000"/>
              <a:gd name="connsiteY11" fmla="*/ 2835 h 9980"/>
              <a:gd name="connsiteX12" fmla="*/ 2602 w 10000"/>
              <a:gd name="connsiteY12" fmla="*/ 3159 h 9980"/>
              <a:gd name="connsiteX13" fmla="*/ 2671 w 10000"/>
              <a:gd name="connsiteY13" fmla="*/ 3323 h 9980"/>
              <a:gd name="connsiteX14" fmla="*/ 2774 w 10000"/>
              <a:gd name="connsiteY14" fmla="*/ 3474 h 9980"/>
              <a:gd name="connsiteX15" fmla="*/ 2838 w 10000"/>
              <a:gd name="connsiteY15" fmla="*/ 3436 h 9980"/>
              <a:gd name="connsiteX16" fmla="*/ 2902 w 10000"/>
              <a:gd name="connsiteY16" fmla="*/ 3398 h 9980"/>
              <a:gd name="connsiteX17" fmla="*/ 3098 w 10000"/>
              <a:gd name="connsiteY17" fmla="*/ 3926 h 9980"/>
              <a:gd name="connsiteX18" fmla="*/ 3189 w 10000"/>
              <a:gd name="connsiteY18" fmla="*/ 4301 h 9980"/>
              <a:gd name="connsiteX19" fmla="*/ 3470 w 10000"/>
              <a:gd name="connsiteY19" fmla="*/ 4447 h 9980"/>
              <a:gd name="connsiteX20" fmla="*/ 4034 w 10000"/>
              <a:gd name="connsiteY20" fmla="*/ 4140 h 9980"/>
              <a:gd name="connsiteX21" fmla="*/ 5004 w 10000"/>
              <a:gd name="connsiteY21" fmla="*/ 5024 h 9980"/>
              <a:gd name="connsiteX22" fmla="*/ 7649 w 10000"/>
              <a:gd name="connsiteY22" fmla="*/ 5333 h 9980"/>
              <a:gd name="connsiteX23" fmla="*/ 8341 w 10000"/>
              <a:gd name="connsiteY23" fmla="*/ 6629 h 9980"/>
              <a:gd name="connsiteX24" fmla="*/ 8995 w 10000"/>
              <a:gd name="connsiteY24" fmla="*/ 7768 h 9980"/>
              <a:gd name="connsiteX25" fmla="*/ 9491 w 10000"/>
              <a:gd name="connsiteY25" fmla="*/ 8517 h 9980"/>
              <a:gd name="connsiteX26" fmla="*/ 10000 w 10000"/>
              <a:gd name="connsiteY26" fmla="*/ 9980 h 9980"/>
              <a:gd name="connsiteX0" fmla="*/ 11 w 10000"/>
              <a:gd name="connsiteY0" fmla="*/ 9851 h 9900"/>
              <a:gd name="connsiteX1" fmla="*/ 9 w 10000"/>
              <a:gd name="connsiteY1" fmla="*/ 3353 h 9900"/>
              <a:gd name="connsiteX2" fmla="*/ 471 w 10000"/>
              <a:gd name="connsiteY2" fmla="*/ 1449 h 9900"/>
              <a:gd name="connsiteX3" fmla="*/ 1144 w 10000"/>
              <a:gd name="connsiteY3" fmla="*/ 1129 h 9900"/>
              <a:gd name="connsiteX4" fmla="*/ 1438 w 10000"/>
              <a:gd name="connsiteY4" fmla="*/ 783 h 9900"/>
              <a:gd name="connsiteX5" fmla="*/ 1940 w 10000"/>
              <a:gd name="connsiteY5" fmla="*/ 0 h 9900"/>
              <a:gd name="connsiteX6" fmla="*/ 2182 w 10000"/>
              <a:gd name="connsiteY6" fmla="*/ 255 h 9900"/>
              <a:gd name="connsiteX7" fmla="*/ 2250 w 10000"/>
              <a:gd name="connsiteY7" fmla="*/ 993 h 9900"/>
              <a:gd name="connsiteX8" fmla="*/ 2316 w 10000"/>
              <a:gd name="connsiteY8" fmla="*/ 1596 h 9900"/>
              <a:gd name="connsiteX9" fmla="*/ 2402 w 10000"/>
              <a:gd name="connsiteY9" fmla="*/ 2177 h 9900"/>
              <a:gd name="connsiteX10" fmla="*/ 2515 w 10000"/>
              <a:gd name="connsiteY10" fmla="*/ 2741 h 9900"/>
              <a:gd name="connsiteX11" fmla="*/ 2602 w 10000"/>
              <a:gd name="connsiteY11" fmla="*/ 3065 h 9900"/>
              <a:gd name="connsiteX12" fmla="*/ 2671 w 10000"/>
              <a:gd name="connsiteY12" fmla="*/ 3230 h 9900"/>
              <a:gd name="connsiteX13" fmla="*/ 2774 w 10000"/>
              <a:gd name="connsiteY13" fmla="*/ 3381 h 9900"/>
              <a:gd name="connsiteX14" fmla="*/ 2838 w 10000"/>
              <a:gd name="connsiteY14" fmla="*/ 3343 h 9900"/>
              <a:gd name="connsiteX15" fmla="*/ 2902 w 10000"/>
              <a:gd name="connsiteY15" fmla="*/ 3305 h 9900"/>
              <a:gd name="connsiteX16" fmla="*/ 3098 w 10000"/>
              <a:gd name="connsiteY16" fmla="*/ 3834 h 9900"/>
              <a:gd name="connsiteX17" fmla="*/ 3189 w 10000"/>
              <a:gd name="connsiteY17" fmla="*/ 4210 h 9900"/>
              <a:gd name="connsiteX18" fmla="*/ 3470 w 10000"/>
              <a:gd name="connsiteY18" fmla="*/ 4356 h 9900"/>
              <a:gd name="connsiteX19" fmla="*/ 4034 w 10000"/>
              <a:gd name="connsiteY19" fmla="*/ 4048 h 9900"/>
              <a:gd name="connsiteX20" fmla="*/ 5004 w 10000"/>
              <a:gd name="connsiteY20" fmla="*/ 4934 h 9900"/>
              <a:gd name="connsiteX21" fmla="*/ 7649 w 10000"/>
              <a:gd name="connsiteY21" fmla="*/ 5244 h 9900"/>
              <a:gd name="connsiteX22" fmla="*/ 8341 w 10000"/>
              <a:gd name="connsiteY22" fmla="*/ 6542 h 9900"/>
              <a:gd name="connsiteX23" fmla="*/ 8995 w 10000"/>
              <a:gd name="connsiteY23" fmla="*/ 7684 h 9900"/>
              <a:gd name="connsiteX24" fmla="*/ 9491 w 10000"/>
              <a:gd name="connsiteY24" fmla="*/ 8434 h 9900"/>
              <a:gd name="connsiteX25" fmla="*/ 10000 w 10000"/>
              <a:gd name="connsiteY25" fmla="*/ 9900 h 9900"/>
              <a:gd name="connsiteX0" fmla="*/ 27 w 10016"/>
              <a:gd name="connsiteY0" fmla="*/ 9951 h 10000"/>
              <a:gd name="connsiteX1" fmla="*/ 6 w 10016"/>
              <a:gd name="connsiteY1" fmla="*/ 2584 h 10000"/>
              <a:gd name="connsiteX2" fmla="*/ 487 w 10016"/>
              <a:gd name="connsiteY2" fmla="*/ 1464 h 10000"/>
              <a:gd name="connsiteX3" fmla="*/ 1160 w 10016"/>
              <a:gd name="connsiteY3" fmla="*/ 1140 h 10000"/>
              <a:gd name="connsiteX4" fmla="*/ 1454 w 10016"/>
              <a:gd name="connsiteY4" fmla="*/ 791 h 10000"/>
              <a:gd name="connsiteX5" fmla="*/ 1956 w 10016"/>
              <a:gd name="connsiteY5" fmla="*/ 0 h 10000"/>
              <a:gd name="connsiteX6" fmla="*/ 2198 w 10016"/>
              <a:gd name="connsiteY6" fmla="*/ 258 h 10000"/>
              <a:gd name="connsiteX7" fmla="*/ 2266 w 10016"/>
              <a:gd name="connsiteY7" fmla="*/ 1003 h 10000"/>
              <a:gd name="connsiteX8" fmla="*/ 2332 w 10016"/>
              <a:gd name="connsiteY8" fmla="*/ 1612 h 10000"/>
              <a:gd name="connsiteX9" fmla="*/ 2418 w 10016"/>
              <a:gd name="connsiteY9" fmla="*/ 2199 h 10000"/>
              <a:gd name="connsiteX10" fmla="*/ 2531 w 10016"/>
              <a:gd name="connsiteY10" fmla="*/ 2769 h 10000"/>
              <a:gd name="connsiteX11" fmla="*/ 2618 w 10016"/>
              <a:gd name="connsiteY11" fmla="*/ 3096 h 10000"/>
              <a:gd name="connsiteX12" fmla="*/ 2687 w 10016"/>
              <a:gd name="connsiteY12" fmla="*/ 3263 h 10000"/>
              <a:gd name="connsiteX13" fmla="*/ 2790 w 10016"/>
              <a:gd name="connsiteY13" fmla="*/ 3415 h 10000"/>
              <a:gd name="connsiteX14" fmla="*/ 2854 w 10016"/>
              <a:gd name="connsiteY14" fmla="*/ 3377 h 10000"/>
              <a:gd name="connsiteX15" fmla="*/ 2918 w 10016"/>
              <a:gd name="connsiteY15" fmla="*/ 3338 h 10000"/>
              <a:gd name="connsiteX16" fmla="*/ 3114 w 10016"/>
              <a:gd name="connsiteY16" fmla="*/ 3873 h 10000"/>
              <a:gd name="connsiteX17" fmla="*/ 3205 w 10016"/>
              <a:gd name="connsiteY17" fmla="*/ 4253 h 10000"/>
              <a:gd name="connsiteX18" fmla="*/ 3486 w 10016"/>
              <a:gd name="connsiteY18" fmla="*/ 4400 h 10000"/>
              <a:gd name="connsiteX19" fmla="*/ 4050 w 10016"/>
              <a:gd name="connsiteY19" fmla="*/ 4089 h 10000"/>
              <a:gd name="connsiteX20" fmla="*/ 5020 w 10016"/>
              <a:gd name="connsiteY20" fmla="*/ 4984 h 10000"/>
              <a:gd name="connsiteX21" fmla="*/ 7665 w 10016"/>
              <a:gd name="connsiteY21" fmla="*/ 5297 h 10000"/>
              <a:gd name="connsiteX22" fmla="*/ 8357 w 10016"/>
              <a:gd name="connsiteY22" fmla="*/ 6608 h 10000"/>
              <a:gd name="connsiteX23" fmla="*/ 9011 w 10016"/>
              <a:gd name="connsiteY23" fmla="*/ 7762 h 10000"/>
              <a:gd name="connsiteX24" fmla="*/ 9507 w 10016"/>
              <a:gd name="connsiteY24" fmla="*/ 8519 h 10000"/>
              <a:gd name="connsiteX25" fmla="*/ 10016 w 10016"/>
              <a:gd name="connsiteY25" fmla="*/ 10000 h 10000"/>
              <a:gd name="connsiteX0" fmla="*/ 27 w 10016"/>
              <a:gd name="connsiteY0" fmla="*/ 9951 h 10000"/>
              <a:gd name="connsiteX1" fmla="*/ 6 w 10016"/>
              <a:gd name="connsiteY1" fmla="*/ 2584 h 10000"/>
              <a:gd name="connsiteX2" fmla="*/ 487 w 10016"/>
              <a:gd name="connsiteY2" fmla="*/ 1464 h 10000"/>
              <a:gd name="connsiteX3" fmla="*/ 1160 w 10016"/>
              <a:gd name="connsiteY3" fmla="*/ 1140 h 10000"/>
              <a:gd name="connsiteX4" fmla="*/ 1454 w 10016"/>
              <a:gd name="connsiteY4" fmla="*/ 791 h 10000"/>
              <a:gd name="connsiteX5" fmla="*/ 1956 w 10016"/>
              <a:gd name="connsiteY5" fmla="*/ 0 h 10000"/>
              <a:gd name="connsiteX6" fmla="*/ 2198 w 10016"/>
              <a:gd name="connsiteY6" fmla="*/ 258 h 10000"/>
              <a:gd name="connsiteX7" fmla="*/ 2266 w 10016"/>
              <a:gd name="connsiteY7" fmla="*/ 1003 h 10000"/>
              <a:gd name="connsiteX8" fmla="*/ 2332 w 10016"/>
              <a:gd name="connsiteY8" fmla="*/ 1612 h 10000"/>
              <a:gd name="connsiteX9" fmla="*/ 2418 w 10016"/>
              <a:gd name="connsiteY9" fmla="*/ 2199 h 10000"/>
              <a:gd name="connsiteX10" fmla="*/ 2531 w 10016"/>
              <a:gd name="connsiteY10" fmla="*/ 2769 h 10000"/>
              <a:gd name="connsiteX11" fmla="*/ 2618 w 10016"/>
              <a:gd name="connsiteY11" fmla="*/ 3096 h 10000"/>
              <a:gd name="connsiteX12" fmla="*/ 2687 w 10016"/>
              <a:gd name="connsiteY12" fmla="*/ 3263 h 10000"/>
              <a:gd name="connsiteX13" fmla="*/ 2790 w 10016"/>
              <a:gd name="connsiteY13" fmla="*/ 3415 h 10000"/>
              <a:gd name="connsiteX14" fmla="*/ 2854 w 10016"/>
              <a:gd name="connsiteY14" fmla="*/ 3377 h 10000"/>
              <a:gd name="connsiteX15" fmla="*/ 2918 w 10016"/>
              <a:gd name="connsiteY15" fmla="*/ 3338 h 10000"/>
              <a:gd name="connsiteX16" fmla="*/ 3114 w 10016"/>
              <a:gd name="connsiteY16" fmla="*/ 3873 h 10000"/>
              <a:gd name="connsiteX17" fmla="*/ 3205 w 10016"/>
              <a:gd name="connsiteY17" fmla="*/ 4253 h 10000"/>
              <a:gd name="connsiteX18" fmla="*/ 3486 w 10016"/>
              <a:gd name="connsiteY18" fmla="*/ 4400 h 10000"/>
              <a:gd name="connsiteX19" fmla="*/ 4050 w 10016"/>
              <a:gd name="connsiteY19" fmla="*/ 4089 h 10000"/>
              <a:gd name="connsiteX20" fmla="*/ 5020 w 10016"/>
              <a:gd name="connsiteY20" fmla="*/ 4984 h 10000"/>
              <a:gd name="connsiteX21" fmla="*/ 7665 w 10016"/>
              <a:gd name="connsiteY21" fmla="*/ 5297 h 10000"/>
              <a:gd name="connsiteX22" fmla="*/ 8357 w 10016"/>
              <a:gd name="connsiteY22" fmla="*/ 6608 h 10000"/>
              <a:gd name="connsiteX23" fmla="*/ 9011 w 10016"/>
              <a:gd name="connsiteY23" fmla="*/ 7762 h 10000"/>
              <a:gd name="connsiteX24" fmla="*/ 9507 w 10016"/>
              <a:gd name="connsiteY24" fmla="*/ 8519 h 10000"/>
              <a:gd name="connsiteX25" fmla="*/ 10016 w 10016"/>
              <a:gd name="connsiteY25" fmla="*/ 10000 h 10000"/>
              <a:gd name="connsiteX0" fmla="*/ 27 w 10016"/>
              <a:gd name="connsiteY0" fmla="*/ 9749 h 9798"/>
              <a:gd name="connsiteX1" fmla="*/ 6 w 10016"/>
              <a:gd name="connsiteY1" fmla="*/ 2382 h 9798"/>
              <a:gd name="connsiteX2" fmla="*/ 487 w 10016"/>
              <a:gd name="connsiteY2" fmla="*/ 1262 h 9798"/>
              <a:gd name="connsiteX3" fmla="*/ 1160 w 10016"/>
              <a:gd name="connsiteY3" fmla="*/ 938 h 9798"/>
              <a:gd name="connsiteX4" fmla="*/ 1454 w 10016"/>
              <a:gd name="connsiteY4" fmla="*/ 589 h 9798"/>
              <a:gd name="connsiteX5" fmla="*/ 1766 w 10016"/>
              <a:gd name="connsiteY5" fmla="*/ 163 h 9798"/>
              <a:gd name="connsiteX6" fmla="*/ 2198 w 10016"/>
              <a:gd name="connsiteY6" fmla="*/ 56 h 9798"/>
              <a:gd name="connsiteX7" fmla="*/ 2266 w 10016"/>
              <a:gd name="connsiteY7" fmla="*/ 801 h 9798"/>
              <a:gd name="connsiteX8" fmla="*/ 2332 w 10016"/>
              <a:gd name="connsiteY8" fmla="*/ 1410 h 9798"/>
              <a:gd name="connsiteX9" fmla="*/ 2418 w 10016"/>
              <a:gd name="connsiteY9" fmla="*/ 1997 h 9798"/>
              <a:gd name="connsiteX10" fmla="*/ 2531 w 10016"/>
              <a:gd name="connsiteY10" fmla="*/ 2567 h 9798"/>
              <a:gd name="connsiteX11" fmla="*/ 2618 w 10016"/>
              <a:gd name="connsiteY11" fmla="*/ 2894 h 9798"/>
              <a:gd name="connsiteX12" fmla="*/ 2687 w 10016"/>
              <a:gd name="connsiteY12" fmla="*/ 3061 h 9798"/>
              <a:gd name="connsiteX13" fmla="*/ 2790 w 10016"/>
              <a:gd name="connsiteY13" fmla="*/ 3213 h 9798"/>
              <a:gd name="connsiteX14" fmla="*/ 2854 w 10016"/>
              <a:gd name="connsiteY14" fmla="*/ 3175 h 9798"/>
              <a:gd name="connsiteX15" fmla="*/ 2918 w 10016"/>
              <a:gd name="connsiteY15" fmla="*/ 3136 h 9798"/>
              <a:gd name="connsiteX16" fmla="*/ 3114 w 10016"/>
              <a:gd name="connsiteY16" fmla="*/ 3671 h 9798"/>
              <a:gd name="connsiteX17" fmla="*/ 3205 w 10016"/>
              <a:gd name="connsiteY17" fmla="*/ 4051 h 9798"/>
              <a:gd name="connsiteX18" fmla="*/ 3486 w 10016"/>
              <a:gd name="connsiteY18" fmla="*/ 4198 h 9798"/>
              <a:gd name="connsiteX19" fmla="*/ 4050 w 10016"/>
              <a:gd name="connsiteY19" fmla="*/ 3887 h 9798"/>
              <a:gd name="connsiteX20" fmla="*/ 5020 w 10016"/>
              <a:gd name="connsiteY20" fmla="*/ 4782 h 9798"/>
              <a:gd name="connsiteX21" fmla="*/ 7665 w 10016"/>
              <a:gd name="connsiteY21" fmla="*/ 5095 h 9798"/>
              <a:gd name="connsiteX22" fmla="*/ 8357 w 10016"/>
              <a:gd name="connsiteY22" fmla="*/ 6406 h 9798"/>
              <a:gd name="connsiteX23" fmla="*/ 9011 w 10016"/>
              <a:gd name="connsiteY23" fmla="*/ 7560 h 9798"/>
              <a:gd name="connsiteX24" fmla="*/ 9507 w 10016"/>
              <a:gd name="connsiteY24" fmla="*/ 8317 h 9798"/>
              <a:gd name="connsiteX25" fmla="*/ 10016 w 10016"/>
              <a:gd name="connsiteY25" fmla="*/ 9798 h 9798"/>
              <a:gd name="connsiteX0" fmla="*/ 27 w 10000"/>
              <a:gd name="connsiteY0" fmla="*/ 9928 h 9978"/>
              <a:gd name="connsiteX1" fmla="*/ 6 w 10000"/>
              <a:gd name="connsiteY1" fmla="*/ 2409 h 9978"/>
              <a:gd name="connsiteX2" fmla="*/ 486 w 10000"/>
              <a:gd name="connsiteY2" fmla="*/ 1266 h 9978"/>
              <a:gd name="connsiteX3" fmla="*/ 1158 w 10000"/>
              <a:gd name="connsiteY3" fmla="*/ 935 h 9978"/>
              <a:gd name="connsiteX4" fmla="*/ 1452 w 10000"/>
              <a:gd name="connsiteY4" fmla="*/ 579 h 9978"/>
              <a:gd name="connsiteX5" fmla="*/ 1763 w 10000"/>
              <a:gd name="connsiteY5" fmla="*/ 144 h 9978"/>
              <a:gd name="connsiteX6" fmla="*/ 2008 w 10000"/>
              <a:gd name="connsiteY6" fmla="*/ 239 h 9978"/>
              <a:gd name="connsiteX7" fmla="*/ 2194 w 10000"/>
              <a:gd name="connsiteY7" fmla="*/ 35 h 9978"/>
              <a:gd name="connsiteX8" fmla="*/ 2262 w 10000"/>
              <a:gd name="connsiteY8" fmla="*/ 796 h 9978"/>
              <a:gd name="connsiteX9" fmla="*/ 2328 w 10000"/>
              <a:gd name="connsiteY9" fmla="*/ 1417 h 9978"/>
              <a:gd name="connsiteX10" fmla="*/ 2414 w 10000"/>
              <a:gd name="connsiteY10" fmla="*/ 2016 h 9978"/>
              <a:gd name="connsiteX11" fmla="*/ 2527 w 10000"/>
              <a:gd name="connsiteY11" fmla="*/ 2598 h 9978"/>
              <a:gd name="connsiteX12" fmla="*/ 2614 w 10000"/>
              <a:gd name="connsiteY12" fmla="*/ 2932 h 9978"/>
              <a:gd name="connsiteX13" fmla="*/ 2683 w 10000"/>
              <a:gd name="connsiteY13" fmla="*/ 3102 h 9978"/>
              <a:gd name="connsiteX14" fmla="*/ 2786 w 10000"/>
              <a:gd name="connsiteY14" fmla="*/ 3257 h 9978"/>
              <a:gd name="connsiteX15" fmla="*/ 2849 w 10000"/>
              <a:gd name="connsiteY15" fmla="*/ 3218 h 9978"/>
              <a:gd name="connsiteX16" fmla="*/ 2913 w 10000"/>
              <a:gd name="connsiteY16" fmla="*/ 3179 h 9978"/>
              <a:gd name="connsiteX17" fmla="*/ 3109 w 10000"/>
              <a:gd name="connsiteY17" fmla="*/ 3725 h 9978"/>
              <a:gd name="connsiteX18" fmla="*/ 3200 w 10000"/>
              <a:gd name="connsiteY18" fmla="*/ 4113 h 9978"/>
              <a:gd name="connsiteX19" fmla="*/ 3480 w 10000"/>
              <a:gd name="connsiteY19" fmla="*/ 4263 h 9978"/>
              <a:gd name="connsiteX20" fmla="*/ 4044 w 10000"/>
              <a:gd name="connsiteY20" fmla="*/ 3945 h 9978"/>
              <a:gd name="connsiteX21" fmla="*/ 5012 w 10000"/>
              <a:gd name="connsiteY21" fmla="*/ 4859 h 9978"/>
              <a:gd name="connsiteX22" fmla="*/ 7653 w 10000"/>
              <a:gd name="connsiteY22" fmla="*/ 5178 h 9978"/>
              <a:gd name="connsiteX23" fmla="*/ 8344 w 10000"/>
              <a:gd name="connsiteY23" fmla="*/ 6516 h 9978"/>
              <a:gd name="connsiteX24" fmla="*/ 8997 w 10000"/>
              <a:gd name="connsiteY24" fmla="*/ 7694 h 9978"/>
              <a:gd name="connsiteX25" fmla="*/ 9492 w 10000"/>
              <a:gd name="connsiteY25" fmla="*/ 8466 h 9978"/>
              <a:gd name="connsiteX26" fmla="*/ 10000 w 10000"/>
              <a:gd name="connsiteY26" fmla="*/ 9978 h 9978"/>
              <a:gd name="connsiteX0" fmla="*/ 27 w 10000"/>
              <a:gd name="connsiteY0" fmla="*/ 9851 h 9901"/>
              <a:gd name="connsiteX1" fmla="*/ 6 w 10000"/>
              <a:gd name="connsiteY1" fmla="*/ 2315 h 9901"/>
              <a:gd name="connsiteX2" fmla="*/ 486 w 10000"/>
              <a:gd name="connsiteY2" fmla="*/ 1170 h 9901"/>
              <a:gd name="connsiteX3" fmla="*/ 1158 w 10000"/>
              <a:gd name="connsiteY3" fmla="*/ 838 h 9901"/>
              <a:gd name="connsiteX4" fmla="*/ 1452 w 10000"/>
              <a:gd name="connsiteY4" fmla="*/ 481 h 9901"/>
              <a:gd name="connsiteX5" fmla="*/ 1763 w 10000"/>
              <a:gd name="connsiteY5" fmla="*/ 45 h 9901"/>
              <a:gd name="connsiteX6" fmla="*/ 2008 w 10000"/>
              <a:gd name="connsiteY6" fmla="*/ 141 h 9901"/>
              <a:gd name="connsiteX7" fmla="*/ 2262 w 10000"/>
              <a:gd name="connsiteY7" fmla="*/ 699 h 9901"/>
              <a:gd name="connsiteX8" fmla="*/ 2328 w 10000"/>
              <a:gd name="connsiteY8" fmla="*/ 1321 h 9901"/>
              <a:gd name="connsiteX9" fmla="*/ 2414 w 10000"/>
              <a:gd name="connsiteY9" fmla="*/ 1921 h 9901"/>
              <a:gd name="connsiteX10" fmla="*/ 2527 w 10000"/>
              <a:gd name="connsiteY10" fmla="*/ 2505 h 9901"/>
              <a:gd name="connsiteX11" fmla="*/ 2614 w 10000"/>
              <a:gd name="connsiteY11" fmla="*/ 2839 h 9901"/>
              <a:gd name="connsiteX12" fmla="*/ 2683 w 10000"/>
              <a:gd name="connsiteY12" fmla="*/ 3010 h 9901"/>
              <a:gd name="connsiteX13" fmla="*/ 2786 w 10000"/>
              <a:gd name="connsiteY13" fmla="*/ 3165 h 9901"/>
              <a:gd name="connsiteX14" fmla="*/ 2849 w 10000"/>
              <a:gd name="connsiteY14" fmla="*/ 3126 h 9901"/>
              <a:gd name="connsiteX15" fmla="*/ 2913 w 10000"/>
              <a:gd name="connsiteY15" fmla="*/ 3087 h 9901"/>
              <a:gd name="connsiteX16" fmla="*/ 3109 w 10000"/>
              <a:gd name="connsiteY16" fmla="*/ 3634 h 9901"/>
              <a:gd name="connsiteX17" fmla="*/ 3200 w 10000"/>
              <a:gd name="connsiteY17" fmla="*/ 4023 h 9901"/>
              <a:gd name="connsiteX18" fmla="*/ 3480 w 10000"/>
              <a:gd name="connsiteY18" fmla="*/ 4173 h 9901"/>
              <a:gd name="connsiteX19" fmla="*/ 4044 w 10000"/>
              <a:gd name="connsiteY19" fmla="*/ 3855 h 9901"/>
              <a:gd name="connsiteX20" fmla="*/ 5012 w 10000"/>
              <a:gd name="connsiteY20" fmla="*/ 4771 h 9901"/>
              <a:gd name="connsiteX21" fmla="*/ 7653 w 10000"/>
              <a:gd name="connsiteY21" fmla="*/ 5090 h 9901"/>
              <a:gd name="connsiteX22" fmla="*/ 8344 w 10000"/>
              <a:gd name="connsiteY22" fmla="*/ 6431 h 9901"/>
              <a:gd name="connsiteX23" fmla="*/ 8997 w 10000"/>
              <a:gd name="connsiteY23" fmla="*/ 7612 h 9901"/>
              <a:gd name="connsiteX24" fmla="*/ 9492 w 10000"/>
              <a:gd name="connsiteY24" fmla="*/ 8386 h 9901"/>
              <a:gd name="connsiteX25" fmla="*/ 10000 w 10000"/>
              <a:gd name="connsiteY25" fmla="*/ 9901 h 9901"/>
              <a:gd name="connsiteX0" fmla="*/ 27 w 10000"/>
              <a:gd name="connsiteY0" fmla="*/ 9905 h 9955"/>
              <a:gd name="connsiteX1" fmla="*/ 6 w 10000"/>
              <a:gd name="connsiteY1" fmla="*/ 2293 h 9955"/>
              <a:gd name="connsiteX2" fmla="*/ 486 w 10000"/>
              <a:gd name="connsiteY2" fmla="*/ 1137 h 9955"/>
              <a:gd name="connsiteX3" fmla="*/ 1158 w 10000"/>
              <a:gd name="connsiteY3" fmla="*/ 801 h 9955"/>
              <a:gd name="connsiteX4" fmla="*/ 1452 w 10000"/>
              <a:gd name="connsiteY4" fmla="*/ 441 h 9955"/>
              <a:gd name="connsiteX5" fmla="*/ 1763 w 10000"/>
              <a:gd name="connsiteY5" fmla="*/ 0 h 9955"/>
              <a:gd name="connsiteX6" fmla="*/ 2262 w 10000"/>
              <a:gd name="connsiteY6" fmla="*/ 661 h 9955"/>
              <a:gd name="connsiteX7" fmla="*/ 2328 w 10000"/>
              <a:gd name="connsiteY7" fmla="*/ 1289 h 9955"/>
              <a:gd name="connsiteX8" fmla="*/ 2414 w 10000"/>
              <a:gd name="connsiteY8" fmla="*/ 1895 h 9955"/>
              <a:gd name="connsiteX9" fmla="*/ 2527 w 10000"/>
              <a:gd name="connsiteY9" fmla="*/ 2485 h 9955"/>
              <a:gd name="connsiteX10" fmla="*/ 2614 w 10000"/>
              <a:gd name="connsiteY10" fmla="*/ 2822 h 9955"/>
              <a:gd name="connsiteX11" fmla="*/ 2683 w 10000"/>
              <a:gd name="connsiteY11" fmla="*/ 2995 h 9955"/>
              <a:gd name="connsiteX12" fmla="*/ 2786 w 10000"/>
              <a:gd name="connsiteY12" fmla="*/ 3152 h 9955"/>
              <a:gd name="connsiteX13" fmla="*/ 2849 w 10000"/>
              <a:gd name="connsiteY13" fmla="*/ 3112 h 9955"/>
              <a:gd name="connsiteX14" fmla="*/ 2913 w 10000"/>
              <a:gd name="connsiteY14" fmla="*/ 3073 h 9955"/>
              <a:gd name="connsiteX15" fmla="*/ 3109 w 10000"/>
              <a:gd name="connsiteY15" fmla="*/ 3625 h 9955"/>
              <a:gd name="connsiteX16" fmla="*/ 3200 w 10000"/>
              <a:gd name="connsiteY16" fmla="*/ 4018 h 9955"/>
              <a:gd name="connsiteX17" fmla="*/ 3480 w 10000"/>
              <a:gd name="connsiteY17" fmla="*/ 4170 h 9955"/>
              <a:gd name="connsiteX18" fmla="*/ 4044 w 10000"/>
              <a:gd name="connsiteY18" fmla="*/ 3849 h 9955"/>
              <a:gd name="connsiteX19" fmla="*/ 5012 w 10000"/>
              <a:gd name="connsiteY19" fmla="*/ 4774 h 9955"/>
              <a:gd name="connsiteX20" fmla="*/ 7653 w 10000"/>
              <a:gd name="connsiteY20" fmla="*/ 5096 h 9955"/>
              <a:gd name="connsiteX21" fmla="*/ 8344 w 10000"/>
              <a:gd name="connsiteY21" fmla="*/ 6450 h 9955"/>
              <a:gd name="connsiteX22" fmla="*/ 8997 w 10000"/>
              <a:gd name="connsiteY22" fmla="*/ 7643 h 9955"/>
              <a:gd name="connsiteX23" fmla="*/ 9492 w 10000"/>
              <a:gd name="connsiteY23" fmla="*/ 8425 h 9955"/>
              <a:gd name="connsiteX24" fmla="*/ 10000 w 10000"/>
              <a:gd name="connsiteY24" fmla="*/ 9955 h 9955"/>
              <a:gd name="connsiteX0" fmla="*/ 27 w 10000"/>
              <a:gd name="connsiteY0" fmla="*/ 9950 h 10000"/>
              <a:gd name="connsiteX1" fmla="*/ 6 w 10000"/>
              <a:gd name="connsiteY1" fmla="*/ 2303 h 10000"/>
              <a:gd name="connsiteX2" fmla="*/ 486 w 10000"/>
              <a:gd name="connsiteY2" fmla="*/ 1142 h 10000"/>
              <a:gd name="connsiteX3" fmla="*/ 1158 w 10000"/>
              <a:gd name="connsiteY3" fmla="*/ 805 h 10000"/>
              <a:gd name="connsiteX4" fmla="*/ 1452 w 10000"/>
              <a:gd name="connsiteY4" fmla="*/ 443 h 10000"/>
              <a:gd name="connsiteX5" fmla="*/ 1763 w 10000"/>
              <a:gd name="connsiteY5" fmla="*/ 0 h 10000"/>
              <a:gd name="connsiteX6" fmla="*/ 2154 w 10000"/>
              <a:gd name="connsiteY6" fmla="*/ 512 h 10000"/>
              <a:gd name="connsiteX7" fmla="*/ 2328 w 10000"/>
              <a:gd name="connsiteY7" fmla="*/ 1295 h 10000"/>
              <a:gd name="connsiteX8" fmla="*/ 2414 w 10000"/>
              <a:gd name="connsiteY8" fmla="*/ 1904 h 10000"/>
              <a:gd name="connsiteX9" fmla="*/ 2527 w 10000"/>
              <a:gd name="connsiteY9" fmla="*/ 2496 h 10000"/>
              <a:gd name="connsiteX10" fmla="*/ 2614 w 10000"/>
              <a:gd name="connsiteY10" fmla="*/ 2835 h 10000"/>
              <a:gd name="connsiteX11" fmla="*/ 2683 w 10000"/>
              <a:gd name="connsiteY11" fmla="*/ 3009 h 10000"/>
              <a:gd name="connsiteX12" fmla="*/ 2786 w 10000"/>
              <a:gd name="connsiteY12" fmla="*/ 3166 h 10000"/>
              <a:gd name="connsiteX13" fmla="*/ 2849 w 10000"/>
              <a:gd name="connsiteY13" fmla="*/ 3126 h 10000"/>
              <a:gd name="connsiteX14" fmla="*/ 2913 w 10000"/>
              <a:gd name="connsiteY14" fmla="*/ 3087 h 10000"/>
              <a:gd name="connsiteX15" fmla="*/ 3109 w 10000"/>
              <a:gd name="connsiteY15" fmla="*/ 3641 h 10000"/>
              <a:gd name="connsiteX16" fmla="*/ 3200 w 10000"/>
              <a:gd name="connsiteY16" fmla="*/ 4036 h 10000"/>
              <a:gd name="connsiteX17" fmla="*/ 3480 w 10000"/>
              <a:gd name="connsiteY17" fmla="*/ 4189 h 10000"/>
              <a:gd name="connsiteX18" fmla="*/ 4044 w 10000"/>
              <a:gd name="connsiteY18" fmla="*/ 3866 h 10000"/>
              <a:gd name="connsiteX19" fmla="*/ 5012 w 10000"/>
              <a:gd name="connsiteY19" fmla="*/ 4796 h 10000"/>
              <a:gd name="connsiteX20" fmla="*/ 7653 w 10000"/>
              <a:gd name="connsiteY20" fmla="*/ 5119 h 10000"/>
              <a:gd name="connsiteX21" fmla="*/ 8344 w 10000"/>
              <a:gd name="connsiteY21" fmla="*/ 6479 h 10000"/>
              <a:gd name="connsiteX22" fmla="*/ 8997 w 10000"/>
              <a:gd name="connsiteY22" fmla="*/ 7678 h 10000"/>
              <a:gd name="connsiteX23" fmla="*/ 9492 w 10000"/>
              <a:gd name="connsiteY23" fmla="*/ 8463 h 10000"/>
              <a:gd name="connsiteX24" fmla="*/ 10000 w 10000"/>
              <a:gd name="connsiteY24" fmla="*/ 10000 h 10000"/>
              <a:gd name="connsiteX0" fmla="*/ 27 w 10000"/>
              <a:gd name="connsiteY0" fmla="*/ 9950 h 10000"/>
              <a:gd name="connsiteX1" fmla="*/ 6 w 10000"/>
              <a:gd name="connsiteY1" fmla="*/ 2303 h 10000"/>
              <a:gd name="connsiteX2" fmla="*/ 486 w 10000"/>
              <a:gd name="connsiteY2" fmla="*/ 1142 h 10000"/>
              <a:gd name="connsiteX3" fmla="*/ 1158 w 10000"/>
              <a:gd name="connsiteY3" fmla="*/ 805 h 10000"/>
              <a:gd name="connsiteX4" fmla="*/ 1452 w 10000"/>
              <a:gd name="connsiteY4" fmla="*/ 443 h 10000"/>
              <a:gd name="connsiteX5" fmla="*/ 1763 w 10000"/>
              <a:gd name="connsiteY5" fmla="*/ 0 h 10000"/>
              <a:gd name="connsiteX6" fmla="*/ 2154 w 10000"/>
              <a:gd name="connsiteY6" fmla="*/ 512 h 10000"/>
              <a:gd name="connsiteX7" fmla="*/ 2328 w 10000"/>
              <a:gd name="connsiteY7" fmla="*/ 1295 h 10000"/>
              <a:gd name="connsiteX8" fmla="*/ 2414 w 10000"/>
              <a:gd name="connsiteY8" fmla="*/ 1904 h 10000"/>
              <a:gd name="connsiteX9" fmla="*/ 2527 w 10000"/>
              <a:gd name="connsiteY9" fmla="*/ 2496 h 10000"/>
              <a:gd name="connsiteX10" fmla="*/ 2614 w 10000"/>
              <a:gd name="connsiteY10" fmla="*/ 2835 h 10000"/>
              <a:gd name="connsiteX11" fmla="*/ 2683 w 10000"/>
              <a:gd name="connsiteY11" fmla="*/ 3009 h 10000"/>
              <a:gd name="connsiteX12" fmla="*/ 2786 w 10000"/>
              <a:gd name="connsiteY12" fmla="*/ 3166 h 10000"/>
              <a:gd name="connsiteX13" fmla="*/ 2849 w 10000"/>
              <a:gd name="connsiteY13" fmla="*/ 3126 h 10000"/>
              <a:gd name="connsiteX14" fmla="*/ 2913 w 10000"/>
              <a:gd name="connsiteY14" fmla="*/ 3087 h 10000"/>
              <a:gd name="connsiteX15" fmla="*/ 3109 w 10000"/>
              <a:gd name="connsiteY15" fmla="*/ 3641 h 10000"/>
              <a:gd name="connsiteX16" fmla="*/ 3200 w 10000"/>
              <a:gd name="connsiteY16" fmla="*/ 4036 h 10000"/>
              <a:gd name="connsiteX17" fmla="*/ 3480 w 10000"/>
              <a:gd name="connsiteY17" fmla="*/ 4189 h 10000"/>
              <a:gd name="connsiteX18" fmla="*/ 4044 w 10000"/>
              <a:gd name="connsiteY18" fmla="*/ 3866 h 10000"/>
              <a:gd name="connsiteX19" fmla="*/ 5012 w 10000"/>
              <a:gd name="connsiteY19" fmla="*/ 4796 h 10000"/>
              <a:gd name="connsiteX20" fmla="*/ 7653 w 10000"/>
              <a:gd name="connsiteY20" fmla="*/ 5119 h 10000"/>
              <a:gd name="connsiteX21" fmla="*/ 8344 w 10000"/>
              <a:gd name="connsiteY21" fmla="*/ 6479 h 10000"/>
              <a:gd name="connsiteX22" fmla="*/ 8997 w 10000"/>
              <a:gd name="connsiteY22" fmla="*/ 7678 h 10000"/>
              <a:gd name="connsiteX23" fmla="*/ 9492 w 10000"/>
              <a:gd name="connsiteY23" fmla="*/ 8463 h 10000"/>
              <a:gd name="connsiteX24" fmla="*/ 10000 w 10000"/>
              <a:gd name="connsiteY24" fmla="*/ 10000 h 10000"/>
              <a:gd name="connsiteX0" fmla="*/ 27 w 10000"/>
              <a:gd name="connsiteY0" fmla="*/ 9748 h 9798"/>
              <a:gd name="connsiteX1" fmla="*/ 6 w 10000"/>
              <a:gd name="connsiteY1" fmla="*/ 2101 h 9798"/>
              <a:gd name="connsiteX2" fmla="*/ 486 w 10000"/>
              <a:gd name="connsiteY2" fmla="*/ 940 h 9798"/>
              <a:gd name="connsiteX3" fmla="*/ 1158 w 10000"/>
              <a:gd name="connsiteY3" fmla="*/ 603 h 9798"/>
              <a:gd name="connsiteX4" fmla="*/ 1452 w 10000"/>
              <a:gd name="connsiteY4" fmla="*/ 241 h 9798"/>
              <a:gd name="connsiteX5" fmla="*/ 1744 w 10000"/>
              <a:gd name="connsiteY5" fmla="*/ 0 h 9798"/>
              <a:gd name="connsiteX6" fmla="*/ 2154 w 10000"/>
              <a:gd name="connsiteY6" fmla="*/ 310 h 9798"/>
              <a:gd name="connsiteX7" fmla="*/ 2328 w 10000"/>
              <a:gd name="connsiteY7" fmla="*/ 1093 h 9798"/>
              <a:gd name="connsiteX8" fmla="*/ 2414 w 10000"/>
              <a:gd name="connsiteY8" fmla="*/ 1702 h 9798"/>
              <a:gd name="connsiteX9" fmla="*/ 2527 w 10000"/>
              <a:gd name="connsiteY9" fmla="*/ 2294 h 9798"/>
              <a:gd name="connsiteX10" fmla="*/ 2614 w 10000"/>
              <a:gd name="connsiteY10" fmla="*/ 2633 h 9798"/>
              <a:gd name="connsiteX11" fmla="*/ 2683 w 10000"/>
              <a:gd name="connsiteY11" fmla="*/ 2807 h 9798"/>
              <a:gd name="connsiteX12" fmla="*/ 2786 w 10000"/>
              <a:gd name="connsiteY12" fmla="*/ 2964 h 9798"/>
              <a:gd name="connsiteX13" fmla="*/ 2849 w 10000"/>
              <a:gd name="connsiteY13" fmla="*/ 2924 h 9798"/>
              <a:gd name="connsiteX14" fmla="*/ 2913 w 10000"/>
              <a:gd name="connsiteY14" fmla="*/ 2885 h 9798"/>
              <a:gd name="connsiteX15" fmla="*/ 3109 w 10000"/>
              <a:gd name="connsiteY15" fmla="*/ 3439 h 9798"/>
              <a:gd name="connsiteX16" fmla="*/ 3200 w 10000"/>
              <a:gd name="connsiteY16" fmla="*/ 3834 h 9798"/>
              <a:gd name="connsiteX17" fmla="*/ 3480 w 10000"/>
              <a:gd name="connsiteY17" fmla="*/ 3987 h 9798"/>
              <a:gd name="connsiteX18" fmla="*/ 4044 w 10000"/>
              <a:gd name="connsiteY18" fmla="*/ 3664 h 9798"/>
              <a:gd name="connsiteX19" fmla="*/ 5012 w 10000"/>
              <a:gd name="connsiteY19" fmla="*/ 4594 h 9798"/>
              <a:gd name="connsiteX20" fmla="*/ 7653 w 10000"/>
              <a:gd name="connsiteY20" fmla="*/ 4917 h 9798"/>
              <a:gd name="connsiteX21" fmla="*/ 8344 w 10000"/>
              <a:gd name="connsiteY21" fmla="*/ 6277 h 9798"/>
              <a:gd name="connsiteX22" fmla="*/ 8997 w 10000"/>
              <a:gd name="connsiteY22" fmla="*/ 7476 h 9798"/>
              <a:gd name="connsiteX23" fmla="*/ 9492 w 10000"/>
              <a:gd name="connsiteY23" fmla="*/ 8261 h 9798"/>
              <a:gd name="connsiteX24" fmla="*/ 10000 w 10000"/>
              <a:gd name="connsiteY24" fmla="*/ 9798 h 9798"/>
              <a:gd name="connsiteX0" fmla="*/ 27 w 10000"/>
              <a:gd name="connsiteY0" fmla="*/ 9949 h 10000"/>
              <a:gd name="connsiteX1" fmla="*/ 6 w 10000"/>
              <a:gd name="connsiteY1" fmla="*/ 2144 h 10000"/>
              <a:gd name="connsiteX2" fmla="*/ 486 w 10000"/>
              <a:gd name="connsiteY2" fmla="*/ 959 h 10000"/>
              <a:gd name="connsiteX3" fmla="*/ 1158 w 10000"/>
              <a:gd name="connsiteY3" fmla="*/ 615 h 10000"/>
              <a:gd name="connsiteX4" fmla="*/ 1452 w 10000"/>
              <a:gd name="connsiteY4" fmla="*/ 246 h 10000"/>
              <a:gd name="connsiteX5" fmla="*/ 1744 w 10000"/>
              <a:gd name="connsiteY5" fmla="*/ 0 h 10000"/>
              <a:gd name="connsiteX6" fmla="*/ 2154 w 10000"/>
              <a:gd name="connsiteY6" fmla="*/ 316 h 10000"/>
              <a:gd name="connsiteX7" fmla="*/ 2328 w 10000"/>
              <a:gd name="connsiteY7" fmla="*/ 1116 h 10000"/>
              <a:gd name="connsiteX8" fmla="*/ 2414 w 10000"/>
              <a:gd name="connsiteY8" fmla="*/ 1737 h 10000"/>
              <a:gd name="connsiteX9" fmla="*/ 2527 w 10000"/>
              <a:gd name="connsiteY9" fmla="*/ 2341 h 10000"/>
              <a:gd name="connsiteX10" fmla="*/ 2614 w 10000"/>
              <a:gd name="connsiteY10" fmla="*/ 2687 h 10000"/>
              <a:gd name="connsiteX11" fmla="*/ 2683 w 10000"/>
              <a:gd name="connsiteY11" fmla="*/ 2865 h 10000"/>
              <a:gd name="connsiteX12" fmla="*/ 2786 w 10000"/>
              <a:gd name="connsiteY12" fmla="*/ 3025 h 10000"/>
              <a:gd name="connsiteX13" fmla="*/ 2849 w 10000"/>
              <a:gd name="connsiteY13" fmla="*/ 2984 h 10000"/>
              <a:gd name="connsiteX14" fmla="*/ 2913 w 10000"/>
              <a:gd name="connsiteY14" fmla="*/ 2944 h 10000"/>
              <a:gd name="connsiteX15" fmla="*/ 3109 w 10000"/>
              <a:gd name="connsiteY15" fmla="*/ 3510 h 10000"/>
              <a:gd name="connsiteX16" fmla="*/ 3200 w 10000"/>
              <a:gd name="connsiteY16" fmla="*/ 3913 h 10000"/>
              <a:gd name="connsiteX17" fmla="*/ 3480 w 10000"/>
              <a:gd name="connsiteY17" fmla="*/ 4069 h 10000"/>
              <a:gd name="connsiteX18" fmla="*/ 4044 w 10000"/>
              <a:gd name="connsiteY18" fmla="*/ 3740 h 10000"/>
              <a:gd name="connsiteX19" fmla="*/ 5012 w 10000"/>
              <a:gd name="connsiteY19" fmla="*/ 4689 h 10000"/>
              <a:gd name="connsiteX20" fmla="*/ 7653 w 10000"/>
              <a:gd name="connsiteY20" fmla="*/ 5018 h 10000"/>
              <a:gd name="connsiteX21" fmla="*/ 8344 w 10000"/>
              <a:gd name="connsiteY21" fmla="*/ 6406 h 10000"/>
              <a:gd name="connsiteX22" fmla="*/ 8997 w 10000"/>
              <a:gd name="connsiteY22" fmla="*/ 7630 h 10000"/>
              <a:gd name="connsiteX23" fmla="*/ 9492 w 10000"/>
              <a:gd name="connsiteY23" fmla="*/ 8431 h 10000"/>
              <a:gd name="connsiteX24" fmla="*/ 10000 w 10000"/>
              <a:gd name="connsiteY24" fmla="*/ 10000 h 10000"/>
              <a:gd name="connsiteX0" fmla="*/ 27 w 10000"/>
              <a:gd name="connsiteY0" fmla="*/ 9949 h 10000"/>
              <a:gd name="connsiteX1" fmla="*/ 6 w 10000"/>
              <a:gd name="connsiteY1" fmla="*/ 2144 h 10000"/>
              <a:gd name="connsiteX2" fmla="*/ 486 w 10000"/>
              <a:gd name="connsiteY2" fmla="*/ 959 h 10000"/>
              <a:gd name="connsiteX3" fmla="*/ 1158 w 10000"/>
              <a:gd name="connsiteY3" fmla="*/ 615 h 10000"/>
              <a:gd name="connsiteX4" fmla="*/ 1452 w 10000"/>
              <a:gd name="connsiteY4" fmla="*/ 246 h 10000"/>
              <a:gd name="connsiteX5" fmla="*/ 1744 w 10000"/>
              <a:gd name="connsiteY5" fmla="*/ 0 h 10000"/>
              <a:gd name="connsiteX6" fmla="*/ 2154 w 10000"/>
              <a:gd name="connsiteY6" fmla="*/ 316 h 10000"/>
              <a:gd name="connsiteX7" fmla="*/ 2328 w 10000"/>
              <a:gd name="connsiteY7" fmla="*/ 1116 h 10000"/>
              <a:gd name="connsiteX8" fmla="*/ 2414 w 10000"/>
              <a:gd name="connsiteY8" fmla="*/ 1737 h 10000"/>
              <a:gd name="connsiteX9" fmla="*/ 2527 w 10000"/>
              <a:gd name="connsiteY9" fmla="*/ 2341 h 10000"/>
              <a:gd name="connsiteX10" fmla="*/ 2614 w 10000"/>
              <a:gd name="connsiteY10" fmla="*/ 2687 h 10000"/>
              <a:gd name="connsiteX11" fmla="*/ 2683 w 10000"/>
              <a:gd name="connsiteY11" fmla="*/ 2865 h 10000"/>
              <a:gd name="connsiteX12" fmla="*/ 2786 w 10000"/>
              <a:gd name="connsiteY12" fmla="*/ 3025 h 10000"/>
              <a:gd name="connsiteX13" fmla="*/ 2849 w 10000"/>
              <a:gd name="connsiteY13" fmla="*/ 2984 h 10000"/>
              <a:gd name="connsiteX14" fmla="*/ 2913 w 10000"/>
              <a:gd name="connsiteY14" fmla="*/ 2944 h 10000"/>
              <a:gd name="connsiteX15" fmla="*/ 3109 w 10000"/>
              <a:gd name="connsiteY15" fmla="*/ 3510 h 10000"/>
              <a:gd name="connsiteX16" fmla="*/ 3200 w 10000"/>
              <a:gd name="connsiteY16" fmla="*/ 3913 h 10000"/>
              <a:gd name="connsiteX17" fmla="*/ 3480 w 10000"/>
              <a:gd name="connsiteY17" fmla="*/ 4069 h 10000"/>
              <a:gd name="connsiteX18" fmla="*/ 4044 w 10000"/>
              <a:gd name="connsiteY18" fmla="*/ 3740 h 10000"/>
              <a:gd name="connsiteX19" fmla="*/ 5012 w 10000"/>
              <a:gd name="connsiteY19" fmla="*/ 4689 h 10000"/>
              <a:gd name="connsiteX20" fmla="*/ 7653 w 10000"/>
              <a:gd name="connsiteY20" fmla="*/ 5018 h 10000"/>
              <a:gd name="connsiteX21" fmla="*/ 8344 w 10000"/>
              <a:gd name="connsiteY21" fmla="*/ 6406 h 10000"/>
              <a:gd name="connsiteX22" fmla="*/ 8997 w 10000"/>
              <a:gd name="connsiteY22" fmla="*/ 7630 h 10000"/>
              <a:gd name="connsiteX23" fmla="*/ 9492 w 10000"/>
              <a:gd name="connsiteY23" fmla="*/ 8431 h 10000"/>
              <a:gd name="connsiteX24" fmla="*/ 10000 w 10000"/>
              <a:gd name="connsiteY24" fmla="*/ 10000 h 10000"/>
              <a:gd name="connsiteX0" fmla="*/ 27 w 10000"/>
              <a:gd name="connsiteY0" fmla="*/ 9949 h 10000"/>
              <a:gd name="connsiteX1" fmla="*/ 6 w 10000"/>
              <a:gd name="connsiteY1" fmla="*/ 2144 h 10000"/>
              <a:gd name="connsiteX2" fmla="*/ 473 w 10000"/>
              <a:gd name="connsiteY2" fmla="*/ 1165 h 10000"/>
              <a:gd name="connsiteX3" fmla="*/ 1158 w 10000"/>
              <a:gd name="connsiteY3" fmla="*/ 615 h 10000"/>
              <a:gd name="connsiteX4" fmla="*/ 1452 w 10000"/>
              <a:gd name="connsiteY4" fmla="*/ 246 h 10000"/>
              <a:gd name="connsiteX5" fmla="*/ 1744 w 10000"/>
              <a:gd name="connsiteY5" fmla="*/ 0 h 10000"/>
              <a:gd name="connsiteX6" fmla="*/ 2154 w 10000"/>
              <a:gd name="connsiteY6" fmla="*/ 316 h 10000"/>
              <a:gd name="connsiteX7" fmla="*/ 2328 w 10000"/>
              <a:gd name="connsiteY7" fmla="*/ 1116 h 10000"/>
              <a:gd name="connsiteX8" fmla="*/ 2414 w 10000"/>
              <a:gd name="connsiteY8" fmla="*/ 1737 h 10000"/>
              <a:gd name="connsiteX9" fmla="*/ 2527 w 10000"/>
              <a:gd name="connsiteY9" fmla="*/ 2341 h 10000"/>
              <a:gd name="connsiteX10" fmla="*/ 2614 w 10000"/>
              <a:gd name="connsiteY10" fmla="*/ 2687 h 10000"/>
              <a:gd name="connsiteX11" fmla="*/ 2683 w 10000"/>
              <a:gd name="connsiteY11" fmla="*/ 2865 h 10000"/>
              <a:gd name="connsiteX12" fmla="*/ 2786 w 10000"/>
              <a:gd name="connsiteY12" fmla="*/ 3025 h 10000"/>
              <a:gd name="connsiteX13" fmla="*/ 2849 w 10000"/>
              <a:gd name="connsiteY13" fmla="*/ 2984 h 10000"/>
              <a:gd name="connsiteX14" fmla="*/ 2913 w 10000"/>
              <a:gd name="connsiteY14" fmla="*/ 2944 h 10000"/>
              <a:gd name="connsiteX15" fmla="*/ 3109 w 10000"/>
              <a:gd name="connsiteY15" fmla="*/ 3510 h 10000"/>
              <a:gd name="connsiteX16" fmla="*/ 3200 w 10000"/>
              <a:gd name="connsiteY16" fmla="*/ 3913 h 10000"/>
              <a:gd name="connsiteX17" fmla="*/ 3480 w 10000"/>
              <a:gd name="connsiteY17" fmla="*/ 4069 h 10000"/>
              <a:gd name="connsiteX18" fmla="*/ 4044 w 10000"/>
              <a:gd name="connsiteY18" fmla="*/ 3740 h 10000"/>
              <a:gd name="connsiteX19" fmla="*/ 5012 w 10000"/>
              <a:gd name="connsiteY19" fmla="*/ 4689 h 10000"/>
              <a:gd name="connsiteX20" fmla="*/ 7653 w 10000"/>
              <a:gd name="connsiteY20" fmla="*/ 5018 h 10000"/>
              <a:gd name="connsiteX21" fmla="*/ 8344 w 10000"/>
              <a:gd name="connsiteY21" fmla="*/ 6406 h 10000"/>
              <a:gd name="connsiteX22" fmla="*/ 8997 w 10000"/>
              <a:gd name="connsiteY22" fmla="*/ 7630 h 10000"/>
              <a:gd name="connsiteX23" fmla="*/ 9492 w 10000"/>
              <a:gd name="connsiteY23" fmla="*/ 8431 h 10000"/>
              <a:gd name="connsiteX24" fmla="*/ 10000 w 10000"/>
              <a:gd name="connsiteY24" fmla="*/ 10000 h 10000"/>
              <a:gd name="connsiteX0" fmla="*/ 27 w 10000"/>
              <a:gd name="connsiteY0" fmla="*/ 9949 h 10000"/>
              <a:gd name="connsiteX1" fmla="*/ 6 w 10000"/>
              <a:gd name="connsiteY1" fmla="*/ 2144 h 10000"/>
              <a:gd name="connsiteX2" fmla="*/ 473 w 10000"/>
              <a:gd name="connsiteY2" fmla="*/ 1165 h 10000"/>
              <a:gd name="connsiteX3" fmla="*/ 1158 w 10000"/>
              <a:gd name="connsiteY3" fmla="*/ 615 h 10000"/>
              <a:gd name="connsiteX4" fmla="*/ 1452 w 10000"/>
              <a:gd name="connsiteY4" fmla="*/ 246 h 10000"/>
              <a:gd name="connsiteX5" fmla="*/ 1744 w 10000"/>
              <a:gd name="connsiteY5" fmla="*/ 0 h 10000"/>
              <a:gd name="connsiteX6" fmla="*/ 2097 w 10000"/>
              <a:gd name="connsiteY6" fmla="*/ 316 h 10000"/>
              <a:gd name="connsiteX7" fmla="*/ 2328 w 10000"/>
              <a:gd name="connsiteY7" fmla="*/ 1116 h 10000"/>
              <a:gd name="connsiteX8" fmla="*/ 2414 w 10000"/>
              <a:gd name="connsiteY8" fmla="*/ 1737 h 10000"/>
              <a:gd name="connsiteX9" fmla="*/ 2527 w 10000"/>
              <a:gd name="connsiteY9" fmla="*/ 2341 h 10000"/>
              <a:gd name="connsiteX10" fmla="*/ 2614 w 10000"/>
              <a:gd name="connsiteY10" fmla="*/ 2687 h 10000"/>
              <a:gd name="connsiteX11" fmla="*/ 2683 w 10000"/>
              <a:gd name="connsiteY11" fmla="*/ 2865 h 10000"/>
              <a:gd name="connsiteX12" fmla="*/ 2786 w 10000"/>
              <a:gd name="connsiteY12" fmla="*/ 3025 h 10000"/>
              <a:gd name="connsiteX13" fmla="*/ 2849 w 10000"/>
              <a:gd name="connsiteY13" fmla="*/ 2984 h 10000"/>
              <a:gd name="connsiteX14" fmla="*/ 2913 w 10000"/>
              <a:gd name="connsiteY14" fmla="*/ 2944 h 10000"/>
              <a:gd name="connsiteX15" fmla="*/ 3109 w 10000"/>
              <a:gd name="connsiteY15" fmla="*/ 3510 h 10000"/>
              <a:gd name="connsiteX16" fmla="*/ 3200 w 10000"/>
              <a:gd name="connsiteY16" fmla="*/ 3913 h 10000"/>
              <a:gd name="connsiteX17" fmla="*/ 3480 w 10000"/>
              <a:gd name="connsiteY17" fmla="*/ 4069 h 10000"/>
              <a:gd name="connsiteX18" fmla="*/ 4044 w 10000"/>
              <a:gd name="connsiteY18" fmla="*/ 3740 h 10000"/>
              <a:gd name="connsiteX19" fmla="*/ 5012 w 10000"/>
              <a:gd name="connsiteY19" fmla="*/ 4689 h 10000"/>
              <a:gd name="connsiteX20" fmla="*/ 7653 w 10000"/>
              <a:gd name="connsiteY20" fmla="*/ 5018 h 10000"/>
              <a:gd name="connsiteX21" fmla="*/ 8344 w 10000"/>
              <a:gd name="connsiteY21" fmla="*/ 6406 h 10000"/>
              <a:gd name="connsiteX22" fmla="*/ 8997 w 10000"/>
              <a:gd name="connsiteY22" fmla="*/ 7630 h 10000"/>
              <a:gd name="connsiteX23" fmla="*/ 9492 w 10000"/>
              <a:gd name="connsiteY23" fmla="*/ 8431 h 10000"/>
              <a:gd name="connsiteX24" fmla="*/ 10000 w 10000"/>
              <a:gd name="connsiteY24" fmla="*/ 10000 h 10000"/>
              <a:gd name="connsiteX0" fmla="*/ 27 w 10000"/>
              <a:gd name="connsiteY0" fmla="*/ 9949 h 10000"/>
              <a:gd name="connsiteX1" fmla="*/ 6 w 10000"/>
              <a:gd name="connsiteY1" fmla="*/ 2144 h 10000"/>
              <a:gd name="connsiteX2" fmla="*/ 473 w 10000"/>
              <a:gd name="connsiteY2" fmla="*/ 1165 h 10000"/>
              <a:gd name="connsiteX3" fmla="*/ 1158 w 10000"/>
              <a:gd name="connsiteY3" fmla="*/ 615 h 10000"/>
              <a:gd name="connsiteX4" fmla="*/ 1452 w 10000"/>
              <a:gd name="connsiteY4" fmla="*/ 246 h 10000"/>
              <a:gd name="connsiteX5" fmla="*/ 1744 w 10000"/>
              <a:gd name="connsiteY5" fmla="*/ 0 h 10000"/>
              <a:gd name="connsiteX6" fmla="*/ 2097 w 10000"/>
              <a:gd name="connsiteY6" fmla="*/ 316 h 10000"/>
              <a:gd name="connsiteX7" fmla="*/ 2328 w 10000"/>
              <a:gd name="connsiteY7" fmla="*/ 1116 h 10000"/>
              <a:gd name="connsiteX8" fmla="*/ 2414 w 10000"/>
              <a:gd name="connsiteY8" fmla="*/ 1737 h 10000"/>
              <a:gd name="connsiteX9" fmla="*/ 2527 w 10000"/>
              <a:gd name="connsiteY9" fmla="*/ 2341 h 10000"/>
              <a:gd name="connsiteX10" fmla="*/ 2614 w 10000"/>
              <a:gd name="connsiteY10" fmla="*/ 2687 h 10000"/>
              <a:gd name="connsiteX11" fmla="*/ 2683 w 10000"/>
              <a:gd name="connsiteY11" fmla="*/ 2865 h 10000"/>
              <a:gd name="connsiteX12" fmla="*/ 2786 w 10000"/>
              <a:gd name="connsiteY12" fmla="*/ 3025 h 10000"/>
              <a:gd name="connsiteX13" fmla="*/ 2849 w 10000"/>
              <a:gd name="connsiteY13" fmla="*/ 2984 h 10000"/>
              <a:gd name="connsiteX14" fmla="*/ 2913 w 10000"/>
              <a:gd name="connsiteY14" fmla="*/ 2944 h 10000"/>
              <a:gd name="connsiteX15" fmla="*/ 3109 w 10000"/>
              <a:gd name="connsiteY15" fmla="*/ 3510 h 10000"/>
              <a:gd name="connsiteX16" fmla="*/ 3200 w 10000"/>
              <a:gd name="connsiteY16" fmla="*/ 3913 h 10000"/>
              <a:gd name="connsiteX17" fmla="*/ 3480 w 10000"/>
              <a:gd name="connsiteY17" fmla="*/ 4069 h 10000"/>
              <a:gd name="connsiteX18" fmla="*/ 4044 w 10000"/>
              <a:gd name="connsiteY18" fmla="*/ 3740 h 10000"/>
              <a:gd name="connsiteX19" fmla="*/ 5012 w 10000"/>
              <a:gd name="connsiteY19" fmla="*/ 4689 h 10000"/>
              <a:gd name="connsiteX20" fmla="*/ 7653 w 10000"/>
              <a:gd name="connsiteY20" fmla="*/ 5018 h 10000"/>
              <a:gd name="connsiteX21" fmla="*/ 8344 w 10000"/>
              <a:gd name="connsiteY21" fmla="*/ 6406 h 10000"/>
              <a:gd name="connsiteX22" fmla="*/ 8997 w 10000"/>
              <a:gd name="connsiteY22" fmla="*/ 7630 h 10000"/>
              <a:gd name="connsiteX23" fmla="*/ 9492 w 10000"/>
              <a:gd name="connsiteY23" fmla="*/ 8431 h 10000"/>
              <a:gd name="connsiteX24" fmla="*/ 10000 w 10000"/>
              <a:gd name="connsiteY24" fmla="*/ 10000 h 10000"/>
              <a:gd name="connsiteX0" fmla="*/ 27 w 10000"/>
              <a:gd name="connsiteY0" fmla="*/ 9949 h 10000"/>
              <a:gd name="connsiteX1" fmla="*/ 6 w 10000"/>
              <a:gd name="connsiteY1" fmla="*/ 2144 h 10000"/>
              <a:gd name="connsiteX2" fmla="*/ 473 w 10000"/>
              <a:gd name="connsiteY2" fmla="*/ 1165 h 10000"/>
              <a:gd name="connsiteX3" fmla="*/ 1158 w 10000"/>
              <a:gd name="connsiteY3" fmla="*/ 615 h 10000"/>
              <a:gd name="connsiteX4" fmla="*/ 1452 w 10000"/>
              <a:gd name="connsiteY4" fmla="*/ 246 h 10000"/>
              <a:gd name="connsiteX5" fmla="*/ 1744 w 10000"/>
              <a:gd name="connsiteY5" fmla="*/ 0 h 10000"/>
              <a:gd name="connsiteX6" fmla="*/ 2097 w 10000"/>
              <a:gd name="connsiteY6" fmla="*/ 316 h 10000"/>
              <a:gd name="connsiteX7" fmla="*/ 2328 w 10000"/>
              <a:gd name="connsiteY7" fmla="*/ 1116 h 10000"/>
              <a:gd name="connsiteX8" fmla="*/ 2414 w 10000"/>
              <a:gd name="connsiteY8" fmla="*/ 1737 h 10000"/>
              <a:gd name="connsiteX9" fmla="*/ 2527 w 10000"/>
              <a:gd name="connsiteY9" fmla="*/ 2341 h 10000"/>
              <a:gd name="connsiteX10" fmla="*/ 2614 w 10000"/>
              <a:gd name="connsiteY10" fmla="*/ 2687 h 10000"/>
              <a:gd name="connsiteX11" fmla="*/ 2683 w 10000"/>
              <a:gd name="connsiteY11" fmla="*/ 2865 h 10000"/>
              <a:gd name="connsiteX12" fmla="*/ 2786 w 10000"/>
              <a:gd name="connsiteY12" fmla="*/ 3025 h 10000"/>
              <a:gd name="connsiteX13" fmla="*/ 2849 w 10000"/>
              <a:gd name="connsiteY13" fmla="*/ 2984 h 10000"/>
              <a:gd name="connsiteX14" fmla="*/ 2970 w 10000"/>
              <a:gd name="connsiteY14" fmla="*/ 3099 h 10000"/>
              <a:gd name="connsiteX15" fmla="*/ 3109 w 10000"/>
              <a:gd name="connsiteY15" fmla="*/ 3510 h 10000"/>
              <a:gd name="connsiteX16" fmla="*/ 3200 w 10000"/>
              <a:gd name="connsiteY16" fmla="*/ 3913 h 10000"/>
              <a:gd name="connsiteX17" fmla="*/ 3480 w 10000"/>
              <a:gd name="connsiteY17" fmla="*/ 4069 h 10000"/>
              <a:gd name="connsiteX18" fmla="*/ 4044 w 10000"/>
              <a:gd name="connsiteY18" fmla="*/ 3740 h 10000"/>
              <a:gd name="connsiteX19" fmla="*/ 5012 w 10000"/>
              <a:gd name="connsiteY19" fmla="*/ 4689 h 10000"/>
              <a:gd name="connsiteX20" fmla="*/ 7653 w 10000"/>
              <a:gd name="connsiteY20" fmla="*/ 5018 h 10000"/>
              <a:gd name="connsiteX21" fmla="*/ 8344 w 10000"/>
              <a:gd name="connsiteY21" fmla="*/ 6406 h 10000"/>
              <a:gd name="connsiteX22" fmla="*/ 8997 w 10000"/>
              <a:gd name="connsiteY22" fmla="*/ 7630 h 10000"/>
              <a:gd name="connsiteX23" fmla="*/ 9492 w 10000"/>
              <a:gd name="connsiteY23" fmla="*/ 8431 h 10000"/>
              <a:gd name="connsiteX24" fmla="*/ 10000 w 10000"/>
              <a:gd name="connsiteY24" fmla="*/ 10000 h 10000"/>
              <a:gd name="connsiteX0" fmla="*/ 27 w 10000"/>
              <a:gd name="connsiteY0" fmla="*/ 9949 h 10000"/>
              <a:gd name="connsiteX1" fmla="*/ 6 w 10000"/>
              <a:gd name="connsiteY1" fmla="*/ 2144 h 10000"/>
              <a:gd name="connsiteX2" fmla="*/ 473 w 10000"/>
              <a:gd name="connsiteY2" fmla="*/ 1165 h 10000"/>
              <a:gd name="connsiteX3" fmla="*/ 1114 w 10000"/>
              <a:gd name="connsiteY3" fmla="*/ 770 h 10000"/>
              <a:gd name="connsiteX4" fmla="*/ 1452 w 10000"/>
              <a:gd name="connsiteY4" fmla="*/ 246 h 10000"/>
              <a:gd name="connsiteX5" fmla="*/ 1744 w 10000"/>
              <a:gd name="connsiteY5" fmla="*/ 0 h 10000"/>
              <a:gd name="connsiteX6" fmla="*/ 2097 w 10000"/>
              <a:gd name="connsiteY6" fmla="*/ 316 h 10000"/>
              <a:gd name="connsiteX7" fmla="*/ 2328 w 10000"/>
              <a:gd name="connsiteY7" fmla="*/ 1116 h 10000"/>
              <a:gd name="connsiteX8" fmla="*/ 2414 w 10000"/>
              <a:gd name="connsiteY8" fmla="*/ 1737 h 10000"/>
              <a:gd name="connsiteX9" fmla="*/ 2527 w 10000"/>
              <a:gd name="connsiteY9" fmla="*/ 2341 h 10000"/>
              <a:gd name="connsiteX10" fmla="*/ 2614 w 10000"/>
              <a:gd name="connsiteY10" fmla="*/ 2687 h 10000"/>
              <a:gd name="connsiteX11" fmla="*/ 2683 w 10000"/>
              <a:gd name="connsiteY11" fmla="*/ 2865 h 10000"/>
              <a:gd name="connsiteX12" fmla="*/ 2786 w 10000"/>
              <a:gd name="connsiteY12" fmla="*/ 3025 h 10000"/>
              <a:gd name="connsiteX13" fmla="*/ 2849 w 10000"/>
              <a:gd name="connsiteY13" fmla="*/ 2984 h 10000"/>
              <a:gd name="connsiteX14" fmla="*/ 2970 w 10000"/>
              <a:gd name="connsiteY14" fmla="*/ 3099 h 10000"/>
              <a:gd name="connsiteX15" fmla="*/ 3109 w 10000"/>
              <a:gd name="connsiteY15" fmla="*/ 3510 h 10000"/>
              <a:gd name="connsiteX16" fmla="*/ 3200 w 10000"/>
              <a:gd name="connsiteY16" fmla="*/ 3913 h 10000"/>
              <a:gd name="connsiteX17" fmla="*/ 3480 w 10000"/>
              <a:gd name="connsiteY17" fmla="*/ 4069 h 10000"/>
              <a:gd name="connsiteX18" fmla="*/ 4044 w 10000"/>
              <a:gd name="connsiteY18" fmla="*/ 3740 h 10000"/>
              <a:gd name="connsiteX19" fmla="*/ 5012 w 10000"/>
              <a:gd name="connsiteY19" fmla="*/ 4689 h 10000"/>
              <a:gd name="connsiteX20" fmla="*/ 7653 w 10000"/>
              <a:gd name="connsiteY20" fmla="*/ 5018 h 10000"/>
              <a:gd name="connsiteX21" fmla="*/ 8344 w 10000"/>
              <a:gd name="connsiteY21" fmla="*/ 6406 h 10000"/>
              <a:gd name="connsiteX22" fmla="*/ 8997 w 10000"/>
              <a:gd name="connsiteY22" fmla="*/ 7630 h 10000"/>
              <a:gd name="connsiteX23" fmla="*/ 9492 w 10000"/>
              <a:gd name="connsiteY23" fmla="*/ 8431 h 10000"/>
              <a:gd name="connsiteX24" fmla="*/ 10000 w 10000"/>
              <a:gd name="connsiteY24" fmla="*/ 10000 h 10000"/>
              <a:gd name="connsiteX0" fmla="*/ 27 w 10000"/>
              <a:gd name="connsiteY0" fmla="*/ 9949 h 10000"/>
              <a:gd name="connsiteX1" fmla="*/ 6 w 10000"/>
              <a:gd name="connsiteY1" fmla="*/ 2144 h 10000"/>
              <a:gd name="connsiteX2" fmla="*/ 473 w 10000"/>
              <a:gd name="connsiteY2" fmla="*/ 1165 h 10000"/>
              <a:gd name="connsiteX3" fmla="*/ 1114 w 10000"/>
              <a:gd name="connsiteY3" fmla="*/ 770 h 10000"/>
              <a:gd name="connsiteX4" fmla="*/ 1452 w 10000"/>
              <a:gd name="connsiteY4" fmla="*/ 246 h 10000"/>
              <a:gd name="connsiteX5" fmla="*/ 1744 w 10000"/>
              <a:gd name="connsiteY5" fmla="*/ 0 h 10000"/>
              <a:gd name="connsiteX6" fmla="*/ 2097 w 10000"/>
              <a:gd name="connsiteY6" fmla="*/ 316 h 10000"/>
              <a:gd name="connsiteX7" fmla="*/ 2328 w 10000"/>
              <a:gd name="connsiteY7" fmla="*/ 1116 h 10000"/>
              <a:gd name="connsiteX8" fmla="*/ 2414 w 10000"/>
              <a:gd name="connsiteY8" fmla="*/ 1737 h 10000"/>
              <a:gd name="connsiteX9" fmla="*/ 2527 w 10000"/>
              <a:gd name="connsiteY9" fmla="*/ 2341 h 10000"/>
              <a:gd name="connsiteX10" fmla="*/ 2614 w 10000"/>
              <a:gd name="connsiteY10" fmla="*/ 2687 h 10000"/>
              <a:gd name="connsiteX11" fmla="*/ 2683 w 10000"/>
              <a:gd name="connsiteY11" fmla="*/ 2865 h 10000"/>
              <a:gd name="connsiteX12" fmla="*/ 2786 w 10000"/>
              <a:gd name="connsiteY12" fmla="*/ 3025 h 10000"/>
              <a:gd name="connsiteX13" fmla="*/ 2849 w 10000"/>
              <a:gd name="connsiteY13" fmla="*/ 2984 h 10000"/>
              <a:gd name="connsiteX14" fmla="*/ 2970 w 10000"/>
              <a:gd name="connsiteY14" fmla="*/ 3099 h 10000"/>
              <a:gd name="connsiteX15" fmla="*/ 3109 w 10000"/>
              <a:gd name="connsiteY15" fmla="*/ 3510 h 10000"/>
              <a:gd name="connsiteX16" fmla="*/ 3200 w 10000"/>
              <a:gd name="connsiteY16" fmla="*/ 3913 h 10000"/>
              <a:gd name="connsiteX17" fmla="*/ 3480 w 10000"/>
              <a:gd name="connsiteY17" fmla="*/ 4069 h 10000"/>
              <a:gd name="connsiteX18" fmla="*/ 4044 w 10000"/>
              <a:gd name="connsiteY18" fmla="*/ 3740 h 10000"/>
              <a:gd name="connsiteX19" fmla="*/ 5012 w 10000"/>
              <a:gd name="connsiteY19" fmla="*/ 4689 h 10000"/>
              <a:gd name="connsiteX20" fmla="*/ 7653 w 10000"/>
              <a:gd name="connsiteY20" fmla="*/ 5018 h 10000"/>
              <a:gd name="connsiteX21" fmla="*/ 8344 w 10000"/>
              <a:gd name="connsiteY21" fmla="*/ 6406 h 10000"/>
              <a:gd name="connsiteX22" fmla="*/ 8997 w 10000"/>
              <a:gd name="connsiteY22" fmla="*/ 7630 h 10000"/>
              <a:gd name="connsiteX23" fmla="*/ 9492 w 10000"/>
              <a:gd name="connsiteY23" fmla="*/ 8431 h 10000"/>
              <a:gd name="connsiteX24" fmla="*/ 10000 w 10000"/>
              <a:gd name="connsiteY24" fmla="*/ 10000 h 10000"/>
              <a:gd name="connsiteX0" fmla="*/ 27 w 10000"/>
              <a:gd name="connsiteY0" fmla="*/ 9949 h 10000"/>
              <a:gd name="connsiteX1" fmla="*/ 6 w 10000"/>
              <a:gd name="connsiteY1" fmla="*/ 2144 h 10000"/>
              <a:gd name="connsiteX2" fmla="*/ 473 w 10000"/>
              <a:gd name="connsiteY2" fmla="*/ 1165 h 10000"/>
              <a:gd name="connsiteX3" fmla="*/ 1114 w 10000"/>
              <a:gd name="connsiteY3" fmla="*/ 770 h 10000"/>
              <a:gd name="connsiteX4" fmla="*/ 1452 w 10000"/>
              <a:gd name="connsiteY4" fmla="*/ 246 h 10000"/>
              <a:gd name="connsiteX5" fmla="*/ 1744 w 10000"/>
              <a:gd name="connsiteY5" fmla="*/ 0 h 10000"/>
              <a:gd name="connsiteX6" fmla="*/ 2097 w 10000"/>
              <a:gd name="connsiteY6" fmla="*/ 316 h 10000"/>
              <a:gd name="connsiteX7" fmla="*/ 2328 w 10000"/>
              <a:gd name="connsiteY7" fmla="*/ 1116 h 10000"/>
              <a:gd name="connsiteX8" fmla="*/ 2414 w 10000"/>
              <a:gd name="connsiteY8" fmla="*/ 1737 h 10000"/>
              <a:gd name="connsiteX9" fmla="*/ 2527 w 10000"/>
              <a:gd name="connsiteY9" fmla="*/ 2341 h 10000"/>
              <a:gd name="connsiteX10" fmla="*/ 2614 w 10000"/>
              <a:gd name="connsiteY10" fmla="*/ 2687 h 10000"/>
              <a:gd name="connsiteX11" fmla="*/ 2683 w 10000"/>
              <a:gd name="connsiteY11" fmla="*/ 2865 h 10000"/>
              <a:gd name="connsiteX12" fmla="*/ 2786 w 10000"/>
              <a:gd name="connsiteY12" fmla="*/ 3025 h 10000"/>
              <a:gd name="connsiteX13" fmla="*/ 2970 w 10000"/>
              <a:gd name="connsiteY13" fmla="*/ 3099 h 10000"/>
              <a:gd name="connsiteX14" fmla="*/ 3109 w 10000"/>
              <a:gd name="connsiteY14" fmla="*/ 3510 h 10000"/>
              <a:gd name="connsiteX15" fmla="*/ 3200 w 10000"/>
              <a:gd name="connsiteY15" fmla="*/ 3913 h 10000"/>
              <a:gd name="connsiteX16" fmla="*/ 3480 w 10000"/>
              <a:gd name="connsiteY16" fmla="*/ 4069 h 10000"/>
              <a:gd name="connsiteX17" fmla="*/ 4044 w 10000"/>
              <a:gd name="connsiteY17" fmla="*/ 3740 h 10000"/>
              <a:gd name="connsiteX18" fmla="*/ 5012 w 10000"/>
              <a:gd name="connsiteY18" fmla="*/ 4689 h 10000"/>
              <a:gd name="connsiteX19" fmla="*/ 7653 w 10000"/>
              <a:gd name="connsiteY19" fmla="*/ 5018 h 10000"/>
              <a:gd name="connsiteX20" fmla="*/ 8344 w 10000"/>
              <a:gd name="connsiteY20" fmla="*/ 6406 h 10000"/>
              <a:gd name="connsiteX21" fmla="*/ 8997 w 10000"/>
              <a:gd name="connsiteY21" fmla="*/ 7630 h 10000"/>
              <a:gd name="connsiteX22" fmla="*/ 9492 w 10000"/>
              <a:gd name="connsiteY22" fmla="*/ 8431 h 10000"/>
              <a:gd name="connsiteX23" fmla="*/ 10000 w 10000"/>
              <a:gd name="connsiteY23" fmla="*/ 10000 h 10000"/>
              <a:gd name="connsiteX0" fmla="*/ 27 w 10000"/>
              <a:gd name="connsiteY0" fmla="*/ 9949 h 10000"/>
              <a:gd name="connsiteX1" fmla="*/ 6 w 10000"/>
              <a:gd name="connsiteY1" fmla="*/ 2144 h 10000"/>
              <a:gd name="connsiteX2" fmla="*/ 473 w 10000"/>
              <a:gd name="connsiteY2" fmla="*/ 1165 h 10000"/>
              <a:gd name="connsiteX3" fmla="*/ 1114 w 10000"/>
              <a:gd name="connsiteY3" fmla="*/ 770 h 10000"/>
              <a:gd name="connsiteX4" fmla="*/ 1452 w 10000"/>
              <a:gd name="connsiteY4" fmla="*/ 246 h 10000"/>
              <a:gd name="connsiteX5" fmla="*/ 1744 w 10000"/>
              <a:gd name="connsiteY5" fmla="*/ 0 h 10000"/>
              <a:gd name="connsiteX6" fmla="*/ 2097 w 10000"/>
              <a:gd name="connsiteY6" fmla="*/ 316 h 10000"/>
              <a:gd name="connsiteX7" fmla="*/ 2328 w 10000"/>
              <a:gd name="connsiteY7" fmla="*/ 1116 h 10000"/>
              <a:gd name="connsiteX8" fmla="*/ 2414 w 10000"/>
              <a:gd name="connsiteY8" fmla="*/ 1737 h 10000"/>
              <a:gd name="connsiteX9" fmla="*/ 2527 w 10000"/>
              <a:gd name="connsiteY9" fmla="*/ 2341 h 10000"/>
              <a:gd name="connsiteX10" fmla="*/ 2614 w 10000"/>
              <a:gd name="connsiteY10" fmla="*/ 2687 h 10000"/>
              <a:gd name="connsiteX11" fmla="*/ 2683 w 10000"/>
              <a:gd name="connsiteY11" fmla="*/ 2865 h 10000"/>
              <a:gd name="connsiteX12" fmla="*/ 2786 w 10000"/>
              <a:gd name="connsiteY12" fmla="*/ 3025 h 10000"/>
              <a:gd name="connsiteX13" fmla="*/ 3109 w 10000"/>
              <a:gd name="connsiteY13" fmla="*/ 3510 h 10000"/>
              <a:gd name="connsiteX14" fmla="*/ 3200 w 10000"/>
              <a:gd name="connsiteY14" fmla="*/ 3913 h 10000"/>
              <a:gd name="connsiteX15" fmla="*/ 3480 w 10000"/>
              <a:gd name="connsiteY15" fmla="*/ 4069 h 10000"/>
              <a:gd name="connsiteX16" fmla="*/ 4044 w 10000"/>
              <a:gd name="connsiteY16" fmla="*/ 3740 h 10000"/>
              <a:gd name="connsiteX17" fmla="*/ 5012 w 10000"/>
              <a:gd name="connsiteY17" fmla="*/ 4689 h 10000"/>
              <a:gd name="connsiteX18" fmla="*/ 7653 w 10000"/>
              <a:gd name="connsiteY18" fmla="*/ 5018 h 10000"/>
              <a:gd name="connsiteX19" fmla="*/ 8344 w 10000"/>
              <a:gd name="connsiteY19" fmla="*/ 6406 h 10000"/>
              <a:gd name="connsiteX20" fmla="*/ 8997 w 10000"/>
              <a:gd name="connsiteY20" fmla="*/ 7630 h 10000"/>
              <a:gd name="connsiteX21" fmla="*/ 9492 w 10000"/>
              <a:gd name="connsiteY21" fmla="*/ 8431 h 10000"/>
              <a:gd name="connsiteX22" fmla="*/ 10000 w 10000"/>
              <a:gd name="connsiteY22" fmla="*/ 10000 h 10000"/>
              <a:gd name="connsiteX0" fmla="*/ 27 w 10000"/>
              <a:gd name="connsiteY0" fmla="*/ 9949 h 10000"/>
              <a:gd name="connsiteX1" fmla="*/ 6 w 10000"/>
              <a:gd name="connsiteY1" fmla="*/ 2144 h 10000"/>
              <a:gd name="connsiteX2" fmla="*/ 473 w 10000"/>
              <a:gd name="connsiteY2" fmla="*/ 1165 h 10000"/>
              <a:gd name="connsiteX3" fmla="*/ 1114 w 10000"/>
              <a:gd name="connsiteY3" fmla="*/ 770 h 10000"/>
              <a:gd name="connsiteX4" fmla="*/ 1452 w 10000"/>
              <a:gd name="connsiteY4" fmla="*/ 246 h 10000"/>
              <a:gd name="connsiteX5" fmla="*/ 1744 w 10000"/>
              <a:gd name="connsiteY5" fmla="*/ 0 h 10000"/>
              <a:gd name="connsiteX6" fmla="*/ 2097 w 10000"/>
              <a:gd name="connsiteY6" fmla="*/ 316 h 10000"/>
              <a:gd name="connsiteX7" fmla="*/ 2328 w 10000"/>
              <a:gd name="connsiteY7" fmla="*/ 1116 h 10000"/>
              <a:gd name="connsiteX8" fmla="*/ 2414 w 10000"/>
              <a:gd name="connsiteY8" fmla="*/ 1737 h 10000"/>
              <a:gd name="connsiteX9" fmla="*/ 2527 w 10000"/>
              <a:gd name="connsiteY9" fmla="*/ 2341 h 10000"/>
              <a:gd name="connsiteX10" fmla="*/ 2614 w 10000"/>
              <a:gd name="connsiteY10" fmla="*/ 2687 h 10000"/>
              <a:gd name="connsiteX11" fmla="*/ 2683 w 10000"/>
              <a:gd name="connsiteY11" fmla="*/ 2865 h 10000"/>
              <a:gd name="connsiteX12" fmla="*/ 2786 w 10000"/>
              <a:gd name="connsiteY12" fmla="*/ 3025 h 10000"/>
              <a:gd name="connsiteX13" fmla="*/ 3027 w 10000"/>
              <a:gd name="connsiteY13" fmla="*/ 3381 h 10000"/>
              <a:gd name="connsiteX14" fmla="*/ 3200 w 10000"/>
              <a:gd name="connsiteY14" fmla="*/ 3913 h 10000"/>
              <a:gd name="connsiteX15" fmla="*/ 3480 w 10000"/>
              <a:gd name="connsiteY15" fmla="*/ 4069 h 10000"/>
              <a:gd name="connsiteX16" fmla="*/ 4044 w 10000"/>
              <a:gd name="connsiteY16" fmla="*/ 3740 h 10000"/>
              <a:gd name="connsiteX17" fmla="*/ 5012 w 10000"/>
              <a:gd name="connsiteY17" fmla="*/ 4689 h 10000"/>
              <a:gd name="connsiteX18" fmla="*/ 7653 w 10000"/>
              <a:gd name="connsiteY18" fmla="*/ 5018 h 10000"/>
              <a:gd name="connsiteX19" fmla="*/ 8344 w 10000"/>
              <a:gd name="connsiteY19" fmla="*/ 6406 h 10000"/>
              <a:gd name="connsiteX20" fmla="*/ 8997 w 10000"/>
              <a:gd name="connsiteY20" fmla="*/ 7630 h 10000"/>
              <a:gd name="connsiteX21" fmla="*/ 9492 w 10000"/>
              <a:gd name="connsiteY21" fmla="*/ 8431 h 10000"/>
              <a:gd name="connsiteX22" fmla="*/ 10000 w 10000"/>
              <a:gd name="connsiteY22" fmla="*/ 10000 h 10000"/>
              <a:gd name="connsiteX0" fmla="*/ 27 w 10000"/>
              <a:gd name="connsiteY0" fmla="*/ 9949 h 10000"/>
              <a:gd name="connsiteX1" fmla="*/ 6 w 10000"/>
              <a:gd name="connsiteY1" fmla="*/ 2144 h 10000"/>
              <a:gd name="connsiteX2" fmla="*/ 473 w 10000"/>
              <a:gd name="connsiteY2" fmla="*/ 1165 h 10000"/>
              <a:gd name="connsiteX3" fmla="*/ 1019 w 10000"/>
              <a:gd name="connsiteY3" fmla="*/ 950 h 10000"/>
              <a:gd name="connsiteX4" fmla="*/ 1452 w 10000"/>
              <a:gd name="connsiteY4" fmla="*/ 246 h 10000"/>
              <a:gd name="connsiteX5" fmla="*/ 1744 w 10000"/>
              <a:gd name="connsiteY5" fmla="*/ 0 h 10000"/>
              <a:gd name="connsiteX6" fmla="*/ 2097 w 10000"/>
              <a:gd name="connsiteY6" fmla="*/ 316 h 10000"/>
              <a:gd name="connsiteX7" fmla="*/ 2328 w 10000"/>
              <a:gd name="connsiteY7" fmla="*/ 1116 h 10000"/>
              <a:gd name="connsiteX8" fmla="*/ 2414 w 10000"/>
              <a:gd name="connsiteY8" fmla="*/ 1737 h 10000"/>
              <a:gd name="connsiteX9" fmla="*/ 2527 w 10000"/>
              <a:gd name="connsiteY9" fmla="*/ 2341 h 10000"/>
              <a:gd name="connsiteX10" fmla="*/ 2614 w 10000"/>
              <a:gd name="connsiteY10" fmla="*/ 2687 h 10000"/>
              <a:gd name="connsiteX11" fmla="*/ 2683 w 10000"/>
              <a:gd name="connsiteY11" fmla="*/ 2865 h 10000"/>
              <a:gd name="connsiteX12" fmla="*/ 2786 w 10000"/>
              <a:gd name="connsiteY12" fmla="*/ 3025 h 10000"/>
              <a:gd name="connsiteX13" fmla="*/ 3027 w 10000"/>
              <a:gd name="connsiteY13" fmla="*/ 3381 h 10000"/>
              <a:gd name="connsiteX14" fmla="*/ 3200 w 10000"/>
              <a:gd name="connsiteY14" fmla="*/ 3913 h 10000"/>
              <a:gd name="connsiteX15" fmla="*/ 3480 w 10000"/>
              <a:gd name="connsiteY15" fmla="*/ 4069 h 10000"/>
              <a:gd name="connsiteX16" fmla="*/ 4044 w 10000"/>
              <a:gd name="connsiteY16" fmla="*/ 3740 h 10000"/>
              <a:gd name="connsiteX17" fmla="*/ 5012 w 10000"/>
              <a:gd name="connsiteY17" fmla="*/ 4689 h 10000"/>
              <a:gd name="connsiteX18" fmla="*/ 7653 w 10000"/>
              <a:gd name="connsiteY18" fmla="*/ 5018 h 10000"/>
              <a:gd name="connsiteX19" fmla="*/ 8344 w 10000"/>
              <a:gd name="connsiteY19" fmla="*/ 6406 h 10000"/>
              <a:gd name="connsiteX20" fmla="*/ 8997 w 10000"/>
              <a:gd name="connsiteY20" fmla="*/ 7630 h 10000"/>
              <a:gd name="connsiteX21" fmla="*/ 9492 w 10000"/>
              <a:gd name="connsiteY21" fmla="*/ 8431 h 10000"/>
              <a:gd name="connsiteX22" fmla="*/ 10000 w 10000"/>
              <a:gd name="connsiteY22" fmla="*/ 10000 h 10000"/>
              <a:gd name="connsiteX0" fmla="*/ 27 w 10000"/>
              <a:gd name="connsiteY0" fmla="*/ 9949 h 10000"/>
              <a:gd name="connsiteX1" fmla="*/ 6 w 10000"/>
              <a:gd name="connsiteY1" fmla="*/ 2144 h 10000"/>
              <a:gd name="connsiteX2" fmla="*/ 473 w 10000"/>
              <a:gd name="connsiteY2" fmla="*/ 1165 h 10000"/>
              <a:gd name="connsiteX3" fmla="*/ 1019 w 10000"/>
              <a:gd name="connsiteY3" fmla="*/ 950 h 10000"/>
              <a:gd name="connsiteX4" fmla="*/ 1452 w 10000"/>
              <a:gd name="connsiteY4" fmla="*/ 246 h 10000"/>
              <a:gd name="connsiteX5" fmla="*/ 1744 w 10000"/>
              <a:gd name="connsiteY5" fmla="*/ 0 h 10000"/>
              <a:gd name="connsiteX6" fmla="*/ 2097 w 10000"/>
              <a:gd name="connsiteY6" fmla="*/ 316 h 10000"/>
              <a:gd name="connsiteX7" fmla="*/ 2328 w 10000"/>
              <a:gd name="connsiteY7" fmla="*/ 1116 h 10000"/>
              <a:gd name="connsiteX8" fmla="*/ 2414 w 10000"/>
              <a:gd name="connsiteY8" fmla="*/ 1737 h 10000"/>
              <a:gd name="connsiteX9" fmla="*/ 2527 w 10000"/>
              <a:gd name="connsiteY9" fmla="*/ 2341 h 10000"/>
              <a:gd name="connsiteX10" fmla="*/ 2614 w 10000"/>
              <a:gd name="connsiteY10" fmla="*/ 2687 h 10000"/>
              <a:gd name="connsiteX11" fmla="*/ 2683 w 10000"/>
              <a:gd name="connsiteY11" fmla="*/ 2865 h 10000"/>
              <a:gd name="connsiteX12" fmla="*/ 2786 w 10000"/>
              <a:gd name="connsiteY12" fmla="*/ 3025 h 10000"/>
              <a:gd name="connsiteX13" fmla="*/ 3027 w 10000"/>
              <a:gd name="connsiteY13" fmla="*/ 3381 h 10000"/>
              <a:gd name="connsiteX14" fmla="*/ 3200 w 10000"/>
              <a:gd name="connsiteY14" fmla="*/ 3913 h 10000"/>
              <a:gd name="connsiteX15" fmla="*/ 3480 w 10000"/>
              <a:gd name="connsiteY15" fmla="*/ 4069 h 10000"/>
              <a:gd name="connsiteX16" fmla="*/ 4044 w 10000"/>
              <a:gd name="connsiteY16" fmla="*/ 3740 h 10000"/>
              <a:gd name="connsiteX17" fmla="*/ 5012 w 10000"/>
              <a:gd name="connsiteY17" fmla="*/ 4689 h 10000"/>
              <a:gd name="connsiteX18" fmla="*/ 7653 w 10000"/>
              <a:gd name="connsiteY18" fmla="*/ 5018 h 10000"/>
              <a:gd name="connsiteX19" fmla="*/ 8344 w 10000"/>
              <a:gd name="connsiteY19" fmla="*/ 6406 h 10000"/>
              <a:gd name="connsiteX20" fmla="*/ 8997 w 10000"/>
              <a:gd name="connsiteY20" fmla="*/ 7630 h 10000"/>
              <a:gd name="connsiteX21" fmla="*/ 9492 w 10000"/>
              <a:gd name="connsiteY21" fmla="*/ 8431 h 10000"/>
              <a:gd name="connsiteX22" fmla="*/ 10000 w 10000"/>
              <a:gd name="connsiteY22" fmla="*/ 10000 h 10000"/>
              <a:gd name="connsiteX0" fmla="*/ 27 w 10000"/>
              <a:gd name="connsiteY0" fmla="*/ 9949 h 10000"/>
              <a:gd name="connsiteX1" fmla="*/ 6 w 10000"/>
              <a:gd name="connsiteY1" fmla="*/ 2144 h 10000"/>
              <a:gd name="connsiteX2" fmla="*/ 473 w 10000"/>
              <a:gd name="connsiteY2" fmla="*/ 1294 h 10000"/>
              <a:gd name="connsiteX3" fmla="*/ 1019 w 10000"/>
              <a:gd name="connsiteY3" fmla="*/ 950 h 10000"/>
              <a:gd name="connsiteX4" fmla="*/ 1452 w 10000"/>
              <a:gd name="connsiteY4" fmla="*/ 246 h 10000"/>
              <a:gd name="connsiteX5" fmla="*/ 1744 w 10000"/>
              <a:gd name="connsiteY5" fmla="*/ 0 h 10000"/>
              <a:gd name="connsiteX6" fmla="*/ 2097 w 10000"/>
              <a:gd name="connsiteY6" fmla="*/ 316 h 10000"/>
              <a:gd name="connsiteX7" fmla="*/ 2328 w 10000"/>
              <a:gd name="connsiteY7" fmla="*/ 1116 h 10000"/>
              <a:gd name="connsiteX8" fmla="*/ 2414 w 10000"/>
              <a:gd name="connsiteY8" fmla="*/ 1737 h 10000"/>
              <a:gd name="connsiteX9" fmla="*/ 2527 w 10000"/>
              <a:gd name="connsiteY9" fmla="*/ 2341 h 10000"/>
              <a:gd name="connsiteX10" fmla="*/ 2614 w 10000"/>
              <a:gd name="connsiteY10" fmla="*/ 2687 h 10000"/>
              <a:gd name="connsiteX11" fmla="*/ 2683 w 10000"/>
              <a:gd name="connsiteY11" fmla="*/ 2865 h 10000"/>
              <a:gd name="connsiteX12" fmla="*/ 2786 w 10000"/>
              <a:gd name="connsiteY12" fmla="*/ 3025 h 10000"/>
              <a:gd name="connsiteX13" fmla="*/ 3027 w 10000"/>
              <a:gd name="connsiteY13" fmla="*/ 3381 h 10000"/>
              <a:gd name="connsiteX14" fmla="*/ 3200 w 10000"/>
              <a:gd name="connsiteY14" fmla="*/ 3913 h 10000"/>
              <a:gd name="connsiteX15" fmla="*/ 3480 w 10000"/>
              <a:gd name="connsiteY15" fmla="*/ 4069 h 10000"/>
              <a:gd name="connsiteX16" fmla="*/ 4044 w 10000"/>
              <a:gd name="connsiteY16" fmla="*/ 3740 h 10000"/>
              <a:gd name="connsiteX17" fmla="*/ 5012 w 10000"/>
              <a:gd name="connsiteY17" fmla="*/ 4689 h 10000"/>
              <a:gd name="connsiteX18" fmla="*/ 7653 w 10000"/>
              <a:gd name="connsiteY18" fmla="*/ 5018 h 10000"/>
              <a:gd name="connsiteX19" fmla="*/ 8344 w 10000"/>
              <a:gd name="connsiteY19" fmla="*/ 6406 h 10000"/>
              <a:gd name="connsiteX20" fmla="*/ 8997 w 10000"/>
              <a:gd name="connsiteY20" fmla="*/ 7630 h 10000"/>
              <a:gd name="connsiteX21" fmla="*/ 9492 w 10000"/>
              <a:gd name="connsiteY21" fmla="*/ 8431 h 10000"/>
              <a:gd name="connsiteX22" fmla="*/ 10000 w 10000"/>
              <a:gd name="connsiteY22" fmla="*/ 10000 h 10000"/>
              <a:gd name="connsiteX0" fmla="*/ 27 w 10000"/>
              <a:gd name="connsiteY0" fmla="*/ 9949 h 10000"/>
              <a:gd name="connsiteX1" fmla="*/ 6 w 10000"/>
              <a:gd name="connsiteY1" fmla="*/ 2144 h 10000"/>
              <a:gd name="connsiteX2" fmla="*/ 473 w 10000"/>
              <a:gd name="connsiteY2" fmla="*/ 1294 h 10000"/>
              <a:gd name="connsiteX3" fmla="*/ 1019 w 10000"/>
              <a:gd name="connsiteY3" fmla="*/ 950 h 10000"/>
              <a:gd name="connsiteX4" fmla="*/ 1452 w 10000"/>
              <a:gd name="connsiteY4" fmla="*/ 246 h 10000"/>
              <a:gd name="connsiteX5" fmla="*/ 1744 w 10000"/>
              <a:gd name="connsiteY5" fmla="*/ 0 h 10000"/>
              <a:gd name="connsiteX6" fmla="*/ 2097 w 10000"/>
              <a:gd name="connsiteY6" fmla="*/ 316 h 10000"/>
              <a:gd name="connsiteX7" fmla="*/ 2328 w 10000"/>
              <a:gd name="connsiteY7" fmla="*/ 1116 h 10000"/>
              <a:gd name="connsiteX8" fmla="*/ 2414 w 10000"/>
              <a:gd name="connsiteY8" fmla="*/ 1737 h 10000"/>
              <a:gd name="connsiteX9" fmla="*/ 2527 w 10000"/>
              <a:gd name="connsiteY9" fmla="*/ 2341 h 10000"/>
              <a:gd name="connsiteX10" fmla="*/ 2614 w 10000"/>
              <a:gd name="connsiteY10" fmla="*/ 2687 h 10000"/>
              <a:gd name="connsiteX11" fmla="*/ 2683 w 10000"/>
              <a:gd name="connsiteY11" fmla="*/ 2865 h 10000"/>
              <a:gd name="connsiteX12" fmla="*/ 2786 w 10000"/>
              <a:gd name="connsiteY12" fmla="*/ 3025 h 10000"/>
              <a:gd name="connsiteX13" fmla="*/ 3027 w 10000"/>
              <a:gd name="connsiteY13" fmla="*/ 3381 h 10000"/>
              <a:gd name="connsiteX14" fmla="*/ 3200 w 10000"/>
              <a:gd name="connsiteY14" fmla="*/ 3913 h 10000"/>
              <a:gd name="connsiteX15" fmla="*/ 3480 w 10000"/>
              <a:gd name="connsiteY15" fmla="*/ 4069 h 10000"/>
              <a:gd name="connsiteX16" fmla="*/ 4044 w 10000"/>
              <a:gd name="connsiteY16" fmla="*/ 3740 h 10000"/>
              <a:gd name="connsiteX17" fmla="*/ 5012 w 10000"/>
              <a:gd name="connsiteY17" fmla="*/ 4689 h 10000"/>
              <a:gd name="connsiteX18" fmla="*/ 7653 w 10000"/>
              <a:gd name="connsiteY18" fmla="*/ 5018 h 10000"/>
              <a:gd name="connsiteX19" fmla="*/ 8344 w 10000"/>
              <a:gd name="connsiteY19" fmla="*/ 6406 h 10000"/>
              <a:gd name="connsiteX20" fmla="*/ 8997 w 10000"/>
              <a:gd name="connsiteY20" fmla="*/ 7630 h 10000"/>
              <a:gd name="connsiteX21" fmla="*/ 9492 w 10000"/>
              <a:gd name="connsiteY21" fmla="*/ 8431 h 10000"/>
              <a:gd name="connsiteX22" fmla="*/ 10000 w 10000"/>
              <a:gd name="connsiteY22" fmla="*/ 10000 h 10000"/>
              <a:gd name="connsiteX0" fmla="*/ 27 w 10000"/>
              <a:gd name="connsiteY0" fmla="*/ 9949 h 10000"/>
              <a:gd name="connsiteX1" fmla="*/ 6 w 10000"/>
              <a:gd name="connsiteY1" fmla="*/ 2144 h 10000"/>
              <a:gd name="connsiteX2" fmla="*/ 473 w 10000"/>
              <a:gd name="connsiteY2" fmla="*/ 1294 h 10000"/>
              <a:gd name="connsiteX3" fmla="*/ 1019 w 10000"/>
              <a:gd name="connsiteY3" fmla="*/ 950 h 10000"/>
              <a:gd name="connsiteX4" fmla="*/ 1452 w 10000"/>
              <a:gd name="connsiteY4" fmla="*/ 246 h 10000"/>
              <a:gd name="connsiteX5" fmla="*/ 1744 w 10000"/>
              <a:gd name="connsiteY5" fmla="*/ 0 h 10000"/>
              <a:gd name="connsiteX6" fmla="*/ 2097 w 10000"/>
              <a:gd name="connsiteY6" fmla="*/ 316 h 10000"/>
              <a:gd name="connsiteX7" fmla="*/ 2328 w 10000"/>
              <a:gd name="connsiteY7" fmla="*/ 1116 h 10000"/>
              <a:gd name="connsiteX8" fmla="*/ 2414 w 10000"/>
              <a:gd name="connsiteY8" fmla="*/ 1737 h 10000"/>
              <a:gd name="connsiteX9" fmla="*/ 2527 w 10000"/>
              <a:gd name="connsiteY9" fmla="*/ 2341 h 10000"/>
              <a:gd name="connsiteX10" fmla="*/ 2614 w 10000"/>
              <a:gd name="connsiteY10" fmla="*/ 2687 h 10000"/>
              <a:gd name="connsiteX11" fmla="*/ 2683 w 10000"/>
              <a:gd name="connsiteY11" fmla="*/ 2865 h 10000"/>
              <a:gd name="connsiteX12" fmla="*/ 2786 w 10000"/>
              <a:gd name="connsiteY12" fmla="*/ 3025 h 10000"/>
              <a:gd name="connsiteX13" fmla="*/ 3027 w 10000"/>
              <a:gd name="connsiteY13" fmla="*/ 3381 h 10000"/>
              <a:gd name="connsiteX14" fmla="*/ 3200 w 10000"/>
              <a:gd name="connsiteY14" fmla="*/ 3913 h 10000"/>
              <a:gd name="connsiteX15" fmla="*/ 3480 w 10000"/>
              <a:gd name="connsiteY15" fmla="*/ 4069 h 10000"/>
              <a:gd name="connsiteX16" fmla="*/ 4044 w 10000"/>
              <a:gd name="connsiteY16" fmla="*/ 3740 h 10000"/>
              <a:gd name="connsiteX17" fmla="*/ 5012 w 10000"/>
              <a:gd name="connsiteY17" fmla="*/ 4689 h 10000"/>
              <a:gd name="connsiteX18" fmla="*/ 7653 w 10000"/>
              <a:gd name="connsiteY18" fmla="*/ 5018 h 10000"/>
              <a:gd name="connsiteX19" fmla="*/ 8344 w 10000"/>
              <a:gd name="connsiteY19" fmla="*/ 6406 h 10000"/>
              <a:gd name="connsiteX20" fmla="*/ 8997 w 10000"/>
              <a:gd name="connsiteY20" fmla="*/ 7630 h 10000"/>
              <a:gd name="connsiteX21" fmla="*/ 9492 w 10000"/>
              <a:gd name="connsiteY21" fmla="*/ 8431 h 10000"/>
              <a:gd name="connsiteX22" fmla="*/ 10000 w 10000"/>
              <a:gd name="connsiteY22" fmla="*/ 10000 h 10000"/>
              <a:gd name="connsiteX0" fmla="*/ 0 w 9994"/>
              <a:gd name="connsiteY0" fmla="*/ 2144 h 10000"/>
              <a:gd name="connsiteX1" fmla="*/ 467 w 9994"/>
              <a:gd name="connsiteY1" fmla="*/ 1294 h 10000"/>
              <a:gd name="connsiteX2" fmla="*/ 1013 w 9994"/>
              <a:gd name="connsiteY2" fmla="*/ 950 h 10000"/>
              <a:gd name="connsiteX3" fmla="*/ 1446 w 9994"/>
              <a:gd name="connsiteY3" fmla="*/ 246 h 10000"/>
              <a:gd name="connsiteX4" fmla="*/ 1738 w 9994"/>
              <a:gd name="connsiteY4" fmla="*/ 0 h 10000"/>
              <a:gd name="connsiteX5" fmla="*/ 2091 w 9994"/>
              <a:gd name="connsiteY5" fmla="*/ 316 h 10000"/>
              <a:gd name="connsiteX6" fmla="*/ 2322 w 9994"/>
              <a:gd name="connsiteY6" fmla="*/ 1116 h 10000"/>
              <a:gd name="connsiteX7" fmla="*/ 2408 w 9994"/>
              <a:gd name="connsiteY7" fmla="*/ 1737 h 10000"/>
              <a:gd name="connsiteX8" fmla="*/ 2521 w 9994"/>
              <a:gd name="connsiteY8" fmla="*/ 2341 h 10000"/>
              <a:gd name="connsiteX9" fmla="*/ 2608 w 9994"/>
              <a:gd name="connsiteY9" fmla="*/ 2687 h 10000"/>
              <a:gd name="connsiteX10" fmla="*/ 2677 w 9994"/>
              <a:gd name="connsiteY10" fmla="*/ 2865 h 10000"/>
              <a:gd name="connsiteX11" fmla="*/ 2780 w 9994"/>
              <a:gd name="connsiteY11" fmla="*/ 3025 h 10000"/>
              <a:gd name="connsiteX12" fmla="*/ 3021 w 9994"/>
              <a:gd name="connsiteY12" fmla="*/ 3381 h 10000"/>
              <a:gd name="connsiteX13" fmla="*/ 3194 w 9994"/>
              <a:gd name="connsiteY13" fmla="*/ 3913 h 10000"/>
              <a:gd name="connsiteX14" fmla="*/ 3474 w 9994"/>
              <a:gd name="connsiteY14" fmla="*/ 4069 h 10000"/>
              <a:gd name="connsiteX15" fmla="*/ 4038 w 9994"/>
              <a:gd name="connsiteY15" fmla="*/ 3740 h 10000"/>
              <a:gd name="connsiteX16" fmla="*/ 5006 w 9994"/>
              <a:gd name="connsiteY16" fmla="*/ 4689 h 10000"/>
              <a:gd name="connsiteX17" fmla="*/ 7647 w 9994"/>
              <a:gd name="connsiteY17" fmla="*/ 5018 h 10000"/>
              <a:gd name="connsiteX18" fmla="*/ 8338 w 9994"/>
              <a:gd name="connsiteY18" fmla="*/ 6406 h 10000"/>
              <a:gd name="connsiteX19" fmla="*/ 8991 w 9994"/>
              <a:gd name="connsiteY19" fmla="*/ 7630 h 10000"/>
              <a:gd name="connsiteX20" fmla="*/ 9486 w 9994"/>
              <a:gd name="connsiteY20" fmla="*/ 8431 h 10000"/>
              <a:gd name="connsiteX21" fmla="*/ 9994 w 9994"/>
              <a:gd name="connsiteY21" fmla="*/ 10000 h 10000"/>
              <a:gd name="connsiteX0" fmla="*/ 0 w 10059"/>
              <a:gd name="connsiteY0" fmla="*/ 2144 h 10110"/>
              <a:gd name="connsiteX1" fmla="*/ 467 w 10059"/>
              <a:gd name="connsiteY1" fmla="*/ 1294 h 10110"/>
              <a:gd name="connsiteX2" fmla="*/ 1014 w 10059"/>
              <a:gd name="connsiteY2" fmla="*/ 950 h 10110"/>
              <a:gd name="connsiteX3" fmla="*/ 1447 w 10059"/>
              <a:gd name="connsiteY3" fmla="*/ 246 h 10110"/>
              <a:gd name="connsiteX4" fmla="*/ 1739 w 10059"/>
              <a:gd name="connsiteY4" fmla="*/ 0 h 10110"/>
              <a:gd name="connsiteX5" fmla="*/ 2092 w 10059"/>
              <a:gd name="connsiteY5" fmla="*/ 316 h 10110"/>
              <a:gd name="connsiteX6" fmla="*/ 2323 w 10059"/>
              <a:gd name="connsiteY6" fmla="*/ 1116 h 10110"/>
              <a:gd name="connsiteX7" fmla="*/ 2409 w 10059"/>
              <a:gd name="connsiteY7" fmla="*/ 1737 h 10110"/>
              <a:gd name="connsiteX8" fmla="*/ 2523 w 10059"/>
              <a:gd name="connsiteY8" fmla="*/ 2341 h 10110"/>
              <a:gd name="connsiteX9" fmla="*/ 2610 w 10059"/>
              <a:gd name="connsiteY9" fmla="*/ 2687 h 10110"/>
              <a:gd name="connsiteX10" fmla="*/ 2679 w 10059"/>
              <a:gd name="connsiteY10" fmla="*/ 2865 h 10110"/>
              <a:gd name="connsiteX11" fmla="*/ 2782 w 10059"/>
              <a:gd name="connsiteY11" fmla="*/ 3025 h 10110"/>
              <a:gd name="connsiteX12" fmla="*/ 3023 w 10059"/>
              <a:gd name="connsiteY12" fmla="*/ 3381 h 10110"/>
              <a:gd name="connsiteX13" fmla="*/ 3196 w 10059"/>
              <a:gd name="connsiteY13" fmla="*/ 3913 h 10110"/>
              <a:gd name="connsiteX14" fmla="*/ 3476 w 10059"/>
              <a:gd name="connsiteY14" fmla="*/ 4069 h 10110"/>
              <a:gd name="connsiteX15" fmla="*/ 4040 w 10059"/>
              <a:gd name="connsiteY15" fmla="*/ 3740 h 10110"/>
              <a:gd name="connsiteX16" fmla="*/ 5009 w 10059"/>
              <a:gd name="connsiteY16" fmla="*/ 4689 h 10110"/>
              <a:gd name="connsiteX17" fmla="*/ 7652 w 10059"/>
              <a:gd name="connsiteY17" fmla="*/ 5018 h 10110"/>
              <a:gd name="connsiteX18" fmla="*/ 8343 w 10059"/>
              <a:gd name="connsiteY18" fmla="*/ 6406 h 10110"/>
              <a:gd name="connsiteX19" fmla="*/ 8996 w 10059"/>
              <a:gd name="connsiteY19" fmla="*/ 7630 h 10110"/>
              <a:gd name="connsiteX20" fmla="*/ 9492 w 10059"/>
              <a:gd name="connsiteY20" fmla="*/ 8431 h 10110"/>
              <a:gd name="connsiteX21" fmla="*/ 10000 w 10059"/>
              <a:gd name="connsiteY21" fmla="*/ 10000 h 10110"/>
              <a:gd name="connsiteX22" fmla="*/ 10057 w 10059"/>
              <a:gd name="connsiteY22" fmla="*/ 9980 h 10110"/>
              <a:gd name="connsiteX0" fmla="*/ 0 w 11983"/>
              <a:gd name="connsiteY0" fmla="*/ 2144 h 10206"/>
              <a:gd name="connsiteX1" fmla="*/ 467 w 11983"/>
              <a:gd name="connsiteY1" fmla="*/ 1294 h 10206"/>
              <a:gd name="connsiteX2" fmla="*/ 1014 w 11983"/>
              <a:gd name="connsiteY2" fmla="*/ 950 h 10206"/>
              <a:gd name="connsiteX3" fmla="*/ 1447 w 11983"/>
              <a:gd name="connsiteY3" fmla="*/ 246 h 10206"/>
              <a:gd name="connsiteX4" fmla="*/ 1739 w 11983"/>
              <a:gd name="connsiteY4" fmla="*/ 0 h 10206"/>
              <a:gd name="connsiteX5" fmla="*/ 2092 w 11983"/>
              <a:gd name="connsiteY5" fmla="*/ 316 h 10206"/>
              <a:gd name="connsiteX6" fmla="*/ 2323 w 11983"/>
              <a:gd name="connsiteY6" fmla="*/ 1116 h 10206"/>
              <a:gd name="connsiteX7" fmla="*/ 2409 w 11983"/>
              <a:gd name="connsiteY7" fmla="*/ 1737 h 10206"/>
              <a:gd name="connsiteX8" fmla="*/ 2523 w 11983"/>
              <a:gd name="connsiteY8" fmla="*/ 2341 h 10206"/>
              <a:gd name="connsiteX9" fmla="*/ 2610 w 11983"/>
              <a:gd name="connsiteY9" fmla="*/ 2687 h 10206"/>
              <a:gd name="connsiteX10" fmla="*/ 2679 w 11983"/>
              <a:gd name="connsiteY10" fmla="*/ 2865 h 10206"/>
              <a:gd name="connsiteX11" fmla="*/ 2782 w 11983"/>
              <a:gd name="connsiteY11" fmla="*/ 3025 h 10206"/>
              <a:gd name="connsiteX12" fmla="*/ 3023 w 11983"/>
              <a:gd name="connsiteY12" fmla="*/ 3381 h 10206"/>
              <a:gd name="connsiteX13" fmla="*/ 3196 w 11983"/>
              <a:gd name="connsiteY13" fmla="*/ 3913 h 10206"/>
              <a:gd name="connsiteX14" fmla="*/ 3476 w 11983"/>
              <a:gd name="connsiteY14" fmla="*/ 4069 h 10206"/>
              <a:gd name="connsiteX15" fmla="*/ 4040 w 11983"/>
              <a:gd name="connsiteY15" fmla="*/ 3740 h 10206"/>
              <a:gd name="connsiteX16" fmla="*/ 5009 w 11983"/>
              <a:gd name="connsiteY16" fmla="*/ 4689 h 10206"/>
              <a:gd name="connsiteX17" fmla="*/ 7652 w 11983"/>
              <a:gd name="connsiteY17" fmla="*/ 5018 h 10206"/>
              <a:gd name="connsiteX18" fmla="*/ 8343 w 11983"/>
              <a:gd name="connsiteY18" fmla="*/ 6406 h 10206"/>
              <a:gd name="connsiteX19" fmla="*/ 8996 w 11983"/>
              <a:gd name="connsiteY19" fmla="*/ 7630 h 10206"/>
              <a:gd name="connsiteX20" fmla="*/ 9492 w 11983"/>
              <a:gd name="connsiteY20" fmla="*/ 8431 h 10206"/>
              <a:gd name="connsiteX21" fmla="*/ 10000 w 11983"/>
              <a:gd name="connsiteY21" fmla="*/ 10000 h 10206"/>
              <a:gd name="connsiteX22" fmla="*/ 11983 w 11983"/>
              <a:gd name="connsiteY22" fmla="*/ 10199 h 10206"/>
              <a:gd name="connsiteX0" fmla="*/ 0 w 11983"/>
              <a:gd name="connsiteY0" fmla="*/ 2144 h 10234"/>
              <a:gd name="connsiteX1" fmla="*/ 467 w 11983"/>
              <a:gd name="connsiteY1" fmla="*/ 1294 h 10234"/>
              <a:gd name="connsiteX2" fmla="*/ 1014 w 11983"/>
              <a:gd name="connsiteY2" fmla="*/ 950 h 10234"/>
              <a:gd name="connsiteX3" fmla="*/ 1447 w 11983"/>
              <a:gd name="connsiteY3" fmla="*/ 246 h 10234"/>
              <a:gd name="connsiteX4" fmla="*/ 1739 w 11983"/>
              <a:gd name="connsiteY4" fmla="*/ 0 h 10234"/>
              <a:gd name="connsiteX5" fmla="*/ 2092 w 11983"/>
              <a:gd name="connsiteY5" fmla="*/ 316 h 10234"/>
              <a:gd name="connsiteX6" fmla="*/ 2323 w 11983"/>
              <a:gd name="connsiteY6" fmla="*/ 1116 h 10234"/>
              <a:gd name="connsiteX7" fmla="*/ 2409 w 11983"/>
              <a:gd name="connsiteY7" fmla="*/ 1737 h 10234"/>
              <a:gd name="connsiteX8" fmla="*/ 2523 w 11983"/>
              <a:gd name="connsiteY8" fmla="*/ 2341 h 10234"/>
              <a:gd name="connsiteX9" fmla="*/ 2610 w 11983"/>
              <a:gd name="connsiteY9" fmla="*/ 2687 h 10234"/>
              <a:gd name="connsiteX10" fmla="*/ 2679 w 11983"/>
              <a:gd name="connsiteY10" fmla="*/ 2865 h 10234"/>
              <a:gd name="connsiteX11" fmla="*/ 2782 w 11983"/>
              <a:gd name="connsiteY11" fmla="*/ 3025 h 10234"/>
              <a:gd name="connsiteX12" fmla="*/ 3023 w 11983"/>
              <a:gd name="connsiteY12" fmla="*/ 3381 h 10234"/>
              <a:gd name="connsiteX13" fmla="*/ 3196 w 11983"/>
              <a:gd name="connsiteY13" fmla="*/ 3913 h 10234"/>
              <a:gd name="connsiteX14" fmla="*/ 3476 w 11983"/>
              <a:gd name="connsiteY14" fmla="*/ 4069 h 10234"/>
              <a:gd name="connsiteX15" fmla="*/ 4040 w 11983"/>
              <a:gd name="connsiteY15" fmla="*/ 3740 h 10234"/>
              <a:gd name="connsiteX16" fmla="*/ 5009 w 11983"/>
              <a:gd name="connsiteY16" fmla="*/ 4689 h 10234"/>
              <a:gd name="connsiteX17" fmla="*/ 7652 w 11983"/>
              <a:gd name="connsiteY17" fmla="*/ 5018 h 10234"/>
              <a:gd name="connsiteX18" fmla="*/ 8343 w 11983"/>
              <a:gd name="connsiteY18" fmla="*/ 6406 h 10234"/>
              <a:gd name="connsiteX19" fmla="*/ 8996 w 11983"/>
              <a:gd name="connsiteY19" fmla="*/ 7630 h 10234"/>
              <a:gd name="connsiteX20" fmla="*/ 9492 w 11983"/>
              <a:gd name="connsiteY20" fmla="*/ 8431 h 10234"/>
              <a:gd name="connsiteX21" fmla="*/ 9658 w 11983"/>
              <a:gd name="connsiteY21" fmla="*/ 10073 h 10234"/>
              <a:gd name="connsiteX22" fmla="*/ 11983 w 11983"/>
              <a:gd name="connsiteY22" fmla="*/ 10199 h 10234"/>
              <a:gd name="connsiteX0" fmla="*/ 0 w 11983"/>
              <a:gd name="connsiteY0" fmla="*/ 2144 h 10234"/>
              <a:gd name="connsiteX1" fmla="*/ 467 w 11983"/>
              <a:gd name="connsiteY1" fmla="*/ 1294 h 10234"/>
              <a:gd name="connsiteX2" fmla="*/ 1014 w 11983"/>
              <a:gd name="connsiteY2" fmla="*/ 950 h 10234"/>
              <a:gd name="connsiteX3" fmla="*/ 1447 w 11983"/>
              <a:gd name="connsiteY3" fmla="*/ 246 h 10234"/>
              <a:gd name="connsiteX4" fmla="*/ 1739 w 11983"/>
              <a:gd name="connsiteY4" fmla="*/ 0 h 10234"/>
              <a:gd name="connsiteX5" fmla="*/ 2092 w 11983"/>
              <a:gd name="connsiteY5" fmla="*/ 316 h 10234"/>
              <a:gd name="connsiteX6" fmla="*/ 2323 w 11983"/>
              <a:gd name="connsiteY6" fmla="*/ 1116 h 10234"/>
              <a:gd name="connsiteX7" fmla="*/ 2409 w 11983"/>
              <a:gd name="connsiteY7" fmla="*/ 1737 h 10234"/>
              <a:gd name="connsiteX8" fmla="*/ 2523 w 11983"/>
              <a:gd name="connsiteY8" fmla="*/ 2341 h 10234"/>
              <a:gd name="connsiteX9" fmla="*/ 2610 w 11983"/>
              <a:gd name="connsiteY9" fmla="*/ 2687 h 10234"/>
              <a:gd name="connsiteX10" fmla="*/ 2679 w 11983"/>
              <a:gd name="connsiteY10" fmla="*/ 2865 h 10234"/>
              <a:gd name="connsiteX11" fmla="*/ 2782 w 11983"/>
              <a:gd name="connsiteY11" fmla="*/ 3025 h 10234"/>
              <a:gd name="connsiteX12" fmla="*/ 3023 w 11983"/>
              <a:gd name="connsiteY12" fmla="*/ 3381 h 10234"/>
              <a:gd name="connsiteX13" fmla="*/ 3196 w 11983"/>
              <a:gd name="connsiteY13" fmla="*/ 3913 h 10234"/>
              <a:gd name="connsiteX14" fmla="*/ 3476 w 11983"/>
              <a:gd name="connsiteY14" fmla="*/ 4069 h 10234"/>
              <a:gd name="connsiteX15" fmla="*/ 4040 w 11983"/>
              <a:gd name="connsiteY15" fmla="*/ 3740 h 10234"/>
              <a:gd name="connsiteX16" fmla="*/ 5009 w 11983"/>
              <a:gd name="connsiteY16" fmla="*/ 4689 h 10234"/>
              <a:gd name="connsiteX17" fmla="*/ 7652 w 11983"/>
              <a:gd name="connsiteY17" fmla="*/ 5018 h 10234"/>
              <a:gd name="connsiteX18" fmla="*/ 8343 w 11983"/>
              <a:gd name="connsiteY18" fmla="*/ 6406 h 10234"/>
              <a:gd name="connsiteX19" fmla="*/ 8996 w 11983"/>
              <a:gd name="connsiteY19" fmla="*/ 7630 h 10234"/>
              <a:gd name="connsiteX20" fmla="*/ 9366 w 11983"/>
              <a:gd name="connsiteY20" fmla="*/ 8724 h 10234"/>
              <a:gd name="connsiteX21" fmla="*/ 9658 w 11983"/>
              <a:gd name="connsiteY21" fmla="*/ 10073 h 10234"/>
              <a:gd name="connsiteX22" fmla="*/ 11983 w 11983"/>
              <a:gd name="connsiteY22" fmla="*/ 10199 h 10234"/>
              <a:gd name="connsiteX0" fmla="*/ 0 w 11983"/>
              <a:gd name="connsiteY0" fmla="*/ 2144 h 10234"/>
              <a:gd name="connsiteX1" fmla="*/ 467 w 11983"/>
              <a:gd name="connsiteY1" fmla="*/ 1294 h 10234"/>
              <a:gd name="connsiteX2" fmla="*/ 1014 w 11983"/>
              <a:gd name="connsiteY2" fmla="*/ 950 h 10234"/>
              <a:gd name="connsiteX3" fmla="*/ 1447 w 11983"/>
              <a:gd name="connsiteY3" fmla="*/ 246 h 10234"/>
              <a:gd name="connsiteX4" fmla="*/ 1739 w 11983"/>
              <a:gd name="connsiteY4" fmla="*/ 0 h 10234"/>
              <a:gd name="connsiteX5" fmla="*/ 2092 w 11983"/>
              <a:gd name="connsiteY5" fmla="*/ 316 h 10234"/>
              <a:gd name="connsiteX6" fmla="*/ 2323 w 11983"/>
              <a:gd name="connsiteY6" fmla="*/ 1116 h 10234"/>
              <a:gd name="connsiteX7" fmla="*/ 2409 w 11983"/>
              <a:gd name="connsiteY7" fmla="*/ 1737 h 10234"/>
              <a:gd name="connsiteX8" fmla="*/ 2523 w 11983"/>
              <a:gd name="connsiteY8" fmla="*/ 2341 h 10234"/>
              <a:gd name="connsiteX9" fmla="*/ 2610 w 11983"/>
              <a:gd name="connsiteY9" fmla="*/ 2687 h 10234"/>
              <a:gd name="connsiteX10" fmla="*/ 2679 w 11983"/>
              <a:gd name="connsiteY10" fmla="*/ 2865 h 10234"/>
              <a:gd name="connsiteX11" fmla="*/ 2782 w 11983"/>
              <a:gd name="connsiteY11" fmla="*/ 3025 h 10234"/>
              <a:gd name="connsiteX12" fmla="*/ 3023 w 11983"/>
              <a:gd name="connsiteY12" fmla="*/ 3381 h 10234"/>
              <a:gd name="connsiteX13" fmla="*/ 3196 w 11983"/>
              <a:gd name="connsiteY13" fmla="*/ 3913 h 10234"/>
              <a:gd name="connsiteX14" fmla="*/ 3476 w 11983"/>
              <a:gd name="connsiteY14" fmla="*/ 4069 h 10234"/>
              <a:gd name="connsiteX15" fmla="*/ 4040 w 11983"/>
              <a:gd name="connsiteY15" fmla="*/ 3740 h 10234"/>
              <a:gd name="connsiteX16" fmla="*/ 5009 w 11983"/>
              <a:gd name="connsiteY16" fmla="*/ 4689 h 10234"/>
              <a:gd name="connsiteX17" fmla="*/ 7652 w 11983"/>
              <a:gd name="connsiteY17" fmla="*/ 5018 h 10234"/>
              <a:gd name="connsiteX18" fmla="*/ 8343 w 11983"/>
              <a:gd name="connsiteY18" fmla="*/ 6406 h 10234"/>
              <a:gd name="connsiteX19" fmla="*/ 8996 w 11983"/>
              <a:gd name="connsiteY19" fmla="*/ 7630 h 10234"/>
              <a:gd name="connsiteX20" fmla="*/ 9366 w 11983"/>
              <a:gd name="connsiteY20" fmla="*/ 8724 h 10234"/>
              <a:gd name="connsiteX21" fmla="*/ 9658 w 11983"/>
              <a:gd name="connsiteY21" fmla="*/ 10073 h 10234"/>
              <a:gd name="connsiteX22" fmla="*/ 11983 w 11983"/>
              <a:gd name="connsiteY22" fmla="*/ 10199 h 10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1983" h="10234">
                <a:moveTo>
                  <a:pt x="0" y="2144"/>
                </a:moveTo>
                <a:cubicBezTo>
                  <a:pt x="306" y="1315"/>
                  <a:pt x="200" y="1630"/>
                  <a:pt x="467" y="1294"/>
                </a:cubicBezTo>
                <a:cubicBezTo>
                  <a:pt x="742" y="1501"/>
                  <a:pt x="825" y="1222"/>
                  <a:pt x="1014" y="950"/>
                </a:cubicBezTo>
                <a:cubicBezTo>
                  <a:pt x="1272" y="543"/>
                  <a:pt x="1327" y="405"/>
                  <a:pt x="1447" y="246"/>
                </a:cubicBezTo>
                <a:cubicBezTo>
                  <a:pt x="1579" y="45"/>
                  <a:pt x="1615" y="95"/>
                  <a:pt x="1739" y="0"/>
                </a:cubicBezTo>
                <a:cubicBezTo>
                  <a:pt x="1874" y="38"/>
                  <a:pt x="1922" y="70"/>
                  <a:pt x="2092" y="316"/>
                </a:cubicBezTo>
                <a:cubicBezTo>
                  <a:pt x="2190" y="559"/>
                  <a:pt x="2302" y="900"/>
                  <a:pt x="2323" y="1116"/>
                </a:cubicBezTo>
                <a:cubicBezTo>
                  <a:pt x="2352" y="1323"/>
                  <a:pt x="2381" y="1531"/>
                  <a:pt x="2409" y="1737"/>
                </a:cubicBezTo>
                <a:cubicBezTo>
                  <a:pt x="2447" y="1938"/>
                  <a:pt x="2485" y="2138"/>
                  <a:pt x="2523" y="2341"/>
                </a:cubicBezTo>
                <a:cubicBezTo>
                  <a:pt x="2552" y="2456"/>
                  <a:pt x="2582" y="2571"/>
                  <a:pt x="2610" y="2687"/>
                </a:cubicBezTo>
                <a:cubicBezTo>
                  <a:pt x="2634" y="2746"/>
                  <a:pt x="2656" y="2807"/>
                  <a:pt x="2679" y="2865"/>
                </a:cubicBezTo>
                <a:cubicBezTo>
                  <a:pt x="2714" y="2919"/>
                  <a:pt x="2749" y="2972"/>
                  <a:pt x="2782" y="3025"/>
                </a:cubicBezTo>
                <a:cubicBezTo>
                  <a:pt x="2853" y="3132"/>
                  <a:pt x="2954" y="3233"/>
                  <a:pt x="3023" y="3381"/>
                </a:cubicBezTo>
                <a:cubicBezTo>
                  <a:pt x="3053" y="3516"/>
                  <a:pt x="3166" y="3777"/>
                  <a:pt x="3196" y="3913"/>
                </a:cubicBezTo>
                <a:cubicBezTo>
                  <a:pt x="3358" y="4136"/>
                  <a:pt x="3320" y="4023"/>
                  <a:pt x="3476" y="4069"/>
                </a:cubicBezTo>
                <a:cubicBezTo>
                  <a:pt x="3617" y="4040"/>
                  <a:pt x="3776" y="3640"/>
                  <a:pt x="4040" y="3740"/>
                </a:cubicBezTo>
                <a:cubicBezTo>
                  <a:pt x="4304" y="3838"/>
                  <a:pt x="4408" y="4475"/>
                  <a:pt x="5009" y="4689"/>
                </a:cubicBezTo>
                <a:cubicBezTo>
                  <a:pt x="5611" y="4901"/>
                  <a:pt x="7096" y="4732"/>
                  <a:pt x="7652" y="5018"/>
                </a:cubicBezTo>
                <a:cubicBezTo>
                  <a:pt x="8208" y="5304"/>
                  <a:pt x="8119" y="5972"/>
                  <a:pt x="8343" y="6406"/>
                </a:cubicBezTo>
                <a:cubicBezTo>
                  <a:pt x="8566" y="6844"/>
                  <a:pt x="8805" y="7291"/>
                  <a:pt x="8996" y="7630"/>
                </a:cubicBezTo>
                <a:cubicBezTo>
                  <a:pt x="9188" y="7965"/>
                  <a:pt x="9198" y="8246"/>
                  <a:pt x="9366" y="8724"/>
                </a:cubicBezTo>
                <a:cubicBezTo>
                  <a:pt x="9479" y="9293"/>
                  <a:pt x="9663" y="9711"/>
                  <a:pt x="9658" y="10073"/>
                </a:cubicBezTo>
                <a:cubicBezTo>
                  <a:pt x="9752" y="10331"/>
                  <a:pt x="11971" y="10203"/>
                  <a:pt x="11983" y="10199"/>
                </a:cubicBezTo>
              </a:path>
            </a:pathLst>
          </a:custGeom>
          <a:noFill/>
          <a:ln w="12700">
            <a:solidFill>
              <a:schemeClr val="tx1"/>
            </a:solidFill>
          </a:ln>
          <a:effectLst/>
          <a:extLst>
            <a:ext uri="{91240B29-F687-4f45-9708-019B960494DF}">
              <a14:hiddenLine xmlns:a14="http://schemas.microsoft.com/office/drawing/2010/main" xmlns="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fr-FR" dirty="0"/>
          </a:p>
        </p:txBody>
      </p:sp>
      <p:sp>
        <p:nvSpPr>
          <p:cNvPr id="149" name="Line 53">
            <a:extLst>
              <a:ext uri="{FF2B5EF4-FFF2-40B4-BE49-F238E27FC236}">
                <a16:creationId xmlns:a16="http://schemas.microsoft.com/office/drawing/2014/main" id="{00A3485B-F529-B145-83D6-4BC95270F88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145770" y="4676755"/>
            <a:ext cx="0" cy="1439052"/>
          </a:xfrm>
          <a:prstGeom prst="line">
            <a:avLst/>
          </a:prstGeom>
          <a:noFill/>
          <a:ln w="12700" cmpd="sng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fr-FR" dirty="0"/>
          </a:p>
        </p:txBody>
      </p:sp>
      <p:sp>
        <p:nvSpPr>
          <p:cNvPr id="150" name="Text Box 50">
            <a:extLst>
              <a:ext uri="{FF2B5EF4-FFF2-40B4-BE49-F238E27FC236}">
                <a16:creationId xmlns:a16="http://schemas.microsoft.com/office/drawing/2014/main" id="{05887C70-B8C1-4B45-AA71-2FF703C3AFA2}"/>
              </a:ext>
            </a:extLst>
          </p:cNvPr>
          <p:cNvSpPr txBox="1">
            <a:spLocks noChangeArrowheads="1"/>
          </p:cNvSpPr>
          <p:nvPr/>
        </p:nvSpPr>
        <p:spPr bwMode="auto">
          <a:xfrm rot="5400000">
            <a:off x="7051417" y="3699934"/>
            <a:ext cx="111596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fr-FR" sz="1200" dirty="0">
                <a:latin typeface="Trebuchet MS"/>
                <a:cs typeface="Trebuchet MS"/>
              </a:rPr>
              <a:t>3000 ASFC</a:t>
            </a:r>
          </a:p>
        </p:txBody>
      </p:sp>
      <p:sp>
        <p:nvSpPr>
          <p:cNvPr id="152" name="Text Box 50">
            <a:extLst>
              <a:ext uri="{FF2B5EF4-FFF2-40B4-BE49-F238E27FC236}">
                <a16:creationId xmlns:a16="http://schemas.microsoft.com/office/drawing/2014/main" id="{55561398-9EC1-1643-878F-C49AC01D67F9}"/>
              </a:ext>
            </a:extLst>
          </p:cNvPr>
          <p:cNvSpPr txBox="1">
            <a:spLocks noChangeArrowheads="1"/>
          </p:cNvSpPr>
          <p:nvPr/>
        </p:nvSpPr>
        <p:spPr bwMode="auto">
          <a:xfrm rot="5400000">
            <a:off x="754743" y="5261148"/>
            <a:ext cx="111596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fr-FR" sz="1200" dirty="0">
                <a:latin typeface="Trebuchet MS"/>
                <a:cs typeface="Trebuchet MS"/>
              </a:rPr>
              <a:t>3000 ASFC</a:t>
            </a:r>
          </a:p>
        </p:txBody>
      </p:sp>
      <p:sp>
        <p:nvSpPr>
          <p:cNvPr id="153" name="Text Box 4">
            <a:extLst>
              <a:ext uri="{FF2B5EF4-FFF2-40B4-BE49-F238E27FC236}">
                <a16:creationId xmlns:a16="http://schemas.microsoft.com/office/drawing/2014/main" id="{FB4AED16-A6E1-9848-A355-4EA99DF06E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77" y="21963"/>
            <a:ext cx="9144000" cy="493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/>
        </p:spPr>
        <p:txBody>
          <a:bodyPr anchor="ctr">
            <a:prstTxWarp prst="textNoShape">
              <a:avLst/>
            </a:prstTxWarp>
          </a:bodyPr>
          <a:lstStyle/>
          <a:p>
            <a:pPr algn="ctr">
              <a:lnSpc>
                <a:spcPct val="130000"/>
              </a:lnSpc>
              <a:spcBef>
                <a:spcPct val="50000"/>
              </a:spcBef>
              <a:defRPr/>
            </a:pPr>
            <a:r>
              <a:rPr lang="fr-FR" sz="2000" b="1" cap="all" dirty="0">
                <a:solidFill>
                  <a:srgbClr val="1F497D"/>
                </a:solidFill>
                <a:latin typeface="Calibri"/>
                <a:ea typeface="Apple Casual" charset="0"/>
                <a:cs typeface="Calibri"/>
              </a:rPr>
              <a:t>DETERMINATION DU CALAGE ALTIMETRIQUE</a:t>
            </a:r>
          </a:p>
        </p:txBody>
      </p:sp>
      <p:pic>
        <p:nvPicPr>
          <p:cNvPr id="154" name="Picture 74">
            <a:extLst>
              <a:ext uri="{FF2B5EF4-FFF2-40B4-BE49-F238E27FC236}">
                <a16:creationId xmlns:a16="http://schemas.microsoft.com/office/drawing/2014/main" id="{6515D571-2A1A-5041-8680-AB7B230464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 rot="271175" flipH="1">
            <a:off x="2857713" y="4874175"/>
            <a:ext cx="687181" cy="262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12700" dir="11340000" sx="97000" sy="97000" algn="tl" rotWithShape="0">
              <a:prstClr val="black">
                <a:alpha val="82000"/>
              </a:prstClr>
            </a:outerShdw>
          </a:effectLst>
        </p:spPr>
      </p:pic>
      <p:sp>
        <p:nvSpPr>
          <p:cNvPr id="155" name="ZoneTexte 154">
            <a:extLst>
              <a:ext uri="{FF2B5EF4-FFF2-40B4-BE49-F238E27FC236}">
                <a16:creationId xmlns:a16="http://schemas.microsoft.com/office/drawing/2014/main" id="{A2E27BD1-2111-AE41-9A89-F494E74FF69D}"/>
              </a:ext>
            </a:extLst>
          </p:cNvPr>
          <p:cNvSpPr txBox="1"/>
          <p:nvPr/>
        </p:nvSpPr>
        <p:spPr>
          <a:xfrm>
            <a:off x="6663736" y="2622208"/>
            <a:ext cx="1084623" cy="307777"/>
          </a:xfrm>
          <a:prstGeom prst="rect">
            <a:avLst/>
          </a:prstGeom>
          <a:ln>
            <a:solidFill>
              <a:schemeClr val="accent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solidFill>
                  <a:schemeClr val="accent2"/>
                </a:solidFill>
                <a:latin typeface="Trebuchet MS"/>
                <a:cs typeface="Trebuchet MS"/>
              </a:rPr>
              <a:t>1013 / FL</a:t>
            </a:r>
          </a:p>
        </p:txBody>
      </p:sp>
      <p:sp>
        <p:nvSpPr>
          <p:cNvPr id="156" name="ZoneTexte 155">
            <a:extLst>
              <a:ext uri="{FF2B5EF4-FFF2-40B4-BE49-F238E27FC236}">
                <a16:creationId xmlns:a16="http://schemas.microsoft.com/office/drawing/2014/main" id="{FA79B1BC-451F-7B47-A539-617E057E89C4}"/>
              </a:ext>
            </a:extLst>
          </p:cNvPr>
          <p:cNvSpPr txBox="1">
            <a:spLocks/>
          </p:cNvSpPr>
          <p:nvPr/>
        </p:nvSpPr>
        <p:spPr>
          <a:xfrm>
            <a:off x="3650039" y="4847508"/>
            <a:ext cx="1526259" cy="307777"/>
          </a:xfrm>
          <a:prstGeom prst="rect">
            <a:avLst/>
          </a:prstGeom>
          <a:ln>
            <a:solidFill>
              <a:schemeClr val="tx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solidFill>
                  <a:schemeClr val="tx2"/>
                </a:solidFill>
                <a:latin typeface="Trebuchet MS" panose="020B0703020202090204" pitchFamily="34" charset="0"/>
              </a:rPr>
              <a:t>QNH / Alt. libre</a:t>
            </a:r>
          </a:p>
        </p:txBody>
      </p:sp>
      <p:grpSp>
        <p:nvGrpSpPr>
          <p:cNvPr id="2" name="Groupe 1">
            <a:extLst>
              <a:ext uri="{FF2B5EF4-FFF2-40B4-BE49-F238E27FC236}">
                <a16:creationId xmlns:a16="http://schemas.microsoft.com/office/drawing/2014/main" id="{70055329-E613-D54E-8AFA-737660976E8A}"/>
              </a:ext>
            </a:extLst>
          </p:cNvPr>
          <p:cNvGrpSpPr/>
          <p:nvPr/>
        </p:nvGrpSpPr>
        <p:grpSpPr>
          <a:xfrm>
            <a:off x="1822659" y="5084771"/>
            <a:ext cx="1731528" cy="1064562"/>
            <a:chOff x="1822659" y="5084771"/>
            <a:chExt cx="1731528" cy="1064562"/>
          </a:xfrm>
        </p:grpSpPr>
        <p:sp>
          <p:nvSpPr>
            <p:cNvPr id="157" name="Text Box 19">
              <a:extLst>
                <a:ext uri="{FF2B5EF4-FFF2-40B4-BE49-F238E27FC236}">
                  <a16:creationId xmlns:a16="http://schemas.microsoft.com/office/drawing/2014/main" id="{FD9068BF-B89B-E74F-8A45-6FA947FF6E8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09216" y="5873108"/>
              <a:ext cx="922342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r-FR" sz="1200" b="1" dirty="0">
                  <a:solidFill>
                    <a:schemeClr val="tx2"/>
                  </a:solidFill>
                  <a:latin typeface="Trebuchet MS"/>
                  <a:ea typeface="Cambria" charset="0"/>
                  <a:cs typeface="Trebuchet MS"/>
                </a:rPr>
                <a:t>1030 hPa</a:t>
              </a:r>
            </a:p>
          </p:txBody>
        </p:sp>
        <p:sp>
          <p:nvSpPr>
            <p:cNvPr id="158" name="Line 13">
              <a:extLst>
                <a:ext uri="{FF2B5EF4-FFF2-40B4-BE49-F238E27FC236}">
                  <a16:creationId xmlns:a16="http://schemas.microsoft.com/office/drawing/2014/main" id="{947CAD0A-013D-6547-BEAB-1715D40BE8F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822659" y="6115805"/>
              <a:ext cx="1731528" cy="1"/>
            </a:xfrm>
            <a:prstGeom prst="line">
              <a:avLst/>
            </a:prstGeom>
            <a:noFill/>
            <a:ln w="127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59" name="Line 53">
              <a:extLst>
                <a:ext uri="{FF2B5EF4-FFF2-40B4-BE49-F238E27FC236}">
                  <a16:creationId xmlns:a16="http://schemas.microsoft.com/office/drawing/2014/main" id="{34711A70-8B59-B944-825E-F081FBF3BC3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355021" y="5084771"/>
              <a:ext cx="0" cy="1044000"/>
            </a:xfrm>
            <a:prstGeom prst="line">
              <a:avLst/>
            </a:prstGeom>
            <a:noFill/>
            <a:ln w="12700" cmpd="sng">
              <a:solidFill>
                <a:schemeClr val="tx2"/>
              </a:solidFill>
              <a:round/>
              <a:headEnd type="triangle" w="med" len="med"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</p:grpSp>
      <p:grpSp>
        <p:nvGrpSpPr>
          <p:cNvPr id="3" name="Groupe 2">
            <a:extLst>
              <a:ext uri="{FF2B5EF4-FFF2-40B4-BE49-F238E27FC236}">
                <a16:creationId xmlns:a16="http://schemas.microsoft.com/office/drawing/2014/main" id="{04C66351-76B4-A84C-A975-96265E92904B}"/>
              </a:ext>
            </a:extLst>
          </p:cNvPr>
          <p:cNvGrpSpPr/>
          <p:nvPr/>
        </p:nvGrpSpPr>
        <p:grpSpPr>
          <a:xfrm>
            <a:off x="5305780" y="3026971"/>
            <a:ext cx="1131819" cy="2880839"/>
            <a:chOff x="5305780" y="3026971"/>
            <a:chExt cx="1131819" cy="2880839"/>
          </a:xfrm>
        </p:grpSpPr>
        <p:sp>
          <p:nvSpPr>
            <p:cNvPr id="160" name="Text Box 19">
              <a:extLst>
                <a:ext uri="{FF2B5EF4-FFF2-40B4-BE49-F238E27FC236}">
                  <a16:creationId xmlns:a16="http://schemas.microsoft.com/office/drawing/2014/main" id="{502383DF-375D-5F4F-A58E-72F40BD7DEE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05780" y="5631585"/>
              <a:ext cx="922342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r-FR" sz="1200" b="1" dirty="0">
                  <a:solidFill>
                    <a:schemeClr val="accent2"/>
                  </a:solidFill>
                  <a:latin typeface="Trebuchet MS"/>
                  <a:ea typeface="Cambria" charset="0"/>
                  <a:cs typeface="Trebuchet MS"/>
                </a:rPr>
                <a:t>1013 hPa</a:t>
              </a:r>
            </a:p>
          </p:txBody>
        </p:sp>
        <p:sp>
          <p:nvSpPr>
            <p:cNvPr id="161" name="Line 13">
              <a:extLst>
                <a:ext uri="{FF2B5EF4-FFF2-40B4-BE49-F238E27FC236}">
                  <a16:creationId xmlns:a16="http://schemas.microsoft.com/office/drawing/2014/main" id="{C2279804-BE22-C844-93C6-2AA41323551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346700" y="5870971"/>
              <a:ext cx="1090899" cy="16487"/>
            </a:xfrm>
            <a:prstGeom prst="line">
              <a:avLst/>
            </a:prstGeom>
            <a:noFill/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62" name="Line 24">
              <a:extLst>
                <a:ext uri="{FF2B5EF4-FFF2-40B4-BE49-F238E27FC236}">
                  <a16:creationId xmlns:a16="http://schemas.microsoft.com/office/drawing/2014/main" id="{36FD30E0-F2E5-9849-921D-B019979B607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257235" y="3026971"/>
              <a:ext cx="16566" cy="2844000"/>
            </a:xfrm>
            <a:prstGeom prst="line">
              <a:avLst/>
            </a:prstGeom>
            <a:noFill/>
            <a:ln w="12700" cmpd="sng">
              <a:solidFill>
                <a:schemeClr val="accent2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163" name="Text Box 4">
            <a:extLst>
              <a:ext uri="{FF2B5EF4-FFF2-40B4-BE49-F238E27FC236}">
                <a16:creationId xmlns:a16="http://schemas.microsoft.com/office/drawing/2014/main" id="{3FBF0F6C-C8F1-D14C-B8C6-0B30C6546CE0}"/>
              </a:ext>
            </a:extLst>
          </p:cNvPr>
          <p:cNvSpPr txBox="1">
            <a:spLocks noChangeArrowheads="1"/>
          </p:cNvSpPr>
          <p:nvPr/>
        </p:nvSpPr>
        <p:spPr bwMode="auto">
          <a:xfrm rot="19828423">
            <a:off x="147875" y="1671026"/>
            <a:ext cx="3808684" cy="46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/>
        </p:spPr>
        <p:txBody>
          <a:bodyPr anchor="ctr">
            <a:prstTxWarp prst="textNoShape">
              <a:avLst/>
            </a:prstTxWarp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>
              <a:spcBef>
                <a:spcPts val="0"/>
              </a:spcBef>
              <a:defRPr/>
            </a:pPr>
            <a:r>
              <a:rPr lang="fr-FR" sz="1800" b="1" i="1" dirty="0">
                <a:ln/>
                <a:solidFill>
                  <a:schemeClr val="accent4"/>
                </a:solidFill>
                <a:latin typeface="Calibri"/>
                <a:ea typeface="Apple Casual" charset="0"/>
                <a:cs typeface="Calibri"/>
              </a:rPr>
              <a:t> EN ESPACE AÉRIEN NON CONTRÔLÉ</a:t>
            </a:r>
          </a:p>
        </p:txBody>
      </p:sp>
      <p:sp>
        <p:nvSpPr>
          <p:cNvPr id="164" name="Bulle rectangulaire à coins arrondis 163">
            <a:extLst>
              <a:ext uri="{FF2B5EF4-FFF2-40B4-BE49-F238E27FC236}">
                <a16:creationId xmlns:a16="http://schemas.microsoft.com/office/drawing/2014/main" id="{BCD8177D-856F-4C44-950C-231D7E1C19E5}"/>
              </a:ext>
            </a:extLst>
          </p:cNvPr>
          <p:cNvSpPr/>
          <p:nvPr/>
        </p:nvSpPr>
        <p:spPr>
          <a:xfrm>
            <a:off x="804162" y="3404949"/>
            <a:ext cx="1728000" cy="396000"/>
          </a:xfrm>
          <a:prstGeom prst="wedgeRoundRectCallout">
            <a:avLst>
              <a:gd name="adj1" fmla="val 76638"/>
              <a:gd name="adj2" fmla="val 101175"/>
              <a:gd name="adj3" fmla="val 16667"/>
            </a:avLst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spcBef>
                <a:spcPct val="50000"/>
              </a:spcBef>
              <a:defRPr/>
            </a:pPr>
            <a:r>
              <a:rPr lang="fr-FR" sz="1200" dirty="0">
                <a:latin typeface="Trebuchet MS"/>
                <a:cs typeface="Trebuchet MS"/>
              </a:rPr>
              <a:t>Pseudo altitude de transition</a:t>
            </a:r>
          </a:p>
        </p:txBody>
      </p:sp>
    </p:spTree>
    <p:extLst>
      <p:ext uri="{BB962C8B-B14F-4D97-AF65-F5344CB8AC3E}">
        <p14:creationId xmlns:p14="http://schemas.microsoft.com/office/powerpoint/2010/main" val="185564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1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0" presetClass="path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11111E-6 C 0.0934 -0.00741 0.1875 -0.01273 0.33438 -0.29213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719" y="-14606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8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-1800000">
                                      <p:cBhvr>
                                        <p:cTn id="51" dur="1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" grpId="0" animBg="1"/>
      <p:bldP spid="148" grpId="0" animBg="1"/>
      <p:bldP spid="149" grpId="0" animBg="1"/>
      <p:bldP spid="150" grpId="0"/>
      <p:bldP spid="152" grpId="0"/>
      <p:bldP spid="155" grpId="0" animBg="1"/>
      <p:bldP spid="156" grpId="0" animBg="1"/>
      <p:bldP spid="163" grpId="0"/>
      <p:bldP spid="16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Picture 87"/>
          <p:cNvPicPr>
            <a:picLocks noChangeAspect="1" noChangeArrowheads="1"/>
          </p:cNvPicPr>
          <p:nvPr/>
        </p:nvPicPr>
        <p:blipFill>
          <a:blip r:embed="rId3">
            <a:lum bright="22000" contrast="32000"/>
          </a:blip>
          <a:srcRect/>
          <a:stretch>
            <a:fillRect/>
          </a:stretch>
        </p:blipFill>
        <p:spPr bwMode="auto">
          <a:xfrm>
            <a:off x="462616" y="856524"/>
            <a:ext cx="8245200" cy="5399101"/>
          </a:xfrm>
          <a:prstGeom prst="rect">
            <a:avLst/>
          </a:prstGeom>
          <a:ln w="19050"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pSp>
        <p:nvGrpSpPr>
          <p:cNvPr id="80" name="Group 9">
            <a:extLst>
              <a:ext uri="{FF2B5EF4-FFF2-40B4-BE49-F238E27FC236}">
                <a16:creationId xmlns:a16="http://schemas.microsoft.com/office/drawing/2014/main" id="{1EAC22D4-8495-9A40-AB69-9ECD573AE431}"/>
              </a:ext>
            </a:extLst>
          </p:cNvPr>
          <p:cNvGrpSpPr>
            <a:grpSpLocks/>
          </p:cNvGrpSpPr>
          <p:nvPr/>
        </p:nvGrpSpPr>
        <p:grpSpPr bwMode="auto">
          <a:xfrm>
            <a:off x="457404" y="6037510"/>
            <a:ext cx="1829829" cy="234000"/>
            <a:chOff x="0" y="2964"/>
            <a:chExt cx="5760" cy="1356"/>
          </a:xfrm>
        </p:grpSpPr>
        <p:sp>
          <p:nvSpPr>
            <p:cNvPr id="81" name="Rectangle 6">
              <a:extLst>
                <a:ext uri="{FF2B5EF4-FFF2-40B4-BE49-F238E27FC236}">
                  <a16:creationId xmlns:a16="http://schemas.microsoft.com/office/drawing/2014/main" id="{E6E09D4F-76E9-C249-B085-AE81AFB49C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3612"/>
              <a:ext cx="5760" cy="708"/>
            </a:xfrm>
            <a:prstGeom prst="rect">
              <a:avLst/>
            </a:prstGeom>
            <a:solidFill>
              <a:srgbClr val="59BB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prstDash val="sysDot"/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fr-FR" altLang="fr-FR" sz="1800"/>
            </a:p>
          </p:txBody>
        </p:sp>
        <p:pic>
          <p:nvPicPr>
            <p:cNvPr id="82" name="Picture 5" descr="AG00628_">
              <a:extLst>
                <a:ext uri="{FF2B5EF4-FFF2-40B4-BE49-F238E27FC236}">
                  <a16:creationId xmlns:a16="http://schemas.microsoft.com/office/drawing/2014/main" id="{232B034A-381C-8A44-A6F7-39223FC33156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964"/>
              <a:ext cx="5760" cy="6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5" name="Freeform 1763">
            <a:extLst>
              <a:ext uri="{FF2B5EF4-FFF2-40B4-BE49-F238E27FC236}">
                <a16:creationId xmlns:a16="http://schemas.microsoft.com/office/drawing/2014/main" id="{0EF379EE-6226-084E-8E66-DC1D1128C98D}"/>
              </a:ext>
            </a:extLst>
          </p:cNvPr>
          <p:cNvSpPr>
            <a:spLocks/>
          </p:cNvSpPr>
          <p:nvPr/>
        </p:nvSpPr>
        <p:spPr bwMode="auto">
          <a:xfrm flipH="1">
            <a:off x="1839074" y="4591458"/>
            <a:ext cx="6868742" cy="1689151"/>
          </a:xfrm>
          <a:custGeom>
            <a:avLst/>
            <a:gdLst>
              <a:gd name="T0" fmla="*/ 0 w 10624"/>
              <a:gd name="T1" fmla="*/ 1400 h 1415"/>
              <a:gd name="T2" fmla="*/ 90 w 10624"/>
              <a:gd name="T3" fmla="*/ 1330 h 1415"/>
              <a:gd name="T4" fmla="*/ 175 w 10624"/>
              <a:gd name="T5" fmla="*/ 1272 h 1415"/>
              <a:gd name="T6" fmla="*/ 240 w 10624"/>
              <a:gd name="T7" fmla="*/ 1265 h 1415"/>
              <a:gd name="T8" fmla="*/ 330 w 10624"/>
              <a:gd name="T9" fmla="*/ 1260 h 1415"/>
              <a:gd name="T10" fmla="*/ 395 w 10624"/>
              <a:gd name="T11" fmla="*/ 1255 h 1415"/>
              <a:gd name="T12" fmla="*/ 485 w 10624"/>
              <a:gd name="T13" fmla="*/ 1250 h 1415"/>
              <a:gd name="T14" fmla="*/ 573 w 10624"/>
              <a:gd name="T15" fmla="*/ 1245 h 1415"/>
              <a:gd name="T16" fmla="*/ 660 w 10624"/>
              <a:gd name="T17" fmla="*/ 1240 h 1415"/>
              <a:gd name="T18" fmla="*/ 773 w 10624"/>
              <a:gd name="T19" fmla="*/ 1207 h 1415"/>
              <a:gd name="T20" fmla="*/ 833 w 10624"/>
              <a:gd name="T21" fmla="*/ 1122 h 1415"/>
              <a:gd name="T22" fmla="*/ 895 w 10624"/>
              <a:gd name="T23" fmla="*/ 1092 h 1415"/>
              <a:gd name="T24" fmla="*/ 1003 w 10624"/>
              <a:gd name="T25" fmla="*/ 1005 h 1415"/>
              <a:gd name="T26" fmla="*/ 1068 w 10624"/>
              <a:gd name="T27" fmla="*/ 947 h 1415"/>
              <a:gd name="T28" fmla="*/ 1155 w 10624"/>
              <a:gd name="T29" fmla="*/ 885 h 1415"/>
              <a:gd name="T30" fmla="*/ 1220 w 10624"/>
              <a:gd name="T31" fmla="*/ 827 h 1415"/>
              <a:gd name="T32" fmla="*/ 1305 w 10624"/>
              <a:gd name="T33" fmla="*/ 742 h 1415"/>
              <a:gd name="T34" fmla="*/ 1388 w 10624"/>
              <a:gd name="T35" fmla="*/ 627 h 1415"/>
              <a:gd name="T36" fmla="*/ 1493 w 10624"/>
              <a:gd name="T37" fmla="*/ 542 h 1415"/>
              <a:gd name="T38" fmla="*/ 1553 w 10624"/>
              <a:gd name="T39" fmla="*/ 455 h 1415"/>
              <a:gd name="T40" fmla="*/ 1640 w 10624"/>
              <a:gd name="T41" fmla="*/ 395 h 1415"/>
              <a:gd name="T42" fmla="*/ 1705 w 10624"/>
              <a:gd name="T43" fmla="*/ 312 h 1415"/>
              <a:gd name="T44" fmla="*/ 1790 w 10624"/>
              <a:gd name="T45" fmla="*/ 247 h 1415"/>
              <a:gd name="T46" fmla="*/ 1878 w 10624"/>
              <a:gd name="T47" fmla="*/ 192 h 1415"/>
              <a:gd name="T48" fmla="*/ 1960 w 10624"/>
              <a:gd name="T49" fmla="*/ 130 h 1415"/>
              <a:gd name="T50" fmla="*/ 2073 w 10624"/>
              <a:gd name="T51" fmla="*/ 127 h 1415"/>
              <a:gd name="T52" fmla="*/ 2158 w 10624"/>
              <a:gd name="T53" fmla="*/ 65 h 1415"/>
              <a:gd name="T54" fmla="*/ 2243 w 10624"/>
              <a:gd name="T55" fmla="*/ 7 h 1415"/>
              <a:gd name="T56" fmla="*/ 2330 w 10624"/>
              <a:gd name="T57" fmla="*/ 0 h 1415"/>
              <a:gd name="T58" fmla="*/ 2423 w 10624"/>
              <a:gd name="T59" fmla="*/ 47 h 1415"/>
              <a:gd name="T60" fmla="*/ 2493 w 10624"/>
              <a:gd name="T61" fmla="*/ 97 h 1415"/>
              <a:gd name="T62" fmla="*/ 2560 w 10624"/>
              <a:gd name="T63" fmla="*/ 177 h 1415"/>
              <a:gd name="T64" fmla="*/ 2630 w 10624"/>
              <a:gd name="T65" fmla="*/ 275 h 1415"/>
              <a:gd name="T66" fmla="*/ 2698 w 10624"/>
              <a:gd name="T67" fmla="*/ 355 h 1415"/>
              <a:gd name="T68" fmla="*/ 2788 w 10624"/>
              <a:gd name="T69" fmla="*/ 432 h 1415"/>
              <a:gd name="T70" fmla="*/ 2905 w 10624"/>
              <a:gd name="T71" fmla="*/ 507 h 1415"/>
              <a:gd name="T72" fmla="*/ 2995 w 10624"/>
              <a:gd name="T73" fmla="*/ 550 h 1415"/>
              <a:gd name="T74" fmla="*/ 3065 w 10624"/>
              <a:gd name="T75" fmla="*/ 572 h 1415"/>
              <a:gd name="T76" fmla="*/ 3173 w 10624"/>
              <a:gd name="T77" fmla="*/ 592 h 1415"/>
              <a:gd name="T78" fmla="*/ 3238 w 10624"/>
              <a:gd name="T79" fmla="*/ 587 h 1415"/>
              <a:gd name="T80" fmla="*/ 3305 w 10624"/>
              <a:gd name="T81" fmla="*/ 582 h 1415"/>
              <a:gd name="T82" fmla="*/ 3395 w 10624"/>
              <a:gd name="T83" fmla="*/ 580 h 1415"/>
              <a:gd name="T84" fmla="*/ 3508 w 10624"/>
              <a:gd name="T85" fmla="*/ 652 h 1415"/>
              <a:gd name="T86" fmla="*/ 3600 w 10624"/>
              <a:gd name="T87" fmla="*/ 702 h 1415"/>
              <a:gd name="T88" fmla="*/ 3693 w 10624"/>
              <a:gd name="T89" fmla="*/ 777 h 1415"/>
              <a:gd name="T90" fmla="*/ 3740 w 10624"/>
              <a:gd name="T91" fmla="*/ 857 h 1415"/>
              <a:gd name="T92" fmla="*/ 3850 w 10624"/>
              <a:gd name="T93" fmla="*/ 925 h 1415"/>
              <a:gd name="T94" fmla="*/ 3923 w 10624"/>
              <a:gd name="T95" fmla="*/ 980 h 1415"/>
              <a:gd name="T96" fmla="*/ 4035 w 10624"/>
              <a:gd name="T97" fmla="*/ 1055 h 1415"/>
              <a:gd name="T98" fmla="*/ 4100 w 10624"/>
              <a:gd name="T99" fmla="*/ 1075 h 1415"/>
              <a:gd name="T100" fmla="*/ 4170 w 10624"/>
              <a:gd name="T101" fmla="*/ 1100 h 1415"/>
              <a:gd name="T102" fmla="*/ 4258 w 10624"/>
              <a:gd name="T103" fmla="*/ 1145 h 1415"/>
              <a:gd name="T104" fmla="*/ 4348 w 10624"/>
              <a:gd name="T105" fmla="*/ 1192 h 1415"/>
              <a:gd name="T106" fmla="*/ 4438 w 10624"/>
              <a:gd name="T107" fmla="*/ 1242 h 1415"/>
              <a:gd name="T108" fmla="*/ 4528 w 10624"/>
              <a:gd name="T109" fmla="*/ 1262 h 1415"/>
              <a:gd name="T110" fmla="*/ 4598 w 10624"/>
              <a:gd name="T111" fmla="*/ 1260 h 1415"/>
              <a:gd name="T112" fmla="*/ 4685 w 10624"/>
              <a:gd name="T113" fmla="*/ 1252 h 1415"/>
              <a:gd name="T114" fmla="*/ 4773 w 10624"/>
              <a:gd name="T115" fmla="*/ 1247 h 1415"/>
              <a:gd name="T116" fmla="*/ 4858 w 10624"/>
              <a:gd name="T117" fmla="*/ 1190 h 1415"/>
              <a:gd name="T118" fmla="*/ 4943 w 10624"/>
              <a:gd name="T119" fmla="*/ 1152 h 1415"/>
              <a:gd name="T120" fmla="*/ 10624 w 10624"/>
              <a:gd name="T121" fmla="*/ 1280 h 1415"/>
              <a:gd name="T122" fmla="*/ 10609 w 10624"/>
              <a:gd name="T123" fmla="*/ 1415 h 1415"/>
              <a:gd name="connsiteX0" fmla="*/ 0 w 10000"/>
              <a:gd name="connsiteY0" fmla="*/ 9894 h 10000"/>
              <a:gd name="connsiteX1" fmla="*/ 85 w 10000"/>
              <a:gd name="connsiteY1" fmla="*/ 9399 h 10000"/>
              <a:gd name="connsiteX2" fmla="*/ 165 w 10000"/>
              <a:gd name="connsiteY2" fmla="*/ 8989 h 10000"/>
              <a:gd name="connsiteX3" fmla="*/ 226 w 10000"/>
              <a:gd name="connsiteY3" fmla="*/ 8940 h 10000"/>
              <a:gd name="connsiteX4" fmla="*/ 311 w 10000"/>
              <a:gd name="connsiteY4" fmla="*/ 8905 h 10000"/>
              <a:gd name="connsiteX5" fmla="*/ 372 w 10000"/>
              <a:gd name="connsiteY5" fmla="*/ 8869 h 10000"/>
              <a:gd name="connsiteX6" fmla="*/ 457 w 10000"/>
              <a:gd name="connsiteY6" fmla="*/ 8834 h 10000"/>
              <a:gd name="connsiteX7" fmla="*/ 539 w 10000"/>
              <a:gd name="connsiteY7" fmla="*/ 8799 h 10000"/>
              <a:gd name="connsiteX8" fmla="*/ 621 w 10000"/>
              <a:gd name="connsiteY8" fmla="*/ 8763 h 10000"/>
              <a:gd name="connsiteX9" fmla="*/ 728 w 10000"/>
              <a:gd name="connsiteY9" fmla="*/ 8530 h 10000"/>
              <a:gd name="connsiteX10" fmla="*/ 784 w 10000"/>
              <a:gd name="connsiteY10" fmla="*/ 7929 h 10000"/>
              <a:gd name="connsiteX11" fmla="*/ 842 w 10000"/>
              <a:gd name="connsiteY11" fmla="*/ 7717 h 10000"/>
              <a:gd name="connsiteX12" fmla="*/ 944 w 10000"/>
              <a:gd name="connsiteY12" fmla="*/ 7102 h 10000"/>
              <a:gd name="connsiteX13" fmla="*/ 1005 w 10000"/>
              <a:gd name="connsiteY13" fmla="*/ 6693 h 10000"/>
              <a:gd name="connsiteX14" fmla="*/ 1087 w 10000"/>
              <a:gd name="connsiteY14" fmla="*/ 6254 h 10000"/>
              <a:gd name="connsiteX15" fmla="*/ 1148 w 10000"/>
              <a:gd name="connsiteY15" fmla="*/ 5845 h 10000"/>
              <a:gd name="connsiteX16" fmla="*/ 1228 w 10000"/>
              <a:gd name="connsiteY16" fmla="*/ 5244 h 10000"/>
              <a:gd name="connsiteX17" fmla="*/ 1306 w 10000"/>
              <a:gd name="connsiteY17" fmla="*/ 4431 h 10000"/>
              <a:gd name="connsiteX18" fmla="*/ 1405 w 10000"/>
              <a:gd name="connsiteY18" fmla="*/ 3830 h 10000"/>
              <a:gd name="connsiteX19" fmla="*/ 1462 w 10000"/>
              <a:gd name="connsiteY19" fmla="*/ 3216 h 10000"/>
              <a:gd name="connsiteX20" fmla="*/ 1544 w 10000"/>
              <a:gd name="connsiteY20" fmla="*/ 2792 h 10000"/>
              <a:gd name="connsiteX21" fmla="*/ 1605 w 10000"/>
              <a:gd name="connsiteY21" fmla="*/ 2205 h 10000"/>
              <a:gd name="connsiteX22" fmla="*/ 1685 w 10000"/>
              <a:gd name="connsiteY22" fmla="*/ 1746 h 10000"/>
              <a:gd name="connsiteX23" fmla="*/ 1768 w 10000"/>
              <a:gd name="connsiteY23" fmla="*/ 1357 h 10000"/>
              <a:gd name="connsiteX24" fmla="*/ 1845 w 10000"/>
              <a:gd name="connsiteY24" fmla="*/ 919 h 10000"/>
              <a:gd name="connsiteX25" fmla="*/ 1951 w 10000"/>
              <a:gd name="connsiteY25" fmla="*/ 898 h 10000"/>
              <a:gd name="connsiteX26" fmla="*/ 2031 w 10000"/>
              <a:gd name="connsiteY26" fmla="*/ 459 h 10000"/>
              <a:gd name="connsiteX27" fmla="*/ 2111 w 10000"/>
              <a:gd name="connsiteY27" fmla="*/ 49 h 10000"/>
              <a:gd name="connsiteX28" fmla="*/ 2193 w 10000"/>
              <a:gd name="connsiteY28" fmla="*/ 0 h 10000"/>
              <a:gd name="connsiteX29" fmla="*/ 2281 w 10000"/>
              <a:gd name="connsiteY29" fmla="*/ 332 h 10000"/>
              <a:gd name="connsiteX30" fmla="*/ 2347 w 10000"/>
              <a:gd name="connsiteY30" fmla="*/ 686 h 10000"/>
              <a:gd name="connsiteX31" fmla="*/ 2410 w 10000"/>
              <a:gd name="connsiteY31" fmla="*/ 1251 h 10000"/>
              <a:gd name="connsiteX32" fmla="*/ 2476 w 10000"/>
              <a:gd name="connsiteY32" fmla="*/ 1943 h 10000"/>
              <a:gd name="connsiteX33" fmla="*/ 2540 w 10000"/>
              <a:gd name="connsiteY33" fmla="*/ 2509 h 10000"/>
              <a:gd name="connsiteX34" fmla="*/ 2624 w 10000"/>
              <a:gd name="connsiteY34" fmla="*/ 3053 h 10000"/>
              <a:gd name="connsiteX35" fmla="*/ 2734 w 10000"/>
              <a:gd name="connsiteY35" fmla="*/ 3583 h 10000"/>
              <a:gd name="connsiteX36" fmla="*/ 2819 w 10000"/>
              <a:gd name="connsiteY36" fmla="*/ 3887 h 10000"/>
              <a:gd name="connsiteX37" fmla="*/ 2885 w 10000"/>
              <a:gd name="connsiteY37" fmla="*/ 4042 h 10000"/>
              <a:gd name="connsiteX38" fmla="*/ 2987 w 10000"/>
              <a:gd name="connsiteY38" fmla="*/ 4184 h 10000"/>
              <a:gd name="connsiteX39" fmla="*/ 3048 w 10000"/>
              <a:gd name="connsiteY39" fmla="*/ 4148 h 10000"/>
              <a:gd name="connsiteX40" fmla="*/ 3111 w 10000"/>
              <a:gd name="connsiteY40" fmla="*/ 4113 h 10000"/>
              <a:gd name="connsiteX41" fmla="*/ 3196 w 10000"/>
              <a:gd name="connsiteY41" fmla="*/ 4099 h 10000"/>
              <a:gd name="connsiteX42" fmla="*/ 3302 w 10000"/>
              <a:gd name="connsiteY42" fmla="*/ 4608 h 10000"/>
              <a:gd name="connsiteX43" fmla="*/ 3389 w 10000"/>
              <a:gd name="connsiteY43" fmla="*/ 4961 h 10000"/>
              <a:gd name="connsiteX44" fmla="*/ 3476 w 10000"/>
              <a:gd name="connsiteY44" fmla="*/ 5491 h 10000"/>
              <a:gd name="connsiteX45" fmla="*/ 3520 w 10000"/>
              <a:gd name="connsiteY45" fmla="*/ 6057 h 10000"/>
              <a:gd name="connsiteX46" fmla="*/ 3624 w 10000"/>
              <a:gd name="connsiteY46" fmla="*/ 6537 h 10000"/>
              <a:gd name="connsiteX47" fmla="*/ 3693 w 10000"/>
              <a:gd name="connsiteY47" fmla="*/ 6926 h 10000"/>
              <a:gd name="connsiteX48" fmla="*/ 3798 w 10000"/>
              <a:gd name="connsiteY48" fmla="*/ 7456 h 10000"/>
              <a:gd name="connsiteX49" fmla="*/ 3859 w 10000"/>
              <a:gd name="connsiteY49" fmla="*/ 7597 h 10000"/>
              <a:gd name="connsiteX50" fmla="*/ 3925 w 10000"/>
              <a:gd name="connsiteY50" fmla="*/ 7774 h 10000"/>
              <a:gd name="connsiteX51" fmla="*/ 4008 w 10000"/>
              <a:gd name="connsiteY51" fmla="*/ 8092 h 10000"/>
              <a:gd name="connsiteX52" fmla="*/ 4093 w 10000"/>
              <a:gd name="connsiteY52" fmla="*/ 8424 h 10000"/>
              <a:gd name="connsiteX53" fmla="*/ 4177 w 10000"/>
              <a:gd name="connsiteY53" fmla="*/ 8777 h 10000"/>
              <a:gd name="connsiteX54" fmla="*/ 4262 w 10000"/>
              <a:gd name="connsiteY54" fmla="*/ 8919 h 10000"/>
              <a:gd name="connsiteX55" fmla="*/ 4328 w 10000"/>
              <a:gd name="connsiteY55" fmla="*/ 8905 h 10000"/>
              <a:gd name="connsiteX56" fmla="*/ 4410 w 10000"/>
              <a:gd name="connsiteY56" fmla="*/ 8848 h 10000"/>
              <a:gd name="connsiteX57" fmla="*/ 4493 w 10000"/>
              <a:gd name="connsiteY57" fmla="*/ 8813 h 10000"/>
              <a:gd name="connsiteX58" fmla="*/ 4573 w 10000"/>
              <a:gd name="connsiteY58" fmla="*/ 8410 h 10000"/>
              <a:gd name="connsiteX59" fmla="*/ 5204 w 10000"/>
              <a:gd name="connsiteY59" fmla="*/ 7874 h 10000"/>
              <a:gd name="connsiteX60" fmla="*/ 10000 w 10000"/>
              <a:gd name="connsiteY60" fmla="*/ 9046 h 10000"/>
              <a:gd name="connsiteX61" fmla="*/ 9986 w 10000"/>
              <a:gd name="connsiteY61" fmla="*/ 10000 h 10000"/>
              <a:gd name="connsiteX0" fmla="*/ 0 w 10000"/>
              <a:gd name="connsiteY0" fmla="*/ 9894 h 10000"/>
              <a:gd name="connsiteX1" fmla="*/ 85 w 10000"/>
              <a:gd name="connsiteY1" fmla="*/ 9399 h 10000"/>
              <a:gd name="connsiteX2" fmla="*/ 165 w 10000"/>
              <a:gd name="connsiteY2" fmla="*/ 8989 h 10000"/>
              <a:gd name="connsiteX3" fmla="*/ 226 w 10000"/>
              <a:gd name="connsiteY3" fmla="*/ 8940 h 10000"/>
              <a:gd name="connsiteX4" fmla="*/ 311 w 10000"/>
              <a:gd name="connsiteY4" fmla="*/ 8905 h 10000"/>
              <a:gd name="connsiteX5" fmla="*/ 372 w 10000"/>
              <a:gd name="connsiteY5" fmla="*/ 8869 h 10000"/>
              <a:gd name="connsiteX6" fmla="*/ 457 w 10000"/>
              <a:gd name="connsiteY6" fmla="*/ 8834 h 10000"/>
              <a:gd name="connsiteX7" fmla="*/ 539 w 10000"/>
              <a:gd name="connsiteY7" fmla="*/ 8799 h 10000"/>
              <a:gd name="connsiteX8" fmla="*/ 621 w 10000"/>
              <a:gd name="connsiteY8" fmla="*/ 8763 h 10000"/>
              <a:gd name="connsiteX9" fmla="*/ 728 w 10000"/>
              <a:gd name="connsiteY9" fmla="*/ 8530 h 10000"/>
              <a:gd name="connsiteX10" fmla="*/ 784 w 10000"/>
              <a:gd name="connsiteY10" fmla="*/ 7929 h 10000"/>
              <a:gd name="connsiteX11" fmla="*/ 842 w 10000"/>
              <a:gd name="connsiteY11" fmla="*/ 7717 h 10000"/>
              <a:gd name="connsiteX12" fmla="*/ 944 w 10000"/>
              <a:gd name="connsiteY12" fmla="*/ 7102 h 10000"/>
              <a:gd name="connsiteX13" fmla="*/ 1005 w 10000"/>
              <a:gd name="connsiteY13" fmla="*/ 6693 h 10000"/>
              <a:gd name="connsiteX14" fmla="*/ 1087 w 10000"/>
              <a:gd name="connsiteY14" fmla="*/ 6254 h 10000"/>
              <a:gd name="connsiteX15" fmla="*/ 1148 w 10000"/>
              <a:gd name="connsiteY15" fmla="*/ 5845 h 10000"/>
              <a:gd name="connsiteX16" fmla="*/ 1228 w 10000"/>
              <a:gd name="connsiteY16" fmla="*/ 5244 h 10000"/>
              <a:gd name="connsiteX17" fmla="*/ 1306 w 10000"/>
              <a:gd name="connsiteY17" fmla="*/ 4431 h 10000"/>
              <a:gd name="connsiteX18" fmla="*/ 1405 w 10000"/>
              <a:gd name="connsiteY18" fmla="*/ 3830 h 10000"/>
              <a:gd name="connsiteX19" fmla="*/ 1462 w 10000"/>
              <a:gd name="connsiteY19" fmla="*/ 3216 h 10000"/>
              <a:gd name="connsiteX20" fmla="*/ 1544 w 10000"/>
              <a:gd name="connsiteY20" fmla="*/ 2792 h 10000"/>
              <a:gd name="connsiteX21" fmla="*/ 1605 w 10000"/>
              <a:gd name="connsiteY21" fmla="*/ 2205 h 10000"/>
              <a:gd name="connsiteX22" fmla="*/ 1685 w 10000"/>
              <a:gd name="connsiteY22" fmla="*/ 1746 h 10000"/>
              <a:gd name="connsiteX23" fmla="*/ 1768 w 10000"/>
              <a:gd name="connsiteY23" fmla="*/ 1357 h 10000"/>
              <a:gd name="connsiteX24" fmla="*/ 1845 w 10000"/>
              <a:gd name="connsiteY24" fmla="*/ 919 h 10000"/>
              <a:gd name="connsiteX25" fmla="*/ 1951 w 10000"/>
              <a:gd name="connsiteY25" fmla="*/ 898 h 10000"/>
              <a:gd name="connsiteX26" fmla="*/ 2031 w 10000"/>
              <a:gd name="connsiteY26" fmla="*/ 459 h 10000"/>
              <a:gd name="connsiteX27" fmla="*/ 2111 w 10000"/>
              <a:gd name="connsiteY27" fmla="*/ 49 h 10000"/>
              <a:gd name="connsiteX28" fmla="*/ 2193 w 10000"/>
              <a:gd name="connsiteY28" fmla="*/ 0 h 10000"/>
              <a:gd name="connsiteX29" fmla="*/ 2281 w 10000"/>
              <a:gd name="connsiteY29" fmla="*/ 332 h 10000"/>
              <a:gd name="connsiteX30" fmla="*/ 2347 w 10000"/>
              <a:gd name="connsiteY30" fmla="*/ 686 h 10000"/>
              <a:gd name="connsiteX31" fmla="*/ 2410 w 10000"/>
              <a:gd name="connsiteY31" fmla="*/ 1251 h 10000"/>
              <a:gd name="connsiteX32" fmla="*/ 2476 w 10000"/>
              <a:gd name="connsiteY32" fmla="*/ 1943 h 10000"/>
              <a:gd name="connsiteX33" fmla="*/ 2540 w 10000"/>
              <a:gd name="connsiteY33" fmla="*/ 2509 h 10000"/>
              <a:gd name="connsiteX34" fmla="*/ 2624 w 10000"/>
              <a:gd name="connsiteY34" fmla="*/ 3053 h 10000"/>
              <a:gd name="connsiteX35" fmla="*/ 2734 w 10000"/>
              <a:gd name="connsiteY35" fmla="*/ 3583 h 10000"/>
              <a:gd name="connsiteX36" fmla="*/ 2819 w 10000"/>
              <a:gd name="connsiteY36" fmla="*/ 3887 h 10000"/>
              <a:gd name="connsiteX37" fmla="*/ 2885 w 10000"/>
              <a:gd name="connsiteY37" fmla="*/ 4042 h 10000"/>
              <a:gd name="connsiteX38" fmla="*/ 2987 w 10000"/>
              <a:gd name="connsiteY38" fmla="*/ 4184 h 10000"/>
              <a:gd name="connsiteX39" fmla="*/ 3048 w 10000"/>
              <a:gd name="connsiteY39" fmla="*/ 4148 h 10000"/>
              <a:gd name="connsiteX40" fmla="*/ 3111 w 10000"/>
              <a:gd name="connsiteY40" fmla="*/ 4113 h 10000"/>
              <a:gd name="connsiteX41" fmla="*/ 3196 w 10000"/>
              <a:gd name="connsiteY41" fmla="*/ 4099 h 10000"/>
              <a:gd name="connsiteX42" fmla="*/ 3302 w 10000"/>
              <a:gd name="connsiteY42" fmla="*/ 4608 h 10000"/>
              <a:gd name="connsiteX43" fmla="*/ 3389 w 10000"/>
              <a:gd name="connsiteY43" fmla="*/ 4961 h 10000"/>
              <a:gd name="connsiteX44" fmla="*/ 3476 w 10000"/>
              <a:gd name="connsiteY44" fmla="*/ 5491 h 10000"/>
              <a:gd name="connsiteX45" fmla="*/ 3520 w 10000"/>
              <a:gd name="connsiteY45" fmla="*/ 6057 h 10000"/>
              <a:gd name="connsiteX46" fmla="*/ 3624 w 10000"/>
              <a:gd name="connsiteY46" fmla="*/ 6537 h 10000"/>
              <a:gd name="connsiteX47" fmla="*/ 3693 w 10000"/>
              <a:gd name="connsiteY47" fmla="*/ 6926 h 10000"/>
              <a:gd name="connsiteX48" fmla="*/ 3798 w 10000"/>
              <a:gd name="connsiteY48" fmla="*/ 7456 h 10000"/>
              <a:gd name="connsiteX49" fmla="*/ 3859 w 10000"/>
              <a:gd name="connsiteY49" fmla="*/ 7597 h 10000"/>
              <a:gd name="connsiteX50" fmla="*/ 3925 w 10000"/>
              <a:gd name="connsiteY50" fmla="*/ 7774 h 10000"/>
              <a:gd name="connsiteX51" fmla="*/ 4008 w 10000"/>
              <a:gd name="connsiteY51" fmla="*/ 8092 h 10000"/>
              <a:gd name="connsiteX52" fmla="*/ 4093 w 10000"/>
              <a:gd name="connsiteY52" fmla="*/ 8424 h 10000"/>
              <a:gd name="connsiteX53" fmla="*/ 4177 w 10000"/>
              <a:gd name="connsiteY53" fmla="*/ 8777 h 10000"/>
              <a:gd name="connsiteX54" fmla="*/ 4262 w 10000"/>
              <a:gd name="connsiteY54" fmla="*/ 8919 h 10000"/>
              <a:gd name="connsiteX55" fmla="*/ 4328 w 10000"/>
              <a:gd name="connsiteY55" fmla="*/ 8905 h 10000"/>
              <a:gd name="connsiteX56" fmla="*/ 4410 w 10000"/>
              <a:gd name="connsiteY56" fmla="*/ 8848 h 10000"/>
              <a:gd name="connsiteX57" fmla="*/ 4493 w 10000"/>
              <a:gd name="connsiteY57" fmla="*/ 8813 h 10000"/>
              <a:gd name="connsiteX58" fmla="*/ 4573 w 10000"/>
              <a:gd name="connsiteY58" fmla="*/ 8410 h 10000"/>
              <a:gd name="connsiteX59" fmla="*/ 5204 w 10000"/>
              <a:gd name="connsiteY59" fmla="*/ 7874 h 10000"/>
              <a:gd name="connsiteX60" fmla="*/ 10000 w 10000"/>
              <a:gd name="connsiteY60" fmla="*/ 9046 h 10000"/>
              <a:gd name="connsiteX61" fmla="*/ 9986 w 10000"/>
              <a:gd name="connsiteY61" fmla="*/ 10000 h 10000"/>
              <a:gd name="connsiteX0" fmla="*/ 0 w 10000"/>
              <a:gd name="connsiteY0" fmla="*/ 9894 h 10000"/>
              <a:gd name="connsiteX1" fmla="*/ 85 w 10000"/>
              <a:gd name="connsiteY1" fmla="*/ 9399 h 10000"/>
              <a:gd name="connsiteX2" fmla="*/ 165 w 10000"/>
              <a:gd name="connsiteY2" fmla="*/ 8989 h 10000"/>
              <a:gd name="connsiteX3" fmla="*/ 226 w 10000"/>
              <a:gd name="connsiteY3" fmla="*/ 8940 h 10000"/>
              <a:gd name="connsiteX4" fmla="*/ 311 w 10000"/>
              <a:gd name="connsiteY4" fmla="*/ 8905 h 10000"/>
              <a:gd name="connsiteX5" fmla="*/ 372 w 10000"/>
              <a:gd name="connsiteY5" fmla="*/ 8869 h 10000"/>
              <a:gd name="connsiteX6" fmla="*/ 457 w 10000"/>
              <a:gd name="connsiteY6" fmla="*/ 8834 h 10000"/>
              <a:gd name="connsiteX7" fmla="*/ 539 w 10000"/>
              <a:gd name="connsiteY7" fmla="*/ 8799 h 10000"/>
              <a:gd name="connsiteX8" fmla="*/ 621 w 10000"/>
              <a:gd name="connsiteY8" fmla="*/ 8763 h 10000"/>
              <a:gd name="connsiteX9" fmla="*/ 728 w 10000"/>
              <a:gd name="connsiteY9" fmla="*/ 8530 h 10000"/>
              <a:gd name="connsiteX10" fmla="*/ 784 w 10000"/>
              <a:gd name="connsiteY10" fmla="*/ 7929 h 10000"/>
              <a:gd name="connsiteX11" fmla="*/ 842 w 10000"/>
              <a:gd name="connsiteY11" fmla="*/ 7717 h 10000"/>
              <a:gd name="connsiteX12" fmla="*/ 944 w 10000"/>
              <a:gd name="connsiteY12" fmla="*/ 7102 h 10000"/>
              <a:gd name="connsiteX13" fmla="*/ 1005 w 10000"/>
              <a:gd name="connsiteY13" fmla="*/ 6693 h 10000"/>
              <a:gd name="connsiteX14" fmla="*/ 1087 w 10000"/>
              <a:gd name="connsiteY14" fmla="*/ 6254 h 10000"/>
              <a:gd name="connsiteX15" fmla="*/ 1148 w 10000"/>
              <a:gd name="connsiteY15" fmla="*/ 5845 h 10000"/>
              <a:gd name="connsiteX16" fmla="*/ 1228 w 10000"/>
              <a:gd name="connsiteY16" fmla="*/ 5244 h 10000"/>
              <a:gd name="connsiteX17" fmla="*/ 1306 w 10000"/>
              <a:gd name="connsiteY17" fmla="*/ 4431 h 10000"/>
              <a:gd name="connsiteX18" fmla="*/ 1405 w 10000"/>
              <a:gd name="connsiteY18" fmla="*/ 3830 h 10000"/>
              <a:gd name="connsiteX19" fmla="*/ 1462 w 10000"/>
              <a:gd name="connsiteY19" fmla="*/ 3216 h 10000"/>
              <a:gd name="connsiteX20" fmla="*/ 1544 w 10000"/>
              <a:gd name="connsiteY20" fmla="*/ 2792 h 10000"/>
              <a:gd name="connsiteX21" fmla="*/ 1605 w 10000"/>
              <a:gd name="connsiteY21" fmla="*/ 2205 h 10000"/>
              <a:gd name="connsiteX22" fmla="*/ 1685 w 10000"/>
              <a:gd name="connsiteY22" fmla="*/ 1746 h 10000"/>
              <a:gd name="connsiteX23" fmla="*/ 1768 w 10000"/>
              <a:gd name="connsiteY23" fmla="*/ 1357 h 10000"/>
              <a:gd name="connsiteX24" fmla="*/ 1845 w 10000"/>
              <a:gd name="connsiteY24" fmla="*/ 919 h 10000"/>
              <a:gd name="connsiteX25" fmla="*/ 1951 w 10000"/>
              <a:gd name="connsiteY25" fmla="*/ 898 h 10000"/>
              <a:gd name="connsiteX26" fmla="*/ 2031 w 10000"/>
              <a:gd name="connsiteY26" fmla="*/ 459 h 10000"/>
              <a:gd name="connsiteX27" fmla="*/ 2111 w 10000"/>
              <a:gd name="connsiteY27" fmla="*/ 49 h 10000"/>
              <a:gd name="connsiteX28" fmla="*/ 2193 w 10000"/>
              <a:gd name="connsiteY28" fmla="*/ 0 h 10000"/>
              <a:gd name="connsiteX29" fmla="*/ 2281 w 10000"/>
              <a:gd name="connsiteY29" fmla="*/ 332 h 10000"/>
              <a:gd name="connsiteX30" fmla="*/ 2347 w 10000"/>
              <a:gd name="connsiteY30" fmla="*/ 686 h 10000"/>
              <a:gd name="connsiteX31" fmla="*/ 2410 w 10000"/>
              <a:gd name="connsiteY31" fmla="*/ 1251 h 10000"/>
              <a:gd name="connsiteX32" fmla="*/ 2476 w 10000"/>
              <a:gd name="connsiteY32" fmla="*/ 1943 h 10000"/>
              <a:gd name="connsiteX33" fmla="*/ 2540 w 10000"/>
              <a:gd name="connsiteY33" fmla="*/ 2509 h 10000"/>
              <a:gd name="connsiteX34" fmla="*/ 2624 w 10000"/>
              <a:gd name="connsiteY34" fmla="*/ 3053 h 10000"/>
              <a:gd name="connsiteX35" fmla="*/ 2734 w 10000"/>
              <a:gd name="connsiteY35" fmla="*/ 3583 h 10000"/>
              <a:gd name="connsiteX36" fmla="*/ 2819 w 10000"/>
              <a:gd name="connsiteY36" fmla="*/ 3887 h 10000"/>
              <a:gd name="connsiteX37" fmla="*/ 2885 w 10000"/>
              <a:gd name="connsiteY37" fmla="*/ 4042 h 10000"/>
              <a:gd name="connsiteX38" fmla="*/ 2987 w 10000"/>
              <a:gd name="connsiteY38" fmla="*/ 4184 h 10000"/>
              <a:gd name="connsiteX39" fmla="*/ 3048 w 10000"/>
              <a:gd name="connsiteY39" fmla="*/ 4148 h 10000"/>
              <a:gd name="connsiteX40" fmla="*/ 3111 w 10000"/>
              <a:gd name="connsiteY40" fmla="*/ 4113 h 10000"/>
              <a:gd name="connsiteX41" fmla="*/ 3196 w 10000"/>
              <a:gd name="connsiteY41" fmla="*/ 4099 h 10000"/>
              <a:gd name="connsiteX42" fmla="*/ 3302 w 10000"/>
              <a:gd name="connsiteY42" fmla="*/ 4608 h 10000"/>
              <a:gd name="connsiteX43" fmla="*/ 3389 w 10000"/>
              <a:gd name="connsiteY43" fmla="*/ 4961 h 10000"/>
              <a:gd name="connsiteX44" fmla="*/ 3476 w 10000"/>
              <a:gd name="connsiteY44" fmla="*/ 5491 h 10000"/>
              <a:gd name="connsiteX45" fmla="*/ 3520 w 10000"/>
              <a:gd name="connsiteY45" fmla="*/ 6057 h 10000"/>
              <a:gd name="connsiteX46" fmla="*/ 3624 w 10000"/>
              <a:gd name="connsiteY46" fmla="*/ 6537 h 10000"/>
              <a:gd name="connsiteX47" fmla="*/ 3693 w 10000"/>
              <a:gd name="connsiteY47" fmla="*/ 6926 h 10000"/>
              <a:gd name="connsiteX48" fmla="*/ 3798 w 10000"/>
              <a:gd name="connsiteY48" fmla="*/ 7456 h 10000"/>
              <a:gd name="connsiteX49" fmla="*/ 3859 w 10000"/>
              <a:gd name="connsiteY49" fmla="*/ 7597 h 10000"/>
              <a:gd name="connsiteX50" fmla="*/ 3925 w 10000"/>
              <a:gd name="connsiteY50" fmla="*/ 7774 h 10000"/>
              <a:gd name="connsiteX51" fmla="*/ 4008 w 10000"/>
              <a:gd name="connsiteY51" fmla="*/ 8092 h 10000"/>
              <a:gd name="connsiteX52" fmla="*/ 4093 w 10000"/>
              <a:gd name="connsiteY52" fmla="*/ 8424 h 10000"/>
              <a:gd name="connsiteX53" fmla="*/ 4177 w 10000"/>
              <a:gd name="connsiteY53" fmla="*/ 8777 h 10000"/>
              <a:gd name="connsiteX54" fmla="*/ 4262 w 10000"/>
              <a:gd name="connsiteY54" fmla="*/ 8919 h 10000"/>
              <a:gd name="connsiteX55" fmla="*/ 4328 w 10000"/>
              <a:gd name="connsiteY55" fmla="*/ 8905 h 10000"/>
              <a:gd name="connsiteX56" fmla="*/ 4410 w 10000"/>
              <a:gd name="connsiteY56" fmla="*/ 8848 h 10000"/>
              <a:gd name="connsiteX57" fmla="*/ 4493 w 10000"/>
              <a:gd name="connsiteY57" fmla="*/ 8813 h 10000"/>
              <a:gd name="connsiteX58" fmla="*/ 4573 w 10000"/>
              <a:gd name="connsiteY58" fmla="*/ 8410 h 10000"/>
              <a:gd name="connsiteX59" fmla="*/ 5204 w 10000"/>
              <a:gd name="connsiteY59" fmla="*/ 7874 h 10000"/>
              <a:gd name="connsiteX60" fmla="*/ 10000 w 10000"/>
              <a:gd name="connsiteY60" fmla="*/ 9046 h 10000"/>
              <a:gd name="connsiteX61" fmla="*/ 9986 w 10000"/>
              <a:gd name="connsiteY61" fmla="*/ 10000 h 10000"/>
              <a:gd name="connsiteX0" fmla="*/ 0 w 10000"/>
              <a:gd name="connsiteY0" fmla="*/ 9894 h 10000"/>
              <a:gd name="connsiteX1" fmla="*/ 85 w 10000"/>
              <a:gd name="connsiteY1" fmla="*/ 9399 h 10000"/>
              <a:gd name="connsiteX2" fmla="*/ 165 w 10000"/>
              <a:gd name="connsiteY2" fmla="*/ 8989 h 10000"/>
              <a:gd name="connsiteX3" fmla="*/ 226 w 10000"/>
              <a:gd name="connsiteY3" fmla="*/ 8940 h 10000"/>
              <a:gd name="connsiteX4" fmla="*/ 311 w 10000"/>
              <a:gd name="connsiteY4" fmla="*/ 8905 h 10000"/>
              <a:gd name="connsiteX5" fmla="*/ 372 w 10000"/>
              <a:gd name="connsiteY5" fmla="*/ 8869 h 10000"/>
              <a:gd name="connsiteX6" fmla="*/ 457 w 10000"/>
              <a:gd name="connsiteY6" fmla="*/ 8834 h 10000"/>
              <a:gd name="connsiteX7" fmla="*/ 539 w 10000"/>
              <a:gd name="connsiteY7" fmla="*/ 8799 h 10000"/>
              <a:gd name="connsiteX8" fmla="*/ 621 w 10000"/>
              <a:gd name="connsiteY8" fmla="*/ 8763 h 10000"/>
              <a:gd name="connsiteX9" fmla="*/ 728 w 10000"/>
              <a:gd name="connsiteY9" fmla="*/ 8530 h 10000"/>
              <a:gd name="connsiteX10" fmla="*/ 784 w 10000"/>
              <a:gd name="connsiteY10" fmla="*/ 7929 h 10000"/>
              <a:gd name="connsiteX11" fmla="*/ 842 w 10000"/>
              <a:gd name="connsiteY11" fmla="*/ 7717 h 10000"/>
              <a:gd name="connsiteX12" fmla="*/ 944 w 10000"/>
              <a:gd name="connsiteY12" fmla="*/ 7102 h 10000"/>
              <a:gd name="connsiteX13" fmla="*/ 1005 w 10000"/>
              <a:gd name="connsiteY13" fmla="*/ 6693 h 10000"/>
              <a:gd name="connsiteX14" fmla="*/ 1087 w 10000"/>
              <a:gd name="connsiteY14" fmla="*/ 6254 h 10000"/>
              <a:gd name="connsiteX15" fmla="*/ 1148 w 10000"/>
              <a:gd name="connsiteY15" fmla="*/ 5845 h 10000"/>
              <a:gd name="connsiteX16" fmla="*/ 1228 w 10000"/>
              <a:gd name="connsiteY16" fmla="*/ 5244 h 10000"/>
              <a:gd name="connsiteX17" fmla="*/ 1306 w 10000"/>
              <a:gd name="connsiteY17" fmla="*/ 4431 h 10000"/>
              <a:gd name="connsiteX18" fmla="*/ 1405 w 10000"/>
              <a:gd name="connsiteY18" fmla="*/ 3830 h 10000"/>
              <a:gd name="connsiteX19" fmla="*/ 1462 w 10000"/>
              <a:gd name="connsiteY19" fmla="*/ 3216 h 10000"/>
              <a:gd name="connsiteX20" fmla="*/ 1544 w 10000"/>
              <a:gd name="connsiteY20" fmla="*/ 2792 h 10000"/>
              <a:gd name="connsiteX21" fmla="*/ 1605 w 10000"/>
              <a:gd name="connsiteY21" fmla="*/ 2205 h 10000"/>
              <a:gd name="connsiteX22" fmla="*/ 1685 w 10000"/>
              <a:gd name="connsiteY22" fmla="*/ 1746 h 10000"/>
              <a:gd name="connsiteX23" fmla="*/ 1768 w 10000"/>
              <a:gd name="connsiteY23" fmla="*/ 1357 h 10000"/>
              <a:gd name="connsiteX24" fmla="*/ 1845 w 10000"/>
              <a:gd name="connsiteY24" fmla="*/ 919 h 10000"/>
              <a:gd name="connsiteX25" fmla="*/ 1951 w 10000"/>
              <a:gd name="connsiteY25" fmla="*/ 898 h 10000"/>
              <a:gd name="connsiteX26" fmla="*/ 2031 w 10000"/>
              <a:gd name="connsiteY26" fmla="*/ 459 h 10000"/>
              <a:gd name="connsiteX27" fmla="*/ 2111 w 10000"/>
              <a:gd name="connsiteY27" fmla="*/ 49 h 10000"/>
              <a:gd name="connsiteX28" fmla="*/ 2193 w 10000"/>
              <a:gd name="connsiteY28" fmla="*/ 0 h 10000"/>
              <a:gd name="connsiteX29" fmla="*/ 2281 w 10000"/>
              <a:gd name="connsiteY29" fmla="*/ 332 h 10000"/>
              <a:gd name="connsiteX30" fmla="*/ 2347 w 10000"/>
              <a:gd name="connsiteY30" fmla="*/ 686 h 10000"/>
              <a:gd name="connsiteX31" fmla="*/ 2410 w 10000"/>
              <a:gd name="connsiteY31" fmla="*/ 1251 h 10000"/>
              <a:gd name="connsiteX32" fmla="*/ 2476 w 10000"/>
              <a:gd name="connsiteY32" fmla="*/ 1943 h 10000"/>
              <a:gd name="connsiteX33" fmla="*/ 2540 w 10000"/>
              <a:gd name="connsiteY33" fmla="*/ 2509 h 10000"/>
              <a:gd name="connsiteX34" fmla="*/ 2624 w 10000"/>
              <a:gd name="connsiteY34" fmla="*/ 3053 h 10000"/>
              <a:gd name="connsiteX35" fmla="*/ 2734 w 10000"/>
              <a:gd name="connsiteY35" fmla="*/ 3583 h 10000"/>
              <a:gd name="connsiteX36" fmla="*/ 2819 w 10000"/>
              <a:gd name="connsiteY36" fmla="*/ 3887 h 10000"/>
              <a:gd name="connsiteX37" fmla="*/ 2885 w 10000"/>
              <a:gd name="connsiteY37" fmla="*/ 4042 h 10000"/>
              <a:gd name="connsiteX38" fmla="*/ 2987 w 10000"/>
              <a:gd name="connsiteY38" fmla="*/ 4184 h 10000"/>
              <a:gd name="connsiteX39" fmla="*/ 3048 w 10000"/>
              <a:gd name="connsiteY39" fmla="*/ 4148 h 10000"/>
              <a:gd name="connsiteX40" fmla="*/ 3111 w 10000"/>
              <a:gd name="connsiteY40" fmla="*/ 4113 h 10000"/>
              <a:gd name="connsiteX41" fmla="*/ 3196 w 10000"/>
              <a:gd name="connsiteY41" fmla="*/ 4099 h 10000"/>
              <a:gd name="connsiteX42" fmla="*/ 3302 w 10000"/>
              <a:gd name="connsiteY42" fmla="*/ 4608 h 10000"/>
              <a:gd name="connsiteX43" fmla="*/ 3389 w 10000"/>
              <a:gd name="connsiteY43" fmla="*/ 4961 h 10000"/>
              <a:gd name="connsiteX44" fmla="*/ 3476 w 10000"/>
              <a:gd name="connsiteY44" fmla="*/ 5491 h 10000"/>
              <a:gd name="connsiteX45" fmla="*/ 3520 w 10000"/>
              <a:gd name="connsiteY45" fmla="*/ 6057 h 10000"/>
              <a:gd name="connsiteX46" fmla="*/ 3624 w 10000"/>
              <a:gd name="connsiteY46" fmla="*/ 6537 h 10000"/>
              <a:gd name="connsiteX47" fmla="*/ 3693 w 10000"/>
              <a:gd name="connsiteY47" fmla="*/ 6926 h 10000"/>
              <a:gd name="connsiteX48" fmla="*/ 3798 w 10000"/>
              <a:gd name="connsiteY48" fmla="*/ 7456 h 10000"/>
              <a:gd name="connsiteX49" fmla="*/ 3859 w 10000"/>
              <a:gd name="connsiteY49" fmla="*/ 7597 h 10000"/>
              <a:gd name="connsiteX50" fmla="*/ 3925 w 10000"/>
              <a:gd name="connsiteY50" fmla="*/ 7774 h 10000"/>
              <a:gd name="connsiteX51" fmla="*/ 4008 w 10000"/>
              <a:gd name="connsiteY51" fmla="*/ 8092 h 10000"/>
              <a:gd name="connsiteX52" fmla="*/ 4093 w 10000"/>
              <a:gd name="connsiteY52" fmla="*/ 8424 h 10000"/>
              <a:gd name="connsiteX53" fmla="*/ 4177 w 10000"/>
              <a:gd name="connsiteY53" fmla="*/ 8777 h 10000"/>
              <a:gd name="connsiteX54" fmla="*/ 4262 w 10000"/>
              <a:gd name="connsiteY54" fmla="*/ 8919 h 10000"/>
              <a:gd name="connsiteX55" fmla="*/ 4328 w 10000"/>
              <a:gd name="connsiteY55" fmla="*/ 8905 h 10000"/>
              <a:gd name="connsiteX56" fmla="*/ 4410 w 10000"/>
              <a:gd name="connsiteY56" fmla="*/ 8848 h 10000"/>
              <a:gd name="connsiteX57" fmla="*/ 4493 w 10000"/>
              <a:gd name="connsiteY57" fmla="*/ 8813 h 10000"/>
              <a:gd name="connsiteX58" fmla="*/ 4770 w 10000"/>
              <a:gd name="connsiteY58" fmla="*/ 8410 h 10000"/>
              <a:gd name="connsiteX59" fmla="*/ 5204 w 10000"/>
              <a:gd name="connsiteY59" fmla="*/ 7874 h 10000"/>
              <a:gd name="connsiteX60" fmla="*/ 10000 w 10000"/>
              <a:gd name="connsiteY60" fmla="*/ 9046 h 10000"/>
              <a:gd name="connsiteX61" fmla="*/ 9986 w 10000"/>
              <a:gd name="connsiteY61" fmla="*/ 10000 h 10000"/>
              <a:gd name="connsiteX0" fmla="*/ 0 w 10000"/>
              <a:gd name="connsiteY0" fmla="*/ 9894 h 10000"/>
              <a:gd name="connsiteX1" fmla="*/ 85 w 10000"/>
              <a:gd name="connsiteY1" fmla="*/ 9399 h 10000"/>
              <a:gd name="connsiteX2" fmla="*/ 165 w 10000"/>
              <a:gd name="connsiteY2" fmla="*/ 8989 h 10000"/>
              <a:gd name="connsiteX3" fmla="*/ 226 w 10000"/>
              <a:gd name="connsiteY3" fmla="*/ 8940 h 10000"/>
              <a:gd name="connsiteX4" fmla="*/ 311 w 10000"/>
              <a:gd name="connsiteY4" fmla="*/ 8905 h 10000"/>
              <a:gd name="connsiteX5" fmla="*/ 372 w 10000"/>
              <a:gd name="connsiteY5" fmla="*/ 8869 h 10000"/>
              <a:gd name="connsiteX6" fmla="*/ 457 w 10000"/>
              <a:gd name="connsiteY6" fmla="*/ 8834 h 10000"/>
              <a:gd name="connsiteX7" fmla="*/ 539 w 10000"/>
              <a:gd name="connsiteY7" fmla="*/ 8799 h 10000"/>
              <a:gd name="connsiteX8" fmla="*/ 621 w 10000"/>
              <a:gd name="connsiteY8" fmla="*/ 8763 h 10000"/>
              <a:gd name="connsiteX9" fmla="*/ 728 w 10000"/>
              <a:gd name="connsiteY9" fmla="*/ 8530 h 10000"/>
              <a:gd name="connsiteX10" fmla="*/ 784 w 10000"/>
              <a:gd name="connsiteY10" fmla="*/ 7929 h 10000"/>
              <a:gd name="connsiteX11" fmla="*/ 842 w 10000"/>
              <a:gd name="connsiteY11" fmla="*/ 7717 h 10000"/>
              <a:gd name="connsiteX12" fmla="*/ 944 w 10000"/>
              <a:gd name="connsiteY12" fmla="*/ 7102 h 10000"/>
              <a:gd name="connsiteX13" fmla="*/ 1005 w 10000"/>
              <a:gd name="connsiteY13" fmla="*/ 6693 h 10000"/>
              <a:gd name="connsiteX14" fmla="*/ 1087 w 10000"/>
              <a:gd name="connsiteY14" fmla="*/ 6254 h 10000"/>
              <a:gd name="connsiteX15" fmla="*/ 1148 w 10000"/>
              <a:gd name="connsiteY15" fmla="*/ 5845 h 10000"/>
              <a:gd name="connsiteX16" fmla="*/ 1228 w 10000"/>
              <a:gd name="connsiteY16" fmla="*/ 5244 h 10000"/>
              <a:gd name="connsiteX17" fmla="*/ 1306 w 10000"/>
              <a:gd name="connsiteY17" fmla="*/ 4431 h 10000"/>
              <a:gd name="connsiteX18" fmla="*/ 1405 w 10000"/>
              <a:gd name="connsiteY18" fmla="*/ 3830 h 10000"/>
              <a:gd name="connsiteX19" fmla="*/ 1462 w 10000"/>
              <a:gd name="connsiteY19" fmla="*/ 3216 h 10000"/>
              <a:gd name="connsiteX20" fmla="*/ 1544 w 10000"/>
              <a:gd name="connsiteY20" fmla="*/ 2792 h 10000"/>
              <a:gd name="connsiteX21" fmla="*/ 1605 w 10000"/>
              <a:gd name="connsiteY21" fmla="*/ 2205 h 10000"/>
              <a:gd name="connsiteX22" fmla="*/ 1685 w 10000"/>
              <a:gd name="connsiteY22" fmla="*/ 1746 h 10000"/>
              <a:gd name="connsiteX23" fmla="*/ 1768 w 10000"/>
              <a:gd name="connsiteY23" fmla="*/ 1357 h 10000"/>
              <a:gd name="connsiteX24" fmla="*/ 1845 w 10000"/>
              <a:gd name="connsiteY24" fmla="*/ 919 h 10000"/>
              <a:gd name="connsiteX25" fmla="*/ 1951 w 10000"/>
              <a:gd name="connsiteY25" fmla="*/ 898 h 10000"/>
              <a:gd name="connsiteX26" fmla="*/ 2031 w 10000"/>
              <a:gd name="connsiteY26" fmla="*/ 459 h 10000"/>
              <a:gd name="connsiteX27" fmla="*/ 2111 w 10000"/>
              <a:gd name="connsiteY27" fmla="*/ 49 h 10000"/>
              <a:gd name="connsiteX28" fmla="*/ 2193 w 10000"/>
              <a:gd name="connsiteY28" fmla="*/ 0 h 10000"/>
              <a:gd name="connsiteX29" fmla="*/ 2281 w 10000"/>
              <a:gd name="connsiteY29" fmla="*/ 332 h 10000"/>
              <a:gd name="connsiteX30" fmla="*/ 2347 w 10000"/>
              <a:gd name="connsiteY30" fmla="*/ 686 h 10000"/>
              <a:gd name="connsiteX31" fmla="*/ 2410 w 10000"/>
              <a:gd name="connsiteY31" fmla="*/ 1251 h 10000"/>
              <a:gd name="connsiteX32" fmla="*/ 2476 w 10000"/>
              <a:gd name="connsiteY32" fmla="*/ 1943 h 10000"/>
              <a:gd name="connsiteX33" fmla="*/ 2540 w 10000"/>
              <a:gd name="connsiteY33" fmla="*/ 2509 h 10000"/>
              <a:gd name="connsiteX34" fmla="*/ 2624 w 10000"/>
              <a:gd name="connsiteY34" fmla="*/ 3053 h 10000"/>
              <a:gd name="connsiteX35" fmla="*/ 2734 w 10000"/>
              <a:gd name="connsiteY35" fmla="*/ 3583 h 10000"/>
              <a:gd name="connsiteX36" fmla="*/ 2819 w 10000"/>
              <a:gd name="connsiteY36" fmla="*/ 3887 h 10000"/>
              <a:gd name="connsiteX37" fmla="*/ 2885 w 10000"/>
              <a:gd name="connsiteY37" fmla="*/ 4042 h 10000"/>
              <a:gd name="connsiteX38" fmla="*/ 2987 w 10000"/>
              <a:gd name="connsiteY38" fmla="*/ 4184 h 10000"/>
              <a:gd name="connsiteX39" fmla="*/ 3048 w 10000"/>
              <a:gd name="connsiteY39" fmla="*/ 4148 h 10000"/>
              <a:gd name="connsiteX40" fmla="*/ 3111 w 10000"/>
              <a:gd name="connsiteY40" fmla="*/ 4113 h 10000"/>
              <a:gd name="connsiteX41" fmla="*/ 3196 w 10000"/>
              <a:gd name="connsiteY41" fmla="*/ 4099 h 10000"/>
              <a:gd name="connsiteX42" fmla="*/ 3302 w 10000"/>
              <a:gd name="connsiteY42" fmla="*/ 4608 h 10000"/>
              <a:gd name="connsiteX43" fmla="*/ 3389 w 10000"/>
              <a:gd name="connsiteY43" fmla="*/ 4961 h 10000"/>
              <a:gd name="connsiteX44" fmla="*/ 3476 w 10000"/>
              <a:gd name="connsiteY44" fmla="*/ 5491 h 10000"/>
              <a:gd name="connsiteX45" fmla="*/ 3520 w 10000"/>
              <a:gd name="connsiteY45" fmla="*/ 6057 h 10000"/>
              <a:gd name="connsiteX46" fmla="*/ 3624 w 10000"/>
              <a:gd name="connsiteY46" fmla="*/ 6537 h 10000"/>
              <a:gd name="connsiteX47" fmla="*/ 3693 w 10000"/>
              <a:gd name="connsiteY47" fmla="*/ 6926 h 10000"/>
              <a:gd name="connsiteX48" fmla="*/ 3798 w 10000"/>
              <a:gd name="connsiteY48" fmla="*/ 7456 h 10000"/>
              <a:gd name="connsiteX49" fmla="*/ 3859 w 10000"/>
              <a:gd name="connsiteY49" fmla="*/ 7597 h 10000"/>
              <a:gd name="connsiteX50" fmla="*/ 3925 w 10000"/>
              <a:gd name="connsiteY50" fmla="*/ 7774 h 10000"/>
              <a:gd name="connsiteX51" fmla="*/ 4008 w 10000"/>
              <a:gd name="connsiteY51" fmla="*/ 8092 h 10000"/>
              <a:gd name="connsiteX52" fmla="*/ 4093 w 10000"/>
              <a:gd name="connsiteY52" fmla="*/ 8424 h 10000"/>
              <a:gd name="connsiteX53" fmla="*/ 4177 w 10000"/>
              <a:gd name="connsiteY53" fmla="*/ 8777 h 10000"/>
              <a:gd name="connsiteX54" fmla="*/ 4262 w 10000"/>
              <a:gd name="connsiteY54" fmla="*/ 8919 h 10000"/>
              <a:gd name="connsiteX55" fmla="*/ 4328 w 10000"/>
              <a:gd name="connsiteY55" fmla="*/ 8905 h 10000"/>
              <a:gd name="connsiteX56" fmla="*/ 4410 w 10000"/>
              <a:gd name="connsiteY56" fmla="*/ 8848 h 10000"/>
              <a:gd name="connsiteX57" fmla="*/ 4493 w 10000"/>
              <a:gd name="connsiteY57" fmla="*/ 8813 h 10000"/>
              <a:gd name="connsiteX58" fmla="*/ 4770 w 10000"/>
              <a:gd name="connsiteY58" fmla="*/ 8410 h 10000"/>
              <a:gd name="connsiteX59" fmla="*/ 5204 w 10000"/>
              <a:gd name="connsiteY59" fmla="*/ 7874 h 10000"/>
              <a:gd name="connsiteX60" fmla="*/ 10000 w 10000"/>
              <a:gd name="connsiteY60" fmla="*/ 9046 h 10000"/>
              <a:gd name="connsiteX61" fmla="*/ 9986 w 10000"/>
              <a:gd name="connsiteY61" fmla="*/ 10000 h 10000"/>
              <a:gd name="connsiteX0" fmla="*/ 0 w 10000"/>
              <a:gd name="connsiteY0" fmla="*/ 9894 h 10000"/>
              <a:gd name="connsiteX1" fmla="*/ 85 w 10000"/>
              <a:gd name="connsiteY1" fmla="*/ 9399 h 10000"/>
              <a:gd name="connsiteX2" fmla="*/ 165 w 10000"/>
              <a:gd name="connsiteY2" fmla="*/ 8989 h 10000"/>
              <a:gd name="connsiteX3" fmla="*/ 226 w 10000"/>
              <a:gd name="connsiteY3" fmla="*/ 8940 h 10000"/>
              <a:gd name="connsiteX4" fmla="*/ 311 w 10000"/>
              <a:gd name="connsiteY4" fmla="*/ 8905 h 10000"/>
              <a:gd name="connsiteX5" fmla="*/ 372 w 10000"/>
              <a:gd name="connsiteY5" fmla="*/ 8869 h 10000"/>
              <a:gd name="connsiteX6" fmla="*/ 457 w 10000"/>
              <a:gd name="connsiteY6" fmla="*/ 8834 h 10000"/>
              <a:gd name="connsiteX7" fmla="*/ 539 w 10000"/>
              <a:gd name="connsiteY7" fmla="*/ 8799 h 10000"/>
              <a:gd name="connsiteX8" fmla="*/ 621 w 10000"/>
              <a:gd name="connsiteY8" fmla="*/ 8763 h 10000"/>
              <a:gd name="connsiteX9" fmla="*/ 728 w 10000"/>
              <a:gd name="connsiteY9" fmla="*/ 8530 h 10000"/>
              <a:gd name="connsiteX10" fmla="*/ 784 w 10000"/>
              <a:gd name="connsiteY10" fmla="*/ 7929 h 10000"/>
              <a:gd name="connsiteX11" fmla="*/ 842 w 10000"/>
              <a:gd name="connsiteY11" fmla="*/ 7717 h 10000"/>
              <a:gd name="connsiteX12" fmla="*/ 944 w 10000"/>
              <a:gd name="connsiteY12" fmla="*/ 7102 h 10000"/>
              <a:gd name="connsiteX13" fmla="*/ 1005 w 10000"/>
              <a:gd name="connsiteY13" fmla="*/ 6693 h 10000"/>
              <a:gd name="connsiteX14" fmla="*/ 1087 w 10000"/>
              <a:gd name="connsiteY14" fmla="*/ 6254 h 10000"/>
              <a:gd name="connsiteX15" fmla="*/ 1148 w 10000"/>
              <a:gd name="connsiteY15" fmla="*/ 5845 h 10000"/>
              <a:gd name="connsiteX16" fmla="*/ 1228 w 10000"/>
              <a:gd name="connsiteY16" fmla="*/ 5244 h 10000"/>
              <a:gd name="connsiteX17" fmla="*/ 1306 w 10000"/>
              <a:gd name="connsiteY17" fmla="*/ 4431 h 10000"/>
              <a:gd name="connsiteX18" fmla="*/ 1405 w 10000"/>
              <a:gd name="connsiteY18" fmla="*/ 3830 h 10000"/>
              <a:gd name="connsiteX19" fmla="*/ 1462 w 10000"/>
              <a:gd name="connsiteY19" fmla="*/ 3216 h 10000"/>
              <a:gd name="connsiteX20" fmla="*/ 1544 w 10000"/>
              <a:gd name="connsiteY20" fmla="*/ 2792 h 10000"/>
              <a:gd name="connsiteX21" fmla="*/ 1605 w 10000"/>
              <a:gd name="connsiteY21" fmla="*/ 2205 h 10000"/>
              <a:gd name="connsiteX22" fmla="*/ 1685 w 10000"/>
              <a:gd name="connsiteY22" fmla="*/ 1746 h 10000"/>
              <a:gd name="connsiteX23" fmla="*/ 1768 w 10000"/>
              <a:gd name="connsiteY23" fmla="*/ 1357 h 10000"/>
              <a:gd name="connsiteX24" fmla="*/ 1845 w 10000"/>
              <a:gd name="connsiteY24" fmla="*/ 919 h 10000"/>
              <a:gd name="connsiteX25" fmla="*/ 1951 w 10000"/>
              <a:gd name="connsiteY25" fmla="*/ 898 h 10000"/>
              <a:gd name="connsiteX26" fmla="*/ 2031 w 10000"/>
              <a:gd name="connsiteY26" fmla="*/ 459 h 10000"/>
              <a:gd name="connsiteX27" fmla="*/ 2111 w 10000"/>
              <a:gd name="connsiteY27" fmla="*/ 49 h 10000"/>
              <a:gd name="connsiteX28" fmla="*/ 2193 w 10000"/>
              <a:gd name="connsiteY28" fmla="*/ 0 h 10000"/>
              <a:gd name="connsiteX29" fmla="*/ 2281 w 10000"/>
              <a:gd name="connsiteY29" fmla="*/ 332 h 10000"/>
              <a:gd name="connsiteX30" fmla="*/ 2347 w 10000"/>
              <a:gd name="connsiteY30" fmla="*/ 686 h 10000"/>
              <a:gd name="connsiteX31" fmla="*/ 2410 w 10000"/>
              <a:gd name="connsiteY31" fmla="*/ 1251 h 10000"/>
              <a:gd name="connsiteX32" fmla="*/ 2476 w 10000"/>
              <a:gd name="connsiteY32" fmla="*/ 1943 h 10000"/>
              <a:gd name="connsiteX33" fmla="*/ 2540 w 10000"/>
              <a:gd name="connsiteY33" fmla="*/ 2509 h 10000"/>
              <a:gd name="connsiteX34" fmla="*/ 2624 w 10000"/>
              <a:gd name="connsiteY34" fmla="*/ 3053 h 10000"/>
              <a:gd name="connsiteX35" fmla="*/ 2734 w 10000"/>
              <a:gd name="connsiteY35" fmla="*/ 3583 h 10000"/>
              <a:gd name="connsiteX36" fmla="*/ 2819 w 10000"/>
              <a:gd name="connsiteY36" fmla="*/ 3887 h 10000"/>
              <a:gd name="connsiteX37" fmla="*/ 2885 w 10000"/>
              <a:gd name="connsiteY37" fmla="*/ 4042 h 10000"/>
              <a:gd name="connsiteX38" fmla="*/ 2987 w 10000"/>
              <a:gd name="connsiteY38" fmla="*/ 4184 h 10000"/>
              <a:gd name="connsiteX39" fmla="*/ 3048 w 10000"/>
              <a:gd name="connsiteY39" fmla="*/ 4148 h 10000"/>
              <a:gd name="connsiteX40" fmla="*/ 3111 w 10000"/>
              <a:gd name="connsiteY40" fmla="*/ 4113 h 10000"/>
              <a:gd name="connsiteX41" fmla="*/ 3196 w 10000"/>
              <a:gd name="connsiteY41" fmla="*/ 4099 h 10000"/>
              <a:gd name="connsiteX42" fmla="*/ 3302 w 10000"/>
              <a:gd name="connsiteY42" fmla="*/ 4608 h 10000"/>
              <a:gd name="connsiteX43" fmla="*/ 3389 w 10000"/>
              <a:gd name="connsiteY43" fmla="*/ 4961 h 10000"/>
              <a:gd name="connsiteX44" fmla="*/ 3476 w 10000"/>
              <a:gd name="connsiteY44" fmla="*/ 5491 h 10000"/>
              <a:gd name="connsiteX45" fmla="*/ 3520 w 10000"/>
              <a:gd name="connsiteY45" fmla="*/ 6057 h 10000"/>
              <a:gd name="connsiteX46" fmla="*/ 3624 w 10000"/>
              <a:gd name="connsiteY46" fmla="*/ 6537 h 10000"/>
              <a:gd name="connsiteX47" fmla="*/ 3693 w 10000"/>
              <a:gd name="connsiteY47" fmla="*/ 6926 h 10000"/>
              <a:gd name="connsiteX48" fmla="*/ 3798 w 10000"/>
              <a:gd name="connsiteY48" fmla="*/ 7456 h 10000"/>
              <a:gd name="connsiteX49" fmla="*/ 3859 w 10000"/>
              <a:gd name="connsiteY49" fmla="*/ 7597 h 10000"/>
              <a:gd name="connsiteX50" fmla="*/ 3925 w 10000"/>
              <a:gd name="connsiteY50" fmla="*/ 7774 h 10000"/>
              <a:gd name="connsiteX51" fmla="*/ 4008 w 10000"/>
              <a:gd name="connsiteY51" fmla="*/ 8092 h 10000"/>
              <a:gd name="connsiteX52" fmla="*/ 4093 w 10000"/>
              <a:gd name="connsiteY52" fmla="*/ 8424 h 10000"/>
              <a:gd name="connsiteX53" fmla="*/ 4177 w 10000"/>
              <a:gd name="connsiteY53" fmla="*/ 8777 h 10000"/>
              <a:gd name="connsiteX54" fmla="*/ 4262 w 10000"/>
              <a:gd name="connsiteY54" fmla="*/ 8919 h 10000"/>
              <a:gd name="connsiteX55" fmla="*/ 4328 w 10000"/>
              <a:gd name="connsiteY55" fmla="*/ 8905 h 10000"/>
              <a:gd name="connsiteX56" fmla="*/ 4410 w 10000"/>
              <a:gd name="connsiteY56" fmla="*/ 8848 h 10000"/>
              <a:gd name="connsiteX57" fmla="*/ 4493 w 10000"/>
              <a:gd name="connsiteY57" fmla="*/ 8813 h 10000"/>
              <a:gd name="connsiteX58" fmla="*/ 4770 w 10000"/>
              <a:gd name="connsiteY58" fmla="*/ 8410 h 10000"/>
              <a:gd name="connsiteX59" fmla="*/ 6089 w 10000"/>
              <a:gd name="connsiteY59" fmla="*/ 7785 h 10000"/>
              <a:gd name="connsiteX60" fmla="*/ 10000 w 10000"/>
              <a:gd name="connsiteY60" fmla="*/ 9046 h 10000"/>
              <a:gd name="connsiteX61" fmla="*/ 9986 w 10000"/>
              <a:gd name="connsiteY61" fmla="*/ 10000 h 10000"/>
              <a:gd name="connsiteX0" fmla="*/ 0 w 10000"/>
              <a:gd name="connsiteY0" fmla="*/ 9894 h 10000"/>
              <a:gd name="connsiteX1" fmla="*/ 85 w 10000"/>
              <a:gd name="connsiteY1" fmla="*/ 9399 h 10000"/>
              <a:gd name="connsiteX2" fmla="*/ 165 w 10000"/>
              <a:gd name="connsiteY2" fmla="*/ 8989 h 10000"/>
              <a:gd name="connsiteX3" fmla="*/ 226 w 10000"/>
              <a:gd name="connsiteY3" fmla="*/ 8940 h 10000"/>
              <a:gd name="connsiteX4" fmla="*/ 311 w 10000"/>
              <a:gd name="connsiteY4" fmla="*/ 8905 h 10000"/>
              <a:gd name="connsiteX5" fmla="*/ 372 w 10000"/>
              <a:gd name="connsiteY5" fmla="*/ 8869 h 10000"/>
              <a:gd name="connsiteX6" fmla="*/ 457 w 10000"/>
              <a:gd name="connsiteY6" fmla="*/ 8834 h 10000"/>
              <a:gd name="connsiteX7" fmla="*/ 539 w 10000"/>
              <a:gd name="connsiteY7" fmla="*/ 8799 h 10000"/>
              <a:gd name="connsiteX8" fmla="*/ 621 w 10000"/>
              <a:gd name="connsiteY8" fmla="*/ 8763 h 10000"/>
              <a:gd name="connsiteX9" fmla="*/ 728 w 10000"/>
              <a:gd name="connsiteY9" fmla="*/ 8530 h 10000"/>
              <a:gd name="connsiteX10" fmla="*/ 784 w 10000"/>
              <a:gd name="connsiteY10" fmla="*/ 7929 h 10000"/>
              <a:gd name="connsiteX11" fmla="*/ 842 w 10000"/>
              <a:gd name="connsiteY11" fmla="*/ 7717 h 10000"/>
              <a:gd name="connsiteX12" fmla="*/ 944 w 10000"/>
              <a:gd name="connsiteY12" fmla="*/ 7102 h 10000"/>
              <a:gd name="connsiteX13" fmla="*/ 1005 w 10000"/>
              <a:gd name="connsiteY13" fmla="*/ 6693 h 10000"/>
              <a:gd name="connsiteX14" fmla="*/ 1087 w 10000"/>
              <a:gd name="connsiteY14" fmla="*/ 6254 h 10000"/>
              <a:gd name="connsiteX15" fmla="*/ 1148 w 10000"/>
              <a:gd name="connsiteY15" fmla="*/ 5845 h 10000"/>
              <a:gd name="connsiteX16" fmla="*/ 1228 w 10000"/>
              <a:gd name="connsiteY16" fmla="*/ 5244 h 10000"/>
              <a:gd name="connsiteX17" fmla="*/ 1306 w 10000"/>
              <a:gd name="connsiteY17" fmla="*/ 4431 h 10000"/>
              <a:gd name="connsiteX18" fmla="*/ 1405 w 10000"/>
              <a:gd name="connsiteY18" fmla="*/ 3830 h 10000"/>
              <a:gd name="connsiteX19" fmla="*/ 1462 w 10000"/>
              <a:gd name="connsiteY19" fmla="*/ 3216 h 10000"/>
              <a:gd name="connsiteX20" fmla="*/ 1544 w 10000"/>
              <a:gd name="connsiteY20" fmla="*/ 2792 h 10000"/>
              <a:gd name="connsiteX21" fmla="*/ 1605 w 10000"/>
              <a:gd name="connsiteY21" fmla="*/ 2205 h 10000"/>
              <a:gd name="connsiteX22" fmla="*/ 1685 w 10000"/>
              <a:gd name="connsiteY22" fmla="*/ 1746 h 10000"/>
              <a:gd name="connsiteX23" fmla="*/ 1768 w 10000"/>
              <a:gd name="connsiteY23" fmla="*/ 1357 h 10000"/>
              <a:gd name="connsiteX24" fmla="*/ 1845 w 10000"/>
              <a:gd name="connsiteY24" fmla="*/ 919 h 10000"/>
              <a:gd name="connsiteX25" fmla="*/ 1951 w 10000"/>
              <a:gd name="connsiteY25" fmla="*/ 898 h 10000"/>
              <a:gd name="connsiteX26" fmla="*/ 2031 w 10000"/>
              <a:gd name="connsiteY26" fmla="*/ 459 h 10000"/>
              <a:gd name="connsiteX27" fmla="*/ 2111 w 10000"/>
              <a:gd name="connsiteY27" fmla="*/ 49 h 10000"/>
              <a:gd name="connsiteX28" fmla="*/ 2193 w 10000"/>
              <a:gd name="connsiteY28" fmla="*/ 0 h 10000"/>
              <a:gd name="connsiteX29" fmla="*/ 2281 w 10000"/>
              <a:gd name="connsiteY29" fmla="*/ 332 h 10000"/>
              <a:gd name="connsiteX30" fmla="*/ 2347 w 10000"/>
              <a:gd name="connsiteY30" fmla="*/ 686 h 10000"/>
              <a:gd name="connsiteX31" fmla="*/ 2410 w 10000"/>
              <a:gd name="connsiteY31" fmla="*/ 1251 h 10000"/>
              <a:gd name="connsiteX32" fmla="*/ 2476 w 10000"/>
              <a:gd name="connsiteY32" fmla="*/ 1943 h 10000"/>
              <a:gd name="connsiteX33" fmla="*/ 2540 w 10000"/>
              <a:gd name="connsiteY33" fmla="*/ 2509 h 10000"/>
              <a:gd name="connsiteX34" fmla="*/ 2624 w 10000"/>
              <a:gd name="connsiteY34" fmla="*/ 3053 h 10000"/>
              <a:gd name="connsiteX35" fmla="*/ 2734 w 10000"/>
              <a:gd name="connsiteY35" fmla="*/ 3583 h 10000"/>
              <a:gd name="connsiteX36" fmla="*/ 2819 w 10000"/>
              <a:gd name="connsiteY36" fmla="*/ 3887 h 10000"/>
              <a:gd name="connsiteX37" fmla="*/ 2885 w 10000"/>
              <a:gd name="connsiteY37" fmla="*/ 4042 h 10000"/>
              <a:gd name="connsiteX38" fmla="*/ 2987 w 10000"/>
              <a:gd name="connsiteY38" fmla="*/ 4184 h 10000"/>
              <a:gd name="connsiteX39" fmla="*/ 3048 w 10000"/>
              <a:gd name="connsiteY39" fmla="*/ 4148 h 10000"/>
              <a:gd name="connsiteX40" fmla="*/ 3111 w 10000"/>
              <a:gd name="connsiteY40" fmla="*/ 4113 h 10000"/>
              <a:gd name="connsiteX41" fmla="*/ 3196 w 10000"/>
              <a:gd name="connsiteY41" fmla="*/ 4099 h 10000"/>
              <a:gd name="connsiteX42" fmla="*/ 3302 w 10000"/>
              <a:gd name="connsiteY42" fmla="*/ 4608 h 10000"/>
              <a:gd name="connsiteX43" fmla="*/ 3389 w 10000"/>
              <a:gd name="connsiteY43" fmla="*/ 4961 h 10000"/>
              <a:gd name="connsiteX44" fmla="*/ 3476 w 10000"/>
              <a:gd name="connsiteY44" fmla="*/ 5491 h 10000"/>
              <a:gd name="connsiteX45" fmla="*/ 3520 w 10000"/>
              <a:gd name="connsiteY45" fmla="*/ 6057 h 10000"/>
              <a:gd name="connsiteX46" fmla="*/ 3624 w 10000"/>
              <a:gd name="connsiteY46" fmla="*/ 6537 h 10000"/>
              <a:gd name="connsiteX47" fmla="*/ 3693 w 10000"/>
              <a:gd name="connsiteY47" fmla="*/ 6926 h 10000"/>
              <a:gd name="connsiteX48" fmla="*/ 3798 w 10000"/>
              <a:gd name="connsiteY48" fmla="*/ 7456 h 10000"/>
              <a:gd name="connsiteX49" fmla="*/ 3859 w 10000"/>
              <a:gd name="connsiteY49" fmla="*/ 7597 h 10000"/>
              <a:gd name="connsiteX50" fmla="*/ 3925 w 10000"/>
              <a:gd name="connsiteY50" fmla="*/ 7774 h 10000"/>
              <a:gd name="connsiteX51" fmla="*/ 4008 w 10000"/>
              <a:gd name="connsiteY51" fmla="*/ 8092 h 10000"/>
              <a:gd name="connsiteX52" fmla="*/ 4093 w 10000"/>
              <a:gd name="connsiteY52" fmla="*/ 8424 h 10000"/>
              <a:gd name="connsiteX53" fmla="*/ 4177 w 10000"/>
              <a:gd name="connsiteY53" fmla="*/ 8777 h 10000"/>
              <a:gd name="connsiteX54" fmla="*/ 4262 w 10000"/>
              <a:gd name="connsiteY54" fmla="*/ 8919 h 10000"/>
              <a:gd name="connsiteX55" fmla="*/ 4328 w 10000"/>
              <a:gd name="connsiteY55" fmla="*/ 8905 h 10000"/>
              <a:gd name="connsiteX56" fmla="*/ 4410 w 10000"/>
              <a:gd name="connsiteY56" fmla="*/ 8848 h 10000"/>
              <a:gd name="connsiteX57" fmla="*/ 4493 w 10000"/>
              <a:gd name="connsiteY57" fmla="*/ 8813 h 10000"/>
              <a:gd name="connsiteX58" fmla="*/ 4770 w 10000"/>
              <a:gd name="connsiteY58" fmla="*/ 8410 h 10000"/>
              <a:gd name="connsiteX59" fmla="*/ 6089 w 10000"/>
              <a:gd name="connsiteY59" fmla="*/ 7785 h 10000"/>
              <a:gd name="connsiteX60" fmla="*/ 7320 w 10000"/>
              <a:gd name="connsiteY60" fmla="*/ 8029 h 10000"/>
              <a:gd name="connsiteX61" fmla="*/ 10000 w 10000"/>
              <a:gd name="connsiteY61" fmla="*/ 9046 h 10000"/>
              <a:gd name="connsiteX62" fmla="*/ 9986 w 10000"/>
              <a:gd name="connsiteY62" fmla="*/ 10000 h 10000"/>
              <a:gd name="connsiteX0" fmla="*/ 0 w 10000"/>
              <a:gd name="connsiteY0" fmla="*/ 9894 h 10000"/>
              <a:gd name="connsiteX1" fmla="*/ 85 w 10000"/>
              <a:gd name="connsiteY1" fmla="*/ 9399 h 10000"/>
              <a:gd name="connsiteX2" fmla="*/ 165 w 10000"/>
              <a:gd name="connsiteY2" fmla="*/ 8989 h 10000"/>
              <a:gd name="connsiteX3" fmla="*/ 226 w 10000"/>
              <a:gd name="connsiteY3" fmla="*/ 8940 h 10000"/>
              <a:gd name="connsiteX4" fmla="*/ 311 w 10000"/>
              <a:gd name="connsiteY4" fmla="*/ 8905 h 10000"/>
              <a:gd name="connsiteX5" fmla="*/ 372 w 10000"/>
              <a:gd name="connsiteY5" fmla="*/ 8869 h 10000"/>
              <a:gd name="connsiteX6" fmla="*/ 457 w 10000"/>
              <a:gd name="connsiteY6" fmla="*/ 8834 h 10000"/>
              <a:gd name="connsiteX7" fmla="*/ 539 w 10000"/>
              <a:gd name="connsiteY7" fmla="*/ 8799 h 10000"/>
              <a:gd name="connsiteX8" fmla="*/ 621 w 10000"/>
              <a:gd name="connsiteY8" fmla="*/ 8763 h 10000"/>
              <a:gd name="connsiteX9" fmla="*/ 728 w 10000"/>
              <a:gd name="connsiteY9" fmla="*/ 8530 h 10000"/>
              <a:gd name="connsiteX10" fmla="*/ 784 w 10000"/>
              <a:gd name="connsiteY10" fmla="*/ 7929 h 10000"/>
              <a:gd name="connsiteX11" fmla="*/ 842 w 10000"/>
              <a:gd name="connsiteY11" fmla="*/ 7717 h 10000"/>
              <a:gd name="connsiteX12" fmla="*/ 944 w 10000"/>
              <a:gd name="connsiteY12" fmla="*/ 7102 h 10000"/>
              <a:gd name="connsiteX13" fmla="*/ 1005 w 10000"/>
              <a:gd name="connsiteY13" fmla="*/ 6693 h 10000"/>
              <a:gd name="connsiteX14" fmla="*/ 1087 w 10000"/>
              <a:gd name="connsiteY14" fmla="*/ 6254 h 10000"/>
              <a:gd name="connsiteX15" fmla="*/ 1148 w 10000"/>
              <a:gd name="connsiteY15" fmla="*/ 5845 h 10000"/>
              <a:gd name="connsiteX16" fmla="*/ 1228 w 10000"/>
              <a:gd name="connsiteY16" fmla="*/ 5244 h 10000"/>
              <a:gd name="connsiteX17" fmla="*/ 1306 w 10000"/>
              <a:gd name="connsiteY17" fmla="*/ 4431 h 10000"/>
              <a:gd name="connsiteX18" fmla="*/ 1405 w 10000"/>
              <a:gd name="connsiteY18" fmla="*/ 3830 h 10000"/>
              <a:gd name="connsiteX19" fmla="*/ 1462 w 10000"/>
              <a:gd name="connsiteY19" fmla="*/ 3216 h 10000"/>
              <a:gd name="connsiteX20" fmla="*/ 1544 w 10000"/>
              <a:gd name="connsiteY20" fmla="*/ 2792 h 10000"/>
              <a:gd name="connsiteX21" fmla="*/ 1605 w 10000"/>
              <a:gd name="connsiteY21" fmla="*/ 2205 h 10000"/>
              <a:gd name="connsiteX22" fmla="*/ 1685 w 10000"/>
              <a:gd name="connsiteY22" fmla="*/ 1746 h 10000"/>
              <a:gd name="connsiteX23" fmla="*/ 1768 w 10000"/>
              <a:gd name="connsiteY23" fmla="*/ 1357 h 10000"/>
              <a:gd name="connsiteX24" fmla="*/ 1845 w 10000"/>
              <a:gd name="connsiteY24" fmla="*/ 919 h 10000"/>
              <a:gd name="connsiteX25" fmla="*/ 1951 w 10000"/>
              <a:gd name="connsiteY25" fmla="*/ 898 h 10000"/>
              <a:gd name="connsiteX26" fmla="*/ 2031 w 10000"/>
              <a:gd name="connsiteY26" fmla="*/ 459 h 10000"/>
              <a:gd name="connsiteX27" fmla="*/ 2111 w 10000"/>
              <a:gd name="connsiteY27" fmla="*/ 49 h 10000"/>
              <a:gd name="connsiteX28" fmla="*/ 2193 w 10000"/>
              <a:gd name="connsiteY28" fmla="*/ 0 h 10000"/>
              <a:gd name="connsiteX29" fmla="*/ 2281 w 10000"/>
              <a:gd name="connsiteY29" fmla="*/ 332 h 10000"/>
              <a:gd name="connsiteX30" fmla="*/ 2347 w 10000"/>
              <a:gd name="connsiteY30" fmla="*/ 686 h 10000"/>
              <a:gd name="connsiteX31" fmla="*/ 2410 w 10000"/>
              <a:gd name="connsiteY31" fmla="*/ 1251 h 10000"/>
              <a:gd name="connsiteX32" fmla="*/ 2476 w 10000"/>
              <a:gd name="connsiteY32" fmla="*/ 1943 h 10000"/>
              <a:gd name="connsiteX33" fmla="*/ 2540 w 10000"/>
              <a:gd name="connsiteY33" fmla="*/ 2509 h 10000"/>
              <a:gd name="connsiteX34" fmla="*/ 2624 w 10000"/>
              <a:gd name="connsiteY34" fmla="*/ 3053 h 10000"/>
              <a:gd name="connsiteX35" fmla="*/ 2734 w 10000"/>
              <a:gd name="connsiteY35" fmla="*/ 3583 h 10000"/>
              <a:gd name="connsiteX36" fmla="*/ 2819 w 10000"/>
              <a:gd name="connsiteY36" fmla="*/ 3887 h 10000"/>
              <a:gd name="connsiteX37" fmla="*/ 2885 w 10000"/>
              <a:gd name="connsiteY37" fmla="*/ 4042 h 10000"/>
              <a:gd name="connsiteX38" fmla="*/ 2987 w 10000"/>
              <a:gd name="connsiteY38" fmla="*/ 4184 h 10000"/>
              <a:gd name="connsiteX39" fmla="*/ 3048 w 10000"/>
              <a:gd name="connsiteY39" fmla="*/ 4148 h 10000"/>
              <a:gd name="connsiteX40" fmla="*/ 3111 w 10000"/>
              <a:gd name="connsiteY40" fmla="*/ 4113 h 10000"/>
              <a:gd name="connsiteX41" fmla="*/ 3196 w 10000"/>
              <a:gd name="connsiteY41" fmla="*/ 4099 h 10000"/>
              <a:gd name="connsiteX42" fmla="*/ 3302 w 10000"/>
              <a:gd name="connsiteY42" fmla="*/ 4608 h 10000"/>
              <a:gd name="connsiteX43" fmla="*/ 3389 w 10000"/>
              <a:gd name="connsiteY43" fmla="*/ 4961 h 10000"/>
              <a:gd name="connsiteX44" fmla="*/ 3476 w 10000"/>
              <a:gd name="connsiteY44" fmla="*/ 5491 h 10000"/>
              <a:gd name="connsiteX45" fmla="*/ 3520 w 10000"/>
              <a:gd name="connsiteY45" fmla="*/ 6057 h 10000"/>
              <a:gd name="connsiteX46" fmla="*/ 3624 w 10000"/>
              <a:gd name="connsiteY46" fmla="*/ 6537 h 10000"/>
              <a:gd name="connsiteX47" fmla="*/ 3693 w 10000"/>
              <a:gd name="connsiteY47" fmla="*/ 6926 h 10000"/>
              <a:gd name="connsiteX48" fmla="*/ 3798 w 10000"/>
              <a:gd name="connsiteY48" fmla="*/ 7456 h 10000"/>
              <a:gd name="connsiteX49" fmla="*/ 3859 w 10000"/>
              <a:gd name="connsiteY49" fmla="*/ 7597 h 10000"/>
              <a:gd name="connsiteX50" fmla="*/ 3925 w 10000"/>
              <a:gd name="connsiteY50" fmla="*/ 7774 h 10000"/>
              <a:gd name="connsiteX51" fmla="*/ 4008 w 10000"/>
              <a:gd name="connsiteY51" fmla="*/ 8092 h 10000"/>
              <a:gd name="connsiteX52" fmla="*/ 4093 w 10000"/>
              <a:gd name="connsiteY52" fmla="*/ 8424 h 10000"/>
              <a:gd name="connsiteX53" fmla="*/ 4177 w 10000"/>
              <a:gd name="connsiteY53" fmla="*/ 8777 h 10000"/>
              <a:gd name="connsiteX54" fmla="*/ 4262 w 10000"/>
              <a:gd name="connsiteY54" fmla="*/ 8919 h 10000"/>
              <a:gd name="connsiteX55" fmla="*/ 4328 w 10000"/>
              <a:gd name="connsiteY55" fmla="*/ 8905 h 10000"/>
              <a:gd name="connsiteX56" fmla="*/ 4410 w 10000"/>
              <a:gd name="connsiteY56" fmla="*/ 8848 h 10000"/>
              <a:gd name="connsiteX57" fmla="*/ 4493 w 10000"/>
              <a:gd name="connsiteY57" fmla="*/ 8813 h 10000"/>
              <a:gd name="connsiteX58" fmla="*/ 4770 w 10000"/>
              <a:gd name="connsiteY58" fmla="*/ 8410 h 10000"/>
              <a:gd name="connsiteX59" fmla="*/ 6089 w 10000"/>
              <a:gd name="connsiteY59" fmla="*/ 7785 h 10000"/>
              <a:gd name="connsiteX60" fmla="*/ 7359 w 10000"/>
              <a:gd name="connsiteY60" fmla="*/ 8918 h 10000"/>
              <a:gd name="connsiteX61" fmla="*/ 10000 w 10000"/>
              <a:gd name="connsiteY61" fmla="*/ 9046 h 10000"/>
              <a:gd name="connsiteX62" fmla="*/ 9986 w 10000"/>
              <a:gd name="connsiteY62" fmla="*/ 10000 h 10000"/>
              <a:gd name="connsiteX0" fmla="*/ 0 w 10000"/>
              <a:gd name="connsiteY0" fmla="*/ 9894 h 10000"/>
              <a:gd name="connsiteX1" fmla="*/ 85 w 10000"/>
              <a:gd name="connsiteY1" fmla="*/ 9399 h 10000"/>
              <a:gd name="connsiteX2" fmla="*/ 165 w 10000"/>
              <a:gd name="connsiteY2" fmla="*/ 8989 h 10000"/>
              <a:gd name="connsiteX3" fmla="*/ 226 w 10000"/>
              <a:gd name="connsiteY3" fmla="*/ 8940 h 10000"/>
              <a:gd name="connsiteX4" fmla="*/ 311 w 10000"/>
              <a:gd name="connsiteY4" fmla="*/ 8905 h 10000"/>
              <a:gd name="connsiteX5" fmla="*/ 372 w 10000"/>
              <a:gd name="connsiteY5" fmla="*/ 8869 h 10000"/>
              <a:gd name="connsiteX6" fmla="*/ 457 w 10000"/>
              <a:gd name="connsiteY6" fmla="*/ 8834 h 10000"/>
              <a:gd name="connsiteX7" fmla="*/ 539 w 10000"/>
              <a:gd name="connsiteY7" fmla="*/ 8799 h 10000"/>
              <a:gd name="connsiteX8" fmla="*/ 621 w 10000"/>
              <a:gd name="connsiteY8" fmla="*/ 8763 h 10000"/>
              <a:gd name="connsiteX9" fmla="*/ 728 w 10000"/>
              <a:gd name="connsiteY9" fmla="*/ 8530 h 10000"/>
              <a:gd name="connsiteX10" fmla="*/ 784 w 10000"/>
              <a:gd name="connsiteY10" fmla="*/ 7929 h 10000"/>
              <a:gd name="connsiteX11" fmla="*/ 842 w 10000"/>
              <a:gd name="connsiteY11" fmla="*/ 7717 h 10000"/>
              <a:gd name="connsiteX12" fmla="*/ 944 w 10000"/>
              <a:gd name="connsiteY12" fmla="*/ 7102 h 10000"/>
              <a:gd name="connsiteX13" fmla="*/ 1005 w 10000"/>
              <a:gd name="connsiteY13" fmla="*/ 6693 h 10000"/>
              <a:gd name="connsiteX14" fmla="*/ 1087 w 10000"/>
              <a:gd name="connsiteY14" fmla="*/ 6254 h 10000"/>
              <a:gd name="connsiteX15" fmla="*/ 1148 w 10000"/>
              <a:gd name="connsiteY15" fmla="*/ 5845 h 10000"/>
              <a:gd name="connsiteX16" fmla="*/ 1228 w 10000"/>
              <a:gd name="connsiteY16" fmla="*/ 5244 h 10000"/>
              <a:gd name="connsiteX17" fmla="*/ 1306 w 10000"/>
              <a:gd name="connsiteY17" fmla="*/ 4431 h 10000"/>
              <a:gd name="connsiteX18" fmla="*/ 1405 w 10000"/>
              <a:gd name="connsiteY18" fmla="*/ 3830 h 10000"/>
              <a:gd name="connsiteX19" fmla="*/ 1462 w 10000"/>
              <a:gd name="connsiteY19" fmla="*/ 3216 h 10000"/>
              <a:gd name="connsiteX20" fmla="*/ 1544 w 10000"/>
              <a:gd name="connsiteY20" fmla="*/ 2792 h 10000"/>
              <a:gd name="connsiteX21" fmla="*/ 1605 w 10000"/>
              <a:gd name="connsiteY21" fmla="*/ 2205 h 10000"/>
              <a:gd name="connsiteX22" fmla="*/ 1685 w 10000"/>
              <a:gd name="connsiteY22" fmla="*/ 1746 h 10000"/>
              <a:gd name="connsiteX23" fmla="*/ 1768 w 10000"/>
              <a:gd name="connsiteY23" fmla="*/ 1357 h 10000"/>
              <a:gd name="connsiteX24" fmla="*/ 1845 w 10000"/>
              <a:gd name="connsiteY24" fmla="*/ 919 h 10000"/>
              <a:gd name="connsiteX25" fmla="*/ 1951 w 10000"/>
              <a:gd name="connsiteY25" fmla="*/ 898 h 10000"/>
              <a:gd name="connsiteX26" fmla="*/ 2031 w 10000"/>
              <a:gd name="connsiteY26" fmla="*/ 459 h 10000"/>
              <a:gd name="connsiteX27" fmla="*/ 2111 w 10000"/>
              <a:gd name="connsiteY27" fmla="*/ 49 h 10000"/>
              <a:gd name="connsiteX28" fmla="*/ 2193 w 10000"/>
              <a:gd name="connsiteY28" fmla="*/ 0 h 10000"/>
              <a:gd name="connsiteX29" fmla="*/ 2281 w 10000"/>
              <a:gd name="connsiteY29" fmla="*/ 332 h 10000"/>
              <a:gd name="connsiteX30" fmla="*/ 2347 w 10000"/>
              <a:gd name="connsiteY30" fmla="*/ 686 h 10000"/>
              <a:gd name="connsiteX31" fmla="*/ 2410 w 10000"/>
              <a:gd name="connsiteY31" fmla="*/ 1251 h 10000"/>
              <a:gd name="connsiteX32" fmla="*/ 2476 w 10000"/>
              <a:gd name="connsiteY32" fmla="*/ 1943 h 10000"/>
              <a:gd name="connsiteX33" fmla="*/ 2540 w 10000"/>
              <a:gd name="connsiteY33" fmla="*/ 2509 h 10000"/>
              <a:gd name="connsiteX34" fmla="*/ 2624 w 10000"/>
              <a:gd name="connsiteY34" fmla="*/ 3053 h 10000"/>
              <a:gd name="connsiteX35" fmla="*/ 2734 w 10000"/>
              <a:gd name="connsiteY35" fmla="*/ 3583 h 10000"/>
              <a:gd name="connsiteX36" fmla="*/ 2819 w 10000"/>
              <a:gd name="connsiteY36" fmla="*/ 3887 h 10000"/>
              <a:gd name="connsiteX37" fmla="*/ 2885 w 10000"/>
              <a:gd name="connsiteY37" fmla="*/ 4042 h 10000"/>
              <a:gd name="connsiteX38" fmla="*/ 2987 w 10000"/>
              <a:gd name="connsiteY38" fmla="*/ 4184 h 10000"/>
              <a:gd name="connsiteX39" fmla="*/ 3048 w 10000"/>
              <a:gd name="connsiteY39" fmla="*/ 4148 h 10000"/>
              <a:gd name="connsiteX40" fmla="*/ 3111 w 10000"/>
              <a:gd name="connsiteY40" fmla="*/ 4113 h 10000"/>
              <a:gd name="connsiteX41" fmla="*/ 3196 w 10000"/>
              <a:gd name="connsiteY41" fmla="*/ 4099 h 10000"/>
              <a:gd name="connsiteX42" fmla="*/ 3302 w 10000"/>
              <a:gd name="connsiteY42" fmla="*/ 4608 h 10000"/>
              <a:gd name="connsiteX43" fmla="*/ 3389 w 10000"/>
              <a:gd name="connsiteY43" fmla="*/ 4961 h 10000"/>
              <a:gd name="connsiteX44" fmla="*/ 3476 w 10000"/>
              <a:gd name="connsiteY44" fmla="*/ 5491 h 10000"/>
              <a:gd name="connsiteX45" fmla="*/ 3520 w 10000"/>
              <a:gd name="connsiteY45" fmla="*/ 6057 h 10000"/>
              <a:gd name="connsiteX46" fmla="*/ 3624 w 10000"/>
              <a:gd name="connsiteY46" fmla="*/ 6537 h 10000"/>
              <a:gd name="connsiteX47" fmla="*/ 3693 w 10000"/>
              <a:gd name="connsiteY47" fmla="*/ 6926 h 10000"/>
              <a:gd name="connsiteX48" fmla="*/ 3798 w 10000"/>
              <a:gd name="connsiteY48" fmla="*/ 7456 h 10000"/>
              <a:gd name="connsiteX49" fmla="*/ 3859 w 10000"/>
              <a:gd name="connsiteY49" fmla="*/ 7597 h 10000"/>
              <a:gd name="connsiteX50" fmla="*/ 3925 w 10000"/>
              <a:gd name="connsiteY50" fmla="*/ 7774 h 10000"/>
              <a:gd name="connsiteX51" fmla="*/ 4008 w 10000"/>
              <a:gd name="connsiteY51" fmla="*/ 8092 h 10000"/>
              <a:gd name="connsiteX52" fmla="*/ 4093 w 10000"/>
              <a:gd name="connsiteY52" fmla="*/ 8424 h 10000"/>
              <a:gd name="connsiteX53" fmla="*/ 4177 w 10000"/>
              <a:gd name="connsiteY53" fmla="*/ 8777 h 10000"/>
              <a:gd name="connsiteX54" fmla="*/ 4262 w 10000"/>
              <a:gd name="connsiteY54" fmla="*/ 8919 h 10000"/>
              <a:gd name="connsiteX55" fmla="*/ 4328 w 10000"/>
              <a:gd name="connsiteY55" fmla="*/ 8905 h 10000"/>
              <a:gd name="connsiteX56" fmla="*/ 4410 w 10000"/>
              <a:gd name="connsiteY56" fmla="*/ 8848 h 10000"/>
              <a:gd name="connsiteX57" fmla="*/ 4493 w 10000"/>
              <a:gd name="connsiteY57" fmla="*/ 8813 h 10000"/>
              <a:gd name="connsiteX58" fmla="*/ 4770 w 10000"/>
              <a:gd name="connsiteY58" fmla="*/ 8410 h 10000"/>
              <a:gd name="connsiteX59" fmla="*/ 5833 w 10000"/>
              <a:gd name="connsiteY59" fmla="*/ 8319 h 10000"/>
              <a:gd name="connsiteX60" fmla="*/ 7359 w 10000"/>
              <a:gd name="connsiteY60" fmla="*/ 8918 h 10000"/>
              <a:gd name="connsiteX61" fmla="*/ 10000 w 10000"/>
              <a:gd name="connsiteY61" fmla="*/ 9046 h 10000"/>
              <a:gd name="connsiteX62" fmla="*/ 9986 w 10000"/>
              <a:gd name="connsiteY62" fmla="*/ 10000 h 10000"/>
              <a:gd name="connsiteX0" fmla="*/ 0 w 10000"/>
              <a:gd name="connsiteY0" fmla="*/ 9894 h 10000"/>
              <a:gd name="connsiteX1" fmla="*/ 85 w 10000"/>
              <a:gd name="connsiteY1" fmla="*/ 9399 h 10000"/>
              <a:gd name="connsiteX2" fmla="*/ 165 w 10000"/>
              <a:gd name="connsiteY2" fmla="*/ 8989 h 10000"/>
              <a:gd name="connsiteX3" fmla="*/ 226 w 10000"/>
              <a:gd name="connsiteY3" fmla="*/ 8940 h 10000"/>
              <a:gd name="connsiteX4" fmla="*/ 311 w 10000"/>
              <a:gd name="connsiteY4" fmla="*/ 8905 h 10000"/>
              <a:gd name="connsiteX5" fmla="*/ 372 w 10000"/>
              <a:gd name="connsiteY5" fmla="*/ 8869 h 10000"/>
              <a:gd name="connsiteX6" fmla="*/ 457 w 10000"/>
              <a:gd name="connsiteY6" fmla="*/ 8834 h 10000"/>
              <a:gd name="connsiteX7" fmla="*/ 539 w 10000"/>
              <a:gd name="connsiteY7" fmla="*/ 8799 h 10000"/>
              <a:gd name="connsiteX8" fmla="*/ 621 w 10000"/>
              <a:gd name="connsiteY8" fmla="*/ 8763 h 10000"/>
              <a:gd name="connsiteX9" fmla="*/ 728 w 10000"/>
              <a:gd name="connsiteY9" fmla="*/ 8530 h 10000"/>
              <a:gd name="connsiteX10" fmla="*/ 784 w 10000"/>
              <a:gd name="connsiteY10" fmla="*/ 7929 h 10000"/>
              <a:gd name="connsiteX11" fmla="*/ 842 w 10000"/>
              <a:gd name="connsiteY11" fmla="*/ 7717 h 10000"/>
              <a:gd name="connsiteX12" fmla="*/ 944 w 10000"/>
              <a:gd name="connsiteY12" fmla="*/ 7102 h 10000"/>
              <a:gd name="connsiteX13" fmla="*/ 1005 w 10000"/>
              <a:gd name="connsiteY13" fmla="*/ 6693 h 10000"/>
              <a:gd name="connsiteX14" fmla="*/ 1087 w 10000"/>
              <a:gd name="connsiteY14" fmla="*/ 6254 h 10000"/>
              <a:gd name="connsiteX15" fmla="*/ 1148 w 10000"/>
              <a:gd name="connsiteY15" fmla="*/ 5845 h 10000"/>
              <a:gd name="connsiteX16" fmla="*/ 1228 w 10000"/>
              <a:gd name="connsiteY16" fmla="*/ 5244 h 10000"/>
              <a:gd name="connsiteX17" fmla="*/ 1306 w 10000"/>
              <a:gd name="connsiteY17" fmla="*/ 4431 h 10000"/>
              <a:gd name="connsiteX18" fmla="*/ 1405 w 10000"/>
              <a:gd name="connsiteY18" fmla="*/ 3830 h 10000"/>
              <a:gd name="connsiteX19" fmla="*/ 1462 w 10000"/>
              <a:gd name="connsiteY19" fmla="*/ 3216 h 10000"/>
              <a:gd name="connsiteX20" fmla="*/ 1544 w 10000"/>
              <a:gd name="connsiteY20" fmla="*/ 2792 h 10000"/>
              <a:gd name="connsiteX21" fmla="*/ 1605 w 10000"/>
              <a:gd name="connsiteY21" fmla="*/ 2205 h 10000"/>
              <a:gd name="connsiteX22" fmla="*/ 1685 w 10000"/>
              <a:gd name="connsiteY22" fmla="*/ 1746 h 10000"/>
              <a:gd name="connsiteX23" fmla="*/ 1768 w 10000"/>
              <a:gd name="connsiteY23" fmla="*/ 1357 h 10000"/>
              <a:gd name="connsiteX24" fmla="*/ 1845 w 10000"/>
              <a:gd name="connsiteY24" fmla="*/ 919 h 10000"/>
              <a:gd name="connsiteX25" fmla="*/ 1951 w 10000"/>
              <a:gd name="connsiteY25" fmla="*/ 898 h 10000"/>
              <a:gd name="connsiteX26" fmla="*/ 2031 w 10000"/>
              <a:gd name="connsiteY26" fmla="*/ 459 h 10000"/>
              <a:gd name="connsiteX27" fmla="*/ 2111 w 10000"/>
              <a:gd name="connsiteY27" fmla="*/ 49 h 10000"/>
              <a:gd name="connsiteX28" fmla="*/ 2193 w 10000"/>
              <a:gd name="connsiteY28" fmla="*/ 0 h 10000"/>
              <a:gd name="connsiteX29" fmla="*/ 2281 w 10000"/>
              <a:gd name="connsiteY29" fmla="*/ 332 h 10000"/>
              <a:gd name="connsiteX30" fmla="*/ 2347 w 10000"/>
              <a:gd name="connsiteY30" fmla="*/ 686 h 10000"/>
              <a:gd name="connsiteX31" fmla="*/ 2410 w 10000"/>
              <a:gd name="connsiteY31" fmla="*/ 1251 h 10000"/>
              <a:gd name="connsiteX32" fmla="*/ 2476 w 10000"/>
              <a:gd name="connsiteY32" fmla="*/ 1943 h 10000"/>
              <a:gd name="connsiteX33" fmla="*/ 2540 w 10000"/>
              <a:gd name="connsiteY33" fmla="*/ 2509 h 10000"/>
              <a:gd name="connsiteX34" fmla="*/ 2624 w 10000"/>
              <a:gd name="connsiteY34" fmla="*/ 3053 h 10000"/>
              <a:gd name="connsiteX35" fmla="*/ 2734 w 10000"/>
              <a:gd name="connsiteY35" fmla="*/ 3583 h 10000"/>
              <a:gd name="connsiteX36" fmla="*/ 2819 w 10000"/>
              <a:gd name="connsiteY36" fmla="*/ 3887 h 10000"/>
              <a:gd name="connsiteX37" fmla="*/ 2885 w 10000"/>
              <a:gd name="connsiteY37" fmla="*/ 4042 h 10000"/>
              <a:gd name="connsiteX38" fmla="*/ 2987 w 10000"/>
              <a:gd name="connsiteY38" fmla="*/ 4184 h 10000"/>
              <a:gd name="connsiteX39" fmla="*/ 3048 w 10000"/>
              <a:gd name="connsiteY39" fmla="*/ 4148 h 10000"/>
              <a:gd name="connsiteX40" fmla="*/ 3111 w 10000"/>
              <a:gd name="connsiteY40" fmla="*/ 4113 h 10000"/>
              <a:gd name="connsiteX41" fmla="*/ 3196 w 10000"/>
              <a:gd name="connsiteY41" fmla="*/ 4099 h 10000"/>
              <a:gd name="connsiteX42" fmla="*/ 3302 w 10000"/>
              <a:gd name="connsiteY42" fmla="*/ 4608 h 10000"/>
              <a:gd name="connsiteX43" fmla="*/ 3389 w 10000"/>
              <a:gd name="connsiteY43" fmla="*/ 4961 h 10000"/>
              <a:gd name="connsiteX44" fmla="*/ 3476 w 10000"/>
              <a:gd name="connsiteY44" fmla="*/ 5491 h 10000"/>
              <a:gd name="connsiteX45" fmla="*/ 3520 w 10000"/>
              <a:gd name="connsiteY45" fmla="*/ 6057 h 10000"/>
              <a:gd name="connsiteX46" fmla="*/ 3624 w 10000"/>
              <a:gd name="connsiteY46" fmla="*/ 6537 h 10000"/>
              <a:gd name="connsiteX47" fmla="*/ 3693 w 10000"/>
              <a:gd name="connsiteY47" fmla="*/ 6926 h 10000"/>
              <a:gd name="connsiteX48" fmla="*/ 3798 w 10000"/>
              <a:gd name="connsiteY48" fmla="*/ 7456 h 10000"/>
              <a:gd name="connsiteX49" fmla="*/ 3859 w 10000"/>
              <a:gd name="connsiteY49" fmla="*/ 7597 h 10000"/>
              <a:gd name="connsiteX50" fmla="*/ 3925 w 10000"/>
              <a:gd name="connsiteY50" fmla="*/ 7774 h 10000"/>
              <a:gd name="connsiteX51" fmla="*/ 4008 w 10000"/>
              <a:gd name="connsiteY51" fmla="*/ 8092 h 10000"/>
              <a:gd name="connsiteX52" fmla="*/ 4093 w 10000"/>
              <a:gd name="connsiteY52" fmla="*/ 8424 h 10000"/>
              <a:gd name="connsiteX53" fmla="*/ 4177 w 10000"/>
              <a:gd name="connsiteY53" fmla="*/ 8777 h 10000"/>
              <a:gd name="connsiteX54" fmla="*/ 4262 w 10000"/>
              <a:gd name="connsiteY54" fmla="*/ 8919 h 10000"/>
              <a:gd name="connsiteX55" fmla="*/ 4328 w 10000"/>
              <a:gd name="connsiteY55" fmla="*/ 8905 h 10000"/>
              <a:gd name="connsiteX56" fmla="*/ 4410 w 10000"/>
              <a:gd name="connsiteY56" fmla="*/ 8848 h 10000"/>
              <a:gd name="connsiteX57" fmla="*/ 4493 w 10000"/>
              <a:gd name="connsiteY57" fmla="*/ 8813 h 10000"/>
              <a:gd name="connsiteX58" fmla="*/ 5833 w 10000"/>
              <a:gd name="connsiteY58" fmla="*/ 8319 h 10000"/>
              <a:gd name="connsiteX59" fmla="*/ 7359 w 10000"/>
              <a:gd name="connsiteY59" fmla="*/ 8918 h 10000"/>
              <a:gd name="connsiteX60" fmla="*/ 10000 w 10000"/>
              <a:gd name="connsiteY60" fmla="*/ 9046 h 10000"/>
              <a:gd name="connsiteX61" fmla="*/ 9986 w 10000"/>
              <a:gd name="connsiteY61" fmla="*/ 10000 h 10000"/>
              <a:gd name="connsiteX0" fmla="*/ 0 w 10000"/>
              <a:gd name="connsiteY0" fmla="*/ 9894 h 10000"/>
              <a:gd name="connsiteX1" fmla="*/ 85 w 10000"/>
              <a:gd name="connsiteY1" fmla="*/ 9399 h 10000"/>
              <a:gd name="connsiteX2" fmla="*/ 165 w 10000"/>
              <a:gd name="connsiteY2" fmla="*/ 8989 h 10000"/>
              <a:gd name="connsiteX3" fmla="*/ 226 w 10000"/>
              <a:gd name="connsiteY3" fmla="*/ 8940 h 10000"/>
              <a:gd name="connsiteX4" fmla="*/ 311 w 10000"/>
              <a:gd name="connsiteY4" fmla="*/ 8905 h 10000"/>
              <a:gd name="connsiteX5" fmla="*/ 372 w 10000"/>
              <a:gd name="connsiteY5" fmla="*/ 8869 h 10000"/>
              <a:gd name="connsiteX6" fmla="*/ 457 w 10000"/>
              <a:gd name="connsiteY6" fmla="*/ 8834 h 10000"/>
              <a:gd name="connsiteX7" fmla="*/ 539 w 10000"/>
              <a:gd name="connsiteY7" fmla="*/ 8799 h 10000"/>
              <a:gd name="connsiteX8" fmla="*/ 621 w 10000"/>
              <a:gd name="connsiteY8" fmla="*/ 8763 h 10000"/>
              <a:gd name="connsiteX9" fmla="*/ 728 w 10000"/>
              <a:gd name="connsiteY9" fmla="*/ 8530 h 10000"/>
              <a:gd name="connsiteX10" fmla="*/ 784 w 10000"/>
              <a:gd name="connsiteY10" fmla="*/ 7929 h 10000"/>
              <a:gd name="connsiteX11" fmla="*/ 842 w 10000"/>
              <a:gd name="connsiteY11" fmla="*/ 7717 h 10000"/>
              <a:gd name="connsiteX12" fmla="*/ 944 w 10000"/>
              <a:gd name="connsiteY12" fmla="*/ 7102 h 10000"/>
              <a:gd name="connsiteX13" fmla="*/ 1005 w 10000"/>
              <a:gd name="connsiteY13" fmla="*/ 6693 h 10000"/>
              <a:gd name="connsiteX14" fmla="*/ 1087 w 10000"/>
              <a:gd name="connsiteY14" fmla="*/ 6254 h 10000"/>
              <a:gd name="connsiteX15" fmla="*/ 1148 w 10000"/>
              <a:gd name="connsiteY15" fmla="*/ 5845 h 10000"/>
              <a:gd name="connsiteX16" fmla="*/ 1228 w 10000"/>
              <a:gd name="connsiteY16" fmla="*/ 5244 h 10000"/>
              <a:gd name="connsiteX17" fmla="*/ 1306 w 10000"/>
              <a:gd name="connsiteY17" fmla="*/ 4431 h 10000"/>
              <a:gd name="connsiteX18" fmla="*/ 1405 w 10000"/>
              <a:gd name="connsiteY18" fmla="*/ 3830 h 10000"/>
              <a:gd name="connsiteX19" fmla="*/ 1462 w 10000"/>
              <a:gd name="connsiteY19" fmla="*/ 3216 h 10000"/>
              <a:gd name="connsiteX20" fmla="*/ 1544 w 10000"/>
              <a:gd name="connsiteY20" fmla="*/ 2792 h 10000"/>
              <a:gd name="connsiteX21" fmla="*/ 1605 w 10000"/>
              <a:gd name="connsiteY21" fmla="*/ 2205 h 10000"/>
              <a:gd name="connsiteX22" fmla="*/ 1685 w 10000"/>
              <a:gd name="connsiteY22" fmla="*/ 1746 h 10000"/>
              <a:gd name="connsiteX23" fmla="*/ 1768 w 10000"/>
              <a:gd name="connsiteY23" fmla="*/ 1357 h 10000"/>
              <a:gd name="connsiteX24" fmla="*/ 1845 w 10000"/>
              <a:gd name="connsiteY24" fmla="*/ 919 h 10000"/>
              <a:gd name="connsiteX25" fmla="*/ 1951 w 10000"/>
              <a:gd name="connsiteY25" fmla="*/ 898 h 10000"/>
              <a:gd name="connsiteX26" fmla="*/ 2031 w 10000"/>
              <a:gd name="connsiteY26" fmla="*/ 459 h 10000"/>
              <a:gd name="connsiteX27" fmla="*/ 2111 w 10000"/>
              <a:gd name="connsiteY27" fmla="*/ 49 h 10000"/>
              <a:gd name="connsiteX28" fmla="*/ 2193 w 10000"/>
              <a:gd name="connsiteY28" fmla="*/ 0 h 10000"/>
              <a:gd name="connsiteX29" fmla="*/ 2281 w 10000"/>
              <a:gd name="connsiteY29" fmla="*/ 332 h 10000"/>
              <a:gd name="connsiteX30" fmla="*/ 2347 w 10000"/>
              <a:gd name="connsiteY30" fmla="*/ 686 h 10000"/>
              <a:gd name="connsiteX31" fmla="*/ 2410 w 10000"/>
              <a:gd name="connsiteY31" fmla="*/ 1251 h 10000"/>
              <a:gd name="connsiteX32" fmla="*/ 2476 w 10000"/>
              <a:gd name="connsiteY32" fmla="*/ 1943 h 10000"/>
              <a:gd name="connsiteX33" fmla="*/ 2540 w 10000"/>
              <a:gd name="connsiteY33" fmla="*/ 2509 h 10000"/>
              <a:gd name="connsiteX34" fmla="*/ 2624 w 10000"/>
              <a:gd name="connsiteY34" fmla="*/ 3053 h 10000"/>
              <a:gd name="connsiteX35" fmla="*/ 2734 w 10000"/>
              <a:gd name="connsiteY35" fmla="*/ 3583 h 10000"/>
              <a:gd name="connsiteX36" fmla="*/ 2819 w 10000"/>
              <a:gd name="connsiteY36" fmla="*/ 3887 h 10000"/>
              <a:gd name="connsiteX37" fmla="*/ 2885 w 10000"/>
              <a:gd name="connsiteY37" fmla="*/ 4042 h 10000"/>
              <a:gd name="connsiteX38" fmla="*/ 2987 w 10000"/>
              <a:gd name="connsiteY38" fmla="*/ 4184 h 10000"/>
              <a:gd name="connsiteX39" fmla="*/ 3048 w 10000"/>
              <a:gd name="connsiteY39" fmla="*/ 4148 h 10000"/>
              <a:gd name="connsiteX40" fmla="*/ 3111 w 10000"/>
              <a:gd name="connsiteY40" fmla="*/ 4113 h 10000"/>
              <a:gd name="connsiteX41" fmla="*/ 3196 w 10000"/>
              <a:gd name="connsiteY41" fmla="*/ 4099 h 10000"/>
              <a:gd name="connsiteX42" fmla="*/ 3302 w 10000"/>
              <a:gd name="connsiteY42" fmla="*/ 4608 h 10000"/>
              <a:gd name="connsiteX43" fmla="*/ 3389 w 10000"/>
              <a:gd name="connsiteY43" fmla="*/ 4961 h 10000"/>
              <a:gd name="connsiteX44" fmla="*/ 3476 w 10000"/>
              <a:gd name="connsiteY44" fmla="*/ 5491 h 10000"/>
              <a:gd name="connsiteX45" fmla="*/ 3520 w 10000"/>
              <a:gd name="connsiteY45" fmla="*/ 6057 h 10000"/>
              <a:gd name="connsiteX46" fmla="*/ 3624 w 10000"/>
              <a:gd name="connsiteY46" fmla="*/ 6537 h 10000"/>
              <a:gd name="connsiteX47" fmla="*/ 3693 w 10000"/>
              <a:gd name="connsiteY47" fmla="*/ 6926 h 10000"/>
              <a:gd name="connsiteX48" fmla="*/ 3798 w 10000"/>
              <a:gd name="connsiteY48" fmla="*/ 7456 h 10000"/>
              <a:gd name="connsiteX49" fmla="*/ 3859 w 10000"/>
              <a:gd name="connsiteY49" fmla="*/ 7597 h 10000"/>
              <a:gd name="connsiteX50" fmla="*/ 3925 w 10000"/>
              <a:gd name="connsiteY50" fmla="*/ 7774 h 10000"/>
              <a:gd name="connsiteX51" fmla="*/ 4008 w 10000"/>
              <a:gd name="connsiteY51" fmla="*/ 8092 h 10000"/>
              <a:gd name="connsiteX52" fmla="*/ 4093 w 10000"/>
              <a:gd name="connsiteY52" fmla="*/ 8424 h 10000"/>
              <a:gd name="connsiteX53" fmla="*/ 4177 w 10000"/>
              <a:gd name="connsiteY53" fmla="*/ 8777 h 10000"/>
              <a:gd name="connsiteX54" fmla="*/ 4262 w 10000"/>
              <a:gd name="connsiteY54" fmla="*/ 8919 h 10000"/>
              <a:gd name="connsiteX55" fmla="*/ 4328 w 10000"/>
              <a:gd name="connsiteY55" fmla="*/ 8905 h 10000"/>
              <a:gd name="connsiteX56" fmla="*/ 4410 w 10000"/>
              <a:gd name="connsiteY56" fmla="*/ 8848 h 10000"/>
              <a:gd name="connsiteX57" fmla="*/ 4493 w 10000"/>
              <a:gd name="connsiteY57" fmla="*/ 8813 h 10000"/>
              <a:gd name="connsiteX58" fmla="*/ 5676 w 10000"/>
              <a:gd name="connsiteY58" fmla="*/ 8230 h 10000"/>
              <a:gd name="connsiteX59" fmla="*/ 7359 w 10000"/>
              <a:gd name="connsiteY59" fmla="*/ 8918 h 10000"/>
              <a:gd name="connsiteX60" fmla="*/ 10000 w 10000"/>
              <a:gd name="connsiteY60" fmla="*/ 9046 h 10000"/>
              <a:gd name="connsiteX61" fmla="*/ 9986 w 10000"/>
              <a:gd name="connsiteY61" fmla="*/ 10000 h 10000"/>
              <a:gd name="connsiteX0" fmla="*/ 0 w 10000"/>
              <a:gd name="connsiteY0" fmla="*/ 9894 h 10000"/>
              <a:gd name="connsiteX1" fmla="*/ 85 w 10000"/>
              <a:gd name="connsiteY1" fmla="*/ 9399 h 10000"/>
              <a:gd name="connsiteX2" fmla="*/ 165 w 10000"/>
              <a:gd name="connsiteY2" fmla="*/ 8989 h 10000"/>
              <a:gd name="connsiteX3" fmla="*/ 226 w 10000"/>
              <a:gd name="connsiteY3" fmla="*/ 8940 h 10000"/>
              <a:gd name="connsiteX4" fmla="*/ 311 w 10000"/>
              <a:gd name="connsiteY4" fmla="*/ 8905 h 10000"/>
              <a:gd name="connsiteX5" fmla="*/ 372 w 10000"/>
              <a:gd name="connsiteY5" fmla="*/ 8869 h 10000"/>
              <a:gd name="connsiteX6" fmla="*/ 457 w 10000"/>
              <a:gd name="connsiteY6" fmla="*/ 8834 h 10000"/>
              <a:gd name="connsiteX7" fmla="*/ 539 w 10000"/>
              <a:gd name="connsiteY7" fmla="*/ 8799 h 10000"/>
              <a:gd name="connsiteX8" fmla="*/ 621 w 10000"/>
              <a:gd name="connsiteY8" fmla="*/ 8763 h 10000"/>
              <a:gd name="connsiteX9" fmla="*/ 728 w 10000"/>
              <a:gd name="connsiteY9" fmla="*/ 8530 h 10000"/>
              <a:gd name="connsiteX10" fmla="*/ 784 w 10000"/>
              <a:gd name="connsiteY10" fmla="*/ 7929 h 10000"/>
              <a:gd name="connsiteX11" fmla="*/ 842 w 10000"/>
              <a:gd name="connsiteY11" fmla="*/ 7717 h 10000"/>
              <a:gd name="connsiteX12" fmla="*/ 944 w 10000"/>
              <a:gd name="connsiteY12" fmla="*/ 7102 h 10000"/>
              <a:gd name="connsiteX13" fmla="*/ 1005 w 10000"/>
              <a:gd name="connsiteY13" fmla="*/ 6693 h 10000"/>
              <a:gd name="connsiteX14" fmla="*/ 1087 w 10000"/>
              <a:gd name="connsiteY14" fmla="*/ 6254 h 10000"/>
              <a:gd name="connsiteX15" fmla="*/ 1148 w 10000"/>
              <a:gd name="connsiteY15" fmla="*/ 5845 h 10000"/>
              <a:gd name="connsiteX16" fmla="*/ 1228 w 10000"/>
              <a:gd name="connsiteY16" fmla="*/ 5244 h 10000"/>
              <a:gd name="connsiteX17" fmla="*/ 1306 w 10000"/>
              <a:gd name="connsiteY17" fmla="*/ 4431 h 10000"/>
              <a:gd name="connsiteX18" fmla="*/ 1405 w 10000"/>
              <a:gd name="connsiteY18" fmla="*/ 3830 h 10000"/>
              <a:gd name="connsiteX19" fmla="*/ 1462 w 10000"/>
              <a:gd name="connsiteY19" fmla="*/ 3216 h 10000"/>
              <a:gd name="connsiteX20" fmla="*/ 1544 w 10000"/>
              <a:gd name="connsiteY20" fmla="*/ 2792 h 10000"/>
              <a:gd name="connsiteX21" fmla="*/ 1605 w 10000"/>
              <a:gd name="connsiteY21" fmla="*/ 2205 h 10000"/>
              <a:gd name="connsiteX22" fmla="*/ 1685 w 10000"/>
              <a:gd name="connsiteY22" fmla="*/ 1746 h 10000"/>
              <a:gd name="connsiteX23" fmla="*/ 1768 w 10000"/>
              <a:gd name="connsiteY23" fmla="*/ 1357 h 10000"/>
              <a:gd name="connsiteX24" fmla="*/ 1845 w 10000"/>
              <a:gd name="connsiteY24" fmla="*/ 919 h 10000"/>
              <a:gd name="connsiteX25" fmla="*/ 1951 w 10000"/>
              <a:gd name="connsiteY25" fmla="*/ 898 h 10000"/>
              <a:gd name="connsiteX26" fmla="*/ 2031 w 10000"/>
              <a:gd name="connsiteY26" fmla="*/ 459 h 10000"/>
              <a:gd name="connsiteX27" fmla="*/ 2111 w 10000"/>
              <a:gd name="connsiteY27" fmla="*/ 49 h 10000"/>
              <a:gd name="connsiteX28" fmla="*/ 2193 w 10000"/>
              <a:gd name="connsiteY28" fmla="*/ 0 h 10000"/>
              <a:gd name="connsiteX29" fmla="*/ 2281 w 10000"/>
              <a:gd name="connsiteY29" fmla="*/ 332 h 10000"/>
              <a:gd name="connsiteX30" fmla="*/ 2347 w 10000"/>
              <a:gd name="connsiteY30" fmla="*/ 686 h 10000"/>
              <a:gd name="connsiteX31" fmla="*/ 2410 w 10000"/>
              <a:gd name="connsiteY31" fmla="*/ 1251 h 10000"/>
              <a:gd name="connsiteX32" fmla="*/ 2476 w 10000"/>
              <a:gd name="connsiteY32" fmla="*/ 1943 h 10000"/>
              <a:gd name="connsiteX33" fmla="*/ 2540 w 10000"/>
              <a:gd name="connsiteY33" fmla="*/ 2509 h 10000"/>
              <a:gd name="connsiteX34" fmla="*/ 2624 w 10000"/>
              <a:gd name="connsiteY34" fmla="*/ 3053 h 10000"/>
              <a:gd name="connsiteX35" fmla="*/ 2734 w 10000"/>
              <a:gd name="connsiteY35" fmla="*/ 3583 h 10000"/>
              <a:gd name="connsiteX36" fmla="*/ 2819 w 10000"/>
              <a:gd name="connsiteY36" fmla="*/ 3887 h 10000"/>
              <a:gd name="connsiteX37" fmla="*/ 2885 w 10000"/>
              <a:gd name="connsiteY37" fmla="*/ 4042 h 10000"/>
              <a:gd name="connsiteX38" fmla="*/ 2987 w 10000"/>
              <a:gd name="connsiteY38" fmla="*/ 4184 h 10000"/>
              <a:gd name="connsiteX39" fmla="*/ 3048 w 10000"/>
              <a:gd name="connsiteY39" fmla="*/ 4148 h 10000"/>
              <a:gd name="connsiteX40" fmla="*/ 3111 w 10000"/>
              <a:gd name="connsiteY40" fmla="*/ 4113 h 10000"/>
              <a:gd name="connsiteX41" fmla="*/ 3196 w 10000"/>
              <a:gd name="connsiteY41" fmla="*/ 4099 h 10000"/>
              <a:gd name="connsiteX42" fmla="*/ 3302 w 10000"/>
              <a:gd name="connsiteY42" fmla="*/ 4608 h 10000"/>
              <a:gd name="connsiteX43" fmla="*/ 3389 w 10000"/>
              <a:gd name="connsiteY43" fmla="*/ 4961 h 10000"/>
              <a:gd name="connsiteX44" fmla="*/ 3476 w 10000"/>
              <a:gd name="connsiteY44" fmla="*/ 5491 h 10000"/>
              <a:gd name="connsiteX45" fmla="*/ 3520 w 10000"/>
              <a:gd name="connsiteY45" fmla="*/ 6057 h 10000"/>
              <a:gd name="connsiteX46" fmla="*/ 3624 w 10000"/>
              <a:gd name="connsiteY46" fmla="*/ 6537 h 10000"/>
              <a:gd name="connsiteX47" fmla="*/ 3693 w 10000"/>
              <a:gd name="connsiteY47" fmla="*/ 6926 h 10000"/>
              <a:gd name="connsiteX48" fmla="*/ 3798 w 10000"/>
              <a:gd name="connsiteY48" fmla="*/ 7456 h 10000"/>
              <a:gd name="connsiteX49" fmla="*/ 3859 w 10000"/>
              <a:gd name="connsiteY49" fmla="*/ 7597 h 10000"/>
              <a:gd name="connsiteX50" fmla="*/ 3925 w 10000"/>
              <a:gd name="connsiteY50" fmla="*/ 7774 h 10000"/>
              <a:gd name="connsiteX51" fmla="*/ 4008 w 10000"/>
              <a:gd name="connsiteY51" fmla="*/ 8092 h 10000"/>
              <a:gd name="connsiteX52" fmla="*/ 4093 w 10000"/>
              <a:gd name="connsiteY52" fmla="*/ 8424 h 10000"/>
              <a:gd name="connsiteX53" fmla="*/ 4177 w 10000"/>
              <a:gd name="connsiteY53" fmla="*/ 8777 h 10000"/>
              <a:gd name="connsiteX54" fmla="*/ 4262 w 10000"/>
              <a:gd name="connsiteY54" fmla="*/ 8919 h 10000"/>
              <a:gd name="connsiteX55" fmla="*/ 4328 w 10000"/>
              <a:gd name="connsiteY55" fmla="*/ 8905 h 10000"/>
              <a:gd name="connsiteX56" fmla="*/ 4410 w 10000"/>
              <a:gd name="connsiteY56" fmla="*/ 8848 h 10000"/>
              <a:gd name="connsiteX57" fmla="*/ 4493 w 10000"/>
              <a:gd name="connsiteY57" fmla="*/ 8813 h 10000"/>
              <a:gd name="connsiteX58" fmla="*/ 5676 w 10000"/>
              <a:gd name="connsiteY58" fmla="*/ 8230 h 10000"/>
              <a:gd name="connsiteX59" fmla="*/ 7359 w 10000"/>
              <a:gd name="connsiteY59" fmla="*/ 8918 h 10000"/>
              <a:gd name="connsiteX60" fmla="*/ 10000 w 10000"/>
              <a:gd name="connsiteY60" fmla="*/ 9046 h 10000"/>
              <a:gd name="connsiteX61" fmla="*/ 9986 w 10000"/>
              <a:gd name="connsiteY61" fmla="*/ 10000 h 10000"/>
              <a:gd name="connsiteX0" fmla="*/ 0 w 10000"/>
              <a:gd name="connsiteY0" fmla="*/ 9894 h 10000"/>
              <a:gd name="connsiteX1" fmla="*/ 85 w 10000"/>
              <a:gd name="connsiteY1" fmla="*/ 9399 h 10000"/>
              <a:gd name="connsiteX2" fmla="*/ 165 w 10000"/>
              <a:gd name="connsiteY2" fmla="*/ 8989 h 10000"/>
              <a:gd name="connsiteX3" fmla="*/ 226 w 10000"/>
              <a:gd name="connsiteY3" fmla="*/ 8940 h 10000"/>
              <a:gd name="connsiteX4" fmla="*/ 311 w 10000"/>
              <a:gd name="connsiteY4" fmla="*/ 8905 h 10000"/>
              <a:gd name="connsiteX5" fmla="*/ 372 w 10000"/>
              <a:gd name="connsiteY5" fmla="*/ 8869 h 10000"/>
              <a:gd name="connsiteX6" fmla="*/ 457 w 10000"/>
              <a:gd name="connsiteY6" fmla="*/ 8834 h 10000"/>
              <a:gd name="connsiteX7" fmla="*/ 539 w 10000"/>
              <a:gd name="connsiteY7" fmla="*/ 8799 h 10000"/>
              <a:gd name="connsiteX8" fmla="*/ 621 w 10000"/>
              <a:gd name="connsiteY8" fmla="*/ 8763 h 10000"/>
              <a:gd name="connsiteX9" fmla="*/ 728 w 10000"/>
              <a:gd name="connsiteY9" fmla="*/ 8530 h 10000"/>
              <a:gd name="connsiteX10" fmla="*/ 784 w 10000"/>
              <a:gd name="connsiteY10" fmla="*/ 7929 h 10000"/>
              <a:gd name="connsiteX11" fmla="*/ 842 w 10000"/>
              <a:gd name="connsiteY11" fmla="*/ 7717 h 10000"/>
              <a:gd name="connsiteX12" fmla="*/ 944 w 10000"/>
              <a:gd name="connsiteY12" fmla="*/ 7102 h 10000"/>
              <a:gd name="connsiteX13" fmla="*/ 1005 w 10000"/>
              <a:gd name="connsiteY13" fmla="*/ 6693 h 10000"/>
              <a:gd name="connsiteX14" fmla="*/ 1087 w 10000"/>
              <a:gd name="connsiteY14" fmla="*/ 6254 h 10000"/>
              <a:gd name="connsiteX15" fmla="*/ 1148 w 10000"/>
              <a:gd name="connsiteY15" fmla="*/ 5845 h 10000"/>
              <a:gd name="connsiteX16" fmla="*/ 1228 w 10000"/>
              <a:gd name="connsiteY16" fmla="*/ 5244 h 10000"/>
              <a:gd name="connsiteX17" fmla="*/ 1306 w 10000"/>
              <a:gd name="connsiteY17" fmla="*/ 4431 h 10000"/>
              <a:gd name="connsiteX18" fmla="*/ 1405 w 10000"/>
              <a:gd name="connsiteY18" fmla="*/ 3830 h 10000"/>
              <a:gd name="connsiteX19" fmla="*/ 1462 w 10000"/>
              <a:gd name="connsiteY19" fmla="*/ 3216 h 10000"/>
              <a:gd name="connsiteX20" fmla="*/ 1544 w 10000"/>
              <a:gd name="connsiteY20" fmla="*/ 2792 h 10000"/>
              <a:gd name="connsiteX21" fmla="*/ 1605 w 10000"/>
              <a:gd name="connsiteY21" fmla="*/ 2205 h 10000"/>
              <a:gd name="connsiteX22" fmla="*/ 1685 w 10000"/>
              <a:gd name="connsiteY22" fmla="*/ 1746 h 10000"/>
              <a:gd name="connsiteX23" fmla="*/ 1768 w 10000"/>
              <a:gd name="connsiteY23" fmla="*/ 1357 h 10000"/>
              <a:gd name="connsiteX24" fmla="*/ 1845 w 10000"/>
              <a:gd name="connsiteY24" fmla="*/ 919 h 10000"/>
              <a:gd name="connsiteX25" fmla="*/ 1951 w 10000"/>
              <a:gd name="connsiteY25" fmla="*/ 898 h 10000"/>
              <a:gd name="connsiteX26" fmla="*/ 2031 w 10000"/>
              <a:gd name="connsiteY26" fmla="*/ 459 h 10000"/>
              <a:gd name="connsiteX27" fmla="*/ 2111 w 10000"/>
              <a:gd name="connsiteY27" fmla="*/ 49 h 10000"/>
              <a:gd name="connsiteX28" fmla="*/ 2193 w 10000"/>
              <a:gd name="connsiteY28" fmla="*/ 0 h 10000"/>
              <a:gd name="connsiteX29" fmla="*/ 2281 w 10000"/>
              <a:gd name="connsiteY29" fmla="*/ 332 h 10000"/>
              <a:gd name="connsiteX30" fmla="*/ 2347 w 10000"/>
              <a:gd name="connsiteY30" fmla="*/ 686 h 10000"/>
              <a:gd name="connsiteX31" fmla="*/ 2410 w 10000"/>
              <a:gd name="connsiteY31" fmla="*/ 1251 h 10000"/>
              <a:gd name="connsiteX32" fmla="*/ 2476 w 10000"/>
              <a:gd name="connsiteY32" fmla="*/ 1943 h 10000"/>
              <a:gd name="connsiteX33" fmla="*/ 2540 w 10000"/>
              <a:gd name="connsiteY33" fmla="*/ 2509 h 10000"/>
              <a:gd name="connsiteX34" fmla="*/ 2624 w 10000"/>
              <a:gd name="connsiteY34" fmla="*/ 3053 h 10000"/>
              <a:gd name="connsiteX35" fmla="*/ 2734 w 10000"/>
              <a:gd name="connsiteY35" fmla="*/ 3583 h 10000"/>
              <a:gd name="connsiteX36" fmla="*/ 2819 w 10000"/>
              <a:gd name="connsiteY36" fmla="*/ 3887 h 10000"/>
              <a:gd name="connsiteX37" fmla="*/ 2885 w 10000"/>
              <a:gd name="connsiteY37" fmla="*/ 4042 h 10000"/>
              <a:gd name="connsiteX38" fmla="*/ 2987 w 10000"/>
              <a:gd name="connsiteY38" fmla="*/ 4184 h 10000"/>
              <a:gd name="connsiteX39" fmla="*/ 3048 w 10000"/>
              <a:gd name="connsiteY39" fmla="*/ 4148 h 10000"/>
              <a:gd name="connsiteX40" fmla="*/ 3111 w 10000"/>
              <a:gd name="connsiteY40" fmla="*/ 4113 h 10000"/>
              <a:gd name="connsiteX41" fmla="*/ 3196 w 10000"/>
              <a:gd name="connsiteY41" fmla="*/ 4099 h 10000"/>
              <a:gd name="connsiteX42" fmla="*/ 3302 w 10000"/>
              <a:gd name="connsiteY42" fmla="*/ 4608 h 10000"/>
              <a:gd name="connsiteX43" fmla="*/ 3389 w 10000"/>
              <a:gd name="connsiteY43" fmla="*/ 4961 h 10000"/>
              <a:gd name="connsiteX44" fmla="*/ 3476 w 10000"/>
              <a:gd name="connsiteY44" fmla="*/ 5491 h 10000"/>
              <a:gd name="connsiteX45" fmla="*/ 3520 w 10000"/>
              <a:gd name="connsiteY45" fmla="*/ 6057 h 10000"/>
              <a:gd name="connsiteX46" fmla="*/ 3624 w 10000"/>
              <a:gd name="connsiteY46" fmla="*/ 6537 h 10000"/>
              <a:gd name="connsiteX47" fmla="*/ 3693 w 10000"/>
              <a:gd name="connsiteY47" fmla="*/ 6926 h 10000"/>
              <a:gd name="connsiteX48" fmla="*/ 3798 w 10000"/>
              <a:gd name="connsiteY48" fmla="*/ 7456 h 10000"/>
              <a:gd name="connsiteX49" fmla="*/ 3859 w 10000"/>
              <a:gd name="connsiteY49" fmla="*/ 7597 h 10000"/>
              <a:gd name="connsiteX50" fmla="*/ 3925 w 10000"/>
              <a:gd name="connsiteY50" fmla="*/ 7774 h 10000"/>
              <a:gd name="connsiteX51" fmla="*/ 4008 w 10000"/>
              <a:gd name="connsiteY51" fmla="*/ 8092 h 10000"/>
              <a:gd name="connsiteX52" fmla="*/ 4093 w 10000"/>
              <a:gd name="connsiteY52" fmla="*/ 8424 h 10000"/>
              <a:gd name="connsiteX53" fmla="*/ 4177 w 10000"/>
              <a:gd name="connsiteY53" fmla="*/ 8777 h 10000"/>
              <a:gd name="connsiteX54" fmla="*/ 4262 w 10000"/>
              <a:gd name="connsiteY54" fmla="*/ 8919 h 10000"/>
              <a:gd name="connsiteX55" fmla="*/ 4328 w 10000"/>
              <a:gd name="connsiteY55" fmla="*/ 8905 h 10000"/>
              <a:gd name="connsiteX56" fmla="*/ 4410 w 10000"/>
              <a:gd name="connsiteY56" fmla="*/ 8848 h 10000"/>
              <a:gd name="connsiteX57" fmla="*/ 4493 w 10000"/>
              <a:gd name="connsiteY57" fmla="*/ 8813 h 10000"/>
              <a:gd name="connsiteX58" fmla="*/ 5676 w 10000"/>
              <a:gd name="connsiteY58" fmla="*/ 8230 h 10000"/>
              <a:gd name="connsiteX59" fmla="*/ 7359 w 10000"/>
              <a:gd name="connsiteY59" fmla="*/ 8918 h 10000"/>
              <a:gd name="connsiteX60" fmla="*/ 10000 w 10000"/>
              <a:gd name="connsiteY60" fmla="*/ 9046 h 10000"/>
              <a:gd name="connsiteX61" fmla="*/ 9986 w 10000"/>
              <a:gd name="connsiteY61" fmla="*/ 10000 h 10000"/>
              <a:gd name="connsiteX0" fmla="*/ 0 w 10000"/>
              <a:gd name="connsiteY0" fmla="*/ 9894 h 10000"/>
              <a:gd name="connsiteX1" fmla="*/ 85 w 10000"/>
              <a:gd name="connsiteY1" fmla="*/ 9399 h 10000"/>
              <a:gd name="connsiteX2" fmla="*/ 165 w 10000"/>
              <a:gd name="connsiteY2" fmla="*/ 8989 h 10000"/>
              <a:gd name="connsiteX3" fmla="*/ 226 w 10000"/>
              <a:gd name="connsiteY3" fmla="*/ 8940 h 10000"/>
              <a:gd name="connsiteX4" fmla="*/ 311 w 10000"/>
              <a:gd name="connsiteY4" fmla="*/ 8905 h 10000"/>
              <a:gd name="connsiteX5" fmla="*/ 372 w 10000"/>
              <a:gd name="connsiteY5" fmla="*/ 8869 h 10000"/>
              <a:gd name="connsiteX6" fmla="*/ 457 w 10000"/>
              <a:gd name="connsiteY6" fmla="*/ 8834 h 10000"/>
              <a:gd name="connsiteX7" fmla="*/ 539 w 10000"/>
              <a:gd name="connsiteY7" fmla="*/ 8799 h 10000"/>
              <a:gd name="connsiteX8" fmla="*/ 621 w 10000"/>
              <a:gd name="connsiteY8" fmla="*/ 8763 h 10000"/>
              <a:gd name="connsiteX9" fmla="*/ 728 w 10000"/>
              <a:gd name="connsiteY9" fmla="*/ 8530 h 10000"/>
              <a:gd name="connsiteX10" fmla="*/ 784 w 10000"/>
              <a:gd name="connsiteY10" fmla="*/ 7929 h 10000"/>
              <a:gd name="connsiteX11" fmla="*/ 842 w 10000"/>
              <a:gd name="connsiteY11" fmla="*/ 7717 h 10000"/>
              <a:gd name="connsiteX12" fmla="*/ 944 w 10000"/>
              <a:gd name="connsiteY12" fmla="*/ 7102 h 10000"/>
              <a:gd name="connsiteX13" fmla="*/ 1005 w 10000"/>
              <a:gd name="connsiteY13" fmla="*/ 6693 h 10000"/>
              <a:gd name="connsiteX14" fmla="*/ 1087 w 10000"/>
              <a:gd name="connsiteY14" fmla="*/ 6254 h 10000"/>
              <a:gd name="connsiteX15" fmla="*/ 1148 w 10000"/>
              <a:gd name="connsiteY15" fmla="*/ 5845 h 10000"/>
              <a:gd name="connsiteX16" fmla="*/ 1228 w 10000"/>
              <a:gd name="connsiteY16" fmla="*/ 5244 h 10000"/>
              <a:gd name="connsiteX17" fmla="*/ 1306 w 10000"/>
              <a:gd name="connsiteY17" fmla="*/ 4431 h 10000"/>
              <a:gd name="connsiteX18" fmla="*/ 1405 w 10000"/>
              <a:gd name="connsiteY18" fmla="*/ 3830 h 10000"/>
              <a:gd name="connsiteX19" fmla="*/ 1462 w 10000"/>
              <a:gd name="connsiteY19" fmla="*/ 3216 h 10000"/>
              <a:gd name="connsiteX20" fmla="*/ 1544 w 10000"/>
              <a:gd name="connsiteY20" fmla="*/ 2792 h 10000"/>
              <a:gd name="connsiteX21" fmla="*/ 1605 w 10000"/>
              <a:gd name="connsiteY21" fmla="*/ 2205 h 10000"/>
              <a:gd name="connsiteX22" fmla="*/ 1685 w 10000"/>
              <a:gd name="connsiteY22" fmla="*/ 1746 h 10000"/>
              <a:gd name="connsiteX23" fmla="*/ 1768 w 10000"/>
              <a:gd name="connsiteY23" fmla="*/ 1357 h 10000"/>
              <a:gd name="connsiteX24" fmla="*/ 1845 w 10000"/>
              <a:gd name="connsiteY24" fmla="*/ 919 h 10000"/>
              <a:gd name="connsiteX25" fmla="*/ 1951 w 10000"/>
              <a:gd name="connsiteY25" fmla="*/ 898 h 10000"/>
              <a:gd name="connsiteX26" fmla="*/ 2031 w 10000"/>
              <a:gd name="connsiteY26" fmla="*/ 459 h 10000"/>
              <a:gd name="connsiteX27" fmla="*/ 2111 w 10000"/>
              <a:gd name="connsiteY27" fmla="*/ 49 h 10000"/>
              <a:gd name="connsiteX28" fmla="*/ 2193 w 10000"/>
              <a:gd name="connsiteY28" fmla="*/ 0 h 10000"/>
              <a:gd name="connsiteX29" fmla="*/ 2281 w 10000"/>
              <a:gd name="connsiteY29" fmla="*/ 332 h 10000"/>
              <a:gd name="connsiteX30" fmla="*/ 2347 w 10000"/>
              <a:gd name="connsiteY30" fmla="*/ 686 h 10000"/>
              <a:gd name="connsiteX31" fmla="*/ 2410 w 10000"/>
              <a:gd name="connsiteY31" fmla="*/ 1251 h 10000"/>
              <a:gd name="connsiteX32" fmla="*/ 2476 w 10000"/>
              <a:gd name="connsiteY32" fmla="*/ 1943 h 10000"/>
              <a:gd name="connsiteX33" fmla="*/ 2540 w 10000"/>
              <a:gd name="connsiteY33" fmla="*/ 2509 h 10000"/>
              <a:gd name="connsiteX34" fmla="*/ 2624 w 10000"/>
              <a:gd name="connsiteY34" fmla="*/ 3053 h 10000"/>
              <a:gd name="connsiteX35" fmla="*/ 2734 w 10000"/>
              <a:gd name="connsiteY35" fmla="*/ 3583 h 10000"/>
              <a:gd name="connsiteX36" fmla="*/ 2819 w 10000"/>
              <a:gd name="connsiteY36" fmla="*/ 3887 h 10000"/>
              <a:gd name="connsiteX37" fmla="*/ 2885 w 10000"/>
              <a:gd name="connsiteY37" fmla="*/ 4042 h 10000"/>
              <a:gd name="connsiteX38" fmla="*/ 2987 w 10000"/>
              <a:gd name="connsiteY38" fmla="*/ 4184 h 10000"/>
              <a:gd name="connsiteX39" fmla="*/ 3048 w 10000"/>
              <a:gd name="connsiteY39" fmla="*/ 4148 h 10000"/>
              <a:gd name="connsiteX40" fmla="*/ 3111 w 10000"/>
              <a:gd name="connsiteY40" fmla="*/ 4113 h 10000"/>
              <a:gd name="connsiteX41" fmla="*/ 3196 w 10000"/>
              <a:gd name="connsiteY41" fmla="*/ 4099 h 10000"/>
              <a:gd name="connsiteX42" fmla="*/ 3302 w 10000"/>
              <a:gd name="connsiteY42" fmla="*/ 4608 h 10000"/>
              <a:gd name="connsiteX43" fmla="*/ 3389 w 10000"/>
              <a:gd name="connsiteY43" fmla="*/ 4961 h 10000"/>
              <a:gd name="connsiteX44" fmla="*/ 3476 w 10000"/>
              <a:gd name="connsiteY44" fmla="*/ 5491 h 10000"/>
              <a:gd name="connsiteX45" fmla="*/ 3520 w 10000"/>
              <a:gd name="connsiteY45" fmla="*/ 6057 h 10000"/>
              <a:gd name="connsiteX46" fmla="*/ 3624 w 10000"/>
              <a:gd name="connsiteY46" fmla="*/ 6537 h 10000"/>
              <a:gd name="connsiteX47" fmla="*/ 3693 w 10000"/>
              <a:gd name="connsiteY47" fmla="*/ 6926 h 10000"/>
              <a:gd name="connsiteX48" fmla="*/ 3798 w 10000"/>
              <a:gd name="connsiteY48" fmla="*/ 7456 h 10000"/>
              <a:gd name="connsiteX49" fmla="*/ 3859 w 10000"/>
              <a:gd name="connsiteY49" fmla="*/ 7597 h 10000"/>
              <a:gd name="connsiteX50" fmla="*/ 3925 w 10000"/>
              <a:gd name="connsiteY50" fmla="*/ 7774 h 10000"/>
              <a:gd name="connsiteX51" fmla="*/ 4008 w 10000"/>
              <a:gd name="connsiteY51" fmla="*/ 8092 h 10000"/>
              <a:gd name="connsiteX52" fmla="*/ 4093 w 10000"/>
              <a:gd name="connsiteY52" fmla="*/ 8424 h 10000"/>
              <a:gd name="connsiteX53" fmla="*/ 4177 w 10000"/>
              <a:gd name="connsiteY53" fmla="*/ 8777 h 10000"/>
              <a:gd name="connsiteX54" fmla="*/ 4262 w 10000"/>
              <a:gd name="connsiteY54" fmla="*/ 8919 h 10000"/>
              <a:gd name="connsiteX55" fmla="*/ 4328 w 10000"/>
              <a:gd name="connsiteY55" fmla="*/ 8905 h 10000"/>
              <a:gd name="connsiteX56" fmla="*/ 4410 w 10000"/>
              <a:gd name="connsiteY56" fmla="*/ 8848 h 10000"/>
              <a:gd name="connsiteX57" fmla="*/ 4493 w 10000"/>
              <a:gd name="connsiteY57" fmla="*/ 8813 h 10000"/>
              <a:gd name="connsiteX58" fmla="*/ 5676 w 10000"/>
              <a:gd name="connsiteY58" fmla="*/ 8230 h 10000"/>
              <a:gd name="connsiteX59" fmla="*/ 7013 w 10000"/>
              <a:gd name="connsiteY59" fmla="*/ 7299 h 10000"/>
              <a:gd name="connsiteX60" fmla="*/ 10000 w 10000"/>
              <a:gd name="connsiteY60" fmla="*/ 9046 h 10000"/>
              <a:gd name="connsiteX61" fmla="*/ 9986 w 10000"/>
              <a:gd name="connsiteY61" fmla="*/ 10000 h 10000"/>
              <a:gd name="connsiteX0" fmla="*/ 0 w 10000"/>
              <a:gd name="connsiteY0" fmla="*/ 9894 h 10000"/>
              <a:gd name="connsiteX1" fmla="*/ 85 w 10000"/>
              <a:gd name="connsiteY1" fmla="*/ 9399 h 10000"/>
              <a:gd name="connsiteX2" fmla="*/ 165 w 10000"/>
              <a:gd name="connsiteY2" fmla="*/ 8989 h 10000"/>
              <a:gd name="connsiteX3" fmla="*/ 226 w 10000"/>
              <a:gd name="connsiteY3" fmla="*/ 8940 h 10000"/>
              <a:gd name="connsiteX4" fmla="*/ 311 w 10000"/>
              <a:gd name="connsiteY4" fmla="*/ 8905 h 10000"/>
              <a:gd name="connsiteX5" fmla="*/ 372 w 10000"/>
              <a:gd name="connsiteY5" fmla="*/ 8869 h 10000"/>
              <a:gd name="connsiteX6" fmla="*/ 457 w 10000"/>
              <a:gd name="connsiteY6" fmla="*/ 8834 h 10000"/>
              <a:gd name="connsiteX7" fmla="*/ 539 w 10000"/>
              <a:gd name="connsiteY7" fmla="*/ 8799 h 10000"/>
              <a:gd name="connsiteX8" fmla="*/ 621 w 10000"/>
              <a:gd name="connsiteY8" fmla="*/ 8763 h 10000"/>
              <a:gd name="connsiteX9" fmla="*/ 728 w 10000"/>
              <a:gd name="connsiteY9" fmla="*/ 8530 h 10000"/>
              <a:gd name="connsiteX10" fmla="*/ 784 w 10000"/>
              <a:gd name="connsiteY10" fmla="*/ 7929 h 10000"/>
              <a:gd name="connsiteX11" fmla="*/ 842 w 10000"/>
              <a:gd name="connsiteY11" fmla="*/ 7717 h 10000"/>
              <a:gd name="connsiteX12" fmla="*/ 944 w 10000"/>
              <a:gd name="connsiteY12" fmla="*/ 7102 h 10000"/>
              <a:gd name="connsiteX13" fmla="*/ 1005 w 10000"/>
              <a:gd name="connsiteY13" fmla="*/ 6693 h 10000"/>
              <a:gd name="connsiteX14" fmla="*/ 1087 w 10000"/>
              <a:gd name="connsiteY14" fmla="*/ 6254 h 10000"/>
              <a:gd name="connsiteX15" fmla="*/ 1148 w 10000"/>
              <a:gd name="connsiteY15" fmla="*/ 5845 h 10000"/>
              <a:gd name="connsiteX16" fmla="*/ 1228 w 10000"/>
              <a:gd name="connsiteY16" fmla="*/ 5244 h 10000"/>
              <a:gd name="connsiteX17" fmla="*/ 1306 w 10000"/>
              <a:gd name="connsiteY17" fmla="*/ 4431 h 10000"/>
              <a:gd name="connsiteX18" fmla="*/ 1405 w 10000"/>
              <a:gd name="connsiteY18" fmla="*/ 3830 h 10000"/>
              <a:gd name="connsiteX19" fmla="*/ 1462 w 10000"/>
              <a:gd name="connsiteY19" fmla="*/ 3216 h 10000"/>
              <a:gd name="connsiteX20" fmla="*/ 1544 w 10000"/>
              <a:gd name="connsiteY20" fmla="*/ 2792 h 10000"/>
              <a:gd name="connsiteX21" fmla="*/ 1605 w 10000"/>
              <a:gd name="connsiteY21" fmla="*/ 2205 h 10000"/>
              <a:gd name="connsiteX22" fmla="*/ 1685 w 10000"/>
              <a:gd name="connsiteY22" fmla="*/ 1746 h 10000"/>
              <a:gd name="connsiteX23" fmla="*/ 1768 w 10000"/>
              <a:gd name="connsiteY23" fmla="*/ 1357 h 10000"/>
              <a:gd name="connsiteX24" fmla="*/ 1845 w 10000"/>
              <a:gd name="connsiteY24" fmla="*/ 919 h 10000"/>
              <a:gd name="connsiteX25" fmla="*/ 1951 w 10000"/>
              <a:gd name="connsiteY25" fmla="*/ 898 h 10000"/>
              <a:gd name="connsiteX26" fmla="*/ 2031 w 10000"/>
              <a:gd name="connsiteY26" fmla="*/ 459 h 10000"/>
              <a:gd name="connsiteX27" fmla="*/ 2111 w 10000"/>
              <a:gd name="connsiteY27" fmla="*/ 49 h 10000"/>
              <a:gd name="connsiteX28" fmla="*/ 2193 w 10000"/>
              <a:gd name="connsiteY28" fmla="*/ 0 h 10000"/>
              <a:gd name="connsiteX29" fmla="*/ 2281 w 10000"/>
              <a:gd name="connsiteY29" fmla="*/ 332 h 10000"/>
              <a:gd name="connsiteX30" fmla="*/ 2347 w 10000"/>
              <a:gd name="connsiteY30" fmla="*/ 686 h 10000"/>
              <a:gd name="connsiteX31" fmla="*/ 2410 w 10000"/>
              <a:gd name="connsiteY31" fmla="*/ 1251 h 10000"/>
              <a:gd name="connsiteX32" fmla="*/ 2476 w 10000"/>
              <a:gd name="connsiteY32" fmla="*/ 1943 h 10000"/>
              <a:gd name="connsiteX33" fmla="*/ 2540 w 10000"/>
              <a:gd name="connsiteY33" fmla="*/ 2509 h 10000"/>
              <a:gd name="connsiteX34" fmla="*/ 2624 w 10000"/>
              <a:gd name="connsiteY34" fmla="*/ 3053 h 10000"/>
              <a:gd name="connsiteX35" fmla="*/ 2734 w 10000"/>
              <a:gd name="connsiteY35" fmla="*/ 3583 h 10000"/>
              <a:gd name="connsiteX36" fmla="*/ 2819 w 10000"/>
              <a:gd name="connsiteY36" fmla="*/ 3887 h 10000"/>
              <a:gd name="connsiteX37" fmla="*/ 2885 w 10000"/>
              <a:gd name="connsiteY37" fmla="*/ 4042 h 10000"/>
              <a:gd name="connsiteX38" fmla="*/ 2987 w 10000"/>
              <a:gd name="connsiteY38" fmla="*/ 4184 h 10000"/>
              <a:gd name="connsiteX39" fmla="*/ 3048 w 10000"/>
              <a:gd name="connsiteY39" fmla="*/ 4148 h 10000"/>
              <a:gd name="connsiteX40" fmla="*/ 3111 w 10000"/>
              <a:gd name="connsiteY40" fmla="*/ 4113 h 10000"/>
              <a:gd name="connsiteX41" fmla="*/ 3196 w 10000"/>
              <a:gd name="connsiteY41" fmla="*/ 4099 h 10000"/>
              <a:gd name="connsiteX42" fmla="*/ 3302 w 10000"/>
              <a:gd name="connsiteY42" fmla="*/ 4608 h 10000"/>
              <a:gd name="connsiteX43" fmla="*/ 3389 w 10000"/>
              <a:gd name="connsiteY43" fmla="*/ 4961 h 10000"/>
              <a:gd name="connsiteX44" fmla="*/ 3476 w 10000"/>
              <a:gd name="connsiteY44" fmla="*/ 5491 h 10000"/>
              <a:gd name="connsiteX45" fmla="*/ 3520 w 10000"/>
              <a:gd name="connsiteY45" fmla="*/ 6057 h 10000"/>
              <a:gd name="connsiteX46" fmla="*/ 3624 w 10000"/>
              <a:gd name="connsiteY46" fmla="*/ 6537 h 10000"/>
              <a:gd name="connsiteX47" fmla="*/ 3693 w 10000"/>
              <a:gd name="connsiteY47" fmla="*/ 6926 h 10000"/>
              <a:gd name="connsiteX48" fmla="*/ 3798 w 10000"/>
              <a:gd name="connsiteY48" fmla="*/ 7456 h 10000"/>
              <a:gd name="connsiteX49" fmla="*/ 3859 w 10000"/>
              <a:gd name="connsiteY49" fmla="*/ 7597 h 10000"/>
              <a:gd name="connsiteX50" fmla="*/ 3925 w 10000"/>
              <a:gd name="connsiteY50" fmla="*/ 7774 h 10000"/>
              <a:gd name="connsiteX51" fmla="*/ 4008 w 10000"/>
              <a:gd name="connsiteY51" fmla="*/ 8092 h 10000"/>
              <a:gd name="connsiteX52" fmla="*/ 4093 w 10000"/>
              <a:gd name="connsiteY52" fmla="*/ 8424 h 10000"/>
              <a:gd name="connsiteX53" fmla="*/ 4177 w 10000"/>
              <a:gd name="connsiteY53" fmla="*/ 8777 h 10000"/>
              <a:gd name="connsiteX54" fmla="*/ 4262 w 10000"/>
              <a:gd name="connsiteY54" fmla="*/ 8919 h 10000"/>
              <a:gd name="connsiteX55" fmla="*/ 4328 w 10000"/>
              <a:gd name="connsiteY55" fmla="*/ 8905 h 10000"/>
              <a:gd name="connsiteX56" fmla="*/ 4410 w 10000"/>
              <a:gd name="connsiteY56" fmla="*/ 8848 h 10000"/>
              <a:gd name="connsiteX57" fmla="*/ 4493 w 10000"/>
              <a:gd name="connsiteY57" fmla="*/ 8813 h 10000"/>
              <a:gd name="connsiteX58" fmla="*/ 5399 w 10000"/>
              <a:gd name="connsiteY58" fmla="*/ 6611 h 10000"/>
              <a:gd name="connsiteX59" fmla="*/ 7013 w 10000"/>
              <a:gd name="connsiteY59" fmla="*/ 7299 h 10000"/>
              <a:gd name="connsiteX60" fmla="*/ 10000 w 10000"/>
              <a:gd name="connsiteY60" fmla="*/ 9046 h 10000"/>
              <a:gd name="connsiteX61" fmla="*/ 9986 w 10000"/>
              <a:gd name="connsiteY61" fmla="*/ 10000 h 10000"/>
              <a:gd name="connsiteX0" fmla="*/ 0 w 10000"/>
              <a:gd name="connsiteY0" fmla="*/ 9894 h 10000"/>
              <a:gd name="connsiteX1" fmla="*/ 85 w 10000"/>
              <a:gd name="connsiteY1" fmla="*/ 9399 h 10000"/>
              <a:gd name="connsiteX2" fmla="*/ 165 w 10000"/>
              <a:gd name="connsiteY2" fmla="*/ 8989 h 10000"/>
              <a:gd name="connsiteX3" fmla="*/ 226 w 10000"/>
              <a:gd name="connsiteY3" fmla="*/ 8940 h 10000"/>
              <a:gd name="connsiteX4" fmla="*/ 311 w 10000"/>
              <a:gd name="connsiteY4" fmla="*/ 8905 h 10000"/>
              <a:gd name="connsiteX5" fmla="*/ 372 w 10000"/>
              <a:gd name="connsiteY5" fmla="*/ 8869 h 10000"/>
              <a:gd name="connsiteX6" fmla="*/ 457 w 10000"/>
              <a:gd name="connsiteY6" fmla="*/ 8834 h 10000"/>
              <a:gd name="connsiteX7" fmla="*/ 539 w 10000"/>
              <a:gd name="connsiteY7" fmla="*/ 8799 h 10000"/>
              <a:gd name="connsiteX8" fmla="*/ 621 w 10000"/>
              <a:gd name="connsiteY8" fmla="*/ 8763 h 10000"/>
              <a:gd name="connsiteX9" fmla="*/ 728 w 10000"/>
              <a:gd name="connsiteY9" fmla="*/ 8530 h 10000"/>
              <a:gd name="connsiteX10" fmla="*/ 784 w 10000"/>
              <a:gd name="connsiteY10" fmla="*/ 7929 h 10000"/>
              <a:gd name="connsiteX11" fmla="*/ 842 w 10000"/>
              <a:gd name="connsiteY11" fmla="*/ 7717 h 10000"/>
              <a:gd name="connsiteX12" fmla="*/ 944 w 10000"/>
              <a:gd name="connsiteY12" fmla="*/ 7102 h 10000"/>
              <a:gd name="connsiteX13" fmla="*/ 1005 w 10000"/>
              <a:gd name="connsiteY13" fmla="*/ 6693 h 10000"/>
              <a:gd name="connsiteX14" fmla="*/ 1087 w 10000"/>
              <a:gd name="connsiteY14" fmla="*/ 6254 h 10000"/>
              <a:gd name="connsiteX15" fmla="*/ 1148 w 10000"/>
              <a:gd name="connsiteY15" fmla="*/ 5845 h 10000"/>
              <a:gd name="connsiteX16" fmla="*/ 1228 w 10000"/>
              <a:gd name="connsiteY16" fmla="*/ 5244 h 10000"/>
              <a:gd name="connsiteX17" fmla="*/ 1306 w 10000"/>
              <a:gd name="connsiteY17" fmla="*/ 4431 h 10000"/>
              <a:gd name="connsiteX18" fmla="*/ 1405 w 10000"/>
              <a:gd name="connsiteY18" fmla="*/ 3830 h 10000"/>
              <a:gd name="connsiteX19" fmla="*/ 1462 w 10000"/>
              <a:gd name="connsiteY19" fmla="*/ 3216 h 10000"/>
              <a:gd name="connsiteX20" fmla="*/ 1544 w 10000"/>
              <a:gd name="connsiteY20" fmla="*/ 2792 h 10000"/>
              <a:gd name="connsiteX21" fmla="*/ 1605 w 10000"/>
              <a:gd name="connsiteY21" fmla="*/ 2205 h 10000"/>
              <a:gd name="connsiteX22" fmla="*/ 1685 w 10000"/>
              <a:gd name="connsiteY22" fmla="*/ 1746 h 10000"/>
              <a:gd name="connsiteX23" fmla="*/ 1768 w 10000"/>
              <a:gd name="connsiteY23" fmla="*/ 1357 h 10000"/>
              <a:gd name="connsiteX24" fmla="*/ 1845 w 10000"/>
              <a:gd name="connsiteY24" fmla="*/ 919 h 10000"/>
              <a:gd name="connsiteX25" fmla="*/ 1951 w 10000"/>
              <a:gd name="connsiteY25" fmla="*/ 898 h 10000"/>
              <a:gd name="connsiteX26" fmla="*/ 2031 w 10000"/>
              <a:gd name="connsiteY26" fmla="*/ 459 h 10000"/>
              <a:gd name="connsiteX27" fmla="*/ 2111 w 10000"/>
              <a:gd name="connsiteY27" fmla="*/ 49 h 10000"/>
              <a:gd name="connsiteX28" fmla="*/ 2193 w 10000"/>
              <a:gd name="connsiteY28" fmla="*/ 0 h 10000"/>
              <a:gd name="connsiteX29" fmla="*/ 2281 w 10000"/>
              <a:gd name="connsiteY29" fmla="*/ 332 h 10000"/>
              <a:gd name="connsiteX30" fmla="*/ 2347 w 10000"/>
              <a:gd name="connsiteY30" fmla="*/ 686 h 10000"/>
              <a:gd name="connsiteX31" fmla="*/ 2410 w 10000"/>
              <a:gd name="connsiteY31" fmla="*/ 1251 h 10000"/>
              <a:gd name="connsiteX32" fmla="*/ 2476 w 10000"/>
              <a:gd name="connsiteY32" fmla="*/ 1943 h 10000"/>
              <a:gd name="connsiteX33" fmla="*/ 2540 w 10000"/>
              <a:gd name="connsiteY33" fmla="*/ 2509 h 10000"/>
              <a:gd name="connsiteX34" fmla="*/ 2624 w 10000"/>
              <a:gd name="connsiteY34" fmla="*/ 3053 h 10000"/>
              <a:gd name="connsiteX35" fmla="*/ 2734 w 10000"/>
              <a:gd name="connsiteY35" fmla="*/ 3583 h 10000"/>
              <a:gd name="connsiteX36" fmla="*/ 2819 w 10000"/>
              <a:gd name="connsiteY36" fmla="*/ 3887 h 10000"/>
              <a:gd name="connsiteX37" fmla="*/ 2885 w 10000"/>
              <a:gd name="connsiteY37" fmla="*/ 4042 h 10000"/>
              <a:gd name="connsiteX38" fmla="*/ 2987 w 10000"/>
              <a:gd name="connsiteY38" fmla="*/ 4184 h 10000"/>
              <a:gd name="connsiteX39" fmla="*/ 3048 w 10000"/>
              <a:gd name="connsiteY39" fmla="*/ 4148 h 10000"/>
              <a:gd name="connsiteX40" fmla="*/ 3111 w 10000"/>
              <a:gd name="connsiteY40" fmla="*/ 4113 h 10000"/>
              <a:gd name="connsiteX41" fmla="*/ 3196 w 10000"/>
              <a:gd name="connsiteY41" fmla="*/ 4099 h 10000"/>
              <a:gd name="connsiteX42" fmla="*/ 3302 w 10000"/>
              <a:gd name="connsiteY42" fmla="*/ 4608 h 10000"/>
              <a:gd name="connsiteX43" fmla="*/ 3389 w 10000"/>
              <a:gd name="connsiteY43" fmla="*/ 4961 h 10000"/>
              <a:gd name="connsiteX44" fmla="*/ 3476 w 10000"/>
              <a:gd name="connsiteY44" fmla="*/ 5491 h 10000"/>
              <a:gd name="connsiteX45" fmla="*/ 3520 w 10000"/>
              <a:gd name="connsiteY45" fmla="*/ 6057 h 10000"/>
              <a:gd name="connsiteX46" fmla="*/ 3624 w 10000"/>
              <a:gd name="connsiteY46" fmla="*/ 6537 h 10000"/>
              <a:gd name="connsiteX47" fmla="*/ 3693 w 10000"/>
              <a:gd name="connsiteY47" fmla="*/ 6926 h 10000"/>
              <a:gd name="connsiteX48" fmla="*/ 3798 w 10000"/>
              <a:gd name="connsiteY48" fmla="*/ 7456 h 10000"/>
              <a:gd name="connsiteX49" fmla="*/ 3859 w 10000"/>
              <a:gd name="connsiteY49" fmla="*/ 7597 h 10000"/>
              <a:gd name="connsiteX50" fmla="*/ 3925 w 10000"/>
              <a:gd name="connsiteY50" fmla="*/ 7774 h 10000"/>
              <a:gd name="connsiteX51" fmla="*/ 4008 w 10000"/>
              <a:gd name="connsiteY51" fmla="*/ 8092 h 10000"/>
              <a:gd name="connsiteX52" fmla="*/ 4093 w 10000"/>
              <a:gd name="connsiteY52" fmla="*/ 8424 h 10000"/>
              <a:gd name="connsiteX53" fmla="*/ 4177 w 10000"/>
              <a:gd name="connsiteY53" fmla="*/ 8777 h 10000"/>
              <a:gd name="connsiteX54" fmla="*/ 4262 w 10000"/>
              <a:gd name="connsiteY54" fmla="*/ 8919 h 10000"/>
              <a:gd name="connsiteX55" fmla="*/ 4328 w 10000"/>
              <a:gd name="connsiteY55" fmla="*/ 8905 h 10000"/>
              <a:gd name="connsiteX56" fmla="*/ 4410 w 10000"/>
              <a:gd name="connsiteY56" fmla="*/ 8848 h 10000"/>
              <a:gd name="connsiteX57" fmla="*/ 4493 w 10000"/>
              <a:gd name="connsiteY57" fmla="*/ 8813 h 10000"/>
              <a:gd name="connsiteX58" fmla="*/ 5399 w 10000"/>
              <a:gd name="connsiteY58" fmla="*/ 6611 h 10000"/>
              <a:gd name="connsiteX59" fmla="*/ 7013 w 10000"/>
              <a:gd name="connsiteY59" fmla="*/ 7299 h 10000"/>
              <a:gd name="connsiteX60" fmla="*/ 10000 w 10000"/>
              <a:gd name="connsiteY60" fmla="*/ 9046 h 10000"/>
              <a:gd name="connsiteX61" fmla="*/ 9986 w 10000"/>
              <a:gd name="connsiteY61" fmla="*/ 10000 h 10000"/>
              <a:gd name="connsiteX0" fmla="*/ 0 w 10000"/>
              <a:gd name="connsiteY0" fmla="*/ 9894 h 10000"/>
              <a:gd name="connsiteX1" fmla="*/ 85 w 10000"/>
              <a:gd name="connsiteY1" fmla="*/ 9399 h 10000"/>
              <a:gd name="connsiteX2" fmla="*/ 165 w 10000"/>
              <a:gd name="connsiteY2" fmla="*/ 8989 h 10000"/>
              <a:gd name="connsiteX3" fmla="*/ 226 w 10000"/>
              <a:gd name="connsiteY3" fmla="*/ 8940 h 10000"/>
              <a:gd name="connsiteX4" fmla="*/ 311 w 10000"/>
              <a:gd name="connsiteY4" fmla="*/ 8905 h 10000"/>
              <a:gd name="connsiteX5" fmla="*/ 372 w 10000"/>
              <a:gd name="connsiteY5" fmla="*/ 8869 h 10000"/>
              <a:gd name="connsiteX6" fmla="*/ 457 w 10000"/>
              <a:gd name="connsiteY6" fmla="*/ 8834 h 10000"/>
              <a:gd name="connsiteX7" fmla="*/ 539 w 10000"/>
              <a:gd name="connsiteY7" fmla="*/ 8799 h 10000"/>
              <a:gd name="connsiteX8" fmla="*/ 621 w 10000"/>
              <a:gd name="connsiteY8" fmla="*/ 8763 h 10000"/>
              <a:gd name="connsiteX9" fmla="*/ 728 w 10000"/>
              <a:gd name="connsiteY9" fmla="*/ 8530 h 10000"/>
              <a:gd name="connsiteX10" fmla="*/ 784 w 10000"/>
              <a:gd name="connsiteY10" fmla="*/ 7929 h 10000"/>
              <a:gd name="connsiteX11" fmla="*/ 842 w 10000"/>
              <a:gd name="connsiteY11" fmla="*/ 7717 h 10000"/>
              <a:gd name="connsiteX12" fmla="*/ 944 w 10000"/>
              <a:gd name="connsiteY12" fmla="*/ 7102 h 10000"/>
              <a:gd name="connsiteX13" fmla="*/ 1005 w 10000"/>
              <a:gd name="connsiteY13" fmla="*/ 6693 h 10000"/>
              <a:gd name="connsiteX14" fmla="*/ 1087 w 10000"/>
              <a:gd name="connsiteY14" fmla="*/ 6254 h 10000"/>
              <a:gd name="connsiteX15" fmla="*/ 1148 w 10000"/>
              <a:gd name="connsiteY15" fmla="*/ 5845 h 10000"/>
              <a:gd name="connsiteX16" fmla="*/ 1228 w 10000"/>
              <a:gd name="connsiteY16" fmla="*/ 5244 h 10000"/>
              <a:gd name="connsiteX17" fmla="*/ 1306 w 10000"/>
              <a:gd name="connsiteY17" fmla="*/ 4431 h 10000"/>
              <a:gd name="connsiteX18" fmla="*/ 1405 w 10000"/>
              <a:gd name="connsiteY18" fmla="*/ 3830 h 10000"/>
              <a:gd name="connsiteX19" fmla="*/ 1462 w 10000"/>
              <a:gd name="connsiteY19" fmla="*/ 3216 h 10000"/>
              <a:gd name="connsiteX20" fmla="*/ 1544 w 10000"/>
              <a:gd name="connsiteY20" fmla="*/ 2792 h 10000"/>
              <a:gd name="connsiteX21" fmla="*/ 1605 w 10000"/>
              <a:gd name="connsiteY21" fmla="*/ 2205 h 10000"/>
              <a:gd name="connsiteX22" fmla="*/ 1685 w 10000"/>
              <a:gd name="connsiteY22" fmla="*/ 1746 h 10000"/>
              <a:gd name="connsiteX23" fmla="*/ 1768 w 10000"/>
              <a:gd name="connsiteY23" fmla="*/ 1357 h 10000"/>
              <a:gd name="connsiteX24" fmla="*/ 1845 w 10000"/>
              <a:gd name="connsiteY24" fmla="*/ 919 h 10000"/>
              <a:gd name="connsiteX25" fmla="*/ 1951 w 10000"/>
              <a:gd name="connsiteY25" fmla="*/ 898 h 10000"/>
              <a:gd name="connsiteX26" fmla="*/ 2031 w 10000"/>
              <a:gd name="connsiteY26" fmla="*/ 459 h 10000"/>
              <a:gd name="connsiteX27" fmla="*/ 2111 w 10000"/>
              <a:gd name="connsiteY27" fmla="*/ 49 h 10000"/>
              <a:gd name="connsiteX28" fmla="*/ 2193 w 10000"/>
              <a:gd name="connsiteY28" fmla="*/ 0 h 10000"/>
              <a:gd name="connsiteX29" fmla="*/ 2281 w 10000"/>
              <a:gd name="connsiteY29" fmla="*/ 332 h 10000"/>
              <a:gd name="connsiteX30" fmla="*/ 2347 w 10000"/>
              <a:gd name="connsiteY30" fmla="*/ 686 h 10000"/>
              <a:gd name="connsiteX31" fmla="*/ 2410 w 10000"/>
              <a:gd name="connsiteY31" fmla="*/ 1251 h 10000"/>
              <a:gd name="connsiteX32" fmla="*/ 2476 w 10000"/>
              <a:gd name="connsiteY32" fmla="*/ 1943 h 10000"/>
              <a:gd name="connsiteX33" fmla="*/ 2540 w 10000"/>
              <a:gd name="connsiteY33" fmla="*/ 2509 h 10000"/>
              <a:gd name="connsiteX34" fmla="*/ 2624 w 10000"/>
              <a:gd name="connsiteY34" fmla="*/ 3053 h 10000"/>
              <a:gd name="connsiteX35" fmla="*/ 2734 w 10000"/>
              <a:gd name="connsiteY35" fmla="*/ 3583 h 10000"/>
              <a:gd name="connsiteX36" fmla="*/ 2819 w 10000"/>
              <a:gd name="connsiteY36" fmla="*/ 3887 h 10000"/>
              <a:gd name="connsiteX37" fmla="*/ 2885 w 10000"/>
              <a:gd name="connsiteY37" fmla="*/ 4042 h 10000"/>
              <a:gd name="connsiteX38" fmla="*/ 2987 w 10000"/>
              <a:gd name="connsiteY38" fmla="*/ 4184 h 10000"/>
              <a:gd name="connsiteX39" fmla="*/ 3048 w 10000"/>
              <a:gd name="connsiteY39" fmla="*/ 4148 h 10000"/>
              <a:gd name="connsiteX40" fmla="*/ 3111 w 10000"/>
              <a:gd name="connsiteY40" fmla="*/ 4113 h 10000"/>
              <a:gd name="connsiteX41" fmla="*/ 3196 w 10000"/>
              <a:gd name="connsiteY41" fmla="*/ 4099 h 10000"/>
              <a:gd name="connsiteX42" fmla="*/ 3302 w 10000"/>
              <a:gd name="connsiteY42" fmla="*/ 4608 h 10000"/>
              <a:gd name="connsiteX43" fmla="*/ 3389 w 10000"/>
              <a:gd name="connsiteY43" fmla="*/ 4961 h 10000"/>
              <a:gd name="connsiteX44" fmla="*/ 3476 w 10000"/>
              <a:gd name="connsiteY44" fmla="*/ 5491 h 10000"/>
              <a:gd name="connsiteX45" fmla="*/ 3520 w 10000"/>
              <a:gd name="connsiteY45" fmla="*/ 6057 h 10000"/>
              <a:gd name="connsiteX46" fmla="*/ 3624 w 10000"/>
              <a:gd name="connsiteY46" fmla="*/ 6537 h 10000"/>
              <a:gd name="connsiteX47" fmla="*/ 3693 w 10000"/>
              <a:gd name="connsiteY47" fmla="*/ 6926 h 10000"/>
              <a:gd name="connsiteX48" fmla="*/ 3798 w 10000"/>
              <a:gd name="connsiteY48" fmla="*/ 7456 h 10000"/>
              <a:gd name="connsiteX49" fmla="*/ 3859 w 10000"/>
              <a:gd name="connsiteY49" fmla="*/ 7597 h 10000"/>
              <a:gd name="connsiteX50" fmla="*/ 3925 w 10000"/>
              <a:gd name="connsiteY50" fmla="*/ 7774 h 10000"/>
              <a:gd name="connsiteX51" fmla="*/ 4008 w 10000"/>
              <a:gd name="connsiteY51" fmla="*/ 8092 h 10000"/>
              <a:gd name="connsiteX52" fmla="*/ 4093 w 10000"/>
              <a:gd name="connsiteY52" fmla="*/ 8424 h 10000"/>
              <a:gd name="connsiteX53" fmla="*/ 4177 w 10000"/>
              <a:gd name="connsiteY53" fmla="*/ 8777 h 10000"/>
              <a:gd name="connsiteX54" fmla="*/ 4262 w 10000"/>
              <a:gd name="connsiteY54" fmla="*/ 8919 h 10000"/>
              <a:gd name="connsiteX55" fmla="*/ 4328 w 10000"/>
              <a:gd name="connsiteY55" fmla="*/ 8905 h 10000"/>
              <a:gd name="connsiteX56" fmla="*/ 4410 w 10000"/>
              <a:gd name="connsiteY56" fmla="*/ 8848 h 10000"/>
              <a:gd name="connsiteX57" fmla="*/ 5399 w 10000"/>
              <a:gd name="connsiteY57" fmla="*/ 6611 h 10000"/>
              <a:gd name="connsiteX58" fmla="*/ 7013 w 10000"/>
              <a:gd name="connsiteY58" fmla="*/ 7299 h 10000"/>
              <a:gd name="connsiteX59" fmla="*/ 10000 w 10000"/>
              <a:gd name="connsiteY59" fmla="*/ 9046 h 10000"/>
              <a:gd name="connsiteX60" fmla="*/ 9986 w 10000"/>
              <a:gd name="connsiteY60" fmla="*/ 10000 h 10000"/>
              <a:gd name="connsiteX0" fmla="*/ 0 w 10000"/>
              <a:gd name="connsiteY0" fmla="*/ 9894 h 10000"/>
              <a:gd name="connsiteX1" fmla="*/ 85 w 10000"/>
              <a:gd name="connsiteY1" fmla="*/ 9399 h 10000"/>
              <a:gd name="connsiteX2" fmla="*/ 165 w 10000"/>
              <a:gd name="connsiteY2" fmla="*/ 8989 h 10000"/>
              <a:gd name="connsiteX3" fmla="*/ 226 w 10000"/>
              <a:gd name="connsiteY3" fmla="*/ 8940 h 10000"/>
              <a:gd name="connsiteX4" fmla="*/ 311 w 10000"/>
              <a:gd name="connsiteY4" fmla="*/ 8905 h 10000"/>
              <a:gd name="connsiteX5" fmla="*/ 372 w 10000"/>
              <a:gd name="connsiteY5" fmla="*/ 8869 h 10000"/>
              <a:gd name="connsiteX6" fmla="*/ 457 w 10000"/>
              <a:gd name="connsiteY6" fmla="*/ 8834 h 10000"/>
              <a:gd name="connsiteX7" fmla="*/ 539 w 10000"/>
              <a:gd name="connsiteY7" fmla="*/ 8799 h 10000"/>
              <a:gd name="connsiteX8" fmla="*/ 621 w 10000"/>
              <a:gd name="connsiteY8" fmla="*/ 8763 h 10000"/>
              <a:gd name="connsiteX9" fmla="*/ 728 w 10000"/>
              <a:gd name="connsiteY9" fmla="*/ 8530 h 10000"/>
              <a:gd name="connsiteX10" fmla="*/ 784 w 10000"/>
              <a:gd name="connsiteY10" fmla="*/ 7929 h 10000"/>
              <a:gd name="connsiteX11" fmla="*/ 842 w 10000"/>
              <a:gd name="connsiteY11" fmla="*/ 7717 h 10000"/>
              <a:gd name="connsiteX12" fmla="*/ 944 w 10000"/>
              <a:gd name="connsiteY12" fmla="*/ 7102 h 10000"/>
              <a:gd name="connsiteX13" fmla="*/ 1005 w 10000"/>
              <a:gd name="connsiteY13" fmla="*/ 6693 h 10000"/>
              <a:gd name="connsiteX14" fmla="*/ 1087 w 10000"/>
              <a:gd name="connsiteY14" fmla="*/ 6254 h 10000"/>
              <a:gd name="connsiteX15" fmla="*/ 1148 w 10000"/>
              <a:gd name="connsiteY15" fmla="*/ 5845 h 10000"/>
              <a:gd name="connsiteX16" fmla="*/ 1228 w 10000"/>
              <a:gd name="connsiteY16" fmla="*/ 5244 h 10000"/>
              <a:gd name="connsiteX17" fmla="*/ 1306 w 10000"/>
              <a:gd name="connsiteY17" fmla="*/ 4431 h 10000"/>
              <a:gd name="connsiteX18" fmla="*/ 1405 w 10000"/>
              <a:gd name="connsiteY18" fmla="*/ 3830 h 10000"/>
              <a:gd name="connsiteX19" fmla="*/ 1462 w 10000"/>
              <a:gd name="connsiteY19" fmla="*/ 3216 h 10000"/>
              <a:gd name="connsiteX20" fmla="*/ 1544 w 10000"/>
              <a:gd name="connsiteY20" fmla="*/ 2792 h 10000"/>
              <a:gd name="connsiteX21" fmla="*/ 1605 w 10000"/>
              <a:gd name="connsiteY21" fmla="*/ 2205 h 10000"/>
              <a:gd name="connsiteX22" fmla="*/ 1685 w 10000"/>
              <a:gd name="connsiteY22" fmla="*/ 1746 h 10000"/>
              <a:gd name="connsiteX23" fmla="*/ 1768 w 10000"/>
              <a:gd name="connsiteY23" fmla="*/ 1357 h 10000"/>
              <a:gd name="connsiteX24" fmla="*/ 1845 w 10000"/>
              <a:gd name="connsiteY24" fmla="*/ 919 h 10000"/>
              <a:gd name="connsiteX25" fmla="*/ 1951 w 10000"/>
              <a:gd name="connsiteY25" fmla="*/ 898 h 10000"/>
              <a:gd name="connsiteX26" fmla="*/ 2031 w 10000"/>
              <a:gd name="connsiteY26" fmla="*/ 459 h 10000"/>
              <a:gd name="connsiteX27" fmla="*/ 2111 w 10000"/>
              <a:gd name="connsiteY27" fmla="*/ 49 h 10000"/>
              <a:gd name="connsiteX28" fmla="*/ 2193 w 10000"/>
              <a:gd name="connsiteY28" fmla="*/ 0 h 10000"/>
              <a:gd name="connsiteX29" fmla="*/ 2281 w 10000"/>
              <a:gd name="connsiteY29" fmla="*/ 332 h 10000"/>
              <a:gd name="connsiteX30" fmla="*/ 2347 w 10000"/>
              <a:gd name="connsiteY30" fmla="*/ 686 h 10000"/>
              <a:gd name="connsiteX31" fmla="*/ 2410 w 10000"/>
              <a:gd name="connsiteY31" fmla="*/ 1251 h 10000"/>
              <a:gd name="connsiteX32" fmla="*/ 2476 w 10000"/>
              <a:gd name="connsiteY32" fmla="*/ 1943 h 10000"/>
              <a:gd name="connsiteX33" fmla="*/ 2540 w 10000"/>
              <a:gd name="connsiteY33" fmla="*/ 2509 h 10000"/>
              <a:gd name="connsiteX34" fmla="*/ 2624 w 10000"/>
              <a:gd name="connsiteY34" fmla="*/ 3053 h 10000"/>
              <a:gd name="connsiteX35" fmla="*/ 2734 w 10000"/>
              <a:gd name="connsiteY35" fmla="*/ 3583 h 10000"/>
              <a:gd name="connsiteX36" fmla="*/ 2819 w 10000"/>
              <a:gd name="connsiteY36" fmla="*/ 3887 h 10000"/>
              <a:gd name="connsiteX37" fmla="*/ 2885 w 10000"/>
              <a:gd name="connsiteY37" fmla="*/ 4042 h 10000"/>
              <a:gd name="connsiteX38" fmla="*/ 2987 w 10000"/>
              <a:gd name="connsiteY38" fmla="*/ 4184 h 10000"/>
              <a:gd name="connsiteX39" fmla="*/ 3048 w 10000"/>
              <a:gd name="connsiteY39" fmla="*/ 4148 h 10000"/>
              <a:gd name="connsiteX40" fmla="*/ 3111 w 10000"/>
              <a:gd name="connsiteY40" fmla="*/ 4113 h 10000"/>
              <a:gd name="connsiteX41" fmla="*/ 3196 w 10000"/>
              <a:gd name="connsiteY41" fmla="*/ 4099 h 10000"/>
              <a:gd name="connsiteX42" fmla="*/ 3302 w 10000"/>
              <a:gd name="connsiteY42" fmla="*/ 4608 h 10000"/>
              <a:gd name="connsiteX43" fmla="*/ 3389 w 10000"/>
              <a:gd name="connsiteY43" fmla="*/ 4961 h 10000"/>
              <a:gd name="connsiteX44" fmla="*/ 3476 w 10000"/>
              <a:gd name="connsiteY44" fmla="*/ 5491 h 10000"/>
              <a:gd name="connsiteX45" fmla="*/ 3520 w 10000"/>
              <a:gd name="connsiteY45" fmla="*/ 6057 h 10000"/>
              <a:gd name="connsiteX46" fmla="*/ 3624 w 10000"/>
              <a:gd name="connsiteY46" fmla="*/ 6537 h 10000"/>
              <a:gd name="connsiteX47" fmla="*/ 3693 w 10000"/>
              <a:gd name="connsiteY47" fmla="*/ 6926 h 10000"/>
              <a:gd name="connsiteX48" fmla="*/ 3798 w 10000"/>
              <a:gd name="connsiteY48" fmla="*/ 7456 h 10000"/>
              <a:gd name="connsiteX49" fmla="*/ 3859 w 10000"/>
              <a:gd name="connsiteY49" fmla="*/ 7597 h 10000"/>
              <a:gd name="connsiteX50" fmla="*/ 3925 w 10000"/>
              <a:gd name="connsiteY50" fmla="*/ 7774 h 10000"/>
              <a:gd name="connsiteX51" fmla="*/ 4008 w 10000"/>
              <a:gd name="connsiteY51" fmla="*/ 8092 h 10000"/>
              <a:gd name="connsiteX52" fmla="*/ 4093 w 10000"/>
              <a:gd name="connsiteY52" fmla="*/ 8424 h 10000"/>
              <a:gd name="connsiteX53" fmla="*/ 4177 w 10000"/>
              <a:gd name="connsiteY53" fmla="*/ 8777 h 10000"/>
              <a:gd name="connsiteX54" fmla="*/ 4262 w 10000"/>
              <a:gd name="connsiteY54" fmla="*/ 8919 h 10000"/>
              <a:gd name="connsiteX55" fmla="*/ 4328 w 10000"/>
              <a:gd name="connsiteY55" fmla="*/ 8905 h 10000"/>
              <a:gd name="connsiteX56" fmla="*/ 4410 w 10000"/>
              <a:gd name="connsiteY56" fmla="*/ 8848 h 10000"/>
              <a:gd name="connsiteX57" fmla="*/ 5399 w 10000"/>
              <a:gd name="connsiteY57" fmla="*/ 6611 h 10000"/>
              <a:gd name="connsiteX58" fmla="*/ 7013 w 10000"/>
              <a:gd name="connsiteY58" fmla="*/ 7299 h 10000"/>
              <a:gd name="connsiteX59" fmla="*/ 10000 w 10000"/>
              <a:gd name="connsiteY59" fmla="*/ 9046 h 10000"/>
              <a:gd name="connsiteX60" fmla="*/ 9986 w 10000"/>
              <a:gd name="connsiteY60" fmla="*/ 10000 h 10000"/>
              <a:gd name="connsiteX0" fmla="*/ 0 w 10000"/>
              <a:gd name="connsiteY0" fmla="*/ 9894 h 10000"/>
              <a:gd name="connsiteX1" fmla="*/ 85 w 10000"/>
              <a:gd name="connsiteY1" fmla="*/ 9399 h 10000"/>
              <a:gd name="connsiteX2" fmla="*/ 165 w 10000"/>
              <a:gd name="connsiteY2" fmla="*/ 8989 h 10000"/>
              <a:gd name="connsiteX3" fmla="*/ 226 w 10000"/>
              <a:gd name="connsiteY3" fmla="*/ 8940 h 10000"/>
              <a:gd name="connsiteX4" fmla="*/ 311 w 10000"/>
              <a:gd name="connsiteY4" fmla="*/ 8905 h 10000"/>
              <a:gd name="connsiteX5" fmla="*/ 372 w 10000"/>
              <a:gd name="connsiteY5" fmla="*/ 8869 h 10000"/>
              <a:gd name="connsiteX6" fmla="*/ 457 w 10000"/>
              <a:gd name="connsiteY6" fmla="*/ 8834 h 10000"/>
              <a:gd name="connsiteX7" fmla="*/ 539 w 10000"/>
              <a:gd name="connsiteY7" fmla="*/ 8799 h 10000"/>
              <a:gd name="connsiteX8" fmla="*/ 621 w 10000"/>
              <a:gd name="connsiteY8" fmla="*/ 8763 h 10000"/>
              <a:gd name="connsiteX9" fmla="*/ 728 w 10000"/>
              <a:gd name="connsiteY9" fmla="*/ 8530 h 10000"/>
              <a:gd name="connsiteX10" fmla="*/ 784 w 10000"/>
              <a:gd name="connsiteY10" fmla="*/ 7929 h 10000"/>
              <a:gd name="connsiteX11" fmla="*/ 842 w 10000"/>
              <a:gd name="connsiteY11" fmla="*/ 7717 h 10000"/>
              <a:gd name="connsiteX12" fmla="*/ 944 w 10000"/>
              <a:gd name="connsiteY12" fmla="*/ 7102 h 10000"/>
              <a:gd name="connsiteX13" fmla="*/ 1005 w 10000"/>
              <a:gd name="connsiteY13" fmla="*/ 6693 h 10000"/>
              <a:gd name="connsiteX14" fmla="*/ 1087 w 10000"/>
              <a:gd name="connsiteY14" fmla="*/ 6254 h 10000"/>
              <a:gd name="connsiteX15" fmla="*/ 1148 w 10000"/>
              <a:gd name="connsiteY15" fmla="*/ 5845 h 10000"/>
              <a:gd name="connsiteX16" fmla="*/ 1228 w 10000"/>
              <a:gd name="connsiteY16" fmla="*/ 5244 h 10000"/>
              <a:gd name="connsiteX17" fmla="*/ 1306 w 10000"/>
              <a:gd name="connsiteY17" fmla="*/ 4431 h 10000"/>
              <a:gd name="connsiteX18" fmla="*/ 1405 w 10000"/>
              <a:gd name="connsiteY18" fmla="*/ 3830 h 10000"/>
              <a:gd name="connsiteX19" fmla="*/ 1462 w 10000"/>
              <a:gd name="connsiteY19" fmla="*/ 3216 h 10000"/>
              <a:gd name="connsiteX20" fmla="*/ 1544 w 10000"/>
              <a:gd name="connsiteY20" fmla="*/ 2792 h 10000"/>
              <a:gd name="connsiteX21" fmla="*/ 1605 w 10000"/>
              <a:gd name="connsiteY21" fmla="*/ 2205 h 10000"/>
              <a:gd name="connsiteX22" fmla="*/ 1685 w 10000"/>
              <a:gd name="connsiteY22" fmla="*/ 1746 h 10000"/>
              <a:gd name="connsiteX23" fmla="*/ 1768 w 10000"/>
              <a:gd name="connsiteY23" fmla="*/ 1357 h 10000"/>
              <a:gd name="connsiteX24" fmla="*/ 1845 w 10000"/>
              <a:gd name="connsiteY24" fmla="*/ 919 h 10000"/>
              <a:gd name="connsiteX25" fmla="*/ 1951 w 10000"/>
              <a:gd name="connsiteY25" fmla="*/ 898 h 10000"/>
              <a:gd name="connsiteX26" fmla="*/ 2031 w 10000"/>
              <a:gd name="connsiteY26" fmla="*/ 459 h 10000"/>
              <a:gd name="connsiteX27" fmla="*/ 2111 w 10000"/>
              <a:gd name="connsiteY27" fmla="*/ 49 h 10000"/>
              <a:gd name="connsiteX28" fmla="*/ 2193 w 10000"/>
              <a:gd name="connsiteY28" fmla="*/ 0 h 10000"/>
              <a:gd name="connsiteX29" fmla="*/ 2281 w 10000"/>
              <a:gd name="connsiteY29" fmla="*/ 332 h 10000"/>
              <a:gd name="connsiteX30" fmla="*/ 2347 w 10000"/>
              <a:gd name="connsiteY30" fmla="*/ 686 h 10000"/>
              <a:gd name="connsiteX31" fmla="*/ 2410 w 10000"/>
              <a:gd name="connsiteY31" fmla="*/ 1251 h 10000"/>
              <a:gd name="connsiteX32" fmla="*/ 2476 w 10000"/>
              <a:gd name="connsiteY32" fmla="*/ 1943 h 10000"/>
              <a:gd name="connsiteX33" fmla="*/ 2540 w 10000"/>
              <a:gd name="connsiteY33" fmla="*/ 2509 h 10000"/>
              <a:gd name="connsiteX34" fmla="*/ 2624 w 10000"/>
              <a:gd name="connsiteY34" fmla="*/ 3053 h 10000"/>
              <a:gd name="connsiteX35" fmla="*/ 2734 w 10000"/>
              <a:gd name="connsiteY35" fmla="*/ 3583 h 10000"/>
              <a:gd name="connsiteX36" fmla="*/ 2819 w 10000"/>
              <a:gd name="connsiteY36" fmla="*/ 3887 h 10000"/>
              <a:gd name="connsiteX37" fmla="*/ 2885 w 10000"/>
              <a:gd name="connsiteY37" fmla="*/ 4042 h 10000"/>
              <a:gd name="connsiteX38" fmla="*/ 2987 w 10000"/>
              <a:gd name="connsiteY38" fmla="*/ 4184 h 10000"/>
              <a:gd name="connsiteX39" fmla="*/ 3048 w 10000"/>
              <a:gd name="connsiteY39" fmla="*/ 4148 h 10000"/>
              <a:gd name="connsiteX40" fmla="*/ 3111 w 10000"/>
              <a:gd name="connsiteY40" fmla="*/ 4113 h 10000"/>
              <a:gd name="connsiteX41" fmla="*/ 3196 w 10000"/>
              <a:gd name="connsiteY41" fmla="*/ 4099 h 10000"/>
              <a:gd name="connsiteX42" fmla="*/ 3302 w 10000"/>
              <a:gd name="connsiteY42" fmla="*/ 4608 h 10000"/>
              <a:gd name="connsiteX43" fmla="*/ 3389 w 10000"/>
              <a:gd name="connsiteY43" fmla="*/ 4961 h 10000"/>
              <a:gd name="connsiteX44" fmla="*/ 3476 w 10000"/>
              <a:gd name="connsiteY44" fmla="*/ 5491 h 10000"/>
              <a:gd name="connsiteX45" fmla="*/ 3520 w 10000"/>
              <a:gd name="connsiteY45" fmla="*/ 6057 h 10000"/>
              <a:gd name="connsiteX46" fmla="*/ 3624 w 10000"/>
              <a:gd name="connsiteY46" fmla="*/ 6537 h 10000"/>
              <a:gd name="connsiteX47" fmla="*/ 3693 w 10000"/>
              <a:gd name="connsiteY47" fmla="*/ 6926 h 10000"/>
              <a:gd name="connsiteX48" fmla="*/ 3798 w 10000"/>
              <a:gd name="connsiteY48" fmla="*/ 7456 h 10000"/>
              <a:gd name="connsiteX49" fmla="*/ 3859 w 10000"/>
              <a:gd name="connsiteY49" fmla="*/ 7597 h 10000"/>
              <a:gd name="connsiteX50" fmla="*/ 3925 w 10000"/>
              <a:gd name="connsiteY50" fmla="*/ 7774 h 10000"/>
              <a:gd name="connsiteX51" fmla="*/ 4008 w 10000"/>
              <a:gd name="connsiteY51" fmla="*/ 8092 h 10000"/>
              <a:gd name="connsiteX52" fmla="*/ 4093 w 10000"/>
              <a:gd name="connsiteY52" fmla="*/ 8424 h 10000"/>
              <a:gd name="connsiteX53" fmla="*/ 4177 w 10000"/>
              <a:gd name="connsiteY53" fmla="*/ 8777 h 10000"/>
              <a:gd name="connsiteX54" fmla="*/ 4262 w 10000"/>
              <a:gd name="connsiteY54" fmla="*/ 8919 h 10000"/>
              <a:gd name="connsiteX55" fmla="*/ 4328 w 10000"/>
              <a:gd name="connsiteY55" fmla="*/ 8905 h 10000"/>
              <a:gd name="connsiteX56" fmla="*/ 5399 w 10000"/>
              <a:gd name="connsiteY56" fmla="*/ 6611 h 10000"/>
              <a:gd name="connsiteX57" fmla="*/ 7013 w 10000"/>
              <a:gd name="connsiteY57" fmla="*/ 7299 h 10000"/>
              <a:gd name="connsiteX58" fmla="*/ 10000 w 10000"/>
              <a:gd name="connsiteY58" fmla="*/ 9046 h 10000"/>
              <a:gd name="connsiteX59" fmla="*/ 9986 w 10000"/>
              <a:gd name="connsiteY59" fmla="*/ 10000 h 10000"/>
              <a:gd name="connsiteX0" fmla="*/ 0 w 10000"/>
              <a:gd name="connsiteY0" fmla="*/ 9894 h 10000"/>
              <a:gd name="connsiteX1" fmla="*/ 85 w 10000"/>
              <a:gd name="connsiteY1" fmla="*/ 9399 h 10000"/>
              <a:gd name="connsiteX2" fmla="*/ 165 w 10000"/>
              <a:gd name="connsiteY2" fmla="*/ 8989 h 10000"/>
              <a:gd name="connsiteX3" fmla="*/ 226 w 10000"/>
              <a:gd name="connsiteY3" fmla="*/ 8940 h 10000"/>
              <a:gd name="connsiteX4" fmla="*/ 311 w 10000"/>
              <a:gd name="connsiteY4" fmla="*/ 8905 h 10000"/>
              <a:gd name="connsiteX5" fmla="*/ 372 w 10000"/>
              <a:gd name="connsiteY5" fmla="*/ 8869 h 10000"/>
              <a:gd name="connsiteX6" fmla="*/ 457 w 10000"/>
              <a:gd name="connsiteY6" fmla="*/ 8834 h 10000"/>
              <a:gd name="connsiteX7" fmla="*/ 539 w 10000"/>
              <a:gd name="connsiteY7" fmla="*/ 8799 h 10000"/>
              <a:gd name="connsiteX8" fmla="*/ 621 w 10000"/>
              <a:gd name="connsiteY8" fmla="*/ 8763 h 10000"/>
              <a:gd name="connsiteX9" fmla="*/ 728 w 10000"/>
              <a:gd name="connsiteY9" fmla="*/ 8530 h 10000"/>
              <a:gd name="connsiteX10" fmla="*/ 784 w 10000"/>
              <a:gd name="connsiteY10" fmla="*/ 7929 h 10000"/>
              <a:gd name="connsiteX11" fmla="*/ 842 w 10000"/>
              <a:gd name="connsiteY11" fmla="*/ 7717 h 10000"/>
              <a:gd name="connsiteX12" fmla="*/ 944 w 10000"/>
              <a:gd name="connsiteY12" fmla="*/ 7102 h 10000"/>
              <a:gd name="connsiteX13" fmla="*/ 1005 w 10000"/>
              <a:gd name="connsiteY13" fmla="*/ 6693 h 10000"/>
              <a:gd name="connsiteX14" fmla="*/ 1087 w 10000"/>
              <a:gd name="connsiteY14" fmla="*/ 6254 h 10000"/>
              <a:gd name="connsiteX15" fmla="*/ 1148 w 10000"/>
              <a:gd name="connsiteY15" fmla="*/ 5845 h 10000"/>
              <a:gd name="connsiteX16" fmla="*/ 1228 w 10000"/>
              <a:gd name="connsiteY16" fmla="*/ 5244 h 10000"/>
              <a:gd name="connsiteX17" fmla="*/ 1306 w 10000"/>
              <a:gd name="connsiteY17" fmla="*/ 4431 h 10000"/>
              <a:gd name="connsiteX18" fmla="*/ 1405 w 10000"/>
              <a:gd name="connsiteY18" fmla="*/ 3830 h 10000"/>
              <a:gd name="connsiteX19" fmla="*/ 1462 w 10000"/>
              <a:gd name="connsiteY19" fmla="*/ 3216 h 10000"/>
              <a:gd name="connsiteX20" fmla="*/ 1544 w 10000"/>
              <a:gd name="connsiteY20" fmla="*/ 2792 h 10000"/>
              <a:gd name="connsiteX21" fmla="*/ 1605 w 10000"/>
              <a:gd name="connsiteY21" fmla="*/ 2205 h 10000"/>
              <a:gd name="connsiteX22" fmla="*/ 1685 w 10000"/>
              <a:gd name="connsiteY22" fmla="*/ 1746 h 10000"/>
              <a:gd name="connsiteX23" fmla="*/ 1768 w 10000"/>
              <a:gd name="connsiteY23" fmla="*/ 1357 h 10000"/>
              <a:gd name="connsiteX24" fmla="*/ 1845 w 10000"/>
              <a:gd name="connsiteY24" fmla="*/ 919 h 10000"/>
              <a:gd name="connsiteX25" fmla="*/ 1951 w 10000"/>
              <a:gd name="connsiteY25" fmla="*/ 898 h 10000"/>
              <a:gd name="connsiteX26" fmla="*/ 2031 w 10000"/>
              <a:gd name="connsiteY26" fmla="*/ 459 h 10000"/>
              <a:gd name="connsiteX27" fmla="*/ 2111 w 10000"/>
              <a:gd name="connsiteY27" fmla="*/ 49 h 10000"/>
              <a:gd name="connsiteX28" fmla="*/ 2193 w 10000"/>
              <a:gd name="connsiteY28" fmla="*/ 0 h 10000"/>
              <a:gd name="connsiteX29" fmla="*/ 2281 w 10000"/>
              <a:gd name="connsiteY29" fmla="*/ 332 h 10000"/>
              <a:gd name="connsiteX30" fmla="*/ 2347 w 10000"/>
              <a:gd name="connsiteY30" fmla="*/ 686 h 10000"/>
              <a:gd name="connsiteX31" fmla="*/ 2410 w 10000"/>
              <a:gd name="connsiteY31" fmla="*/ 1251 h 10000"/>
              <a:gd name="connsiteX32" fmla="*/ 2476 w 10000"/>
              <a:gd name="connsiteY32" fmla="*/ 1943 h 10000"/>
              <a:gd name="connsiteX33" fmla="*/ 2540 w 10000"/>
              <a:gd name="connsiteY33" fmla="*/ 2509 h 10000"/>
              <a:gd name="connsiteX34" fmla="*/ 2624 w 10000"/>
              <a:gd name="connsiteY34" fmla="*/ 3053 h 10000"/>
              <a:gd name="connsiteX35" fmla="*/ 2734 w 10000"/>
              <a:gd name="connsiteY35" fmla="*/ 3583 h 10000"/>
              <a:gd name="connsiteX36" fmla="*/ 2819 w 10000"/>
              <a:gd name="connsiteY36" fmla="*/ 3887 h 10000"/>
              <a:gd name="connsiteX37" fmla="*/ 2885 w 10000"/>
              <a:gd name="connsiteY37" fmla="*/ 4042 h 10000"/>
              <a:gd name="connsiteX38" fmla="*/ 2987 w 10000"/>
              <a:gd name="connsiteY38" fmla="*/ 4184 h 10000"/>
              <a:gd name="connsiteX39" fmla="*/ 3048 w 10000"/>
              <a:gd name="connsiteY39" fmla="*/ 4148 h 10000"/>
              <a:gd name="connsiteX40" fmla="*/ 3111 w 10000"/>
              <a:gd name="connsiteY40" fmla="*/ 4113 h 10000"/>
              <a:gd name="connsiteX41" fmla="*/ 3196 w 10000"/>
              <a:gd name="connsiteY41" fmla="*/ 4099 h 10000"/>
              <a:gd name="connsiteX42" fmla="*/ 3302 w 10000"/>
              <a:gd name="connsiteY42" fmla="*/ 4608 h 10000"/>
              <a:gd name="connsiteX43" fmla="*/ 3389 w 10000"/>
              <a:gd name="connsiteY43" fmla="*/ 4961 h 10000"/>
              <a:gd name="connsiteX44" fmla="*/ 3476 w 10000"/>
              <a:gd name="connsiteY44" fmla="*/ 5491 h 10000"/>
              <a:gd name="connsiteX45" fmla="*/ 3520 w 10000"/>
              <a:gd name="connsiteY45" fmla="*/ 6057 h 10000"/>
              <a:gd name="connsiteX46" fmla="*/ 3624 w 10000"/>
              <a:gd name="connsiteY46" fmla="*/ 6537 h 10000"/>
              <a:gd name="connsiteX47" fmla="*/ 3693 w 10000"/>
              <a:gd name="connsiteY47" fmla="*/ 6926 h 10000"/>
              <a:gd name="connsiteX48" fmla="*/ 3798 w 10000"/>
              <a:gd name="connsiteY48" fmla="*/ 7456 h 10000"/>
              <a:gd name="connsiteX49" fmla="*/ 3859 w 10000"/>
              <a:gd name="connsiteY49" fmla="*/ 7597 h 10000"/>
              <a:gd name="connsiteX50" fmla="*/ 3925 w 10000"/>
              <a:gd name="connsiteY50" fmla="*/ 7774 h 10000"/>
              <a:gd name="connsiteX51" fmla="*/ 4008 w 10000"/>
              <a:gd name="connsiteY51" fmla="*/ 8092 h 10000"/>
              <a:gd name="connsiteX52" fmla="*/ 4093 w 10000"/>
              <a:gd name="connsiteY52" fmla="*/ 8424 h 10000"/>
              <a:gd name="connsiteX53" fmla="*/ 4177 w 10000"/>
              <a:gd name="connsiteY53" fmla="*/ 8777 h 10000"/>
              <a:gd name="connsiteX54" fmla="*/ 4262 w 10000"/>
              <a:gd name="connsiteY54" fmla="*/ 8919 h 10000"/>
              <a:gd name="connsiteX55" fmla="*/ 5399 w 10000"/>
              <a:gd name="connsiteY55" fmla="*/ 6611 h 10000"/>
              <a:gd name="connsiteX56" fmla="*/ 7013 w 10000"/>
              <a:gd name="connsiteY56" fmla="*/ 7299 h 10000"/>
              <a:gd name="connsiteX57" fmla="*/ 10000 w 10000"/>
              <a:gd name="connsiteY57" fmla="*/ 9046 h 10000"/>
              <a:gd name="connsiteX58" fmla="*/ 9986 w 10000"/>
              <a:gd name="connsiteY58" fmla="*/ 10000 h 10000"/>
              <a:gd name="connsiteX0" fmla="*/ 0 w 10000"/>
              <a:gd name="connsiteY0" fmla="*/ 9894 h 10000"/>
              <a:gd name="connsiteX1" fmla="*/ 85 w 10000"/>
              <a:gd name="connsiteY1" fmla="*/ 9399 h 10000"/>
              <a:gd name="connsiteX2" fmla="*/ 165 w 10000"/>
              <a:gd name="connsiteY2" fmla="*/ 8989 h 10000"/>
              <a:gd name="connsiteX3" fmla="*/ 226 w 10000"/>
              <a:gd name="connsiteY3" fmla="*/ 8940 h 10000"/>
              <a:gd name="connsiteX4" fmla="*/ 311 w 10000"/>
              <a:gd name="connsiteY4" fmla="*/ 8905 h 10000"/>
              <a:gd name="connsiteX5" fmla="*/ 372 w 10000"/>
              <a:gd name="connsiteY5" fmla="*/ 8869 h 10000"/>
              <a:gd name="connsiteX6" fmla="*/ 457 w 10000"/>
              <a:gd name="connsiteY6" fmla="*/ 8834 h 10000"/>
              <a:gd name="connsiteX7" fmla="*/ 539 w 10000"/>
              <a:gd name="connsiteY7" fmla="*/ 8799 h 10000"/>
              <a:gd name="connsiteX8" fmla="*/ 621 w 10000"/>
              <a:gd name="connsiteY8" fmla="*/ 8763 h 10000"/>
              <a:gd name="connsiteX9" fmla="*/ 728 w 10000"/>
              <a:gd name="connsiteY9" fmla="*/ 8530 h 10000"/>
              <a:gd name="connsiteX10" fmla="*/ 784 w 10000"/>
              <a:gd name="connsiteY10" fmla="*/ 7929 h 10000"/>
              <a:gd name="connsiteX11" fmla="*/ 842 w 10000"/>
              <a:gd name="connsiteY11" fmla="*/ 7717 h 10000"/>
              <a:gd name="connsiteX12" fmla="*/ 944 w 10000"/>
              <a:gd name="connsiteY12" fmla="*/ 7102 h 10000"/>
              <a:gd name="connsiteX13" fmla="*/ 1005 w 10000"/>
              <a:gd name="connsiteY13" fmla="*/ 6693 h 10000"/>
              <a:gd name="connsiteX14" fmla="*/ 1087 w 10000"/>
              <a:gd name="connsiteY14" fmla="*/ 6254 h 10000"/>
              <a:gd name="connsiteX15" fmla="*/ 1148 w 10000"/>
              <a:gd name="connsiteY15" fmla="*/ 5845 h 10000"/>
              <a:gd name="connsiteX16" fmla="*/ 1228 w 10000"/>
              <a:gd name="connsiteY16" fmla="*/ 5244 h 10000"/>
              <a:gd name="connsiteX17" fmla="*/ 1306 w 10000"/>
              <a:gd name="connsiteY17" fmla="*/ 4431 h 10000"/>
              <a:gd name="connsiteX18" fmla="*/ 1405 w 10000"/>
              <a:gd name="connsiteY18" fmla="*/ 3830 h 10000"/>
              <a:gd name="connsiteX19" fmla="*/ 1462 w 10000"/>
              <a:gd name="connsiteY19" fmla="*/ 3216 h 10000"/>
              <a:gd name="connsiteX20" fmla="*/ 1544 w 10000"/>
              <a:gd name="connsiteY20" fmla="*/ 2792 h 10000"/>
              <a:gd name="connsiteX21" fmla="*/ 1605 w 10000"/>
              <a:gd name="connsiteY21" fmla="*/ 2205 h 10000"/>
              <a:gd name="connsiteX22" fmla="*/ 1685 w 10000"/>
              <a:gd name="connsiteY22" fmla="*/ 1746 h 10000"/>
              <a:gd name="connsiteX23" fmla="*/ 1768 w 10000"/>
              <a:gd name="connsiteY23" fmla="*/ 1357 h 10000"/>
              <a:gd name="connsiteX24" fmla="*/ 1845 w 10000"/>
              <a:gd name="connsiteY24" fmla="*/ 919 h 10000"/>
              <a:gd name="connsiteX25" fmla="*/ 1951 w 10000"/>
              <a:gd name="connsiteY25" fmla="*/ 898 h 10000"/>
              <a:gd name="connsiteX26" fmla="*/ 2031 w 10000"/>
              <a:gd name="connsiteY26" fmla="*/ 459 h 10000"/>
              <a:gd name="connsiteX27" fmla="*/ 2111 w 10000"/>
              <a:gd name="connsiteY27" fmla="*/ 49 h 10000"/>
              <a:gd name="connsiteX28" fmla="*/ 2193 w 10000"/>
              <a:gd name="connsiteY28" fmla="*/ 0 h 10000"/>
              <a:gd name="connsiteX29" fmla="*/ 2281 w 10000"/>
              <a:gd name="connsiteY29" fmla="*/ 332 h 10000"/>
              <a:gd name="connsiteX30" fmla="*/ 2347 w 10000"/>
              <a:gd name="connsiteY30" fmla="*/ 686 h 10000"/>
              <a:gd name="connsiteX31" fmla="*/ 2410 w 10000"/>
              <a:gd name="connsiteY31" fmla="*/ 1251 h 10000"/>
              <a:gd name="connsiteX32" fmla="*/ 2476 w 10000"/>
              <a:gd name="connsiteY32" fmla="*/ 1943 h 10000"/>
              <a:gd name="connsiteX33" fmla="*/ 2540 w 10000"/>
              <a:gd name="connsiteY33" fmla="*/ 2509 h 10000"/>
              <a:gd name="connsiteX34" fmla="*/ 2624 w 10000"/>
              <a:gd name="connsiteY34" fmla="*/ 3053 h 10000"/>
              <a:gd name="connsiteX35" fmla="*/ 2734 w 10000"/>
              <a:gd name="connsiteY35" fmla="*/ 3583 h 10000"/>
              <a:gd name="connsiteX36" fmla="*/ 2819 w 10000"/>
              <a:gd name="connsiteY36" fmla="*/ 3887 h 10000"/>
              <a:gd name="connsiteX37" fmla="*/ 2885 w 10000"/>
              <a:gd name="connsiteY37" fmla="*/ 4042 h 10000"/>
              <a:gd name="connsiteX38" fmla="*/ 2987 w 10000"/>
              <a:gd name="connsiteY38" fmla="*/ 4184 h 10000"/>
              <a:gd name="connsiteX39" fmla="*/ 3048 w 10000"/>
              <a:gd name="connsiteY39" fmla="*/ 4148 h 10000"/>
              <a:gd name="connsiteX40" fmla="*/ 3111 w 10000"/>
              <a:gd name="connsiteY40" fmla="*/ 4113 h 10000"/>
              <a:gd name="connsiteX41" fmla="*/ 3196 w 10000"/>
              <a:gd name="connsiteY41" fmla="*/ 4099 h 10000"/>
              <a:gd name="connsiteX42" fmla="*/ 3302 w 10000"/>
              <a:gd name="connsiteY42" fmla="*/ 4608 h 10000"/>
              <a:gd name="connsiteX43" fmla="*/ 3389 w 10000"/>
              <a:gd name="connsiteY43" fmla="*/ 4961 h 10000"/>
              <a:gd name="connsiteX44" fmla="*/ 3476 w 10000"/>
              <a:gd name="connsiteY44" fmla="*/ 5491 h 10000"/>
              <a:gd name="connsiteX45" fmla="*/ 3520 w 10000"/>
              <a:gd name="connsiteY45" fmla="*/ 6057 h 10000"/>
              <a:gd name="connsiteX46" fmla="*/ 3624 w 10000"/>
              <a:gd name="connsiteY46" fmla="*/ 6537 h 10000"/>
              <a:gd name="connsiteX47" fmla="*/ 3693 w 10000"/>
              <a:gd name="connsiteY47" fmla="*/ 6926 h 10000"/>
              <a:gd name="connsiteX48" fmla="*/ 3798 w 10000"/>
              <a:gd name="connsiteY48" fmla="*/ 7456 h 10000"/>
              <a:gd name="connsiteX49" fmla="*/ 3859 w 10000"/>
              <a:gd name="connsiteY49" fmla="*/ 7597 h 10000"/>
              <a:gd name="connsiteX50" fmla="*/ 3925 w 10000"/>
              <a:gd name="connsiteY50" fmla="*/ 7774 h 10000"/>
              <a:gd name="connsiteX51" fmla="*/ 4008 w 10000"/>
              <a:gd name="connsiteY51" fmla="*/ 8092 h 10000"/>
              <a:gd name="connsiteX52" fmla="*/ 4177 w 10000"/>
              <a:gd name="connsiteY52" fmla="*/ 8777 h 10000"/>
              <a:gd name="connsiteX53" fmla="*/ 4262 w 10000"/>
              <a:gd name="connsiteY53" fmla="*/ 8919 h 10000"/>
              <a:gd name="connsiteX54" fmla="*/ 5399 w 10000"/>
              <a:gd name="connsiteY54" fmla="*/ 6611 h 10000"/>
              <a:gd name="connsiteX55" fmla="*/ 7013 w 10000"/>
              <a:gd name="connsiteY55" fmla="*/ 7299 h 10000"/>
              <a:gd name="connsiteX56" fmla="*/ 10000 w 10000"/>
              <a:gd name="connsiteY56" fmla="*/ 9046 h 10000"/>
              <a:gd name="connsiteX57" fmla="*/ 9986 w 10000"/>
              <a:gd name="connsiteY57" fmla="*/ 10000 h 10000"/>
              <a:gd name="connsiteX0" fmla="*/ 0 w 10000"/>
              <a:gd name="connsiteY0" fmla="*/ 9894 h 10000"/>
              <a:gd name="connsiteX1" fmla="*/ 85 w 10000"/>
              <a:gd name="connsiteY1" fmla="*/ 9399 h 10000"/>
              <a:gd name="connsiteX2" fmla="*/ 165 w 10000"/>
              <a:gd name="connsiteY2" fmla="*/ 8989 h 10000"/>
              <a:gd name="connsiteX3" fmla="*/ 226 w 10000"/>
              <a:gd name="connsiteY3" fmla="*/ 8940 h 10000"/>
              <a:gd name="connsiteX4" fmla="*/ 311 w 10000"/>
              <a:gd name="connsiteY4" fmla="*/ 8905 h 10000"/>
              <a:gd name="connsiteX5" fmla="*/ 372 w 10000"/>
              <a:gd name="connsiteY5" fmla="*/ 8869 h 10000"/>
              <a:gd name="connsiteX6" fmla="*/ 457 w 10000"/>
              <a:gd name="connsiteY6" fmla="*/ 8834 h 10000"/>
              <a:gd name="connsiteX7" fmla="*/ 539 w 10000"/>
              <a:gd name="connsiteY7" fmla="*/ 8799 h 10000"/>
              <a:gd name="connsiteX8" fmla="*/ 621 w 10000"/>
              <a:gd name="connsiteY8" fmla="*/ 8763 h 10000"/>
              <a:gd name="connsiteX9" fmla="*/ 728 w 10000"/>
              <a:gd name="connsiteY9" fmla="*/ 8530 h 10000"/>
              <a:gd name="connsiteX10" fmla="*/ 784 w 10000"/>
              <a:gd name="connsiteY10" fmla="*/ 7929 h 10000"/>
              <a:gd name="connsiteX11" fmla="*/ 842 w 10000"/>
              <a:gd name="connsiteY11" fmla="*/ 7717 h 10000"/>
              <a:gd name="connsiteX12" fmla="*/ 944 w 10000"/>
              <a:gd name="connsiteY12" fmla="*/ 7102 h 10000"/>
              <a:gd name="connsiteX13" fmla="*/ 1005 w 10000"/>
              <a:gd name="connsiteY13" fmla="*/ 6693 h 10000"/>
              <a:gd name="connsiteX14" fmla="*/ 1087 w 10000"/>
              <a:gd name="connsiteY14" fmla="*/ 6254 h 10000"/>
              <a:gd name="connsiteX15" fmla="*/ 1148 w 10000"/>
              <a:gd name="connsiteY15" fmla="*/ 5845 h 10000"/>
              <a:gd name="connsiteX16" fmla="*/ 1228 w 10000"/>
              <a:gd name="connsiteY16" fmla="*/ 5244 h 10000"/>
              <a:gd name="connsiteX17" fmla="*/ 1306 w 10000"/>
              <a:gd name="connsiteY17" fmla="*/ 4431 h 10000"/>
              <a:gd name="connsiteX18" fmla="*/ 1405 w 10000"/>
              <a:gd name="connsiteY18" fmla="*/ 3830 h 10000"/>
              <a:gd name="connsiteX19" fmla="*/ 1462 w 10000"/>
              <a:gd name="connsiteY19" fmla="*/ 3216 h 10000"/>
              <a:gd name="connsiteX20" fmla="*/ 1544 w 10000"/>
              <a:gd name="connsiteY20" fmla="*/ 2792 h 10000"/>
              <a:gd name="connsiteX21" fmla="*/ 1605 w 10000"/>
              <a:gd name="connsiteY21" fmla="*/ 2205 h 10000"/>
              <a:gd name="connsiteX22" fmla="*/ 1685 w 10000"/>
              <a:gd name="connsiteY22" fmla="*/ 1746 h 10000"/>
              <a:gd name="connsiteX23" fmla="*/ 1768 w 10000"/>
              <a:gd name="connsiteY23" fmla="*/ 1357 h 10000"/>
              <a:gd name="connsiteX24" fmla="*/ 1845 w 10000"/>
              <a:gd name="connsiteY24" fmla="*/ 919 h 10000"/>
              <a:gd name="connsiteX25" fmla="*/ 1951 w 10000"/>
              <a:gd name="connsiteY25" fmla="*/ 898 h 10000"/>
              <a:gd name="connsiteX26" fmla="*/ 2031 w 10000"/>
              <a:gd name="connsiteY26" fmla="*/ 459 h 10000"/>
              <a:gd name="connsiteX27" fmla="*/ 2111 w 10000"/>
              <a:gd name="connsiteY27" fmla="*/ 49 h 10000"/>
              <a:gd name="connsiteX28" fmla="*/ 2193 w 10000"/>
              <a:gd name="connsiteY28" fmla="*/ 0 h 10000"/>
              <a:gd name="connsiteX29" fmla="*/ 2281 w 10000"/>
              <a:gd name="connsiteY29" fmla="*/ 332 h 10000"/>
              <a:gd name="connsiteX30" fmla="*/ 2347 w 10000"/>
              <a:gd name="connsiteY30" fmla="*/ 686 h 10000"/>
              <a:gd name="connsiteX31" fmla="*/ 2410 w 10000"/>
              <a:gd name="connsiteY31" fmla="*/ 1251 h 10000"/>
              <a:gd name="connsiteX32" fmla="*/ 2476 w 10000"/>
              <a:gd name="connsiteY32" fmla="*/ 1943 h 10000"/>
              <a:gd name="connsiteX33" fmla="*/ 2540 w 10000"/>
              <a:gd name="connsiteY33" fmla="*/ 2509 h 10000"/>
              <a:gd name="connsiteX34" fmla="*/ 2624 w 10000"/>
              <a:gd name="connsiteY34" fmla="*/ 3053 h 10000"/>
              <a:gd name="connsiteX35" fmla="*/ 2734 w 10000"/>
              <a:gd name="connsiteY35" fmla="*/ 3583 h 10000"/>
              <a:gd name="connsiteX36" fmla="*/ 2819 w 10000"/>
              <a:gd name="connsiteY36" fmla="*/ 3887 h 10000"/>
              <a:gd name="connsiteX37" fmla="*/ 2885 w 10000"/>
              <a:gd name="connsiteY37" fmla="*/ 4042 h 10000"/>
              <a:gd name="connsiteX38" fmla="*/ 2987 w 10000"/>
              <a:gd name="connsiteY38" fmla="*/ 4184 h 10000"/>
              <a:gd name="connsiteX39" fmla="*/ 3048 w 10000"/>
              <a:gd name="connsiteY39" fmla="*/ 4148 h 10000"/>
              <a:gd name="connsiteX40" fmla="*/ 3111 w 10000"/>
              <a:gd name="connsiteY40" fmla="*/ 4113 h 10000"/>
              <a:gd name="connsiteX41" fmla="*/ 3196 w 10000"/>
              <a:gd name="connsiteY41" fmla="*/ 4099 h 10000"/>
              <a:gd name="connsiteX42" fmla="*/ 3302 w 10000"/>
              <a:gd name="connsiteY42" fmla="*/ 4608 h 10000"/>
              <a:gd name="connsiteX43" fmla="*/ 3389 w 10000"/>
              <a:gd name="connsiteY43" fmla="*/ 4961 h 10000"/>
              <a:gd name="connsiteX44" fmla="*/ 3476 w 10000"/>
              <a:gd name="connsiteY44" fmla="*/ 5491 h 10000"/>
              <a:gd name="connsiteX45" fmla="*/ 3520 w 10000"/>
              <a:gd name="connsiteY45" fmla="*/ 6057 h 10000"/>
              <a:gd name="connsiteX46" fmla="*/ 3624 w 10000"/>
              <a:gd name="connsiteY46" fmla="*/ 6537 h 10000"/>
              <a:gd name="connsiteX47" fmla="*/ 3693 w 10000"/>
              <a:gd name="connsiteY47" fmla="*/ 6926 h 10000"/>
              <a:gd name="connsiteX48" fmla="*/ 3859 w 10000"/>
              <a:gd name="connsiteY48" fmla="*/ 7597 h 10000"/>
              <a:gd name="connsiteX49" fmla="*/ 3925 w 10000"/>
              <a:gd name="connsiteY49" fmla="*/ 7774 h 10000"/>
              <a:gd name="connsiteX50" fmla="*/ 4008 w 10000"/>
              <a:gd name="connsiteY50" fmla="*/ 8092 h 10000"/>
              <a:gd name="connsiteX51" fmla="*/ 4177 w 10000"/>
              <a:gd name="connsiteY51" fmla="*/ 8777 h 10000"/>
              <a:gd name="connsiteX52" fmla="*/ 4262 w 10000"/>
              <a:gd name="connsiteY52" fmla="*/ 8919 h 10000"/>
              <a:gd name="connsiteX53" fmla="*/ 5399 w 10000"/>
              <a:gd name="connsiteY53" fmla="*/ 6611 h 10000"/>
              <a:gd name="connsiteX54" fmla="*/ 7013 w 10000"/>
              <a:gd name="connsiteY54" fmla="*/ 7299 h 10000"/>
              <a:gd name="connsiteX55" fmla="*/ 10000 w 10000"/>
              <a:gd name="connsiteY55" fmla="*/ 9046 h 10000"/>
              <a:gd name="connsiteX56" fmla="*/ 9986 w 10000"/>
              <a:gd name="connsiteY56" fmla="*/ 10000 h 10000"/>
              <a:gd name="connsiteX0" fmla="*/ 0 w 10000"/>
              <a:gd name="connsiteY0" fmla="*/ 9894 h 10000"/>
              <a:gd name="connsiteX1" fmla="*/ 85 w 10000"/>
              <a:gd name="connsiteY1" fmla="*/ 9399 h 10000"/>
              <a:gd name="connsiteX2" fmla="*/ 165 w 10000"/>
              <a:gd name="connsiteY2" fmla="*/ 8989 h 10000"/>
              <a:gd name="connsiteX3" fmla="*/ 226 w 10000"/>
              <a:gd name="connsiteY3" fmla="*/ 8940 h 10000"/>
              <a:gd name="connsiteX4" fmla="*/ 311 w 10000"/>
              <a:gd name="connsiteY4" fmla="*/ 8905 h 10000"/>
              <a:gd name="connsiteX5" fmla="*/ 372 w 10000"/>
              <a:gd name="connsiteY5" fmla="*/ 8869 h 10000"/>
              <a:gd name="connsiteX6" fmla="*/ 457 w 10000"/>
              <a:gd name="connsiteY6" fmla="*/ 8834 h 10000"/>
              <a:gd name="connsiteX7" fmla="*/ 539 w 10000"/>
              <a:gd name="connsiteY7" fmla="*/ 8799 h 10000"/>
              <a:gd name="connsiteX8" fmla="*/ 621 w 10000"/>
              <a:gd name="connsiteY8" fmla="*/ 8763 h 10000"/>
              <a:gd name="connsiteX9" fmla="*/ 728 w 10000"/>
              <a:gd name="connsiteY9" fmla="*/ 8530 h 10000"/>
              <a:gd name="connsiteX10" fmla="*/ 784 w 10000"/>
              <a:gd name="connsiteY10" fmla="*/ 7929 h 10000"/>
              <a:gd name="connsiteX11" fmla="*/ 842 w 10000"/>
              <a:gd name="connsiteY11" fmla="*/ 7717 h 10000"/>
              <a:gd name="connsiteX12" fmla="*/ 944 w 10000"/>
              <a:gd name="connsiteY12" fmla="*/ 7102 h 10000"/>
              <a:gd name="connsiteX13" fmla="*/ 1005 w 10000"/>
              <a:gd name="connsiteY13" fmla="*/ 6693 h 10000"/>
              <a:gd name="connsiteX14" fmla="*/ 1087 w 10000"/>
              <a:gd name="connsiteY14" fmla="*/ 6254 h 10000"/>
              <a:gd name="connsiteX15" fmla="*/ 1148 w 10000"/>
              <a:gd name="connsiteY15" fmla="*/ 5845 h 10000"/>
              <a:gd name="connsiteX16" fmla="*/ 1228 w 10000"/>
              <a:gd name="connsiteY16" fmla="*/ 5244 h 10000"/>
              <a:gd name="connsiteX17" fmla="*/ 1306 w 10000"/>
              <a:gd name="connsiteY17" fmla="*/ 4431 h 10000"/>
              <a:gd name="connsiteX18" fmla="*/ 1405 w 10000"/>
              <a:gd name="connsiteY18" fmla="*/ 3830 h 10000"/>
              <a:gd name="connsiteX19" fmla="*/ 1462 w 10000"/>
              <a:gd name="connsiteY19" fmla="*/ 3216 h 10000"/>
              <a:gd name="connsiteX20" fmla="*/ 1544 w 10000"/>
              <a:gd name="connsiteY20" fmla="*/ 2792 h 10000"/>
              <a:gd name="connsiteX21" fmla="*/ 1605 w 10000"/>
              <a:gd name="connsiteY21" fmla="*/ 2205 h 10000"/>
              <a:gd name="connsiteX22" fmla="*/ 1685 w 10000"/>
              <a:gd name="connsiteY22" fmla="*/ 1746 h 10000"/>
              <a:gd name="connsiteX23" fmla="*/ 1768 w 10000"/>
              <a:gd name="connsiteY23" fmla="*/ 1357 h 10000"/>
              <a:gd name="connsiteX24" fmla="*/ 1845 w 10000"/>
              <a:gd name="connsiteY24" fmla="*/ 919 h 10000"/>
              <a:gd name="connsiteX25" fmla="*/ 1951 w 10000"/>
              <a:gd name="connsiteY25" fmla="*/ 898 h 10000"/>
              <a:gd name="connsiteX26" fmla="*/ 2031 w 10000"/>
              <a:gd name="connsiteY26" fmla="*/ 459 h 10000"/>
              <a:gd name="connsiteX27" fmla="*/ 2111 w 10000"/>
              <a:gd name="connsiteY27" fmla="*/ 49 h 10000"/>
              <a:gd name="connsiteX28" fmla="*/ 2193 w 10000"/>
              <a:gd name="connsiteY28" fmla="*/ 0 h 10000"/>
              <a:gd name="connsiteX29" fmla="*/ 2281 w 10000"/>
              <a:gd name="connsiteY29" fmla="*/ 332 h 10000"/>
              <a:gd name="connsiteX30" fmla="*/ 2347 w 10000"/>
              <a:gd name="connsiteY30" fmla="*/ 686 h 10000"/>
              <a:gd name="connsiteX31" fmla="*/ 2410 w 10000"/>
              <a:gd name="connsiteY31" fmla="*/ 1251 h 10000"/>
              <a:gd name="connsiteX32" fmla="*/ 2476 w 10000"/>
              <a:gd name="connsiteY32" fmla="*/ 1943 h 10000"/>
              <a:gd name="connsiteX33" fmla="*/ 2540 w 10000"/>
              <a:gd name="connsiteY33" fmla="*/ 2509 h 10000"/>
              <a:gd name="connsiteX34" fmla="*/ 2624 w 10000"/>
              <a:gd name="connsiteY34" fmla="*/ 3053 h 10000"/>
              <a:gd name="connsiteX35" fmla="*/ 2734 w 10000"/>
              <a:gd name="connsiteY35" fmla="*/ 3583 h 10000"/>
              <a:gd name="connsiteX36" fmla="*/ 2819 w 10000"/>
              <a:gd name="connsiteY36" fmla="*/ 3887 h 10000"/>
              <a:gd name="connsiteX37" fmla="*/ 2885 w 10000"/>
              <a:gd name="connsiteY37" fmla="*/ 4042 h 10000"/>
              <a:gd name="connsiteX38" fmla="*/ 2987 w 10000"/>
              <a:gd name="connsiteY38" fmla="*/ 4184 h 10000"/>
              <a:gd name="connsiteX39" fmla="*/ 3048 w 10000"/>
              <a:gd name="connsiteY39" fmla="*/ 4148 h 10000"/>
              <a:gd name="connsiteX40" fmla="*/ 3111 w 10000"/>
              <a:gd name="connsiteY40" fmla="*/ 4113 h 10000"/>
              <a:gd name="connsiteX41" fmla="*/ 3196 w 10000"/>
              <a:gd name="connsiteY41" fmla="*/ 4099 h 10000"/>
              <a:gd name="connsiteX42" fmla="*/ 3302 w 10000"/>
              <a:gd name="connsiteY42" fmla="*/ 4608 h 10000"/>
              <a:gd name="connsiteX43" fmla="*/ 3389 w 10000"/>
              <a:gd name="connsiteY43" fmla="*/ 4961 h 10000"/>
              <a:gd name="connsiteX44" fmla="*/ 3476 w 10000"/>
              <a:gd name="connsiteY44" fmla="*/ 5491 h 10000"/>
              <a:gd name="connsiteX45" fmla="*/ 3520 w 10000"/>
              <a:gd name="connsiteY45" fmla="*/ 6057 h 10000"/>
              <a:gd name="connsiteX46" fmla="*/ 3624 w 10000"/>
              <a:gd name="connsiteY46" fmla="*/ 6537 h 10000"/>
              <a:gd name="connsiteX47" fmla="*/ 3693 w 10000"/>
              <a:gd name="connsiteY47" fmla="*/ 6926 h 10000"/>
              <a:gd name="connsiteX48" fmla="*/ 3859 w 10000"/>
              <a:gd name="connsiteY48" fmla="*/ 7597 h 10000"/>
              <a:gd name="connsiteX49" fmla="*/ 3925 w 10000"/>
              <a:gd name="connsiteY49" fmla="*/ 7774 h 10000"/>
              <a:gd name="connsiteX50" fmla="*/ 4008 w 10000"/>
              <a:gd name="connsiteY50" fmla="*/ 8092 h 10000"/>
              <a:gd name="connsiteX51" fmla="*/ 4177 w 10000"/>
              <a:gd name="connsiteY51" fmla="*/ 8777 h 10000"/>
              <a:gd name="connsiteX52" fmla="*/ 4262 w 10000"/>
              <a:gd name="connsiteY52" fmla="*/ 8919 h 10000"/>
              <a:gd name="connsiteX53" fmla="*/ 5399 w 10000"/>
              <a:gd name="connsiteY53" fmla="*/ 6611 h 10000"/>
              <a:gd name="connsiteX54" fmla="*/ 7238 w 10000"/>
              <a:gd name="connsiteY54" fmla="*/ 6532 h 10000"/>
              <a:gd name="connsiteX55" fmla="*/ 10000 w 10000"/>
              <a:gd name="connsiteY55" fmla="*/ 9046 h 10000"/>
              <a:gd name="connsiteX56" fmla="*/ 9986 w 10000"/>
              <a:gd name="connsiteY56" fmla="*/ 10000 h 10000"/>
              <a:gd name="connsiteX0" fmla="*/ 0 w 10000"/>
              <a:gd name="connsiteY0" fmla="*/ 9894 h 10000"/>
              <a:gd name="connsiteX1" fmla="*/ 85 w 10000"/>
              <a:gd name="connsiteY1" fmla="*/ 9399 h 10000"/>
              <a:gd name="connsiteX2" fmla="*/ 165 w 10000"/>
              <a:gd name="connsiteY2" fmla="*/ 8989 h 10000"/>
              <a:gd name="connsiteX3" fmla="*/ 226 w 10000"/>
              <a:gd name="connsiteY3" fmla="*/ 8940 h 10000"/>
              <a:gd name="connsiteX4" fmla="*/ 311 w 10000"/>
              <a:gd name="connsiteY4" fmla="*/ 8905 h 10000"/>
              <a:gd name="connsiteX5" fmla="*/ 372 w 10000"/>
              <a:gd name="connsiteY5" fmla="*/ 8869 h 10000"/>
              <a:gd name="connsiteX6" fmla="*/ 457 w 10000"/>
              <a:gd name="connsiteY6" fmla="*/ 8834 h 10000"/>
              <a:gd name="connsiteX7" fmla="*/ 539 w 10000"/>
              <a:gd name="connsiteY7" fmla="*/ 8799 h 10000"/>
              <a:gd name="connsiteX8" fmla="*/ 621 w 10000"/>
              <a:gd name="connsiteY8" fmla="*/ 8763 h 10000"/>
              <a:gd name="connsiteX9" fmla="*/ 728 w 10000"/>
              <a:gd name="connsiteY9" fmla="*/ 8530 h 10000"/>
              <a:gd name="connsiteX10" fmla="*/ 784 w 10000"/>
              <a:gd name="connsiteY10" fmla="*/ 7929 h 10000"/>
              <a:gd name="connsiteX11" fmla="*/ 842 w 10000"/>
              <a:gd name="connsiteY11" fmla="*/ 7717 h 10000"/>
              <a:gd name="connsiteX12" fmla="*/ 944 w 10000"/>
              <a:gd name="connsiteY12" fmla="*/ 7102 h 10000"/>
              <a:gd name="connsiteX13" fmla="*/ 1005 w 10000"/>
              <a:gd name="connsiteY13" fmla="*/ 6693 h 10000"/>
              <a:gd name="connsiteX14" fmla="*/ 1087 w 10000"/>
              <a:gd name="connsiteY14" fmla="*/ 6254 h 10000"/>
              <a:gd name="connsiteX15" fmla="*/ 1148 w 10000"/>
              <a:gd name="connsiteY15" fmla="*/ 5845 h 10000"/>
              <a:gd name="connsiteX16" fmla="*/ 1228 w 10000"/>
              <a:gd name="connsiteY16" fmla="*/ 5244 h 10000"/>
              <a:gd name="connsiteX17" fmla="*/ 1306 w 10000"/>
              <a:gd name="connsiteY17" fmla="*/ 4431 h 10000"/>
              <a:gd name="connsiteX18" fmla="*/ 1405 w 10000"/>
              <a:gd name="connsiteY18" fmla="*/ 3830 h 10000"/>
              <a:gd name="connsiteX19" fmla="*/ 1462 w 10000"/>
              <a:gd name="connsiteY19" fmla="*/ 3216 h 10000"/>
              <a:gd name="connsiteX20" fmla="*/ 1544 w 10000"/>
              <a:gd name="connsiteY20" fmla="*/ 2792 h 10000"/>
              <a:gd name="connsiteX21" fmla="*/ 1605 w 10000"/>
              <a:gd name="connsiteY21" fmla="*/ 2205 h 10000"/>
              <a:gd name="connsiteX22" fmla="*/ 1685 w 10000"/>
              <a:gd name="connsiteY22" fmla="*/ 1746 h 10000"/>
              <a:gd name="connsiteX23" fmla="*/ 1768 w 10000"/>
              <a:gd name="connsiteY23" fmla="*/ 1357 h 10000"/>
              <a:gd name="connsiteX24" fmla="*/ 1845 w 10000"/>
              <a:gd name="connsiteY24" fmla="*/ 919 h 10000"/>
              <a:gd name="connsiteX25" fmla="*/ 1951 w 10000"/>
              <a:gd name="connsiteY25" fmla="*/ 898 h 10000"/>
              <a:gd name="connsiteX26" fmla="*/ 2031 w 10000"/>
              <a:gd name="connsiteY26" fmla="*/ 459 h 10000"/>
              <a:gd name="connsiteX27" fmla="*/ 2111 w 10000"/>
              <a:gd name="connsiteY27" fmla="*/ 49 h 10000"/>
              <a:gd name="connsiteX28" fmla="*/ 2193 w 10000"/>
              <a:gd name="connsiteY28" fmla="*/ 0 h 10000"/>
              <a:gd name="connsiteX29" fmla="*/ 2281 w 10000"/>
              <a:gd name="connsiteY29" fmla="*/ 332 h 10000"/>
              <a:gd name="connsiteX30" fmla="*/ 2347 w 10000"/>
              <a:gd name="connsiteY30" fmla="*/ 686 h 10000"/>
              <a:gd name="connsiteX31" fmla="*/ 2410 w 10000"/>
              <a:gd name="connsiteY31" fmla="*/ 1251 h 10000"/>
              <a:gd name="connsiteX32" fmla="*/ 2476 w 10000"/>
              <a:gd name="connsiteY32" fmla="*/ 1943 h 10000"/>
              <a:gd name="connsiteX33" fmla="*/ 2540 w 10000"/>
              <a:gd name="connsiteY33" fmla="*/ 2509 h 10000"/>
              <a:gd name="connsiteX34" fmla="*/ 2624 w 10000"/>
              <a:gd name="connsiteY34" fmla="*/ 3053 h 10000"/>
              <a:gd name="connsiteX35" fmla="*/ 2734 w 10000"/>
              <a:gd name="connsiteY35" fmla="*/ 3583 h 10000"/>
              <a:gd name="connsiteX36" fmla="*/ 2819 w 10000"/>
              <a:gd name="connsiteY36" fmla="*/ 3887 h 10000"/>
              <a:gd name="connsiteX37" fmla="*/ 2885 w 10000"/>
              <a:gd name="connsiteY37" fmla="*/ 4042 h 10000"/>
              <a:gd name="connsiteX38" fmla="*/ 2987 w 10000"/>
              <a:gd name="connsiteY38" fmla="*/ 4184 h 10000"/>
              <a:gd name="connsiteX39" fmla="*/ 3048 w 10000"/>
              <a:gd name="connsiteY39" fmla="*/ 4148 h 10000"/>
              <a:gd name="connsiteX40" fmla="*/ 3111 w 10000"/>
              <a:gd name="connsiteY40" fmla="*/ 4113 h 10000"/>
              <a:gd name="connsiteX41" fmla="*/ 3196 w 10000"/>
              <a:gd name="connsiteY41" fmla="*/ 4099 h 10000"/>
              <a:gd name="connsiteX42" fmla="*/ 3302 w 10000"/>
              <a:gd name="connsiteY42" fmla="*/ 4608 h 10000"/>
              <a:gd name="connsiteX43" fmla="*/ 3389 w 10000"/>
              <a:gd name="connsiteY43" fmla="*/ 4961 h 10000"/>
              <a:gd name="connsiteX44" fmla="*/ 3476 w 10000"/>
              <a:gd name="connsiteY44" fmla="*/ 5491 h 10000"/>
              <a:gd name="connsiteX45" fmla="*/ 3520 w 10000"/>
              <a:gd name="connsiteY45" fmla="*/ 6057 h 10000"/>
              <a:gd name="connsiteX46" fmla="*/ 3624 w 10000"/>
              <a:gd name="connsiteY46" fmla="*/ 6537 h 10000"/>
              <a:gd name="connsiteX47" fmla="*/ 3693 w 10000"/>
              <a:gd name="connsiteY47" fmla="*/ 6926 h 10000"/>
              <a:gd name="connsiteX48" fmla="*/ 3859 w 10000"/>
              <a:gd name="connsiteY48" fmla="*/ 7597 h 10000"/>
              <a:gd name="connsiteX49" fmla="*/ 3925 w 10000"/>
              <a:gd name="connsiteY49" fmla="*/ 7774 h 10000"/>
              <a:gd name="connsiteX50" fmla="*/ 4008 w 10000"/>
              <a:gd name="connsiteY50" fmla="*/ 8092 h 10000"/>
              <a:gd name="connsiteX51" fmla="*/ 4177 w 10000"/>
              <a:gd name="connsiteY51" fmla="*/ 8777 h 10000"/>
              <a:gd name="connsiteX52" fmla="*/ 4262 w 10000"/>
              <a:gd name="connsiteY52" fmla="*/ 8919 h 10000"/>
              <a:gd name="connsiteX53" fmla="*/ 5399 w 10000"/>
              <a:gd name="connsiteY53" fmla="*/ 6611 h 10000"/>
              <a:gd name="connsiteX54" fmla="*/ 7238 w 10000"/>
              <a:gd name="connsiteY54" fmla="*/ 6532 h 10000"/>
              <a:gd name="connsiteX55" fmla="*/ 10000 w 10000"/>
              <a:gd name="connsiteY55" fmla="*/ 9046 h 10000"/>
              <a:gd name="connsiteX56" fmla="*/ 9986 w 10000"/>
              <a:gd name="connsiteY56" fmla="*/ 10000 h 10000"/>
              <a:gd name="connsiteX0" fmla="*/ 0 w 10000"/>
              <a:gd name="connsiteY0" fmla="*/ 9894 h 10000"/>
              <a:gd name="connsiteX1" fmla="*/ 85 w 10000"/>
              <a:gd name="connsiteY1" fmla="*/ 9399 h 10000"/>
              <a:gd name="connsiteX2" fmla="*/ 165 w 10000"/>
              <a:gd name="connsiteY2" fmla="*/ 8989 h 10000"/>
              <a:gd name="connsiteX3" fmla="*/ 226 w 10000"/>
              <a:gd name="connsiteY3" fmla="*/ 8940 h 10000"/>
              <a:gd name="connsiteX4" fmla="*/ 311 w 10000"/>
              <a:gd name="connsiteY4" fmla="*/ 8905 h 10000"/>
              <a:gd name="connsiteX5" fmla="*/ 372 w 10000"/>
              <a:gd name="connsiteY5" fmla="*/ 8869 h 10000"/>
              <a:gd name="connsiteX6" fmla="*/ 457 w 10000"/>
              <a:gd name="connsiteY6" fmla="*/ 8834 h 10000"/>
              <a:gd name="connsiteX7" fmla="*/ 539 w 10000"/>
              <a:gd name="connsiteY7" fmla="*/ 8799 h 10000"/>
              <a:gd name="connsiteX8" fmla="*/ 621 w 10000"/>
              <a:gd name="connsiteY8" fmla="*/ 8763 h 10000"/>
              <a:gd name="connsiteX9" fmla="*/ 728 w 10000"/>
              <a:gd name="connsiteY9" fmla="*/ 8530 h 10000"/>
              <a:gd name="connsiteX10" fmla="*/ 784 w 10000"/>
              <a:gd name="connsiteY10" fmla="*/ 7929 h 10000"/>
              <a:gd name="connsiteX11" fmla="*/ 842 w 10000"/>
              <a:gd name="connsiteY11" fmla="*/ 7717 h 10000"/>
              <a:gd name="connsiteX12" fmla="*/ 944 w 10000"/>
              <a:gd name="connsiteY12" fmla="*/ 7102 h 10000"/>
              <a:gd name="connsiteX13" fmla="*/ 1005 w 10000"/>
              <a:gd name="connsiteY13" fmla="*/ 6693 h 10000"/>
              <a:gd name="connsiteX14" fmla="*/ 1087 w 10000"/>
              <a:gd name="connsiteY14" fmla="*/ 6254 h 10000"/>
              <a:gd name="connsiteX15" fmla="*/ 1148 w 10000"/>
              <a:gd name="connsiteY15" fmla="*/ 5845 h 10000"/>
              <a:gd name="connsiteX16" fmla="*/ 1228 w 10000"/>
              <a:gd name="connsiteY16" fmla="*/ 5244 h 10000"/>
              <a:gd name="connsiteX17" fmla="*/ 1306 w 10000"/>
              <a:gd name="connsiteY17" fmla="*/ 4431 h 10000"/>
              <a:gd name="connsiteX18" fmla="*/ 1405 w 10000"/>
              <a:gd name="connsiteY18" fmla="*/ 3830 h 10000"/>
              <a:gd name="connsiteX19" fmla="*/ 1462 w 10000"/>
              <a:gd name="connsiteY19" fmla="*/ 3216 h 10000"/>
              <a:gd name="connsiteX20" fmla="*/ 1544 w 10000"/>
              <a:gd name="connsiteY20" fmla="*/ 2792 h 10000"/>
              <a:gd name="connsiteX21" fmla="*/ 1605 w 10000"/>
              <a:gd name="connsiteY21" fmla="*/ 2205 h 10000"/>
              <a:gd name="connsiteX22" fmla="*/ 1685 w 10000"/>
              <a:gd name="connsiteY22" fmla="*/ 1746 h 10000"/>
              <a:gd name="connsiteX23" fmla="*/ 1768 w 10000"/>
              <a:gd name="connsiteY23" fmla="*/ 1357 h 10000"/>
              <a:gd name="connsiteX24" fmla="*/ 1845 w 10000"/>
              <a:gd name="connsiteY24" fmla="*/ 919 h 10000"/>
              <a:gd name="connsiteX25" fmla="*/ 1951 w 10000"/>
              <a:gd name="connsiteY25" fmla="*/ 898 h 10000"/>
              <a:gd name="connsiteX26" fmla="*/ 2031 w 10000"/>
              <a:gd name="connsiteY26" fmla="*/ 459 h 10000"/>
              <a:gd name="connsiteX27" fmla="*/ 2111 w 10000"/>
              <a:gd name="connsiteY27" fmla="*/ 49 h 10000"/>
              <a:gd name="connsiteX28" fmla="*/ 2193 w 10000"/>
              <a:gd name="connsiteY28" fmla="*/ 0 h 10000"/>
              <a:gd name="connsiteX29" fmla="*/ 2281 w 10000"/>
              <a:gd name="connsiteY29" fmla="*/ 332 h 10000"/>
              <a:gd name="connsiteX30" fmla="*/ 2347 w 10000"/>
              <a:gd name="connsiteY30" fmla="*/ 686 h 10000"/>
              <a:gd name="connsiteX31" fmla="*/ 2410 w 10000"/>
              <a:gd name="connsiteY31" fmla="*/ 1251 h 10000"/>
              <a:gd name="connsiteX32" fmla="*/ 2476 w 10000"/>
              <a:gd name="connsiteY32" fmla="*/ 1943 h 10000"/>
              <a:gd name="connsiteX33" fmla="*/ 2540 w 10000"/>
              <a:gd name="connsiteY33" fmla="*/ 2509 h 10000"/>
              <a:gd name="connsiteX34" fmla="*/ 2624 w 10000"/>
              <a:gd name="connsiteY34" fmla="*/ 3053 h 10000"/>
              <a:gd name="connsiteX35" fmla="*/ 2734 w 10000"/>
              <a:gd name="connsiteY35" fmla="*/ 3583 h 10000"/>
              <a:gd name="connsiteX36" fmla="*/ 2819 w 10000"/>
              <a:gd name="connsiteY36" fmla="*/ 3887 h 10000"/>
              <a:gd name="connsiteX37" fmla="*/ 2885 w 10000"/>
              <a:gd name="connsiteY37" fmla="*/ 4042 h 10000"/>
              <a:gd name="connsiteX38" fmla="*/ 2987 w 10000"/>
              <a:gd name="connsiteY38" fmla="*/ 4184 h 10000"/>
              <a:gd name="connsiteX39" fmla="*/ 3048 w 10000"/>
              <a:gd name="connsiteY39" fmla="*/ 4148 h 10000"/>
              <a:gd name="connsiteX40" fmla="*/ 3111 w 10000"/>
              <a:gd name="connsiteY40" fmla="*/ 4113 h 10000"/>
              <a:gd name="connsiteX41" fmla="*/ 3196 w 10000"/>
              <a:gd name="connsiteY41" fmla="*/ 4099 h 10000"/>
              <a:gd name="connsiteX42" fmla="*/ 3302 w 10000"/>
              <a:gd name="connsiteY42" fmla="*/ 4608 h 10000"/>
              <a:gd name="connsiteX43" fmla="*/ 3389 w 10000"/>
              <a:gd name="connsiteY43" fmla="*/ 4961 h 10000"/>
              <a:gd name="connsiteX44" fmla="*/ 3476 w 10000"/>
              <a:gd name="connsiteY44" fmla="*/ 5491 h 10000"/>
              <a:gd name="connsiteX45" fmla="*/ 3520 w 10000"/>
              <a:gd name="connsiteY45" fmla="*/ 6057 h 10000"/>
              <a:gd name="connsiteX46" fmla="*/ 3624 w 10000"/>
              <a:gd name="connsiteY46" fmla="*/ 6537 h 10000"/>
              <a:gd name="connsiteX47" fmla="*/ 3693 w 10000"/>
              <a:gd name="connsiteY47" fmla="*/ 6926 h 10000"/>
              <a:gd name="connsiteX48" fmla="*/ 3859 w 10000"/>
              <a:gd name="connsiteY48" fmla="*/ 7597 h 10000"/>
              <a:gd name="connsiteX49" fmla="*/ 3925 w 10000"/>
              <a:gd name="connsiteY49" fmla="*/ 7774 h 10000"/>
              <a:gd name="connsiteX50" fmla="*/ 4008 w 10000"/>
              <a:gd name="connsiteY50" fmla="*/ 8092 h 10000"/>
              <a:gd name="connsiteX51" fmla="*/ 4177 w 10000"/>
              <a:gd name="connsiteY51" fmla="*/ 8777 h 10000"/>
              <a:gd name="connsiteX52" fmla="*/ 4262 w 10000"/>
              <a:gd name="connsiteY52" fmla="*/ 8919 h 10000"/>
              <a:gd name="connsiteX53" fmla="*/ 5399 w 10000"/>
              <a:gd name="connsiteY53" fmla="*/ 6611 h 10000"/>
              <a:gd name="connsiteX54" fmla="*/ 7238 w 10000"/>
              <a:gd name="connsiteY54" fmla="*/ 6532 h 10000"/>
              <a:gd name="connsiteX55" fmla="*/ 10000 w 10000"/>
              <a:gd name="connsiteY55" fmla="*/ 9046 h 10000"/>
              <a:gd name="connsiteX56" fmla="*/ 9986 w 10000"/>
              <a:gd name="connsiteY56" fmla="*/ 10000 h 10000"/>
              <a:gd name="connsiteX0" fmla="*/ 0 w 10000"/>
              <a:gd name="connsiteY0" fmla="*/ 9894 h 10000"/>
              <a:gd name="connsiteX1" fmla="*/ 85 w 10000"/>
              <a:gd name="connsiteY1" fmla="*/ 9399 h 10000"/>
              <a:gd name="connsiteX2" fmla="*/ 165 w 10000"/>
              <a:gd name="connsiteY2" fmla="*/ 8989 h 10000"/>
              <a:gd name="connsiteX3" fmla="*/ 226 w 10000"/>
              <a:gd name="connsiteY3" fmla="*/ 8940 h 10000"/>
              <a:gd name="connsiteX4" fmla="*/ 311 w 10000"/>
              <a:gd name="connsiteY4" fmla="*/ 8905 h 10000"/>
              <a:gd name="connsiteX5" fmla="*/ 372 w 10000"/>
              <a:gd name="connsiteY5" fmla="*/ 8869 h 10000"/>
              <a:gd name="connsiteX6" fmla="*/ 457 w 10000"/>
              <a:gd name="connsiteY6" fmla="*/ 8834 h 10000"/>
              <a:gd name="connsiteX7" fmla="*/ 539 w 10000"/>
              <a:gd name="connsiteY7" fmla="*/ 8799 h 10000"/>
              <a:gd name="connsiteX8" fmla="*/ 621 w 10000"/>
              <a:gd name="connsiteY8" fmla="*/ 8763 h 10000"/>
              <a:gd name="connsiteX9" fmla="*/ 728 w 10000"/>
              <a:gd name="connsiteY9" fmla="*/ 8530 h 10000"/>
              <a:gd name="connsiteX10" fmla="*/ 784 w 10000"/>
              <a:gd name="connsiteY10" fmla="*/ 7929 h 10000"/>
              <a:gd name="connsiteX11" fmla="*/ 842 w 10000"/>
              <a:gd name="connsiteY11" fmla="*/ 7717 h 10000"/>
              <a:gd name="connsiteX12" fmla="*/ 944 w 10000"/>
              <a:gd name="connsiteY12" fmla="*/ 7102 h 10000"/>
              <a:gd name="connsiteX13" fmla="*/ 1005 w 10000"/>
              <a:gd name="connsiteY13" fmla="*/ 6693 h 10000"/>
              <a:gd name="connsiteX14" fmla="*/ 1087 w 10000"/>
              <a:gd name="connsiteY14" fmla="*/ 6254 h 10000"/>
              <a:gd name="connsiteX15" fmla="*/ 1148 w 10000"/>
              <a:gd name="connsiteY15" fmla="*/ 5845 h 10000"/>
              <a:gd name="connsiteX16" fmla="*/ 1228 w 10000"/>
              <a:gd name="connsiteY16" fmla="*/ 5244 h 10000"/>
              <a:gd name="connsiteX17" fmla="*/ 1306 w 10000"/>
              <a:gd name="connsiteY17" fmla="*/ 4431 h 10000"/>
              <a:gd name="connsiteX18" fmla="*/ 1405 w 10000"/>
              <a:gd name="connsiteY18" fmla="*/ 3830 h 10000"/>
              <a:gd name="connsiteX19" fmla="*/ 1462 w 10000"/>
              <a:gd name="connsiteY19" fmla="*/ 3216 h 10000"/>
              <a:gd name="connsiteX20" fmla="*/ 1544 w 10000"/>
              <a:gd name="connsiteY20" fmla="*/ 2792 h 10000"/>
              <a:gd name="connsiteX21" fmla="*/ 1605 w 10000"/>
              <a:gd name="connsiteY21" fmla="*/ 2205 h 10000"/>
              <a:gd name="connsiteX22" fmla="*/ 1685 w 10000"/>
              <a:gd name="connsiteY22" fmla="*/ 1746 h 10000"/>
              <a:gd name="connsiteX23" fmla="*/ 1768 w 10000"/>
              <a:gd name="connsiteY23" fmla="*/ 1357 h 10000"/>
              <a:gd name="connsiteX24" fmla="*/ 1845 w 10000"/>
              <a:gd name="connsiteY24" fmla="*/ 919 h 10000"/>
              <a:gd name="connsiteX25" fmla="*/ 1951 w 10000"/>
              <a:gd name="connsiteY25" fmla="*/ 898 h 10000"/>
              <a:gd name="connsiteX26" fmla="*/ 2031 w 10000"/>
              <a:gd name="connsiteY26" fmla="*/ 459 h 10000"/>
              <a:gd name="connsiteX27" fmla="*/ 2111 w 10000"/>
              <a:gd name="connsiteY27" fmla="*/ 49 h 10000"/>
              <a:gd name="connsiteX28" fmla="*/ 2193 w 10000"/>
              <a:gd name="connsiteY28" fmla="*/ 0 h 10000"/>
              <a:gd name="connsiteX29" fmla="*/ 2281 w 10000"/>
              <a:gd name="connsiteY29" fmla="*/ 332 h 10000"/>
              <a:gd name="connsiteX30" fmla="*/ 2347 w 10000"/>
              <a:gd name="connsiteY30" fmla="*/ 686 h 10000"/>
              <a:gd name="connsiteX31" fmla="*/ 2410 w 10000"/>
              <a:gd name="connsiteY31" fmla="*/ 1251 h 10000"/>
              <a:gd name="connsiteX32" fmla="*/ 2476 w 10000"/>
              <a:gd name="connsiteY32" fmla="*/ 1943 h 10000"/>
              <a:gd name="connsiteX33" fmla="*/ 2540 w 10000"/>
              <a:gd name="connsiteY33" fmla="*/ 2509 h 10000"/>
              <a:gd name="connsiteX34" fmla="*/ 2624 w 10000"/>
              <a:gd name="connsiteY34" fmla="*/ 3053 h 10000"/>
              <a:gd name="connsiteX35" fmla="*/ 2734 w 10000"/>
              <a:gd name="connsiteY35" fmla="*/ 3583 h 10000"/>
              <a:gd name="connsiteX36" fmla="*/ 2819 w 10000"/>
              <a:gd name="connsiteY36" fmla="*/ 3887 h 10000"/>
              <a:gd name="connsiteX37" fmla="*/ 2885 w 10000"/>
              <a:gd name="connsiteY37" fmla="*/ 4042 h 10000"/>
              <a:gd name="connsiteX38" fmla="*/ 2987 w 10000"/>
              <a:gd name="connsiteY38" fmla="*/ 4184 h 10000"/>
              <a:gd name="connsiteX39" fmla="*/ 3048 w 10000"/>
              <a:gd name="connsiteY39" fmla="*/ 4148 h 10000"/>
              <a:gd name="connsiteX40" fmla="*/ 3111 w 10000"/>
              <a:gd name="connsiteY40" fmla="*/ 4113 h 10000"/>
              <a:gd name="connsiteX41" fmla="*/ 3196 w 10000"/>
              <a:gd name="connsiteY41" fmla="*/ 4099 h 10000"/>
              <a:gd name="connsiteX42" fmla="*/ 3302 w 10000"/>
              <a:gd name="connsiteY42" fmla="*/ 4608 h 10000"/>
              <a:gd name="connsiteX43" fmla="*/ 3389 w 10000"/>
              <a:gd name="connsiteY43" fmla="*/ 4961 h 10000"/>
              <a:gd name="connsiteX44" fmla="*/ 3476 w 10000"/>
              <a:gd name="connsiteY44" fmla="*/ 5491 h 10000"/>
              <a:gd name="connsiteX45" fmla="*/ 3520 w 10000"/>
              <a:gd name="connsiteY45" fmla="*/ 6057 h 10000"/>
              <a:gd name="connsiteX46" fmla="*/ 3624 w 10000"/>
              <a:gd name="connsiteY46" fmla="*/ 6537 h 10000"/>
              <a:gd name="connsiteX47" fmla="*/ 3859 w 10000"/>
              <a:gd name="connsiteY47" fmla="*/ 7597 h 10000"/>
              <a:gd name="connsiteX48" fmla="*/ 3925 w 10000"/>
              <a:gd name="connsiteY48" fmla="*/ 7774 h 10000"/>
              <a:gd name="connsiteX49" fmla="*/ 4008 w 10000"/>
              <a:gd name="connsiteY49" fmla="*/ 8092 h 10000"/>
              <a:gd name="connsiteX50" fmla="*/ 4177 w 10000"/>
              <a:gd name="connsiteY50" fmla="*/ 8777 h 10000"/>
              <a:gd name="connsiteX51" fmla="*/ 4262 w 10000"/>
              <a:gd name="connsiteY51" fmla="*/ 8919 h 10000"/>
              <a:gd name="connsiteX52" fmla="*/ 5399 w 10000"/>
              <a:gd name="connsiteY52" fmla="*/ 6611 h 10000"/>
              <a:gd name="connsiteX53" fmla="*/ 7238 w 10000"/>
              <a:gd name="connsiteY53" fmla="*/ 6532 h 10000"/>
              <a:gd name="connsiteX54" fmla="*/ 10000 w 10000"/>
              <a:gd name="connsiteY54" fmla="*/ 9046 h 10000"/>
              <a:gd name="connsiteX55" fmla="*/ 9986 w 10000"/>
              <a:gd name="connsiteY55" fmla="*/ 10000 h 10000"/>
              <a:gd name="connsiteX0" fmla="*/ 0 w 10000"/>
              <a:gd name="connsiteY0" fmla="*/ 9894 h 10000"/>
              <a:gd name="connsiteX1" fmla="*/ 85 w 10000"/>
              <a:gd name="connsiteY1" fmla="*/ 9399 h 10000"/>
              <a:gd name="connsiteX2" fmla="*/ 165 w 10000"/>
              <a:gd name="connsiteY2" fmla="*/ 8989 h 10000"/>
              <a:gd name="connsiteX3" fmla="*/ 226 w 10000"/>
              <a:gd name="connsiteY3" fmla="*/ 8940 h 10000"/>
              <a:gd name="connsiteX4" fmla="*/ 311 w 10000"/>
              <a:gd name="connsiteY4" fmla="*/ 8905 h 10000"/>
              <a:gd name="connsiteX5" fmla="*/ 372 w 10000"/>
              <a:gd name="connsiteY5" fmla="*/ 8869 h 10000"/>
              <a:gd name="connsiteX6" fmla="*/ 457 w 10000"/>
              <a:gd name="connsiteY6" fmla="*/ 8834 h 10000"/>
              <a:gd name="connsiteX7" fmla="*/ 539 w 10000"/>
              <a:gd name="connsiteY7" fmla="*/ 8799 h 10000"/>
              <a:gd name="connsiteX8" fmla="*/ 621 w 10000"/>
              <a:gd name="connsiteY8" fmla="*/ 8763 h 10000"/>
              <a:gd name="connsiteX9" fmla="*/ 728 w 10000"/>
              <a:gd name="connsiteY9" fmla="*/ 8530 h 10000"/>
              <a:gd name="connsiteX10" fmla="*/ 784 w 10000"/>
              <a:gd name="connsiteY10" fmla="*/ 7929 h 10000"/>
              <a:gd name="connsiteX11" fmla="*/ 842 w 10000"/>
              <a:gd name="connsiteY11" fmla="*/ 7717 h 10000"/>
              <a:gd name="connsiteX12" fmla="*/ 944 w 10000"/>
              <a:gd name="connsiteY12" fmla="*/ 7102 h 10000"/>
              <a:gd name="connsiteX13" fmla="*/ 1005 w 10000"/>
              <a:gd name="connsiteY13" fmla="*/ 6693 h 10000"/>
              <a:gd name="connsiteX14" fmla="*/ 1087 w 10000"/>
              <a:gd name="connsiteY14" fmla="*/ 6254 h 10000"/>
              <a:gd name="connsiteX15" fmla="*/ 1148 w 10000"/>
              <a:gd name="connsiteY15" fmla="*/ 5845 h 10000"/>
              <a:gd name="connsiteX16" fmla="*/ 1228 w 10000"/>
              <a:gd name="connsiteY16" fmla="*/ 5244 h 10000"/>
              <a:gd name="connsiteX17" fmla="*/ 1306 w 10000"/>
              <a:gd name="connsiteY17" fmla="*/ 4431 h 10000"/>
              <a:gd name="connsiteX18" fmla="*/ 1405 w 10000"/>
              <a:gd name="connsiteY18" fmla="*/ 3830 h 10000"/>
              <a:gd name="connsiteX19" fmla="*/ 1462 w 10000"/>
              <a:gd name="connsiteY19" fmla="*/ 3216 h 10000"/>
              <a:gd name="connsiteX20" fmla="*/ 1544 w 10000"/>
              <a:gd name="connsiteY20" fmla="*/ 2792 h 10000"/>
              <a:gd name="connsiteX21" fmla="*/ 1605 w 10000"/>
              <a:gd name="connsiteY21" fmla="*/ 2205 h 10000"/>
              <a:gd name="connsiteX22" fmla="*/ 1685 w 10000"/>
              <a:gd name="connsiteY22" fmla="*/ 1746 h 10000"/>
              <a:gd name="connsiteX23" fmla="*/ 1768 w 10000"/>
              <a:gd name="connsiteY23" fmla="*/ 1357 h 10000"/>
              <a:gd name="connsiteX24" fmla="*/ 1845 w 10000"/>
              <a:gd name="connsiteY24" fmla="*/ 919 h 10000"/>
              <a:gd name="connsiteX25" fmla="*/ 1951 w 10000"/>
              <a:gd name="connsiteY25" fmla="*/ 898 h 10000"/>
              <a:gd name="connsiteX26" fmla="*/ 2031 w 10000"/>
              <a:gd name="connsiteY26" fmla="*/ 459 h 10000"/>
              <a:gd name="connsiteX27" fmla="*/ 2111 w 10000"/>
              <a:gd name="connsiteY27" fmla="*/ 49 h 10000"/>
              <a:gd name="connsiteX28" fmla="*/ 2193 w 10000"/>
              <a:gd name="connsiteY28" fmla="*/ 0 h 10000"/>
              <a:gd name="connsiteX29" fmla="*/ 2281 w 10000"/>
              <a:gd name="connsiteY29" fmla="*/ 332 h 10000"/>
              <a:gd name="connsiteX30" fmla="*/ 2347 w 10000"/>
              <a:gd name="connsiteY30" fmla="*/ 686 h 10000"/>
              <a:gd name="connsiteX31" fmla="*/ 2410 w 10000"/>
              <a:gd name="connsiteY31" fmla="*/ 1251 h 10000"/>
              <a:gd name="connsiteX32" fmla="*/ 2476 w 10000"/>
              <a:gd name="connsiteY32" fmla="*/ 1943 h 10000"/>
              <a:gd name="connsiteX33" fmla="*/ 2540 w 10000"/>
              <a:gd name="connsiteY33" fmla="*/ 2509 h 10000"/>
              <a:gd name="connsiteX34" fmla="*/ 2624 w 10000"/>
              <a:gd name="connsiteY34" fmla="*/ 3053 h 10000"/>
              <a:gd name="connsiteX35" fmla="*/ 2734 w 10000"/>
              <a:gd name="connsiteY35" fmla="*/ 3583 h 10000"/>
              <a:gd name="connsiteX36" fmla="*/ 2819 w 10000"/>
              <a:gd name="connsiteY36" fmla="*/ 3887 h 10000"/>
              <a:gd name="connsiteX37" fmla="*/ 2885 w 10000"/>
              <a:gd name="connsiteY37" fmla="*/ 4042 h 10000"/>
              <a:gd name="connsiteX38" fmla="*/ 2987 w 10000"/>
              <a:gd name="connsiteY38" fmla="*/ 4184 h 10000"/>
              <a:gd name="connsiteX39" fmla="*/ 3048 w 10000"/>
              <a:gd name="connsiteY39" fmla="*/ 4148 h 10000"/>
              <a:gd name="connsiteX40" fmla="*/ 3111 w 10000"/>
              <a:gd name="connsiteY40" fmla="*/ 4113 h 10000"/>
              <a:gd name="connsiteX41" fmla="*/ 3196 w 10000"/>
              <a:gd name="connsiteY41" fmla="*/ 4099 h 10000"/>
              <a:gd name="connsiteX42" fmla="*/ 3302 w 10000"/>
              <a:gd name="connsiteY42" fmla="*/ 4608 h 10000"/>
              <a:gd name="connsiteX43" fmla="*/ 3389 w 10000"/>
              <a:gd name="connsiteY43" fmla="*/ 4961 h 10000"/>
              <a:gd name="connsiteX44" fmla="*/ 3476 w 10000"/>
              <a:gd name="connsiteY44" fmla="*/ 5491 h 10000"/>
              <a:gd name="connsiteX45" fmla="*/ 3520 w 10000"/>
              <a:gd name="connsiteY45" fmla="*/ 6057 h 10000"/>
              <a:gd name="connsiteX46" fmla="*/ 3624 w 10000"/>
              <a:gd name="connsiteY46" fmla="*/ 6537 h 10000"/>
              <a:gd name="connsiteX47" fmla="*/ 3925 w 10000"/>
              <a:gd name="connsiteY47" fmla="*/ 7774 h 10000"/>
              <a:gd name="connsiteX48" fmla="*/ 4008 w 10000"/>
              <a:gd name="connsiteY48" fmla="*/ 8092 h 10000"/>
              <a:gd name="connsiteX49" fmla="*/ 4177 w 10000"/>
              <a:gd name="connsiteY49" fmla="*/ 8777 h 10000"/>
              <a:gd name="connsiteX50" fmla="*/ 4262 w 10000"/>
              <a:gd name="connsiteY50" fmla="*/ 8919 h 10000"/>
              <a:gd name="connsiteX51" fmla="*/ 5399 w 10000"/>
              <a:gd name="connsiteY51" fmla="*/ 6611 h 10000"/>
              <a:gd name="connsiteX52" fmla="*/ 7238 w 10000"/>
              <a:gd name="connsiteY52" fmla="*/ 6532 h 10000"/>
              <a:gd name="connsiteX53" fmla="*/ 10000 w 10000"/>
              <a:gd name="connsiteY53" fmla="*/ 9046 h 10000"/>
              <a:gd name="connsiteX54" fmla="*/ 9986 w 10000"/>
              <a:gd name="connsiteY54" fmla="*/ 10000 h 10000"/>
              <a:gd name="connsiteX0" fmla="*/ 0 w 10000"/>
              <a:gd name="connsiteY0" fmla="*/ 9894 h 10000"/>
              <a:gd name="connsiteX1" fmla="*/ 85 w 10000"/>
              <a:gd name="connsiteY1" fmla="*/ 9399 h 10000"/>
              <a:gd name="connsiteX2" fmla="*/ 165 w 10000"/>
              <a:gd name="connsiteY2" fmla="*/ 8989 h 10000"/>
              <a:gd name="connsiteX3" fmla="*/ 226 w 10000"/>
              <a:gd name="connsiteY3" fmla="*/ 8940 h 10000"/>
              <a:gd name="connsiteX4" fmla="*/ 311 w 10000"/>
              <a:gd name="connsiteY4" fmla="*/ 8905 h 10000"/>
              <a:gd name="connsiteX5" fmla="*/ 372 w 10000"/>
              <a:gd name="connsiteY5" fmla="*/ 8869 h 10000"/>
              <a:gd name="connsiteX6" fmla="*/ 457 w 10000"/>
              <a:gd name="connsiteY6" fmla="*/ 8834 h 10000"/>
              <a:gd name="connsiteX7" fmla="*/ 539 w 10000"/>
              <a:gd name="connsiteY7" fmla="*/ 8799 h 10000"/>
              <a:gd name="connsiteX8" fmla="*/ 621 w 10000"/>
              <a:gd name="connsiteY8" fmla="*/ 8763 h 10000"/>
              <a:gd name="connsiteX9" fmla="*/ 728 w 10000"/>
              <a:gd name="connsiteY9" fmla="*/ 8530 h 10000"/>
              <a:gd name="connsiteX10" fmla="*/ 784 w 10000"/>
              <a:gd name="connsiteY10" fmla="*/ 7929 h 10000"/>
              <a:gd name="connsiteX11" fmla="*/ 842 w 10000"/>
              <a:gd name="connsiteY11" fmla="*/ 7717 h 10000"/>
              <a:gd name="connsiteX12" fmla="*/ 944 w 10000"/>
              <a:gd name="connsiteY12" fmla="*/ 7102 h 10000"/>
              <a:gd name="connsiteX13" fmla="*/ 1005 w 10000"/>
              <a:gd name="connsiteY13" fmla="*/ 6693 h 10000"/>
              <a:gd name="connsiteX14" fmla="*/ 1087 w 10000"/>
              <a:gd name="connsiteY14" fmla="*/ 6254 h 10000"/>
              <a:gd name="connsiteX15" fmla="*/ 1148 w 10000"/>
              <a:gd name="connsiteY15" fmla="*/ 5845 h 10000"/>
              <a:gd name="connsiteX16" fmla="*/ 1228 w 10000"/>
              <a:gd name="connsiteY16" fmla="*/ 5244 h 10000"/>
              <a:gd name="connsiteX17" fmla="*/ 1306 w 10000"/>
              <a:gd name="connsiteY17" fmla="*/ 4431 h 10000"/>
              <a:gd name="connsiteX18" fmla="*/ 1405 w 10000"/>
              <a:gd name="connsiteY18" fmla="*/ 3830 h 10000"/>
              <a:gd name="connsiteX19" fmla="*/ 1462 w 10000"/>
              <a:gd name="connsiteY19" fmla="*/ 3216 h 10000"/>
              <a:gd name="connsiteX20" fmla="*/ 1544 w 10000"/>
              <a:gd name="connsiteY20" fmla="*/ 2792 h 10000"/>
              <a:gd name="connsiteX21" fmla="*/ 1605 w 10000"/>
              <a:gd name="connsiteY21" fmla="*/ 2205 h 10000"/>
              <a:gd name="connsiteX22" fmla="*/ 1685 w 10000"/>
              <a:gd name="connsiteY22" fmla="*/ 1746 h 10000"/>
              <a:gd name="connsiteX23" fmla="*/ 1768 w 10000"/>
              <a:gd name="connsiteY23" fmla="*/ 1357 h 10000"/>
              <a:gd name="connsiteX24" fmla="*/ 1845 w 10000"/>
              <a:gd name="connsiteY24" fmla="*/ 919 h 10000"/>
              <a:gd name="connsiteX25" fmla="*/ 1951 w 10000"/>
              <a:gd name="connsiteY25" fmla="*/ 898 h 10000"/>
              <a:gd name="connsiteX26" fmla="*/ 2031 w 10000"/>
              <a:gd name="connsiteY26" fmla="*/ 459 h 10000"/>
              <a:gd name="connsiteX27" fmla="*/ 2111 w 10000"/>
              <a:gd name="connsiteY27" fmla="*/ 49 h 10000"/>
              <a:gd name="connsiteX28" fmla="*/ 2193 w 10000"/>
              <a:gd name="connsiteY28" fmla="*/ 0 h 10000"/>
              <a:gd name="connsiteX29" fmla="*/ 2281 w 10000"/>
              <a:gd name="connsiteY29" fmla="*/ 332 h 10000"/>
              <a:gd name="connsiteX30" fmla="*/ 2347 w 10000"/>
              <a:gd name="connsiteY30" fmla="*/ 686 h 10000"/>
              <a:gd name="connsiteX31" fmla="*/ 2410 w 10000"/>
              <a:gd name="connsiteY31" fmla="*/ 1251 h 10000"/>
              <a:gd name="connsiteX32" fmla="*/ 2476 w 10000"/>
              <a:gd name="connsiteY32" fmla="*/ 1943 h 10000"/>
              <a:gd name="connsiteX33" fmla="*/ 2540 w 10000"/>
              <a:gd name="connsiteY33" fmla="*/ 2509 h 10000"/>
              <a:gd name="connsiteX34" fmla="*/ 2624 w 10000"/>
              <a:gd name="connsiteY34" fmla="*/ 3053 h 10000"/>
              <a:gd name="connsiteX35" fmla="*/ 2734 w 10000"/>
              <a:gd name="connsiteY35" fmla="*/ 3583 h 10000"/>
              <a:gd name="connsiteX36" fmla="*/ 2819 w 10000"/>
              <a:gd name="connsiteY36" fmla="*/ 3887 h 10000"/>
              <a:gd name="connsiteX37" fmla="*/ 2885 w 10000"/>
              <a:gd name="connsiteY37" fmla="*/ 4042 h 10000"/>
              <a:gd name="connsiteX38" fmla="*/ 2987 w 10000"/>
              <a:gd name="connsiteY38" fmla="*/ 4184 h 10000"/>
              <a:gd name="connsiteX39" fmla="*/ 3048 w 10000"/>
              <a:gd name="connsiteY39" fmla="*/ 4148 h 10000"/>
              <a:gd name="connsiteX40" fmla="*/ 3111 w 10000"/>
              <a:gd name="connsiteY40" fmla="*/ 4113 h 10000"/>
              <a:gd name="connsiteX41" fmla="*/ 3196 w 10000"/>
              <a:gd name="connsiteY41" fmla="*/ 4099 h 10000"/>
              <a:gd name="connsiteX42" fmla="*/ 3302 w 10000"/>
              <a:gd name="connsiteY42" fmla="*/ 4608 h 10000"/>
              <a:gd name="connsiteX43" fmla="*/ 3389 w 10000"/>
              <a:gd name="connsiteY43" fmla="*/ 4961 h 10000"/>
              <a:gd name="connsiteX44" fmla="*/ 3476 w 10000"/>
              <a:gd name="connsiteY44" fmla="*/ 5491 h 10000"/>
              <a:gd name="connsiteX45" fmla="*/ 3520 w 10000"/>
              <a:gd name="connsiteY45" fmla="*/ 6057 h 10000"/>
              <a:gd name="connsiteX46" fmla="*/ 3624 w 10000"/>
              <a:gd name="connsiteY46" fmla="*/ 6537 h 10000"/>
              <a:gd name="connsiteX47" fmla="*/ 4008 w 10000"/>
              <a:gd name="connsiteY47" fmla="*/ 8092 h 10000"/>
              <a:gd name="connsiteX48" fmla="*/ 4177 w 10000"/>
              <a:gd name="connsiteY48" fmla="*/ 8777 h 10000"/>
              <a:gd name="connsiteX49" fmla="*/ 4262 w 10000"/>
              <a:gd name="connsiteY49" fmla="*/ 8919 h 10000"/>
              <a:gd name="connsiteX50" fmla="*/ 5399 w 10000"/>
              <a:gd name="connsiteY50" fmla="*/ 6611 h 10000"/>
              <a:gd name="connsiteX51" fmla="*/ 7238 w 10000"/>
              <a:gd name="connsiteY51" fmla="*/ 6532 h 10000"/>
              <a:gd name="connsiteX52" fmla="*/ 10000 w 10000"/>
              <a:gd name="connsiteY52" fmla="*/ 9046 h 10000"/>
              <a:gd name="connsiteX53" fmla="*/ 9986 w 10000"/>
              <a:gd name="connsiteY53" fmla="*/ 10000 h 10000"/>
              <a:gd name="connsiteX0" fmla="*/ 0 w 10000"/>
              <a:gd name="connsiteY0" fmla="*/ 9894 h 10000"/>
              <a:gd name="connsiteX1" fmla="*/ 85 w 10000"/>
              <a:gd name="connsiteY1" fmla="*/ 9399 h 10000"/>
              <a:gd name="connsiteX2" fmla="*/ 165 w 10000"/>
              <a:gd name="connsiteY2" fmla="*/ 8989 h 10000"/>
              <a:gd name="connsiteX3" fmla="*/ 226 w 10000"/>
              <a:gd name="connsiteY3" fmla="*/ 8940 h 10000"/>
              <a:gd name="connsiteX4" fmla="*/ 311 w 10000"/>
              <a:gd name="connsiteY4" fmla="*/ 8905 h 10000"/>
              <a:gd name="connsiteX5" fmla="*/ 372 w 10000"/>
              <a:gd name="connsiteY5" fmla="*/ 8869 h 10000"/>
              <a:gd name="connsiteX6" fmla="*/ 457 w 10000"/>
              <a:gd name="connsiteY6" fmla="*/ 8834 h 10000"/>
              <a:gd name="connsiteX7" fmla="*/ 539 w 10000"/>
              <a:gd name="connsiteY7" fmla="*/ 8799 h 10000"/>
              <a:gd name="connsiteX8" fmla="*/ 621 w 10000"/>
              <a:gd name="connsiteY8" fmla="*/ 8763 h 10000"/>
              <a:gd name="connsiteX9" fmla="*/ 728 w 10000"/>
              <a:gd name="connsiteY9" fmla="*/ 8530 h 10000"/>
              <a:gd name="connsiteX10" fmla="*/ 784 w 10000"/>
              <a:gd name="connsiteY10" fmla="*/ 7929 h 10000"/>
              <a:gd name="connsiteX11" fmla="*/ 842 w 10000"/>
              <a:gd name="connsiteY11" fmla="*/ 7717 h 10000"/>
              <a:gd name="connsiteX12" fmla="*/ 944 w 10000"/>
              <a:gd name="connsiteY12" fmla="*/ 7102 h 10000"/>
              <a:gd name="connsiteX13" fmla="*/ 1005 w 10000"/>
              <a:gd name="connsiteY13" fmla="*/ 6693 h 10000"/>
              <a:gd name="connsiteX14" fmla="*/ 1087 w 10000"/>
              <a:gd name="connsiteY14" fmla="*/ 6254 h 10000"/>
              <a:gd name="connsiteX15" fmla="*/ 1148 w 10000"/>
              <a:gd name="connsiteY15" fmla="*/ 5845 h 10000"/>
              <a:gd name="connsiteX16" fmla="*/ 1228 w 10000"/>
              <a:gd name="connsiteY16" fmla="*/ 5244 h 10000"/>
              <a:gd name="connsiteX17" fmla="*/ 1306 w 10000"/>
              <a:gd name="connsiteY17" fmla="*/ 4431 h 10000"/>
              <a:gd name="connsiteX18" fmla="*/ 1405 w 10000"/>
              <a:gd name="connsiteY18" fmla="*/ 3830 h 10000"/>
              <a:gd name="connsiteX19" fmla="*/ 1462 w 10000"/>
              <a:gd name="connsiteY19" fmla="*/ 3216 h 10000"/>
              <a:gd name="connsiteX20" fmla="*/ 1544 w 10000"/>
              <a:gd name="connsiteY20" fmla="*/ 2792 h 10000"/>
              <a:gd name="connsiteX21" fmla="*/ 1605 w 10000"/>
              <a:gd name="connsiteY21" fmla="*/ 2205 h 10000"/>
              <a:gd name="connsiteX22" fmla="*/ 1685 w 10000"/>
              <a:gd name="connsiteY22" fmla="*/ 1746 h 10000"/>
              <a:gd name="connsiteX23" fmla="*/ 1768 w 10000"/>
              <a:gd name="connsiteY23" fmla="*/ 1357 h 10000"/>
              <a:gd name="connsiteX24" fmla="*/ 1845 w 10000"/>
              <a:gd name="connsiteY24" fmla="*/ 919 h 10000"/>
              <a:gd name="connsiteX25" fmla="*/ 1951 w 10000"/>
              <a:gd name="connsiteY25" fmla="*/ 898 h 10000"/>
              <a:gd name="connsiteX26" fmla="*/ 2031 w 10000"/>
              <a:gd name="connsiteY26" fmla="*/ 459 h 10000"/>
              <a:gd name="connsiteX27" fmla="*/ 2111 w 10000"/>
              <a:gd name="connsiteY27" fmla="*/ 49 h 10000"/>
              <a:gd name="connsiteX28" fmla="*/ 2193 w 10000"/>
              <a:gd name="connsiteY28" fmla="*/ 0 h 10000"/>
              <a:gd name="connsiteX29" fmla="*/ 2281 w 10000"/>
              <a:gd name="connsiteY29" fmla="*/ 332 h 10000"/>
              <a:gd name="connsiteX30" fmla="*/ 2347 w 10000"/>
              <a:gd name="connsiteY30" fmla="*/ 686 h 10000"/>
              <a:gd name="connsiteX31" fmla="*/ 2410 w 10000"/>
              <a:gd name="connsiteY31" fmla="*/ 1251 h 10000"/>
              <a:gd name="connsiteX32" fmla="*/ 2476 w 10000"/>
              <a:gd name="connsiteY32" fmla="*/ 1943 h 10000"/>
              <a:gd name="connsiteX33" fmla="*/ 2540 w 10000"/>
              <a:gd name="connsiteY33" fmla="*/ 2509 h 10000"/>
              <a:gd name="connsiteX34" fmla="*/ 2624 w 10000"/>
              <a:gd name="connsiteY34" fmla="*/ 3053 h 10000"/>
              <a:gd name="connsiteX35" fmla="*/ 2734 w 10000"/>
              <a:gd name="connsiteY35" fmla="*/ 3583 h 10000"/>
              <a:gd name="connsiteX36" fmla="*/ 2819 w 10000"/>
              <a:gd name="connsiteY36" fmla="*/ 3887 h 10000"/>
              <a:gd name="connsiteX37" fmla="*/ 2885 w 10000"/>
              <a:gd name="connsiteY37" fmla="*/ 4042 h 10000"/>
              <a:gd name="connsiteX38" fmla="*/ 2987 w 10000"/>
              <a:gd name="connsiteY38" fmla="*/ 4184 h 10000"/>
              <a:gd name="connsiteX39" fmla="*/ 3048 w 10000"/>
              <a:gd name="connsiteY39" fmla="*/ 4148 h 10000"/>
              <a:gd name="connsiteX40" fmla="*/ 3111 w 10000"/>
              <a:gd name="connsiteY40" fmla="*/ 4113 h 10000"/>
              <a:gd name="connsiteX41" fmla="*/ 3196 w 10000"/>
              <a:gd name="connsiteY41" fmla="*/ 4099 h 10000"/>
              <a:gd name="connsiteX42" fmla="*/ 3302 w 10000"/>
              <a:gd name="connsiteY42" fmla="*/ 4608 h 10000"/>
              <a:gd name="connsiteX43" fmla="*/ 3389 w 10000"/>
              <a:gd name="connsiteY43" fmla="*/ 4961 h 10000"/>
              <a:gd name="connsiteX44" fmla="*/ 3476 w 10000"/>
              <a:gd name="connsiteY44" fmla="*/ 5491 h 10000"/>
              <a:gd name="connsiteX45" fmla="*/ 3520 w 10000"/>
              <a:gd name="connsiteY45" fmla="*/ 6057 h 10000"/>
              <a:gd name="connsiteX46" fmla="*/ 3624 w 10000"/>
              <a:gd name="connsiteY46" fmla="*/ 6537 h 10000"/>
              <a:gd name="connsiteX47" fmla="*/ 4177 w 10000"/>
              <a:gd name="connsiteY47" fmla="*/ 8777 h 10000"/>
              <a:gd name="connsiteX48" fmla="*/ 4262 w 10000"/>
              <a:gd name="connsiteY48" fmla="*/ 8919 h 10000"/>
              <a:gd name="connsiteX49" fmla="*/ 5399 w 10000"/>
              <a:gd name="connsiteY49" fmla="*/ 6611 h 10000"/>
              <a:gd name="connsiteX50" fmla="*/ 7238 w 10000"/>
              <a:gd name="connsiteY50" fmla="*/ 6532 h 10000"/>
              <a:gd name="connsiteX51" fmla="*/ 10000 w 10000"/>
              <a:gd name="connsiteY51" fmla="*/ 9046 h 10000"/>
              <a:gd name="connsiteX52" fmla="*/ 9986 w 10000"/>
              <a:gd name="connsiteY52" fmla="*/ 10000 h 10000"/>
              <a:gd name="connsiteX0" fmla="*/ 0 w 10000"/>
              <a:gd name="connsiteY0" fmla="*/ 9894 h 10000"/>
              <a:gd name="connsiteX1" fmla="*/ 85 w 10000"/>
              <a:gd name="connsiteY1" fmla="*/ 9399 h 10000"/>
              <a:gd name="connsiteX2" fmla="*/ 165 w 10000"/>
              <a:gd name="connsiteY2" fmla="*/ 8989 h 10000"/>
              <a:gd name="connsiteX3" fmla="*/ 226 w 10000"/>
              <a:gd name="connsiteY3" fmla="*/ 8940 h 10000"/>
              <a:gd name="connsiteX4" fmla="*/ 311 w 10000"/>
              <a:gd name="connsiteY4" fmla="*/ 8905 h 10000"/>
              <a:gd name="connsiteX5" fmla="*/ 372 w 10000"/>
              <a:gd name="connsiteY5" fmla="*/ 8869 h 10000"/>
              <a:gd name="connsiteX6" fmla="*/ 457 w 10000"/>
              <a:gd name="connsiteY6" fmla="*/ 8834 h 10000"/>
              <a:gd name="connsiteX7" fmla="*/ 539 w 10000"/>
              <a:gd name="connsiteY7" fmla="*/ 8799 h 10000"/>
              <a:gd name="connsiteX8" fmla="*/ 621 w 10000"/>
              <a:gd name="connsiteY8" fmla="*/ 8763 h 10000"/>
              <a:gd name="connsiteX9" fmla="*/ 728 w 10000"/>
              <a:gd name="connsiteY9" fmla="*/ 8530 h 10000"/>
              <a:gd name="connsiteX10" fmla="*/ 784 w 10000"/>
              <a:gd name="connsiteY10" fmla="*/ 7929 h 10000"/>
              <a:gd name="connsiteX11" fmla="*/ 842 w 10000"/>
              <a:gd name="connsiteY11" fmla="*/ 7717 h 10000"/>
              <a:gd name="connsiteX12" fmla="*/ 944 w 10000"/>
              <a:gd name="connsiteY12" fmla="*/ 7102 h 10000"/>
              <a:gd name="connsiteX13" fmla="*/ 1005 w 10000"/>
              <a:gd name="connsiteY13" fmla="*/ 6693 h 10000"/>
              <a:gd name="connsiteX14" fmla="*/ 1087 w 10000"/>
              <a:gd name="connsiteY14" fmla="*/ 6254 h 10000"/>
              <a:gd name="connsiteX15" fmla="*/ 1148 w 10000"/>
              <a:gd name="connsiteY15" fmla="*/ 5845 h 10000"/>
              <a:gd name="connsiteX16" fmla="*/ 1228 w 10000"/>
              <a:gd name="connsiteY16" fmla="*/ 5244 h 10000"/>
              <a:gd name="connsiteX17" fmla="*/ 1306 w 10000"/>
              <a:gd name="connsiteY17" fmla="*/ 4431 h 10000"/>
              <a:gd name="connsiteX18" fmla="*/ 1405 w 10000"/>
              <a:gd name="connsiteY18" fmla="*/ 3830 h 10000"/>
              <a:gd name="connsiteX19" fmla="*/ 1462 w 10000"/>
              <a:gd name="connsiteY19" fmla="*/ 3216 h 10000"/>
              <a:gd name="connsiteX20" fmla="*/ 1544 w 10000"/>
              <a:gd name="connsiteY20" fmla="*/ 2792 h 10000"/>
              <a:gd name="connsiteX21" fmla="*/ 1605 w 10000"/>
              <a:gd name="connsiteY21" fmla="*/ 2205 h 10000"/>
              <a:gd name="connsiteX22" fmla="*/ 1685 w 10000"/>
              <a:gd name="connsiteY22" fmla="*/ 1746 h 10000"/>
              <a:gd name="connsiteX23" fmla="*/ 1768 w 10000"/>
              <a:gd name="connsiteY23" fmla="*/ 1357 h 10000"/>
              <a:gd name="connsiteX24" fmla="*/ 1845 w 10000"/>
              <a:gd name="connsiteY24" fmla="*/ 919 h 10000"/>
              <a:gd name="connsiteX25" fmla="*/ 1951 w 10000"/>
              <a:gd name="connsiteY25" fmla="*/ 898 h 10000"/>
              <a:gd name="connsiteX26" fmla="*/ 2031 w 10000"/>
              <a:gd name="connsiteY26" fmla="*/ 459 h 10000"/>
              <a:gd name="connsiteX27" fmla="*/ 2111 w 10000"/>
              <a:gd name="connsiteY27" fmla="*/ 49 h 10000"/>
              <a:gd name="connsiteX28" fmla="*/ 2193 w 10000"/>
              <a:gd name="connsiteY28" fmla="*/ 0 h 10000"/>
              <a:gd name="connsiteX29" fmla="*/ 2281 w 10000"/>
              <a:gd name="connsiteY29" fmla="*/ 332 h 10000"/>
              <a:gd name="connsiteX30" fmla="*/ 2347 w 10000"/>
              <a:gd name="connsiteY30" fmla="*/ 686 h 10000"/>
              <a:gd name="connsiteX31" fmla="*/ 2410 w 10000"/>
              <a:gd name="connsiteY31" fmla="*/ 1251 h 10000"/>
              <a:gd name="connsiteX32" fmla="*/ 2476 w 10000"/>
              <a:gd name="connsiteY32" fmla="*/ 1943 h 10000"/>
              <a:gd name="connsiteX33" fmla="*/ 2540 w 10000"/>
              <a:gd name="connsiteY33" fmla="*/ 2509 h 10000"/>
              <a:gd name="connsiteX34" fmla="*/ 2624 w 10000"/>
              <a:gd name="connsiteY34" fmla="*/ 3053 h 10000"/>
              <a:gd name="connsiteX35" fmla="*/ 2734 w 10000"/>
              <a:gd name="connsiteY35" fmla="*/ 3583 h 10000"/>
              <a:gd name="connsiteX36" fmla="*/ 2819 w 10000"/>
              <a:gd name="connsiteY36" fmla="*/ 3887 h 10000"/>
              <a:gd name="connsiteX37" fmla="*/ 2885 w 10000"/>
              <a:gd name="connsiteY37" fmla="*/ 4042 h 10000"/>
              <a:gd name="connsiteX38" fmla="*/ 2987 w 10000"/>
              <a:gd name="connsiteY38" fmla="*/ 4184 h 10000"/>
              <a:gd name="connsiteX39" fmla="*/ 3048 w 10000"/>
              <a:gd name="connsiteY39" fmla="*/ 4148 h 10000"/>
              <a:gd name="connsiteX40" fmla="*/ 3111 w 10000"/>
              <a:gd name="connsiteY40" fmla="*/ 4113 h 10000"/>
              <a:gd name="connsiteX41" fmla="*/ 3196 w 10000"/>
              <a:gd name="connsiteY41" fmla="*/ 4099 h 10000"/>
              <a:gd name="connsiteX42" fmla="*/ 3302 w 10000"/>
              <a:gd name="connsiteY42" fmla="*/ 4608 h 10000"/>
              <a:gd name="connsiteX43" fmla="*/ 3389 w 10000"/>
              <a:gd name="connsiteY43" fmla="*/ 4961 h 10000"/>
              <a:gd name="connsiteX44" fmla="*/ 3476 w 10000"/>
              <a:gd name="connsiteY44" fmla="*/ 5491 h 10000"/>
              <a:gd name="connsiteX45" fmla="*/ 3520 w 10000"/>
              <a:gd name="connsiteY45" fmla="*/ 6057 h 10000"/>
              <a:gd name="connsiteX46" fmla="*/ 3624 w 10000"/>
              <a:gd name="connsiteY46" fmla="*/ 6537 h 10000"/>
              <a:gd name="connsiteX47" fmla="*/ 4262 w 10000"/>
              <a:gd name="connsiteY47" fmla="*/ 8919 h 10000"/>
              <a:gd name="connsiteX48" fmla="*/ 5399 w 10000"/>
              <a:gd name="connsiteY48" fmla="*/ 6611 h 10000"/>
              <a:gd name="connsiteX49" fmla="*/ 7238 w 10000"/>
              <a:gd name="connsiteY49" fmla="*/ 6532 h 10000"/>
              <a:gd name="connsiteX50" fmla="*/ 10000 w 10000"/>
              <a:gd name="connsiteY50" fmla="*/ 9046 h 10000"/>
              <a:gd name="connsiteX51" fmla="*/ 9986 w 10000"/>
              <a:gd name="connsiteY51" fmla="*/ 10000 h 10000"/>
              <a:gd name="connsiteX0" fmla="*/ 0 w 10000"/>
              <a:gd name="connsiteY0" fmla="*/ 9894 h 10000"/>
              <a:gd name="connsiteX1" fmla="*/ 85 w 10000"/>
              <a:gd name="connsiteY1" fmla="*/ 9399 h 10000"/>
              <a:gd name="connsiteX2" fmla="*/ 165 w 10000"/>
              <a:gd name="connsiteY2" fmla="*/ 8989 h 10000"/>
              <a:gd name="connsiteX3" fmla="*/ 226 w 10000"/>
              <a:gd name="connsiteY3" fmla="*/ 8940 h 10000"/>
              <a:gd name="connsiteX4" fmla="*/ 311 w 10000"/>
              <a:gd name="connsiteY4" fmla="*/ 8905 h 10000"/>
              <a:gd name="connsiteX5" fmla="*/ 372 w 10000"/>
              <a:gd name="connsiteY5" fmla="*/ 8869 h 10000"/>
              <a:gd name="connsiteX6" fmla="*/ 457 w 10000"/>
              <a:gd name="connsiteY6" fmla="*/ 8834 h 10000"/>
              <a:gd name="connsiteX7" fmla="*/ 539 w 10000"/>
              <a:gd name="connsiteY7" fmla="*/ 8799 h 10000"/>
              <a:gd name="connsiteX8" fmla="*/ 621 w 10000"/>
              <a:gd name="connsiteY8" fmla="*/ 8763 h 10000"/>
              <a:gd name="connsiteX9" fmla="*/ 728 w 10000"/>
              <a:gd name="connsiteY9" fmla="*/ 8530 h 10000"/>
              <a:gd name="connsiteX10" fmla="*/ 784 w 10000"/>
              <a:gd name="connsiteY10" fmla="*/ 7929 h 10000"/>
              <a:gd name="connsiteX11" fmla="*/ 842 w 10000"/>
              <a:gd name="connsiteY11" fmla="*/ 7717 h 10000"/>
              <a:gd name="connsiteX12" fmla="*/ 944 w 10000"/>
              <a:gd name="connsiteY12" fmla="*/ 7102 h 10000"/>
              <a:gd name="connsiteX13" fmla="*/ 1005 w 10000"/>
              <a:gd name="connsiteY13" fmla="*/ 6693 h 10000"/>
              <a:gd name="connsiteX14" fmla="*/ 1087 w 10000"/>
              <a:gd name="connsiteY14" fmla="*/ 6254 h 10000"/>
              <a:gd name="connsiteX15" fmla="*/ 1148 w 10000"/>
              <a:gd name="connsiteY15" fmla="*/ 5845 h 10000"/>
              <a:gd name="connsiteX16" fmla="*/ 1228 w 10000"/>
              <a:gd name="connsiteY16" fmla="*/ 5244 h 10000"/>
              <a:gd name="connsiteX17" fmla="*/ 1306 w 10000"/>
              <a:gd name="connsiteY17" fmla="*/ 4431 h 10000"/>
              <a:gd name="connsiteX18" fmla="*/ 1405 w 10000"/>
              <a:gd name="connsiteY18" fmla="*/ 3830 h 10000"/>
              <a:gd name="connsiteX19" fmla="*/ 1462 w 10000"/>
              <a:gd name="connsiteY19" fmla="*/ 3216 h 10000"/>
              <a:gd name="connsiteX20" fmla="*/ 1544 w 10000"/>
              <a:gd name="connsiteY20" fmla="*/ 2792 h 10000"/>
              <a:gd name="connsiteX21" fmla="*/ 1605 w 10000"/>
              <a:gd name="connsiteY21" fmla="*/ 2205 h 10000"/>
              <a:gd name="connsiteX22" fmla="*/ 1685 w 10000"/>
              <a:gd name="connsiteY22" fmla="*/ 1746 h 10000"/>
              <a:gd name="connsiteX23" fmla="*/ 1768 w 10000"/>
              <a:gd name="connsiteY23" fmla="*/ 1357 h 10000"/>
              <a:gd name="connsiteX24" fmla="*/ 1845 w 10000"/>
              <a:gd name="connsiteY24" fmla="*/ 919 h 10000"/>
              <a:gd name="connsiteX25" fmla="*/ 1951 w 10000"/>
              <a:gd name="connsiteY25" fmla="*/ 898 h 10000"/>
              <a:gd name="connsiteX26" fmla="*/ 2031 w 10000"/>
              <a:gd name="connsiteY26" fmla="*/ 459 h 10000"/>
              <a:gd name="connsiteX27" fmla="*/ 2111 w 10000"/>
              <a:gd name="connsiteY27" fmla="*/ 49 h 10000"/>
              <a:gd name="connsiteX28" fmla="*/ 2193 w 10000"/>
              <a:gd name="connsiteY28" fmla="*/ 0 h 10000"/>
              <a:gd name="connsiteX29" fmla="*/ 2281 w 10000"/>
              <a:gd name="connsiteY29" fmla="*/ 332 h 10000"/>
              <a:gd name="connsiteX30" fmla="*/ 2347 w 10000"/>
              <a:gd name="connsiteY30" fmla="*/ 686 h 10000"/>
              <a:gd name="connsiteX31" fmla="*/ 2410 w 10000"/>
              <a:gd name="connsiteY31" fmla="*/ 1251 h 10000"/>
              <a:gd name="connsiteX32" fmla="*/ 2476 w 10000"/>
              <a:gd name="connsiteY32" fmla="*/ 1943 h 10000"/>
              <a:gd name="connsiteX33" fmla="*/ 2540 w 10000"/>
              <a:gd name="connsiteY33" fmla="*/ 2509 h 10000"/>
              <a:gd name="connsiteX34" fmla="*/ 2624 w 10000"/>
              <a:gd name="connsiteY34" fmla="*/ 3053 h 10000"/>
              <a:gd name="connsiteX35" fmla="*/ 2734 w 10000"/>
              <a:gd name="connsiteY35" fmla="*/ 3583 h 10000"/>
              <a:gd name="connsiteX36" fmla="*/ 2819 w 10000"/>
              <a:gd name="connsiteY36" fmla="*/ 3887 h 10000"/>
              <a:gd name="connsiteX37" fmla="*/ 2885 w 10000"/>
              <a:gd name="connsiteY37" fmla="*/ 4042 h 10000"/>
              <a:gd name="connsiteX38" fmla="*/ 2987 w 10000"/>
              <a:gd name="connsiteY38" fmla="*/ 4184 h 10000"/>
              <a:gd name="connsiteX39" fmla="*/ 3048 w 10000"/>
              <a:gd name="connsiteY39" fmla="*/ 4148 h 10000"/>
              <a:gd name="connsiteX40" fmla="*/ 3111 w 10000"/>
              <a:gd name="connsiteY40" fmla="*/ 4113 h 10000"/>
              <a:gd name="connsiteX41" fmla="*/ 3196 w 10000"/>
              <a:gd name="connsiteY41" fmla="*/ 4099 h 10000"/>
              <a:gd name="connsiteX42" fmla="*/ 3302 w 10000"/>
              <a:gd name="connsiteY42" fmla="*/ 4608 h 10000"/>
              <a:gd name="connsiteX43" fmla="*/ 3389 w 10000"/>
              <a:gd name="connsiteY43" fmla="*/ 4961 h 10000"/>
              <a:gd name="connsiteX44" fmla="*/ 3476 w 10000"/>
              <a:gd name="connsiteY44" fmla="*/ 5491 h 10000"/>
              <a:gd name="connsiteX45" fmla="*/ 3520 w 10000"/>
              <a:gd name="connsiteY45" fmla="*/ 6057 h 10000"/>
              <a:gd name="connsiteX46" fmla="*/ 3624 w 10000"/>
              <a:gd name="connsiteY46" fmla="*/ 6537 h 10000"/>
              <a:gd name="connsiteX47" fmla="*/ 5399 w 10000"/>
              <a:gd name="connsiteY47" fmla="*/ 6611 h 10000"/>
              <a:gd name="connsiteX48" fmla="*/ 7238 w 10000"/>
              <a:gd name="connsiteY48" fmla="*/ 6532 h 10000"/>
              <a:gd name="connsiteX49" fmla="*/ 10000 w 10000"/>
              <a:gd name="connsiteY49" fmla="*/ 9046 h 10000"/>
              <a:gd name="connsiteX50" fmla="*/ 9986 w 10000"/>
              <a:gd name="connsiteY50" fmla="*/ 10000 h 10000"/>
              <a:gd name="connsiteX0" fmla="*/ 0 w 10000"/>
              <a:gd name="connsiteY0" fmla="*/ 9894 h 10000"/>
              <a:gd name="connsiteX1" fmla="*/ 165 w 10000"/>
              <a:gd name="connsiteY1" fmla="*/ 8989 h 10000"/>
              <a:gd name="connsiteX2" fmla="*/ 226 w 10000"/>
              <a:gd name="connsiteY2" fmla="*/ 8940 h 10000"/>
              <a:gd name="connsiteX3" fmla="*/ 311 w 10000"/>
              <a:gd name="connsiteY3" fmla="*/ 8905 h 10000"/>
              <a:gd name="connsiteX4" fmla="*/ 372 w 10000"/>
              <a:gd name="connsiteY4" fmla="*/ 8869 h 10000"/>
              <a:gd name="connsiteX5" fmla="*/ 457 w 10000"/>
              <a:gd name="connsiteY5" fmla="*/ 8834 h 10000"/>
              <a:gd name="connsiteX6" fmla="*/ 539 w 10000"/>
              <a:gd name="connsiteY6" fmla="*/ 8799 h 10000"/>
              <a:gd name="connsiteX7" fmla="*/ 621 w 10000"/>
              <a:gd name="connsiteY7" fmla="*/ 8763 h 10000"/>
              <a:gd name="connsiteX8" fmla="*/ 728 w 10000"/>
              <a:gd name="connsiteY8" fmla="*/ 8530 h 10000"/>
              <a:gd name="connsiteX9" fmla="*/ 784 w 10000"/>
              <a:gd name="connsiteY9" fmla="*/ 7929 h 10000"/>
              <a:gd name="connsiteX10" fmla="*/ 842 w 10000"/>
              <a:gd name="connsiteY10" fmla="*/ 7717 h 10000"/>
              <a:gd name="connsiteX11" fmla="*/ 944 w 10000"/>
              <a:gd name="connsiteY11" fmla="*/ 7102 h 10000"/>
              <a:gd name="connsiteX12" fmla="*/ 1005 w 10000"/>
              <a:gd name="connsiteY12" fmla="*/ 6693 h 10000"/>
              <a:gd name="connsiteX13" fmla="*/ 1087 w 10000"/>
              <a:gd name="connsiteY13" fmla="*/ 6254 h 10000"/>
              <a:gd name="connsiteX14" fmla="*/ 1148 w 10000"/>
              <a:gd name="connsiteY14" fmla="*/ 5845 h 10000"/>
              <a:gd name="connsiteX15" fmla="*/ 1228 w 10000"/>
              <a:gd name="connsiteY15" fmla="*/ 5244 h 10000"/>
              <a:gd name="connsiteX16" fmla="*/ 1306 w 10000"/>
              <a:gd name="connsiteY16" fmla="*/ 4431 h 10000"/>
              <a:gd name="connsiteX17" fmla="*/ 1405 w 10000"/>
              <a:gd name="connsiteY17" fmla="*/ 3830 h 10000"/>
              <a:gd name="connsiteX18" fmla="*/ 1462 w 10000"/>
              <a:gd name="connsiteY18" fmla="*/ 3216 h 10000"/>
              <a:gd name="connsiteX19" fmla="*/ 1544 w 10000"/>
              <a:gd name="connsiteY19" fmla="*/ 2792 h 10000"/>
              <a:gd name="connsiteX20" fmla="*/ 1605 w 10000"/>
              <a:gd name="connsiteY20" fmla="*/ 2205 h 10000"/>
              <a:gd name="connsiteX21" fmla="*/ 1685 w 10000"/>
              <a:gd name="connsiteY21" fmla="*/ 1746 h 10000"/>
              <a:gd name="connsiteX22" fmla="*/ 1768 w 10000"/>
              <a:gd name="connsiteY22" fmla="*/ 1357 h 10000"/>
              <a:gd name="connsiteX23" fmla="*/ 1845 w 10000"/>
              <a:gd name="connsiteY23" fmla="*/ 919 h 10000"/>
              <a:gd name="connsiteX24" fmla="*/ 1951 w 10000"/>
              <a:gd name="connsiteY24" fmla="*/ 898 h 10000"/>
              <a:gd name="connsiteX25" fmla="*/ 2031 w 10000"/>
              <a:gd name="connsiteY25" fmla="*/ 459 h 10000"/>
              <a:gd name="connsiteX26" fmla="*/ 2111 w 10000"/>
              <a:gd name="connsiteY26" fmla="*/ 49 h 10000"/>
              <a:gd name="connsiteX27" fmla="*/ 2193 w 10000"/>
              <a:gd name="connsiteY27" fmla="*/ 0 h 10000"/>
              <a:gd name="connsiteX28" fmla="*/ 2281 w 10000"/>
              <a:gd name="connsiteY28" fmla="*/ 332 h 10000"/>
              <a:gd name="connsiteX29" fmla="*/ 2347 w 10000"/>
              <a:gd name="connsiteY29" fmla="*/ 686 h 10000"/>
              <a:gd name="connsiteX30" fmla="*/ 2410 w 10000"/>
              <a:gd name="connsiteY30" fmla="*/ 1251 h 10000"/>
              <a:gd name="connsiteX31" fmla="*/ 2476 w 10000"/>
              <a:gd name="connsiteY31" fmla="*/ 1943 h 10000"/>
              <a:gd name="connsiteX32" fmla="*/ 2540 w 10000"/>
              <a:gd name="connsiteY32" fmla="*/ 2509 h 10000"/>
              <a:gd name="connsiteX33" fmla="*/ 2624 w 10000"/>
              <a:gd name="connsiteY33" fmla="*/ 3053 h 10000"/>
              <a:gd name="connsiteX34" fmla="*/ 2734 w 10000"/>
              <a:gd name="connsiteY34" fmla="*/ 3583 h 10000"/>
              <a:gd name="connsiteX35" fmla="*/ 2819 w 10000"/>
              <a:gd name="connsiteY35" fmla="*/ 3887 h 10000"/>
              <a:gd name="connsiteX36" fmla="*/ 2885 w 10000"/>
              <a:gd name="connsiteY36" fmla="*/ 4042 h 10000"/>
              <a:gd name="connsiteX37" fmla="*/ 2987 w 10000"/>
              <a:gd name="connsiteY37" fmla="*/ 4184 h 10000"/>
              <a:gd name="connsiteX38" fmla="*/ 3048 w 10000"/>
              <a:gd name="connsiteY38" fmla="*/ 4148 h 10000"/>
              <a:gd name="connsiteX39" fmla="*/ 3111 w 10000"/>
              <a:gd name="connsiteY39" fmla="*/ 4113 h 10000"/>
              <a:gd name="connsiteX40" fmla="*/ 3196 w 10000"/>
              <a:gd name="connsiteY40" fmla="*/ 4099 h 10000"/>
              <a:gd name="connsiteX41" fmla="*/ 3302 w 10000"/>
              <a:gd name="connsiteY41" fmla="*/ 4608 h 10000"/>
              <a:gd name="connsiteX42" fmla="*/ 3389 w 10000"/>
              <a:gd name="connsiteY42" fmla="*/ 4961 h 10000"/>
              <a:gd name="connsiteX43" fmla="*/ 3476 w 10000"/>
              <a:gd name="connsiteY43" fmla="*/ 5491 h 10000"/>
              <a:gd name="connsiteX44" fmla="*/ 3520 w 10000"/>
              <a:gd name="connsiteY44" fmla="*/ 6057 h 10000"/>
              <a:gd name="connsiteX45" fmla="*/ 3624 w 10000"/>
              <a:gd name="connsiteY45" fmla="*/ 6537 h 10000"/>
              <a:gd name="connsiteX46" fmla="*/ 5399 w 10000"/>
              <a:gd name="connsiteY46" fmla="*/ 6611 h 10000"/>
              <a:gd name="connsiteX47" fmla="*/ 7238 w 10000"/>
              <a:gd name="connsiteY47" fmla="*/ 6532 h 10000"/>
              <a:gd name="connsiteX48" fmla="*/ 10000 w 10000"/>
              <a:gd name="connsiteY48" fmla="*/ 9046 h 10000"/>
              <a:gd name="connsiteX49" fmla="*/ 9986 w 10000"/>
              <a:gd name="connsiteY49" fmla="*/ 10000 h 10000"/>
              <a:gd name="connsiteX0" fmla="*/ 0 w 10000"/>
              <a:gd name="connsiteY0" fmla="*/ 9894 h 10000"/>
              <a:gd name="connsiteX1" fmla="*/ 165 w 10000"/>
              <a:gd name="connsiteY1" fmla="*/ 8989 h 10000"/>
              <a:gd name="connsiteX2" fmla="*/ 226 w 10000"/>
              <a:gd name="connsiteY2" fmla="*/ 8940 h 10000"/>
              <a:gd name="connsiteX3" fmla="*/ 311 w 10000"/>
              <a:gd name="connsiteY3" fmla="*/ 8905 h 10000"/>
              <a:gd name="connsiteX4" fmla="*/ 372 w 10000"/>
              <a:gd name="connsiteY4" fmla="*/ 8869 h 10000"/>
              <a:gd name="connsiteX5" fmla="*/ 457 w 10000"/>
              <a:gd name="connsiteY5" fmla="*/ 8834 h 10000"/>
              <a:gd name="connsiteX6" fmla="*/ 539 w 10000"/>
              <a:gd name="connsiteY6" fmla="*/ 8799 h 10000"/>
              <a:gd name="connsiteX7" fmla="*/ 621 w 10000"/>
              <a:gd name="connsiteY7" fmla="*/ 8763 h 10000"/>
              <a:gd name="connsiteX8" fmla="*/ 728 w 10000"/>
              <a:gd name="connsiteY8" fmla="*/ 8530 h 10000"/>
              <a:gd name="connsiteX9" fmla="*/ 784 w 10000"/>
              <a:gd name="connsiteY9" fmla="*/ 7929 h 10000"/>
              <a:gd name="connsiteX10" fmla="*/ 842 w 10000"/>
              <a:gd name="connsiteY10" fmla="*/ 7717 h 10000"/>
              <a:gd name="connsiteX11" fmla="*/ 944 w 10000"/>
              <a:gd name="connsiteY11" fmla="*/ 7102 h 10000"/>
              <a:gd name="connsiteX12" fmla="*/ 1005 w 10000"/>
              <a:gd name="connsiteY12" fmla="*/ 6693 h 10000"/>
              <a:gd name="connsiteX13" fmla="*/ 1087 w 10000"/>
              <a:gd name="connsiteY13" fmla="*/ 6254 h 10000"/>
              <a:gd name="connsiteX14" fmla="*/ 1148 w 10000"/>
              <a:gd name="connsiteY14" fmla="*/ 5845 h 10000"/>
              <a:gd name="connsiteX15" fmla="*/ 1228 w 10000"/>
              <a:gd name="connsiteY15" fmla="*/ 5244 h 10000"/>
              <a:gd name="connsiteX16" fmla="*/ 1306 w 10000"/>
              <a:gd name="connsiteY16" fmla="*/ 4431 h 10000"/>
              <a:gd name="connsiteX17" fmla="*/ 1405 w 10000"/>
              <a:gd name="connsiteY17" fmla="*/ 3830 h 10000"/>
              <a:gd name="connsiteX18" fmla="*/ 1462 w 10000"/>
              <a:gd name="connsiteY18" fmla="*/ 3216 h 10000"/>
              <a:gd name="connsiteX19" fmla="*/ 1544 w 10000"/>
              <a:gd name="connsiteY19" fmla="*/ 2792 h 10000"/>
              <a:gd name="connsiteX20" fmla="*/ 1605 w 10000"/>
              <a:gd name="connsiteY20" fmla="*/ 2205 h 10000"/>
              <a:gd name="connsiteX21" fmla="*/ 1685 w 10000"/>
              <a:gd name="connsiteY21" fmla="*/ 1746 h 10000"/>
              <a:gd name="connsiteX22" fmla="*/ 1768 w 10000"/>
              <a:gd name="connsiteY22" fmla="*/ 1357 h 10000"/>
              <a:gd name="connsiteX23" fmla="*/ 1845 w 10000"/>
              <a:gd name="connsiteY23" fmla="*/ 919 h 10000"/>
              <a:gd name="connsiteX24" fmla="*/ 1951 w 10000"/>
              <a:gd name="connsiteY24" fmla="*/ 898 h 10000"/>
              <a:gd name="connsiteX25" fmla="*/ 2031 w 10000"/>
              <a:gd name="connsiteY25" fmla="*/ 459 h 10000"/>
              <a:gd name="connsiteX26" fmla="*/ 2111 w 10000"/>
              <a:gd name="connsiteY26" fmla="*/ 49 h 10000"/>
              <a:gd name="connsiteX27" fmla="*/ 2193 w 10000"/>
              <a:gd name="connsiteY27" fmla="*/ 0 h 10000"/>
              <a:gd name="connsiteX28" fmla="*/ 2281 w 10000"/>
              <a:gd name="connsiteY28" fmla="*/ 332 h 10000"/>
              <a:gd name="connsiteX29" fmla="*/ 2347 w 10000"/>
              <a:gd name="connsiteY29" fmla="*/ 686 h 10000"/>
              <a:gd name="connsiteX30" fmla="*/ 2410 w 10000"/>
              <a:gd name="connsiteY30" fmla="*/ 1251 h 10000"/>
              <a:gd name="connsiteX31" fmla="*/ 2476 w 10000"/>
              <a:gd name="connsiteY31" fmla="*/ 1943 h 10000"/>
              <a:gd name="connsiteX32" fmla="*/ 2540 w 10000"/>
              <a:gd name="connsiteY32" fmla="*/ 2509 h 10000"/>
              <a:gd name="connsiteX33" fmla="*/ 2624 w 10000"/>
              <a:gd name="connsiteY33" fmla="*/ 3053 h 10000"/>
              <a:gd name="connsiteX34" fmla="*/ 2734 w 10000"/>
              <a:gd name="connsiteY34" fmla="*/ 3583 h 10000"/>
              <a:gd name="connsiteX35" fmla="*/ 2819 w 10000"/>
              <a:gd name="connsiteY35" fmla="*/ 3887 h 10000"/>
              <a:gd name="connsiteX36" fmla="*/ 2885 w 10000"/>
              <a:gd name="connsiteY36" fmla="*/ 4042 h 10000"/>
              <a:gd name="connsiteX37" fmla="*/ 2987 w 10000"/>
              <a:gd name="connsiteY37" fmla="*/ 4184 h 10000"/>
              <a:gd name="connsiteX38" fmla="*/ 3048 w 10000"/>
              <a:gd name="connsiteY38" fmla="*/ 4148 h 10000"/>
              <a:gd name="connsiteX39" fmla="*/ 3111 w 10000"/>
              <a:gd name="connsiteY39" fmla="*/ 4113 h 10000"/>
              <a:gd name="connsiteX40" fmla="*/ 3196 w 10000"/>
              <a:gd name="connsiteY40" fmla="*/ 4099 h 10000"/>
              <a:gd name="connsiteX41" fmla="*/ 3302 w 10000"/>
              <a:gd name="connsiteY41" fmla="*/ 4608 h 10000"/>
              <a:gd name="connsiteX42" fmla="*/ 3389 w 10000"/>
              <a:gd name="connsiteY42" fmla="*/ 4961 h 10000"/>
              <a:gd name="connsiteX43" fmla="*/ 3476 w 10000"/>
              <a:gd name="connsiteY43" fmla="*/ 5491 h 10000"/>
              <a:gd name="connsiteX44" fmla="*/ 3520 w 10000"/>
              <a:gd name="connsiteY44" fmla="*/ 6057 h 10000"/>
              <a:gd name="connsiteX45" fmla="*/ 3624 w 10000"/>
              <a:gd name="connsiteY45" fmla="*/ 6537 h 10000"/>
              <a:gd name="connsiteX46" fmla="*/ 5399 w 10000"/>
              <a:gd name="connsiteY46" fmla="*/ 6611 h 10000"/>
              <a:gd name="connsiteX47" fmla="*/ 6909 w 10000"/>
              <a:gd name="connsiteY47" fmla="*/ 5510 h 10000"/>
              <a:gd name="connsiteX48" fmla="*/ 10000 w 10000"/>
              <a:gd name="connsiteY48" fmla="*/ 9046 h 10000"/>
              <a:gd name="connsiteX49" fmla="*/ 9986 w 10000"/>
              <a:gd name="connsiteY49" fmla="*/ 10000 h 10000"/>
              <a:gd name="connsiteX0" fmla="*/ 0 w 10000"/>
              <a:gd name="connsiteY0" fmla="*/ 9894 h 10000"/>
              <a:gd name="connsiteX1" fmla="*/ 165 w 10000"/>
              <a:gd name="connsiteY1" fmla="*/ 8989 h 10000"/>
              <a:gd name="connsiteX2" fmla="*/ 226 w 10000"/>
              <a:gd name="connsiteY2" fmla="*/ 8940 h 10000"/>
              <a:gd name="connsiteX3" fmla="*/ 311 w 10000"/>
              <a:gd name="connsiteY3" fmla="*/ 8905 h 10000"/>
              <a:gd name="connsiteX4" fmla="*/ 372 w 10000"/>
              <a:gd name="connsiteY4" fmla="*/ 8869 h 10000"/>
              <a:gd name="connsiteX5" fmla="*/ 457 w 10000"/>
              <a:gd name="connsiteY5" fmla="*/ 8834 h 10000"/>
              <a:gd name="connsiteX6" fmla="*/ 539 w 10000"/>
              <a:gd name="connsiteY6" fmla="*/ 8799 h 10000"/>
              <a:gd name="connsiteX7" fmla="*/ 621 w 10000"/>
              <a:gd name="connsiteY7" fmla="*/ 8763 h 10000"/>
              <a:gd name="connsiteX8" fmla="*/ 728 w 10000"/>
              <a:gd name="connsiteY8" fmla="*/ 8530 h 10000"/>
              <a:gd name="connsiteX9" fmla="*/ 784 w 10000"/>
              <a:gd name="connsiteY9" fmla="*/ 7929 h 10000"/>
              <a:gd name="connsiteX10" fmla="*/ 842 w 10000"/>
              <a:gd name="connsiteY10" fmla="*/ 7717 h 10000"/>
              <a:gd name="connsiteX11" fmla="*/ 944 w 10000"/>
              <a:gd name="connsiteY11" fmla="*/ 7102 h 10000"/>
              <a:gd name="connsiteX12" fmla="*/ 1005 w 10000"/>
              <a:gd name="connsiteY12" fmla="*/ 6693 h 10000"/>
              <a:gd name="connsiteX13" fmla="*/ 1087 w 10000"/>
              <a:gd name="connsiteY13" fmla="*/ 6254 h 10000"/>
              <a:gd name="connsiteX14" fmla="*/ 1148 w 10000"/>
              <a:gd name="connsiteY14" fmla="*/ 5845 h 10000"/>
              <a:gd name="connsiteX15" fmla="*/ 1228 w 10000"/>
              <a:gd name="connsiteY15" fmla="*/ 5244 h 10000"/>
              <a:gd name="connsiteX16" fmla="*/ 1306 w 10000"/>
              <a:gd name="connsiteY16" fmla="*/ 4431 h 10000"/>
              <a:gd name="connsiteX17" fmla="*/ 1405 w 10000"/>
              <a:gd name="connsiteY17" fmla="*/ 3830 h 10000"/>
              <a:gd name="connsiteX18" fmla="*/ 1462 w 10000"/>
              <a:gd name="connsiteY18" fmla="*/ 3216 h 10000"/>
              <a:gd name="connsiteX19" fmla="*/ 1544 w 10000"/>
              <a:gd name="connsiteY19" fmla="*/ 2792 h 10000"/>
              <a:gd name="connsiteX20" fmla="*/ 1605 w 10000"/>
              <a:gd name="connsiteY20" fmla="*/ 2205 h 10000"/>
              <a:gd name="connsiteX21" fmla="*/ 1685 w 10000"/>
              <a:gd name="connsiteY21" fmla="*/ 1746 h 10000"/>
              <a:gd name="connsiteX22" fmla="*/ 1768 w 10000"/>
              <a:gd name="connsiteY22" fmla="*/ 1357 h 10000"/>
              <a:gd name="connsiteX23" fmla="*/ 1845 w 10000"/>
              <a:gd name="connsiteY23" fmla="*/ 919 h 10000"/>
              <a:gd name="connsiteX24" fmla="*/ 1951 w 10000"/>
              <a:gd name="connsiteY24" fmla="*/ 898 h 10000"/>
              <a:gd name="connsiteX25" fmla="*/ 2031 w 10000"/>
              <a:gd name="connsiteY25" fmla="*/ 459 h 10000"/>
              <a:gd name="connsiteX26" fmla="*/ 2111 w 10000"/>
              <a:gd name="connsiteY26" fmla="*/ 49 h 10000"/>
              <a:gd name="connsiteX27" fmla="*/ 2193 w 10000"/>
              <a:gd name="connsiteY27" fmla="*/ 0 h 10000"/>
              <a:gd name="connsiteX28" fmla="*/ 2281 w 10000"/>
              <a:gd name="connsiteY28" fmla="*/ 332 h 10000"/>
              <a:gd name="connsiteX29" fmla="*/ 2347 w 10000"/>
              <a:gd name="connsiteY29" fmla="*/ 686 h 10000"/>
              <a:gd name="connsiteX30" fmla="*/ 2410 w 10000"/>
              <a:gd name="connsiteY30" fmla="*/ 1251 h 10000"/>
              <a:gd name="connsiteX31" fmla="*/ 2476 w 10000"/>
              <a:gd name="connsiteY31" fmla="*/ 1943 h 10000"/>
              <a:gd name="connsiteX32" fmla="*/ 2540 w 10000"/>
              <a:gd name="connsiteY32" fmla="*/ 2509 h 10000"/>
              <a:gd name="connsiteX33" fmla="*/ 2624 w 10000"/>
              <a:gd name="connsiteY33" fmla="*/ 3053 h 10000"/>
              <a:gd name="connsiteX34" fmla="*/ 2734 w 10000"/>
              <a:gd name="connsiteY34" fmla="*/ 3583 h 10000"/>
              <a:gd name="connsiteX35" fmla="*/ 2819 w 10000"/>
              <a:gd name="connsiteY35" fmla="*/ 3887 h 10000"/>
              <a:gd name="connsiteX36" fmla="*/ 2885 w 10000"/>
              <a:gd name="connsiteY36" fmla="*/ 4042 h 10000"/>
              <a:gd name="connsiteX37" fmla="*/ 2987 w 10000"/>
              <a:gd name="connsiteY37" fmla="*/ 4184 h 10000"/>
              <a:gd name="connsiteX38" fmla="*/ 3048 w 10000"/>
              <a:gd name="connsiteY38" fmla="*/ 4148 h 10000"/>
              <a:gd name="connsiteX39" fmla="*/ 3111 w 10000"/>
              <a:gd name="connsiteY39" fmla="*/ 4113 h 10000"/>
              <a:gd name="connsiteX40" fmla="*/ 3196 w 10000"/>
              <a:gd name="connsiteY40" fmla="*/ 4099 h 10000"/>
              <a:gd name="connsiteX41" fmla="*/ 3302 w 10000"/>
              <a:gd name="connsiteY41" fmla="*/ 4608 h 10000"/>
              <a:gd name="connsiteX42" fmla="*/ 3389 w 10000"/>
              <a:gd name="connsiteY42" fmla="*/ 4961 h 10000"/>
              <a:gd name="connsiteX43" fmla="*/ 3476 w 10000"/>
              <a:gd name="connsiteY43" fmla="*/ 5491 h 10000"/>
              <a:gd name="connsiteX44" fmla="*/ 3520 w 10000"/>
              <a:gd name="connsiteY44" fmla="*/ 6057 h 10000"/>
              <a:gd name="connsiteX45" fmla="*/ 3624 w 10000"/>
              <a:gd name="connsiteY45" fmla="*/ 6537 h 10000"/>
              <a:gd name="connsiteX46" fmla="*/ 5174 w 10000"/>
              <a:gd name="connsiteY46" fmla="*/ 5333 h 10000"/>
              <a:gd name="connsiteX47" fmla="*/ 6909 w 10000"/>
              <a:gd name="connsiteY47" fmla="*/ 5510 h 10000"/>
              <a:gd name="connsiteX48" fmla="*/ 10000 w 10000"/>
              <a:gd name="connsiteY48" fmla="*/ 9046 h 10000"/>
              <a:gd name="connsiteX49" fmla="*/ 9986 w 10000"/>
              <a:gd name="connsiteY49" fmla="*/ 10000 h 10000"/>
              <a:gd name="connsiteX0" fmla="*/ 0 w 10000"/>
              <a:gd name="connsiteY0" fmla="*/ 9894 h 10000"/>
              <a:gd name="connsiteX1" fmla="*/ 165 w 10000"/>
              <a:gd name="connsiteY1" fmla="*/ 8989 h 10000"/>
              <a:gd name="connsiteX2" fmla="*/ 226 w 10000"/>
              <a:gd name="connsiteY2" fmla="*/ 8940 h 10000"/>
              <a:gd name="connsiteX3" fmla="*/ 311 w 10000"/>
              <a:gd name="connsiteY3" fmla="*/ 8905 h 10000"/>
              <a:gd name="connsiteX4" fmla="*/ 372 w 10000"/>
              <a:gd name="connsiteY4" fmla="*/ 8869 h 10000"/>
              <a:gd name="connsiteX5" fmla="*/ 457 w 10000"/>
              <a:gd name="connsiteY5" fmla="*/ 8834 h 10000"/>
              <a:gd name="connsiteX6" fmla="*/ 539 w 10000"/>
              <a:gd name="connsiteY6" fmla="*/ 8799 h 10000"/>
              <a:gd name="connsiteX7" fmla="*/ 621 w 10000"/>
              <a:gd name="connsiteY7" fmla="*/ 8763 h 10000"/>
              <a:gd name="connsiteX8" fmla="*/ 728 w 10000"/>
              <a:gd name="connsiteY8" fmla="*/ 8530 h 10000"/>
              <a:gd name="connsiteX9" fmla="*/ 784 w 10000"/>
              <a:gd name="connsiteY9" fmla="*/ 7929 h 10000"/>
              <a:gd name="connsiteX10" fmla="*/ 842 w 10000"/>
              <a:gd name="connsiteY10" fmla="*/ 7717 h 10000"/>
              <a:gd name="connsiteX11" fmla="*/ 944 w 10000"/>
              <a:gd name="connsiteY11" fmla="*/ 7102 h 10000"/>
              <a:gd name="connsiteX12" fmla="*/ 1005 w 10000"/>
              <a:gd name="connsiteY12" fmla="*/ 6693 h 10000"/>
              <a:gd name="connsiteX13" fmla="*/ 1087 w 10000"/>
              <a:gd name="connsiteY13" fmla="*/ 6254 h 10000"/>
              <a:gd name="connsiteX14" fmla="*/ 1148 w 10000"/>
              <a:gd name="connsiteY14" fmla="*/ 5845 h 10000"/>
              <a:gd name="connsiteX15" fmla="*/ 1228 w 10000"/>
              <a:gd name="connsiteY15" fmla="*/ 5244 h 10000"/>
              <a:gd name="connsiteX16" fmla="*/ 1306 w 10000"/>
              <a:gd name="connsiteY16" fmla="*/ 4431 h 10000"/>
              <a:gd name="connsiteX17" fmla="*/ 1405 w 10000"/>
              <a:gd name="connsiteY17" fmla="*/ 3830 h 10000"/>
              <a:gd name="connsiteX18" fmla="*/ 1462 w 10000"/>
              <a:gd name="connsiteY18" fmla="*/ 3216 h 10000"/>
              <a:gd name="connsiteX19" fmla="*/ 1544 w 10000"/>
              <a:gd name="connsiteY19" fmla="*/ 2792 h 10000"/>
              <a:gd name="connsiteX20" fmla="*/ 1605 w 10000"/>
              <a:gd name="connsiteY20" fmla="*/ 2205 h 10000"/>
              <a:gd name="connsiteX21" fmla="*/ 1685 w 10000"/>
              <a:gd name="connsiteY21" fmla="*/ 1746 h 10000"/>
              <a:gd name="connsiteX22" fmla="*/ 1768 w 10000"/>
              <a:gd name="connsiteY22" fmla="*/ 1357 h 10000"/>
              <a:gd name="connsiteX23" fmla="*/ 1845 w 10000"/>
              <a:gd name="connsiteY23" fmla="*/ 919 h 10000"/>
              <a:gd name="connsiteX24" fmla="*/ 1951 w 10000"/>
              <a:gd name="connsiteY24" fmla="*/ 898 h 10000"/>
              <a:gd name="connsiteX25" fmla="*/ 2031 w 10000"/>
              <a:gd name="connsiteY25" fmla="*/ 459 h 10000"/>
              <a:gd name="connsiteX26" fmla="*/ 2111 w 10000"/>
              <a:gd name="connsiteY26" fmla="*/ 49 h 10000"/>
              <a:gd name="connsiteX27" fmla="*/ 2193 w 10000"/>
              <a:gd name="connsiteY27" fmla="*/ 0 h 10000"/>
              <a:gd name="connsiteX28" fmla="*/ 2281 w 10000"/>
              <a:gd name="connsiteY28" fmla="*/ 332 h 10000"/>
              <a:gd name="connsiteX29" fmla="*/ 2347 w 10000"/>
              <a:gd name="connsiteY29" fmla="*/ 686 h 10000"/>
              <a:gd name="connsiteX30" fmla="*/ 2410 w 10000"/>
              <a:gd name="connsiteY30" fmla="*/ 1251 h 10000"/>
              <a:gd name="connsiteX31" fmla="*/ 2476 w 10000"/>
              <a:gd name="connsiteY31" fmla="*/ 1943 h 10000"/>
              <a:gd name="connsiteX32" fmla="*/ 2540 w 10000"/>
              <a:gd name="connsiteY32" fmla="*/ 2509 h 10000"/>
              <a:gd name="connsiteX33" fmla="*/ 2624 w 10000"/>
              <a:gd name="connsiteY33" fmla="*/ 3053 h 10000"/>
              <a:gd name="connsiteX34" fmla="*/ 2734 w 10000"/>
              <a:gd name="connsiteY34" fmla="*/ 3583 h 10000"/>
              <a:gd name="connsiteX35" fmla="*/ 2819 w 10000"/>
              <a:gd name="connsiteY35" fmla="*/ 3887 h 10000"/>
              <a:gd name="connsiteX36" fmla="*/ 2885 w 10000"/>
              <a:gd name="connsiteY36" fmla="*/ 4042 h 10000"/>
              <a:gd name="connsiteX37" fmla="*/ 2987 w 10000"/>
              <a:gd name="connsiteY37" fmla="*/ 4184 h 10000"/>
              <a:gd name="connsiteX38" fmla="*/ 3048 w 10000"/>
              <a:gd name="connsiteY38" fmla="*/ 4148 h 10000"/>
              <a:gd name="connsiteX39" fmla="*/ 3111 w 10000"/>
              <a:gd name="connsiteY39" fmla="*/ 4113 h 10000"/>
              <a:gd name="connsiteX40" fmla="*/ 3196 w 10000"/>
              <a:gd name="connsiteY40" fmla="*/ 4099 h 10000"/>
              <a:gd name="connsiteX41" fmla="*/ 3302 w 10000"/>
              <a:gd name="connsiteY41" fmla="*/ 4608 h 10000"/>
              <a:gd name="connsiteX42" fmla="*/ 3389 w 10000"/>
              <a:gd name="connsiteY42" fmla="*/ 4961 h 10000"/>
              <a:gd name="connsiteX43" fmla="*/ 3476 w 10000"/>
              <a:gd name="connsiteY43" fmla="*/ 5491 h 10000"/>
              <a:gd name="connsiteX44" fmla="*/ 3520 w 10000"/>
              <a:gd name="connsiteY44" fmla="*/ 6057 h 10000"/>
              <a:gd name="connsiteX45" fmla="*/ 3624 w 10000"/>
              <a:gd name="connsiteY45" fmla="*/ 6537 h 10000"/>
              <a:gd name="connsiteX46" fmla="*/ 5174 w 10000"/>
              <a:gd name="connsiteY46" fmla="*/ 5333 h 10000"/>
              <a:gd name="connsiteX47" fmla="*/ 6909 w 10000"/>
              <a:gd name="connsiteY47" fmla="*/ 5510 h 10000"/>
              <a:gd name="connsiteX48" fmla="*/ 7301 w 10000"/>
              <a:gd name="connsiteY48" fmla="*/ 5880 h 10000"/>
              <a:gd name="connsiteX49" fmla="*/ 10000 w 10000"/>
              <a:gd name="connsiteY49" fmla="*/ 9046 h 10000"/>
              <a:gd name="connsiteX50" fmla="*/ 9986 w 10000"/>
              <a:gd name="connsiteY50" fmla="*/ 10000 h 10000"/>
              <a:gd name="connsiteX0" fmla="*/ 0 w 10000"/>
              <a:gd name="connsiteY0" fmla="*/ 9894 h 10000"/>
              <a:gd name="connsiteX1" fmla="*/ 165 w 10000"/>
              <a:gd name="connsiteY1" fmla="*/ 8989 h 10000"/>
              <a:gd name="connsiteX2" fmla="*/ 226 w 10000"/>
              <a:gd name="connsiteY2" fmla="*/ 8940 h 10000"/>
              <a:gd name="connsiteX3" fmla="*/ 311 w 10000"/>
              <a:gd name="connsiteY3" fmla="*/ 8905 h 10000"/>
              <a:gd name="connsiteX4" fmla="*/ 372 w 10000"/>
              <a:gd name="connsiteY4" fmla="*/ 8869 h 10000"/>
              <a:gd name="connsiteX5" fmla="*/ 457 w 10000"/>
              <a:gd name="connsiteY5" fmla="*/ 8834 h 10000"/>
              <a:gd name="connsiteX6" fmla="*/ 539 w 10000"/>
              <a:gd name="connsiteY6" fmla="*/ 8799 h 10000"/>
              <a:gd name="connsiteX7" fmla="*/ 621 w 10000"/>
              <a:gd name="connsiteY7" fmla="*/ 8763 h 10000"/>
              <a:gd name="connsiteX8" fmla="*/ 728 w 10000"/>
              <a:gd name="connsiteY8" fmla="*/ 8530 h 10000"/>
              <a:gd name="connsiteX9" fmla="*/ 784 w 10000"/>
              <a:gd name="connsiteY9" fmla="*/ 7929 h 10000"/>
              <a:gd name="connsiteX10" fmla="*/ 842 w 10000"/>
              <a:gd name="connsiteY10" fmla="*/ 7717 h 10000"/>
              <a:gd name="connsiteX11" fmla="*/ 944 w 10000"/>
              <a:gd name="connsiteY11" fmla="*/ 7102 h 10000"/>
              <a:gd name="connsiteX12" fmla="*/ 1005 w 10000"/>
              <a:gd name="connsiteY12" fmla="*/ 6693 h 10000"/>
              <a:gd name="connsiteX13" fmla="*/ 1087 w 10000"/>
              <a:gd name="connsiteY13" fmla="*/ 6254 h 10000"/>
              <a:gd name="connsiteX14" fmla="*/ 1148 w 10000"/>
              <a:gd name="connsiteY14" fmla="*/ 5845 h 10000"/>
              <a:gd name="connsiteX15" fmla="*/ 1228 w 10000"/>
              <a:gd name="connsiteY15" fmla="*/ 5244 h 10000"/>
              <a:gd name="connsiteX16" fmla="*/ 1306 w 10000"/>
              <a:gd name="connsiteY16" fmla="*/ 4431 h 10000"/>
              <a:gd name="connsiteX17" fmla="*/ 1405 w 10000"/>
              <a:gd name="connsiteY17" fmla="*/ 3830 h 10000"/>
              <a:gd name="connsiteX18" fmla="*/ 1462 w 10000"/>
              <a:gd name="connsiteY18" fmla="*/ 3216 h 10000"/>
              <a:gd name="connsiteX19" fmla="*/ 1544 w 10000"/>
              <a:gd name="connsiteY19" fmla="*/ 2792 h 10000"/>
              <a:gd name="connsiteX20" fmla="*/ 1605 w 10000"/>
              <a:gd name="connsiteY20" fmla="*/ 2205 h 10000"/>
              <a:gd name="connsiteX21" fmla="*/ 1685 w 10000"/>
              <a:gd name="connsiteY21" fmla="*/ 1746 h 10000"/>
              <a:gd name="connsiteX22" fmla="*/ 1768 w 10000"/>
              <a:gd name="connsiteY22" fmla="*/ 1357 h 10000"/>
              <a:gd name="connsiteX23" fmla="*/ 1845 w 10000"/>
              <a:gd name="connsiteY23" fmla="*/ 919 h 10000"/>
              <a:gd name="connsiteX24" fmla="*/ 1951 w 10000"/>
              <a:gd name="connsiteY24" fmla="*/ 898 h 10000"/>
              <a:gd name="connsiteX25" fmla="*/ 2031 w 10000"/>
              <a:gd name="connsiteY25" fmla="*/ 459 h 10000"/>
              <a:gd name="connsiteX26" fmla="*/ 2111 w 10000"/>
              <a:gd name="connsiteY26" fmla="*/ 49 h 10000"/>
              <a:gd name="connsiteX27" fmla="*/ 2193 w 10000"/>
              <a:gd name="connsiteY27" fmla="*/ 0 h 10000"/>
              <a:gd name="connsiteX28" fmla="*/ 2281 w 10000"/>
              <a:gd name="connsiteY28" fmla="*/ 332 h 10000"/>
              <a:gd name="connsiteX29" fmla="*/ 2347 w 10000"/>
              <a:gd name="connsiteY29" fmla="*/ 686 h 10000"/>
              <a:gd name="connsiteX30" fmla="*/ 2410 w 10000"/>
              <a:gd name="connsiteY30" fmla="*/ 1251 h 10000"/>
              <a:gd name="connsiteX31" fmla="*/ 2476 w 10000"/>
              <a:gd name="connsiteY31" fmla="*/ 1943 h 10000"/>
              <a:gd name="connsiteX32" fmla="*/ 2540 w 10000"/>
              <a:gd name="connsiteY32" fmla="*/ 2509 h 10000"/>
              <a:gd name="connsiteX33" fmla="*/ 2624 w 10000"/>
              <a:gd name="connsiteY33" fmla="*/ 3053 h 10000"/>
              <a:gd name="connsiteX34" fmla="*/ 2734 w 10000"/>
              <a:gd name="connsiteY34" fmla="*/ 3583 h 10000"/>
              <a:gd name="connsiteX35" fmla="*/ 2819 w 10000"/>
              <a:gd name="connsiteY35" fmla="*/ 3887 h 10000"/>
              <a:gd name="connsiteX36" fmla="*/ 2885 w 10000"/>
              <a:gd name="connsiteY36" fmla="*/ 4042 h 10000"/>
              <a:gd name="connsiteX37" fmla="*/ 2987 w 10000"/>
              <a:gd name="connsiteY37" fmla="*/ 4184 h 10000"/>
              <a:gd name="connsiteX38" fmla="*/ 3048 w 10000"/>
              <a:gd name="connsiteY38" fmla="*/ 4148 h 10000"/>
              <a:gd name="connsiteX39" fmla="*/ 3111 w 10000"/>
              <a:gd name="connsiteY39" fmla="*/ 4113 h 10000"/>
              <a:gd name="connsiteX40" fmla="*/ 3196 w 10000"/>
              <a:gd name="connsiteY40" fmla="*/ 4099 h 10000"/>
              <a:gd name="connsiteX41" fmla="*/ 3302 w 10000"/>
              <a:gd name="connsiteY41" fmla="*/ 4608 h 10000"/>
              <a:gd name="connsiteX42" fmla="*/ 3389 w 10000"/>
              <a:gd name="connsiteY42" fmla="*/ 4961 h 10000"/>
              <a:gd name="connsiteX43" fmla="*/ 3476 w 10000"/>
              <a:gd name="connsiteY43" fmla="*/ 5491 h 10000"/>
              <a:gd name="connsiteX44" fmla="*/ 3520 w 10000"/>
              <a:gd name="connsiteY44" fmla="*/ 6057 h 10000"/>
              <a:gd name="connsiteX45" fmla="*/ 3624 w 10000"/>
              <a:gd name="connsiteY45" fmla="*/ 6537 h 10000"/>
              <a:gd name="connsiteX46" fmla="*/ 5174 w 10000"/>
              <a:gd name="connsiteY46" fmla="*/ 5333 h 10000"/>
              <a:gd name="connsiteX47" fmla="*/ 6909 w 10000"/>
              <a:gd name="connsiteY47" fmla="*/ 5510 h 10000"/>
              <a:gd name="connsiteX48" fmla="*/ 7301 w 10000"/>
              <a:gd name="connsiteY48" fmla="*/ 5880 h 10000"/>
              <a:gd name="connsiteX49" fmla="*/ 8616 w 10000"/>
              <a:gd name="connsiteY49" fmla="*/ 7299 h 10000"/>
              <a:gd name="connsiteX50" fmla="*/ 10000 w 10000"/>
              <a:gd name="connsiteY50" fmla="*/ 9046 h 10000"/>
              <a:gd name="connsiteX51" fmla="*/ 9986 w 10000"/>
              <a:gd name="connsiteY51" fmla="*/ 10000 h 10000"/>
              <a:gd name="connsiteX0" fmla="*/ 0 w 10000"/>
              <a:gd name="connsiteY0" fmla="*/ 9894 h 10000"/>
              <a:gd name="connsiteX1" fmla="*/ 165 w 10000"/>
              <a:gd name="connsiteY1" fmla="*/ 8989 h 10000"/>
              <a:gd name="connsiteX2" fmla="*/ 226 w 10000"/>
              <a:gd name="connsiteY2" fmla="*/ 8940 h 10000"/>
              <a:gd name="connsiteX3" fmla="*/ 311 w 10000"/>
              <a:gd name="connsiteY3" fmla="*/ 8905 h 10000"/>
              <a:gd name="connsiteX4" fmla="*/ 372 w 10000"/>
              <a:gd name="connsiteY4" fmla="*/ 8869 h 10000"/>
              <a:gd name="connsiteX5" fmla="*/ 457 w 10000"/>
              <a:gd name="connsiteY5" fmla="*/ 8834 h 10000"/>
              <a:gd name="connsiteX6" fmla="*/ 539 w 10000"/>
              <a:gd name="connsiteY6" fmla="*/ 8799 h 10000"/>
              <a:gd name="connsiteX7" fmla="*/ 621 w 10000"/>
              <a:gd name="connsiteY7" fmla="*/ 8763 h 10000"/>
              <a:gd name="connsiteX8" fmla="*/ 728 w 10000"/>
              <a:gd name="connsiteY8" fmla="*/ 8530 h 10000"/>
              <a:gd name="connsiteX9" fmla="*/ 784 w 10000"/>
              <a:gd name="connsiteY9" fmla="*/ 7929 h 10000"/>
              <a:gd name="connsiteX10" fmla="*/ 842 w 10000"/>
              <a:gd name="connsiteY10" fmla="*/ 7717 h 10000"/>
              <a:gd name="connsiteX11" fmla="*/ 944 w 10000"/>
              <a:gd name="connsiteY11" fmla="*/ 7102 h 10000"/>
              <a:gd name="connsiteX12" fmla="*/ 1005 w 10000"/>
              <a:gd name="connsiteY12" fmla="*/ 6693 h 10000"/>
              <a:gd name="connsiteX13" fmla="*/ 1087 w 10000"/>
              <a:gd name="connsiteY13" fmla="*/ 6254 h 10000"/>
              <a:gd name="connsiteX14" fmla="*/ 1148 w 10000"/>
              <a:gd name="connsiteY14" fmla="*/ 5845 h 10000"/>
              <a:gd name="connsiteX15" fmla="*/ 1228 w 10000"/>
              <a:gd name="connsiteY15" fmla="*/ 5244 h 10000"/>
              <a:gd name="connsiteX16" fmla="*/ 1306 w 10000"/>
              <a:gd name="connsiteY16" fmla="*/ 4431 h 10000"/>
              <a:gd name="connsiteX17" fmla="*/ 1405 w 10000"/>
              <a:gd name="connsiteY17" fmla="*/ 3830 h 10000"/>
              <a:gd name="connsiteX18" fmla="*/ 1462 w 10000"/>
              <a:gd name="connsiteY18" fmla="*/ 3216 h 10000"/>
              <a:gd name="connsiteX19" fmla="*/ 1544 w 10000"/>
              <a:gd name="connsiteY19" fmla="*/ 2792 h 10000"/>
              <a:gd name="connsiteX20" fmla="*/ 1605 w 10000"/>
              <a:gd name="connsiteY20" fmla="*/ 2205 h 10000"/>
              <a:gd name="connsiteX21" fmla="*/ 1685 w 10000"/>
              <a:gd name="connsiteY21" fmla="*/ 1746 h 10000"/>
              <a:gd name="connsiteX22" fmla="*/ 1768 w 10000"/>
              <a:gd name="connsiteY22" fmla="*/ 1357 h 10000"/>
              <a:gd name="connsiteX23" fmla="*/ 1845 w 10000"/>
              <a:gd name="connsiteY23" fmla="*/ 919 h 10000"/>
              <a:gd name="connsiteX24" fmla="*/ 1951 w 10000"/>
              <a:gd name="connsiteY24" fmla="*/ 898 h 10000"/>
              <a:gd name="connsiteX25" fmla="*/ 2031 w 10000"/>
              <a:gd name="connsiteY25" fmla="*/ 459 h 10000"/>
              <a:gd name="connsiteX26" fmla="*/ 2111 w 10000"/>
              <a:gd name="connsiteY26" fmla="*/ 49 h 10000"/>
              <a:gd name="connsiteX27" fmla="*/ 2193 w 10000"/>
              <a:gd name="connsiteY27" fmla="*/ 0 h 10000"/>
              <a:gd name="connsiteX28" fmla="*/ 2281 w 10000"/>
              <a:gd name="connsiteY28" fmla="*/ 332 h 10000"/>
              <a:gd name="connsiteX29" fmla="*/ 2347 w 10000"/>
              <a:gd name="connsiteY29" fmla="*/ 686 h 10000"/>
              <a:gd name="connsiteX30" fmla="*/ 2410 w 10000"/>
              <a:gd name="connsiteY30" fmla="*/ 1251 h 10000"/>
              <a:gd name="connsiteX31" fmla="*/ 2476 w 10000"/>
              <a:gd name="connsiteY31" fmla="*/ 1943 h 10000"/>
              <a:gd name="connsiteX32" fmla="*/ 2540 w 10000"/>
              <a:gd name="connsiteY32" fmla="*/ 2509 h 10000"/>
              <a:gd name="connsiteX33" fmla="*/ 2624 w 10000"/>
              <a:gd name="connsiteY33" fmla="*/ 3053 h 10000"/>
              <a:gd name="connsiteX34" fmla="*/ 2734 w 10000"/>
              <a:gd name="connsiteY34" fmla="*/ 3583 h 10000"/>
              <a:gd name="connsiteX35" fmla="*/ 2819 w 10000"/>
              <a:gd name="connsiteY35" fmla="*/ 3887 h 10000"/>
              <a:gd name="connsiteX36" fmla="*/ 2885 w 10000"/>
              <a:gd name="connsiteY36" fmla="*/ 4042 h 10000"/>
              <a:gd name="connsiteX37" fmla="*/ 2987 w 10000"/>
              <a:gd name="connsiteY37" fmla="*/ 4184 h 10000"/>
              <a:gd name="connsiteX38" fmla="*/ 3048 w 10000"/>
              <a:gd name="connsiteY38" fmla="*/ 4148 h 10000"/>
              <a:gd name="connsiteX39" fmla="*/ 3111 w 10000"/>
              <a:gd name="connsiteY39" fmla="*/ 4113 h 10000"/>
              <a:gd name="connsiteX40" fmla="*/ 3196 w 10000"/>
              <a:gd name="connsiteY40" fmla="*/ 4099 h 10000"/>
              <a:gd name="connsiteX41" fmla="*/ 3302 w 10000"/>
              <a:gd name="connsiteY41" fmla="*/ 4608 h 10000"/>
              <a:gd name="connsiteX42" fmla="*/ 3389 w 10000"/>
              <a:gd name="connsiteY42" fmla="*/ 4961 h 10000"/>
              <a:gd name="connsiteX43" fmla="*/ 3476 w 10000"/>
              <a:gd name="connsiteY43" fmla="*/ 5491 h 10000"/>
              <a:gd name="connsiteX44" fmla="*/ 3520 w 10000"/>
              <a:gd name="connsiteY44" fmla="*/ 6057 h 10000"/>
              <a:gd name="connsiteX45" fmla="*/ 3624 w 10000"/>
              <a:gd name="connsiteY45" fmla="*/ 6537 h 10000"/>
              <a:gd name="connsiteX46" fmla="*/ 5174 w 10000"/>
              <a:gd name="connsiteY46" fmla="*/ 5333 h 10000"/>
              <a:gd name="connsiteX47" fmla="*/ 6909 w 10000"/>
              <a:gd name="connsiteY47" fmla="*/ 5510 h 10000"/>
              <a:gd name="connsiteX48" fmla="*/ 7682 w 10000"/>
              <a:gd name="connsiteY48" fmla="*/ 6250 h 10000"/>
              <a:gd name="connsiteX49" fmla="*/ 8616 w 10000"/>
              <a:gd name="connsiteY49" fmla="*/ 7299 h 10000"/>
              <a:gd name="connsiteX50" fmla="*/ 10000 w 10000"/>
              <a:gd name="connsiteY50" fmla="*/ 9046 h 10000"/>
              <a:gd name="connsiteX51" fmla="*/ 9986 w 10000"/>
              <a:gd name="connsiteY51" fmla="*/ 10000 h 10000"/>
              <a:gd name="connsiteX0" fmla="*/ 0 w 10000"/>
              <a:gd name="connsiteY0" fmla="*/ 9894 h 10000"/>
              <a:gd name="connsiteX1" fmla="*/ 165 w 10000"/>
              <a:gd name="connsiteY1" fmla="*/ 8989 h 10000"/>
              <a:gd name="connsiteX2" fmla="*/ 226 w 10000"/>
              <a:gd name="connsiteY2" fmla="*/ 8940 h 10000"/>
              <a:gd name="connsiteX3" fmla="*/ 311 w 10000"/>
              <a:gd name="connsiteY3" fmla="*/ 8905 h 10000"/>
              <a:gd name="connsiteX4" fmla="*/ 372 w 10000"/>
              <a:gd name="connsiteY4" fmla="*/ 8869 h 10000"/>
              <a:gd name="connsiteX5" fmla="*/ 457 w 10000"/>
              <a:gd name="connsiteY5" fmla="*/ 8834 h 10000"/>
              <a:gd name="connsiteX6" fmla="*/ 539 w 10000"/>
              <a:gd name="connsiteY6" fmla="*/ 8799 h 10000"/>
              <a:gd name="connsiteX7" fmla="*/ 621 w 10000"/>
              <a:gd name="connsiteY7" fmla="*/ 8763 h 10000"/>
              <a:gd name="connsiteX8" fmla="*/ 728 w 10000"/>
              <a:gd name="connsiteY8" fmla="*/ 8530 h 10000"/>
              <a:gd name="connsiteX9" fmla="*/ 784 w 10000"/>
              <a:gd name="connsiteY9" fmla="*/ 7929 h 10000"/>
              <a:gd name="connsiteX10" fmla="*/ 842 w 10000"/>
              <a:gd name="connsiteY10" fmla="*/ 7717 h 10000"/>
              <a:gd name="connsiteX11" fmla="*/ 944 w 10000"/>
              <a:gd name="connsiteY11" fmla="*/ 7102 h 10000"/>
              <a:gd name="connsiteX12" fmla="*/ 1005 w 10000"/>
              <a:gd name="connsiteY12" fmla="*/ 6693 h 10000"/>
              <a:gd name="connsiteX13" fmla="*/ 1087 w 10000"/>
              <a:gd name="connsiteY13" fmla="*/ 6254 h 10000"/>
              <a:gd name="connsiteX14" fmla="*/ 1148 w 10000"/>
              <a:gd name="connsiteY14" fmla="*/ 5845 h 10000"/>
              <a:gd name="connsiteX15" fmla="*/ 1228 w 10000"/>
              <a:gd name="connsiteY15" fmla="*/ 5244 h 10000"/>
              <a:gd name="connsiteX16" fmla="*/ 1306 w 10000"/>
              <a:gd name="connsiteY16" fmla="*/ 4431 h 10000"/>
              <a:gd name="connsiteX17" fmla="*/ 1405 w 10000"/>
              <a:gd name="connsiteY17" fmla="*/ 3830 h 10000"/>
              <a:gd name="connsiteX18" fmla="*/ 1462 w 10000"/>
              <a:gd name="connsiteY18" fmla="*/ 3216 h 10000"/>
              <a:gd name="connsiteX19" fmla="*/ 1544 w 10000"/>
              <a:gd name="connsiteY19" fmla="*/ 2792 h 10000"/>
              <a:gd name="connsiteX20" fmla="*/ 1605 w 10000"/>
              <a:gd name="connsiteY20" fmla="*/ 2205 h 10000"/>
              <a:gd name="connsiteX21" fmla="*/ 1685 w 10000"/>
              <a:gd name="connsiteY21" fmla="*/ 1746 h 10000"/>
              <a:gd name="connsiteX22" fmla="*/ 1768 w 10000"/>
              <a:gd name="connsiteY22" fmla="*/ 1357 h 10000"/>
              <a:gd name="connsiteX23" fmla="*/ 1845 w 10000"/>
              <a:gd name="connsiteY23" fmla="*/ 919 h 10000"/>
              <a:gd name="connsiteX24" fmla="*/ 1951 w 10000"/>
              <a:gd name="connsiteY24" fmla="*/ 898 h 10000"/>
              <a:gd name="connsiteX25" fmla="*/ 2031 w 10000"/>
              <a:gd name="connsiteY25" fmla="*/ 459 h 10000"/>
              <a:gd name="connsiteX26" fmla="*/ 2111 w 10000"/>
              <a:gd name="connsiteY26" fmla="*/ 49 h 10000"/>
              <a:gd name="connsiteX27" fmla="*/ 2193 w 10000"/>
              <a:gd name="connsiteY27" fmla="*/ 0 h 10000"/>
              <a:gd name="connsiteX28" fmla="*/ 2281 w 10000"/>
              <a:gd name="connsiteY28" fmla="*/ 332 h 10000"/>
              <a:gd name="connsiteX29" fmla="*/ 2347 w 10000"/>
              <a:gd name="connsiteY29" fmla="*/ 686 h 10000"/>
              <a:gd name="connsiteX30" fmla="*/ 2410 w 10000"/>
              <a:gd name="connsiteY30" fmla="*/ 1251 h 10000"/>
              <a:gd name="connsiteX31" fmla="*/ 2476 w 10000"/>
              <a:gd name="connsiteY31" fmla="*/ 1943 h 10000"/>
              <a:gd name="connsiteX32" fmla="*/ 2540 w 10000"/>
              <a:gd name="connsiteY32" fmla="*/ 2509 h 10000"/>
              <a:gd name="connsiteX33" fmla="*/ 2624 w 10000"/>
              <a:gd name="connsiteY33" fmla="*/ 3053 h 10000"/>
              <a:gd name="connsiteX34" fmla="*/ 2734 w 10000"/>
              <a:gd name="connsiteY34" fmla="*/ 3583 h 10000"/>
              <a:gd name="connsiteX35" fmla="*/ 2819 w 10000"/>
              <a:gd name="connsiteY35" fmla="*/ 3887 h 10000"/>
              <a:gd name="connsiteX36" fmla="*/ 2885 w 10000"/>
              <a:gd name="connsiteY36" fmla="*/ 4042 h 10000"/>
              <a:gd name="connsiteX37" fmla="*/ 2987 w 10000"/>
              <a:gd name="connsiteY37" fmla="*/ 4184 h 10000"/>
              <a:gd name="connsiteX38" fmla="*/ 3048 w 10000"/>
              <a:gd name="connsiteY38" fmla="*/ 4148 h 10000"/>
              <a:gd name="connsiteX39" fmla="*/ 3111 w 10000"/>
              <a:gd name="connsiteY39" fmla="*/ 4113 h 10000"/>
              <a:gd name="connsiteX40" fmla="*/ 3196 w 10000"/>
              <a:gd name="connsiteY40" fmla="*/ 4099 h 10000"/>
              <a:gd name="connsiteX41" fmla="*/ 3302 w 10000"/>
              <a:gd name="connsiteY41" fmla="*/ 4608 h 10000"/>
              <a:gd name="connsiteX42" fmla="*/ 3389 w 10000"/>
              <a:gd name="connsiteY42" fmla="*/ 4961 h 10000"/>
              <a:gd name="connsiteX43" fmla="*/ 3476 w 10000"/>
              <a:gd name="connsiteY43" fmla="*/ 5491 h 10000"/>
              <a:gd name="connsiteX44" fmla="*/ 3520 w 10000"/>
              <a:gd name="connsiteY44" fmla="*/ 6057 h 10000"/>
              <a:gd name="connsiteX45" fmla="*/ 3624 w 10000"/>
              <a:gd name="connsiteY45" fmla="*/ 6537 h 10000"/>
              <a:gd name="connsiteX46" fmla="*/ 5174 w 10000"/>
              <a:gd name="connsiteY46" fmla="*/ 5333 h 10000"/>
              <a:gd name="connsiteX47" fmla="*/ 6909 w 10000"/>
              <a:gd name="connsiteY47" fmla="*/ 5510 h 10000"/>
              <a:gd name="connsiteX48" fmla="*/ 7682 w 10000"/>
              <a:gd name="connsiteY48" fmla="*/ 6250 h 10000"/>
              <a:gd name="connsiteX49" fmla="*/ 8581 w 10000"/>
              <a:gd name="connsiteY49" fmla="*/ 8101 h 10000"/>
              <a:gd name="connsiteX50" fmla="*/ 10000 w 10000"/>
              <a:gd name="connsiteY50" fmla="*/ 9046 h 10000"/>
              <a:gd name="connsiteX51" fmla="*/ 9986 w 10000"/>
              <a:gd name="connsiteY51" fmla="*/ 10000 h 10000"/>
              <a:gd name="connsiteX0" fmla="*/ 0 w 10000"/>
              <a:gd name="connsiteY0" fmla="*/ 9894 h 10000"/>
              <a:gd name="connsiteX1" fmla="*/ 165 w 10000"/>
              <a:gd name="connsiteY1" fmla="*/ 8989 h 10000"/>
              <a:gd name="connsiteX2" fmla="*/ 226 w 10000"/>
              <a:gd name="connsiteY2" fmla="*/ 8940 h 10000"/>
              <a:gd name="connsiteX3" fmla="*/ 311 w 10000"/>
              <a:gd name="connsiteY3" fmla="*/ 8905 h 10000"/>
              <a:gd name="connsiteX4" fmla="*/ 372 w 10000"/>
              <a:gd name="connsiteY4" fmla="*/ 8869 h 10000"/>
              <a:gd name="connsiteX5" fmla="*/ 457 w 10000"/>
              <a:gd name="connsiteY5" fmla="*/ 8834 h 10000"/>
              <a:gd name="connsiteX6" fmla="*/ 539 w 10000"/>
              <a:gd name="connsiteY6" fmla="*/ 8799 h 10000"/>
              <a:gd name="connsiteX7" fmla="*/ 621 w 10000"/>
              <a:gd name="connsiteY7" fmla="*/ 8763 h 10000"/>
              <a:gd name="connsiteX8" fmla="*/ 728 w 10000"/>
              <a:gd name="connsiteY8" fmla="*/ 8530 h 10000"/>
              <a:gd name="connsiteX9" fmla="*/ 784 w 10000"/>
              <a:gd name="connsiteY9" fmla="*/ 7929 h 10000"/>
              <a:gd name="connsiteX10" fmla="*/ 842 w 10000"/>
              <a:gd name="connsiteY10" fmla="*/ 7717 h 10000"/>
              <a:gd name="connsiteX11" fmla="*/ 944 w 10000"/>
              <a:gd name="connsiteY11" fmla="*/ 7102 h 10000"/>
              <a:gd name="connsiteX12" fmla="*/ 1005 w 10000"/>
              <a:gd name="connsiteY12" fmla="*/ 6693 h 10000"/>
              <a:gd name="connsiteX13" fmla="*/ 1087 w 10000"/>
              <a:gd name="connsiteY13" fmla="*/ 6254 h 10000"/>
              <a:gd name="connsiteX14" fmla="*/ 1148 w 10000"/>
              <a:gd name="connsiteY14" fmla="*/ 5845 h 10000"/>
              <a:gd name="connsiteX15" fmla="*/ 1228 w 10000"/>
              <a:gd name="connsiteY15" fmla="*/ 5244 h 10000"/>
              <a:gd name="connsiteX16" fmla="*/ 1306 w 10000"/>
              <a:gd name="connsiteY16" fmla="*/ 4431 h 10000"/>
              <a:gd name="connsiteX17" fmla="*/ 1405 w 10000"/>
              <a:gd name="connsiteY17" fmla="*/ 3830 h 10000"/>
              <a:gd name="connsiteX18" fmla="*/ 1462 w 10000"/>
              <a:gd name="connsiteY18" fmla="*/ 3216 h 10000"/>
              <a:gd name="connsiteX19" fmla="*/ 1544 w 10000"/>
              <a:gd name="connsiteY19" fmla="*/ 2792 h 10000"/>
              <a:gd name="connsiteX20" fmla="*/ 1605 w 10000"/>
              <a:gd name="connsiteY20" fmla="*/ 2205 h 10000"/>
              <a:gd name="connsiteX21" fmla="*/ 1685 w 10000"/>
              <a:gd name="connsiteY21" fmla="*/ 1746 h 10000"/>
              <a:gd name="connsiteX22" fmla="*/ 1768 w 10000"/>
              <a:gd name="connsiteY22" fmla="*/ 1357 h 10000"/>
              <a:gd name="connsiteX23" fmla="*/ 1845 w 10000"/>
              <a:gd name="connsiteY23" fmla="*/ 919 h 10000"/>
              <a:gd name="connsiteX24" fmla="*/ 1951 w 10000"/>
              <a:gd name="connsiteY24" fmla="*/ 898 h 10000"/>
              <a:gd name="connsiteX25" fmla="*/ 2031 w 10000"/>
              <a:gd name="connsiteY25" fmla="*/ 459 h 10000"/>
              <a:gd name="connsiteX26" fmla="*/ 2111 w 10000"/>
              <a:gd name="connsiteY26" fmla="*/ 49 h 10000"/>
              <a:gd name="connsiteX27" fmla="*/ 2193 w 10000"/>
              <a:gd name="connsiteY27" fmla="*/ 0 h 10000"/>
              <a:gd name="connsiteX28" fmla="*/ 2281 w 10000"/>
              <a:gd name="connsiteY28" fmla="*/ 332 h 10000"/>
              <a:gd name="connsiteX29" fmla="*/ 2347 w 10000"/>
              <a:gd name="connsiteY29" fmla="*/ 686 h 10000"/>
              <a:gd name="connsiteX30" fmla="*/ 2410 w 10000"/>
              <a:gd name="connsiteY30" fmla="*/ 1251 h 10000"/>
              <a:gd name="connsiteX31" fmla="*/ 2476 w 10000"/>
              <a:gd name="connsiteY31" fmla="*/ 1943 h 10000"/>
              <a:gd name="connsiteX32" fmla="*/ 2540 w 10000"/>
              <a:gd name="connsiteY32" fmla="*/ 2509 h 10000"/>
              <a:gd name="connsiteX33" fmla="*/ 2624 w 10000"/>
              <a:gd name="connsiteY33" fmla="*/ 3053 h 10000"/>
              <a:gd name="connsiteX34" fmla="*/ 2734 w 10000"/>
              <a:gd name="connsiteY34" fmla="*/ 3583 h 10000"/>
              <a:gd name="connsiteX35" fmla="*/ 2819 w 10000"/>
              <a:gd name="connsiteY35" fmla="*/ 3887 h 10000"/>
              <a:gd name="connsiteX36" fmla="*/ 2885 w 10000"/>
              <a:gd name="connsiteY36" fmla="*/ 4042 h 10000"/>
              <a:gd name="connsiteX37" fmla="*/ 2987 w 10000"/>
              <a:gd name="connsiteY37" fmla="*/ 4184 h 10000"/>
              <a:gd name="connsiteX38" fmla="*/ 3048 w 10000"/>
              <a:gd name="connsiteY38" fmla="*/ 4148 h 10000"/>
              <a:gd name="connsiteX39" fmla="*/ 3111 w 10000"/>
              <a:gd name="connsiteY39" fmla="*/ 4113 h 10000"/>
              <a:gd name="connsiteX40" fmla="*/ 3196 w 10000"/>
              <a:gd name="connsiteY40" fmla="*/ 4099 h 10000"/>
              <a:gd name="connsiteX41" fmla="*/ 3302 w 10000"/>
              <a:gd name="connsiteY41" fmla="*/ 4608 h 10000"/>
              <a:gd name="connsiteX42" fmla="*/ 3389 w 10000"/>
              <a:gd name="connsiteY42" fmla="*/ 4961 h 10000"/>
              <a:gd name="connsiteX43" fmla="*/ 3476 w 10000"/>
              <a:gd name="connsiteY43" fmla="*/ 5491 h 10000"/>
              <a:gd name="connsiteX44" fmla="*/ 3520 w 10000"/>
              <a:gd name="connsiteY44" fmla="*/ 6057 h 10000"/>
              <a:gd name="connsiteX45" fmla="*/ 3624 w 10000"/>
              <a:gd name="connsiteY45" fmla="*/ 6537 h 10000"/>
              <a:gd name="connsiteX46" fmla="*/ 5174 w 10000"/>
              <a:gd name="connsiteY46" fmla="*/ 5333 h 10000"/>
              <a:gd name="connsiteX47" fmla="*/ 6909 w 10000"/>
              <a:gd name="connsiteY47" fmla="*/ 5510 h 10000"/>
              <a:gd name="connsiteX48" fmla="*/ 7682 w 10000"/>
              <a:gd name="connsiteY48" fmla="*/ 6250 h 10000"/>
              <a:gd name="connsiteX49" fmla="*/ 8581 w 10000"/>
              <a:gd name="connsiteY49" fmla="*/ 8101 h 10000"/>
              <a:gd name="connsiteX50" fmla="*/ 10000 w 10000"/>
              <a:gd name="connsiteY50" fmla="*/ 9046 h 10000"/>
              <a:gd name="connsiteX51" fmla="*/ 9986 w 10000"/>
              <a:gd name="connsiteY51" fmla="*/ 10000 h 10000"/>
              <a:gd name="connsiteX0" fmla="*/ 0 w 10000"/>
              <a:gd name="connsiteY0" fmla="*/ 9894 h 10000"/>
              <a:gd name="connsiteX1" fmla="*/ 165 w 10000"/>
              <a:gd name="connsiteY1" fmla="*/ 8989 h 10000"/>
              <a:gd name="connsiteX2" fmla="*/ 226 w 10000"/>
              <a:gd name="connsiteY2" fmla="*/ 8940 h 10000"/>
              <a:gd name="connsiteX3" fmla="*/ 311 w 10000"/>
              <a:gd name="connsiteY3" fmla="*/ 8905 h 10000"/>
              <a:gd name="connsiteX4" fmla="*/ 372 w 10000"/>
              <a:gd name="connsiteY4" fmla="*/ 8869 h 10000"/>
              <a:gd name="connsiteX5" fmla="*/ 457 w 10000"/>
              <a:gd name="connsiteY5" fmla="*/ 8834 h 10000"/>
              <a:gd name="connsiteX6" fmla="*/ 539 w 10000"/>
              <a:gd name="connsiteY6" fmla="*/ 8799 h 10000"/>
              <a:gd name="connsiteX7" fmla="*/ 621 w 10000"/>
              <a:gd name="connsiteY7" fmla="*/ 8763 h 10000"/>
              <a:gd name="connsiteX8" fmla="*/ 728 w 10000"/>
              <a:gd name="connsiteY8" fmla="*/ 8530 h 10000"/>
              <a:gd name="connsiteX9" fmla="*/ 784 w 10000"/>
              <a:gd name="connsiteY9" fmla="*/ 7929 h 10000"/>
              <a:gd name="connsiteX10" fmla="*/ 842 w 10000"/>
              <a:gd name="connsiteY10" fmla="*/ 7717 h 10000"/>
              <a:gd name="connsiteX11" fmla="*/ 944 w 10000"/>
              <a:gd name="connsiteY11" fmla="*/ 7102 h 10000"/>
              <a:gd name="connsiteX12" fmla="*/ 1005 w 10000"/>
              <a:gd name="connsiteY12" fmla="*/ 6693 h 10000"/>
              <a:gd name="connsiteX13" fmla="*/ 1087 w 10000"/>
              <a:gd name="connsiteY13" fmla="*/ 6254 h 10000"/>
              <a:gd name="connsiteX14" fmla="*/ 1148 w 10000"/>
              <a:gd name="connsiteY14" fmla="*/ 5845 h 10000"/>
              <a:gd name="connsiteX15" fmla="*/ 1228 w 10000"/>
              <a:gd name="connsiteY15" fmla="*/ 5244 h 10000"/>
              <a:gd name="connsiteX16" fmla="*/ 1306 w 10000"/>
              <a:gd name="connsiteY16" fmla="*/ 4431 h 10000"/>
              <a:gd name="connsiteX17" fmla="*/ 1405 w 10000"/>
              <a:gd name="connsiteY17" fmla="*/ 3830 h 10000"/>
              <a:gd name="connsiteX18" fmla="*/ 1462 w 10000"/>
              <a:gd name="connsiteY18" fmla="*/ 3216 h 10000"/>
              <a:gd name="connsiteX19" fmla="*/ 1544 w 10000"/>
              <a:gd name="connsiteY19" fmla="*/ 2792 h 10000"/>
              <a:gd name="connsiteX20" fmla="*/ 1605 w 10000"/>
              <a:gd name="connsiteY20" fmla="*/ 2205 h 10000"/>
              <a:gd name="connsiteX21" fmla="*/ 1685 w 10000"/>
              <a:gd name="connsiteY21" fmla="*/ 1746 h 10000"/>
              <a:gd name="connsiteX22" fmla="*/ 1768 w 10000"/>
              <a:gd name="connsiteY22" fmla="*/ 1357 h 10000"/>
              <a:gd name="connsiteX23" fmla="*/ 1845 w 10000"/>
              <a:gd name="connsiteY23" fmla="*/ 919 h 10000"/>
              <a:gd name="connsiteX24" fmla="*/ 1951 w 10000"/>
              <a:gd name="connsiteY24" fmla="*/ 898 h 10000"/>
              <a:gd name="connsiteX25" fmla="*/ 2031 w 10000"/>
              <a:gd name="connsiteY25" fmla="*/ 459 h 10000"/>
              <a:gd name="connsiteX26" fmla="*/ 2111 w 10000"/>
              <a:gd name="connsiteY26" fmla="*/ 49 h 10000"/>
              <a:gd name="connsiteX27" fmla="*/ 2193 w 10000"/>
              <a:gd name="connsiteY27" fmla="*/ 0 h 10000"/>
              <a:gd name="connsiteX28" fmla="*/ 2281 w 10000"/>
              <a:gd name="connsiteY28" fmla="*/ 332 h 10000"/>
              <a:gd name="connsiteX29" fmla="*/ 2347 w 10000"/>
              <a:gd name="connsiteY29" fmla="*/ 686 h 10000"/>
              <a:gd name="connsiteX30" fmla="*/ 2410 w 10000"/>
              <a:gd name="connsiteY30" fmla="*/ 1251 h 10000"/>
              <a:gd name="connsiteX31" fmla="*/ 2476 w 10000"/>
              <a:gd name="connsiteY31" fmla="*/ 1943 h 10000"/>
              <a:gd name="connsiteX32" fmla="*/ 2540 w 10000"/>
              <a:gd name="connsiteY32" fmla="*/ 2509 h 10000"/>
              <a:gd name="connsiteX33" fmla="*/ 2624 w 10000"/>
              <a:gd name="connsiteY33" fmla="*/ 3053 h 10000"/>
              <a:gd name="connsiteX34" fmla="*/ 2734 w 10000"/>
              <a:gd name="connsiteY34" fmla="*/ 3583 h 10000"/>
              <a:gd name="connsiteX35" fmla="*/ 2819 w 10000"/>
              <a:gd name="connsiteY35" fmla="*/ 3887 h 10000"/>
              <a:gd name="connsiteX36" fmla="*/ 2885 w 10000"/>
              <a:gd name="connsiteY36" fmla="*/ 4042 h 10000"/>
              <a:gd name="connsiteX37" fmla="*/ 2987 w 10000"/>
              <a:gd name="connsiteY37" fmla="*/ 4184 h 10000"/>
              <a:gd name="connsiteX38" fmla="*/ 3048 w 10000"/>
              <a:gd name="connsiteY38" fmla="*/ 4148 h 10000"/>
              <a:gd name="connsiteX39" fmla="*/ 3111 w 10000"/>
              <a:gd name="connsiteY39" fmla="*/ 4113 h 10000"/>
              <a:gd name="connsiteX40" fmla="*/ 3196 w 10000"/>
              <a:gd name="connsiteY40" fmla="*/ 4099 h 10000"/>
              <a:gd name="connsiteX41" fmla="*/ 3302 w 10000"/>
              <a:gd name="connsiteY41" fmla="*/ 4608 h 10000"/>
              <a:gd name="connsiteX42" fmla="*/ 3389 w 10000"/>
              <a:gd name="connsiteY42" fmla="*/ 4961 h 10000"/>
              <a:gd name="connsiteX43" fmla="*/ 3476 w 10000"/>
              <a:gd name="connsiteY43" fmla="*/ 5491 h 10000"/>
              <a:gd name="connsiteX44" fmla="*/ 3520 w 10000"/>
              <a:gd name="connsiteY44" fmla="*/ 6057 h 10000"/>
              <a:gd name="connsiteX45" fmla="*/ 3624 w 10000"/>
              <a:gd name="connsiteY45" fmla="*/ 6537 h 10000"/>
              <a:gd name="connsiteX46" fmla="*/ 5174 w 10000"/>
              <a:gd name="connsiteY46" fmla="*/ 5333 h 10000"/>
              <a:gd name="connsiteX47" fmla="*/ 6909 w 10000"/>
              <a:gd name="connsiteY47" fmla="*/ 5510 h 10000"/>
              <a:gd name="connsiteX48" fmla="*/ 7682 w 10000"/>
              <a:gd name="connsiteY48" fmla="*/ 6250 h 10000"/>
              <a:gd name="connsiteX49" fmla="*/ 8581 w 10000"/>
              <a:gd name="connsiteY49" fmla="*/ 8101 h 10000"/>
              <a:gd name="connsiteX50" fmla="*/ 10000 w 10000"/>
              <a:gd name="connsiteY50" fmla="*/ 9046 h 10000"/>
              <a:gd name="connsiteX51" fmla="*/ 9986 w 10000"/>
              <a:gd name="connsiteY51" fmla="*/ 10000 h 10000"/>
              <a:gd name="connsiteX0" fmla="*/ 0 w 10000"/>
              <a:gd name="connsiteY0" fmla="*/ 9894 h 10000"/>
              <a:gd name="connsiteX1" fmla="*/ 165 w 10000"/>
              <a:gd name="connsiteY1" fmla="*/ 8989 h 10000"/>
              <a:gd name="connsiteX2" fmla="*/ 226 w 10000"/>
              <a:gd name="connsiteY2" fmla="*/ 8940 h 10000"/>
              <a:gd name="connsiteX3" fmla="*/ 311 w 10000"/>
              <a:gd name="connsiteY3" fmla="*/ 8905 h 10000"/>
              <a:gd name="connsiteX4" fmla="*/ 372 w 10000"/>
              <a:gd name="connsiteY4" fmla="*/ 8869 h 10000"/>
              <a:gd name="connsiteX5" fmla="*/ 457 w 10000"/>
              <a:gd name="connsiteY5" fmla="*/ 8834 h 10000"/>
              <a:gd name="connsiteX6" fmla="*/ 539 w 10000"/>
              <a:gd name="connsiteY6" fmla="*/ 8799 h 10000"/>
              <a:gd name="connsiteX7" fmla="*/ 621 w 10000"/>
              <a:gd name="connsiteY7" fmla="*/ 8763 h 10000"/>
              <a:gd name="connsiteX8" fmla="*/ 728 w 10000"/>
              <a:gd name="connsiteY8" fmla="*/ 8530 h 10000"/>
              <a:gd name="connsiteX9" fmla="*/ 784 w 10000"/>
              <a:gd name="connsiteY9" fmla="*/ 7929 h 10000"/>
              <a:gd name="connsiteX10" fmla="*/ 842 w 10000"/>
              <a:gd name="connsiteY10" fmla="*/ 7717 h 10000"/>
              <a:gd name="connsiteX11" fmla="*/ 944 w 10000"/>
              <a:gd name="connsiteY11" fmla="*/ 7102 h 10000"/>
              <a:gd name="connsiteX12" fmla="*/ 1005 w 10000"/>
              <a:gd name="connsiteY12" fmla="*/ 6693 h 10000"/>
              <a:gd name="connsiteX13" fmla="*/ 1087 w 10000"/>
              <a:gd name="connsiteY13" fmla="*/ 6254 h 10000"/>
              <a:gd name="connsiteX14" fmla="*/ 1148 w 10000"/>
              <a:gd name="connsiteY14" fmla="*/ 5845 h 10000"/>
              <a:gd name="connsiteX15" fmla="*/ 1228 w 10000"/>
              <a:gd name="connsiteY15" fmla="*/ 5244 h 10000"/>
              <a:gd name="connsiteX16" fmla="*/ 1306 w 10000"/>
              <a:gd name="connsiteY16" fmla="*/ 4431 h 10000"/>
              <a:gd name="connsiteX17" fmla="*/ 1405 w 10000"/>
              <a:gd name="connsiteY17" fmla="*/ 3830 h 10000"/>
              <a:gd name="connsiteX18" fmla="*/ 1462 w 10000"/>
              <a:gd name="connsiteY18" fmla="*/ 3216 h 10000"/>
              <a:gd name="connsiteX19" fmla="*/ 1544 w 10000"/>
              <a:gd name="connsiteY19" fmla="*/ 2792 h 10000"/>
              <a:gd name="connsiteX20" fmla="*/ 1605 w 10000"/>
              <a:gd name="connsiteY20" fmla="*/ 2205 h 10000"/>
              <a:gd name="connsiteX21" fmla="*/ 1685 w 10000"/>
              <a:gd name="connsiteY21" fmla="*/ 1746 h 10000"/>
              <a:gd name="connsiteX22" fmla="*/ 1768 w 10000"/>
              <a:gd name="connsiteY22" fmla="*/ 1357 h 10000"/>
              <a:gd name="connsiteX23" fmla="*/ 1845 w 10000"/>
              <a:gd name="connsiteY23" fmla="*/ 919 h 10000"/>
              <a:gd name="connsiteX24" fmla="*/ 1951 w 10000"/>
              <a:gd name="connsiteY24" fmla="*/ 898 h 10000"/>
              <a:gd name="connsiteX25" fmla="*/ 2031 w 10000"/>
              <a:gd name="connsiteY25" fmla="*/ 459 h 10000"/>
              <a:gd name="connsiteX26" fmla="*/ 2111 w 10000"/>
              <a:gd name="connsiteY26" fmla="*/ 49 h 10000"/>
              <a:gd name="connsiteX27" fmla="*/ 2193 w 10000"/>
              <a:gd name="connsiteY27" fmla="*/ 0 h 10000"/>
              <a:gd name="connsiteX28" fmla="*/ 2281 w 10000"/>
              <a:gd name="connsiteY28" fmla="*/ 332 h 10000"/>
              <a:gd name="connsiteX29" fmla="*/ 2347 w 10000"/>
              <a:gd name="connsiteY29" fmla="*/ 686 h 10000"/>
              <a:gd name="connsiteX30" fmla="*/ 2410 w 10000"/>
              <a:gd name="connsiteY30" fmla="*/ 1251 h 10000"/>
              <a:gd name="connsiteX31" fmla="*/ 2476 w 10000"/>
              <a:gd name="connsiteY31" fmla="*/ 1943 h 10000"/>
              <a:gd name="connsiteX32" fmla="*/ 2540 w 10000"/>
              <a:gd name="connsiteY32" fmla="*/ 2509 h 10000"/>
              <a:gd name="connsiteX33" fmla="*/ 2624 w 10000"/>
              <a:gd name="connsiteY33" fmla="*/ 3053 h 10000"/>
              <a:gd name="connsiteX34" fmla="*/ 2734 w 10000"/>
              <a:gd name="connsiteY34" fmla="*/ 3583 h 10000"/>
              <a:gd name="connsiteX35" fmla="*/ 2819 w 10000"/>
              <a:gd name="connsiteY35" fmla="*/ 3887 h 10000"/>
              <a:gd name="connsiteX36" fmla="*/ 2885 w 10000"/>
              <a:gd name="connsiteY36" fmla="*/ 4042 h 10000"/>
              <a:gd name="connsiteX37" fmla="*/ 2987 w 10000"/>
              <a:gd name="connsiteY37" fmla="*/ 4184 h 10000"/>
              <a:gd name="connsiteX38" fmla="*/ 3048 w 10000"/>
              <a:gd name="connsiteY38" fmla="*/ 4148 h 10000"/>
              <a:gd name="connsiteX39" fmla="*/ 3111 w 10000"/>
              <a:gd name="connsiteY39" fmla="*/ 4113 h 10000"/>
              <a:gd name="connsiteX40" fmla="*/ 3196 w 10000"/>
              <a:gd name="connsiteY40" fmla="*/ 4099 h 10000"/>
              <a:gd name="connsiteX41" fmla="*/ 3302 w 10000"/>
              <a:gd name="connsiteY41" fmla="*/ 4608 h 10000"/>
              <a:gd name="connsiteX42" fmla="*/ 3389 w 10000"/>
              <a:gd name="connsiteY42" fmla="*/ 4961 h 10000"/>
              <a:gd name="connsiteX43" fmla="*/ 3476 w 10000"/>
              <a:gd name="connsiteY43" fmla="*/ 5491 h 10000"/>
              <a:gd name="connsiteX44" fmla="*/ 3520 w 10000"/>
              <a:gd name="connsiteY44" fmla="*/ 6057 h 10000"/>
              <a:gd name="connsiteX45" fmla="*/ 3849 w 10000"/>
              <a:gd name="connsiteY45" fmla="*/ 5858 h 10000"/>
              <a:gd name="connsiteX46" fmla="*/ 5174 w 10000"/>
              <a:gd name="connsiteY46" fmla="*/ 5333 h 10000"/>
              <a:gd name="connsiteX47" fmla="*/ 6909 w 10000"/>
              <a:gd name="connsiteY47" fmla="*/ 5510 h 10000"/>
              <a:gd name="connsiteX48" fmla="*/ 7682 w 10000"/>
              <a:gd name="connsiteY48" fmla="*/ 6250 h 10000"/>
              <a:gd name="connsiteX49" fmla="*/ 8581 w 10000"/>
              <a:gd name="connsiteY49" fmla="*/ 8101 h 10000"/>
              <a:gd name="connsiteX50" fmla="*/ 10000 w 10000"/>
              <a:gd name="connsiteY50" fmla="*/ 9046 h 10000"/>
              <a:gd name="connsiteX51" fmla="*/ 9986 w 10000"/>
              <a:gd name="connsiteY51" fmla="*/ 10000 h 10000"/>
              <a:gd name="connsiteX0" fmla="*/ 0 w 10000"/>
              <a:gd name="connsiteY0" fmla="*/ 9894 h 10000"/>
              <a:gd name="connsiteX1" fmla="*/ 165 w 10000"/>
              <a:gd name="connsiteY1" fmla="*/ 8989 h 10000"/>
              <a:gd name="connsiteX2" fmla="*/ 226 w 10000"/>
              <a:gd name="connsiteY2" fmla="*/ 8940 h 10000"/>
              <a:gd name="connsiteX3" fmla="*/ 311 w 10000"/>
              <a:gd name="connsiteY3" fmla="*/ 8905 h 10000"/>
              <a:gd name="connsiteX4" fmla="*/ 372 w 10000"/>
              <a:gd name="connsiteY4" fmla="*/ 8869 h 10000"/>
              <a:gd name="connsiteX5" fmla="*/ 457 w 10000"/>
              <a:gd name="connsiteY5" fmla="*/ 8834 h 10000"/>
              <a:gd name="connsiteX6" fmla="*/ 539 w 10000"/>
              <a:gd name="connsiteY6" fmla="*/ 8799 h 10000"/>
              <a:gd name="connsiteX7" fmla="*/ 621 w 10000"/>
              <a:gd name="connsiteY7" fmla="*/ 8763 h 10000"/>
              <a:gd name="connsiteX8" fmla="*/ 728 w 10000"/>
              <a:gd name="connsiteY8" fmla="*/ 8530 h 10000"/>
              <a:gd name="connsiteX9" fmla="*/ 784 w 10000"/>
              <a:gd name="connsiteY9" fmla="*/ 7929 h 10000"/>
              <a:gd name="connsiteX10" fmla="*/ 842 w 10000"/>
              <a:gd name="connsiteY10" fmla="*/ 7717 h 10000"/>
              <a:gd name="connsiteX11" fmla="*/ 944 w 10000"/>
              <a:gd name="connsiteY11" fmla="*/ 7102 h 10000"/>
              <a:gd name="connsiteX12" fmla="*/ 1005 w 10000"/>
              <a:gd name="connsiteY12" fmla="*/ 6693 h 10000"/>
              <a:gd name="connsiteX13" fmla="*/ 1087 w 10000"/>
              <a:gd name="connsiteY13" fmla="*/ 6254 h 10000"/>
              <a:gd name="connsiteX14" fmla="*/ 1148 w 10000"/>
              <a:gd name="connsiteY14" fmla="*/ 5845 h 10000"/>
              <a:gd name="connsiteX15" fmla="*/ 1228 w 10000"/>
              <a:gd name="connsiteY15" fmla="*/ 5244 h 10000"/>
              <a:gd name="connsiteX16" fmla="*/ 1306 w 10000"/>
              <a:gd name="connsiteY16" fmla="*/ 4431 h 10000"/>
              <a:gd name="connsiteX17" fmla="*/ 1405 w 10000"/>
              <a:gd name="connsiteY17" fmla="*/ 3830 h 10000"/>
              <a:gd name="connsiteX18" fmla="*/ 1462 w 10000"/>
              <a:gd name="connsiteY18" fmla="*/ 3216 h 10000"/>
              <a:gd name="connsiteX19" fmla="*/ 1544 w 10000"/>
              <a:gd name="connsiteY19" fmla="*/ 2792 h 10000"/>
              <a:gd name="connsiteX20" fmla="*/ 1605 w 10000"/>
              <a:gd name="connsiteY20" fmla="*/ 2205 h 10000"/>
              <a:gd name="connsiteX21" fmla="*/ 1685 w 10000"/>
              <a:gd name="connsiteY21" fmla="*/ 1746 h 10000"/>
              <a:gd name="connsiteX22" fmla="*/ 1768 w 10000"/>
              <a:gd name="connsiteY22" fmla="*/ 1357 h 10000"/>
              <a:gd name="connsiteX23" fmla="*/ 1845 w 10000"/>
              <a:gd name="connsiteY23" fmla="*/ 919 h 10000"/>
              <a:gd name="connsiteX24" fmla="*/ 1951 w 10000"/>
              <a:gd name="connsiteY24" fmla="*/ 898 h 10000"/>
              <a:gd name="connsiteX25" fmla="*/ 2031 w 10000"/>
              <a:gd name="connsiteY25" fmla="*/ 459 h 10000"/>
              <a:gd name="connsiteX26" fmla="*/ 2111 w 10000"/>
              <a:gd name="connsiteY26" fmla="*/ 49 h 10000"/>
              <a:gd name="connsiteX27" fmla="*/ 2193 w 10000"/>
              <a:gd name="connsiteY27" fmla="*/ 0 h 10000"/>
              <a:gd name="connsiteX28" fmla="*/ 2281 w 10000"/>
              <a:gd name="connsiteY28" fmla="*/ 332 h 10000"/>
              <a:gd name="connsiteX29" fmla="*/ 2347 w 10000"/>
              <a:gd name="connsiteY29" fmla="*/ 686 h 10000"/>
              <a:gd name="connsiteX30" fmla="*/ 2410 w 10000"/>
              <a:gd name="connsiteY30" fmla="*/ 1251 h 10000"/>
              <a:gd name="connsiteX31" fmla="*/ 2476 w 10000"/>
              <a:gd name="connsiteY31" fmla="*/ 1943 h 10000"/>
              <a:gd name="connsiteX32" fmla="*/ 2540 w 10000"/>
              <a:gd name="connsiteY32" fmla="*/ 2509 h 10000"/>
              <a:gd name="connsiteX33" fmla="*/ 2624 w 10000"/>
              <a:gd name="connsiteY33" fmla="*/ 3053 h 10000"/>
              <a:gd name="connsiteX34" fmla="*/ 2734 w 10000"/>
              <a:gd name="connsiteY34" fmla="*/ 3583 h 10000"/>
              <a:gd name="connsiteX35" fmla="*/ 2819 w 10000"/>
              <a:gd name="connsiteY35" fmla="*/ 3887 h 10000"/>
              <a:gd name="connsiteX36" fmla="*/ 2885 w 10000"/>
              <a:gd name="connsiteY36" fmla="*/ 4042 h 10000"/>
              <a:gd name="connsiteX37" fmla="*/ 2987 w 10000"/>
              <a:gd name="connsiteY37" fmla="*/ 4184 h 10000"/>
              <a:gd name="connsiteX38" fmla="*/ 3048 w 10000"/>
              <a:gd name="connsiteY38" fmla="*/ 4148 h 10000"/>
              <a:gd name="connsiteX39" fmla="*/ 3111 w 10000"/>
              <a:gd name="connsiteY39" fmla="*/ 4113 h 10000"/>
              <a:gd name="connsiteX40" fmla="*/ 3196 w 10000"/>
              <a:gd name="connsiteY40" fmla="*/ 4099 h 10000"/>
              <a:gd name="connsiteX41" fmla="*/ 3302 w 10000"/>
              <a:gd name="connsiteY41" fmla="*/ 4608 h 10000"/>
              <a:gd name="connsiteX42" fmla="*/ 3389 w 10000"/>
              <a:gd name="connsiteY42" fmla="*/ 4961 h 10000"/>
              <a:gd name="connsiteX43" fmla="*/ 3476 w 10000"/>
              <a:gd name="connsiteY43" fmla="*/ 5491 h 10000"/>
              <a:gd name="connsiteX44" fmla="*/ 3641 w 10000"/>
              <a:gd name="connsiteY44" fmla="*/ 5317 h 10000"/>
              <a:gd name="connsiteX45" fmla="*/ 3849 w 10000"/>
              <a:gd name="connsiteY45" fmla="*/ 5858 h 10000"/>
              <a:gd name="connsiteX46" fmla="*/ 5174 w 10000"/>
              <a:gd name="connsiteY46" fmla="*/ 5333 h 10000"/>
              <a:gd name="connsiteX47" fmla="*/ 6909 w 10000"/>
              <a:gd name="connsiteY47" fmla="*/ 5510 h 10000"/>
              <a:gd name="connsiteX48" fmla="*/ 7682 w 10000"/>
              <a:gd name="connsiteY48" fmla="*/ 6250 h 10000"/>
              <a:gd name="connsiteX49" fmla="*/ 8581 w 10000"/>
              <a:gd name="connsiteY49" fmla="*/ 8101 h 10000"/>
              <a:gd name="connsiteX50" fmla="*/ 10000 w 10000"/>
              <a:gd name="connsiteY50" fmla="*/ 9046 h 10000"/>
              <a:gd name="connsiteX51" fmla="*/ 9986 w 10000"/>
              <a:gd name="connsiteY51" fmla="*/ 10000 h 10000"/>
              <a:gd name="connsiteX0" fmla="*/ 0 w 10000"/>
              <a:gd name="connsiteY0" fmla="*/ 9894 h 10000"/>
              <a:gd name="connsiteX1" fmla="*/ 165 w 10000"/>
              <a:gd name="connsiteY1" fmla="*/ 8989 h 10000"/>
              <a:gd name="connsiteX2" fmla="*/ 226 w 10000"/>
              <a:gd name="connsiteY2" fmla="*/ 8940 h 10000"/>
              <a:gd name="connsiteX3" fmla="*/ 311 w 10000"/>
              <a:gd name="connsiteY3" fmla="*/ 8905 h 10000"/>
              <a:gd name="connsiteX4" fmla="*/ 372 w 10000"/>
              <a:gd name="connsiteY4" fmla="*/ 8869 h 10000"/>
              <a:gd name="connsiteX5" fmla="*/ 457 w 10000"/>
              <a:gd name="connsiteY5" fmla="*/ 8834 h 10000"/>
              <a:gd name="connsiteX6" fmla="*/ 539 w 10000"/>
              <a:gd name="connsiteY6" fmla="*/ 8799 h 10000"/>
              <a:gd name="connsiteX7" fmla="*/ 621 w 10000"/>
              <a:gd name="connsiteY7" fmla="*/ 8763 h 10000"/>
              <a:gd name="connsiteX8" fmla="*/ 728 w 10000"/>
              <a:gd name="connsiteY8" fmla="*/ 8530 h 10000"/>
              <a:gd name="connsiteX9" fmla="*/ 784 w 10000"/>
              <a:gd name="connsiteY9" fmla="*/ 7929 h 10000"/>
              <a:gd name="connsiteX10" fmla="*/ 842 w 10000"/>
              <a:gd name="connsiteY10" fmla="*/ 7717 h 10000"/>
              <a:gd name="connsiteX11" fmla="*/ 944 w 10000"/>
              <a:gd name="connsiteY11" fmla="*/ 7102 h 10000"/>
              <a:gd name="connsiteX12" fmla="*/ 1005 w 10000"/>
              <a:gd name="connsiteY12" fmla="*/ 6693 h 10000"/>
              <a:gd name="connsiteX13" fmla="*/ 1087 w 10000"/>
              <a:gd name="connsiteY13" fmla="*/ 6254 h 10000"/>
              <a:gd name="connsiteX14" fmla="*/ 1148 w 10000"/>
              <a:gd name="connsiteY14" fmla="*/ 5845 h 10000"/>
              <a:gd name="connsiteX15" fmla="*/ 1228 w 10000"/>
              <a:gd name="connsiteY15" fmla="*/ 5244 h 10000"/>
              <a:gd name="connsiteX16" fmla="*/ 1306 w 10000"/>
              <a:gd name="connsiteY16" fmla="*/ 4431 h 10000"/>
              <a:gd name="connsiteX17" fmla="*/ 1405 w 10000"/>
              <a:gd name="connsiteY17" fmla="*/ 3830 h 10000"/>
              <a:gd name="connsiteX18" fmla="*/ 1462 w 10000"/>
              <a:gd name="connsiteY18" fmla="*/ 3216 h 10000"/>
              <a:gd name="connsiteX19" fmla="*/ 1544 w 10000"/>
              <a:gd name="connsiteY19" fmla="*/ 2792 h 10000"/>
              <a:gd name="connsiteX20" fmla="*/ 1605 w 10000"/>
              <a:gd name="connsiteY20" fmla="*/ 2205 h 10000"/>
              <a:gd name="connsiteX21" fmla="*/ 1685 w 10000"/>
              <a:gd name="connsiteY21" fmla="*/ 1746 h 10000"/>
              <a:gd name="connsiteX22" fmla="*/ 1768 w 10000"/>
              <a:gd name="connsiteY22" fmla="*/ 1357 h 10000"/>
              <a:gd name="connsiteX23" fmla="*/ 1845 w 10000"/>
              <a:gd name="connsiteY23" fmla="*/ 919 h 10000"/>
              <a:gd name="connsiteX24" fmla="*/ 1951 w 10000"/>
              <a:gd name="connsiteY24" fmla="*/ 898 h 10000"/>
              <a:gd name="connsiteX25" fmla="*/ 2031 w 10000"/>
              <a:gd name="connsiteY25" fmla="*/ 459 h 10000"/>
              <a:gd name="connsiteX26" fmla="*/ 2111 w 10000"/>
              <a:gd name="connsiteY26" fmla="*/ 49 h 10000"/>
              <a:gd name="connsiteX27" fmla="*/ 2193 w 10000"/>
              <a:gd name="connsiteY27" fmla="*/ 0 h 10000"/>
              <a:gd name="connsiteX28" fmla="*/ 2281 w 10000"/>
              <a:gd name="connsiteY28" fmla="*/ 332 h 10000"/>
              <a:gd name="connsiteX29" fmla="*/ 2347 w 10000"/>
              <a:gd name="connsiteY29" fmla="*/ 686 h 10000"/>
              <a:gd name="connsiteX30" fmla="*/ 2410 w 10000"/>
              <a:gd name="connsiteY30" fmla="*/ 1251 h 10000"/>
              <a:gd name="connsiteX31" fmla="*/ 2476 w 10000"/>
              <a:gd name="connsiteY31" fmla="*/ 1943 h 10000"/>
              <a:gd name="connsiteX32" fmla="*/ 2540 w 10000"/>
              <a:gd name="connsiteY32" fmla="*/ 2509 h 10000"/>
              <a:gd name="connsiteX33" fmla="*/ 2624 w 10000"/>
              <a:gd name="connsiteY33" fmla="*/ 3053 h 10000"/>
              <a:gd name="connsiteX34" fmla="*/ 2734 w 10000"/>
              <a:gd name="connsiteY34" fmla="*/ 3583 h 10000"/>
              <a:gd name="connsiteX35" fmla="*/ 2819 w 10000"/>
              <a:gd name="connsiteY35" fmla="*/ 3887 h 10000"/>
              <a:gd name="connsiteX36" fmla="*/ 2885 w 10000"/>
              <a:gd name="connsiteY36" fmla="*/ 4042 h 10000"/>
              <a:gd name="connsiteX37" fmla="*/ 2987 w 10000"/>
              <a:gd name="connsiteY37" fmla="*/ 4184 h 10000"/>
              <a:gd name="connsiteX38" fmla="*/ 3048 w 10000"/>
              <a:gd name="connsiteY38" fmla="*/ 4148 h 10000"/>
              <a:gd name="connsiteX39" fmla="*/ 3111 w 10000"/>
              <a:gd name="connsiteY39" fmla="*/ 4113 h 10000"/>
              <a:gd name="connsiteX40" fmla="*/ 3196 w 10000"/>
              <a:gd name="connsiteY40" fmla="*/ 4099 h 10000"/>
              <a:gd name="connsiteX41" fmla="*/ 3302 w 10000"/>
              <a:gd name="connsiteY41" fmla="*/ 4608 h 10000"/>
              <a:gd name="connsiteX42" fmla="*/ 3389 w 10000"/>
              <a:gd name="connsiteY42" fmla="*/ 4961 h 10000"/>
              <a:gd name="connsiteX43" fmla="*/ 3476 w 10000"/>
              <a:gd name="connsiteY43" fmla="*/ 5491 h 10000"/>
              <a:gd name="connsiteX44" fmla="*/ 3641 w 10000"/>
              <a:gd name="connsiteY44" fmla="*/ 5317 h 10000"/>
              <a:gd name="connsiteX45" fmla="*/ 4212 w 10000"/>
              <a:gd name="connsiteY45" fmla="*/ 4809 h 10000"/>
              <a:gd name="connsiteX46" fmla="*/ 5174 w 10000"/>
              <a:gd name="connsiteY46" fmla="*/ 5333 h 10000"/>
              <a:gd name="connsiteX47" fmla="*/ 6909 w 10000"/>
              <a:gd name="connsiteY47" fmla="*/ 5510 h 10000"/>
              <a:gd name="connsiteX48" fmla="*/ 7682 w 10000"/>
              <a:gd name="connsiteY48" fmla="*/ 6250 h 10000"/>
              <a:gd name="connsiteX49" fmla="*/ 8581 w 10000"/>
              <a:gd name="connsiteY49" fmla="*/ 8101 h 10000"/>
              <a:gd name="connsiteX50" fmla="*/ 10000 w 10000"/>
              <a:gd name="connsiteY50" fmla="*/ 9046 h 10000"/>
              <a:gd name="connsiteX51" fmla="*/ 9986 w 10000"/>
              <a:gd name="connsiteY51" fmla="*/ 10000 h 10000"/>
              <a:gd name="connsiteX0" fmla="*/ 0 w 10000"/>
              <a:gd name="connsiteY0" fmla="*/ 9894 h 10000"/>
              <a:gd name="connsiteX1" fmla="*/ 165 w 10000"/>
              <a:gd name="connsiteY1" fmla="*/ 8989 h 10000"/>
              <a:gd name="connsiteX2" fmla="*/ 226 w 10000"/>
              <a:gd name="connsiteY2" fmla="*/ 8940 h 10000"/>
              <a:gd name="connsiteX3" fmla="*/ 311 w 10000"/>
              <a:gd name="connsiteY3" fmla="*/ 8905 h 10000"/>
              <a:gd name="connsiteX4" fmla="*/ 372 w 10000"/>
              <a:gd name="connsiteY4" fmla="*/ 8869 h 10000"/>
              <a:gd name="connsiteX5" fmla="*/ 457 w 10000"/>
              <a:gd name="connsiteY5" fmla="*/ 8834 h 10000"/>
              <a:gd name="connsiteX6" fmla="*/ 539 w 10000"/>
              <a:gd name="connsiteY6" fmla="*/ 8799 h 10000"/>
              <a:gd name="connsiteX7" fmla="*/ 621 w 10000"/>
              <a:gd name="connsiteY7" fmla="*/ 8763 h 10000"/>
              <a:gd name="connsiteX8" fmla="*/ 728 w 10000"/>
              <a:gd name="connsiteY8" fmla="*/ 8530 h 10000"/>
              <a:gd name="connsiteX9" fmla="*/ 784 w 10000"/>
              <a:gd name="connsiteY9" fmla="*/ 7929 h 10000"/>
              <a:gd name="connsiteX10" fmla="*/ 842 w 10000"/>
              <a:gd name="connsiteY10" fmla="*/ 7717 h 10000"/>
              <a:gd name="connsiteX11" fmla="*/ 944 w 10000"/>
              <a:gd name="connsiteY11" fmla="*/ 7102 h 10000"/>
              <a:gd name="connsiteX12" fmla="*/ 1005 w 10000"/>
              <a:gd name="connsiteY12" fmla="*/ 6693 h 10000"/>
              <a:gd name="connsiteX13" fmla="*/ 1087 w 10000"/>
              <a:gd name="connsiteY13" fmla="*/ 6254 h 10000"/>
              <a:gd name="connsiteX14" fmla="*/ 1148 w 10000"/>
              <a:gd name="connsiteY14" fmla="*/ 5845 h 10000"/>
              <a:gd name="connsiteX15" fmla="*/ 1228 w 10000"/>
              <a:gd name="connsiteY15" fmla="*/ 5244 h 10000"/>
              <a:gd name="connsiteX16" fmla="*/ 1306 w 10000"/>
              <a:gd name="connsiteY16" fmla="*/ 4431 h 10000"/>
              <a:gd name="connsiteX17" fmla="*/ 1405 w 10000"/>
              <a:gd name="connsiteY17" fmla="*/ 3830 h 10000"/>
              <a:gd name="connsiteX18" fmla="*/ 1462 w 10000"/>
              <a:gd name="connsiteY18" fmla="*/ 3216 h 10000"/>
              <a:gd name="connsiteX19" fmla="*/ 1544 w 10000"/>
              <a:gd name="connsiteY19" fmla="*/ 2792 h 10000"/>
              <a:gd name="connsiteX20" fmla="*/ 1605 w 10000"/>
              <a:gd name="connsiteY20" fmla="*/ 2205 h 10000"/>
              <a:gd name="connsiteX21" fmla="*/ 1685 w 10000"/>
              <a:gd name="connsiteY21" fmla="*/ 1746 h 10000"/>
              <a:gd name="connsiteX22" fmla="*/ 1768 w 10000"/>
              <a:gd name="connsiteY22" fmla="*/ 1357 h 10000"/>
              <a:gd name="connsiteX23" fmla="*/ 1845 w 10000"/>
              <a:gd name="connsiteY23" fmla="*/ 919 h 10000"/>
              <a:gd name="connsiteX24" fmla="*/ 1951 w 10000"/>
              <a:gd name="connsiteY24" fmla="*/ 898 h 10000"/>
              <a:gd name="connsiteX25" fmla="*/ 2031 w 10000"/>
              <a:gd name="connsiteY25" fmla="*/ 459 h 10000"/>
              <a:gd name="connsiteX26" fmla="*/ 2111 w 10000"/>
              <a:gd name="connsiteY26" fmla="*/ 49 h 10000"/>
              <a:gd name="connsiteX27" fmla="*/ 2193 w 10000"/>
              <a:gd name="connsiteY27" fmla="*/ 0 h 10000"/>
              <a:gd name="connsiteX28" fmla="*/ 2281 w 10000"/>
              <a:gd name="connsiteY28" fmla="*/ 332 h 10000"/>
              <a:gd name="connsiteX29" fmla="*/ 2347 w 10000"/>
              <a:gd name="connsiteY29" fmla="*/ 686 h 10000"/>
              <a:gd name="connsiteX30" fmla="*/ 2410 w 10000"/>
              <a:gd name="connsiteY30" fmla="*/ 1251 h 10000"/>
              <a:gd name="connsiteX31" fmla="*/ 2476 w 10000"/>
              <a:gd name="connsiteY31" fmla="*/ 1943 h 10000"/>
              <a:gd name="connsiteX32" fmla="*/ 2540 w 10000"/>
              <a:gd name="connsiteY32" fmla="*/ 2509 h 10000"/>
              <a:gd name="connsiteX33" fmla="*/ 2624 w 10000"/>
              <a:gd name="connsiteY33" fmla="*/ 3053 h 10000"/>
              <a:gd name="connsiteX34" fmla="*/ 2734 w 10000"/>
              <a:gd name="connsiteY34" fmla="*/ 3583 h 10000"/>
              <a:gd name="connsiteX35" fmla="*/ 2819 w 10000"/>
              <a:gd name="connsiteY35" fmla="*/ 3887 h 10000"/>
              <a:gd name="connsiteX36" fmla="*/ 2885 w 10000"/>
              <a:gd name="connsiteY36" fmla="*/ 4042 h 10000"/>
              <a:gd name="connsiteX37" fmla="*/ 2987 w 10000"/>
              <a:gd name="connsiteY37" fmla="*/ 4184 h 10000"/>
              <a:gd name="connsiteX38" fmla="*/ 3048 w 10000"/>
              <a:gd name="connsiteY38" fmla="*/ 4148 h 10000"/>
              <a:gd name="connsiteX39" fmla="*/ 3111 w 10000"/>
              <a:gd name="connsiteY39" fmla="*/ 4113 h 10000"/>
              <a:gd name="connsiteX40" fmla="*/ 3196 w 10000"/>
              <a:gd name="connsiteY40" fmla="*/ 4099 h 10000"/>
              <a:gd name="connsiteX41" fmla="*/ 3302 w 10000"/>
              <a:gd name="connsiteY41" fmla="*/ 4608 h 10000"/>
              <a:gd name="connsiteX42" fmla="*/ 3389 w 10000"/>
              <a:gd name="connsiteY42" fmla="*/ 4961 h 10000"/>
              <a:gd name="connsiteX43" fmla="*/ 3476 w 10000"/>
              <a:gd name="connsiteY43" fmla="*/ 5491 h 10000"/>
              <a:gd name="connsiteX44" fmla="*/ 3831 w 10000"/>
              <a:gd name="connsiteY44" fmla="*/ 5194 h 10000"/>
              <a:gd name="connsiteX45" fmla="*/ 4212 w 10000"/>
              <a:gd name="connsiteY45" fmla="*/ 4809 h 10000"/>
              <a:gd name="connsiteX46" fmla="*/ 5174 w 10000"/>
              <a:gd name="connsiteY46" fmla="*/ 5333 h 10000"/>
              <a:gd name="connsiteX47" fmla="*/ 6909 w 10000"/>
              <a:gd name="connsiteY47" fmla="*/ 5510 h 10000"/>
              <a:gd name="connsiteX48" fmla="*/ 7682 w 10000"/>
              <a:gd name="connsiteY48" fmla="*/ 6250 h 10000"/>
              <a:gd name="connsiteX49" fmla="*/ 8581 w 10000"/>
              <a:gd name="connsiteY49" fmla="*/ 8101 h 10000"/>
              <a:gd name="connsiteX50" fmla="*/ 10000 w 10000"/>
              <a:gd name="connsiteY50" fmla="*/ 9046 h 10000"/>
              <a:gd name="connsiteX51" fmla="*/ 9986 w 10000"/>
              <a:gd name="connsiteY51" fmla="*/ 10000 h 10000"/>
              <a:gd name="connsiteX0" fmla="*/ 0 w 10000"/>
              <a:gd name="connsiteY0" fmla="*/ 9894 h 10000"/>
              <a:gd name="connsiteX1" fmla="*/ 165 w 10000"/>
              <a:gd name="connsiteY1" fmla="*/ 8989 h 10000"/>
              <a:gd name="connsiteX2" fmla="*/ 226 w 10000"/>
              <a:gd name="connsiteY2" fmla="*/ 8940 h 10000"/>
              <a:gd name="connsiteX3" fmla="*/ 311 w 10000"/>
              <a:gd name="connsiteY3" fmla="*/ 8905 h 10000"/>
              <a:gd name="connsiteX4" fmla="*/ 372 w 10000"/>
              <a:gd name="connsiteY4" fmla="*/ 8869 h 10000"/>
              <a:gd name="connsiteX5" fmla="*/ 457 w 10000"/>
              <a:gd name="connsiteY5" fmla="*/ 8834 h 10000"/>
              <a:gd name="connsiteX6" fmla="*/ 539 w 10000"/>
              <a:gd name="connsiteY6" fmla="*/ 8799 h 10000"/>
              <a:gd name="connsiteX7" fmla="*/ 621 w 10000"/>
              <a:gd name="connsiteY7" fmla="*/ 8763 h 10000"/>
              <a:gd name="connsiteX8" fmla="*/ 728 w 10000"/>
              <a:gd name="connsiteY8" fmla="*/ 8530 h 10000"/>
              <a:gd name="connsiteX9" fmla="*/ 784 w 10000"/>
              <a:gd name="connsiteY9" fmla="*/ 7929 h 10000"/>
              <a:gd name="connsiteX10" fmla="*/ 842 w 10000"/>
              <a:gd name="connsiteY10" fmla="*/ 7717 h 10000"/>
              <a:gd name="connsiteX11" fmla="*/ 944 w 10000"/>
              <a:gd name="connsiteY11" fmla="*/ 7102 h 10000"/>
              <a:gd name="connsiteX12" fmla="*/ 1005 w 10000"/>
              <a:gd name="connsiteY12" fmla="*/ 6693 h 10000"/>
              <a:gd name="connsiteX13" fmla="*/ 1087 w 10000"/>
              <a:gd name="connsiteY13" fmla="*/ 6254 h 10000"/>
              <a:gd name="connsiteX14" fmla="*/ 1148 w 10000"/>
              <a:gd name="connsiteY14" fmla="*/ 5845 h 10000"/>
              <a:gd name="connsiteX15" fmla="*/ 1228 w 10000"/>
              <a:gd name="connsiteY15" fmla="*/ 5244 h 10000"/>
              <a:gd name="connsiteX16" fmla="*/ 1306 w 10000"/>
              <a:gd name="connsiteY16" fmla="*/ 4431 h 10000"/>
              <a:gd name="connsiteX17" fmla="*/ 1405 w 10000"/>
              <a:gd name="connsiteY17" fmla="*/ 3830 h 10000"/>
              <a:gd name="connsiteX18" fmla="*/ 1462 w 10000"/>
              <a:gd name="connsiteY18" fmla="*/ 3216 h 10000"/>
              <a:gd name="connsiteX19" fmla="*/ 1544 w 10000"/>
              <a:gd name="connsiteY19" fmla="*/ 2792 h 10000"/>
              <a:gd name="connsiteX20" fmla="*/ 1605 w 10000"/>
              <a:gd name="connsiteY20" fmla="*/ 2205 h 10000"/>
              <a:gd name="connsiteX21" fmla="*/ 1685 w 10000"/>
              <a:gd name="connsiteY21" fmla="*/ 1746 h 10000"/>
              <a:gd name="connsiteX22" fmla="*/ 1768 w 10000"/>
              <a:gd name="connsiteY22" fmla="*/ 1357 h 10000"/>
              <a:gd name="connsiteX23" fmla="*/ 1845 w 10000"/>
              <a:gd name="connsiteY23" fmla="*/ 919 h 10000"/>
              <a:gd name="connsiteX24" fmla="*/ 1951 w 10000"/>
              <a:gd name="connsiteY24" fmla="*/ 898 h 10000"/>
              <a:gd name="connsiteX25" fmla="*/ 2031 w 10000"/>
              <a:gd name="connsiteY25" fmla="*/ 459 h 10000"/>
              <a:gd name="connsiteX26" fmla="*/ 2111 w 10000"/>
              <a:gd name="connsiteY26" fmla="*/ 49 h 10000"/>
              <a:gd name="connsiteX27" fmla="*/ 2193 w 10000"/>
              <a:gd name="connsiteY27" fmla="*/ 0 h 10000"/>
              <a:gd name="connsiteX28" fmla="*/ 2281 w 10000"/>
              <a:gd name="connsiteY28" fmla="*/ 332 h 10000"/>
              <a:gd name="connsiteX29" fmla="*/ 2347 w 10000"/>
              <a:gd name="connsiteY29" fmla="*/ 686 h 10000"/>
              <a:gd name="connsiteX30" fmla="*/ 2410 w 10000"/>
              <a:gd name="connsiteY30" fmla="*/ 1251 h 10000"/>
              <a:gd name="connsiteX31" fmla="*/ 2476 w 10000"/>
              <a:gd name="connsiteY31" fmla="*/ 1943 h 10000"/>
              <a:gd name="connsiteX32" fmla="*/ 2540 w 10000"/>
              <a:gd name="connsiteY32" fmla="*/ 2509 h 10000"/>
              <a:gd name="connsiteX33" fmla="*/ 2624 w 10000"/>
              <a:gd name="connsiteY33" fmla="*/ 3053 h 10000"/>
              <a:gd name="connsiteX34" fmla="*/ 2734 w 10000"/>
              <a:gd name="connsiteY34" fmla="*/ 3583 h 10000"/>
              <a:gd name="connsiteX35" fmla="*/ 2819 w 10000"/>
              <a:gd name="connsiteY35" fmla="*/ 3887 h 10000"/>
              <a:gd name="connsiteX36" fmla="*/ 2885 w 10000"/>
              <a:gd name="connsiteY36" fmla="*/ 4042 h 10000"/>
              <a:gd name="connsiteX37" fmla="*/ 2987 w 10000"/>
              <a:gd name="connsiteY37" fmla="*/ 4184 h 10000"/>
              <a:gd name="connsiteX38" fmla="*/ 3048 w 10000"/>
              <a:gd name="connsiteY38" fmla="*/ 4148 h 10000"/>
              <a:gd name="connsiteX39" fmla="*/ 3111 w 10000"/>
              <a:gd name="connsiteY39" fmla="*/ 4113 h 10000"/>
              <a:gd name="connsiteX40" fmla="*/ 3196 w 10000"/>
              <a:gd name="connsiteY40" fmla="*/ 4099 h 10000"/>
              <a:gd name="connsiteX41" fmla="*/ 3302 w 10000"/>
              <a:gd name="connsiteY41" fmla="*/ 4608 h 10000"/>
              <a:gd name="connsiteX42" fmla="*/ 3389 w 10000"/>
              <a:gd name="connsiteY42" fmla="*/ 4961 h 10000"/>
              <a:gd name="connsiteX43" fmla="*/ 3614 w 10000"/>
              <a:gd name="connsiteY43" fmla="*/ 5121 h 10000"/>
              <a:gd name="connsiteX44" fmla="*/ 3831 w 10000"/>
              <a:gd name="connsiteY44" fmla="*/ 5194 h 10000"/>
              <a:gd name="connsiteX45" fmla="*/ 4212 w 10000"/>
              <a:gd name="connsiteY45" fmla="*/ 4809 h 10000"/>
              <a:gd name="connsiteX46" fmla="*/ 5174 w 10000"/>
              <a:gd name="connsiteY46" fmla="*/ 5333 h 10000"/>
              <a:gd name="connsiteX47" fmla="*/ 6909 w 10000"/>
              <a:gd name="connsiteY47" fmla="*/ 5510 h 10000"/>
              <a:gd name="connsiteX48" fmla="*/ 7682 w 10000"/>
              <a:gd name="connsiteY48" fmla="*/ 6250 h 10000"/>
              <a:gd name="connsiteX49" fmla="*/ 8581 w 10000"/>
              <a:gd name="connsiteY49" fmla="*/ 8101 h 10000"/>
              <a:gd name="connsiteX50" fmla="*/ 10000 w 10000"/>
              <a:gd name="connsiteY50" fmla="*/ 9046 h 10000"/>
              <a:gd name="connsiteX51" fmla="*/ 9986 w 10000"/>
              <a:gd name="connsiteY51" fmla="*/ 10000 h 10000"/>
              <a:gd name="connsiteX0" fmla="*/ 0 w 10000"/>
              <a:gd name="connsiteY0" fmla="*/ 9894 h 10000"/>
              <a:gd name="connsiteX1" fmla="*/ 165 w 10000"/>
              <a:gd name="connsiteY1" fmla="*/ 8989 h 10000"/>
              <a:gd name="connsiteX2" fmla="*/ 226 w 10000"/>
              <a:gd name="connsiteY2" fmla="*/ 8940 h 10000"/>
              <a:gd name="connsiteX3" fmla="*/ 311 w 10000"/>
              <a:gd name="connsiteY3" fmla="*/ 8905 h 10000"/>
              <a:gd name="connsiteX4" fmla="*/ 372 w 10000"/>
              <a:gd name="connsiteY4" fmla="*/ 8869 h 10000"/>
              <a:gd name="connsiteX5" fmla="*/ 457 w 10000"/>
              <a:gd name="connsiteY5" fmla="*/ 8834 h 10000"/>
              <a:gd name="connsiteX6" fmla="*/ 539 w 10000"/>
              <a:gd name="connsiteY6" fmla="*/ 8799 h 10000"/>
              <a:gd name="connsiteX7" fmla="*/ 621 w 10000"/>
              <a:gd name="connsiteY7" fmla="*/ 8763 h 10000"/>
              <a:gd name="connsiteX8" fmla="*/ 728 w 10000"/>
              <a:gd name="connsiteY8" fmla="*/ 8530 h 10000"/>
              <a:gd name="connsiteX9" fmla="*/ 784 w 10000"/>
              <a:gd name="connsiteY9" fmla="*/ 7929 h 10000"/>
              <a:gd name="connsiteX10" fmla="*/ 842 w 10000"/>
              <a:gd name="connsiteY10" fmla="*/ 7717 h 10000"/>
              <a:gd name="connsiteX11" fmla="*/ 944 w 10000"/>
              <a:gd name="connsiteY11" fmla="*/ 7102 h 10000"/>
              <a:gd name="connsiteX12" fmla="*/ 1005 w 10000"/>
              <a:gd name="connsiteY12" fmla="*/ 6693 h 10000"/>
              <a:gd name="connsiteX13" fmla="*/ 1087 w 10000"/>
              <a:gd name="connsiteY13" fmla="*/ 6254 h 10000"/>
              <a:gd name="connsiteX14" fmla="*/ 1148 w 10000"/>
              <a:gd name="connsiteY14" fmla="*/ 5845 h 10000"/>
              <a:gd name="connsiteX15" fmla="*/ 1228 w 10000"/>
              <a:gd name="connsiteY15" fmla="*/ 5244 h 10000"/>
              <a:gd name="connsiteX16" fmla="*/ 1306 w 10000"/>
              <a:gd name="connsiteY16" fmla="*/ 4431 h 10000"/>
              <a:gd name="connsiteX17" fmla="*/ 1405 w 10000"/>
              <a:gd name="connsiteY17" fmla="*/ 3830 h 10000"/>
              <a:gd name="connsiteX18" fmla="*/ 1462 w 10000"/>
              <a:gd name="connsiteY18" fmla="*/ 3216 h 10000"/>
              <a:gd name="connsiteX19" fmla="*/ 1544 w 10000"/>
              <a:gd name="connsiteY19" fmla="*/ 2792 h 10000"/>
              <a:gd name="connsiteX20" fmla="*/ 1605 w 10000"/>
              <a:gd name="connsiteY20" fmla="*/ 2205 h 10000"/>
              <a:gd name="connsiteX21" fmla="*/ 1685 w 10000"/>
              <a:gd name="connsiteY21" fmla="*/ 1746 h 10000"/>
              <a:gd name="connsiteX22" fmla="*/ 1768 w 10000"/>
              <a:gd name="connsiteY22" fmla="*/ 1357 h 10000"/>
              <a:gd name="connsiteX23" fmla="*/ 1845 w 10000"/>
              <a:gd name="connsiteY23" fmla="*/ 919 h 10000"/>
              <a:gd name="connsiteX24" fmla="*/ 1951 w 10000"/>
              <a:gd name="connsiteY24" fmla="*/ 898 h 10000"/>
              <a:gd name="connsiteX25" fmla="*/ 2031 w 10000"/>
              <a:gd name="connsiteY25" fmla="*/ 459 h 10000"/>
              <a:gd name="connsiteX26" fmla="*/ 2111 w 10000"/>
              <a:gd name="connsiteY26" fmla="*/ 49 h 10000"/>
              <a:gd name="connsiteX27" fmla="*/ 2193 w 10000"/>
              <a:gd name="connsiteY27" fmla="*/ 0 h 10000"/>
              <a:gd name="connsiteX28" fmla="*/ 2281 w 10000"/>
              <a:gd name="connsiteY28" fmla="*/ 332 h 10000"/>
              <a:gd name="connsiteX29" fmla="*/ 2347 w 10000"/>
              <a:gd name="connsiteY29" fmla="*/ 686 h 10000"/>
              <a:gd name="connsiteX30" fmla="*/ 2410 w 10000"/>
              <a:gd name="connsiteY30" fmla="*/ 1251 h 10000"/>
              <a:gd name="connsiteX31" fmla="*/ 2476 w 10000"/>
              <a:gd name="connsiteY31" fmla="*/ 1943 h 10000"/>
              <a:gd name="connsiteX32" fmla="*/ 2540 w 10000"/>
              <a:gd name="connsiteY32" fmla="*/ 2509 h 10000"/>
              <a:gd name="connsiteX33" fmla="*/ 2624 w 10000"/>
              <a:gd name="connsiteY33" fmla="*/ 3053 h 10000"/>
              <a:gd name="connsiteX34" fmla="*/ 2734 w 10000"/>
              <a:gd name="connsiteY34" fmla="*/ 3583 h 10000"/>
              <a:gd name="connsiteX35" fmla="*/ 2819 w 10000"/>
              <a:gd name="connsiteY35" fmla="*/ 3887 h 10000"/>
              <a:gd name="connsiteX36" fmla="*/ 2885 w 10000"/>
              <a:gd name="connsiteY36" fmla="*/ 4042 h 10000"/>
              <a:gd name="connsiteX37" fmla="*/ 2987 w 10000"/>
              <a:gd name="connsiteY37" fmla="*/ 4184 h 10000"/>
              <a:gd name="connsiteX38" fmla="*/ 3048 w 10000"/>
              <a:gd name="connsiteY38" fmla="*/ 4148 h 10000"/>
              <a:gd name="connsiteX39" fmla="*/ 3111 w 10000"/>
              <a:gd name="connsiteY39" fmla="*/ 4113 h 10000"/>
              <a:gd name="connsiteX40" fmla="*/ 3196 w 10000"/>
              <a:gd name="connsiteY40" fmla="*/ 4099 h 10000"/>
              <a:gd name="connsiteX41" fmla="*/ 3302 w 10000"/>
              <a:gd name="connsiteY41" fmla="*/ 4608 h 10000"/>
              <a:gd name="connsiteX42" fmla="*/ 3389 w 10000"/>
              <a:gd name="connsiteY42" fmla="*/ 4961 h 10000"/>
              <a:gd name="connsiteX43" fmla="*/ 3614 w 10000"/>
              <a:gd name="connsiteY43" fmla="*/ 5121 h 10000"/>
              <a:gd name="connsiteX44" fmla="*/ 3831 w 10000"/>
              <a:gd name="connsiteY44" fmla="*/ 5194 h 10000"/>
              <a:gd name="connsiteX45" fmla="*/ 4212 w 10000"/>
              <a:gd name="connsiteY45" fmla="*/ 4809 h 10000"/>
              <a:gd name="connsiteX46" fmla="*/ 5157 w 10000"/>
              <a:gd name="connsiteY46" fmla="*/ 5641 h 10000"/>
              <a:gd name="connsiteX47" fmla="*/ 6909 w 10000"/>
              <a:gd name="connsiteY47" fmla="*/ 5510 h 10000"/>
              <a:gd name="connsiteX48" fmla="*/ 7682 w 10000"/>
              <a:gd name="connsiteY48" fmla="*/ 6250 h 10000"/>
              <a:gd name="connsiteX49" fmla="*/ 8581 w 10000"/>
              <a:gd name="connsiteY49" fmla="*/ 8101 h 10000"/>
              <a:gd name="connsiteX50" fmla="*/ 10000 w 10000"/>
              <a:gd name="connsiteY50" fmla="*/ 9046 h 10000"/>
              <a:gd name="connsiteX51" fmla="*/ 9986 w 10000"/>
              <a:gd name="connsiteY51" fmla="*/ 10000 h 10000"/>
              <a:gd name="connsiteX0" fmla="*/ 57 w 9843"/>
              <a:gd name="connsiteY0" fmla="*/ 10134 h 10134"/>
              <a:gd name="connsiteX1" fmla="*/ 8 w 9843"/>
              <a:gd name="connsiteY1" fmla="*/ 8989 h 10134"/>
              <a:gd name="connsiteX2" fmla="*/ 69 w 9843"/>
              <a:gd name="connsiteY2" fmla="*/ 8940 h 10134"/>
              <a:gd name="connsiteX3" fmla="*/ 154 w 9843"/>
              <a:gd name="connsiteY3" fmla="*/ 8905 h 10134"/>
              <a:gd name="connsiteX4" fmla="*/ 215 w 9843"/>
              <a:gd name="connsiteY4" fmla="*/ 8869 h 10134"/>
              <a:gd name="connsiteX5" fmla="*/ 300 w 9843"/>
              <a:gd name="connsiteY5" fmla="*/ 8834 h 10134"/>
              <a:gd name="connsiteX6" fmla="*/ 382 w 9843"/>
              <a:gd name="connsiteY6" fmla="*/ 8799 h 10134"/>
              <a:gd name="connsiteX7" fmla="*/ 464 w 9843"/>
              <a:gd name="connsiteY7" fmla="*/ 8763 h 10134"/>
              <a:gd name="connsiteX8" fmla="*/ 571 w 9843"/>
              <a:gd name="connsiteY8" fmla="*/ 8530 h 10134"/>
              <a:gd name="connsiteX9" fmla="*/ 627 w 9843"/>
              <a:gd name="connsiteY9" fmla="*/ 7929 h 10134"/>
              <a:gd name="connsiteX10" fmla="*/ 685 w 9843"/>
              <a:gd name="connsiteY10" fmla="*/ 7717 h 10134"/>
              <a:gd name="connsiteX11" fmla="*/ 787 w 9843"/>
              <a:gd name="connsiteY11" fmla="*/ 7102 h 10134"/>
              <a:gd name="connsiteX12" fmla="*/ 848 w 9843"/>
              <a:gd name="connsiteY12" fmla="*/ 6693 h 10134"/>
              <a:gd name="connsiteX13" fmla="*/ 930 w 9843"/>
              <a:gd name="connsiteY13" fmla="*/ 6254 h 10134"/>
              <a:gd name="connsiteX14" fmla="*/ 991 w 9843"/>
              <a:gd name="connsiteY14" fmla="*/ 5845 h 10134"/>
              <a:gd name="connsiteX15" fmla="*/ 1071 w 9843"/>
              <a:gd name="connsiteY15" fmla="*/ 5244 h 10134"/>
              <a:gd name="connsiteX16" fmla="*/ 1149 w 9843"/>
              <a:gd name="connsiteY16" fmla="*/ 4431 h 10134"/>
              <a:gd name="connsiteX17" fmla="*/ 1248 w 9843"/>
              <a:gd name="connsiteY17" fmla="*/ 3830 h 10134"/>
              <a:gd name="connsiteX18" fmla="*/ 1305 w 9843"/>
              <a:gd name="connsiteY18" fmla="*/ 3216 h 10134"/>
              <a:gd name="connsiteX19" fmla="*/ 1387 w 9843"/>
              <a:gd name="connsiteY19" fmla="*/ 2792 h 10134"/>
              <a:gd name="connsiteX20" fmla="*/ 1448 w 9843"/>
              <a:gd name="connsiteY20" fmla="*/ 2205 h 10134"/>
              <a:gd name="connsiteX21" fmla="*/ 1528 w 9843"/>
              <a:gd name="connsiteY21" fmla="*/ 1746 h 10134"/>
              <a:gd name="connsiteX22" fmla="*/ 1611 w 9843"/>
              <a:gd name="connsiteY22" fmla="*/ 1357 h 10134"/>
              <a:gd name="connsiteX23" fmla="*/ 1688 w 9843"/>
              <a:gd name="connsiteY23" fmla="*/ 919 h 10134"/>
              <a:gd name="connsiteX24" fmla="*/ 1794 w 9843"/>
              <a:gd name="connsiteY24" fmla="*/ 898 h 10134"/>
              <a:gd name="connsiteX25" fmla="*/ 1874 w 9843"/>
              <a:gd name="connsiteY25" fmla="*/ 459 h 10134"/>
              <a:gd name="connsiteX26" fmla="*/ 1954 w 9843"/>
              <a:gd name="connsiteY26" fmla="*/ 49 h 10134"/>
              <a:gd name="connsiteX27" fmla="*/ 2036 w 9843"/>
              <a:gd name="connsiteY27" fmla="*/ 0 h 10134"/>
              <a:gd name="connsiteX28" fmla="*/ 2124 w 9843"/>
              <a:gd name="connsiteY28" fmla="*/ 332 h 10134"/>
              <a:gd name="connsiteX29" fmla="*/ 2190 w 9843"/>
              <a:gd name="connsiteY29" fmla="*/ 686 h 10134"/>
              <a:gd name="connsiteX30" fmla="*/ 2253 w 9843"/>
              <a:gd name="connsiteY30" fmla="*/ 1251 h 10134"/>
              <a:gd name="connsiteX31" fmla="*/ 2319 w 9843"/>
              <a:gd name="connsiteY31" fmla="*/ 1943 h 10134"/>
              <a:gd name="connsiteX32" fmla="*/ 2383 w 9843"/>
              <a:gd name="connsiteY32" fmla="*/ 2509 h 10134"/>
              <a:gd name="connsiteX33" fmla="*/ 2467 w 9843"/>
              <a:gd name="connsiteY33" fmla="*/ 3053 h 10134"/>
              <a:gd name="connsiteX34" fmla="*/ 2577 w 9843"/>
              <a:gd name="connsiteY34" fmla="*/ 3583 h 10134"/>
              <a:gd name="connsiteX35" fmla="*/ 2662 w 9843"/>
              <a:gd name="connsiteY35" fmla="*/ 3887 h 10134"/>
              <a:gd name="connsiteX36" fmla="*/ 2728 w 9843"/>
              <a:gd name="connsiteY36" fmla="*/ 4042 h 10134"/>
              <a:gd name="connsiteX37" fmla="*/ 2830 w 9843"/>
              <a:gd name="connsiteY37" fmla="*/ 4184 h 10134"/>
              <a:gd name="connsiteX38" fmla="*/ 2891 w 9843"/>
              <a:gd name="connsiteY38" fmla="*/ 4148 h 10134"/>
              <a:gd name="connsiteX39" fmla="*/ 2954 w 9843"/>
              <a:gd name="connsiteY39" fmla="*/ 4113 h 10134"/>
              <a:gd name="connsiteX40" fmla="*/ 3039 w 9843"/>
              <a:gd name="connsiteY40" fmla="*/ 4099 h 10134"/>
              <a:gd name="connsiteX41" fmla="*/ 3145 w 9843"/>
              <a:gd name="connsiteY41" fmla="*/ 4608 h 10134"/>
              <a:gd name="connsiteX42" fmla="*/ 3232 w 9843"/>
              <a:gd name="connsiteY42" fmla="*/ 4961 h 10134"/>
              <a:gd name="connsiteX43" fmla="*/ 3457 w 9843"/>
              <a:gd name="connsiteY43" fmla="*/ 5121 h 10134"/>
              <a:gd name="connsiteX44" fmla="*/ 3674 w 9843"/>
              <a:gd name="connsiteY44" fmla="*/ 5194 h 10134"/>
              <a:gd name="connsiteX45" fmla="*/ 4055 w 9843"/>
              <a:gd name="connsiteY45" fmla="*/ 4809 h 10134"/>
              <a:gd name="connsiteX46" fmla="*/ 5000 w 9843"/>
              <a:gd name="connsiteY46" fmla="*/ 5641 h 10134"/>
              <a:gd name="connsiteX47" fmla="*/ 6752 w 9843"/>
              <a:gd name="connsiteY47" fmla="*/ 5510 h 10134"/>
              <a:gd name="connsiteX48" fmla="*/ 7525 w 9843"/>
              <a:gd name="connsiteY48" fmla="*/ 6250 h 10134"/>
              <a:gd name="connsiteX49" fmla="*/ 8424 w 9843"/>
              <a:gd name="connsiteY49" fmla="*/ 8101 h 10134"/>
              <a:gd name="connsiteX50" fmla="*/ 9843 w 9843"/>
              <a:gd name="connsiteY50" fmla="*/ 9046 h 10134"/>
              <a:gd name="connsiteX51" fmla="*/ 9829 w 9843"/>
              <a:gd name="connsiteY51" fmla="*/ 10000 h 10134"/>
              <a:gd name="connsiteX0" fmla="*/ 58 w 10000"/>
              <a:gd name="connsiteY0" fmla="*/ 10000 h 10000"/>
              <a:gd name="connsiteX1" fmla="*/ 8 w 10000"/>
              <a:gd name="connsiteY1" fmla="*/ 8870 h 10000"/>
              <a:gd name="connsiteX2" fmla="*/ 156 w 10000"/>
              <a:gd name="connsiteY2" fmla="*/ 8787 h 10000"/>
              <a:gd name="connsiteX3" fmla="*/ 218 w 10000"/>
              <a:gd name="connsiteY3" fmla="*/ 8752 h 10000"/>
              <a:gd name="connsiteX4" fmla="*/ 305 w 10000"/>
              <a:gd name="connsiteY4" fmla="*/ 8717 h 10000"/>
              <a:gd name="connsiteX5" fmla="*/ 388 w 10000"/>
              <a:gd name="connsiteY5" fmla="*/ 8683 h 10000"/>
              <a:gd name="connsiteX6" fmla="*/ 471 w 10000"/>
              <a:gd name="connsiteY6" fmla="*/ 8647 h 10000"/>
              <a:gd name="connsiteX7" fmla="*/ 580 w 10000"/>
              <a:gd name="connsiteY7" fmla="*/ 8417 h 10000"/>
              <a:gd name="connsiteX8" fmla="*/ 637 w 10000"/>
              <a:gd name="connsiteY8" fmla="*/ 7824 h 10000"/>
              <a:gd name="connsiteX9" fmla="*/ 696 w 10000"/>
              <a:gd name="connsiteY9" fmla="*/ 7615 h 10000"/>
              <a:gd name="connsiteX10" fmla="*/ 800 w 10000"/>
              <a:gd name="connsiteY10" fmla="*/ 7008 h 10000"/>
              <a:gd name="connsiteX11" fmla="*/ 862 w 10000"/>
              <a:gd name="connsiteY11" fmla="*/ 6604 h 10000"/>
              <a:gd name="connsiteX12" fmla="*/ 945 w 10000"/>
              <a:gd name="connsiteY12" fmla="*/ 6171 h 10000"/>
              <a:gd name="connsiteX13" fmla="*/ 1007 w 10000"/>
              <a:gd name="connsiteY13" fmla="*/ 5768 h 10000"/>
              <a:gd name="connsiteX14" fmla="*/ 1088 w 10000"/>
              <a:gd name="connsiteY14" fmla="*/ 5175 h 10000"/>
              <a:gd name="connsiteX15" fmla="*/ 1167 w 10000"/>
              <a:gd name="connsiteY15" fmla="*/ 4372 h 10000"/>
              <a:gd name="connsiteX16" fmla="*/ 1268 w 10000"/>
              <a:gd name="connsiteY16" fmla="*/ 3779 h 10000"/>
              <a:gd name="connsiteX17" fmla="*/ 1326 w 10000"/>
              <a:gd name="connsiteY17" fmla="*/ 3173 h 10000"/>
              <a:gd name="connsiteX18" fmla="*/ 1409 w 10000"/>
              <a:gd name="connsiteY18" fmla="*/ 2755 h 10000"/>
              <a:gd name="connsiteX19" fmla="*/ 1471 w 10000"/>
              <a:gd name="connsiteY19" fmla="*/ 2176 h 10000"/>
              <a:gd name="connsiteX20" fmla="*/ 1552 w 10000"/>
              <a:gd name="connsiteY20" fmla="*/ 1723 h 10000"/>
              <a:gd name="connsiteX21" fmla="*/ 1637 w 10000"/>
              <a:gd name="connsiteY21" fmla="*/ 1339 h 10000"/>
              <a:gd name="connsiteX22" fmla="*/ 1715 w 10000"/>
              <a:gd name="connsiteY22" fmla="*/ 907 h 10000"/>
              <a:gd name="connsiteX23" fmla="*/ 1823 w 10000"/>
              <a:gd name="connsiteY23" fmla="*/ 886 h 10000"/>
              <a:gd name="connsiteX24" fmla="*/ 1904 w 10000"/>
              <a:gd name="connsiteY24" fmla="*/ 453 h 10000"/>
              <a:gd name="connsiteX25" fmla="*/ 1985 w 10000"/>
              <a:gd name="connsiteY25" fmla="*/ 48 h 10000"/>
              <a:gd name="connsiteX26" fmla="*/ 2068 w 10000"/>
              <a:gd name="connsiteY26" fmla="*/ 0 h 10000"/>
              <a:gd name="connsiteX27" fmla="*/ 2158 w 10000"/>
              <a:gd name="connsiteY27" fmla="*/ 328 h 10000"/>
              <a:gd name="connsiteX28" fmla="*/ 2225 w 10000"/>
              <a:gd name="connsiteY28" fmla="*/ 677 h 10000"/>
              <a:gd name="connsiteX29" fmla="*/ 2289 w 10000"/>
              <a:gd name="connsiteY29" fmla="*/ 1234 h 10000"/>
              <a:gd name="connsiteX30" fmla="*/ 2356 w 10000"/>
              <a:gd name="connsiteY30" fmla="*/ 1917 h 10000"/>
              <a:gd name="connsiteX31" fmla="*/ 2421 w 10000"/>
              <a:gd name="connsiteY31" fmla="*/ 2476 h 10000"/>
              <a:gd name="connsiteX32" fmla="*/ 2506 w 10000"/>
              <a:gd name="connsiteY32" fmla="*/ 3013 h 10000"/>
              <a:gd name="connsiteX33" fmla="*/ 2618 w 10000"/>
              <a:gd name="connsiteY33" fmla="*/ 3536 h 10000"/>
              <a:gd name="connsiteX34" fmla="*/ 2704 w 10000"/>
              <a:gd name="connsiteY34" fmla="*/ 3836 h 10000"/>
              <a:gd name="connsiteX35" fmla="*/ 2772 w 10000"/>
              <a:gd name="connsiteY35" fmla="*/ 3989 h 10000"/>
              <a:gd name="connsiteX36" fmla="*/ 2875 w 10000"/>
              <a:gd name="connsiteY36" fmla="*/ 4129 h 10000"/>
              <a:gd name="connsiteX37" fmla="*/ 2937 w 10000"/>
              <a:gd name="connsiteY37" fmla="*/ 4093 h 10000"/>
              <a:gd name="connsiteX38" fmla="*/ 3001 w 10000"/>
              <a:gd name="connsiteY38" fmla="*/ 4059 h 10000"/>
              <a:gd name="connsiteX39" fmla="*/ 3087 w 10000"/>
              <a:gd name="connsiteY39" fmla="*/ 4045 h 10000"/>
              <a:gd name="connsiteX40" fmla="*/ 3195 w 10000"/>
              <a:gd name="connsiteY40" fmla="*/ 4547 h 10000"/>
              <a:gd name="connsiteX41" fmla="*/ 3284 w 10000"/>
              <a:gd name="connsiteY41" fmla="*/ 4895 h 10000"/>
              <a:gd name="connsiteX42" fmla="*/ 3512 w 10000"/>
              <a:gd name="connsiteY42" fmla="*/ 5053 h 10000"/>
              <a:gd name="connsiteX43" fmla="*/ 3733 w 10000"/>
              <a:gd name="connsiteY43" fmla="*/ 5125 h 10000"/>
              <a:gd name="connsiteX44" fmla="*/ 4120 w 10000"/>
              <a:gd name="connsiteY44" fmla="*/ 4745 h 10000"/>
              <a:gd name="connsiteX45" fmla="*/ 5080 w 10000"/>
              <a:gd name="connsiteY45" fmla="*/ 5566 h 10000"/>
              <a:gd name="connsiteX46" fmla="*/ 6860 w 10000"/>
              <a:gd name="connsiteY46" fmla="*/ 5437 h 10000"/>
              <a:gd name="connsiteX47" fmla="*/ 7645 w 10000"/>
              <a:gd name="connsiteY47" fmla="*/ 6167 h 10000"/>
              <a:gd name="connsiteX48" fmla="*/ 8558 w 10000"/>
              <a:gd name="connsiteY48" fmla="*/ 7994 h 10000"/>
              <a:gd name="connsiteX49" fmla="*/ 10000 w 10000"/>
              <a:gd name="connsiteY49" fmla="*/ 8926 h 10000"/>
              <a:gd name="connsiteX50" fmla="*/ 9986 w 10000"/>
              <a:gd name="connsiteY50" fmla="*/ 9868 h 10000"/>
              <a:gd name="connsiteX0" fmla="*/ 0 w 9942"/>
              <a:gd name="connsiteY0" fmla="*/ 10000 h 10000"/>
              <a:gd name="connsiteX1" fmla="*/ 98 w 9942"/>
              <a:gd name="connsiteY1" fmla="*/ 8787 h 10000"/>
              <a:gd name="connsiteX2" fmla="*/ 160 w 9942"/>
              <a:gd name="connsiteY2" fmla="*/ 8752 h 10000"/>
              <a:gd name="connsiteX3" fmla="*/ 247 w 9942"/>
              <a:gd name="connsiteY3" fmla="*/ 8717 h 10000"/>
              <a:gd name="connsiteX4" fmla="*/ 330 w 9942"/>
              <a:gd name="connsiteY4" fmla="*/ 8683 h 10000"/>
              <a:gd name="connsiteX5" fmla="*/ 413 w 9942"/>
              <a:gd name="connsiteY5" fmla="*/ 8647 h 10000"/>
              <a:gd name="connsiteX6" fmla="*/ 522 w 9942"/>
              <a:gd name="connsiteY6" fmla="*/ 8417 h 10000"/>
              <a:gd name="connsiteX7" fmla="*/ 579 w 9942"/>
              <a:gd name="connsiteY7" fmla="*/ 7824 h 10000"/>
              <a:gd name="connsiteX8" fmla="*/ 638 w 9942"/>
              <a:gd name="connsiteY8" fmla="*/ 7615 h 10000"/>
              <a:gd name="connsiteX9" fmla="*/ 742 w 9942"/>
              <a:gd name="connsiteY9" fmla="*/ 7008 h 10000"/>
              <a:gd name="connsiteX10" fmla="*/ 804 w 9942"/>
              <a:gd name="connsiteY10" fmla="*/ 6604 h 10000"/>
              <a:gd name="connsiteX11" fmla="*/ 887 w 9942"/>
              <a:gd name="connsiteY11" fmla="*/ 6171 h 10000"/>
              <a:gd name="connsiteX12" fmla="*/ 949 w 9942"/>
              <a:gd name="connsiteY12" fmla="*/ 5768 h 10000"/>
              <a:gd name="connsiteX13" fmla="*/ 1030 w 9942"/>
              <a:gd name="connsiteY13" fmla="*/ 5175 h 10000"/>
              <a:gd name="connsiteX14" fmla="*/ 1109 w 9942"/>
              <a:gd name="connsiteY14" fmla="*/ 4372 h 10000"/>
              <a:gd name="connsiteX15" fmla="*/ 1210 w 9942"/>
              <a:gd name="connsiteY15" fmla="*/ 3779 h 10000"/>
              <a:gd name="connsiteX16" fmla="*/ 1268 w 9942"/>
              <a:gd name="connsiteY16" fmla="*/ 3173 h 10000"/>
              <a:gd name="connsiteX17" fmla="*/ 1351 w 9942"/>
              <a:gd name="connsiteY17" fmla="*/ 2755 h 10000"/>
              <a:gd name="connsiteX18" fmla="*/ 1413 w 9942"/>
              <a:gd name="connsiteY18" fmla="*/ 2176 h 10000"/>
              <a:gd name="connsiteX19" fmla="*/ 1494 w 9942"/>
              <a:gd name="connsiteY19" fmla="*/ 1723 h 10000"/>
              <a:gd name="connsiteX20" fmla="*/ 1579 w 9942"/>
              <a:gd name="connsiteY20" fmla="*/ 1339 h 10000"/>
              <a:gd name="connsiteX21" fmla="*/ 1657 w 9942"/>
              <a:gd name="connsiteY21" fmla="*/ 907 h 10000"/>
              <a:gd name="connsiteX22" fmla="*/ 1765 w 9942"/>
              <a:gd name="connsiteY22" fmla="*/ 886 h 10000"/>
              <a:gd name="connsiteX23" fmla="*/ 1846 w 9942"/>
              <a:gd name="connsiteY23" fmla="*/ 453 h 10000"/>
              <a:gd name="connsiteX24" fmla="*/ 1927 w 9942"/>
              <a:gd name="connsiteY24" fmla="*/ 48 h 10000"/>
              <a:gd name="connsiteX25" fmla="*/ 2010 w 9942"/>
              <a:gd name="connsiteY25" fmla="*/ 0 h 10000"/>
              <a:gd name="connsiteX26" fmla="*/ 2100 w 9942"/>
              <a:gd name="connsiteY26" fmla="*/ 328 h 10000"/>
              <a:gd name="connsiteX27" fmla="*/ 2167 w 9942"/>
              <a:gd name="connsiteY27" fmla="*/ 677 h 10000"/>
              <a:gd name="connsiteX28" fmla="*/ 2231 w 9942"/>
              <a:gd name="connsiteY28" fmla="*/ 1234 h 10000"/>
              <a:gd name="connsiteX29" fmla="*/ 2298 w 9942"/>
              <a:gd name="connsiteY29" fmla="*/ 1917 h 10000"/>
              <a:gd name="connsiteX30" fmla="*/ 2363 w 9942"/>
              <a:gd name="connsiteY30" fmla="*/ 2476 h 10000"/>
              <a:gd name="connsiteX31" fmla="*/ 2448 w 9942"/>
              <a:gd name="connsiteY31" fmla="*/ 3013 h 10000"/>
              <a:gd name="connsiteX32" fmla="*/ 2560 w 9942"/>
              <a:gd name="connsiteY32" fmla="*/ 3536 h 10000"/>
              <a:gd name="connsiteX33" fmla="*/ 2646 w 9942"/>
              <a:gd name="connsiteY33" fmla="*/ 3836 h 10000"/>
              <a:gd name="connsiteX34" fmla="*/ 2714 w 9942"/>
              <a:gd name="connsiteY34" fmla="*/ 3989 h 10000"/>
              <a:gd name="connsiteX35" fmla="*/ 2817 w 9942"/>
              <a:gd name="connsiteY35" fmla="*/ 4129 h 10000"/>
              <a:gd name="connsiteX36" fmla="*/ 2879 w 9942"/>
              <a:gd name="connsiteY36" fmla="*/ 4093 h 10000"/>
              <a:gd name="connsiteX37" fmla="*/ 2943 w 9942"/>
              <a:gd name="connsiteY37" fmla="*/ 4059 h 10000"/>
              <a:gd name="connsiteX38" fmla="*/ 3029 w 9942"/>
              <a:gd name="connsiteY38" fmla="*/ 4045 h 10000"/>
              <a:gd name="connsiteX39" fmla="*/ 3137 w 9942"/>
              <a:gd name="connsiteY39" fmla="*/ 4547 h 10000"/>
              <a:gd name="connsiteX40" fmla="*/ 3226 w 9942"/>
              <a:gd name="connsiteY40" fmla="*/ 4895 h 10000"/>
              <a:gd name="connsiteX41" fmla="*/ 3454 w 9942"/>
              <a:gd name="connsiteY41" fmla="*/ 5053 h 10000"/>
              <a:gd name="connsiteX42" fmla="*/ 3675 w 9942"/>
              <a:gd name="connsiteY42" fmla="*/ 5125 h 10000"/>
              <a:gd name="connsiteX43" fmla="*/ 4062 w 9942"/>
              <a:gd name="connsiteY43" fmla="*/ 4745 h 10000"/>
              <a:gd name="connsiteX44" fmla="*/ 5022 w 9942"/>
              <a:gd name="connsiteY44" fmla="*/ 5566 h 10000"/>
              <a:gd name="connsiteX45" fmla="*/ 6802 w 9942"/>
              <a:gd name="connsiteY45" fmla="*/ 5437 h 10000"/>
              <a:gd name="connsiteX46" fmla="*/ 7587 w 9942"/>
              <a:gd name="connsiteY46" fmla="*/ 6167 h 10000"/>
              <a:gd name="connsiteX47" fmla="*/ 8500 w 9942"/>
              <a:gd name="connsiteY47" fmla="*/ 7994 h 10000"/>
              <a:gd name="connsiteX48" fmla="*/ 9942 w 9942"/>
              <a:gd name="connsiteY48" fmla="*/ 8926 h 10000"/>
              <a:gd name="connsiteX49" fmla="*/ 9928 w 9942"/>
              <a:gd name="connsiteY49" fmla="*/ 9868 h 10000"/>
              <a:gd name="connsiteX0" fmla="*/ 0 w 9916"/>
              <a:gd name="connsiteY0" fmla="*/ 10119 h 10119"/>
              <a:gd name="connsiteX1" fmla="*/ 15 w 9916"/>
              <a:gd name="connsiteY1" fmla="*/ 8787 h 10119"/>
              <a:gd name="connsiteX2" fmla="*/ 77 w 9916"/>
              <a:gd name="connsiteY2" fmla="*/ 8752 h 10119"/>
              <a:gd name="connsiteX3" fmla="*/ 164 w 9916"/>
              <a:gd name="connsiteY3" fmla="*/ 8717 h 10119"/>
              <a:gd name="connsiteX4" fmla="*/ 248 w 9916"/>
              <a:gd name="connsiteY4" fmla="*/ 8683 h 10119"/>
              <a:gd name="connsiteX5" fmla="*/ 331 w 9916"/>
              <a:gd name="connsiteY5" fmla="*/ 8647 h 10119"/>
              <a:gd name="connsiteX6" fmla="*/ 441 w 9916"/>
              <a:gd name="connsiteY6" fmla="*/ 8417 h 10119"/>
              <a:gd name="connsiteX7" fmla="*/ 498 w 9916"/>
              <a:gd name="connsiteY7" fmla="*/ 7824 h 10119"/>
              <a:gd name="connsiteX8" fmla="*/ 558 w 9916"/>
              <a:gd name="connsiteY8" fmla="*/ 7615 h 10119"/>
              <a:gd name="connsiteX9" fmla="*/ 662 w 9916"/>
              <a:gd name="connsiteY9" fmla="*/ 7008 h 10119"/>
              <a:gd name="connsiteX10" fmla="*/ 725 w 9916"/>
              <a:gd name="connsiteY10" fmla="*/ 6604 h 10119"/>
              <a:gd name="connsiteX11" fmla="*/ 808 w 9916"/>
              <a:gd name="connsiteY11" fmla="*/ 6171 h 10119"/>
              <a:gd name="connsiteX12" fmla="*/ 871 w 9916"/>
              <a:gd name="connsiteY12" fmla="*/ 5768 h 10119"/>
              <a:gd name="connsiteX13" fmla="*/ 952 w 9916"/>
              <a:gd name="connsiteY13" fmla="*/ 5175 h 10119"/>
              <a:gd name="connsiteX14" fmla="*/ 1031 w 9916"/>
              <a:gd name="connsiteY14" fmla="*/ 4372 h 10119"/>
              <a:gd name="connsiteX15" fmla="*/ 1133 w 9916"/>
              <a:gd name="connsiteY15" fmla="*/ 3779 h 10119"/>
              <a:gd name="connsiteX16" fmla="*/ 1191 w 9916"/>
              <a:gd name="connsiteY16" fmla="*/ 3173 h 10119"/>
              <a:gd name="connsiteX17" fmla="*/ 1275 w 9916"/>
              <a:gd name="connsiteY17" fmla="*/ 2755 h 10119"/>
              <a:gd name="connsiteX18" fmla="*/ 1337 w 9916"/>
              <a:gd name="connsiteY18" fmla="*/ 2176 h 10119"/>
              <a:gd name="connsiteX19" fmla="*/ 1419 w 9916"/>
              <a:gd name="connsiteY19" fmla="*/ 1723 h 10119"/>
              <a:gd name="connsiteX20" fmla="*/ 1504 w 9916"/>
              <a:gd name="connsiteY20" fmla="*/ 1339 h 10119"/>
              <a:gd name="connsiteX21" fmla="*/ 1583 w 9916"/>
              <a:gd name="connsiteY21" fmla="*/ 907 h 10119"/>
              <a:gd name="connsiteX22" fmla="*/ 1691 w 9916"/>
              <a:gd name="connsiteY22" fmla="*/ 886 h 10119"/>
              <a:gd name="connsiteX23" fmla="*/ 1773 w 9916"/>
              <a:gd name="connsiteY23" fmla="*/ 453 h 10119"/>
              <a:gd name="connsiteX24" fmla="*/ 1854 w 9916"/>
              <a:gd name="connsiteY24" fmla="*/ 48 h 10119"/>
              <a:gd name="connsiteX25" fmla="*/ 1938 w 9916"/>
              <a:gd name="connsiteY25" fmla="*/ 0 h 10119"/>
              <a:gd name="connsiteX26" fmla="*/ 2028 w 9916"/>
              <a:gd name="connsiteY26" fmla="*/ 328 h 10119"/>
              <a:gd name="connsiteX27" fmla="*/ 2096 w 9916"/>
              <a:gd name="connsiteY27" fmla="*/ 677 h 10119"/>
              <a:gd name="connsiteX28" fmla="*/ 2160 w 9916"/>
              <a:gd name="connsiteY28" fmla="*/ 1234 h 10119"/>
              <a:gd name="connsiteX29" fmla="*/ 2227 w 9916"/>
              <a:gd name="connsiteY29" fmla="*/ 1917 h 10119"/>
              <a:gd name="connsiteX30" fmla="*/ 2293 w 9916"/>
              <a:gd name="connsiteY30" fmla="*/ 2476 h 10119"/>
              <a:gd name="connsiteX31" fmla="*/ 2378 w 9916"/>
              <a:gd name="connsiteY31" fmla="*/ 3013 h 10119"/>
              <a:gd name="connsiteX32" fmla="*/ 2491 w 9916"/>
              <a:gd name="connsiteY32" fmla="*/ 3536 h 10119"/>
              <a:gd name="connsiteX33" fmla="*/ 2577 w 9916"/>
              <a:gd name="connsiteY33" fmla="*/ 3836 h 10119"/>
              <a:gd name="connsiteX34" fmla="*/ 2646 w 9916"/>
              <a:gd name="connsiteY34" fmla="*/ 3989 h 10119"/>
              <a:gd name="connsiteX35" fmla="*/ 2749 w 9916"/>
              <a:gd name="connsiteY35" fmla="*/ 4129 h 10119"/>
              <a:gd name="connsiteX36" fmla="*/ 2812 w 9916"/>
              <a:gd name="connsiteY36" fmla="*/ 4093 h 10119"/>
              <a:gd name="connsiteX37" fmla="*/ 2876 w 9916"/>
              <a:gd name="connsiteY37" fmla="*/ 4059 h 10119"/>
              <a:gd name="connsiteX38" fmla="*/ 2963 w 9916"/>
              <a:gd name="connsiteY38" fmla="*/ 4045 h 10119"/>
              <a:gd name="connsiteX39" fmla="*/ 3071 w 9916"/>
              <a:gd name="connsiteY39" fmla="*/ 4547 h 10119"/>
              <a:gd name="connsiteX40" fmla="*/ 3161 w 9916"/>
              <a:gd name="connsiteY40" fmla="*/ 4895 h 10119"/>
              <a:gd name="connsiteX41" fmla="*/ 3390 w 9916"/>
              <a:gd name="connsiteY41" fmla="*/ 5053 h 10119"/>
              <a:gd name="connsiteX42" fmla="*/ 3612 w 9916"/>
              <a:gd name="connsiteY42" fmla="*/ 5125 h 10119"/>
              <a:gd name="connsiteX43" fmla="*/ 4002 w 9916"/>
              <a:gd name="connsiteY43" fmla="*/ 4745 h 10119"/>
              <a:gd name="connsiteX44" fmla="*/ 4967 w 9916"/>
              <a:gd name="connsiteY44" fmla="*/ 5566 h 10119"/>
              <a:gd name="connsiteX45" fmla="*/ 6758 w 9916"/>
              <a:gd name="connsiteY45" fmla="*/ 5437 h 10119"/>
              <a:gd name="connsiteX46" fmla="*/ 7547 w 9916"/>
              <a:gd name="connsiteY46" fmla="*/ 6167 h 10119"/>
              <a:gd name="connsiteX47" fmla="*/ 8466 w 9916"/>
              <a:gd name="connsiteY47" fmla="*/ 7994 h 10119"/>
              <a:gd name="connsiteX48" fmla="*/ 9916 w 9916"/>
              <a:gd name="connsiteY48" fmla="*/ 8926 h 10119"/>
              <a:gd name="connsiteX49" fmla="*/ 9902 w 9916"/>
              <a:gd name="connsiteY49" fmla="*/ 9868 h 10119"/>
              <a:gd name="connsiteX0" fmla="*/ 0 w 10000"/>
              <a:gd name="connsiteY0" fmla="*/ 10000 h 10000"/>
              <a:gd name="connsiteX1" fmla="*/ 15 w 10000"/>
              <a:gd name="connsiteY1" fmla="*/ 8684 h 10000"/>
              <a:gd name="connsiteX2" fmla="*/ 78 w 10000"/>
              <a:gd name="connsiteY2" fmla="*/ 8649 h 10000"/>
              <a:gd name="connsiteX3" fmla="*/ 165 w 10000"/>
              <a:gd name="connsiteY3" fmla="*/ 8614 h 10000"/>
              <a:gd name="connsiteX4" fmla="*/ 250 w 10000"/>
              <a:gd name="connsiteY4" fmla="*/ 8581 h 10000"/>
              <a:gd name="connsiteX5" fmla="*/ 334 w 10000"/>
              <a:gd name="connsiteY5" fmla="*/ 8545 h 10000"/>
              <a:gd name="connsiteX6" fmla="*/ 445 w 10000"/>
              <a:gd name="connsiteY6" fmla="*/ 8318 h 10000"/>
              <a:gd name="connsiteX7" fmla="*/ 502 w 10000"/>
              <a:gd name="connsiteY7" fmla="*/ 7732 h 10000"/>
              <a:gd name="connsiteX8" fmla="*/ 563 w 10000"/>
              <a:gd name="connsiteY8" fmla="*/ 7525 h 10000"/>
              <a:gd name="connsiteX9" fmla="*/ 668 w 10000"/>
              <a:gd name="connsiteY9" fmla="*/ 6926 h 10000"/>
              <a:gd name="connsiteX10" fmla="*/ 731 w 10000"/>
              <a:gd name="connsiteY10" fmla="*/ 6526 h 10000"/>
              <a:gd name="connsiteX11" fmla="*/ 815 w 10000"/>
              <a:gd name="connsiteY11" fmla="*/ 6098 h 10000"/>
              <a:gd name="connsiteX12" fmla="*/ 878 w 10000"/>
              <a:gd name="connsiteY12" fmla="*/ 5700 h 10000"/>
              <a:gd name="connsiteX13" fmla="*/ 960 w 10000"/>
              <a:gd name="connsiteY13" fmla="*/ 5114 h 10000"/>
              <a:gd name="connsiteX14" fmla="*/ 1040 w 10000"/>
              <a:gd name="connsiteY14" fmla="*/ 4321 h 10000"/>
              <a:gd name="connsiteX15" fmla="*/ 1143 w 10000"/>
              <a:gd name="connsiteY15" fmla="*/ 3735 h 10000"/>
              <a:gd name="connsiteX16" fmla="*/ 1201 w 10000"/>
              <a:gd name="connsiteY16" fmla="*/ 3136 h 10000"/>
              <a:gd name="connsiteX17" fmla="*/ 1286 w 10000"/>
              <a:gd name="connsiteY17" fmla="*/ 2723 h 10000"/>
              <a:gd name="connsiteX18" fmla="*/ 1348 w 10000"/>
              <a:gd name="connsiteY18" fmla="*/ 2150 h 10000"/>
              <a:gd name="connsiteX19" fmla="*/ 1431 w 10000"/>
              <a:gd name="connsiteY19" fmla="*/ 1703 h 10000"/>
              <a:gd name="connsiteX20" fmla="*/ 1517 w 10000"/>
              <a:gd name="connsiteY20" fmla="*/ 1323 h 10000"/>
              <a:gd name="connsiteX21" fmla="*/ 1596 w 10000"/>
              <a:gd name="connsiteY21" fmla="*/ 896 h 10000"/>
              <a:gd name="connsiteX22" fmla="*/ 1705 w 10000"/>
              <a:gd name="connsiteY22" fmla="*/ 876 h 10000"/>
              <a:gd name="connsiteX23" fmla="*/ 1788 w 10000"/>
              <a:gd name="connsiteY23" fmla="*/ 448 h 10000"/>
              <a:gd name="connsiteX24" fmla="*/ 1870 w 10000"/>
              <a:gd name="connsiteY24" fmla="*/ 47 h 10000"/>
              <a:gd name="connsiteX25" fmla="*/ 1954 w 10000"/>
              <a:gd name="connsiteY25" fmla="*/ 0 h 10000"/>
              <a:gd name="connsiteX26" fmla="*/ 2045 w 10000"/>
              <a:gd name="connsiteY26" fmla="*/ 324 h 10000"/>
              <a:gd name="connsiteX27" fmla="*/ 2114 w 10000"/>
              <a:gd name="connsiteY27" fmla="*/ 669 h 10000"/>
              <a:gd name="connsiteX28" fmla="*/ 2178 w 10000"/>
              <a:gd name="connsiteY28" fmla="*/ 1219 h 10000"/>
              <a:gd name="connsiteX29" fmla="*/ 2246 w 10000"/>
              <a:gd name="connsiteY29" fmla="*/ 1894 h 10000"/>
              <a:gd name="connsiteX30" fmla="*/ 2312 w 10000"/>
              <a:gd name="connsiteY30" fmla="*/ 2447 h 10000"/>
              <a:gd name="connsiteX31" fmla="*/ 2398 w 10000"/>
              <a:gd name="connsiteY31" fmla="*/ 2978 h 10000"/>
              <a:gd name="connsiteX32" fmla="*/ 2512 w 10000"/>
              <a:gd name="connsiteY32" fmla="*/ 3494 h 10000"/>
              <a:gd name="connsiteX33" fmla="*/ 2599 w 10000"/>
              <a:gd name="connsiteY33" fmla="*/ 3791 h 10000"/>
              <a:gd name="connsiteX34" fmla="*/ 2668 w 10000"/>
              <a:gd name="connsiteY34" fmla="*/ 3942 h 10000"/>
              <a:gd name="connsiteX35" fmla="*/ 2772 w 10000"/>
              <a:gd name="connsiteY35" fmla="*/ 4080 h 10000"/>
              <a:gd name="connsiteX36" fmla="*/ 2836 w 10000"/>
              <a:gd name="connsiteY36" fmla="*/ 4045 h 10000"/>
              <a:gd name="connsiteX37" fmla="*/ 2900 w 10000"/>
              <a:gd name="connsiteY37" fmla="*/ 4011 h 10000"/>
              <a:gd name="connsiteX38" fmla="*/ 2988 w 10000"/>
              <a:gd name="connsiteY38" fmla="*/ 3997 h 10000"/>
              <a:gd name="connsiteX39" fmla="*/ 3097 w 10000"/>
              <a:gd name="connsiteY39" fmla="*/ 4494 h 10000"/>
              <a:gd name="connsiteX40" fmla="*/ 3188 w 10000"/>
              <a:gd name="connsiteY40" fmla="*/ 4837 h 10000"/>
              <a:gd name="connsiteX41" fmla="*/ 3419 w 10000"/>
              <a:gd name="connsiteY41" fmla="*/ 4994 h 10000"/>
              <a:gd name="connsiteX42" fmla="*/ 3643 w 10000"/>
              <a:gd name="connsiteY42" fmla="*/ 5065 h 10000"/>
              <a:gd name="connsiteX43" fmla="*/ 4036 w 10000"/>
              <a:gd name="connsiteY43" fmla="*/ 4689 h 10000"/>
              <a:gd name="connsiteX44" fmla="*/ 5009 w 10000"/>
              <a:gd name="connsiteY44" fmla="*/ 5501 h 10000"/>
              <a:gd name="connsiteX45" fmla="*/ 6815 w 10000"/>
              <a:gd name="connsiteY45" fmla="*/ 5373 h 10000"/>
              <a:gd name="connsiteX46" fmla="*/ 7611 w 10000"/>
              <a:gd name="connsiteY46" fmla="*/ 6094 h 10000"/>
              <a:gd name="connsiteX47" fmla="*/ 8538 w 10000"/>
              <a:gd name="connsiteY47" fmla="*/ 7900 h 10000"/>
              <a:gd name="connsiteX48" fmla="*/ 10000 w 10000"/>
              <a:gd name="connsiteY48" fmla="*/ 8821 h 10000"/>
              <a:gd name="connsiteX49" fmla="*/ 9986 w 10000"/>
              <a:gd name="connsiteY49" fmla="*/ 9752 h 10000"/>
              <a:gd name="connsiteX0" fmla="*/ 0 w 10020"/>
              <a:gd name="connsiteY0" fmla="*/ 10000 h 10045"/>
              <a:gd name="connsiteX1" fmla="*/ 15 w 10020"/>
              <a:gd name="connsiteY1" fmla="*/ 8684 h 10045"/>
              <a:gd name="connsiteX2" fmla="*/ 78 w 10020"/>
              <a:gd name="connsiteY2" fmla="*/ 8649 h 10045"/>
              <a:gd name="connsiteX3" fmla="*/ 165 w 10020"/>
              <a:gd name="connsiteY3" fmla="*/ 8614 h 10045"/>
              <a:gd name="connsiteX4" fmla="*/ 250 w 10020"/>
              <a:gd name="connsiteY4" fmla="*/ 8581 h 10045"/>
              <a:gd name="connsiteX5" fmla="*/ 334 w 10020"/>
              <a:gd name="connsiteY5" fmla="*/ 8545 h 10045"/>
              <a:gd name="connsiteX6" fmla="*/ 445 w 10020"/>
              <a:gd name="connsiteY6" fmla="*/ 8318 h 10045"/>
              <a:gd name="connsiteX7" fmla="*/ 502 w 10020"/>
              <a:gd name="connsiteY7" fmla="*/ 7732 h 10045"/>
              <a:gd name="connsiteX8" fmla="*/ 563 w 10020"/>
              <a:gd name="connsiteY8" fmla="*/ 7525 h 10045"/>
              <a:gd name="connsiteX9" fmla="*/ 668 w 10020"/>
              <a:gd name="connsiteY9" fmla="*/ 6926 h 10045"/>
              <a:gd name="connsiteX10" fmla="*/ 731 w 10020"/>
              <a:gd name="connsiteY10" fmla="*/ 6526 h 10045"/>
              <a:gd name="connsiteX11" fmla="*/ 815 w 10020"/>
              <a:gd name="connsiteY11" fmla="*/ 6098 h 10045"/>
              <a:gd name="connsiteX12" fmla="*/ 878 w 10020"/>
              <a:gd name="connsiteY12" fmla="*/ 5700 h 10045"/>
              <a:gd name="connsiteX13" fmla="*/ 960 w 10020"/>
              <a:gd name="connsiteY13" fmla="*/ 5114 h 10045"/>
              <a:gd name="connsiteX14" fmla="*/ 1040 w 10020"/>
              <a:gd name="connsiteY14" fmla="*/ 4321 h 10045"/>
              <a:gd name="connsiteX15" fmla="*/ 1143 w 10020"/>
              <a:gd name="connsiteY15" fmla="*/ 3735 h 10045"/>
              <a:gd name="connsiteX16" fmla="*/ 1201 w 10020"/>
              <a:gd name="connsiteY16" fmla="*/ 3136 h 10045"/>
              <a:gd name="connsiteX17" fmla="*/ 1286 w 10020"/>
              <a:gd name="connsiteY17" fmla="*/ 2723 h 10045"/>
              <a:gd name="connsiteX18" fmla="*/ 1348 w 10020"/>
              <a:gd name="connsiteY18" fmla="*/ 2150 h 10045"/>
              <a:gd name="connsiteX19" fmla="*/ 1431 w 10020"/>
              <a:gd name="connsiteY19" fmla="*/ 1703 h 10045"/>
              <a:gd name="connsiteX20" fmla="*/ 1517 w 10020"/>
              <a:gd name="connsiteY20" fmla="*/ 1323 h 10045"/>
              <a:gd name="connsiteX21" fmla="*/ 1596 w 10020"/>
              <a:gd name="connsiteY21" fmla="*/ 896 h 10045"/>
              <a:gd name="connsiteX22" fmla="*/ 1705 w 10020"/>
              <a:gd name="connsiteY22" fmla="*/ 876 h 10045"/>
              <a:gd name="connsiteX23" fmla="*/ 1788 w 10020"/>
              <a:gd name="connsiteY23" fmla="*/ 448 h 10045"/>
              <a:gd name="connsiteX24" fmla="*/ 1870 w 10020"/>
              <a:gd name="connsiteY24" fmla="*/ 47 h 10045"/>
              <a:gd name="connsiteX25" fmla="*/ 1954 w 10020"/>
              <a:gd name="connsiteY25" fmla="*/ 0 h 10045"/>
              <a:gd name="connsiteX26" fmla="*/ 2045 w 10020"/>
              <a:gd name="connsiteY26" fmla="*/ 324 h 10045"/>
              <a:gd name="connsiteX27" fmla="*/ 2114 w 10020"/>
              <a:gd name="connsiteY27" fmla="*/ 669 h 10045"/>
              <a:gd name="connsiteX28" fmla="*/ 2178 w 10020"/>
              <a:gd name="connsiteY28" fmla="*/ 1219 h 10045"/>
              <a:gd name="connsiteX29" fmla="*/ 2246 w 10020"/>
              <a:gd name="connsiteY29" fmla="*/ 1894 h 10045"/>
              <a:gd name="connsiteX30" fmla="*/ 2312 w 10020"/>
              <a:gd name="connsiteY30" fmla="*/ 2447 h 10045"/>
              <a:gd name="connsiteX31" fmla="*/ 2398 w 10020"/>
              <a:gd name="connsiteY31" fmla="*/ 2978 h 10045"/>
              <a:gd name="connsiteX32" fmla="*/ 2512 w 10020"/>
              <a:gd name="connsiteY32" fmla="*/ 3494 h 10045"/>
              <a:gd name="connsiteX33" fmla="*/ 2599 w 10020"/>
              <a:gd name="connsiteY33" fmla="*/ 3791 h 10045"/>
              <a:gd name="connsiteX34" fmla="*/ 2668 w 10020"/>
              <a:gd name="connsiteY34" fmla="*/ 3942 h 10045"/>
              <a:gd name="connsiteX35" fmla="*/ 2772 w 10020"/>
              <a:gd name="connsiteY35" fmla="*/ 4080 h 10045"/>
              <a:gd name="connsiteX36" fmla="*/ 2836 w 10020"/>
              <a:gd name="connsiteY36" fmla="*/ 4045 h 10045"/>
              <a:gd name="connsiteX37" fmla="*/ 2900 w 10020"/>
              <a:gd name="connsiteY37" fmla="*/ 4011 h 10045"/>
              <a:gd name="connsiteX38" fmla="*/ 2988 w 10020"/>
              <a:gd name="connsiteY38" fmla="*/ 3997 h 10045"/>
              <a:gd name="connsiteX39" fmla="*/ 3097 w 10020"/>
              <a:gd name="connsiteY39" fmla="*/ 4494 h 10045"/>
              <a:gd name="connsiteX40" fmla="*/ 3188 w 10020"/>
              <a:gd name="connsiteY40" fmla="*/ 4837 h 10045"/>
              <a:gd name="connsiteX41" fmla="*/ 3419 w 10020"/>
              <a:gd name="connsiteY41" fmla="*/ 4994 h 10045"/>
              <a:gd name="connsiteX42" fmla="*/ 3643 w 10020"/>
              <a:gd name="connsiteY42" fmla="*/ 5065 h 10045"/>
              <a:gd name="connsiteX43" fmla="*/ 4036 w 10020"/>
              <a:gd name="connsiteY43" fmla="*/ 4689 h 10045"/>
              <a:gd name="connsiteX44" fmla="*/ 5009 w 10020"/>
              <a:gd name="connsiteY44" fmla="*/ 5501 h 10045"/>
              <a:gd name="connsiteX45" fmla="*/ 6815 w 10020"/>
              <a:gd name="connsiteY45" fmla="*/ 5373 h 10045"/>
              <a:gd name="connsiteX46" fmla="*/ 7611 w 10020"/>
              <a:gd name="connsiteY46" fmla="*/ 6094 h 10045"/>
              <a:gd name="connsiteX47" fmla="*/ 8538 w 10020"/>
              <a:gd name="connsiteY47" fmla="*/ 7900 h 10045"/>
              <a:gd name="connsiteX48" fmla="*/ 10000 w 10020"/>
              <a:gd name="connsiteY48" fmla="*/ 8821 h 10045"/>
              <a:gd name="connsiteX49" fmla="*/ 10020 w 10020"/>
              <a:gd name="connsiteY49" fmla="*/ 10045 h 10045"/>
              <a:gd name="connsiteX0" fmla="*/ 0 w 10020"/>
              <a:gd name="connsiteY0" fmla="*/ 10000 h 10045"/>
              <a:gd name="connsiteX1" fmla="*/ 15 w 10020"/>
              <a:gd name="connsiteY1" fmla="*/ 8684 h 10045"/>
              <a:gd name="connsiteX2" fmla="*/ 78 w 10020"/>
              <a:gd name="connsiteY2" fmla="*/ 8649 h 10045"/>
              <a:gd name="connsiteX3" fmla="*/ 165 w 10020"/>
              <a:gd name="connsiteY3" fmla="*/ 8614 h 10045"/>
              <a:gd name="connsiteX4" fmla="*/ 250 w 10020"/>
              <a:gd name="connsiteY4" fmla="*/ 8581 h 10045"/>
              <a:gd name="connsiteX5" fmla="*/ 334 w 10020"/>
              <a:gd name="connsiteY5" fmla="*/ 8545 h 10045"/>
              <a:gd name="connsiteX6" fmla="*/ 445 w 10020"/>
              <a:gd name="connsiteY6" fmla="*/ 8318 h 10045"/>
              <a:gd name="connsiteX7" fmla="*/ 502 w 10020"/>
              <a:gd name="connsiteY7" fmla="*/ 7732 h 10045"/>
              <a:gd name="connsiteX8" fmla="*/ 563 w 10020"/>
              <a:gd name="connsiteY8" fmla="*/ 7525 h 10045"/>
              <a:gd name="connsiteX9" fmla="*/ 668 w 10020"/>
              <a:gd name="connsiteY9" fmla="*/ 6926 h 10045"/>
              <a:gd name="connsiteX10" fmla="*/ 731 w 10020"/>
              <a:gd name="connsiteY10" fmla="*/ 6526 h 10045"/>
              <a:gd name="connsiteX11" fmla="*/ 815 w 10020"/>
              <a:gd name="connsiteY11" fmla="*/ 6098 h 10045"/>
              <a:gd name="connsiteX12" fmla="*/ 878 w 10020"/>
              <a:gd name="connsiteY12" fmla="*/ 5700 h 10045"/>
              <a:gd name="connsiteX13" fmla="*/ 960 w 10020"/>
              <a:gd name="connsiteY13" fmla="*/ 5114 h 10045"/>
              <a:gd name="connsiteX14" fmla="*/ 1040 w 10020"/>
              <a:gd name="connsiteY14" fmla="*/ 4321 h 10045"/>
              <a:gd name="connsiteX15" fmla="*/ 1143 w 10020"/>
              <a:gd name="connsiteY15" fmla="*/ 3735 h 10045"/>
              <a:gd name="connsiteX16" fmla="*/ 1201 w 10020"/>
              <a:gd name="connsiteY16" fmla="*/ 3136 h 10045"/>
              <a:gd name="connsiteX17" fmla="*/ 1286 w 10020"/>
              <a:gd name="connsiteY17" fmla="*/ 2723 h 10045"/>
              <a:gd name="connsiteX18" fmla="*/ 1348 w 10020"/>
              <a:gd name="connsiteY18" fmla="*/ 2150 h 10045"/>
              <a:gd name="connsiteX19" fmla="*/ 1431 w 10020"/>
              <a:gd name="connsiteY19" fmla="*/ 1703 h 10045"/>
              <a:gd name="connsiteX20" fmla="*/ 1517 w 10020"/>
              <a:gd name="connsiteY20" fmla="*/ 1323 h 10045"/>
              <a:gd name="connsiteX21" fmla="*/ 1596 w 10020"/>
              <a:gd name="connsiteY21" fmla="*/ 896 h 10045"/>
              <a:gd name="connsiteX22" fmla="*/ 1705 w 10020"/>
              <a:gd name="connsiteY22" fmla="*/ 876 h 10045"/>
              <a:gd name="connsiteX23" fmla="*/ 1788 w 10020"/>
              <a:gd name="connsiteY23" fmla="*/ 448 h 10045"/>
              <a:gd name="connsiteX24" fmla="*/ 1870 w 10020"/>
              <a:gd name="connsiteY24" fmla="*/ 47 h 10045"/>
              <a:gd name="connsiteX25" fmla="*/ 1954 w 10020"/>
              <a:gd name="connsiteY25" fmla="*/ 0 h 10045"/>
              <a:gd name="connsiteX26" fmla="*/ 2045 w 10020"/>
              <a:gd name="connsiteY26" fmla="*/ 324 h 10045"/>
              <a:gd name="connsiteX27" fmla="*/ 2114 w 10020"/>
              <a:gd name="connsiteY27" fmla="*/ 669 h 10045"/>
              <a:gd name="connsiteX28" fmla="*/ 2178 w 10020"/>
              <a:gd name="connsiteY28" fmla="*/ 1219 h 10045"/>
              <a:gd name="connsiteX29" fmla="*/ 2246 w 10020"/>
              <a:gd name="connsiteY29" fmla="*/ 1894 h 10045"/>
              <a:gd name="connsiteX30" fmla="*/ 2312 w 10020"/>
              <a:gd name="connsiteY30" fmla="*/ 2447 h 10045"/>
              <a:gd name="connsiteX31" fmla="*/ 2398 w 10020"/>
              <a:gd name="connsiteY31" fmla="*/ 2978 h 10045"/>
              <a:gd name="connsiteX32" fmla="*/ 2512 w 10020"/>
              <a:gd name="connsiteY32" fmla="*/ 3494 h 10045"/>
              <a:gd name="connsiteX33" fmla="*/ 2599 w 10020"/>
              <a:gd name="connsiteY33" fmla="*/ 3791 h 10045"/>
              <a:gd name="connsiteX34" fmla="*/ 2668 w 10020"/>
              <a:gd name="connsiteY34" fmla="*/ 3942 h 10045"/>
              <a:gd name="connsiteX35" fmla="*/ 2772 w 10020"/>
              <a:gd name="connsiteY35" fmla="*/ 4080 h 10045"/>
              <a:gd name="connsiteX36" fmla="*/ 2836 w 10020"/>
              <a:gd name="connsiteY36" fmla="*/ 4045 h 10045"/>
              <a:gd name="connsiteX37" fmla="*/ 2900 w 10020"/>
              <a:gd name="connsiteY37" fmla="*/ 4011 h 10045"/>
              <a:gd name="connsiteX38" fmla="*/ 2988 w 10020"/>
              <a:gd name="connsiteY38" fmla="*/ 3997 h 10045"/>
              <a:gd name="connsiteX39" fmla="*/ 3097 w 10020"/>
              <a:gd name="connsiteY39" fmla="*/ 4494 h 10045"/>
              <a:gd name="connsiteX40" fmla="*/ 3188 w 10020"/>
              <a:gd name="connsiteY40" fmla="*/ 4837 h 10045"/>
              <a:gd name="connsiteX41" fmla="*/ 3419 w 10020"/>
              <a:gd name="connsiteY41" fmla="*/ 4994 h 10045"/>
              <a:gd name="connsiteX42" fmla="*/ 3643 w 10020"/>
              <a:gd name="connsiteY42" fmla="*/ 5065 h 10045"/>
              <a:gd name="connsiteX43" fmla="*/ 4036 w 10020"/>
              <a:gd name="connsiteY43" fmla="*/ 4689 h 10045"/>
              <a:gd name="connsiteX44" fmla="*/ 5009 w 10020"/>
              <a:gd name="connsiteY44" fmla="*/ 5501 h 10045"/>
              <a:gd name="connsiteX45" fmla="*/ 6815 w 10020"/>
              <a:gd name="connsiteY45" fmla="*/ 5373 h 10045"/>
              <a:gd name="connsiteX46" fmla="*/ 7611 w 10020"/>
              <a:gd name="connsiteY46" fmla="*/ 6094 h 10045"/>
              <a:gd name="connsiteX47" fmla="*/ 8538 w 10020"/>
              <a:gd name="connsiteY47" fmla="*/ 7900 h 10045"/>
              <a:gd name="connsiteX48" fmla="*/ 9915 w 10020"/>
              <a:gd name="connsiteY48" fmla="*/ 8880 h 10045"/>
              <a:gd name="connsiteX49" fmla="*/ 10020 w 10020"/>
              <a:gd name="connsiteY49" fmla="*/ 10045 h 10045"/>
              <a:gd name="connsiteX0" fmla="*/ 0 w 10020"/>
              <a:gd name="connsiteY0" fmla="*/ 10000 h 10045"/>
              <a:gd name="connsiteX1" fmla="*/ 15 w 10020"/>
              <a:gd name="connsiteY1" fmla="*/ 8684 h 10045"/>
              <a:gd name="connsiteX2" fmla="*/ 78 w 10020"/>
              <a:gd name="connsiteY2" fmla="*/ 8649 h 10045"/>
              <a:gd name="connsiteX3" fmla="*/ 165 w 10020"/>
              <a:gd name="connsiteY3" fmla="*/ 8614 h 10045"/>
              <a:gd name="connsiteX4" fmla="*/ 250 w 10020"/>
              <a:gd name="connsiteY4" fmla="*/ 8581 h 10045"/>
              <a:gd name="connsiteX5" fmla="*/ 334 w 10020"/>
              <a:gd name="connsiteY5" fmla="*/ 8545 h 10045"/>
              <a:gd name="connsiteX6" fmla="*/ 445 w 10020"/>
              <a:gd name="connsiteY6" fmla="*/ 8318 h 10045"/>
              <a:gd name="connsiteX7" fmla="*/ 502 w 10020"/>
              <a:gd name="connsiteY7" fmla="*/ 7732 h 10045"/>
              <a:gd name="connsiteX8" fmla="*/ 563 w 10020"/>
              <a:gd name="connsiteY8" fmla="*/ 7525 h 10045"/>
              <a:gd name="connsiteX9" fmla="*/ 668 w 10020"/>
              <a:gd name="connsiteY9" fmla="*/ 6926 h 10045"/>
              <a:gd name="connsiteX10" fmla="*/ 731 w 10020"/>
              <a:gd name="connsiteY10" fmla="*/ 6526 h 10045"/>
              <a:gd name="connsiteX11" fmla="*/ 815 w 10020"/>
              <a:gd name="connsiteY11" fmla="*/ 6098 h 10045"/>
              <a:gd name="connsiteX12" fmla="*/ 878 w 10020"/>
              <a:gd name="connsiteY12" fmla="*/ 5700 h 10045"/>
              <a:gd name="connsiteX13" fmla="*/ 960 w 10020"/>
              <a:gd name="connsiteY13" fmla="*/ 5114 h 10045"/>
              <a:gd name="connsiteX14" fmla="*/ 1040 w 10020"/>
              <a:gd name="connsiteY14" fmla="*/ 4321 h 10045"/>
              <a:gd name="connsiteX15" fmla="*/ 1143 w 10020"/>
              <a:gd name="connsiteY15" fmla="*/ 3735 h 10045"/>
              <a:gd name="connsiteX16" fmla="*/ 1201 w 10020"/>
              <a:gd name="connsiteY16" fmla="*/ 3136 h 10045"/>
              <a:gd name="connsiteX17" fmla="*/ 1286 w 10020"/>
              <a:gd name="connsiteY17" fmla="*/ 2723 h 10045"/>
              <a:gd name="connsiteX18" fmla="*/ 1348 w 10020"/>
              <a:gd name="connsiteY18" fmla="*/ 2150 h 10045"/>
              <a:gd name="connsiteX19" fmla="*/ 1431 w 10020"/>
              <a:gd name="connsiteY19" fmla="*/ 1703 h 10045"/>
              <a:gd name="connsiteX20" fmla="*/ 1517 w 10020"/>
              <a:gd name="connsiteY20" fmla="*/ 1323 h 10045"/>
              <a:gd name="connsiteX21" fmla="*/ 1596 w 10020"/>
              <a:gd name="connsiteY21" fmla="*/ 896 h 10045"/>
              <a:gd name="connsiteX22" fmla="*/ 1705 w 10020"/>
              <a:gd name="connsiteY22" fmla="*/ 876 h 10045"/>
              <a:gd name="connsiteX23" fmla="*/ 1788 w 10020"/>
              <a:gd name="connsiteY23" fmla="*/ 448 h 10045"/>
              <a:gd name="connsiteX24" fmla="*/ 1870 w 10020"/>
              <a:gd name="connsiteY24" fmla="*/ 47 h 10045"/>
              <a:gd name="connsiteX25" fmla="*/ 1954 w 10020"/>
              <a:gd name="connsiteY25" fmla="*/ 0 h 10045"/>
              <a:gd name="connsiteX26" fmla="*/ 2045 w 10020"/>
              <a:gd name="connsiteY26" fmla="*/ 324 h 10045"/>
              <a:gd name="connsiteX27" fmla="*/ 2114 w 10020"/>
              <a:gd name="connsiteY27" fmla="*/ 669 h 10045"/>
              <a:gd name="connsiteX28" fmla="*/ 2178 w 10020"/>
              <a:gd name="connsiteY28" fmla="*/ 1219 h 10045"/>
              <a:gd name="connsiteX29" fmla="*/ 2246 w 10020"/>
              <a:gd name="connsiteY29" fmla="*/ 1894 h 10045"/>
              <a:gd name="connsiteX30" fmla="*/ 2312 w 10020"/>
              <a:gd name="connsiteY30" fmla="*/ 2447 h 10045"/>
              <a:gd name="connsiteX31" fmla="*/ 2398 w 10020"/>
              <a:gd name="connsiteY31" fmla="*/ 2978 h 10045"/>
              <a:gd name="connsiteX32" fmla="*/ 2512 w 10020"/>
              <a:gd name="connsiteY32" fmla="*/ 3494 h 10045"/>
              <a:gd name="connsiteX33" fmla="*/ 2599 w 10020"/>
              <a:gd name="connsiteY33" fmla="*/ 3791 h 10045"/>
              <a:gd name="connsiteX34" fmla="*/ 2668 w 10020"/>
              <a:gd name="connsiteY34" fmla="*/ 3942 h 10045"/>
              <a:gd name="connsiteX35" fmla="*/ 2772 w 10020"/>
              <a:gd name="connsiteY35" fmla="*/ 4080 h 10045"/>
              <a:gd name="connsiteX36" fmla="*/ 2836 w 10020"/>
              <a:gd name="connsiteY36" fmla="*/ 4045 h 10045"/>
              <a:gd name="connsiteX37" fmla="*/ 2900 w 10020"/>
              <a:gd name="connsiteY37" fmla="*/ 4011 h 10045"/>
              <a:gd name="connsiteX38" fmla="*/ 2988 w 10020"/>
              <a:gd name="connsiteY38" fmla="*/ 3997 h 10045"/>
              <a:gd name="connsiteX39" fmla="*/ 3097 w 10020"/>
              <a:gd name="connsiteY39" fmla="*/ 4494 h 10045"/>
              <a:gd name="connsiteX40" fmla="*/ 3188 w 10020"/>
              <a:gd name="connsiteY40" fmla="*/ 4837 h 10045"/>
              <a:gd name="connsiteX41" fmla="*/ 3419 w 10020"/>
              <a:gd name="connsiteY41" fmla="*/ 4994 h 10045"/>
              <a:gd name="connsiteX42" fmla="*/ 3643 w 10020"/>
              <a:gd name="connsiteY42" fmla="*/ 5065 h 10045"/>
              <a:gd name="connsiteX43" fmla="*/ 4036 w 10020"/>
              <a:gd name="connsiteY43" fmla="*/ 4689 h 10045"/>
              <a:gd name="connsiteX44" fmla="*/ 5009 w 10020"/>
              <a:gd name="connsiteY44" fmla="*/ 5501 h 10045"/>
              <a:gd name="connsiteX45" fmla="*/ 6815 w 10020"/>
              <a:gd name="connsiteY45" fmla="*/ 5373 h 10045"/>
              <a:gd name="connsiteX46" fmla="*/ 7611 w 10020"/>
              <a:gd name="connsiteY46" fmla="*/ 6094 h 10045"/>
              <a:gd name="connsiteX47" fmla="*/ 8538 w 10020"/>
              <a:gd name="connsiteY47" fmla="*/ 7900 h 10045"/>
              <a:gd name="connsiteX48" fmla="*/ 9915 w 10020"/>
              <a:gd name="connsiteY48" fmla="*/ 8880 h 10045"/>
              <a:gd name="connsiteX49" fmla="*/ 10020 w 10020"/>
              <a:gd name="connsiteY49" fmla="*/ 10045 h 10045"/>
              <a:gd name="connsiteX0" fmla="*/ 0 w 10020"/>
              <a:gd name="connsiteY0" fmla="*/ 10000 h 10045"/>
              <a:gd name="connsiteX1" fmla="*/ 15 w 10020"/>
              <a:gd name="connsiteY1" fmla="*/ 8684 h 10045"/>
              <a:gd name="connsiteX2" fmla="*/ 78 w 10020"/>
              <a:gd name="connsiteY2" fmla="*/ 8649 h 10045"/>
              <a:gd name="connsiteX3" fmla="*/ 165 w 10020"/>
              <a:gd name="connsiteY3" fmla="*/ 8614 h 10045"/>
              <a:gd name="connsiteX4" fmla="*/ 250 w 10020"/>
              <a:gd name="connsiteY4" fmla="*/ 8581 h 10045"/>
              <a:gd name="connsiteX5" fmla="*/ 334 w 10020"/>
              <a:gd name="connsiteY5" fmla="*/ 8545 h 10045"/>
              <a:gd name="connsiteX6" fmla="*/ 445 w 10020"/>
              <a:gd name="connsiteY6" fmla="*/ 8318 h 10045"/>
              <a:gd name="connsiteX7" fmla="*/ 502 w 10020"/>
              <a:gd name="connsiteY7" fmla="*/ 7732 h 10045"/>
              <a:gd name="connsiteX8" fmla="*/ 563 w 10020"/>
              <a:gd name="connsiteY8" fmla="*/ 7525 h 10045"/>
              <a:gd name="connsiteX9" fmla="*/ 668 w 10020"/>
              <a:gd name="connsiteY9" fmla="*/ 6926 h 10045"/>
              <a:gd name="connsiteX10" fmla="*/ 731 w 10020"/>
              <a:gd name="connsiteY10" fmla="*/ 6526 h 10045"/>
              <a:gd name="connsiteX11" fmla="*/ 815 w 10020"/>
              <a:gd name="connsiteY11" fmla="*/ 6098 h 10045"/>
              <a:gd name="connsiteX12" fmla="*/ 878 w 10020"/>
              <a:gd name="connsiteY12" fmla="*/ 5700 h 10045"/>
              <a:gd name="connsiteX13" fmla="*/ 960 w 10020"/>
              <a:gd name="connsiteY13" fmla="*/ 5114 h 10045"/>
              <a:gd name="connsiteX14" fmla="*/ 1040 w 10020"/>
              <a:gd name="connsiteY14" fmla="*/ 4321 h 10045"/>
              <a:gd name="connsiteX15" fmla="*/ 1143 w 10020"/>
              <a:gd name="connsiteY15" fmla="*/ 3735 h 10045"/>
              <a:gd name="connsiteX16" fmla="*/ 1201 w 10020"/>
              <a:gd name="connsiteY16" fmla="*/ 3136 h 10045"/>
              <a:gd name="connsiteX17" fmla="*/ 1286 w 10020"/>
              <a:gd name="connsiteY17" fmla="*/ 2723 h 10045"/>
              <a:gd name="connsiteX18" fmla="*/ 1348 w 10020"/>
              <a:gd name="connsiteY18" fmla="*/ 2150 h 10045"/>
              <a:gd name="connsiteX19" fmla="*/ 1431 w 10020"/>
              <a:gd name="connsiteY19" fmla="*/ 1703 h 10045"/>
              <a:gd name="connsiteX20" fmla="*/ 1517 w 10020"/>
              <a:gd name="connsiteY20" fmla="*/ 1323 h 10045"/>
              <a:gd name="connsiteX21" fmla="*/ 1596 w 10020"/>
              <a:gd name="connsiteY21" fmla="*/ 896 h 10045"/>
              <a:gd name="connsiteX22" fmla="*/ 1705 w 10020"/>
              <a:gd name="connsiteY22" fmla="*/ 876 h 10045"/>
              <a:gd name="connsiteX23" fmla="*/ 1788 w 10020"/>
              <a:gd name="connsiteY23" fmla="*/ 448 h 10045"/>
              <a:gd name="connsiteX24" fmla="*/ 1870 w 10020"/>
              <a:gd name="connsiteY24" fmla="*/ 47 h 10045"/>
              <a:gd name="connsiteX25" fmla="*/ 1954 w 10020"/>
              <a:gd name="connsiteY25" fmla="*/ 0 h 10045"/>
              <a:gd name="connsiteX26" fmla="*/ 2045 w 10020"/>
              <a:gd name="connsiteY26" fmla="*/ 324 h 10045"/>
              <a:gd name="connsiteX27" fmla="*/ 2114 w 10020"/>
              <a:gd name="connsiteY27" fmla="*/ 669 h 10045"/>
              <a:gd name="connsiteX28" fmla="*/ 2178 w 10020"/>
              <a:gd name="connsiteY28" fmla="*/ 1219 h 10045"/>
              <a:gd name="connsiteX29" fmla="*/ 2246 w 10020"/>
              <a:gd name="connsiteY29" fmla="*/ 1894 h 10045"/>
              <a:gd name="connsiteX30" fmla="*/ 2312 w 10020"/>
              <a:gd name="connsiteY30" fmla="*/ 2447 h 10045"/>
              <a:gd name="connsiteX31" fmla="*/ 2398 w 10020"/>
              <a:gd name="connsiteY31" fmla="*/ 2978 h 10045"/>
              <a:gd name="connsiteX32" fmla="*/ 2512 w 10020"/>
              <a:gd name="connsiteY32" fmla="*/ 3494 h 10045"/>
              <a:gd name="connsiteX33" fmla="*/ 2599 w 10020"/>
              <a:gd name="connsiteY33" fmla="*/ 3791 h 10045"/>
              <a:gd name="connsiteX34" fmla="*/ 2668 w 10020"/>
              <a:gd name="connsiteY34" fmla="*/ 3942 h 10045"/>
              <a:gd name="connsiteX35" fmla="*/ 2772 w 10020"/>
              <a:gd name="connsiteY35" fmla="*/ 4080 h 10045"/>
              <a:gd name="connsiteX36" fmla="*/ 2836 w 10020"/>
              <a:gd name="connsiteY36" fmla="*/ 4045 h 10045"/>
              <a:gd name="connsiteX37" fmla="*/ 2900 w 10020"/>
              <a:gd name="connsiteY37" fmla="*/ 4011 h 10045"/>
              <a:gd name="connsiteX38" fmla="*/ 2988 w 10020"/>
              <a:gd name="connsiteY38" fmla="*/ 3997 h 10045"/>
              <a:gd name="connsiteX39" fmla="*/ 3097 w 10020"/>
              <a:gd name="connsiteY39" fmla="*/ 4494 h 10045"/>
              <a:gd name="connsiteX40" fmla="*/ 3188 w 10020"/>
              <a:gd name="connsiteY40" fmla="*/ 4837 h 10045"/>
              <a:gd name="connsiteX41" fmla="*/ 3419 w 10020"/>
              <a:gd name="connsiteY41" fmla="*/ 4994 h 10045"/>
              <a:gd name="connsiteX42" fmla="*/ 3643 w 10020"/>
              <a:gd name="connsiteY42" fmla="*/ 5065 h 10045"/>
              <a:gd name="connsiteX43" fmla="*/ 4036 w 10020"/>
              <a:gd name="connsiteY43" fmla="*/ 4689 h 10045"/>
              <a:gd name="connsiteX44" fmla="*/ 5009 w 10020"/>
              <a:gd name="connsiteY44" fmla="*/ 5501 h 10045"/>
              <a:gd name="connsiteX45" fmla="*/ 6815 w 10020"/>
              <a:gd name="connsiteY45" fmla="*/ 5373 h 10045"/>
              <a:gd name="connsiteX46" fmla="*/ 7611 w 10020"/>
              <a:gd name="connsiteY46" fmla="*/ 6094 h 10045"/>
              <a:gd name="connsiteX47" fmla="*/ 8538 w 10020"/>
              <a:gd name="connsiteY47" fmla="*/ 7900 h 10045"/>
              <a:gd name="connsiteX48" fmla="*/ 9746 w 10020"/>
              <a:gd name="connsiteY48" fmla="*/ 8821 h 10045"/>
              <a:gd name="connsiteX49" fmla="*/ 10020 w 10020"/>
              <a:gd name="connsiteY49" fmla="*/ 10045 h 10045"/>
              <a:gd name="connsiteX0" fmla="*/ 0 w 10020"/>
              <a:gd name="connsiteY0" fmla="*/ 10000 h 10045"/>
              <a:gd name="connsiteX1" fmla="*/ 15 w 10020"/>
              <a:gd name="connsiteY1" fmla="*/ 8684 h 10045"/>
              <a:gd name="connsiteX2" fmla="*/ 78 w 10020"/>
              <a:gd name="connsiteY2" fmla="*/ 8649 h 10045"/>
              <a:gd name="connsiteX3" fmla="*/ 165 w 10020"/>
              <a:gd name="connsiteY3" fmla="*/ 8614 h 10045"/>
              <a:gd name="connsiteX4" fmla="*/ 250 w 10020"/>
              <a:gd name="connsiteY4" fmla="*/ 8581 h 10045"/>
              <a:gd name="connsiteX5" fmla="*/ 334 w 10020"/>
              <a:gd name="connsiteY5" fmla="*/ 8545 h 10045"/>
              <a:gd name="connsiteX6" fmla="*/ 445 w 10020"/>
              <a:gd name="connsiteY6" fmla="*/ 8318 h 10045"/>
              <a:gd name="connsiteX7" fmla="*/ 502 w 10020"/>
              <a:gd name="connsiteY7" fmla="*/ 7732 h 10045"/>
              <a:gd name="connsiteX8" fmla="*/ 563 w 10020"/>
              <a:gd name="connsiteY8" fmla="*/ 7525 h 10045"/>
              <a:gd name="connsiteX9" fmla="*/ 668 w 10020"/>
              <a:gd name="connsiteY9" fmla="*/ 6926 h 10045"/>
              <a:gd name="connsiteX10" fmla="*/ 731 w 10020"/>
              <a:gd name="connsiteY10" fmla="*/ 6526 h 10045"/>
              <a:gd name="connsiteX11" fmla="*/ 815 w 10020"/>
              <a:gd name="connsiteY11" fmla="*/ 6098 h 10045"/>
              <a:gd name="connsiteX12" fmla="*/ 878 w 10020"/>
              <a:gd name="connsiteY12" fmla="*/ 5700 h 10045"/>
              <a:gd name="connsiteX13" fmla="*/ 960 w 10020"/>
              <a:gd name="connsiteY13" fmla="*/ 5114 h 10045"/>
              <a:gd name="connsiteX14" fmla="*/ 1040 w 10020"/>
              <a:gd name="connsiteY14" fmla="*/ 4321 h 10045"/>
              <a:gd name="connsiteX15" fmla="*/ 1143 w 10020"/>
              <a:gd name="connsiteY15" fmla="*/ 3735 h 10045"/>
              <a:gd name="connsiteX16" fmla="*/ 1201 w 10020"/>
              <a:gd name="connsiteY16" fmla="*/ 3136 h 10045"/>
              <a:gd name="connsiteX17" fmla="*/ 1286 w 10020"/>
              <a:gd name="connsiteY17" fmla="*/ 2723 h 10045"/>
              <a:gd name="connsiteX18" fmla="*/ 1348 w 10020"/>
              <a:gd name="connsiteY18" fmla="*/ 2150 h 10045"/>
              <a:gd name="connsiteX19" fmla="*/ 1431 w 10020"/>
              <a:gd name="connsiteY19" fmla="*/ 1703 h 10045"/>
              <a:gd name="connsiteX20" fmla="*/ 1517 w 10020"/>
              <a:gd name="connsiteY20" fmla="*/ 1323 h 10045"/>
              <a:gd name="connsiteX21" fmla="*/ 1596 w 10020"/>
              <a:gd name="connsiteY21" fmla="*/ 896 h 10045"/>
              <a:gd name="connsiteX22" fmla="*/ 1705 w 10020"/>
              <a:gd name="connsiteY22" fmla="*/ 876 h 10045"/>
              <a:gd name="connsiteX23" fmla="*/ 1788 w 10020"/>
              <a:gd name="connsiteY23" fmla="*/ 448 h 10045"/>
              <a:gd name="connsiteX24" fmla="*/ 1870 w 10020"/>
              <a:gd name="connsiteY24" fmla="*/ 47 h 10045"/>
              <a:gd name="connsiteX25" fmla="*/ 1954 w 10020"/>
              <a:gd name="connsiteY25" fmla="*/ 0 h 10045"/>
              <a:gd name="connsiteX26" fmla="*/ 2045 w 10020"/>
              <a:gd name="connsiteY26" fmla="*/ 324 h 10045"/>
              <a:gd name="connsiteX27" fmla="*/ 2114 w 10020"/>
              <a:gd name="connsiteY27" fmla="*/ 669 h 10045"/>
              <a:gd name="connsiteX28" fmla="*/ 2178 w 10020"/>
              <a:gd name="connsiteY28" fmla="*/ 1219 h 10045"/>
              <a:gd name="connsiteX29" fmla="*/ 2246 w 10020"/>
              <a:gd name="connsiteY29" fmla="*/ 1894 h 10045"/>
              <a:gd name="connsiteX30" fmla="*/ 2312 w 10020"/>
              <a:gd name="connsiteY30" fmla="*/ 2447 h 10045"/>
              <a:gd name="connsiteX31" fmla="*/ 2398 w 10020"/>
              <a:gd name="connsiteY31" fmla="*/ 2978 h 10045"/>
              <a:gd name="connsiteX32" fmla="*/ 2512 w 10020"/>
              <a:gd name="connsiteY32" fmla="*/ 3494 h 10045"/>
              <a:gd name="connsiteX33" fmla="*/ 2599 w 10020"/>
              <a:gd name="connsiteY33" fmla="*/ 3791 h 10045"/>
              <a:gd name="connsiteX34" fmla="*/ 2668 w 10020"/>
              <a:gd name="connsiteY34" fmla="*/ 3942 h 10045"/>
              <a:gd name="connsiteX35" fmla="*/ 2772 w 10020"/>
              <a:gd name="connsiteY35" fmla="*/ 4080 h 10045"/>
              <a:gd name="connsiteX36" fmla="*/ 2836 w 10020"/>
              <a:gd name="connsiteY36" fmla="*/ 4045 h 10045"/>
              <a:gd name="connsiteX37" fmla="*/ 2900 w 10020"/>
              <a:gd name="connsiteY37" fmla="*/ 4011 h 10045"/>
              <a:gd name="connsiteX38" fmla="*/ 2988 w 10020"/>
              <a:gd name="connsiteY38" fmla="*/ 3997 h 10045"/>
              <a:gd name="connsiteX39" fmla="*/ 3097 w 10020"/>
              <a:gd name="connsiteY39" fmla="*/ 4494 h 10045"/>
              <a:gd name="connsiteX40" fmla="*/ 3188 w 10020"/>
              <a:gd name="connsiteY40" fmla="*/ 4837 h 10045"/>
              <a:gd name="connsiteX41" fmla="*/ 3419 w 10020"/>
              <a:gd name="connsiteY41" fmla="*/ 4994 h 10045"/>
              <a:gd name="connsiteX42" fmla="*/ 3643 w 10020"/>
              <a:gd name="connsiteY42" fmla="*/ 5065 h 10045"/>
              <a:gd name="connsiteX43" fmla="*/ 4036 w 10020"/>
              <a:gd name="connsiteY43" fmla="*/ 4689 h 10045"/>
              <a:gd name="connsiteX44" fmla="*/ 5009 w 10020"/>
              <a:gd name="connsiteY44" fmla="*/ 5501 h 10045"/>
              <a:gd name="connsiteX45" fmla="*/ 6815 w 10020"/>
              <a:gd name="connsiteY45" fmla="*/ 5373 h 10045"/>
              <a:gd name="connsiteX46" fmla="*/ 7611 w 10020"/>
              <a:gd name="connsiteY46" fmla="*/ 6094 h 10045"/>
              <a:gd name="connsiteX47" fmla="*/ 8538 w 10020"/>
              <a:gd name="connsiteY47" fmla="*/ 7900 h 10045"/>
              <a:gd name="connsiteX48" fmla="*/ 9746 w 10020"/>
              <a:gd name="connsiteY48" fmla="*/ 8821 h 10045"/>
              <a:gd name="connsiteX49" fmla="*/ 10020 w 10020"/>
              <a:gd name="connsiteY49" fmla="*/ 10045 h 10045"/>
              <a:gd name="connsiteX0" fmla="*/ 0 w 10020"/>
              <a:gd name="connsiteY0" fmla="*/ 10000 h 10045"/>
              <a:gd name="connsiteX1" fmla="*/ 15 w 10020"/>
              <a:gd name="connsiteY1" fmla="*/ 8684 h 10045"/>
              <a:gd name="connsiteX2" fmla="*/ 78 w 10020"/>
              <a:gd name="connsiteY2" fmla="*/ 8649 h 10045"/>
              <a:gd name="connsiteX3" fmla="*/ 165 w 10020"/>
              <a:gd name="connsiteY3" fmla="*/ 8614 h 10045"/>
              <a:gd name="connsiteX4" fmla="*/ 250 w 10020"/>
              <a:gd name="connsiteY4" fmla="*/ 8581 h 10045"/>
              <a:gd name="connsiteX5" fmla="*/ 334 w 10020"/>
              <a:gd name="connsiteY5" fmla="*/ 8545 h 10045"/>
              <a:gd name="connsiteX6" fmla="*/ 502 w 10020"/>
              <a:gd name="connsiteY6" fmla="*/ 7732 h 10045"/>
              <a:gd name="connsiteX7" fmla="*/ 563 w 10020"/>
              <a:gd name="connsiteY7" fmla="*/ 7525 h 10045"/>
              <a:gd name="connsiteX8" fmla="*/ 668 w 10020"/>
              <a:gd name="connsiteY8" fmla="*/ 6926 h 10045"/>
              <a:gd name="connsiteX9" fmla="*/ 731 w 10020"/>
              <a:gd name="connsiteY9" fmla="*/ 6526 h 10045"/>
              <a:gd name="connsiteX10" fmla="*/ 815 w 10020"/>
              <a:gd name="connsiteY10" fmla="*/ 6098 h 10045"/>
              <a:gd name="connsiteX11" fmla="*/ 878 w 10020"/>
              <a:gd name="connsiteY11" fmla="*/ 5700 h 10045"/>
              <a:gd name="connsiteX12" fmla="*/ 960 w 10020"/>
              <a:gd name="connsiteY12" fmla="*/ 5114 h 10045"/>
              <a:gd name="connsiteX13" fmla="*/ 1040 w 10020"/>
              <a:gd name="connsiteY13" fmla="*/ 4321 h 10045"/>
              <a:gd name="connsiteX14" fmla="*/ 1143 w 10020"/>
              <a:gd name="connsiteY14" fmla="*/ 3735 h 10045"/>
              <a:gd name="connsiteX15" fmla="*/ 1201 w 10020"/>
              <a:gd name="connsiteY15" fmla="*/ 3136 h 10045"/>
              <a:gd name="connsiteX16" fmla="*/ 1286 w 10020"/>
              <a:gd name="connsiteY16" fmla="*/ 2723 h 10045"/>
              <a:gd name="connsiteX17" fmla="*/ 1348 w 10020"/>
              <a:gd name="connsiteY17" fmla="*/ 2150 h 10045"/>
              <a:gd name="connsiteX18" fmla="*/ 1431 w 10020"/>
              <a:gd name="connsiteY18" fmla="*/ 1703 h 10045"/>
              <a:gd name="connsiteX19" fmla="*/ 1517 w 10020"/>
              <a:gd name="connsiteY19" fmla="*/ 1323 h 10045"/>
              <a:gd name="connsiteX20" fmla="*/ 1596 w 10020"/>
              <a:gd name="connsiteY20" fmla="*/ 896 h 10045"/>
              <a:gd name="connsiteX21" fmla="*/ 1705 w 10020"/>
              <a:gd name="connsiteY21" fmla="*/ 876 h 10045"/>
              <a:gd name="connsiteX22" fmla="*/ 1788 w 10020"/>
              <a:gd name="connsiteY22" fmla="*/ 448 h 10045"/>
              <a:gd name="connsiteX23" fmla="*/ 1870 w 10020"/>
              <a:gd name="connsiteY23" fmla="*/ 47 h 10045"/>
              <a:gd name="connsiteX24" fmla="*/ 1954 w 10020"/>
              <a:gd name="connsiteY24" fmla="*/ 0 h 10045"/>
              <a:gd name="connsiteX25" fmla="*/ 2045 w 10020"/>
              <a:gd name="connsiteY25" fmla="*/ 324 h 10045"/>
              <a:gd name="connsiteX26" fmla="*/ 2114 w 10020"/>
              <a:gd name="connsiteY26" fmla="*/ 669 h 10045"/>
              <a:gd name="connsiteX27" fmla="*/ 2178 w 10020"/>
              <a:gd name="connsiteY27" fmla="*/ 1219 h 10045"/>
              <a:gd name="connsiteX28" fmla="*/ 2246 w 10020"/>
              <a:gd name="connsiteY28" fmla="*/ 1894 h 10045"/>
              <a:gd name="connsiteX29" fmla="*/ 2312 w 10020"/>
              <a:gd name="connsiteY29" fmla="*/ 2447 h 10045"/>
              <a:gd name="connsiteX30" fmla="*/ 2398 w 10020"/>
              <a:gd name="connsiteY30" fmla="*/ 2978 h 10045"/>
              <a:gd name="connsiteX31" fmla="*/ 2512 w 10020"/>
              <a:gd name="connsiteY31" fmla="*/ 3494 h 10045"/>
              <a:gd name="connsiteX32" fmla="*/ 2599 w 10020"/>
              <a:gd name="connsiteY32" fmla="*/ 3791 h 10045"/>
              <a:gd name="connsiteX33" fmla="*/ 2668 w 10020"/>
              <a:gd name="connsiteY33" fmla="*/ 3942 h 10045"/>
              <a:gd name="connsiteX34" fmla="*/ 2772 w 10020"/>
              <a:gd name="connsiteY34" fmla="*/ 4080 h 10045"/>
              <a:gd name="connsiteX35" fmla="*/ 2836 w 10020"/>
              <a:gd name="connsiteY35" fmla="*/ 4045 h 10045"/>
              <a:gd name="connsiteX36" fmla="*/ 2900 w 10020"/>
              <a:gd name="connsiteY36" fmla="*/ 4011 h 10045"/>
              <a:gd name="connsiteX37" fmla="*/ 2988 w 10020"/>
              <a:gd name="connsiteY37" fmla="*/ 3997 h 10045"/>
              <a:gd name="connsiteX38" fmla="*/ 3097 w 10020"/>
              <a:gd name="connsiteY38" fmla="*/ 4494 h 10045"/>
              <a:gd name="connsiteX39" fmla="*/ 3188 w 10020"/>
              <a:gd name="connsiteY39" fmla="*/ 4837 h 10045"/>
              <a:gd name="connsiteX40" fmla="*/ 3419 w 10020"/>
              <a:gd name="connsiteY40" fmla="*/ 4994 h 10045"/>
              <a:gd name="connsiteX41" fmla="*/ 3643 w 10020"/>
              <a:gd name="connsiteY41" fmla="*/ 5065 h 10045"/>
              <a:gd name="connsiteX42" fmla="*/ 4036 w 10020"/>
              <a:gd name="connsiteY42" fmla="*/ 4689 h 10045"/>
              <a:gd name="connsiteX43" fmla="*/ 5009 w 10020"/>
              <a:gd name="connsiteY43" fmla="*/ 5501 h 10045"/>
              <a:gd name="connsiteX44" fmla="*/ 6815 w 10020"/>
              <a:gd name="connsiteY44" fmla="*/ 5373 h 10045"/>
              <a:gd name="connsiteX45" fmla="*/ 7611 w 10020"/>
              <a:gd name="connsiteY45" fmla="*/ 6094 h 10045"/>
              <a:gd name="connsiteX46" fmla="*/ 8538 w 10020"/>
              <a:gd name="connsiteY46" fmla="*/ 7900 h 10045"/>
              <a:gd name="connsiteX47" fmla="*/ 9746 w 10020"/>
              <a:gd name="connsiteY47" fmla="*/ 8821 h 10045"/>
              <a:gd name="connsiteX48" fmla="*/ 10020 w 10020"/>
              <a:gd name="connsiteY48" fmla="*/ 10045 h 10045"/>
              <a:gd name="connsiteX0" fmla="*/ 0 w 10020"/>
              <a:gd name="connsiteY0" fmla="*/ 10000 h 10045"/>
              <a:gd name="connsiteX1" fmla="*/ 15 w 10020"/>
              <a:gd name="connsiteY1" fmla="*/ 8684 h 10045"/>
              <a:gd name="connsiteX2" fmla="*/ 78 w 10020"/>
              <a:gd name="connsiteY2" fmla="*/ 8649 h 10045"/>
              <a:gd name="connsiteX3" fmla="*/ 165 w 10020"/>
              <a:gd name="connsiteY3" fmla="*/ 8614 h 10045"/>
              <a:gd name="connsiteX4" fmla="*/ 250 w 10020"/>
              <a:gd name="connsiteY4" fmla="*/ 8581 h 10045"/>
              <a:gd name="connsiteX5" fmla="*/ 334 w 10020"/>
              <a:gd name="connsiteY5" fmla="*/ 8545 h 10045"/>
              <a:gd name="connsiteX6" fmla="*/ 502 w 10020"/>
              <a:gd name="connsiteY6" fmla="*/ 7732 h 10045"/>
              <a:gd name="connsiteX7" fmla="*/ 668 w 10020"/>
              <a:gd name="connsiteY7" fmla="*/ 6926 h 10045"/>
              <a:gd name="connsiteX8" fmla="*/ 731 w 10020"/>
              <a:gd name="connsiteY8" fmla="*/ 6526 h 10045"/>
              <a:gd name="connsiteX9" fmla="*/ 815 w 10020"/>
              <a:gd name="connsiteY9" fmla="*/ 6098 h 10045"/>
              <a:gd name="connsiteX10" fmla="*/ 878 w 10020"/>
              <a:gd name="connsiteY10" fmla="*/ 5700 h 10045"/>
              <a:gd name="connsiteX11" fmla="*/ 960 w 10020"/>
              <a:gd name="connsiteY11" fmla="*/ 5114 h 10045"/>
              <a:gd name="connsiteX12" fmla="*/ 1040 w 10020"/>
              <a:gd name="connsiteY12" fmla="*/ 4321 h 10045"/>
              <a:gd name="connsiteX13" fmla="*/ 1143 w 10020"/>
              <a:gd name="connsiteY13" fmla="*/ 3735 h 10045"/>
              <a:gd name="connsiteX14" fmla="*/ 1201 w 10020"/>
              <a:gd name="connsiteY14" fmla="*/ 3136 h 10045"/>
              <a:gd name="connsiteX15" fmla="*/ 1286 w 10020"/>
              <a:gd name="connsiteY15" fmla="*/ 2723 h 10045"/>
              <a:gd name="connsiteX16" fmla="*/ 1348 w 10020"/>
              <a:gd name="connsiteY16" fmla="*/ 2150 h 10045"/>
              <a:gd name="connsiteX17" fmla="*/ 1431 w 10020"/>
              <a:gd name="connsiteY17" fmla="*/ 1703 h 10045"/>
              <a:gd name="connsiteX18" fmla="*/ 1517 w 10020"/>
              <a:gd name="connsiteY18" fmla="*/ 1323 h 10045"/>
              <a:gd name="connsiteX19" fmla="*/ 1596 w 10020"/>
              <a:gd name="connsiteY19" fmla="*/ 896 h 10045"/>
              <a:gd name="connsiteX20" fmla="*/ 1705 w 10020"/>
              <a:gd name="connsiteY20" fmla="*/ 876 h 10045"/>
              <a:gd name="connsiteX21" fmla="*/ 1788 w 10020"/>
              <a:gd name="connsiteY21" fmla="*/ 448 h 10045"/>
              <a:gd name="connsiteX22" fmla="*/ 1870 w 10020"/>
              <a:gd name="connsiteY22" fmla="*/ 47 h 10045"/>
              <a:gd name="connsiteX23" fmla="*/ 1954 w 10020"/>
              <a:gd name="connsiteY23" fmla="*/ 0 h 10045"/>
              <a:gd name="connsiteX24" fmla="*/ 2045 w 10020"/>
              <a:gd name="connsiteY24" fmla="*/ 324 h 10045"/>
              <a:gd name="connsiteX25" fmla="*/ 2114 w 10020"/>
              <a:gd name="connsiteY25" fmla="*/ 669 h 10045"/>
              <a:gd name="connsiteX26" fmla="*/ 2178 w 10020"/>
              <a:gd name="connsiteY26" fmla="*/ 1219 h 10045"/>
              <a:gd name="connsiteX27" fmla="*/ 2246 w 10020"/>
              <a:gd name="connsiteY27" fmla="*/ 1894 h 10045"/>
              <a:gd name="connsiteX28" fmla="*/ 2312 w 10020"/>
              <a:gd name="connsiteY28" fmla="*/ 2447 h 10045"/>
              <a:gd name="connsiteX29" fmla="*/ 2398 w 10020"/>
              <a:gd name="connsiteY29" fmla="*/ 2978 h 10045"/>
              <a:gd name="connsiteX30" fmla="*/ 2512 w 10020"/>
              <a:gd name="connsiteY30" fmla="*/ 3494 h 10045"/>
              <a:gd name="connsiteX31" fmla="*/ 2599 w 10020"/>
              <a:gd name="connsiteY31" fmla="*/ 3791 h 10045"/>
              <a:gd name="connsiteX32" fmla="*/ 2668 w 10020"/>
              <a:gd name="connsiteY32" fmla="*/ 3942 h 10045"/>
              <a:gd name="connsiteX33" fmla="*/ 2772 w 10020"/>
              <a:gd name="connsiteY33" fmla="*/ 4080 h 10045"/>
              <a:gd name="connsiteX34" fmla="*/ 2836 w 10020"/>
              <a:gd name="connsiteY34" fmla="*/ 4045 h 10045"/>
              <a:gd name="connsiteX35" fmla="*/ 2900 w 10020"/>
              <a:gd name="connsiteY35" fmla="*/ 4011 h 10045"/>
              <a:gd name="connsiteX36" fmla="*/ 2988 w 10020"/>
              <a:gd name="connsiteY36" fmla="*/ 3997 h 10045"/>
              <a:gd name="connsiteX37" fmla="*/ 3097 w 10020"/>
              <a:gd name="connsiteY37" fmla="*/ 4494 h 10045"/>
              <a:gd name="connsiteX38" fmla="*/ 3188 w 10020"/>
              <a:gd name="connsiteY38" fmla="*/ 4837 h 10045"/>
              <a:gd name="connsiteX39" fmla="*/ 3419 w 10020"/>
              <a:gd name="connsiteY39" fmla="*/ 4994 h 10045"/>
              <a:gd name="connsiteX40" fmla="*/ 3643 w 10020"/>
              <a:gd name="connsiteY40" fmla="*/ 5065 h 10045"/>
              <a:gd name="connsiteX41" fmla="*/ 4036 w 10020"/>
              <a:gd name="connsiteY41" fmla="*/ 4689 h 10045"/>
              <a:gd name="connsiteX42" fmla="*/ 5009 w 10020"/>
              <a:gd name="connsiteY42" fmla="*/ 5501 h 10045"/>
              <a:gd name="connsiteX43" fmla="*/ 6815 w 10020"/>
              <a:gd name="connsiteY43" fmla="*/ 5373 h 10045"/>
              <a:gd name="connsiteX44" fmla="*/ 7611 w 10020"/>
              <a:gd name="connsiteY44" fmla="*/ 6094 h 10045"/>
              <a:gd name="connsiteX45" fmla="*/ 8538 w 10020"/>
              <a:gd name="connsiteY45" fmla="*/ 7900 h 10045"/>
              <a:gd name="connsiteX46" fmla="*/ 9746 w 10020"/>
              <a:gd name="connsiteY46" fmla="*/ 8821 h 10045"/>
              <a:gd name="connsiteX47" fmla="*/ 10020 w 10020"/>
              <a:gd name="connsiteY47" fmla="*/ 10045 h 10045"/>
              <a:gd name="connsiteX0" fmla="*/ 0 w 10020"/>
              <a:gd name="connsiteY0" fmla="*/ 10000 h 10045"/>
              <a:gd name="connsiteX1" fmla="*/ 15 w 10020"/>
              <a:gd name="connsiteY1" fmla="*/ 8684 h 10045"/>
              <a:gd name="connsiteX2" fmla="*/ 78 w 10020"/>
              <a:gd name="connsiteY2" fmla="*/ 8649 h 10045"/>
              <a:gd name="connsiteX3" fmla="*/ 165 w 10020"/>
              <a:gd name="connsiteY3" fmla="*/ 8614 h 10045"/>
              <a:gd name="connsiteX4" fmla="*/ 250 w 10020"/>
              <a:gd name="connsiteY4" fmla="*/ 8581 h 10045"/>
              <a:gd name="connsiteX5" fmla="*/ 334 w 10020"/>
              <a:gd name="connsiteY5" fmla="*/ 8545 h 10045"/>
              <a:gd name="connsiteX6" fmla="*/ 502 w 10020"/>
              <a:gd name="connsiteY6" fmla="*/ 7732 h 10045"/>
              <a:gd name="connsiteX7" fmla="*/ 668 w 10020"/>
              <a:gd name="connsiteY7" fmla="*/ 6926 h 10045"/>
              <a:gd name="connsiteX8" fmla="*/ 815 w 10020"/>
              <a:gd name="connsiteY8" fmla="*/ 6098 h 10045"/>
              <a:gd name="connsiteX9" fmla="*/ 878 w 10020"/>
              <a:gd name="connsiteY9" fmla="*/ 5700 h 10045"/>
              <a:gd name="connsiteX10" fmla="*/ 960 w 10020"/>
              <a:gd name="connsiteY10" fmla="*/ 5114 h 10045"/>
              <a:gd name="connsiteX11" fmla="*/ 1040 w 10020"/>
              <a:gd name="connsiteY11" fmla="*/ 4321 h 10045"/>
              <a:gd name="connsiteX12" fmla="*/ 1143 w 10020"/>
              <a:gd name="connsiteY12" fmla="*/ 3735 h 10045"/>
              <a:gd name="connsiteX13" fmla="*/ 1201 w 10020"/>
              <a:gd name="connsiteY13" fmla="*/ 3136 h 10045"/>
              <a:gd name="connsiteX14" fmla="*/ 1286 w 10020"/>
              <a:gd name="connsiteY14" fmla="*/ 2723 h 10045"/>
              <a:gd name="connsiteX15" fmla="*/ 1348 w 10020"/>
              <a:gd name="connsiteY15" fmla="*/ 2150 h 10045"/>
              <a:gd name="connsiteX16" fmla="*/ 1431 w 10020"/>
              <a:gd name="connsiteY16" fmla="*/ 1703 h 10045"/>
              <a:gd name="connsiteX17" fmla="*/ 1517 w 10020"/>
              <a:gd name="connsiteY17" fmla="*/ 1323 h 10045"/>
              <a:gd name="connsiteX18" fmla="*/ 1596 w 10020"/>
              <a:gd name="connsiteY18" fmla="*/ 896 h 10045"/>
              <a:gd name="connsiteX19" fmla="*/ 1705 w 10020"/>
              <a:gd name="connsiteY19" fmla="*/ 876 h 10045"/>
              <a:gd name="connsiteX20" fmla="*/ 1788 w 10020"/>
              <a:gd name="connsiteY20" fmla="*/ 448 h 10045"/>
              <a:gd name="connsiteX21" fmla="*/ 1870 w 10020"/>
              <a:gd name="connsiteY21" fmla="*/ 47 h 10045"/>
              <a:gd name="connsiteX22" fmla="*/ 1954 w 10020"/>
              <a:gd name="connsiteY22" fmla="*/ 0 h 10045"/>
              <a:gd name="connsiteX23" fmla="*/ 2045 w 10020"/>
              <a:gd name="connsiteY23" fmla="*/ 324 h 10045"/>
              <a:gd name="connsiteX24" fmla="*/ 2114 w 10020"/>
              <a:gd name="connsiteY24" fmla="*/ 669 h 10045"/>
              <a:gd name="connsiteX25" fmla="*/ 2178 w 10020"/>
              <a:gd name="connsiteY25" fmla="*/ 1219 h 10045"/>
              <a:gd name="connsiteX26" fmla="*/ 2246 w 10020"/>
              <a:gd name="connsiteY26" fmla="*/ 1894 h 10045"/>
              <a:gd name="connsiteX27" fmla="*/ 2312 w 10020"/>
              <a:gd name="connsiteY27" fmla="*/ 2447 h 10045"/>
              <a:gd name="connsiteX28" fmla="*/ 2398 w 10020"/>
              <a:gd name="connsiteY28" fmla="*/ 2978 h 10045"/>
              <a:gd name="connsiteX29" fmla="*/ 2512 w 10020"/>
              <a:gd name="connsiteY29" fmla="*/ 3494 h 10045"/>
              <a:gd name="connsiteX30" fmla="*/ 2599 w 10020"/>
              <a:gd name="connsiteY30" fmla="*/ 3791 h 10045"/>
              <a:gd name="connsiteX31" fmla="*/ 2668 w 10020"/>
              <a:gd name="connsiteY31" fmla="*/ 3942 h 10045"/>
              <a:gd name="connsiteX32" fmla="*/ 2772 w 10020"/>
              <a:gd name="connsiteY32" fmla="*/ 4080 h 10045"/>
              <a:gd name="connsiteX33" fmla="*/ 2836 w 10020"/>
              <a:gd name="connsiteY33" fmla="*/ 4045 h 10045"/>
              <a:gd name="connsiteX34" fmla="*/ 2900 w 10020"/>
              <a:gd name="connsiteY34" fmla="*/ 4011 h 10045"/>
              <a:gd name="connsiteX35" fmla="*/ 2988 w 10020"/>
              <a:gd name="connsiteY35" fmla="*/ 3997 h 10045"/>
              <a:gd name="connsiteX36" fmla="*/ 3097 w 10020"/>
              <a:gd name="connsiteY36" fmla="*/ 4494 h 10045"/>
              <a:gd name="connsiteX37" fmla="*/ 3188 w 10020"/>
              <a:gd name="connsiteY37" fmla="*/ 4837 h 10045"/>
              <a:gd name="connsiteX38" fmla="*/ 3419 w 10020"/>
              <a:gd name="connsiteY38" fmla="*/ 4994 h 10045"/>
              <a:gd name="connsiteX39" fmla="*/ 3643 w 10020"/>
              <a:gd name="connsiteY39" fmla="*/ 5065 h 10045"/>
              <a:gd name="connsiteX40" fmla="*/ 4036 w 10020"/>
              <a:gd name="connsiteY40" fmla="*/ 4689 h 10045"/>
              <a:gd name="connsiteX41" fmla="*/ 5009 w 10020"/>
              <a:gd name="connsiteY41" fmla="*/ 5501 h 10045"/>
              <a:gd name="connsiteX42" fmla="*/ 6815 w 10020"/>
              <a:gd name="connsiteY42" fmla="*/ 5373 h 10045"/>
              <a:gd name="connsiteX43" fmla="*/ 7611 w 10020"/>
              <a:gd name="connsiteY43" fmla="*/ 6094 h 10045"/>
              <a:gd name="connsiteX44" fmla="*/ 8538 w 10020"/>
              <a:gd name="connsiteY44" fmla="*/ 7900 h 10045"/>
              <a:gd name="connsiteX45" fmla="*/ 9746 w 10020"/>
              <a:gd name="connsiteY45" fmla="*/ 8821 h 10045"/>
              <a:gd name="connsiteX46" fmla="*/ 10020 w 10020"/>
              <a:gd name="connsiteY46" fmla="*/ 10045 h 10045"/>
              <a:gd name="connsiteX0" fmla="*/ 0 w 10020"/>
              <a:gd name="connsiteY0" fmla="*/ 10000 h 10045"/>
              <a:gd name="connsiteX1" fmla="*/ 15 w 10020"/>
              <a:gd name="connsiteY1" fmla="*/ 8684 h 10045"/>
              <a:gd name="connsiteX2" fmla="*/ 78 w 10020"/>
              <a:gd name="connsiteY2" fmla="*/ 8649 h 10045"/>
              <a:gd name="connsiteX3" fmla="*/ 165 w 10020"/>
              <a:gd name="connsiteY3" fmla="*/ 8614 h 10045"/>
              <a:gd name="connsiteX4" fmla="*/ 250 w 10020"/>
              <a:gd name="connsiteY4" fmla="*/ 8581 h 10045"/>
              <a:gd name="connsiteX5" fmla="*/ 334 w 10020"/>
              <a:gd name="connsiteY5" fmla="*/ 8545 h 10045"/>
              <a:gd name="connsiteX6" fmla="*/ 502 w 10020"/>
              <a:gd name="connsiteY6" fmla="*/ 7732 h 10045"/>
              <a:gd name="connsiteX7" fmla="*/ 815 w 10020"/>
              <a:gd name="connsiteY7" fmla="*/ 6098 h 10045"/>
              <a:gd name="connsiteX8" fmla="*/ 878 w 10020"/>
              <a:gd name="connsiteY8" fmla="*/ 5700 h 10045"/>
              <a:gd name="connsiteX9" fmla="*/ 960 w 10020"/>
              <a:gd name="connsiteY9" fmla="*/ 5114 h 10045"/>
              <a:gd name="connsiteX10" fmla="*/ 1040 w 10020"/>
              <a:gd name="connsiteY10" fmla="*/ 4321 h 10045"/>
              <a:gd name="connsiteX11" fmla="*/ 1143 w 10020"/>
              <a:gd name="connsiteY11" fmla="*/ 3735 h 10045"/>
              <a:gd name="connsiteX12" fmla="*/ 1201 w 10020"/>
              <a:gd name="connsiteY12" fmla="*/ 3136 h 10045"/>
              <a:gd name="connsiteX13" fmla="*/ 1286 w 10020"/>
              <a:gd name="connsiteY13" fmla="*/ 2723 h 10045"/>
              <a:gd name="connsiteX14" fmla="*/ 1348 w 10020"/>
              <a:gd name="connsiteY14" fmla="*/ 2150 h 10045"/>
              <a:gd name="connsiteX15" fmla="*/ 1431 w 10020"/>
              <a:gd name="connsiteY15" fmla="*/ 1703 h 10045"/>
              <a:gd name="connsiteX16" fmla="*/ 1517 w 10020"/>
              <a:gd name="connsiteY16" fmla="*/ 1323 h 10045"/>
              <a:gd name="connsiteX17" fmla="*/ 1596 w 10020"/>
              <a:gd name="connsiteY17" fmla="*/ 896 h 10045"/>
              <a:gd name="connsiteX18" fmla="*/ 1705 w 10020"/>
              <a:gd name="connsiteY18" fmla="*/ 876 h 10045"/>
              <a:gd name="connsiteX19" fmla="*/ 1788 w 10020"/>
              <a:gd name="connsiteY19" fmla="*/ 448 h 10045"/>
              <a:gd name="connsiteX20" fmla="*/ 1870 w 10020"/>
              <a:gd name="connsiteY20" fmla="*/ 47 h 10045"/>
              <a:gd name="connsiteX21" fmla="*/ 1954 w 10020"/>
              <a:gd name="connsiteY21" fmla="*/ 0 h 10045"/>
              <a:gd name="connsiteX22" fmla="*/ 2045 w 10020"/>
              <a:gd name="connsiteY22" fmla="*/ 324 h 10045"/>
              <a:gd name="connsiteX23" fmla="*/ 2114 w 10020"/>
              <a:gd name="connsiteY23" fmla="*/ 669 h 10045"/>
              <a:gd name="connsiteX24" fmla="*/ 2178 w 10020"/>
              <a:gd name="connsiteY24" fmla="*/ 1219 h 10045"/>
              <a:gd name="connsiteX25" fmla="*/ 2246 w 10020"/>
              <a:gd name="connsiteY25" fmla="*/ 1894 h 10045"/>
              <a:gd name="connsiteX26" fmla="*/ 2312 w 10020"/>
              <a:gd name="connsiteY26" fmla="*/ 2447 h 10045"/>
              <a:gd name="connsiteX27" fmla="*/ 2398 w 10020"/>
              <a:gd name="connsiteY27" fmla="*/ 2978 h 10045"/>
              <a:gd name="connsiteX28" fmla="*/ 2512 w 10020"/>
              <a:gd name="connsiteY28" fmla="*/ 3494 h 10045"/>
              <a:gd name="connsiteX29" fmla="*/ 2599 w 10020"/>
              <a:gd name="connsiteY29" fmla="*/ 3791 h 10045"/>
              <a:gd name="connsiteX30" fmla="*/ 2668 w 10020"/>
              <a:gd name="connsiteY30" fmla="*/ 3942 h 10045"/>
              <a:gd name="connsiteX31" fmla="*/ 2772 w 10020"/>
              <a:gd name="connsiteY31" fmla="*/ 4080 h 10045"/>
              <a:gd name="connsiteX32" fmla="*/ 2836 w 10020"/>
              <a:gd name="connsiteY32" fmla="*/ 4045 h 10045"/>
              <a:gd name="connsiteX33" fmla="*/ 2900 w 10020"/>
              <a:gd name="connsiteY33" fmla="*/ 4011 h 10045"/>
              <a:gd name="connsiteX34" fmla="*/ 2988 w 10020"/>
              <a:gd name="connsiteY34" fmla="*/ 3997 h 10045"/>
              <a:gd name="connsiteX35" fmla="*/ 3097 w 10020"/>
              <a:gd name="connsiteY35" fmla="*/ 4494 h 10045"/>
              <a:gd name="connsiteX36" fmla="*/ 3188 w 10020"/>
              <a:gd name="connsiteY36" fmla="*/ 4837 h 10045"/>
              <a:gd name="connsiteX37" fmla="*/ 3419 w 10020"/>
              <a:gd name="connsiteY37" fmla="*/ 4994 h 10045"/>
              <a:gd name="connsiteX38" fmla="*/ 3643 w 10020"/>
              <a:gd name="connsiteY38" fmla="*/ 5065 h 10045"/>
              <a:gd name="connsiteX39" fmla="*/ 4036 w 10020"/>
              <a:gd name="connsiteY39" fmla="*/ 4689 h 10045"/>
              <a:gd name="connsiteX40" fmla="*/ 5009 w 10020"/>
              <a:gd name="connsiteY40" fmla="*/ 5501 h 10045"/>
              <a:gd name="connsiteX41" fmla="*/ 6815 w 10020"/>
              <a:gd name="connsiteY41" fmla="*/ 5373 h 10045"/>
              <a:gd name="connsiteX42" fmla="*/ 7611 w 10020"/>
              <a:gd name="connsiteY42" fmla="*/ 6094 h 10045"/>
              <a:gd name="connsiteX43" fmla="*/ 8538 w 10020"/>
              <a:gd name="connsiteY43" fmla="*/ 7900 h 10045"/>
              <a:gd name="connsiteX44" fmla="*/ 9746 w 10020"/>
              <a:gd name="connsiteY44" fmla="*/ 8821 h 10045"/>
              <a:gd name="connsiteX45" fmla="*/ 10020 w 10020"/>
              <a:gd name="connsiteY45" fmla="*/ 10045 h 10045"/>
              <a:gd name="connsiteX0" fmla="*/ 0 w 10020"/>
              <a:gd name="connsiteY0" fmla="*/ 10000 h 10045"/>
              <a:gd name="connsiteX1" fmla="*/ 15 w 10020"/>
              <a:gd name="connsiteY1" fmla="*/ 8684 h 10045"/>
              <a:gd name="connsiteX2" fmla="*/ 78 w 10020"/>
              <a:gd name="connsiteY2" fmla="*/ 8649 h 10045"/>
              <a:gd name="connsiteX3" fmla="*/ 165 w 10020"/>
              <a:gd name="connsiteY3" fmla="*/ 8614 h 10045"/>
              <a:gd name="connsiteX4" fmla="*/ 250 w 10020"/>
              <a:gd name="connsiteY4" fmla="*/ 8581 h 10045"/>
              <a:gd name="connsiteX5" fmla="*/ 334 w 10020"/>
              <a:gd name="connsiteY5" fmla="*/ 8545 h 10045"/>
              <a:gd name="connsiteX6" fmla="*/ 502 w 10020"/>
              <a:gd name="connsiteY6" fmla="*/ 7732 h 10045"/>
              <a:gd name="connsiteX7" fmla="*/ 878 w 10020"/>
              <a:gd name="connsiteY7" fmla="*/ 5700 h 10045"/>
              <a:gd name="connsiteX8" fmla="*/ 960 w 10020"/>
              <a:gd name="connsiteY8" fmla="*/ 5114 h 10045"/>
              <a:gd name="connsiteX9" fmla="*/ 1040 w 10020"/>
              <a:gd name="connsiteY9" fmla="*/ 4321 h 10045"/>
              <a:gd name="connsiteX10" fmla="*/ 1143 w 10020"/>
              <a:gd name="connsiteY10" fmla="*/ 3735 h 10045"/>
              <a:gd name="connsiteX11" fmla="*/ 1201 w 10020"/>
              <a:gd name="connsiteY11" fmla="*/ 3136 h 10045"/>
              <a:gd name="connsiteX12" fmla="*/ 1286 w 10020"/>
              <a:gd name="connsiteY12" fmla="*/ 2723 h 10045"/>
              <a:gd name="connsiteX13" fmla="*/ 1348 w 10020"/>
              <a:gd name="connsiteY13" fmla="*/ 2150 h 10045"/>
              <a:gd name="connsiteX14" fmla="*/ 1431 w 10020"/>
              <a:gd name="connsiteY14" fmla="*/ 1703 h 10045"/>
              <a:gd name="connsiteX15" fmla="*/ 1517 w 10020"/>
              <a:gd name="connsiteY15" fmla="*/ 1323 h 10045"/>
              <a:gd name="connsiteX16" fmla="*/ 1596 w 10020"/>
              <a:gd name="connsiteY16" fmla="*/ 896 h 10045"/>
              <a:gd name="connsiteX17" fmla="*/ 1705 w 10020"/>
              <a:gd name="connsiteY17" fmla="*/ 876 h 10045"/>
              <a:gd name="connsiteX18" fmla="*/ 1788 w 10020"/>
              <a:gd name="connsiteY18" fmla="*/ 448 h 10045"/>
              <a:gd name="connsiteX19" fmla="*/ 1870 w 10020"/>
              <a:gd name="connsiteY19" fmla="*/ 47 h 10045"/>
              <a:gd name="connsiteX20" fmla="*/ 1954 w 10020"/>
              <a:gd name="connsiteY20" fmla="*/ 0 h 10045"/>
              <a:gd name="connsiteX21" fmla="*/ 2045 w 10020"/>
              <a:gd name="connsiteY21" fmla="*/ 324 h 10045"/>
              <a:gd name="connsiteX22" fmla="*/ 2114 w 10020"/>
              <a:gd name="connsiteY22" fmla="*/ 669 h 10045"/>
              <a:gd name="connsiteX23" fmla="*/ 2178 w 10020"/>
              <a:gd name="connsiteY23" fmla="*/ 1219 h 10045"/>
              <a:gd name="connsiteX24" fmla="*/ 2246 w 10020"/>
              <a:gd name="connsiteY24" fmla="*/ 1894 h 10045"/>
              <a:gd name="connsiteX25" fmla="*/ 2312 w 10020"/>
              <a:gd name="connsiteY25" fmla="*/ 2447 h 10045"/>
              <a:gd name="connsiteX26" fmla="*/ 2398 w 10020"/>
              <a:gd name="connsiteY26" fmla="*/ 2978 h 10045"/>
              <a:gd name="connsiteX27" fmla="*/ 2512 w 10020"/>
              <a:gd name="connsiteY27" fmla="*/ 3494 h 10045"/>
              <a:gd name="connsiteX28" fmla="*/ 2599 w 10020"/>
              <a:gd name="connsiteY28" fmla="*/ 3791 h 10045"/>
              <a:gd name="connsiteX29" fmla="*/ 2668 w 10020"/>
              <a:gd name="connsiteY29" fmla="*/ 3942 h 10045"/>
              <a:gd name="connsiteX30" fmla="*/ 2772 w 10020"/>
              <a:gd name="connsiteY30" fmla="*/ 4080 h 10045"/>
              <a:gd name="connsiteX31" fmla="*/ 2836 w 10020"/>
              <a:gd name="connsiteY31" fmla="*/ 4045 h 10045"/>
              <a:gd name="connsiteX32" fmla="*/ 2900 w 10020"/>
              <a:gd name="connsiteY32" fmla="*/ 4011 h 10045"/>
              <a:gd name="connsiteX33" fmla="*/ 2988 w 10020"/>
              <a:gd name="connsiteY33" fmla="*/ 3997 h 10045"/>
              <a:gd name="connsiteX34" fmla="*/ 3097 w 10020"/>
              <a:gd name="connsiteY34" fmla="*/ 4494 h 10045"/>
              <a:gd name="connsiteX35" fmla="*/ 3188 w 10020"/>
              <a:gd name="connsiteY35" fmla="*/ 4837 h 10045"/>
              <a:gd name="connsiteX36" fmla="*/ 3419 w 10020"/>
              <a:gd name="connsiteY36" fmla="*/ 4994 h 10045"/>
              <a:gd name="connsiteX37" fmla="*/ 3643 w 10020"/>
              <a:gd name="connsiteY37" fmla="*/ 5065 h 10045"/>
              <a:gd name="connsiteX38" fmla="*/ 4036 w 10020"/>
              <a:gd name="connsiteY38" fmla="*/ 4689 h 10045"/>
              <a:gd name="connsiteX39" fmla="*/ 5009 w 10020"/>
              <a:gd name="connsiteY39" fmla="*/ 5501 h 10045"/>
              <a:gd name="connsiteX40" fmla="*/ 6815 w 10020"/>
              <a:gd name="connsiteY40" fmla="*/ 5373 h 10045"/>
              <a:gd name="connsiteX41" fmla="*/ 7611 w 10020"/>
              <a:gd name="connsiteY41" fmla="*/ 6094 h 10045"/>
              <a:gd name="connsiteX42" fmla="*/ 8538 w 10020"/>
              <a:gd name="connsiteY42" fmla="*/ 7900 h 10045"/>
              <a:gd name="connsiteX43" fmla="*/ 9746 w 10020"/>
              <a:gd name="connsiteY43" fmla="*/ 8821 h 10045"/>
              <a:gd name="connsiteX44" fmla="*/ 10020 w 10020"/>
              <a:gd name="connsiteY44" fmla="*/ 10045 h 10045"/>
              <a:gd name="connsiteX0" fmla="*/ 0 w 10020"/>
              <a:gd name="connsiteY0" fmla="*/ 10000 h 10045"/>
              <a:gd name="connsiteX1" fmla="*/ 15 w 10020"/>
              <a:gd name="connsiteY1" fmla="*/ 8684 h 10045"/>
              <a:gd name="connsiteX2" fmla="*/ 78 w 10020"/>
              <a:gd name="connsiteY2" fmla="*/ 8649 h 10045"/>
              <a:gd name="connsiteX3" fmla="*/ 165 w 10020"/>
              <a:gd name="connsiteY3" fmla="*/ 8614 h 10045"/>
              <a:gd name="connsiteX4" fmla="*/ 250 w 10020"/>
              <a:gd name="connsiteY4" fmla="*/ 8581 h 10045"/>
              <a:gd name="connsiteX5" fmla="*/ 334 w 10020"/>
              <a:gd name="connsiteY5" fmla="*/ 8545 h 10045"/>
              <a:gd name="connsiteX6" fmla="*/ 502 w 10020"/>
              <a:gd name="connsiteY6" fmla="*/ 7732 h 10045"/>
              <a:gd name="connsiteX7" fmla="*/ 960 w 10020"/>
              <a:gd name="connsiteY7" fmla="*/ 5114 h 10045"/>
              <a:gd name="connsiteX8" fmla="*/ 1040 w 10020"/>
              <a:gd name="connsiteY8" fmla="*/ 4321 h 10045"/>
              <a:gd name="connsiteX9" fmla="*/ 1143 w 10020"/>
              <a:gd name="connsiteY9" fmla="*/ 3735 h 10045"/>
              <a:gd name="connsiteX10" fmla="*/ 1201 w 10020"/>
              <a:gd name="connsiteY10" fmla="*/ 3136 h 10045"/>
              <a:gd name="connsiteX11" fmla="*/ 1286 w 10020"/>
              <a:gd name="connsiteY11" fmla="*/ 2723 h 10045"/>
              <a:gd name="connsiteX12" fmla="*/ 1348 w 10020"/>
              <a:gd name="connsiteY12" fmla="*/ 2150 h 10045"/>
              <a:gd name="connsiteX13" fmla="*/ 1431 w 10020"/>
              <a:gd name="connsiteY13" fmla="*/ 1703 h 10045"/>
              <a:gd name="connsiteX14" fmla="*/ 1517 w 10020"/>
              <a:gd name="connsiteY14" fmla="*/ 1323 h 10045"/>
              <a:gd name="connsiteX15" fmla="*/ 1596 w 10020"/>
              <a:gd name="connsiteY15" fmla="*/ 896 h 10045"/>
              <a:gd name="connsiteX16" fmla="*/ 1705 w 10020"/>
              <a:gd name="connsiteY16" fmla="*/ 876 h 10045"/>
              <a:gd name="connsiteX17" fmla="*/ 1788 w 10020"/>
              <a:gd name="connsiteY17" fmla="*/ 448 h 10045"/>
              <a:gd name="connsiteX18" fmla="*/ 1870 w 10020"/>
              <a:gd name="connsiteY18" fmla="*/ 47 h 10045"/>
              <a:gd name="connsiteX19" fmla="*/ 1954 w 10020"/>
              <a:gd name="connsiteY19" fmla="*/ 0 h 10045"/>
              <a:gd name="connsiteX20" fmla="*/ 2045 w 10020"/>
              <a:gd name="connsiteY20" fmla="*/ 324 h 10045"/>
              <a:gd name="connsiteX21" fmla="*/ 2114 w 10020"/>
              <a:gd name="connsiteY21" fmla="*/ 669 h 10045"/>
              <a:gd name="connsiteX22" fmla="*/ 2178 w 10020"/>
              <a:gd name="connsiteY22" fmla="*/ 1219 h 10045"/>
              <a:gd name="connsiteX23" fmla="*/ 2246 w 10020"/>
              <a:gd name="connsiteY23" fmla="*/ 1894 h 10045"/>
              <a:gd name="connsiteX24" fmla="*/ 2312 w 10020"/>
              <a:gd name="connsiteY24" fmla="*/ 2447 h 10045"/>
              <a:gd name="connsiteX25" fmla="*/ 2398 w 10020"/>
              <a:gd name="connsiteY25" fmla="*/ 2978 h 10045"/>
              <a:gd name="connsiteX26" fmla="*/ 2512 w 10020"/>
              <a:gd name="connsiteY26" fmla="*/ 3494 h 10045"/>
              <a:gd name="connsiteX27" fmla="*/ 2599 w 10020"/>
              <a:gd name="connsiteY27" fmla="*/ 3791 h 10045"/>
              <a:gd name="connsiteX28" fmla="*/ 2668 w 10020"/>
              <a:gd name="connsiteY28" fmla="*/ 3942 h 10045"/>
              <a:gd name="connsiteX29" fmla="*/ 2772 w 10020"/>
              <a:gd name="connsiteY29" fmla="*/ 4080 h 10045"/>
              <a:gd name="connsiteX30" fmla="*/ 2836 w 10020"/>
              <a:gd name="connsiteY30" fmla="*/ 4045 h 10045"/>
              <a:gd name="connsiteX31" fmla="*/ 2900 w 10020"/>
              <a:gd name="connsiteY31" fmla="*/ 4011 h 10045"/>
              <a:gd name="connsiteX32" fmla="*/ 2988 w 10020"/>
              <a:gd name="connsiteY32" fmla="*/ 3997 h 10045"/>
              <a:gd name="connsiteX33" fmla="*/ 3097 w 10020"/>
              <a:gd name="connsiteY33" fmla="*/ 4494 h 10045"/>
              <a:gd name="connsiteX34" fmla="*/ 3188 w 10020"/>
              <a:gd name="connsiteY34" fmla="*/ 4837 h 10045"/>
              <a:gd name="connsiteX35" fmla="*/ 3419 w 10020"/>
              <a:gd name="connsiteY35" fmla="*/ 4994 h 10045"/>
              <a:gd name="connsiteX36" fmla="*/ 3643 w 10020"/>
              <a:gd name="connsiteY36" fmla="*/ 5065 h 10045"/>
              <a:gd name="connsiteX37" fmla="*/ 4036 w 10020"/>
              <a:gd name="connsiteY37" fmla="*/ 4689 h 10045"/>
              <a:gd name="connsiteX38" fmla="*/ 5009 w 10020"/>
              <a:gd name="connsiteY38" fmla="*/ 5501 h 10045"/>
              <a:gd name="connsiteX39" fmla="*/ 6815 w 10020"/>
              <a:gd name="connsiteY39" fmla="*/ 5373 h 10045"/>
              <a:gd name="connsiteX40" fmla="*/ 7611 w 10020"/>
              <a:gd name="connsiteY40" fmla="*/ 6094 h 10045"/>
              <a:gd name="connsiteX41" fmla="*/ 8538 w 10020"/>
              <a:gd name="connsiteY41" fmla="*/ 7900 h 10045"/>
              <a:gd name="connsiteX42" fmla="*/ 9746 w 10020"/>
              <a:gd name="connsiteY42" fmla="*/ 8821 h 10045"/>
              <a:gd name="connsiteX43" fmla="*/ 10020 w 10020"/>
              <a:gd name="connsiteY43" fmla="*/ 10045 h 10045"/>
              <a:gd name="connsiteX0" fmla="*/ 0 w 10020"/>
              <a:gd name="connsiteY0" fmla="*/ 10000 h 10045"/>
              <a:gd name="connsiteX1" fmla="*/ 15 w 10020"/>
              <a:gd name="connsiteY1" fmla="*/ 8684 h 10045"/>
              <a:gd name="connsiteX2" fmla="*/ 78 w 10020"/>
              <a:gd name="connsiteY2" fmla="*/ 8649 h 10045"/>
              <a:gd name="connsiteX3" fmla="*/ 165 w 10020"/>
              <a:gd name="connsiteY3" fmla="*/ 8614 h 10045"/>
              <a:gd name="connsiteX4" fmla="*/ 250 w 10020"/>
              <a:gd name="connsiteY4" fmla="*/ 8581 h 10045"/>
              <a:gd name="connsiteX5" fmla="*/ 334 w 10020"/>
              <a:gd name="connsiteY5" fmla="*/ 8545 h 10045"/>
              <a:gd name="connsiteX6" fmla="*/ 502 w 10020"/>
              <a:gd name="connsiteY6" fmla="*/ 7732 h 10045"/>
              <a:gd name="connsiteX7" fmla="*/ 1040 w 10020"/>
              <a:gd name="connsiteY7" fmla="*/ 4321 h 10045"/>
              <a:gd name="connsiteX8" fmla="*/ 1143 w 10020"/>
              <a:gd name="connsiteY8" fmla="*/ 3735 h 10045"/>
              <a:gd name="connsiteX9" fmla="*/ 1201 w 10020"/>
              <a:gd name="connsiteY9" fmla="*/ 3136 h 10045"/>
              <a:gd name="connsiteX10" fmla="*/ 1286 w 10020"/>
              <a:gd name="connsiteY10" fmla="*/ 2723 h 10045"/>
              <a:gd name="connsiteX11" fmla="*/ 1348 w 10020"/>
              <a:gd name="connsiteY11" fmla="*/ 2150 h 10045"/>
              <a:gd name="connsiteX12" fmla="*/ 1431 w 10020"/>
              <a:gd name="connsiteY12" fmla="*/ 1703 h 10045"/>
              <a:gd name="connsiteX13" fmla="*/ 1517 w 10020"/>
              <a:gd name="connsiteY13" fmla="*/ 1323 h 10045"/>
              <a:gd name="connsiteX14" fmla="*/ 1596 w 10020"/>
              <a:gd name="connsiteY14" fmla="*/ 896 h 10045"/>
              <a:gd name="connsiteX15" fmla="*/ 1705 w 10020"/>
              <a:gd name="connsiteY15" fmla="*/ 876 h 10045"/>
              <a:gd name="connsiteX16" fmla="*/ 1788 w 10020"/>
              <a:gd name="connsiteY16" fmla="*/ 448 h 10045"/>
              <a:gd name="connsiteX17" fmla="*/ 1870 w 10020"/>
              <a:gd name="connsiteY17" fmla="*/ 47 h 10045"/>
              <a:gd name="connsiteX18" fmla="*/ 1954 w 10020"/>
              <a:gd name="connsiteY18" fmla="*/ 0 h 10045"/>
              <a:gd name="connsiteX19" fmla="*/ 2045 w 10020"/>
              <a:gd name="connsiteY19" fmla="*/ 324 h 10045"/>
              <a:gd name="connsiteX20" fmla="*/ 2114 w 10020"/>
              <a:gd name="connsiteY20" fmla="*/ 669 h 10045"/>
              <a:gd name="connsiteX21" fmla="*/ 2178 w 10020"/>
              <a:gd name="connsiteY21" fmla="*/ 1219 h 10045"/>
              <a:gd name="connsiteX22" fmla="*/ 2246 w 10020"/>
              <a:gd name="connsiteY22" fmla="*/ 1894 h 10045"/>
              <a:gd name="connsiteX23" fmla="*/ 2312 w 10020"/>
              <a:gd name="connsiteY23" fmla="*/ 2447 h 10045"/>
              <a:gd name="connsiteX24" fmla="*/ 2398 w 10020"/>
              <a:gd name="connsiteY24" fmla="*/ 2978 h 10045"/>
              <a:gd name="connsiteX25" fmla="*/ 2512 w 10020"/>
              <a:gd name="connsiteY25" fmla="*/ 3494 h 10045"/>
              <a:gd name="connsiteX26" fmla="*/ 2599 w 10020"/>
              <a:gd name="connsiteY26" fmla="*/ 3791 h 10045"/>
              <a:gd name="connsiteX27" fmla="*/ 2668 w 10020"/>
              <a:gd name="connsiteY27" fmla="*/ 3942 h 10045"/>
              <a:gd name="connsiteX28" fmla="*/ 2772 w 10020"/>
              <a:gd name="connsiteY28" fmla="*/ 4080 h 10045"/>
              <a:gd name="connsiteX29" fmla="*/ 2836 w 10020"/>
              <a:gd name="connsiteY29" fmla="*/ 4045 h 10045"/>
              <a:gd name="connsiteX30" fmla="*/ 2900 w 10020"/>
              <a:gd name="connsiteY30" fmla="*/ 4011 h 10045"/>
              <a:gd name="connsiteX31" fmla="*/ 2988 w 10020"/>
              <a:gd name="connsiteY31" fmla="*/ 3997 h 10045"/>
              <a:gd name="connsiteX32" fmla="*/ 3097 w 10020"/>
              <a:gd name="connsiteY32" fmla="*/ 4494 h 10045"/>
              <a:gd name="connsiteX33" fmla="*/ 3188 w 10020"/>
              <a:gd name="connsiteY33" fmla="*/ 4837 h 10045"/>
              <a:gd name="connsiteX34" fmla="*/ 3419 w 10020"/>
              <a:gd name="connsiteY34" fmla="*/ 4994 h 10045"/>
              <a:gd name="connsiteX35" fmla="*/ 3643 w 10020"/>
              <a:gd name="connsiteY35" fmla="*/ 5065 h 10045"/>
              <a:gd name="connsiteX36" fmla="*/ 4036 w 10020"/>
              <a:gd name="connsiteY36" fmla="*/ 4689 h 10045"/>
              <a:gd name="connsiteX37" fmla="*/ 5009 w 10020"/>
              <a:gd name="connsiteY37" fmla="*/ 5501 h 10045"/>
              <a:gd name="connsiteX38" fmla="*/ 6815 w 10020"/>
              <a:gd name="connsiteY38" fmla="*/ 5373 h 10045"/>
              <a:gd name="connsiteX39" fmla="*/ 7611 w 10020"/>
              <a:gd name="connsiteY39" fmla="*/ 6094 h 10045"/>
              <a:gd name="connsiteX40" fmla="*/ 8538 w 10020"/>
              <a:gd name="connsiteY40" fmla="*/ 7900 h 10045"/>
              <a:gd name="connsiteX41" fmla="*/ 9746 w 10020"/>
              <a:gd name="connsiteY41" fmla="*/ 8821 h 10045"/>
              <a:gd name="connsiteX42" fmla="*/ 10020 w 10020"/>
              <a:gd name="connsiteY42" fmla="*/ 10045 h 10045"/>
              <a:gd name="connsiteX0" fmla="*/ 0 w 10020"/>
              <a:gd name="connsiteY0" fmla="*/ 10000 h 10045"/>
              <a:gd name="connsiteX1" fmla="*/ 15 w 10020"/>
              <a:gd name="connsiteY1" fmla="*/ 8684 h 10045"/>
              <a:gd name="connsiteX2" fmla="*/ 78 w 10020"/>
              <a:gd name="connsiteY2" fmla="*/ 8649 h 10045"/>
              <a:gd name="connsiteX3" fmla="*/ 165 w 10020"/>
              <a:gd name="connsiteY3" fmla="*/ 8614 h 10045"/>
              <a:gd name="connsiteX4" fmla="*/ 250 w 10020"/>
              <a:gd name="connsiteY4" fmla="*/ 8581 h 10045"/>
              <a:gd name="connsiteX5" fmla="*/ 334 w 10020"/>
              <a:gd name="connsiteY5" fmla="*/ 8545 h 10045"/>
              <a:gd name="connsiteX6" fmla="*/ 502 w 10020"/>
              <a:gd name="connsiteY6" fmla="*/ 7732 h 10045"/>
              <a:gd name="connsiteX7" fmla="*/ 1143 w 10020"/>
              <a:gd name="connsiteY7" fmla="*/ 3735 h 10045"/>
              <a:gd name="connsiteX8" fmla="*/ 1201 w 10020"/>
              <a:gd name="connsiteY8" fmla="*/ 3136 h 10045"/>
              <a:gd name="connsiteX9" fmla="*/ 1286 w 10020"/>
              <a:gd name="connsiteY9" fmla="*/ 2723 h 10045"/>
              <a:gd name="connsiteX10" fmla="*/ 1348 w 10020"/>
              <a:gd name="connsiteY10" fmla="*/ 2150 h 10045"/>
              <a:gd name="connsiteX11" fmla="*/ 1431 w 10020"/>
              <a:gd name="connsiteY11" fmla="*/ 1703 h 10045"/>
              <a:gd name="connsiteX12" fmla="*/ 1517 w 10020"/>
              <a:gd name="connsiteY12" fmla="*/ 1323 h 10045"/>
              <a:gd name="connsiteX13" fmla="*/ 1596 w 10020"/>
              <a:gd name="connsiteY13" fmla="*/ 896 h 10045"/>
              <a:gd name="connsiteX14" fmla="*/ 1705 w 10020"/>
              <a:gd name="connsiteY14" fmla="*/ 876 h 10045"/>
              <a:gd name="connsiteX15" fmla="*/ 1788 w 10020"/>
              <a:gd name="connsiteY15" fmla="*/ 448 h 10045"/>
              <a:gd name="connsiteX16" fmla="*/ 1870 w 10020"/>
              <a:gd name="connsiteY16" fmla="*/ 47 h 10045"/>
              <a:gd name="connsiteX17" fmla="*/ 1954 w 10020"/>
              <a:gd name="connsiteY17" fmla="*/ 0 h 10045"/>
              <a:gd name="connsiteX18" fmla="*/ 2045 w 10020"/>
              <a:gd name="connsiteY18" fmla="*/ 324 h 10045"/>
              <a:gd name="connsiteX19" fmla="*/ 2114 w 10020"/>
              <a:gd name="connsiteY19" fmla="*/ 669 h 10045"/>
              <a:gd name="connsiteX20" fmla="*/ 2178 w 10020"/>
              <a:gd name="connsiteY20" fmla="*/ 1219 h 10045"/>
              <a:gd name="connsiteX21" fmla="*/ 2246 w 10020"/>
              <a:gd name="connsiteY21" fmla="*/ 1894 h 10045"/>
              <a:gd name="connsiteX22" fmla="*/ 2312 w 10020"/>
              <a:gd name="connsiteY22" fmla="*/ 2447 h 10045"/>
              <a:gd name="connsiteX23" fmla="*/ 2398 w 10020"/>
              <a:gd name="connsiteY23" fmla="*/ 2978 h 10045"/>
              <a:gd name="connsiteX24" fmla="*/ 2512 w 10020"/>
              <a:gd name="connsiteY24" fmla="*/ 3494 h 10045"/>
              <a:gd name="connsiteX25" fmla="*/ 2599 w 10020"/>
              <a:gd name="connsiteY25" fmla="*/ 3791 h 10045"/>
              <a:gd name="connsiteX26" fmla="*/ 2668 w 10020"/>
              <a:gd name="connsiteY26" fmla="*/ 3942 h 10045"/>
              <a:gd name="connsiteX27" fmla="*/ 2772 w 10020"/>
              <a:gd name="connsiteY27" fmla="*/ 4080 h 10045"/>
              <a:gd name="connsiteX28" fmla="*/ 2836 w 10020"/>
              <a:gd name="connsiteY28" fmla="*/ 4045 h 10045"/>
              <a:gd name="connsiteX29" fmla="*/ 2900 w 10020"/>
              <a:gd name="connsiteY29" fmla="*/ 4011 h 10045"/>
              <a:gd name="connsiteX30" fmla="*/ 2988 w 10020"/>
              <a:gd name="connsiteY30" fmla="*/ 3997 h 10045"/>
              <a:gd name="connsiteX31" fmla="*/ 3097 w 10020"/>
              <a:gd name="connsiteY31" fmla="*/ 4494 h 10045"/>
              <a:gd name="connsiteX32" fmla="*/ 3188 w 10020"/>
              <a:gd name="connsiteY32" fmla="*/ 4837 h 10045"/>
              <a:gd name="connsiteX33" fmla="*/ 3419 w 10020"/>
              <a:gd name="connsiteY33" fmla="*/ 4994 h 10045"/>
              <a:gd name="connsiteX34" fmla="*/ 3643 w 10020"/>
              <a:gd name="connsiteY34" fmla="*/ 5065 h 10045"/>
              <a:gd name="connsiteX35" fmla="*/ 4036 w 10020"/>
              <a:gd name="connsiteY35" fmla="*/ 4689 h 10045"/>
              <a:gd name="connsiteX36" fmla="*/ 5009 w 10020"/>
              <a:gd name="connsiteY36" fmla="*/ 5501 h 10045"/>
              <a:gd name="connsiteX37" fmla="*/ 6815 w 10020"/>
              <a:gd name="connsiteY37" fmla="*/ 5373 h 10045"/>
              <a:gd name="connsiteX38" fmla="*/ 7611 w 10020"/>
              <a:gd name="connsiteY38" fmla="*/ 6094 h 10045"/>
              <a:gd name="connsiteX39" fmla="*/ 8538 w 10020"/>
              <a:gd name="connsiteY39" fmla="*/ 7900 h 10045"/>
              <a:gd name="connsiteX40" fmla="*/ 9746 w 10020"/>
              <a:gd name="connsiteY40" fmla="*/ 8821 h 10045"/>
              <a:gd name="connsiteX41" fmla="*/ 10020 w 10020"/>
              <a:gd name="connsiteY41" fmla="*/ 10045 h 10045"/>
              <a:gd name="connsiteX0" fmla="*/ 0 w 10020"/>
              <a:gd name="connsiteY0" fmla="*/ 10000 h 10045"/>
              <a:gd name="connsiteX1" fmla="*/ 15 w 10020"/>
              <a:gd name="connsiteY1" fmla="*/ 8684 h 10045"/>
              <a:gd name="connsiteX2" fmla="*/ 78 w 10020"/>
              <a:gd name="connsiteY2" fmla="*/ 8649 h 10045"/>
              <a:gd name="connsiteX3" fmla="*/ 165 w 10020"/>
              <a:gd name="connsiteY3" fmla="*/ 8614 h 10045"/>
              <a:gd name="connsiteX4" fmla="*/ 250 w 10020"/>
              <a:gd name="connsiteY4" fmla="*/ 8581 h 10045"/>
              <a:gd name="connsiteX5" fmla="*/ 334 w 10020"/>
              <a:gd name="connsiteY5" fmla="*/ 8545 h 10045"/>
              <a:gd name="connsiteX6" fmla="*/ 502 w 10020"/>
              <a:gd name="connsiteY6" fmla="*/ 7732 h 10045"/>
              <a:gd name="connsiteX7" fmla="*/ 1201 w 10020"/>
              <a:gd name="connsiteY7" fmla="*/ 3136 h 10045"/>
              <a:gd name="connsiteX8" fmla="*/ 1286 w 10020"/>
              <a:gd name="connsiteY8" fmla="*/ 2723 h 10045"/>
              <a:gd name="connsiteX9" fmla="*/ 1348 w 10020"/>
              <a:gd name="connsiteY9" fmla="*/ 2150 h 10045"/>
              <a:gd name="connsiteX10" fmla="*/ 1431 w 10020"/>
              <a:gd name="connsiteY10" fmla="*/ 1703 h 10045"/>
              <a:gd name="connsiteX11" fmla="*/ 1517 w 10020"/>
              <a:gd name="connsiteY11" fmla="*/ 1323 h 10045"/>
              <a:gd name="connsiteX12" fmla="*/ 1596 w 10020"/>
              <a:gd name="connsiteY12" fmla="*/ 896 h 10045"/>
              <a:gd name="connsiteX13" fmla="*/ 1705 w 10020"/>
              <a:gd name="connsiteY13" fmla="*/ 876 h 10045"/>
              <a:gd name="connsiteX14" fmla="*/ 1788 w 10020"/>
              <a:gd name="connsiteY14" fmla="*/ 448 h 10045"/>
              <a:gd name="connsiteX15" fmla="*/ 1870 w 10020"/>
              <a:gd name="connsiteY15" fmla="*/ 47 h 10045"/>
              <a:gd name="connsiteX16" fmla="*/ 1954 w 10020"/>
              <a:gd name="connsiteY16" fmla="*/ 0 h 10045"/>
              <a:gd name="connsiteX17" fmla="*/ 2045 w 10020"/>
              <a:gd name="connsiteY17" fmla="*/ 324 h 10045"/>
              <a:gd name="connsiteX18" fmla="*/ 2114 w 10020"/>
              <a:gd name="connsiteY18" fmla="*/ 669 h 10045"/>
              <a:gd name="connsiteX19" fmla="*/ 2178 w 10020"/>
              <a:gd name="connsiteY19" fmla="*/ 1219 h 10045"/>
              <a:gd name="connsiteX20" fmla="*/ 2246 w 10020"/>
              <a:gd name="connsiteY20" fmla="*/ 1894 h 10045"/>
              <a:gd name="connsiteX21" fmla="*/ 2312 w 10020"/>
              <a:gd name="connsiteY21" fmla="*/ 2447 h 10045"/>
              <a:gd name="connsiteX22" fmla="*/ 2398 w 10020"/>
              <a:gd name="connsiteY22" fmla="*/ 2978 h 10045"/>
              <a:gd name="connsiteX23" fmla="*/ 2512 w 10020"/>
              <a:gd name="connsiteY23" fmla="*/ 3494 h 10045"/>
              <a:gd name="connsiteX24" fmla="*/ 2599 w 10020"/>
              <a:gd name="connsiteY24" fmla="*/ 3791 h 10045"/>
              <a:gd name="connsiteX25" fmla="*/ 2668 w 10020"/>
              <a:gd name="connsiteY25" fmla="*/ 3942 h 10045"/>
              <a:gd name="connsiteX26" fmla="*/ 2772 w 10020"/>
              <a:gd name="connsiteY26" fmla="*/ 4080 h 10045"/>
              <a:gd name="connsiteX27" fmla="*/ 2836 w 10020"/>
              <a:gd name="connsiteY27" fmla="*/ 4045 h 10045"/>
              <a:gd name="connsiteX28" fmla="*/ 2900 w 10020"/>
              <a:gd name="connsiteY28" fmla="*/ 4011 h 10045"/>
              <a:gd name="connsiteX29" fmla="*/ 2988 w 10020"/>
              <a:gd name="connsiteY29" fmla="*/ 3997 h 10045"/>
              <a:gd name="connsiteX30" fmla="*/ 3097 w 10020"/>
              <a:gd name="connsiteY30" fmla="*/ 4494 h 10045"/>
              <a:gd name="connsiteX31" fmla="*/ 3188 w 10020"/>
              <a:gd name="connsiteY31" fmla="*/ 4837 h 10045"/>
              <a:gd name="connsiteX32" fmla="*/ 3419 w 10020"/>
              <a:gd name="connsiteY32" fmla="*/ 4994 h 10045"/>
              <a:gd name="connsiteX33" fmla="*/ 3643 w 10020"/>
              <a:gd name="connsiteY33" fmla="*/ 5065 h 10045"/>
              <a:gd name="connsiteX34" fmla="*/ 4036 w 10020"/>
              <a:gd name="connsiteY34" fmla="*/ 4689 h 10045"/>
              <a:gd name="connsiteX35" fmla="*/ 5009 w 10020"/>
              <a:gd name="connsiteY35" fmla="*/ 5501 h 10045"/>
              <a:gd name="connsiteX36" fmla="*/ 6815 w 10020"/>
              <a:gd name="connsiteY36" fmla="*/ 5373 h 10045"/>
              <a:gd name="connsiteX37" fmla="*/ 7611 w 10020"/>
              <a:gd name="connsiteY37" fmla="*/ 6094 h 10045"/>
              <a:gd name="connsiteX38" fmla="*/ 8538 w 10020"/>
              <a:gd name="connsiteY38" fmla="*/ 7900 h 10045"/>
              <a:gd name="connsiteX39" fmla="*/ 9746 w 10020"/>
              <a:gd name="connsiteY39" fmla="*/ 8821 h 10045"/>
              <a:gd name="connsiteX40" fmla="*/ 10020 w 10020"/>
              <a:gd name="connsiteY40" fmla="*/ 10045 h 10045"/>
              <a:gd name="connsiteX0" fmla="*/ 0 w 10020"/>
              <a:gd name="connsiteY0" fmla="*/ 10000 h 10045"/>
              <a:gd name="connsiteX1" fmla="*/ 15 w 10020"/>
              <a:gd name="connsiteY1" fmla="*/ 8684 h 10045"/>
              <a:gd name="connsiteX2" fmla="*/ 78 w 10020"/>
              <a:gd name="connsiteY2" fmla="*/ 8649 h 10045"/>
              <a:gd name="connsiteX3" fmla="*/ 165 w 10020"/>
              <a:gd name="connsiteY3" fmla="*/ 8614 h 10045"/>
              <a:gd name="connsiteX4" fmla="*/ 250 w 10020"/>
              <a:gd name="connsiteY4" fmla="*/ 8581 h 10045"/>
              <a:gd name="connsiteX5" fmla="*/ 502 w 10020"/>
              <a:gd name="connsiteY5" fmla="*/ 7732 h 10045"/>
              <a:gd name="connsiteX6" fmla="*/ 1201 w 10020"/>
              <a:gd name="connsiteY6" fmla="*/ 3136 h 10045"/>
              <a:gd name="connsiteX7" fmla="*/ 1286 w 10020"/>
              <a:gd name="connsiteY7" fmla="*/ 2723 h 10045"/>
              <a:gd name="connsiteX8" fmla="*/ 1348 w 10020"/>
              <a:gd name="connsiteY8" fmla="*/ 2150 h 10045"/>
              <a:gd name="connsiteX9" fmla="*/ 1431 w 10020"/>
              <a:gd name="connsiteY9" fmla="*/ 1703 h 10045"/>
              <a:gd name="connsiteX10" fmla="*/ 1517 w 10020"/>
              <a:gd name="connsiteY10" fmla="*/ 1323 h 10045"/>
              <a:gd name="connsiteX11" fmla="*/ 1596 w 10020"/>
              <a:gd name="connsiteY11" fmla="*/ 896 h 10045"/>
              <a:gd name="connsiteX12" fmla="*/ 1705 w 10020"/>
              <a:gd name="connsiteY12" fmla="*/ 876 h 10045"/>
              <a:gd name="connsiteX13" fmla="*/ 1788 w 10020"/>
              <a:gd name="connsiteY13" fmla="*/ 448 h 10045"/>
              <a:gd name="connsiteX14" fmla="*/ 1870 w 10020"/>
              <a:gd name="connsiteY14" fmla="*/ 47 h 10045"/>
              <a:gd name="connsiteX15" fmla="*/ 1954 w 10020"/>
              <a:gd name="connsiteY15" fmla="*/ 0 h 10045"/>
              <a:gd name="connsiteX16" fmla="*/ 2045 w 10020"/>
              <a:gd name="connsiteY16" fmla="*/ 324 h 10045"/>
              <a:gd name="connsiteX17" fmla="*/ 2114 w 10020"/>
              <a:gd name="connsiteY17" fmla="*/ 669 h 10045"/>
              <a:gd name="connsiteX18" fmla="*/ 2178 w 10020"/>
              <a:gd name="connsiteY18" fmla="*/ 1219 h 10045"/>
              <a:gd name="connsiteX19" fmla="*/ 2246 w 10020"/>
              <a:gd name="connsiteY19" fmla="*/ 1894 h 10045"/>
              <a:gd name="connsiteX20" fmla="*/ 2312 w 10020"/>
              <a:gd name="connsiteY20" fmla="*/ 2447 h 10045"/>
              <a:gd name="connsiteX21" fmla="*/ 2398 w 10020"/>
              <a:gd name="connsiteY21" fmla="*/ 2978 h 10045"/>
              <a:gd name="connsiteX22" fmla="*/ 2512 w 10020"/>
              <a:gd name="connsiteY22" fmla="*/ 3494 h 10045"/>
              <a:gd name="connsiteX23" fmla="*/ 2599 w 10020"/>
              <a:gd name="connsiteY23" fmla="*/ 3791 h 10045"/>
              <a:gd name="connsiteX24" fmla="*/ 2668 w 10020"/>
              <a:gd name="connsiteY24" fmla="*/ 3942 h 10045"/>
              <a:gd name="connsiteX25" fmla="*/ 2772 w 10020"/>
              <a:gd name="connsiteY25" fmla="*/ 4080 h 10045"/>
              <a:gd name="connsiteX26" fmla="*/ 2836 w 10020"/>
              <a:gd name="connsiteY26" fmla="*/ 4045 h 10045"/>
              <a:gd name="connsiteX27" fmla="*/ 2900 w 10020"/>
              <a:gd name="connsiteY27" fmla="*/ 4011 h 10045"/>
              <a:gd name="connsiteX28" fmla="*/ 2988 w 10020"/>
              <a:gd name="connsiteY28" fmla="*/ 3997 h 10045"/>
              <a:gd name="connsiteX29" fmla="*/ 3097 w 10020"/>
              <a:gd name="connsiteY29" fmla="*/ 4494 h 10045"/>
              <a:gd name="connsiteX30" fmla="*/ 3188 w 10020"/>
              <a:gd name="connsiteY30" fmla="*/ 4837 h 10045"/>
              <a:gd name="connsiteX31" fmla="*/ 3419 w 10020"/>
              <a:gd name="connsiteY31" fmla="*/ 4994 h 10045"/>
              <a:gd name="connsiteX32" fmla="*/ 3643 w 10020"/>
              <a:gd name="connsiteY32" fmla="*/ 5065 h 10045"/>
              <a:gd name="connsiteX33" fmla="*/ 4036 w 10020"/>
              <a:gd name="connsiteY33" fmla="*/ 4689 h 10045"/>
              <a:gd name="connsiteX34" fmla="*/ 5009 w 10020"/>
              <a:gd name="connsiteY34" fmla="*/ 5501 h 10045"/>
              <a:gd name="connsiteX35" fmla="*/ 6815 w 10020"/>
              <a:gd name="connsiteY35" fmla="*/ 5373 h 10045"/>
              <a:gd name="connsiteX36" fmla="*/ 7611 w 10020"/>
              <a:gd name="connsiteY36" fmla="*/ 6094 h 10045"/>
              <a:gd name="connsiteX37" fmla="*/ 8538 w 10020"/>
              <a:gd name="connsiteY37" fmla="*/ 7900 h 10045"/>
              <a:gd name="connsiteX38" fmla="*/ 9746 w 10020"/>
              <a:gd name="connsiteY38" fmla="*/ 8821 h 10045"/>
              <a:gd name="connsiteX39" fmla="*/ 10020 w 10020"/>
              <a:gd name="connsiteY39" fmla="*/ 10045 h 10045"/>
              <a:gd name="connsiteX0" fmla="*/ 0 w 10020"/>
              <a:gd name="connsiteY0" fmla="*/ 10000 h 10045"/>
              <a:gd name="connsiteX1" fmla="*/ 15 w 10020"/>
              <a:gd name="connsiteY1" fmla="*/ 8684 h 10045"/>
              <a:gd name="connsiteX2" fmla="*/ 78 w 10020"/>
              <a:gd name="connsiteY2" fmla="*/ 8649 h 10045"/>
              <a:gd name="connsiteX3" fmla="*/ 165 w 10020"/>
              <a:gd name="connsiteY3" fmla="*/ 8614 h 10045"/>
              <a:gd name="connsiteX4" fmla="*/ 502 w 10020"/>
              <a:gd name="connsiteY4" fmla="*/ 7732 h 10045"/>
              <a:gd name="connsiteX5" fmla="*/ 1201 w 10020"/>
              <a:gd name="connsiteY5" fmla="*/ 3136 h 10045"/>
              <a:gd name="connsiteX6" fmla="*/ 1286 w 10020"/>
              <a:gd name="connsiteY6" fmla="*/ 2723 h 10045"/>
              <a:gd name="connsiteX7" fmla="*/ 1348 w 10020"/>
              <a:gd name="connsiteY7" fmla="*/ 2150 h 10045"/>
              <a:gd name="connsiteX8" fmla="*/ 1431 w 10020"/>
              <a:gd name="connsiteY8" fmla="*/ 1703 h 10045"/>
              <a:gd name="connsiteX9" fmla="*/ 1517 w 10020"/>
              <a:gd name="connsiteY9" fmla="*/ 1323 h 10045"/>
              <a:gd name="connsiteX10" fmla="*/ 1596 w 10020"/>
              <a:gd name="connsiteY10" fmla="*/ 896 h 10045"/>
              <a:gd name="connsiteX11" fmla="*/ 1705 w 10020"/>
              <a:gd name="connsiteY11" fmla="*/ 876 h 10045"/>
              <a:gd name="connsiteX12" fmla="*/ 1788 w 10020"/>
              <a:gd name="connsiteY12" fmla="*/ 448 h 10045"/>
              <a:gd name="connsiteX13" fmla="*/ 1870 w 10020"/>
              <a:gd name="connsiteY13" fmla="*/ 47 h 10045"/>
              <a:gd name="connsiteX14" fmla="*/ 1954 w 10020"/>
              <a:gd name="connsiteY14" fmla="*/ 0 h 10045"/>
              <a:gd name="connsiteX15" fmla="*/ 2045 w 10020"/>
              <a:gd name="connsiteY15" fmla="*/ 324 h 10045"/>
              <a:gd name="connsiteX16" fmla="*/ 2114 w 10020"/>
              <a:gd name="connsiteY16" fmla="*/ 669 h 10045"/>
              <a:gd name="connsiteX17" fmla="*/ 2178 w 10020"/>
              <a:gd name="connsiteY17" fmla="*/ 1219 h 10045"/>
              <a:gd name="connsiteX18" fmla="*/ 2246 w 10020"/>
              <a:gd name="connsiteY18" fmla="*/ 1894 h 10045"/>
              <a:gd name="connsiteX19" fmla="*/ 2312 w 10020"/>
              <a:gd name="connsiteY19" fmla="*/ 2447 h 10045"/>
              <a:gd name="connsiteX20" fmla="*/ 2398 w 10020"/>
              <a:gd name="connsiteY20" fmla="*/ 2978 h 10045"/>
              <a:gd name="connsiteX21" fmla="*/ 2512 w 10020"/>
              <a:gd name="connsiteY21" fmla="*/ 3494 h 10045"/>
              <a:gd name="connsiteX22" fmla="*/ 2599 w 10020"/>
              <a:gd name="connsiteY22" fmla="*/ 3791 h 10045"/>
              <a:gd name="connsiteX23" fmla="*/ 2668 w 10020"/>
              <a:gd name="connsiteY23" fmla="*/ 3942 h 10045"/>
              <a:gd name="connsiteX24" fmla="*/ 2772 w 10020"/>
              <a:gd name="connsiteY24" fmla="*/ 4080 h 10045"/>
              <a:gd name="connsiteX25" fmla="*/ 2836 w 10020"/>
              <a:gd name="connsiteY25" fmla="*/ 4045 h 10045"/>
              <a:gd name="connsiteX26" fmla="*/ 2900 w 10020"/>
              <a:gd name="connsiteY26" fmla="*/ 4011 h 10045"/>
              <a:gd name="connsiteX27" fmla="*/ 2988 w 10020"/>
              <a:gd name="connsiteY27" fmla="*/ 3997 h 10045"/>
              <a:gd name="connsiteX28" fmla="*/ 3097 w 10020"/>
              <a:gd name="connsiteY28" fmla="*/ 4494 h 10045"/>
              <a:gd name="connsiteX29" fmla="*/ 3188 w 10020"/>
              <a:gd name="connsiteY29" fmla="*/ 4837 h 10045"/>
              <a:gd name="connsiteX30" fmla="*/ 3419 w 10020"/>
              <a:gd name="connsiteY30" fmla="*/ 4994 h 10045"/>
              <a:gd name="connsiteX31" fmla="*/ 3643 w 10020"/>
              <a:gd name="connsiteY31" fmla="*/ 5065 h 10045"/>
              <a:gd name="connsiteX32" fmla="*/ 4036 w 10020"/>
              <a:gd name="connsiteY32" fmla="*/ 4689 h 10045"/>
              <a:gd name="connsiteX33" fmla="*/ 5009 w 10020"/>
              <a:gd name="connsiteY33" fmla="*/ 5501 h 10045"/>
              <a:gd name="connsiteX34" fmla="*/ 6815 w 10020"/>
              <a:gd name="connsiteY34" fmla="*/ 5373 h 10045"/>
              <a:gd name="connsiteX35" fmla="*/ 7611 w 10020"/>
              <a:gd name="connsiteY35" fmla="*/ 6094 h 10045"/>
              <a:gd name="connsiteX36" fmla="*/ 8538 w 10020"/>
              <a:gd name="connsiteY36" fmla="*/ 7900 h 10045"/>
              <a:gd name="connsiteX37" fmla="*/ 9746 w 10020"/>
              <a:gd name="connsiteY37" fmla="*/ 8821 h 10045"/>
              <a:gd name="connsiteX38" fmla="*/ 10020 w 10020"/>
              <a:gd name="connsiteY38" fmla="*/ 10045 h 10045"/>
              <a:gd name="connsiteX0" fmla="*/ 0 w 10020"/>
              <a:gd name="connsiteY0" fmla="*/ 10000 h 10045"/>
              <a:gd name="connsiteX1" fmla="*/ 15 w 10020"/>
              <a:gd name="connsiteY1" fmla="*/ 8684 h 10045"/>
              <a:gd name="connsiteX2" fmla="*/ 78 w 10020"/>
              <a:gd name="connsiteY2" fmla="*/ 8649 h 10045"/>
              <a:gd name="connsiteX3" fmla="*/ 436 w 10020"/>
              <a:gd name="connsiteY3" fmla="*/ 7442 h 10045"/>
              <a:gd name="connsiteX4" fmla="*/ 502 w 10020"/>
              <a:gd name="connsiteY4" fmla="*/ 7732 h 10045"/>
              <a:gd name="connsiteX5" fmla="*/ 1201 w 10020"/>
              <a:gd name="connsiteY5" fmla="*/ 3136 h 10045"/>
              <a:gd name="connsiteX6" fmla="*/ 1286 w 10020"/>
              <a:gd name="connsiteY6" fmla="*/ 2723 h 10045"/>
              <a:gd name="connsiteX7" fmla="*/ 1348 w 10020"/>
              <a:gd name="connsiteY7" fmla="*/ 2150 h 10045"/>
              <a:gd name="connsiteX8" fmla="*/ 1431 w 10020"/>
              <a:gd name="connsiteY8" fmla="*/ 1703 h 10045"/>
              <a:gd name="connsiteX9" fmla="*/ 1517 w 10020"/>
              <a:gd name="connsiteY9" fmla="*/ 1323 h 10045"/>
              <a:gd name="connsiteX10" fmla="*/ 1596 w 10020"/>
              <a:gd name="connsiteY10" fmla="*/ 896 h 10045"/>
              <a:gd name="connsiteX11" fmla="*/ 1705 w 10020"/>
              <a:gd name="connsiteY11" fmla="*/ 876 h 10045"/>
              <a:gd name="connsiteX12" fmla="*/ 1788 w 10020"/>
              <a:gd name="connsiteY12" fmla="*/ 448 h 10045"/>
              <a:gd name="connsiteX13" fmla="*/ 1870 w 10020"/>
              <a:gd name="connsiteY13" fmla="*/ 47 h 10045"/>
              <a:gd name="connsiteX14" fmla="*/ 1954 w 10020"/>
              <a:gd name="connsiteY14" fmla="*/ 0 h 10045"/>
              <a:gd name="connsiteX15" fmla="*/ 2045 w 10020"/>
              <a:gd name="connsiteY15" fmla="*/ 324 h 10045"/>
              <a:gd name="connsiteX16" fmla="*/ 2114 w 10020"/>
              <a:gd name="connsiteY16" fmla="*/ 669 h 10045"/>
              <a:gd name="connsiteX17" fmla="*/ 2178 w 10020"/>
              <a:gd name="connsiteY17" fmla="*/ 1219 h 10045"/>
              <a:gd name="connsiteX18" fmla="*/ 2246 w 10020"/>
              <a:gd name="connsiteY18" fmla="*/ 1894 h 10045"/>
              <a:gd name="connsiteX19" fmla="*/ 2312 w 10020"/>
              <a:gd name="connsiteY19" fmla="*/ 2447 h 10045"/>
              <a:gd name="connsiteX20" fmla="*/ 2398 w 10020"/>
              <a:gd name="connsiteY20" fmla="*/ 2978 h 10045"/>
              <a:gd name="connsiteX21" fmla="*/ 2512 w 10020"/>
              <a:gd name="connsiteY21" fmla="*/ 3494 h 10045"/>
              <a:gd name="connsiteX22" fmla="*/ 2599 w 10020"/>
              <a:gd name="connsiteY22" fmla="*/ 3791 h 10045"/>
              <a:gd name="connsiteX23" fmla="*/ 2668 w 10020"/>
              <a:gd name="connsiteY23" fmla="*/ 3942 h 10045"/>
              <a:gd name="connsiteX24" fmla="*/ 2772 w 10020"/>
              <a:gd name="connsiteY24" fmla="*/ 4080 h 10045"/>
              <a:gd name="connsiteX25" fmla="*/ 2836 w 10020"/>
              <a:gd name="connsiteY25" fmla="*/ 4045 h 10045"/>
              <a:gd name="connsiteX26" fmla="*/ 2900 w 10020"/>
              <a:gd name="connsiteY26" fmla="*/ 4011 h 10045"/>
              <a:gd name="connsiteX27" fmla="*/ 2988 w 10020"/>
              <a:gd name="connsiteY27" fmla="*/ 3997 h 10045"/>
              <a:gd name="connsiteX28" fmla="*/ 3097 w 10020"/>
              <a:gd name="connsiteY28" fmla="*/ 4494 h 10045"/>
              <a:gd name="connsiteX29" fmla="*/ 3188 w 10020"/>
              <a:gd name="connsiteY29" fmla="*/ 4837 h 10045"/>
              <a:gd name="connsiteX30" fmla="*/ 3419 w 10020"/>
              <a:gd name="connsiteY30" fmla="*/ 4994 h 10045"/>
              <a:gd name="connsiteX31" fmla="*/ 3643 w 10020"/>
              <a:gd name="connsiteY31" fmla="*/ 5065 h 10045"/>
              <a:gd name="connsiteX32" fmla="*/ 4036 w 10020"/>
              <a:gd name="connsiteY32" fmla="*/ 4689 h 10045"/>
              <a:gd name="connsiteX33" fmla="*/ 5009 w 10020"/>
              <a:gd name="connsiteY33" fmla="*/ 5501 h 10045"/>
              <a:gd name="connsiteX34" fmla="*/ 6815 w 10020"/>
              <a:gd name="connsiteY34" fmla="*/ 5373 h 10045"/>
              <a:gd name="connsiteX35" fmla="*/ 7611 w 10020"/>
              <a:gd name="connsiteY35" fmla="*/ 6094 h 10045"/>
              <a:gd name="connsiteX36" fmla="*/ 8538 w 10020"/>
              <a:gd name="connsiteY36" fmla="*/ 7900 h 10045"/>
              <a:gd name="connsiteX37" fmla="*/ 9746 w 10020"/>
              <a:gd name="connsiteY37" fmla="*/ 8821 h 10045"/>
              <a:gd name="connsiteX38" fmla="*/ 10020 w 10020"/>
              <a:gd name="connsiteY38" fmla="*/ 10045 h 10045"/>
              <a:gd name="connsiteX0" fmla="*/ 0 w 10020"/>
              <a:gd name="connsiteY0" fmla="*/ 10000 h 10045"/>
              <a:gd name="connsiteX1" fmla="*/ 15 w 10020"/>
              <a:gd name="connsiteY1" fmla="*/ 8684 h 10045"/>
              <a:gd name="connsiteX2" fmla="*/ 78 w 10020"/>
              <a:gd name="connsiteY2" fmla="*/ 8649 h 10045"/>
              <a:gd name="connsiteX3" fmla="*/ 436 w 10020"/>
              <a:gd name="connsiteY3" fmla="*/ 7442 h 10045"/>
              <a:gd name="connsiteX4" fmla="*/ 841 w 10020"/>
              <a:gd name="connsiteY4" fmla="*/ 5388 h 10045"/>
              <a:gd name="connsiteX5" fmla="*/ 1201 w 10020"/>
              <a:gd name="connsiteY5" fmla="*/ 3136 h 10045"/>
              <a:gd name="connsiteX6" fmla="*/ 1286 w 10020"/>
              <a:gd name="connsiteY6" fmla="*/ 2723 h 10045"/>
              <a:gd name="connsiteX7" fmla="*/ 1348 w 10020"/>
              <a:gd name="connsiteY7" fmla="*/ 2150 h 10045"/>
              <a:gd name="connsiteX8" fmla="*/ 1431 w 10020"/>
              <a:gd name="connsiteY8" fmla="*/ 1703 h 10045"/>
              <a:gd name="connsiteX9" fmla="*/ 1517 w 10020"/>
              <a:gd name="connsiteY9" fmla="*/ 1323 h 10045"/>
              <a:gd name="connsiteX10" fmla="*/ 1596 w 10020"/>
              <a:gd name="connsiteY10" fmla="*/ 896 h 10045"/>
              <a:gd name="connsiteX11" fmla="*/ 1705 w 10020"/>
              <a:gd name="connsiteY11" fmla="*/ 876 h 10045"/>
              <a:gd name="connsiteX12" fmla="*/ 1788 w 10020"/>
              <a:gd name="connsiteY12" fmla="*/ 448 h 10045"/>
              <a:gd name="connsiteX13" fmla="*/ 1870 w 10020"/>
              <a:gd name="connsiteY13" fmla="*/ 47 h 10045"/>
              <a:gd name="connsiteX14" fmla="*/ 1954 w 10020"/>
              <a:gd name="connsiteY14" fmla="*/ 0 h 10045"/>
              <a:gd name="connsiteX15" fmla="*/ 2045 w 10020"/>
              <a:gd name="connsiteY15" fmla="*/ 324 h 10045"/>
              <a:gd name="connsiteX16" fmla="*/ 2114 w 10020"/>
              <a:gd name="connsiteY16" fmla="*/ 669 h 10045"/>
              <a:gd name="connsiteX17" fmla="*/ 2178 w 10020"/>
              <a:gd name="connsiteY17" fmla="*/ 1219 h 10045"/>
              <a:gd name="connsiteX18" fmla="*/ 2246 w 10020"/>
              <a:gd name="connsiteY18" fmla="*/ 1894 h 10045"/>
              <a:gd name="connsiteX19" fmla="*/ 2312 w 10020"/>
              <a:gd name="connsiteY19" fmla="*/ 2447 h 10045"/>
              <a:gd name="connsiteX20" fmla="*/ 2398 w 10020"/>
              <a:gd name="connsiteY20" fmla="*/ 2978 h 10045"/>
              <a:gd name="connsiteX21" fmla="*/ 2512 w 10020"/>
              <a:gd name="connsiteY21" fmla="*/ 3494 h 10045"/>
              <a:gd name="connsiteX22" fmla="*/ 2599 w 10020"/>
              <a:gd name="connsiteY22" fmla="*/ 3791 h 10045"/>
              <a:gd name="connsiteX23" fmla="*/ 2668 w 10020"/>
              <a:gd name="connsiteY23" fmla="*/ 3942 h 10045"/>
              <a:gd name="connsiteX24" fmla="*/ 2772 w 10020"/>
              <a:gd name="connsiteY24" fmla="*/ 4080 h 10045"/>
              <a:gd name="connsiteX25" fmla="*/ 2836 w 10020"/>
              <a:gd name="connsiteY25" fmla="*/ 4045 h 10045"/>
              <a:gd name="connsiteX26" fmla="*/ 2900 w 10020"/>
              <a:gd name="connsiteY26" fmla="*/ 4011 h 10045"/>
              <a:gd name="connsiteX27" fmla="*/ 2988 w 10020"/>
              <a:gd name="connsiteY27" fmla="*/ 3997 h 10045"/>
              <a:gd name="connsiteX28" fmla="*/ 3097 w 10020"/>
              <a:gd name="connsiteY28" fmla="*/ 4494 h 10045"/>
              <a:gd name="connsiteX29" fmla="*/ 3188 w 10020"/>
              <a:gd name="connsiteY29" fmla="*/ 4837 h 10045"/>
              <a:gd name="connsiteX30" fmla="*/ 3419 w 10020"/>
              <a:gd name="connsiteY30" fmla="*/ 4994 h 10045"/>
              <a:gd name="connsiteX31" fmla="*/ 3643 w 10020"/>
              <a:gd name="connsiteY31" fmla="*/ 5065 h 10045"/>
              <a:gd name="connsiteX32" fmla="*/ 4036 w 10020"/>
              <a:gd name="connsiteY32" fmla="*/ 4689 h 10045"/>
              <a:gd name="connsiteX33" fmla="*/ 5009 w 10020"/>
              <a:gd name="connsiteY33" fmla="*/ 5501 h 10045"/>
              <a:gd name="connsiteX34" fmla="*/ 6815 w 10020"/>
              <a:gd name="connsiteY34" fmla="*/ 5373 h 10045"/>
              <a:gd name="connsiteX35" fmla="*/ 7611 w 10020"/>
              <a:gd name="connsiteY35" fmla="*/ 6094 h 10045"/>
              <a:gd name="connsiteX36" fmla="*/ 8538 w 10020"/>
              <a:gd name="connsiteY36" fmla="*/ 7900 h 10045"/>
              <a:gd name="connsiteX37" fmla="*/ 9746 w 10020"/>
              <a:gd name="connsiteY37" fmla="*/ 8821 h 10045"/>
              <a:gd name="connsiteX38" fmla="*/ 10020 w 10020"/>
              <a:gd name="connsiteY38" fmla="*/ 10045 h 10045"/>
              <a:gd name="connsiteX0" fmla="*/ 0 w 10020"/>
              <a:gd name="connsiteY0" fmla="*/ 10000 h 10045"/>
              <a:gd name="connsiteX1" fmla="*/ 15 w 10020"/>
              <a:gd name="connsiteY1" fmla="*/ 8684 h 10045"/>
              <a:gd name="connsiteX2" fmla="*/ 247 w 10020"/>
              <a:gd name="connsiteY2" fmla="*/ 8415 h 10045"/>
              <a:gd name="connsiteX3" fmla="*/ 436 w 10020"/>
              <a:gd name="connsiteY3" fmla="*/ 7442 h 10045"/>
              <a:gd name="connsiteX4" fmla="*/ 841 w 10020"/>
              <a:gd name="connsiteY4" fmla="*/ 5388 h 10045"/>
              <a:gd name="connsiteX5" fmla="*/ 1201 w 10020"/>
              <a:gd name="connsiteY5" fmla="*/ 3136 h 10045"/>
              <a:gd name="connsiteX6" fmla="*/ 1286 w 10020"/>
              <a:gd name="connsiteY6" fmla="*/ 2723 h 10045"/>
              <a:gd name="connsiteX7" fmla="*/ 1348 w 10020"/>
              <a:gd name="connsiteY7" fmla="*/ 2150 h 10045"/>
              <a:gd name="connsiteX8" fmla="*/ 1431 w 10020"/>
              <a:gd name="connsiteY8" fmla="*/ 1703 h 10045"/>
              <a:gd name="connsiteX9" fmla="*/ 1517 w 10020"/>
              <a:gd name="connsiteY9" fmla="*/ 1323 h 10045"/>
              <a:gd name="connsiteX10" fmla="*/ 1596 w 10020"/>
              <a:gd name="connsiteY10" fmla="*/ 896 h 10045"/>
              <a:gd name="connsiteX11" fmla="*/ 1705 w 10020"/>
              <a:gd name="connsiteY11" fmla="*/ 876 h 10045"/>
              <a:gd name="connsiteX12" fmla="*/ 1788 w 10020"/>
              <a:gd name="connsiteY12" fmla="*/ 448 h 10045"/>
              <a:gd name="connsiteX13" fmla="*/ 1870 w 10020"/>
              <a:gd name="connsiteY13" fmla="*/ 47 h 10045"/>
              <a:gd name="connsiteX14" fmla="*/ 1954 w 10020"/>
              <a:gd name="connsiteY14" fmla="*/ 0 h 10045"/>
              <a:gd name="connsiteX15" fmla="*/ 2045 w 10020"/>
              <a:gd name="connsiteY15" fmla="*/ 324 h 10045"/>
              <a:gd name="connsiteX16" fmla="*/ 2114 w 10020"/>
              <a:gd name="connsiteY16" fmla="*/ 669 h 10045"/>
              <a:gd name="connsiteX17" fmla="*/ 2178 w 10020"/>
              <a:gd name="connsiteY17" fmla="*/ 1219 h 10045"/>
              <a:gd name="connsiteX18" fmla="*/ 2246 w 10020"/>
              <a:gd name="connsiteY18" fmla="*/ 1894 h 10045"/>
              <a:gd name="connsiteX19" fmla="*/ 2312 w 10020"/>
              <a:gd name="connsiteY19" fmla="*/ 2447 h 10045"/>
              <a:gd name="connsiteX20" fmla="*/ 2398 w 10020"/>
              <a:gd name="connsiteY20" fmla="*/ 2978 h 10045"/>
              <a:gd name="connsiteX21" fmla="*/ 2512 w 10020"/>
              <a:gd name="connsiteY21" fmla="*/ 3494 h 10045"/>
              <a:gd name="connsiteX22" fmla="*/ 2599 w 10020"/>
              <a:gd name="connsiteY22" fmla="*/ 3791 h 10045"/>
              <a:gd name="connsiteX23" fmla="*/ 2668 w 10020"/>
              <a:gd name="connsiteY23" fmla="*/ 3942 h 10045"/>
              <a:gd name="connsiteX24" fmla="*/ 2772 w 10020"/>
              <a:gd name="connsiteY24" fmla="*/ 4080 h 10045"/>
              <a:gd name="connsiteX25" fmla="*/ 2836 w 10020"/>
              <a:gd name="connsiteY25" fmla="*/ 4045 h 10045"/>
              <a:gd name="connsiteX26" fmla="*/ 2900 w 10020"/>
              <a:gd name="connsiteY26" fmla="*/ 4011 h 10045"/>
              <a:gd name="connsiteX27" fmla="*/ 2988 w 10020"/>
              <a:gd name="connsiteY27" fmla="*/ 3997 h 10045"/>
              <a:gd name="connsiteX28" fmla="*/ 3097 w 10020"/>
              <a:gd name="connsiteY28" fmla="*/ 4494 h 10045"/>
              <a:gd name="connsiteX29" fmla="*/ 3188 w 10020"/>
              <a:gd name="connsiteY29" fmla="*/ 4837 h 10045"/>
              <a:gd name="connsiteX30" fmla="*/ 3419 w 10020"/>
              <a:gd name="connsiteY30" fmla="*/ 4994 h 10045"/>
              <a:gd name="connsiteX31" fmla="*/ 3643 w 10020"/>
              <a:gd name="connsiteY31" fmla="*/ 5065 h 10045"/>
              <a:gd name="connsiteX32" fmla="*/ 4036 w 10020"/>
              <a:gd name="connsiteY32" fmla="*/ 4689 h 10045"/>
              <a:gd name="connsiteX33" fmla="*/ 5009 w 10020"/>
              <a:gd name="connsiteY33" fmla="*/ 5501 h 10045"/>
              <a:gd name="connsiteX34" fmla="*/ 6815 w 10020"/>
              <a:gd name="connsiteY34" fmla="*/ 5373 h 10045"/>
              <a:gd name="connsiteX35" fmla="*/ 7611 w 10020"/>
              <a:gd name="connsiteY35" fmla="*/ 6094 h 10045"/>
              <a:gd name="connsiteX36" fmla="*/ 8538 w 10020"/>
              <a:gd name="connsiteY36" fmla="*/ 7900 h 10045"/>
              <a:gd name="connsiteX37" fmla="*/ 9746 w 10020"/>
              <a:gd name="connsiteY37" fmla="*/ 8821 h 10045"/>
              <a:gd name="connsiteX38" fmla="*/ 10020 w 10020"/>
              <a:gd name="connsiteY38" fmla="*/ 10045 h 10045"/>
              <a:gd name="connsiteX0" fmla="*/ 10 w 10030"/>
              <a:gd name="connsiteY0" fmla="*/ 11514 h 11559"/>
              <a:gd name="connsiteX1" fmla="*/ 8 w 10030"/>
              <a:gd name="connsiteY1" fmla="*/ 0 h 11559"/>
              <a:gd name="connsiteX2" fmla="*/ 257 w 10030"/>
              <a:gd name="connsiteY2" fmla="*/ 9929 h 11559"/>
              <a:gd name="connsiteX3" fmla="*/ 446 w 10030"/>
              <a:gd name="connsiteY3" fmla="*/ 8956 h 11559"/>
              <a:gd name="connsiteX4" fmla="*/ 851 w 10030"/>
              <a:gd name="connsiteY4" fmla="*/ 6902 h 11559"/>
              <a:gd name="connsiteX5" fmla="*/ 1211 w 10030"/>
              <a:gd name="connsiteY5" fmla="*/ 4650 h 11559"/>
              <a:gd name="connsiteX6" fmla="*/ 1296 w 10030"/>
              <a:gd name="connsiteY6" fmla="*/ 4237 h 11559"/>
              <a:gd name="connsiteX7" fmla="*/ 1358 w 10030"/>
              <a:gd name="connsiteY7" fmla="*/ 3664 h 11559"/>
              <a:gd name="connsiteX8" fmla="*/ 1441 w 10030"/>
              <a:gd name="connsiteY8" fmla="*/ 3217 h 11559"/>
              <a:gd name="connsiteX9" fmla="*/ 1527 w 10030"/>
              <a:gd name="connsiteY9" fmla="*/ 2837 h 11559"/>
              <a:gd name="connsiteX10" fmla="*/ 1606 w 10030"/>
              <a:gd name="connsiteY10" fmla="*/ 2410 h 11559"/>
              <a:gd name="connsiteX11" fmla="*/ 1715 w 10030"/>
              <a:gd name="connsiteY11" fmla="*/ 2390 h 11559"/>
              <a:gd name="connsiteX12" fmla="*/ 1798 w 10030"/>
              <a:gd name="connsiteY12" fmla="*/ 1962 h 11559"/>
              <a:gd name="connsiteX13" fmla="*/ 1880 w 10030"/>
              <a:gd name="connsiteY13" fmla="*/ 1561 h 11559"/>
              <a:gd name="connsiteX14" fmla="*/ 1964 w 10030"/>
              <a:gd name="connsiteY14" fmla="*/ 1514 h 11559"/>
              <a:gd name="connsiteX15" fmla="*/ 2055 w 10030"/>
              <a:gd name="connsiteY15" fmla="*/ 1838 h 11559"/>
              <a:gd name="connsiteX16" fmla="*/ 2124 w 10030"/>
              <a:gd name="connsiteY16" fmla="*/ 2183 h 11559"/>
              <a:gd name="connsiteX17" fmla="*/ 2188 w 10030"/>
              <a:gd name="connsiteY17" fmla="*/ 2733 h 11559"/>
              <a:gd name="connsiteX18" fmla="*/ 2256 w 10030"/>
              <a:gd name="connsiteY18" fmla="*/ 3408 h 11559"/>
              <a:gd name="connsiteX19" fmla="*/ 2322 w 10030"/>
              <a:gd name="connsiteY19" fmla="*/ 3961 h 11559"/>
              <a:gd name="connsiteX20" fmla="*/ 2408 w 10030"/>
              <a:gd name="connsiteY20" fmla="*/ 4492 h 11559"/>
              <a:gd name="connsiteX21" fmla="*/ 2522 w 10030"/>
              <a:gd name="connsiteY21" fmla="*/ 5008 h 11559"/>
              <a:gd name="connsiteX22" fmla="*/ 2609 w 10030"/>
              <a:gd name="connsiteY22" fmla="*/ 5305 h 11559"/>
              <a:gd name="connsiteX23" fmla="*/ 2678 w 10030"/>
              <a:gd name="connsiteY23" fmla="*/ 5456 h 11559"/>
              <a:gd name="connsiteX24" fmla="*/ 2782 w 10030"/>
              <a:gd name="connsiteY24" fmla="*/ 5594 h 11559"/>
              <a:gd name="connsiteX25" fmla="*/ 2846 w 10030"/>
              <a:gd name="connsiteY25" fmla="*/ 5559 h 11559"/>
              <a:gd name="connsiteX26" fmla="*/ 2910 w 10030"/>
              <a:gd name="connsiteY26" fmla="*/ 5525 h 11559"/>
              <a:gd name="connsiteX27" fmla="*/ 2998 w 10030"/>
              <a:gd name="connsiteY27" fmla="*/ 5511 h 11559"/>
              <a:gd name="connsiteX28" fmla="*/ 3107 w 10030"/>
              <a:gd name="connsiteY28" fmla="*/ 6008 h 11559"/>
              <a:gd name="connsiteX29" fmla="*/ 3198 w 10030"/>
              <a:gd name="connsiteY29" fmla="*/ 6351 h 11559"/>
              <a:gd name="connsiteX30" fmla="*/ 3429 w 10030"/>
              <a:gd name="connsiteY30" fmla="*/ 6508 h 11559"/>
              <a:gd name="connsiteX31" fmla="*/ 3653 w 10030"/>
              <a:gd name="connsiteY31" fmla="*/ 6579 h 11559"/>
              <a:gd name="connsiteX32" fmla="*/ 4046 w 10030"/>
              <a:gd name="connsiteY32" fmla="*/ 6203 h 11559"/>
              <a:gd name="connsiteX33" fmla="*/ 5019 w 10030"/>
              <a:gd name="connsiteY33" fmla="*/ 7015 h 11559"/>
              <a:gd name="connsiteX34" fmla="*/ 6825 w 10030"/>
              <a:gd name="connsiteY34" fmla="*/ 6887 h 11559"/>
              <a:gd name="connsiteX35" fmla="*/ 7621 w 10030"/>
              <a:gd name="connsiteY35" fmla="*/ 7608 h 11559"/>
              <a:gd name="connsiteX36" fmla="*/ 8548 w 10030"/>
              <a:gd name="connsiteY36" fmla="*/ 9414 h 11559"/>
              <a:gd name="connsiteX37" fmla="*/ 9756 w 10030"/>
              <a:gd name="connsiteY37" fmla="*/ 10335 h 11559"/>
              <a:gd name="connsiteX38" fmla="*/ 10030 w 10030"/>
              <a:gd name="connsiteY38" fmla="*/ 11559 h 11559"/>
              <a:gd name="connsiteX0" fmla="*/ 10 w 10030"/>
              <a:gd name="connsiteY0" fmla="*/ 11529 h 11574"/>
              <a:gd name="connsiteX1" fmla="*/ 8 w 10030"/>
              <a:gd name="connsiteY1" fmla="*/ 15 h 11574"/>
              <a:gd name="connsiteX2" fmla="*/ 446 w 10030"/>
              <a:gd name="connsiteY2" fmla="*/ 8971 h 11574"/>
              <a:gd name="connsiteX3" fmla="*/ 851 w 10030"/>
              <a:gd name="connsiteY3" fmla="*/ 6917 h 11574"/>
              <a:gd name="connsiteX4" fmla="*/ 1211 w 10030"/>
              <a:gd name="connsiteY4" fmla="*/ 4665 h 11574"/>
              <a:gd name="connsiteX5" fmla="*/ 1296 w 10030"/>
              <a:gd name="connsiteY5" fmla="*/ 4252 h 11574"/>
              <a:gd name="connsiteX6" fmla="*/ 1358 w 10030"/>
              <a:gd name="connsiteY6" fmla="*/ 3679 h 11574"/>
              <a:gd name="connsiteX7" fmla="*/ 1441 w 10030"/>
              <a:gd name="connsiteY7" fmla="*/ 3232 h 11574"/>
              <a:gd name="connsiteX8" fmla="*/ 1527 w 10030"/>
              <a:gd name="connsiteY8" fmla="*/ 2852 h 11574"/>
              <a:gd name="connsiteX9" fmla="*/ 1606 w 10030"/>
              <a:gd name="connsiteY9" fmla="*/ 2425 h 11574"/>
              <a:gd name="connsiteX10" fmla="*/ 1715 w 10030"/>
              <a:gd name="connsiteY10" fmla="*/ 2405 h 11574"/>
              <a:gd name="connsiteX11" fmla="*/ 1798 w 10030"/>
              <a:gd name="connsiteY11" fmla="*/ 1977 h 11574"/>
              <a:gd name="connsiteX12" fmla="*/ 1880 w 10030"/>
              <a:gd name="connsiteY12" fmla="*/ 1576 h 11574"/>
              <a:gd name="connsiteX13" fmla="*/ 1964 w 10030"/>
              <a:gd name="connsiteY13" fmla="*/ 1529 h 11574"/>
              <a:gd name="connsiteX14" fmla="*/ 2055 w 10030"/>
              <a:gd name="connsiteY14" fmla="*/ 1853 h 11574"/>
              <a:gd name="connsiteX15" fmla="*/ 2124 w 10030"/>
              <a:gd name="connsiteY15" fmla="*/ 2198 h 11574"/>
              <a:gd name="connsiteX16" fmla="*/ 2188 w 10030"/>
              <a:gd name="connsiteY16" fmla="*/ 2748 h 11574"/>
              <a:gd name="connsiteX17" fmla="*/ 2256 w 10030"/>
              <a:gd name="connsiteY17" fmla="*/ 3423 h 11574"/>
              <a:gd name="connsiteX18" fmla="*/ 2322 w 10030"/>
              <a:gd name="connsiteY18" fmla="*/ 3976 h 11574"/>
              <a:gd name="connsiteX19" fmla="*/ 2408 w 10030"/>
              <a:gd name="connsiteY19" fmla="*/ 4507 h 11574"/>
              <a:gd name="connsiteX20" fmla="*/ 2522 w 10030"/>
              <a:gd name="connsiteY20" fmla="*/ 5023 h 11574"/>
              <a:gd name="connsiteX21" fmla="*/ 2609 w 10030"/>
              <a:gd name="connsiteY21" fmla="*/ 5320 h 11574"/>
              <a:gd name="connsiteX22" fmla="*/ 2678 w 10030"/>
              <a:gd name="connsiteY22" fmla="*/ 5471 h 11574"/>
              <a:gd name="connsiteX23" fmla="*/ 2782 w 10030"/>
              <a:gd name="connsiteY23" fmla="*/ 5609 h 11574"/>
              <a:gd name="connsiteX24" fmla="*/ 2846 w 10030"/>
              <a:gd name="connsiteY24" fmla="*/ 5574 h 11574"/>
              <a:gd name="connsiteX25" fmla="*/ 2910 w 10030"/>
              <a:gd name="connsiteY25" fmla="*/ 5540 h 11574"/>
              <a:gd name="connsiteX26" fmla="*/ 2998 w 10030"/>
              <a:gd name="connsiteY26" fmla="*/ 5526 h 11574"/>
              <a:gd name="connsiteX27" fmla="*/ 3107 w 10030"/>
              <a:gd name="connsiteY27" fmla="*/ 6023 h 11574"/>
              <a:gd name="connsiteX28" fmla="*/ 3198 w 10030"/>
              <a:gd name="connsiteY28" fmla="*/ 6366 h 11574"/>
              <a:gd name="connsiteX29" fmla="*/ 3429 w 10030"/>
              <a:gd name="connsiteY29" fmla="*/ 6523 h 11574"/>
              <a:gd name="connsiteX30" fmla="*/ 3653 w 10030"/>
              <a:gd name="connsiteY30" fmla="*/ 6594 h 11574"/>
              <a:gd name="connsiteX31" fmla="*/ 4046 w 10030"/>
              <a:gd name="connsiteY31" fmla="*/ 6218 h 11574"/>
              <a:gd name="connsiteX32" fmla="*/ 5019 w 10030"/>
              <a:gd name="connsiteY32" fmla="*/ 7030 h 11574"/>
              <a:gd name="connsiteX33" fmla="*/ 6825 w 10030"/>
              <a:gd name="connsiteY33" fmla="*/ 6902 h 11574"/>
              <a:gd name="connsiteX34" fmla="*/ 7621 w 10030"/>
              <a:gd name="connsiteY34" fmla="*/ 7623 h 11574"/>
              <a:gd name="connsiteX35" fmla="*/ 8548 w 10030"/>
              <a:gd name="connsiteY35" fmla="*/ 9429 h 11574"/>
              <a:gd name="connsiteX36" fmla="*/ 9756 w 10030"/>
              <a:gd name="connsiteY36" fmla="*/ 10350 h 11574"/>
              <a:gd name="connsiteX37" fmla="*/ 10030 w 10030"/>
              <a:gd name="connsiteY37" fmla="*/ 11574 h 11574"/>
              <a:gd name="connsiteX0" fmla="*/ 10 w 10030"/>
              <a:gd name="connsiteY0" fmla="*/ 11529 h 11574"/>
              <a:gd name="connsiteX1" fmla="*/ 8 w 10030"/>
              <a:gd name="connsiteY1" fmla="*/ 15 h 11574"/>
              <a:gd name="connsiteX2" fmla="*/ 446 w 10030"/>
              <a:gd name="connsiteY2" fmla="*/ 8971 h 11574"/>
              <a:gd name="connsiteX3" fmla="*/ 1211 w 10030"/>
              <a:gd name="connsiteY3" fmla="*/ 4665 h 11574"/>
              <a:gd name="connsiteX4" fmla="*/ 1296 w 10030"/>
              <a:gd name="connsiteY4" fmla="*/ 4252 h 11574"/>
              <a:gd name="connsiteX5" fmla="*/ 1358 w 10030"/>
              <a:gd name="connsiteY5" fmla="*/ 3679 h 11574"/>
              <a:gd name="connsiteX6" fmla="*/ 1441 w 10030"/>
              <a:gd name="connsiteY6" fmla="*/ 3232 h 11574"/>
              <a:gd name="connsiteX7" fmla="*/ 1527 w 10030"/>
              <a:gd name="connsiteY7" fmla="*/ 2852 h 11574"/>
              <a:gd name="connsiteX8" fmla="*/ 1606 w 10030"/>
              <a:gd name="connsiteY8" fmla="*/ 2425 h 11574"/>
              <a:gd name="connsiteX9" fmla="*/ 1715 w 10030"/>
              <a:gd name="connsiteY9" fmla="*/ 2405 h 11574"/>
              <a:gd name="connsiteX10" fmla="*/ 1798 w 10030"/>
              <a:gd name="connsiteY10" fmla="*/ 1977 h 11574"/>
              <a:gd name="connsiteX11" fmla="*/ 1880 w 10030"/>
              <a:gd name="connsiteY11" fmla="*/ 1576 h 11574"/>
              <a:gd name="connsiteX12" fmla="*/ 1964 w 10030"/>
              <a:gd name="connsiteY12" fmla="*/ 1529 h 11574"/>
              <a:gd name="connsiteX13" fmla="*/ 2055 w 10030"/>
              <a:gd name="connsiteY13" fmla="*/ 1853 h 11574"/>
              <a:gd name="connsiteX14" fmla="*/ 2124 w 10030"/>
              <a:gd name="connsiteY14" fmla="*/ 2198 h 11574"/>
              <a:gd name="connsiteX15" fmla="*/ 2188 w 10030"/>
              <a:gd name="connsiteY15" fmla="*/ 2748 h 11574"/>
              <a:gd name="connsiteX16" fmla="*/ 2256 w 10030"/>
              <a:gd name="connsiteY16" fmla="*/ 3423 h 11574"/>
              <a:gd name="connsiteX17" fmla="*/ 2322 w 10030"/>
              <a:gd name="connsiteY17" fmla="*/ 3976 h 11574"/>
              <a:gd name="connsiteX18" fmla="*/ 2408 w 10030"/>
              <a:gd name="connsiteY18" fmla="*/ 4507 h 11574"/>
              <a:gd name="connsiteX19" fmla="*/ 2522 w 10030"/>
              <a:gd name="connsiteY19" fmla="*/ 5023 h 11574"/>
              <a:gd name="connsiteX20" fmla="*/ 2609 w 10030"/>
              <a:gd name="connsiteY20" fmla="*/ 5320 h 11574"/>
              <a:gd name="connsiteX21" fmla="*/ 2678 w 10030"/>
              <a:gd name="connsiteY21" fmla="*/ 5471 h 11574"/>
              <a:gd name="connsiteX22" fmla="*/ 2782 w 10030"/>
              <a:gd name="connsiteY22" fmla="*/ 5609 h 11574"/>
              <a:gd name="connsiteX23" fmla="*/ 2846 w 10030"/>
              <a:gd name="connsiteY23" fmla="*/ 5574 h 11574"/>
              <a:gd name="connsiteX24" fmla="*/ 2910 w 10030"/>
              <a:gd name="connsiteY24" fmla="*/ 5540 h 11574"/>
              <a:gd name="connsiteX25" fmla="*/ 2998 w 10030"/>
              <a:gd name="connsiteY25" fmla="*/ 5526 h 11574"/>
              <a:gd name="connsiteX26" fmla="*/ 3107 w 10030"/>
              <a:gd name="connsiteY26" fmla="*/ 6023 h 11574"/>
              <a:gd name="connsiteX27" fmla="*/ 3198 w 10030"/>
              <a:gd name="connsiteY27" fmla="*/ 6366 h 11574"/>
              <a:gd name="connsiteX28" fmla="*/ 3429 w 10030"/>
              <a:gd name="connsiteY28" fmla="*/ 6523 h 11574"/>
              <a:gd name="connsiteX29" fmla="*/ 3653 w 10030"/>
              <a:gd name="connsiteY29" fmla="*/ 6594 h 11574"/>
              <a:gd name="connsiteX30" fmla="*/ 4046 w 10030"/>
              <a:gd name="connsiteY30" fmla="*/ 6218 h 11574"/>
              <a:gd name="connsiteX31" fmla="*/ 5019 w 10030"/>
              <a:gd name="connsiteY31" fmla="*/ 7030 h 11574"/>
              <a:gd name="connsiteX32" fmla="*/ 6825 w 10030"/>
              <a:gd name="connsiteY32" fmla="*/ 6902 h 11574"/>
              <a:gd name="connsiteX33" fmla="*/ 7621 w 10030"/>
              <a:gd name="connsiteY33" fmla="*/ 7623 h 11574"/>
              <a:gd name="connsiteX34" fmla="*/ 8548 w 10030"/>
              <a:gd name="connsiteY34" fmla="*/ 9429 h 11574"/>
              <a:gd name="connsiteX35" fmla="*/ 9756 w 10030"/>
              <a:gd name="connsiteY35" fmla="*/ 10350 h 11574"/>
              <a:gd name="connsiteX36" fmla="*/ 10030 w 10030"/>
              <a:gd name="connsiteY36" fmla="*/ 11574 h 11574"/>
              <a:gd name="connsiteX0" fmla="*/ 10 w 10030"/>
              <a:gd name="connsiteY0" fmla="*/ 11680 h 11725"/>
              <a:gd name="connsiteX1" fmla="*/ 8 w 10030"/>
              <a:gd name="connsiteY1" fmla="*/ 166 h 11725"/>
              <a:gd name="connsiteX2" fmla="*/ 1211 w 10030"/>
              <a:gd name="connsiteY2" fmla="*/ 4816 h 11725"/>
              <a:gd name="connsiteX3" fmla="*/ 1296 w 10030"/>
              <a:gd name="connsiteY3" fmla="*/ 4403 h 11725"/>
              <a:gd name="connsiteX4" fmla="*/ 1358 w 10030"/>
              <a:gd name="connsiteY4" fmla="*/ 3830 h 11725"/>
              <a:gd name="connsiteX5" fmla="*/ 1441 w 10030"/>
              <a:gd name="connsiteY5" fmla="*/ 3383 h 11725"/>
              <a:gd name="connsiteX6" fmla="*/ 1527 w 10030"/>
              <a:gd name="connsiteY6" fmla="*/ 3003 h 11725"/>
              <a:gd name="connsiteX7" fmla="*/ 1606 w 10030"/>
              <a:gd name="connsiteY7" fmla="*/ 2576 h 11725"/>
              <a:gd name="connsiteX8" fmla="*/ 1715 w 10030"/>
              <a:gd name="connsiteY8" fmla="*/ 2556 h 11725"/>
              <a:gd name="connsiteX9" fmla="*/ 1798 w 10030"/>
              <a:gd name="connsiteY9" fmla="*/ 2128 h 11725"/>
              <a:gd name="connsiteX10" fmla="*/ 1880 w 10030"/>
              <a:gd name="connsiteY10" fmla="*/ 1727 h 11725"/>
              <a:gd name="connsiteX11" fmla="*/ 1964 w 10030"/>
              <a:gd name="connsiteY11" fmla="*/ 1680 h 11725"/>
              <a:gd name="connsiteX12" fmla="*/ 2055 w 10030"/>
              <a:gd name="connsiteY12" fmla="*/ 2004 h 11725"/>
              <a:gd name="connsiteX13" fmla="*/ 2124 w 10030"/>
              <a:gd name="connsiteY13" fmla="*/ 2349 h 11725"/>
              <a:gd name="connsiteX14" fmla="*/ 2188 w 10030"/>
              <a:gd name="connsiteY14" fmla="*/ 2899 h 11725"/>
              <a:gd name="connsiteX15" fmla="*/ 2256 w 10030"/>
              <a:gd name="connsiteY15" fmla="*/ 3574 h 11725"/>
              <a:gd name="connsiteX16" fmla="*/ 2322 w 10030"/>
              <a:gd name="connsiteY16" fmla="*/ 4127 h 11725"/>
              <a:gd name="connsiteX17" fmla="*/ 2408 w 10030"/>
              <a:gd name="connsiteY17" fmla="*/ 4658 h 11725"/>
              <a:gd name="connsiteX18" fmla="*/ 2522 w 10030"/>
              <a:gd name="connsiteY18" fmla="*/ 5174 h 11725"/>
              <a:gd name="connsiteX19" fmla="*/ 2609 w 10030"/>
              <a:gd name="connsiteY19" fmla="*/ 5471 h 11725"/>
              <a:gd name="connsiteX20" fmla="*/ 2678 w 10030"/>
              <a:gd name="connsiteY20" fmla="*/ 5622 h 11725"/>
              <a:gd name="connsiteX21" fmla="*/ 2782 w 10030"/>
              <a:gd name="connsiteY21" fmla="*/ 5760 h 11725"/>
              <a:gd name="connsiteX22" fmla="*/ 2846 w 10030"/>
              <a:gd name="connsiteY22" fmla="*/ 5725 h 11725"/>
              <a:gd name="connsiteX23" fmla="*/ 2910 w 10030"/>
              <a:gd name="connsiteY23" fmla="*/ 5691 h 11725"/>
              <a:gd name="connsiteX24" fmla="*/ 2998 w 10030"/>
              <a:gd name="connsiteY24" fmla="*/ 5677 h 11725"/>
              <a:gd name="connsiteX25" fmla="*/ 3107 w 10030"/>
              <a:gd name="connsiteY25" fmla="*/ 6174 h 11725"/>
              <a:gd name="connsiteX26" fmla="*/ 3198 w 10030"/>
              <a:gd name="connsiteY26" fmla="*/ 6517 h 11725"/>
              <a:gd name="connsiteX27" fmla="*/ 3429 w 10030"/>
              <a:gd name="connsiteY27" fmla="*/ 6674 h 11725"/>
              <a:gd name="connsiteX28" fmla="*/ 3653 w 10030"/>
              <a:gd name="connsiteY28" fmla="*/ 6745 h 11725"/>
              <a:gd name="connsiteX29" fmla="*/ 4046 w 10030"/>
              <a:gd name="connsiteY29" fmla="*/ 6369 h 11725"/>
              <a:gd name="connsiteX30" fmla="*/ 5019 w 10030"/>
              <a:gd name="connsiteY30" fmla="*/ 7181 h 11725"/>
              <a:gd name="connsiteX31" fmla="*/ 6825 w 10030"/>
              <a:gd name="connsiteY31" fmla="*/ 7053 h 11725"/>
              <a:gd name="connsiteX32" fmla="*/ 7621 w 10030"/>
              <a:gd name="connsiteY32" fmla="*/ 7774 h 11725"/>
              <a:gd name="connsiteX33" fmla="*/ 8548 w 10030"/>
              <a:gd name="connsiteY33" fmla="*/ 9580 h 11725"/>
              <a:gd name="connsiteX34" fmla="*/ 9756 w 10030"/>
              <a:gd name="connsiteY34" fmla="*/ 10501 h 11725"/>
              <a:gd name="connsiteX35" fmla="*/ 10030 w 10030"/>
              <a:gd name="connsiteY35" fmla="*/ 11725 h 11725"/>
              <a:gd name="connsiteX0" fmla="*/ 10 w 10030"/>
              <a:gd name="connsiteY0" fmla="*/ 11708 h 11753"/>
              <a:gd name="connsiteX1" fmla="*/ 8 w 10030"/>
              <a:gd name="connsiteY1" fmla="*/ 194 h 11753"/>
              <a:gd name="connsiteX2" fmla="*/ 1296 w 10030"/>
              <a:gd name="connsiteY2" fmla="*/ 4431 h 11753"/>
              <a:gd name="connsiteX3" fmla="*/ 1358 w 10030"/>
              <a:gd name="connsiteY3" fmla="*/ 3858 h 11753"/>
              <a:gd name="connsiteX4" fmla="*/ 1441 w 10030"/>
              <a:gd name="connsiteY4" fmla="*/ 3411 h 11753"/>
              <a:gd name="connsiteX5" fmla="*/ 1527 w 10030"/>
              <a:gd name="connsiteY5" fmla="*/ 3031 h 11753"/>
              <a:gd name="connsiteX6" fmla="*/ 1606 w 10030"/>
              <a:gd name="connsiteY6" fmla="*/ 2604 h 11753"/>
              <a:gd name="connsiteX7" fmla="*/ 1715 w 10030"/>
              <a:gd name="connsiteY7" fmla="*/ 2584 h 11753"/>
              <a:gd name="connsiteX8" fmla="*/ 1798 w 10030"/>
              <a:gd name="connsiteY8" fmla="*/ 2156 h 11753"/>
              <a:gd name="connsiteX9" fmla="*/ 1880 w 10030"/>
              <a:gd name="connsiteY9" fmla="*/ 1755 h 11753"/>
              <a:gd name="connsiteX10" fmla="*/ 1964 w 10030"/>
              <a:gd name="connsiteY10" fmla="*/ 1708 h 11753"/>
              <a:gd name="connsiteX11" fmla="*/ 2055 w 10030"/>
              <a:gd name="connsiteY11" fmla="*/ 2032 h 11753"/>
              <a:gd name="connsiteX12" fmla="*/ 2124 w 10030"/>
              <a:gd name="connsiteY12" fmla="*/ 2377 h 11753"/>
              <a:gd name="connsiteX13" fmla="*/ 2188 w 10030"/>
              <a:gd name="connsiteY13" fmla="*/ 2927 h 11753"/>
              <a:gd name="connsiteX14" fmla="*/ 2256 w 10030"/>
              <a:gd name="connsiteY14" fmla="*/ 3602 h 11753"/>
              <a:gd name="connsiteX15" fmla="*/ 2322 w 10030"/>
              <a:gd name="connsiteY15" fmla="*/ 4155 h 11753"/>
              <a:gd name="connsiteX16" fmla="*/ 2408 w 10030"/>
              <a:gd name="connsiteY16" fmla="*/ 4686 h 11753"/>
              <a:gd name="connsiteX17" fmla="*/ 2522 w 10030"/>
              <a:gd name="connsiteY17" fmla="*/ 5202 h 11753"/>
              <a:gd name="connsiteX18" fmla="*/ 2609 w 10030"/>
              <a:gd name="connsiteY18" fmla="*/ 5499 h 11753"/>
              <a:gd name="connsiteX19" fmla="*/ 2678 w 10030"/>
              <a:gd name="connsiteY19" fmla="*/ 5650 h 11753"/>
              <a:gd name="connsiteX20" fmla="*/ 2782 w 10030"/>
              <a:gd name="connsiteY20" fmla="*/ 5788 h 11753"/>
              <a:gd name="connsiteX21" fmla="*/ 2846 w 10030"/>
              <a:gd name="connsiteY21" fmla="*/ 5753 h 11753"/>
              <a:gd name="connsiteX22" fmla="*/ 2910 w 10030"/>
              <a:gd name="connsiteY22" fmla="*/ 5719 h 11753"/>
              <a:gd name="connsiteX23" fmla="*/ 2998 w 10030"/>
              <a:gd name="connsiteY23" fmla="*/ 5705 h 11753"/>
              <a:gd name="connsiteX24" fmla="*/ 3107 w 10030"/>
              <a:gd name="connsiteY24" fmla="*/ 6202 h 11753"/>
              <a:gd name="connsiteX25" fmla="*/ 3198 w 10030"/>
              <a:gd name="connsiteY25" fmla="*/ 6545 h 11753"/>
              <a:gd name="connsiteX26" fmla="*/ 3429 w 10030"/>
              <a:gd name="connsiteY26" fmla="*/ 6702 h 11753"/>
              <a:gd name="connsiteX27" fmla="*/ 3653 w 10030"/>
              <a:gd name="connsiteY27" fmla="*/ 6773 h 11753"/>
              <a:gd name="connsiteX28" fmla="*/ 4046 w 10030"/>
              <a:gd name="connsiteY28" fmla="*/ 6397 h 11753"/>
              <a:gd name="connsiteX29" fmla="*/ 5019 w 10030"/>
              <a:gd name="connsiteY29" fmla="*/ 7209 h 11753"/>
              <a:gd name="connsiteX30" fmla="*/ 6825 w 10030"/>
              <a:gd name="connsiteY30" fmla="*/ 7081 h 11753"/>
              <a:gd name="connsiteX31" fmla="*/ 7621 w 10030"/>
              <a:gd name="connsiteY31" fmla="*/ 7802 h 11753"/>
              <a:gd name="connsiteX32" fmla="*/ 8548 w 10030"/>
              <a:gd name="connsiteY32" fmla="*/ 9608 h 11753"/>
              <a:gd name="connsiteX33" fmla="*/ 9756 w 10030"/>
              <a:gd name="connsiteY33" fmla="*/ 10529 h 11753"/>
              <a:gd name="connsiteX34" fmla="*/ 10030 w 10030"/>
              <a:gd name="connsiteY34" fmla="*/ 11753 h 11753"/>
              <a:gd name="connsiteX0" fmla="*/ 10 w 10030"/>
              <a:gd name="connsiteY0" fmla="*/ 10000 h 10045"/>
              <a:gd name="connsiteX1" fmla="*/ 8 w 10030"/>
              <a:gd name="connsiteY1" fmla="*/ 2882 h 10045"/>
              <a:gd name="connsiteX2" fmla="*/ 1296 w 10030"/>
              <a:gd name="connsiteY2" fmla="*/ 2723 h 10045"/>
              <a:gd name="connsiteX3" fmla="*/ 1358 w 10030"/>
              <a:gd name="connsiteY3" fmla="*/ 2150 h 10045"/>
              <a:gd name="connsiteX4" fmla="*/ 1441 w 10030"/>
              <a:gd name="connsiteY4" fmla="*/ 1703 h 10045"/>
              <a:gd name="connsiteX5" fmla="*/ 1527 w 10030"/>
              <a:gd name="connsiteY5" fmla="*/ 1323 h 10045"/>
              <a:gd name="connsiteX6" fmla="*/ 1606 w 10030"/>
              <a:gd name="connsiteY6" fmla="*/ 896 h 10045"/>
              <a:gd name="connsiteX7" fmla="*/ 1715 w 10030"/>
              <a:gd name="connsiteY7" fmla="*/ 876 h 10045"/>
              <a:gd name="connsiteX8" fmla="*/ 1798 w 10030"/>
              <a:gd name="connsiteY8" fmla="*/ 448 h 10045"/>
              <a:gd name="connsiteX9" fmla="*/ 1880 w 10030"/>
              <a:gd name="connsiteY9" fmla="*/ 47 h 10045"/>
              <a:gd name="connsiteX10" fmla="*/ 1964 w 10030"/>
              <a:gd name="connsiteY10" fmla="*/ 0 h 10045"/>
              <a:gd name="connsiteX11" fmla="*/ 2055 w 10030"/>
              <a:gd name="connsiteY11" fmla="*/ 324 h 10045"/>
              <a:gd name="connsiteX12" fmla="*/ 2124 w 10030"/>
              <a:gd name="connsiteY12" fmla="*/ 669 h 10045"/>
              <a:gd name="connsiteX13" fmla="*/ 2188 w 10030"/>
              <a:gd name="connsiteY13" fmla="*/ 1219 h 10045"/>
              <a:gd name="connsiteX14" fmla="*/ 2256 w 10030"/>
              <a:gd name="connsiteY14" fmla="*/ 1894 h 10045"/>
              <a:gd name="connsiteX15" fmla="*/ 2322 w 10030"/>
              <a:gd name="connsiteY15" fmla="*/ 2447 h 10045"/>
              <a:gd name="connsiteX16" fmla="*/ 2408 w 10030"/>
              <a:gd name="connsiteY16" fmla="*/ 2978 h 10045"/>
              <a:gd name="connsiteX17" fmla="*/ 2522 w 10030"/>
              <a:gd name="connsiteY17" fmla="*/ 3494 h 10045"/>
              <a:gd name="connsiteX18" fmla="*/ 2609 w 10030"/>
              <a:gd name="connsiteY18" fmla="*/ 3791 h 10045"/>
              <a:gd name="connsiteX19" fmla="*/ 2678 w 10030"/>
              <a:gd name="connsiteY19" fmla="*/ 3942 h 10045"/>
              <a:gd name="connsiteX20" fmla="*/ 2782 w 10030"/>
              <a:gd name="connsiteY20" fmla="*/ 4080 h 10045"/>
              <a:gd name="connsiteX21" fmla="*/ 2846 w 10030"/>
              <a:gd name="connsiteY21" fmla="*/ 4045 h 10045"/>
              <a:gd name="connsiteX22" fmla="*/ 2910 w 10030"/>
              <a:gd name="connsiteY22" fmla="*/ 4011 h 10045"/>
              <a:gd name="connsiteX23" fmla="*/ 2998 w 10030"/>
              <a:gd name="connsiteY23" fmla="*/ 3997 h 10045"/>
              <a:gd name="connsiteX24" fmla="*/ 3107 w 10030"/>
              <a:gd name="connsiteY24" fmla="*/ 4494 h 10045"/>
              <a:gd name="connsiteX25" fmla="*/ 3198 w 10030"/>
              <a:gd name="connsiteY25" fmla="*/ 4837 h 10045"/>
              <a:gd name="connsiteX26" fmla="*/ 3429 w 10030"/>
              <a:gd name="connsiteY26" fmla="*/ 4994 h 10045"/>
              <a:gd name="connsiteX27" fmla="*/ 3653 w 10030"/>
              <a:gd name="connsiteY27" fmla="*/ 5065 h 10045"/>
              <a:gd name="connsiteX28" fmla="*/ 4046 w 10030"/>
              <a:gd name="connsiteY28" fmla="*/ 4689 h 10045"/>
              <a:gd name="connsiteX29" fmla="*/ 5019 w 10030"/>
              <a:gd name="connsiteY29" fmla="*/ 5501 h 10045"/>
              <a:gd name="connsiteX30" fmla="*/ 6825 w 10030"/>
              <a:gd name="connsiteY30" fmla="*/ 5373 h 10045"/>
              <a:gd name="connsiteX31" fmla="*/ 7621 w 10030"/>
              <a:gd name="connsiteY31" fmla="*/ 6094 h 10045"/>
              <a:gd name="connsiteX32" fmla="*/ 8548 w 10030"/>
              <a:gd name="connsiteY32" fmla="*/ 7900 h 10045"/>
              <a:gd name="connsiteX33" fmla="*/ 9756 w 10030"/>
              <a:gd name="connsiteY33" fmla="*/ 8821 h 10045"/>
              <a:gd name="connsiteX34" fmla="*/ 10030 w 10030"/>
              <a:gd name="connsiteY34" fmla="*/ 10045 h 10045"/>
              <a:gd name="connsiteX0" fmla="*/ 10 w 10030"/>
              <a:gd name="connsiteY0" fmla="*/ 10000 h 10045"/>
              <a:gd name="connsiteX1" fmla="*/ 8 w 10030"/>
              <a:gd name="connsiteY1" fmla="*/ 2882 h 10045"/>
              <a:gd name="connsiteX2" fmla="*/ 809 w 10030"/>
              <a:gd name="connsiteY2" fmla="*/ 2137 h 10045"/>
              <a:gd name="connsiteX3" fmla="*/ 1296 w 10030"/>
              <a:gd name="connsiteY3" fmla="*/ 2723 h 10045"/>
              <a:gd name="connsiteX4" fmla="*/ 1358 w 10030"/>
              <a:gd name="connsiteY4" fmla="*/ 2150 h 10045"/>
              <a:gd name="connsiteX5" fmla="*/ 1441 w 10030"/>
              <a:gd name="connsiteY5" fmla="*/ 1703 h 10045"/>
              <a:gd name="connsiteX6" fmla="*/ 1527 w 10030"/>
              <a:gd name="connsiteY6" fmla="*/ 1323 h 10045"/>
              <a:gd name="connsiteX7" fmla="*/ 1606 w 10030"/>
              <a:gd name="connsiteY7" fmla="*/ 896 h 10045"/>
              <a:gd name="connsiteX8" fmla="*/ 1715 w 10030"/>
              <a:gd name="connsiteY8" fmla="*/ 876 h 10045"/>
              <a:gd name="connsiteX9" fmla="*/ 1798 w 10030"/>
              <a:gd name="connsiteY9" fmla="*/ 448 h 10045"/>
              <a:gd name="connsiteX10" fmla="*/ 1880 w 10030"/>
              <a:gd name="connsiteY10" fmla="*/ 47 h 10045"/>
              <a:gd name="connsiteX11" fmla="*/ 1964 w 10030"/>
              <a:gd name="connsiteY11" fmla="*/ 0 h 10045"/>
              <a:gd name="connsiteX12" fmla="*/ 2055 w 10030"/>
              <a:gd name="connsiteY12" fmla="*/ 324 h 10045"/>
              <a:gd name="connsiteX13" fmla="*/ 2124 w 10030"/>
              <a:gd name="connsiteY13" fmla="*/ 669 h 10045"/>
              <a:gd name="connsiteX14" fmla="*/ 2188 w 10030"/>
              <a:gd name="connsiteY14" fmla="*/ 1219 h 10045"/>
              <a:gd name="connsiteX15" fmla="*/ 2256 w 10030"/>
              <a:gd name="connsiteY15" fmla="*/ 1894 h 10045"/>
              <a:gd name="connsiteX16" fmla="*/ 2322 w 10030"/>
              <a:gd name="connsiteY16" fmla="*/ 2447 h 10045"/>
              <a:gd name="connsiteX17" fmla="*/ 2408 w 10030"/>
              <a:gd name="connsiteY17" fmla="*/ 2978 h 10045"/>
              <a:gd name="connsiteX18" fmla="*/ 2522 w 10030"/>
              <a:gd name="connsiteY18" fmla="*/ 3494 h 10045"/>
              <a:gd name="connsiteX19" fmla="*/ 2609 w 10030"/>
              <a:gd name="connsiteY19" fmla="*/ 3791 h 10045"/>
              <a:gd name="connsiteX20" fmla="*/ 2678 w 10030"/>
              <a:gd name="connsiteY20" fmla="*/ 3942 h 10045"/>
              <a:gd name="connsiteX21" fmla="*/ 2782 w 10030"/>
              <a:gd name="connsiteY21" fmla="*/ 4080 h 10045"/>
              <a:gd name="connsiteX22" fmla="*/ 2846 w 10030"/>
              <a:gd name="connsiteY22" fmla="*/ 4045 h 10045"/>
              <a:gd name="connsiteX23" fmla="*/ 2910 w 10030"/>
              <a:gd name="connsiteY23" fmla="*/ 4011 h 10045"/>
              <a:gd name="connsiteX24" fmla="*/ 2998 w 10030"/>
              <a:gd name="connsiteY24" fmla="*/ 3997 h 10045"/>
              <a:gd name="connsiteX25" fmla="*/ 3107 w 10030"/>
              <a:gd name="connsiteY25" fmla="*/ 4494 h 10045"/>
              <a:gd name="connsiteX26" fmla="*/ 3198 w 10030"/>
              <a:gd name="connsiteY26" fmla="*/ 4837 h 10045"/>
              <a:gd name="connsiteX27" fmla="*/ 3429 w 10030"/>
              <a:gd name="connsiteY27" fmla="*/ 4994 h 10045"/>
              <a:gd name="connsiteX28" fmla="*/ 3653 w 10030"/>
              <a:gd name="connsiteY28" fmla="*/ 5065 h 10045"/>
              <a:gd name="connsiteX29" fmla="*/ 4046 w 10030"/>
              <a:gd name="connsiteY29" fmla="*/ 4689 h 10045"/>
              <a:gd name="connsiteX30" fmla="*/ 5019 w 10030"/>
              <a:gd name="connsiteY30" fmla="*/ 5501 h 10045"/>
              <a:gd name="connsiteX31" fmla="*/ 6825 w 10030"/>
              <a:gd name="connsiteY31" fmla="*/ 5373 h 10045"/>
              <a:gd name="connsiteX32" fmla="*/ 7621 w 10030"/>
              <a:gd name="connsiteY32" fmla="*/ 6094 h 10045"/>
              <a:gd name="connsiteX33" fmla="*/ 8548 w 10030"/>
              <a:gd name="connsiteY33" fmla="*/ 7900 h 10045"/>
              <a:gd name="connsiteX34" fmla="*/ 9756 w 10030"/>
              <a:gd name="connsiteY34" fmla="*/ 8821 h 10045"/>
              <a:gd name="connsiteX35" fmla="*/ 10030 w 10030"/>
              <a:gd name="connsiteY35" fmla="*/ 10045 h 10045"/>
              <a:gd name="connsiteX0" fmla="*/ 10 w 10030"/>
              <a:gd name="connsiteY0" fmla="*/ 10000 h 10045"/>
              <a:gd name="connsiteX1" fmla="*/ 8 w 10030"/>
              <a:gd name="connsiteY1" fmla="*/ 2882 h 10045"/>
              <a:gd name="connsiteX2" fmla="*/ 809 w 10030"/>
              <a:gd name="connsiteY2" fmla="*/ 2137 h 10045"/>
              <a:gd name="connsiteX3" fmla="*/ 1296 w 10030"/>
              <a:gd name="connsiteY3" fmla="*/ 2723 h 10045"/>
              <a:gd name="connsiteX4" fmla="*/ 1358 w 10030"/>
              <a:gd name="connsiteY4" fmla="*/ 2150 h 10045"/>
              <a:gd name="connsiteX5" fmla="*/ 1441 w 10030"/>
              <a:gd name="connsiteY5" fmla="*/ 1703 h 10045"/>
              <a:gd name="connsiteX6" fmla="*/ 1527 w 10030"/>
              <a:gd name="connsiteY6" fmla="*/ 1323 h 10045"/>
              <a:gd name="connsiteX7" fmla="*/ 1606 w 10030"/>
              <a:gd name="connsiteY7" fmla="*/ 896 h 10045"/>
              <a:gd name="connsiteX8" fmla="*/ 1715 w 10030"/>
              <a:gd name="connsiteY8" fmla="*/ 876 h 10045"/>
              <a:gd name="connsiteX9" fmla="*/ 1798 w 10030"/>
              <a:gd name="connsiteY9" fmla="*/ 448 h 10045"/>
              <a:gd name="connsiteX10" fmla="*/ 1880 w 10030"/>
              <a:gd name="connsiteY10" fmla="*/ 47 h 10045"/>
              <a:gd name="connsiteX11" fmla="*/ 1964 w 10030"/>
              <a:gd name="connsiteY11" fmla="*/ 0 h 10045"/>
              <a:gd name="connsiteX12" fmla="*/ 2055 w 10030"/>
              <a:gd name="connsiteY12" fmla="*/ 324 h 10045"/>
              <a:gd name="connsiteX13" fmla="*/ 2124 w 10030"/>
              <a:gd name="connsiteY13" fmla="*/ 669 h 10045"/>
              <a:gd name="connsiteX14" fmla="*/ 2188 w 10030"/>
              <a:gd name="connsiteY14" fmla="*/ 1219 h 10045"/>
              <a:gd name="connsiteX15" fmla="*/ 2256 w 10030"/>
              <a:gd name="connsiteY15" fmla="*/ 1894 h 10045"/>
              <a:gd name="connsiteX16" fmla="*/ 2322 w 10030"/>
              <a:gd name="connsiteY16" fmla="*/ 2447 h 10045"/>
              <a:gd name="connsiteX17" fmla="*/ 2408 w 10030"/>
              <a:gd name="connsiteY17" fmla="*/ 2978 h 10045"/>
              <a:gd name="connsiteX18" fmla="*/ 2522 w 10030"/>
              <a:gd name="connsiteY18" fmla="*/ 3494 h 10045"/>
              <a:gd name="connsiteX19" fmla="*/ 2609 w 10030"/>
              <a:gd name="connsiteY19" fmla="*/ 3791 h 10045"/>
              <a:gd name="connsiteX20" fmla="*/ 2678 w 10030"/>
              <a:gd name="connsiteY20" fmla="*/ 3942 h 10045"/>
              <a:gd name="connsiteX21" fmla="*/ 2782 w 10030"/>
              <a:gd name="connsiteY21" fmla="*/ 4080 h 10045"/>
              <a:gd name="connsiteX22" fmla="*/ 2846 w 10030"/>
              <a:gd name="connsiteY22" fmla="*/ 4045 h 10045"/>
              <a:gd name="connsiteX23" fmla="*/ 2910 w 10030"/>
              <a:gd name="connsiteY23" fmla="*/ 4011 h 10045"/>
              <a:gd name="connsiteX24" fmla="*/ 2998 w 10030"/>
              <a:gd name="connsiteY24" fmla="*/ 3997 h 10045"/>
              <a:gd name="connsiteX25" fmla="*/ 3107 w 10030"/>
              <a:gd name="connsiteY25" fmla="*/ 4494 h 10045"/>
              <a:gd name="connsiteX26" fmla="*/ 3198 w 10030"/>
              <a:gd name="connsiteY26" fmla="*/ 4837 h 10045"/>
              <a:gd name="connsiteX27" fmla="*/ 3429 w 10030"/>
              <a:gd name="connsiteY27" fmla="*/ 4994 h 10045"/>
              <a:gd name="connsiteX28" fmla="*/ 3653 w 10030"/>
              <a:gd name="connsiteY28" fmla="*/ 5065 h 10045"/>
              <a:gd name="connsiteX29" fmla="*/ 4046 w 10030"/>
              <a:gd name="connsiteY29" fmla="*/ 4689 h 10045"/>
              <a:gd name="connsiteX30" fmla="*/ 5019 w 10030"/>
              <a:gd name="connsiteY30" fmla="*/ 5501 h 10045"/>
              <a:gd name="connsiteX31" fmla="*/ 6825 w 10030"/>
              <a:gd name="connsiteY31" fmla="*/ 5373 h 10045"/>
              <a:gd name="connsiteX32" fmla="*/ 7621 w 10030"/>
              <a:gd name="connsiteY32" fmla="*/ 6094 h 10045"/>
              <a:gd name="connsiteX33" fmla="*/ 8548 w 10030"/>
              <a:gd name="connsiteY33" fmla="*/ 7900 h 10045"/>
              <a:gd name="connsiteX34" fmla="*/ 9756 w 10030"/>
              <a:gd name="connsiteY34" fmla="*/ 8821 h 10045"/>
              <a:gd name="connsiteX35" fmla="*/ 10030 w 10030"/>
              <a:gd name="connsiteY35" fmla="*/ 10045 h 10045"/>
              <a:gd name="connsiteX0" fmla="*/ 10 w 10030"/>
              <a:gd name="connsiteY0" fmla="*/ 10000 h 10045"/>
              <a:gd name="connsiteX1" fmla="*/ 8 w 10030"/>
              <a:gd name="connsiteY1" fmla="*/ 2882 h 10045"/>
              <a:gd name="connsiteX2" fmla="*/ 809 w 10030"/>
              <a:gd name="connsiteY2" fmla="*/ 2137 h 10045"/>
              <a:gd name="connsiteX3" fmla="*/ 1358 w 10030"/>
              <a:gd name="connsiteY3" fmla="*/ 2150 h 10045"/>
              <a:gd name="connsiteX4" fmla="*/ 1441 w 10030"/>
              <a:gd name="connsiteY4" fmla="*/ 1703 h 10045"/>
              <a:gd name="connsiteX5" fmla="*/ 1527 w 10030"/>
              <a:gd name="connsiteY5" fmla="*/ 1323 h 10045"/>
              <a:gd name="connsiteX6" fmla="*/ 1606 w 10030"/>
              <a:gd name="connsiteY6" fmla="*/ 896 h 10045"/>
              <a:gd name="connsiteX7" fmla="*/ 1715 w 10030"/>
              <a:gd name="connsiteY7" fmla="*/ 876 h 10045"/>
              <a:gd name="connsiteX8" fmla="*/ 1798 w 10030"/>
              <a:gd name="connsiteY8" fmla="*/ 448 h 10045"/>
              <a:gd name="connsiteX9" fmla="*/ 1880 w 10030"/>
              <a:gd name="connsiteY9" fmla="*/ 47 h 10045"/>
              <a:gd name="connsiteX10" fmla="*/ 1964 w 10030"/>
              <a:gd name="connsiteY10" fmla="*/ 0 h 10045"/>
              <a:gd name="connsiteX11" fmla="*/ 2055 w 10030"/>
              <a:gd name="connsiteY11" fmla="*/ 324 h 10045"/>
              <a:gd name="connsiteX12" fmla="*/ 2124 w 10030"/>
              <a:gd name="connsiteY12" fmla="*/ 669 h 10045"/>
              <a:gd name="connsiteX13" fmla="*/ 2188 w 10030"/>
              <a:gd name="connsiteY13" fmla="*/ 1219 h 10045"/>
              <a:gd name="connsiteX14" fmla="*/ 2256 w 10030"/>
              <a:gd name="connsiteY14" fmla="*/ 1894 h 10045"/>
              <a:gd name="connsiteX15" fmla="*/ 2322 w 10030"/>
              <a:gd name="connsiteY15" fmla="*/ 2447 h 10045"/>
              <a:gd name="connsiteX16" fmla="*/ 2408 w 10030"/>
              <a:gd name="connsiteY16" fmla="*/ 2978 h 10045"/>
              <a:gd name="connsiteX17" fmla="*/ 2522 w 10030"/>
              <a:gd name="connsiteY17" fmla="*/ 3494 h 10045"/>
              <a:gd name="connsiteX18" fmla="*/ 2609 w 10030"/>
              <a:gd name="connsiteY18" fmla="*/ 3791 h 10045"/>
              <a:gd name="connsiteX19" fmla="*/ 2678 w 10030"/>
              <a:gd name="connsiteY19" fmla="*/ 3942 h 10045"/>
              <a:gd name="connsiteX20" fmla="*/ 2782 w 10030"/>
              <a:gd name="connsiteY20" fmla="*/ 4080 h 10045"/>
              <a:gd name="connsiteX21" fmla="*/ 2846 w 10030"/>
              <a:gd name="connsiteY21" fmla="*/ 4045 h 10045"/>
              <a:gd name="connsiteX22" fmla="*/ 2910 w 10030"/>
              <a:gd name="connsiteY22" fmla="*/ 4011 h 10045"/>
              <a:gd name="connsiteX23" fmla="*/ 2998 w 10030"/>
              <a:gd name="connsiteY23" fmla="*/ 3997 h 10045"/>
              <a:gd name="connsiteX24" fmla="*/ 3107 w 10030"/>
              <a:gd name="connsiteY24" fmla="*/ 4494 h 10045"/>
              <a:gd name="connsiteX25" fmla="*/ 3198 w 10030"/>
              <a:gd name="connsiteY25" fmla="*/ 4837 h 10045"/>
              <a:gd name="connsiteX26" fmla="*/ 3429 w 10030"/>
              <a:gd name="connsiteY26" fmla="*/ 4994 h 10045"/>
              <a:gd name="connsiteX27" fmla="*/ 3653 w 10030"/>
              <a:gd name="connsiteY27" fmla="*/ 5065 h 10045"/>
              <a:gd name="connsiteX28" fmla="*/ 4046 w 10030"/>
              <a:gd name="connsiteY28" fmla="*/ 4689 h 10045"/>
              <a:gd name="connsiteX29" fmla="*/ 5019 w 10030"/>
              <a:gd name="connsiteY29" fmla="*/ 5501 h 10045"/>
              <a:gd name="connsiteX30" fmla="*/ 6825 w 10030"/>
              <a:gd name="connsiteY30" fmla="*/ 5373 h 10045"/>
              <a:gd name="connsiteX31" fmla="*/ 7621 w 10030"/>
              <a:gd name="connsiteY31" fmla="*/ 6094 h 10045"/>
              <a:gd name="connsiteX32" fmla="*/ 8548 w 10030"/>
              <a:gd name="connsiteY32" fmla="*/ 7900 h 10045"/>
              <a:gd name="connsiteX33" fmla="*/ 9756 w 10030"/>
              <a:gd name="connsiteY33" fmla="*/ 8821 h 10045"/>
              <a:gd name="connsiteX34" fmla="*/ 10030 w 10030"/>
              <a:gd name="connsiteY34" fmla="*/ 10045 h 10045"/>
              <a:gd name="connsiteX0" fmla="*/ 10 w 10030"/>
              <a:gd name="connsiteY0" fmla="*/ 10000 h 10045"/>
              <a:gd name="connsiteX1" fmla="*/ 8 w 10030"/>
              <a:gd name="connsiteY1" fmla="*/ 2882 h 10045"/>
              <a:gd name="connsiteX2" fmla="*/ 809 w 10030"/>
              <a:gd name="connsiteY2" fmla="*/ 2137 h 10045"/>
              <a:gd name="connsiteX3" fmla="*/ 1441 w 10030"/>
              <a:gd name="connsiteY3" fmla="*/ 1703 h 10045"/>
              <a:gd name="connsiteX4" fmla="*/ 1527 w 10030"/>
              <a:gd name="connsiteY4" fmla="*/ 1323 h 10045"/>
              <a:gd name="connsiteX5" fmla="*/ 1606 w 10030"/>
              <a:gd name="connsiteY5" fmla="*/ 896 h 10045"/>
              <a:gd name="connsiteX6" fmla="*/ 1715 w 10030"/>
              <a:gd name="connsiteY6" fmla="*/ 876 h 10045"/>
              <a:gd name="connsiteX7" fmla="*/ 1798 w 10030"/>
              <a:gd name="connsiteY7" fmla="*/ 448 h 10045"/>
              <a:gd name="connsiteX8" fmla="*/ 1880 w 10030"/>
              <a:gd name="connsiteY8" fmla="*/ 47 h 10045"/>
              <a:gd name="connsiteX9" fmla="*/ 1964 w 10030"/>
              <a:gd name="connsiteY9" fmla="*/ 0 h 10045"/>
              <a:gd name="connsiteX10" fmla="*/ 2055 w 10030"/>
              <a:gd name="connsiteY10" fmla="*/ 324 h 10045"/>
              <a:gd name="connsiteX11" fmla="*/ 2124 w 10030"/>
              <a:gd name="connsiteY11" fmla="*/ 669 h 10045"/>
              <a:gd name="connsiteX12" fmla="*/ 2188 w 10030"/>
              <a:gd name="connsiteY12" fmla="*/ 1219 h 10045"/>
              <a:gd name="connsiteX13" fmla="*/ 2256 w 10030"/>
              <a:gd name="connsiteY13" fmla="*/ 1894 h 10045"/>
              <a:gd name="connsiteX14" fmla="*/ 2322 w 10030"/>
              <a:gd name="connsiteY14" fmla="*/ 2447 h 10045"/>
              <a:gd name="connsiteX15" fmla="*/ 2408 w 10030"/>
              <a:gd name="connsiteY15" fmla="*/ 2978 h 10045"/>
              <a:gd name="connsiteX16" fmla="*/ 2522 w 10030"/>
              <a:gd name="connsiteY16" fmla="*/ 3494 h 10045"/>
              <a:gd name="connsiteX17" fmla="*/ 2609 w 10030"/>
              <a:gd name="connsiteY17" fmla="*/ 3791 h 10045"/>
              <a:gd name="connsiteX18" fmla="*/ 2678 w 10030"/>
              <a:gd name="connsiteY18" fmla="*/ 3942 h 10045"/>
              <a:gd name="connsiteX19" fmla="*/ 2782 w 10030"/>
              <a:gd name="connsiteY19" fmla="*/ 4080 h 10045"/>
              <a:gd name="connsiteX20" fmla="*/ 2846 w 10030"/>
              <a:gd name="connsiteY20" fmla="*/ 4045 h 10045"/>
              <a:gd name="connsiteX21" fmla="*/ 2910 w 10030"/>
              <a:gd name="connsiteY21" fmla="*/ 4011 h 10045"/>
              <a:gd name="connsiteX22" fmla="*/ 2998 w 10030"/>
              <a:gd name="connsiteY22" fmla="*/ 3997 h 10045"/>
              <a:gd name="connsiteX23" fmla="*/ 3107 w 10030"/>
              <a:gd name="connsiteY23" fmla="*/ 4494 h 10045"/>
              <a:gd name="connsiteX24" fmla="*/ 3198 w 10030"/>
              <a:gd name="connsiteY24" fmla="*/ 4837 h 10045"/>
              <a:gd name="connsiteX25" fmla="*/ 3429 w 10030"/>
              <a:gd name="connsiteY25" fmla="*/ 4994 h 10045"/>
              <a:gd name="connsiteX26" fmla="*/ 3653 w 10030"/>
              <a:gd name="connsiteY26" fmla="*/ 5065 h 10045"/>
              <a:gd name="connsiteX27" fmla="*/ 4046 w 10030"/>
              <a:gd name="connsiteY27" fmla="*/ 4689 h 10045"/>
              <a:gd name="connsiteX28" fmla="*/ 5019 w 10030"/>
              <a:gd name="connsiteY28" fmla="*/ 5501 h 10045"/>
              <a:gd name="connsiteX29" fmla="*/ 6825 w 10030"/>
              <a:gd name="connsiteY29" fmla="*/ 5373 h 10045"/>
              <a:gd name="connsiteX30" fmla="*/ 7621 w 10030"/>
              <a:gd name="connsiteY30" fmla="*/ 6094 h 10045"/>
              <a:gd name="connsiteX31" fmla="*/ 8548 w 10030"/>
              <a:gd name="connsiteY31" fmla="*/ 7900 h 10045"/>
              <a:gd name="connsiteX32" fmla="*/ 9756 w 10030"/>
              <a:gd name="connsiteY32" fmla="*/ 8821 h 10045"/>
              <a:gd name="connsiteX33" fmla="*/ 10030 w 10030"/>
              <a:gd name="connsiteY33" fmla="*/ 10045 h 10045"/>
              <a:gd name="connsiteX0" fmla="*/ 10 w 10030"/>
              <a:gd name="connsiteY0" fmla="*/ 10000 h 10045"/>
              <a:gd name="connsiteX1" fmla="*/ 8 w 10030"/>
              <a:gd name="connsiteY1" fmla="*/ 2882 h 10045"/>
              <a:gd name="connsiteX2" fmla="*/ 809 w 10030"/>
              <a:gd name="connsiteY2" fmla="*/ 2137 h 10045"/>
              <a:gd name="connsiteX3" fmla="*/ 1441 w 10030"/>
              <a:gd name="connsiteY3" fmla="*/ 1703 h 10045"/>
              <a:gd name="connsiteX4" fmla="*/ 1527 w 10030"/>
              <a:gd name="connsiteY4" fmla="*/ 1323 h 10045"/>
              <a:gd name="connsiteX5" fmla="*/ 1606 w 10030"/>
              <a:gd name="connsiteY5" fmla="*/ 896 h 10045"/>
              <a:gd name="connsiteX6" fmla="*/ 1715 w 10030"/>
              <a:gd name="connsiteY6" fmla="*/ 876 h 10045"/>
              <a:gd name="connsiteX7" fmla="*/ 1798 w 10030"/>
              <a:gd name="connsiteY7" fmla="*/ 448 h 10045"/>
              <a:gd name="connsiteX8" fmla="*/ 1880 w 10030"/>
              <a:gd name="connsiteY8" fmla="*/ 47 h 10045"/>
              <a:gd name="connsiteX9" fmla="*/ 1964 w 10030"/>
              <a:gd name="connsiteY9" fmla="*/ 0 h 10045"/>
              <a:gd name="connsiteX10" fmla="*/ 2055 w 10030"/>
              <a:gd name="connsiteY10" fmla="*/ 324 h 10045"/>
              <a:gd name="connsiteX11" fmla="*/ 2124 w 10030"/>
              <a:gd name="connsiteY11" fmla="*/ 669 h 10045"/>
              <a:gd name="connsiteX12" fmla="*/ 2188 w 10030"/>
              <a:gd name="connsiteY12" fmla="*/ 1219 h 10045"/>
              <a:gd name="connsiteX13" fmla="*/ 2256 w 10030"/>
              <a:gd name="connsiteY13" fmla="*/ 1894 h 10045"/>
              <a:gd name="connsiteX14" fmla="*/ 2322 w 10030"/>
              <a:gd name="connsiteY14" fmla="*/ 2447 h 10045"/>
              <a:gd name="connsiteX15" fmla="*/ 2408 w 10030"/>
              <a:gd name="connsiteY15" fmla="*/ 2978 h 10045"/>
              <a:gd name="connsiteX16" fmla="*/ 2522 w 10030"/>
              <a:gd name="connsiteY16" fmla="*/ 3494 h 10045"/>
              <a:gd name="connsiteX17" fmla="*/ 2609 w 10030"/>
              <a:gd name="connsiteY17" fmla="*/ 3791 h 10045"/>
              <a:gd name="connsiteX18" fmla="*/ 2678 w 10030"/>
              <a:gd name="connsiteY18" fmla="*/ 3942 h 10045"/>
              <a:gd name="connsiteX19" fmla="*/ 2782 w 10030"/>
              <a:gd name="connsiteY19" fmla="*/ 4080 h 10045"/>
              <a:gd name="connsiteX20" fmla="*/ 2846 w 10030"/>
              <a:gd name="connsiteY20" fmla="*/ 4045 h 10045"/>
              <a:gd name="connsiteX21" fmla="*/ 2910 w 10030"/>
              <a:gd name="connsiteY21" fmla="*/ 4011 h 10045"/>
              <a:gd name="connsiteX22" fmla="*/ 2998 w 10030"/>
              <a:gd name="connsiteY22" fmla="*/ 3997 h 10045"/>
              <a:gd name="connsiteX23" fmla="*/ 3107 w 10030"/>
              <a:gd name="connsiteY23" fmla="*/ 4494 h 10045"/>
              <a:gd name="connsiteX24" fmla="*/ 3198 w 10030"/>
              <a:gd name="connsiteY24" fmla="*/ 4837 h 10045"/>
              <a:gd name="connsiteX25" fmla="*/ 3429 w 10030"/>
              <a:gd name="connsiteY25" fmla="*/ 4994 h 10045"/>
              <a:gd name="connsiteX26" fmla="*/ 3653 w 10030"/>
              <a:gd name="connsiteY26" fmla="*/ 5065 h 10045"/>
              <a:gd name="connsiteX27" fmla="*/ 4046 w 10030"/>
              <a:gd name="connsiteY27" fmla="*/ 4689 h 10045"/>
              <a:gd name="connsiteX28" fmla="*/ 5019 w 10030"/>
              <a:gd name="connsiteY28" fmla="*/ 5501 h 10045"/>
              <a:gd name="connsiteX29" fmla="*/ 6825 w 10030"/>
              <a:gd name="connsiteY29" fmla="*/ 5373 h 10045"/>
              <a:gd name="connsiteX30" fmla="*/ 7621 w 10030"/>
              <a:gd name="connsiteY30" fmla="*/ 6094 h 10045"/>
              <a:gd name="connsiteX31" fmla="*/ 8548 w 10030"/>
              <a:gd name="connsiteY31" fmla="*/ 7900 h 10045"/>
              <a:gd name="connsiteX32" fmla="*/ 9756 w 10030"/>
              <a:gd name="connsiteY32" fmla="*/ 8821 h 10045"/>
              <a:gd name="connsiteX33" fmla="*/ 10030 w 10030"/>
              <a:gd name="connsiteY33" fmla="*/ 10045 h 10045"/>
              <a:gd name="connsiteX0" fmla="*/ 10 w 10030"/>
              <a:gd name="connsiteY0" fmla="*/ 10000 h 10045"/>
              <a:gd name="connsiteX1" fmla="*/ 8 w 10030"/>
              <a:gd name="connsiteY1" fmla="*/ 2882 h 10045"/>
              <a:gd name="connsiteX2" fmla="*/ 809 w 10030"/>
              <a:gd name="connsiteY2" fmla="*/ 2137 h 10045"/>
              <a:gd name="connsiteX3" fmla="*/ 1441 w 10030"/>
              <a:gd name="connsiteY3" fmla="*/ 1703 h 10045"/>
              <a:gd name="connsiteX4" fmla="*/ 1527 w 10030"/>
              <a:gd name="connsiteY4" fmla="*/ 1323 h 10045"/>
              <a:gd name="connsiteX5" fmla="*/ 1606 w 10030"/>
              <a:gd name="connsiteY5" fmla="*/ 896 h 10045"/>
              <a:gd name="connsiteX6" fmla="*/ 1715 w 10030"/>
              <a:gd name="connsiteY6" fmla="*/ 876 h 10045"/>
              <a:gd name="connsiteX7" fmla="*/ 1798 w 10030"/>
              <a:gd name="connsiteY7" fmla="*/ 448 h 10045"/>
              <a:gd name="connsiteX8" fmla="*/ 1880 w 10030"/>
              <a:gd name="connsiteY8" fmla="*/ 47 h 10045"/>
              <a:gd name="connsiteX9" fmla="*/ 1964 w 10030"/>
              <a:gd name="connsiteY9" fmla="*/ 0 h 10045"/>
              <a:gd name="connsiteX10" fmla="*/ 2055 w 10030"/>
              <a:gd name="connsiteY10" fmla="*/ 324 h 10045"/>
              <a:gd name="connsiteX11" fmla="*/ 2124 w 10030"/>
              <a:gd name="connsiteY11" fmla="*/ 669 h 10045"/>
              <a:gd name="connsiteX12" fmla="*/ 2188 w 10030"/>
              <a:gd name="connsiteY12" fmla="*/ 1219 h 10045"/>
              <a:gd name="connsiteX13" fmla="*/ 2256 w 10030"/>
              <a:gd name="connsiteY13" fmla="*/ 1894 h 10045"/>
              <a:gd name="connsiteX14" fmla="*/ 2322 w 10030"/>
              <a:gd name="connsiteY14" fmla="*/ 2447 h 10045"/>
              <a:gd name="connsiteX15" fmla="*/ 2408 w 10030"/>
              <a:gd name="connsiteY15" fmla="*/ 2978 h 10045"/>
              <a:gd name="connsiteX16" fmla="*/ 2522 w 10030"/>
              <a:gd name="connsiteY16" fmla="*/ 3494 h 10045"/>
              <a:gd name="connsiteX17" fmla="*/ 2609 w 10030"/>
              <a:gd name="connsiteY17" fmla="*/ 3791 h 10045"/>
              <a:gd name="connsiteX18" fmla="*/ 2678 w 10030"/>
              <a:gd name="connsiteY18" fmla="*/ 3942 h 10045"/>
              <a:gd name="connsiteX19" fmla="*/ 2782 w 10030"/>
              <a:gd name="connsiteY19" fmla="*/ 4080 h 10045"/>
              <a:gd name="connsiteX20" fmla="*/ 2846 w 10030"/>
              <a:gd name="connsiteY20" fmla="*/ 4045 h 10045"/>
              <a:gd name="connsiteX21" fmla="*/ 2910 w 10030"/>
              <a:gd name="connsiteY21" fmla="*/ 4011 h 10045"/>
              <a:gd name="connsiteX22" fmla="*/ 2998 w 10030"/>
              <a:gd name="connsiteY22" fmla="*/ 3997 h 10045"/>
              <a:gd name="connsiteX23" fmla="*/ 3107 w 10030"/>
              <a:gd name="connsiteY23" fmla="*/ 4494 h 10045"/>
              <a:gd name="connsiteX24" fmla="*/ 3198 w 10030"/>
              <a:gd name="connsiteY24" fmla="*/ 4837 h 10045"/>
              <a:gd name="connsiteX25" fmla="*/ 3429 w 10030"/>
              <a:gd name="connsiteY25" fmla="*/ 4994 h 10045"/>
              <a:gd name="connsiteX26" fmla="*/ 3653 w 10030"/>
              <a:gd name="connsiteY26" fmla="*/ 5065 h 10045"/>
              <a:gd name="connsiteX27" fmla="*/ 4046 w 10030"/>
              <a:gd name="connsiteY27" fmla="*/ 4689 h 10045"/>
              <a:gd name="connsiteX28" fmla="*/ 5019 w 10030"/>
              <a:gd name="connsiteY28" fmla="*/ 5501 h 10045"/>
              <a:gd name="connsiteX29" fmla="*/ 6825 w 10030"/>
              <a:gd name="connsiteY29" fmla="*/ 5373 h 10045"/>
              <a:gd name="connsiteX30" fmla="*/ 7621 w 10030"/>
              <a:gd name="connsiteY30" fmla="*/ 6094 h 10045"/>
              <a:gd name="connsiteX31" fmla="*/ 8548 w 10030"/>
              <a:gd name="connsiteY31" fmla="*/ 7900 h 10045"/>
              <a:gd name="connsiteX32" fmla="*/ 9756 w 10030"/>
              <a:gd name="connsiteY32" fmla="*/ 8821 h 10045"/>
              <a:gd name="connsiteX33" fmla="*/ 10030 w 10030"/>
              <a:gd name="connsiteY33" fmla="*/ 10045 h 10045"/>
              <a:gd name="connsiteX0" fmla="*/ 10 w 10030"/>
              <a:gd name="connsiteY0" fmla="*/ 10000 h 10045"/>
              <a:gd name="connsiteX1" fmla="*/ 8 w 10030"/>
              <a:gd name="connsiteY1" fmla="*/ 2882 h 10045"/>
              <a:gd name="connsiteX2" fmla="*/ 809 w 10030"/>
              <a:gd name="connsiteY2" fmla="*/ 2137 h 10045"/>
              <a:gd name="connsiteX3" fmla="*/ 1441 w 10030"/>
              <a:gd name="connsiteY3" fmla="*/ 1703 h 10045"/>
              <a:gd name="connsiteX4" fmla="*/ 1606 w 10030"/>
              <a:gd name="connsiteY4" fmla="*/ 896 h 10045"/>
              <a:gd name="connsiteX5" fmla="*/ 1715 w 10030"/>
              <a:gd name="connsiteY5" fmla="*/ 876 h 10045"/>
              <a:gd name="connsiteX6" fmla="*/ 1798 w 10030"/>
              <a:gd name="connsiteY6" fmla="*/ 448 h 10045"/>
              <a:gd name="connsiteX7" fmla="*/ 1880 w 10030"/>
              <a:gd name="connsiteY7" fmla="*/ 47 h 10045"/>
              <a:gd name="connsiteX8" fmla="*/ 1964 w 10030"/>
              <a:gd name="connsiteY8" fmla="*/ 0 h 10045"/>
              <a:gd name="connsiteX9" fmla="*/ 2055 w 10030"/>
              <a:gd name="connsiteY9" fmla="*/ 324 h 10045"/>
              <a:gd name="connsiteX10" fmla="*/ 2124 w 10030"/>
              <a:gd name="connsiteY10" fmla="*/ 669 h 10045"/>
              <a:gd name="connsiteX11" fmla="*/ 2188 w 10030"/>
              <a:gd name="connsiteY11" fmla="*/ 1219 h 10045"/>
              <a:gd name="connsiteX12" fmla="*/ 2256 w 10030"/>
              <a:gd name="connsiteY12" fmla="*/ 1894 h 10045"/>
              <a:gd name="connsiteX13" fmla="*/ 2322 w 10030"/>
              <a:gd name="connsiteY13" fmla="*/ 2447 h 10045"/>
              <a:gd name="connsiteX14" fmla="*/ 2408 w 10030"/>
              <a:gd name="connsiteY14" fmla="*/ 2978 h 10045"/>
              <a:gd name="connsiteX15" fmla="*/ 2522 w 10030"/>
              <a:gd name="connsiteY15" fmla="*/ 3494 h 10045"/>
              <a:gd name="connsiteX16" fmla="*/ 2609 w 10030"/>
              <a:gd name="connsiteY16" fmla="*/ 3791 h 10045"/>
              <a:gd name="connsiteX17" fmla="*/ 2678 w 10030"/>
              <a:gd name="connsiteY17" fmla="*/ 3942 h 10045"/>
              <a:gd name="connsiteX18" fmla="*/ 2782 w 10030"/>
              <a:gd name="connsiteY18" fmla="*/ 4080 h 10045"/>
              <a:gd name="connsiteX19" fmla="*/ 2846 w 10030"/>
              <a:gd name="connsiteY19" fmla="*/ 4045 h 10045"/>
              <a:gd name="connsiteX20" fmla="*/ 2910 w 10030"/>
              <a:gd name="connsiteY20" fmla="*/ 4011 h 10045"/>
              <a:gd name="connsiteX21" fmla="*/ 2998 w 10030"/>
              <a:gd name="connsiteY21" fmla="*/ 3997 h 10045"/>
              <a:gd name="connsiteX22" fmla="*/ 3107 w 10030"/>
              <a:gd name="connsiteY22" fmla="*/ 4494 h 10045"/>
              <a:gd name="connsiteX23" fmla="*/ 3198 w 10030"/>
              <a:gd name="connsiteY23" fmla="*/ 4837 h 10045"/>
              <a:gd name="connsiteX24" fmla="*/ 3429 w 10030"/>
              <a:gd name="connsiteY24" fmla="*/ 4994 h 10045"/>
              <a:gd name="connsiteX25" fmla="*/ 3653 w 10030"/>
              <a:gd name="connsiteY25" fmla="*/ 5065 h 10045"/>
              <a:gd name="connsiteX26" fmla="*/ 4046 w 10030"/>
              <a:gd name="connsiteY26" fmla="*/ 4689 h 10045"/>
              <a:gd name="connsiteX27" fmla="*/ 5019 w 10030"/>
              <a:gd name="connsiteY27" fmla="*/ 5501 h 10045"/>
              <a:gd name="connsiteX28" fmla="*/ 6825 w 10030"/>
              <a:gd name="connsiteY28" fmla="*/ 5373 h 10045"/>
              <a:gd name="connsiteX29" fmla="*/ 7621 w 10030"/>
              <a:gd name="connsiteY29" fmla="*/ 6094 h 10045"/>
              <a:gd name="connsiteX30" fmla="*/ 8548 w 10030"/>
              <a:gd name="connsiteY30" fmla="*/ 7900 h 10045"/>
              <a:gd name="connsiteX31" fmla="*/ 9756 w 10030"/>
              <a:gd name="connsiteY31" fmla="*/ 8821 h 10045"/>
              <a:gd name="connsiteX32" fmla="*/ 10030 w 10030"/>
              <a:gd name="connsiteY32" fmla="*/ 10045 h 10045"/>
              <a:gd name="connsiteX0" fmla="*/ 10 w 10030"/>
              <a:gd name="connsiteY0" fmla="*/ 10000 h 10045"/>
              <a:gd name="connsiteX1" fmla="*/ 8 w 10030"/>
              <a:gd name="connsiteY1" fmla="*/ 2882 h 10045"/>
              <a:gd name="connsiteX2" fmla="*/ 420 w 10030"/>
              <a:gd name="connsiteY2" fmla="*/ 1902 h 10045"/>
              <a:gd name="connsiteX3" fmla="*/ 809 w 10030"/>
              <a:gd name="connsiteY3" fmla="*/ 2137 h 10045"/>
              <a:gd name="connsiteX4" fmla="*/ 1441 w 10030"/>
              <a:gd name="connsiteY4" fmla="*/ 1703 h 10045"/>
              <a:gd name="connsiteX5" fmla="*/ 1606 w 10030"/>
              <a:gd name="connsiteY5" fmla="*/ 896 h 10045"/>
              <a:gd name="connsiteX6" fmla="*/ 1715 w 10030"/>
              <a:gd name="connsiteY6" fmla="*/ 876 h 10045"/>
              <a:gd name="connsiteX7" fmla="*/ 1798 w 10030"/>
              <a:gd name="connsiteY7" fmla="*/ 448 h 10045"/>
              <a:gd name="connsiteX8" fmla="*/ 1880 w 10030"/>
              <a:gd name="connsiteY8" fmla="*/ 47 h 10045"/>
              <a:gd name="connsiteX9" fmla="*/ 1964 w 10030"/>
              <a:gd name="connsiteY9" fmla="*/ 0 h 10045"/>
              <a:gd name="connsiteX10" fmla="*/ 2055 w 10030"/>
              <a:gd name="connsiteY10" fmla="*/ 324 h 10045"/>
              <a:gd name="connsiteX11" fmla="*/ 2124 w 10030"/>
              <a:gd name="connsiteY11" fmla="*/ 669 h 10045"/>
              <a:gd name="connsiteX12" fmla="*/ 2188 w 10030"/>
              <a:gd name="connsiteY12" fmla="*/ 1219 h 10045"/>
              <a:gd name="connsiteX13" fmla="*/ 2256 w 10030"/>
              <a:gd name="connsiteY13" fmla="*/ 1894 h 10045"/>
              <a:gd name="connsiteX14" fmla="*/ 2322 w 10030"/>
              <a:gd name="connsiteY14" fmla="*/ 2447 h 10045"/>
              <a:gd name="connsiteX15" fmla="*/ 2408 w 10030"/>
              <a:gd name="connsiteY15" fmla="*/ 2978 h 10045"/>
              <a:gd name="connsiteX16" fmla="*/ 2522 w 10030"/>
              <a:gd name="connsiteY16" fmla="*/ 3494 h 10045"/>
              <a:gd name="connsiteX17" fmla="*/ 2609 w 10030"/>
              <a:gd name="connsiteY17" fmla="*/ 3791 h 10045"/>
              <a:gd name="connsiteX18" fmla="*/ 2678 w 10030"/>
              <a:gd name="connsiteY18" fmla="*/ 3942 h 10045"/>
              <a:gd name="connsiteX19" fmla="*/ 2782 w 10030"/>
              <a:gd name="connsiteY19" fmla="*/ 4080 h 10045"/>
              <a:gd name="connsiteX20" fmla="*/ 2846 w 10030"/>
              <a:gd name="connsiteY20" fmla="*/ 4045 h 10045"/>
              <a:gd name="connsiteX21" fmla="*/ 2910 w 10030"/>
              <a:gd name="connsiteY21" fmla="*/ 4011 h 10045"/>
              <a:gd name="connsiteX22" fmla="*/ 2998 w 10030"/>
              <a:gd name="connsiteY22" fmla="*/ 3997 h 10045"/>
              <a:gd name="connsiteX23" fmla="*/ 3107 w 10030"/>
              <a:gd name="connsiteY23" fmla="*/ 4494 h 10045"/>
              <a:gd name="connsiteX24" fmla="*/ 3198 w 10030"/>
              <a:gd name="connsiteY24" fmla="*/ 4837 h 10045"/>
              <a:gd name="connsiteX25" fmla="*/ 3429 w 10030"/>
              <a:gd name="connsiteY25" fmla="*/ 4994 h 10045"/>
              <a:gd name="connsiteX26" fmla="*/ 3653 w 10030"/>
              <a:gd name="connsiteY26" fmla="*/ 5065 h 10045"/>
              <a:gd name="connsiteX27" fmla="*/ 4046 w 10030"/>
              <a:gd name="connsiteY27" fmla="*/ 4689 h 10045"/>
              <a:gd name="connsiteX28" fmla="*/ 5019 w 10030"/>
              <a:gd name="connsiteY28" fmla="*/ 5501 h 10045"/>
              <a:gd name="connsiteX29" fmla="*/ 6825 w 10030"/>
              <a:gd name="connsiteY29" fmla="*/ 5373 h 10045"/>
              <a:gd name="connsiteX30" fmla="*/ 7621 w 10030"/>
              <a:gd name="connsiteY30" fmla="*/ 6094 h 10045"/>
              <a:gd name="connsiteX31" fmla="*/ 8548 w 10030"/>
              <a:gd name="connsiteY31" fmla="*/ 7900 h 10045"/>
              <a:gd name="connsiteX32" fmla="*/ 9756 w 10030"/>
              <a:gd name="connsiteY32" fmla="*/ 8821 h 10045"/>
              <a:gd name="connsiteX33" fmla="*/ 10030 w 10030"/>
              <a:gd name="connsiteY33" fmla="*/ 10045 h 10045"/>
              <a:gd name="connsiteX0" fmla="*/ 10 w 10030"/>
              <a:gd name="connsiteY0" fmla="*/ 10000 h 10045"/>
              <a:gd name="connsiteX1" fmla="*/ 8 w 10030"/>
              <a:gd name="connsiteY1" fmla="*/ 2882 h 10045"/>
              <a:gd name="connsiteX2" fmla="*/ 420 w 10030"/>
              <a:gd name="connsiteY2" fmla="*/ 1902 h 10045"/>
              <a:gd name="connsiteX3" fmla="*/ 809 w 10030"/>
              <a:gd name="connsiteY3" fmla="*/ 2137 h 10045"/>
              <a:gd name="connsiteX4" fmla="*/ 1441 w 10030"/>
              <a:gd name="connsiteY4" fmla="*/ 1703 h 10045"/>
              <a:gd name="connsiteX5" fmla="*/ 1606 w 10030"/>
              <a:gd name="connsiteY5" fmla="*/ 896 h 10045"/>
              <a:gd name="connsiteX6" fmla="*/ 1715 w 10030"/>
              <a:gd name="connsiteY6" fmla="*/ 876 h 10045"/>
              <a:gd name="connsiteX7" fmla="*/ 1798 w 10030"/>
              <a:gd name="connsiteY7" fmla="*/ 448 h 10045"/>
              <a:gd name="connsiteX8" fmla="*/ 1880 w 10030"/>
              <a:gd name="connsiteY8" fmla="*/ 47 h 10045"/>
              <a:gd name="connsiteX9" fmla="*/ 1964 w 10030"/>
              <a:gd name="connsiteY9" fmla="*/ 0 h 10045"/>
              <a:gd name="connsiteX10" fmla="*/ 2055 w 10030"/>
              <a:gd name="connsiteY10" fmla="*/ 324 h 10045"/>
              <a:gd name="connsiteX11" fmla="*/ 2124 w 10030"/>
              <a:gd name="connsiteY11" fmla="*/ 669 h 10045"/>
              <a:gd name="connsiteX12" fmla="*/ 2188 w 10030"/>
              <a:gd name="connsiteY12" fmla="*/ 1219 h 10045"/>
              <a:gd name="connsiteX13" fmla="*/ 2256 w 10030"/>
              <a:gd name="connsiteY13" fmla="*/ 1894 h 10045"/>
              <a:gd name="connsiteX14" fmla="*/ 2322 w 10030"/>
              <a:gd name="connsiteY14" fmla="*/ 2447 h 10045"/>
              <a:gd name="connsiteX15" fmla="*/ 2408 w 10030"/>
              <a:gd name="connsiteY15" fmla="*/ 2978 h 10045"/>
              <a:gd name="connsiteX16" fmla="*/ 2522 w 10030"/>
              <a:gd name="connsiteY16" fmla="*/ 3494 h 10045"/>
              <a:gd name="connsiteX17" fmla="*/ 2609 w 10030"/>
              <a:gd name="connsiteY17" fmla="*/ 3791 h 10045"/>
              <a:gd name="connsiteX18" fmla="*/ 2678 w 10030"/>
              <a:gd name="connsiteY18" fmla="*/ 3942 h 10045"/>
              <a:gd name="connsiteX19" fmla="*/ 2782 w 10030"/>
              <a:gd name="connsiteY19" fmla="*/ 4080 h 10045"/>
              <a:gd name="connsiteX20" fmla="*/ 2846 w 10030"/>
              <a:gd name="connsiteY20" fmla="*/ 4045 h 10045"/>
              <a:gd name="connsiteX21" fmla="*/ 2910 w 10030"/>
              <a:gd name="connsiteY21" fmla="*/ 4011 h 10045"/>
              <a:gd name="connsiteX22" fmla="*/ 2998 w 10030"/>
              <a:gd name="connsiteY22" fmla="*/ 3997 h 10045"/>
              <a:gd name="connsiteX23" fmla="*/ 3107 w 10030"/>
              <a:gd name="connsiteY23" fmla="*/ 4494 h 10045"/>
              <a:gd name="connsiteX24" fmla="*/ 3198 w 10030"/>
              <a:gd name="connsiteY24" fmla="*/ 4837 h 10045"/>
              <a:gd name="connsiteX25" fmla="*/ 3429 w 10030"/>
              <a:gd name="connsiteY25" fmla="*/ 4994 h 10045"/>
              <a:gd name="connsiteX26" fmla="*/ 3653 w 10030"/>
              <a:gd name="connsiteY26" fmla="*/ 5065 h 10045"/>
              <a:gd name="connsiteX27" fmla="*/ 4046 w 10030"/>
              <a:gd name="connsiteY27" fmla="*/ 4689 h 10045"/>
              <a:gd name="connsiteX28" fmla="*/ 5019 w 10030"/>
              <a:gd name="connsiteY28" fmla="*/ 5501 h 10045"/>
              <a:gd name="connsiteX29" fmla="*/ 6825 w 10030"/>
              <a:gd name="connsiteY29" fmla="*/ 5373 h 10045"/>
              <a:gd name="connsiteX30" fmla="*/ 7621 w 10030"/>
              <a:gd name="connsiteY30" fmla="*/ 6094 h 10045"/>
              <a:gd name="connsiteX31" fmla="*/ 8548 w 10030"/>
              <a:gd name="connsiteY31" fmla="*/ 7900 h 10045"/>
              <a:gd name="connsiteX32" fmla="*/ 9756 w 10030"/>
              <a:gd name="connsiteY32" fmla="*/ 8821 h 10045"/>
              <a:gd name="connsiteX33" fmla="*/ 10030 w 10030"/>
              <a:gd name="connsiteY33" fmla="*/ 10045 h 10045"/>
              <a:gd name="connsiteX0" fmla="*/ 10 w 10030"/>
              <a:gd name="connsiteY0" fmla="*/ 10000 h 10045"/>
              <a:gd name="connsiteX1" fmla="*/ 8 w 10030"/>
              <a:gd name="connsiteY1" fmla="*/ 2882 h 10045"/>
              <a:gd name="connsiteX2" fmla="*/ 420 w 10030"/>
              <a:gd name="connsiteY2" fmla="*/ 1902 h 10045"/>
              <a:gd name="connsiteX3" fmla="*/ 961 w 10030"/>
              <a:gd name="connsiteY3" fmla="*/ 2078 h 10045"/>
              <a:gd name="connsiteX4" fmla="*/ 1441 w 10030"/>
              <a:gd name="connsiteY4" fmla="*/ 1703 h 10045"/>
              <a:gd name="connsiteX5" fmla="*/ 1606 w 10030"/>
              <a:gd name="connsiteY5" fmla="*/ 896 h 10045"/>
              <a:gd name="connsiteX6" fmla="*/ 1715 w 10030"/>
              <a:gd name="connsiteY6" fmla="*/ 876 h 10045"/>
              <a:gd name="connsiteX7" fmla="*/ 1798 w 10030"/>
              <a:gd name="connsiteY7" fmla="*/ 448 h 10045"/>
              <a:gd name="connsiteX8" fmla="*/ 1880 w 10030"/>
              <a:gd name="connsiteY8" fmla="*/ 47 h 10045"/>
              <a:gd name="connsiteX9" fmla="*/ 1964 w 10030"/>
              <a:gd name="connsiteY9" fmla="*/ 0 h 10045"/>
              <a:gd name="connsiteX10" fmla="*/ 2055 w 10030"/>
              <a:gd name="connsiteY10" fmla="*/ 324 h 10045"/>
              <a:gd name="connsiteX11" fmla="*/ 2124 w 10030"/>
              <a:gd name="connsiteY11" fmla="*/ 669 h 10045"/>
              <a:gd name="connsiteX12" fmla="*/ 2188 w 10030"/>
              <a:gd name="connsiteY12" fmla="*/ 1219 h 10045"/>
              <a:gd name="connsiteX13" fmla="*/ 2256 w 10030"/>
              <a:gd name="connsiteY13" fmla="*/ 1894 h 10045"/>
              <a:gd name="connsiteX14" fmla="*/ 2322 w 10030"/>
              <a:gd name="connsiteY14" fmla="*/ 2447 h 10045"/>
              <a:gd name="connsiteX15" fmla="*/ 2408 w 10030"/>
              <a:gd name="connsiteY15" fmla="*/ 2978 h 10045"/>
              <a:gd name="connsiteX16" fmla="*/ 2522 w 10030"/>
              <a:gd name="connsiteY16" fmla="*/ 3494 h 10045"/>
              <a:gd name="connsiteX17" fmla="*/ 2609 w 10030"/>
              <a:gd name="connsiteY17" fmla="*/ 3791 h 10045"/>
              <a:gd name="connsiteX18" fmla="*/ 2678 w 10030"/>
              <a:gd name="connsiteY18" fmla="*/ 3942 h 10045"/>
              <a:gd name="connsiteX19" fmla="*/ 2782 w 10030"/>
              <a:gd name="connsiteY19" fmla="*/ 4080 h 10045"/>
              <a:gd name="connsiteX20" fmla="*/ 2846 w 10030"/>
              <a:gd name="connsiteY20" fmla="*/ 4045 h 10045"/>
              <a:gd name="connsiteX21" fmla="*/ 2910 w 10030"/>
              <a:gd name="connsiteY21" fmla="*/ 4011 h 10045"/>
              <a:gd name="connsiteX22" fmla="*/ 2998 w 10030"/>
              <a:gd name="connsiteY22" fmla="*/ 3997 h 10045"/>
              <a:gd name="connsiteX23" fmla="*/ 3107 w 10030"/>
              <a:gd name="connsiteY23" fmla="*/ 4494 h 10045"/>
              <a:gd name="connsiteX24" fmla="*/ 3198 w 10030"/>
              <a:gd name="connsiteY24" fmla="*/ 4837 h 10045"/>
              <a:gd name="connsiteX25" fmla="*/ 3429 w 10030"/>
              <a:gd name="connsiteY25" fmla="*/ 4994 h 10045"/>
              <a:gd name="connsiteX26" fmla="*/ 3653 w 10030"/>
              <a:gd name="connsiteY26" fmla="*/ 5065 h 10045"/>
              <a:gd name="connsiteX27" fmla="*/ 4046 w 10030"/>
              <a:gd name="connsiteY27" fmla="*/ 4689 h 10045"/>
              <a:gd name="connsiteX28" fmla="*/ 5019 w 10030"/>
              <a:gd name="connsiteY28" fmla="*/ 5501 h 10045"/>
              <a:gd name="connsiteX29" fmla="*/ 6825 w 10030"/>
              <a:gd name="connsiteY29" fmla="*/ 5373 h 10045"/>
              <a:gd name="connsiteX30" fmla="*/ 7621 w 10030"/>
              <a:gd name="connsiteY30" fmla="*/ 6094 h 10045"/>
              <a:gd name="connsiteX31" fmla="*/ 8548 w 10030"/>
              <a:gd name="connsiteY31" fmla="*/ 7900 h 10045"/>
              <a:gd name="connsiteX32" fmla="*/ 9756 w 10030"/>
              <a:gd name="connsiteY32" fmla="*/ 8821 h 10045"/>
              <a:gd name="connsiteX33" fmla="*/ 10030 w 10030"/>
              <a:gd name="connsiteY33" fmla="*/ 10045 h 10045"/>
              <a:gd name="connsiteX0" fmla="*/ 10 w 10030"/>
              <a:gd name="connsiteY0" fmla="*/ 10000 h 10045"/>
              <a:gd name="connsiteX1" fmla="*/ 8 w 10030"/>
              <a:gd name="connsiteY1" fmla="*/ 2882 h 10045"/>
              <a:gd name="connsiteX2" fmla="*/ 420 w 10030"/>
              <a:gd name="connsiteY2" fmla="*/ 1902 h 10045"/>
              <a:gd name="connsiteX3" fmla="*/ 961 w 10030"/>
              <a:gd name="connsiteY3" fmla="*/ 2078 h 10045"/>
              <a:gd name="connsiteX4" fmla="*/ 1441 w 10030"/>
              <a:gd name="connsiteY4" fmla="*/ 1703 h 10045"/>
              <a:gd name="connsiteX5" fmla="*/ 1606 w 10030"/>
              <a:gd name="connsiteY5" fmla="*/ 896 h 10045"/>
              <a:gd name="connsiteX6" fmla="*/ 1715 w 10030"/>
              <a:gd name="connsiteY6" fmla="*/ 876 h 10045"/>
              <a:gd name="connsiteX7" fmla="*/ 1798 w 10030"/>
              <a:gd name="connsiteY7" fmla="*/ 448 h 10045"/>
              <a:gd name="connsiteX8" fmla="*/ 1880 w 10030"/>
              <a:gd name="connsiteY8" fmla="*/ 47 h 10045"/>
              <a:gd name="connsiteX9" fmla="*/ 1964 w 10030"/>
              <a:gd name="connsiteY9" fmla="*/ 0 h 10045"/>
              <a:gd name="connsiteX10" fmla="*/ 2055 w 10030"/>
              <a:gd name="connsiteY10" fmla="*/ 324 h 10045"/>
              <a:gd name="connsiteX11" fmla="*/ 2124 w 10030"/>
              <a:gd name="connsiteY11" fmla="*/ 669 h 10045"/>
              <a:gd name="connsiteX12" fmla="*/ 2188 w 10030"/>
              <a:gd name="connsiteY12" fmla="*/ 1219 h 10045"/>
              <a:gd name="connsiteX13" fmla="*/ 2256 w 10030"/>
              <a:gd name="connsiteY13" fmla="*/ 1894 h 10045"/>
              <a:gd name="connsiteX14" fmla="*/ 2322 w 10030"/>
              <a:gd name="connsiteY14" fmla="*/ 2447 h 10045"/>
              <a:gd name="connsiteX15" fmla="*/ 2408 w 10030"/>
              <a:gd name="connsiteY15" fmla="*/ 2978 h 10045"/>
              <a:gd name="connsiteX16" fmla="*/ 2522 w 10030"/>
              <a:gd name="connsiteY16" fmla="*/ 3494 h 10045"/>
              <a:gd name="connsiteX17" fmla="*/ 2609 w 10030"/>
              <a:gd name="connsiteY17" fmla="*/ 3791 h 10045"/>
              <a:gd name="connsiteX18" fmla="*/ 2678 w 10030"/>
              <a:gd name="connsiteY18" fmla="*/ 3942 h 10045"/>
              <a:gd name="connsiteX19" fmla="*/ 2782 w 10030"/>
              <a:gd name="connsiteY19" fmla="*/ 4080 h 10045"/>
              <a:gd name="connsiteX20" fmla="*/ 2846 w 10030"/>
              <a:gd name="connsiteY20" fmla="*/ 4045 h 10045"/>
              <a:gd name="connsiteX21" fmla="*/ 2910 w 10030"/>
              <a:gd name="connsiteY21" fmla="*/ 4011 h 10045"/>
              <a:gd name="connsiteX22" fmla="*/ 2998 w 10030"/>
              <a:gd name="connsiteY22" fmla="*/ 3997 h 10045"/>
              <a:gd name="connsiteX23" fmla="*/ 3107 w 10030"/>
              <a:gd name="connsiteY23" fmla="*/ 4494 h 10045"/>
              <a:gd name="connsiteX24" fmla="*/ 3198 w 10030"/>
              <a:gd name="connsiteY24" fmla="*/ 4837 h 10045"/>
              <a:gd name="connsiteX25" fmla="*/ 3429 w 10030"/>
              <a:gd name="connsiteY25" fmla="*/ 4994 h 10045"/>
              <a:gd name="connsiteX26" fmla="*/ 3653 w 10030"/>
              <a:gd name="connsiteY26" fmla="*/ 5065 h 10045"/>
              <a:gd name="connsiteX27" fmla="*/ 4046 w 10030"/>
              <a:gd name="connsiteY27" fmla="*/ 4689 h 10045"/>
              <a:gd name="connsiteX28" fmla="*/ 5019 w 10030"/>
              <a:gd name="connsiteY28" fmla="*/ 5501 h 10045"/>
              <a:gd name="connsiteX29" fmla="*/ 6825 w 10030"/>
              <a:gd name="connsiteY29" fmla="*/ 5373 h 10045"/>
              <a:gd name="connsiteX30" fmla="*/ 7621 w 10030"/>
              <a:gd name="connsiteY30" fmla="*/ 6094 h 10045"/>
              <a:gd name="connsiteX31" fmla="*/ 8548 w 10030"/>
              <a:gd name="connsiteY31" fmla="*/ 7900 h 10045"/>
              <a:gd name="connsiteX32" fmla="*/ 9756 w 10030"/>
              <a:gd name="connsiteY32" fmla="*/ 8821 h 10045"/>
              <a:gd name="connsiteX33" fmla="*/ 10030 w 10030"/>
              <a:gd name="connsiteY33" fmla="*/ 10045 h 10045"/>
              <a:gd name="connsiteX0" fmla="*/ 10 w 10030"/>
              <a:gd name="connsiteY0" fmla="*/ 10000 h 10045"/>
              <a:gd name="connsiteX1" fmla="*/ 8 w 10030"/>
              <a:gd name="connsiteY1" fmla="*/ 2882 h 10045"/>
              <a:gd name="connsiteX2" fmla="*/ 115 w 10030"/>
              <a:gd name="connsiteY2" fmla="*/ 2313 h 10045"/>
              <a:gd name="connsiteX3" fmla="*/ 420 w 10030"/>
              <a:gd name="connsiteY3" fmla="*/ 1902 h 10045"/>
              <a:gd name="connsiteX4" fmla="*/ 961 w 10030"/>
              <a:gd name="connsiteY4" fmla="*/ 2078 h 10045"/>
              <a:gd name="connsiteX5" fmla="*/ 1441 w 10030"/>
              <a:gd name="connsiteY5" fmla="*/ 1703 h 10045"/>
              <a:gd name="connsiteX6" fmla="*/ 1606 w 10030"/>
              <a:gd name="connsiteY6" fmla="*/ 896 h 10045"/>
              <a:gd name="connsiteX7" fmla="*/ 1715 w 10030"/>
              <a:gd name="connsiteY7" fmla="*/ 876 h 10045"/>
              <a:gd name="connsiteX8" fmla="*/ 1798 w 10030"/>
              <a:gd name="connsiteY8" fmla="*/ 448 h 10045"/>
              <a:gd name="connsiteX9" fmla="*/ 1880 w 10030"/>
              <a:gd name="connsiteY9" fmla="*/ 47 h 10045"/>
              <a:gd name="connsiteX10" fmla="*/ 1964 w 10030"/>
              <a:gd name="connsiteY10" fmla="*/ 0 h 10045"/>
              <a:gd name="connsiteX11" fmla="*/ 2055 w 10030"/>
              <a:gd name="connsiteY11" fmla="*/ 324 h 10045"/>
              <a:gd name="connsiteX12" fmla="*/ 2124 w 10030"/>
              <a:gd name="connsiteY12" fmla="*/ 669 h 10045"/>
              <a:gd name="connsiteX13" fmla="*/ 2188 w 10030"/>
              <a:gd name="connsiteY13" fmla="*/ 1219 h 10045"/>
              <a:gd name="connsiteX14" fmla="*/ 2256 w 10030"/>
              <a:gd name="connsiteY14" fmla="*/ 1894 h 10045"/>
              <a:gd name="connsiteX15" fmla="*/ 2322 w 10030"/>
              <a:gd name="connsiteY15" fmla="*/ 2447 h 10045"/>
              <a:gd name="connsiteX16" fmla="*/ 2408 w 10030"/>
              <a:gd name="connsiteY16" fmla="*/ 2978 h 10045"/>
              <a:gd name="connsiteX17" fmla="*/ 2522 w 10030"/>
              <a:gd name="connsiteY17" fmla="*/ 3494 h 10045"/>
              <a:gd name="connsiteX18" fmla="*/ 2609 w 10030"/>
              <a:gd name="connsiteY18" fmla="*/ 3791 h 10045"/>
              <a:gd name="connsiteX19" fmla="*/ 2678 w 10030"/>
              <a:gd name="connsiteY19" fmla="*/ 3942 h 10045"/>
              <a:gd name="connsiteX20" fmla="*/ 2782 w 10030"/>
              <a:gd name="connsiteY20" fmla="*/ 4080 h 10045"/>
              <a:gd name="connsiteX21" fmla="*/ 2846 w 10030"/>
              <a:gd name="connsiteY21" fmla="*/ 4045 h 10045"/>
              <a:gd name="connsiteX22" fmla="*/ 2910 w 10030"/>
              <a:gd name="connsiteY22" fmla="*/ 4011 h 10045"/>
              <a:gd name="connsiteX23" fmla="*/ 2998 w 10030"/>
              <a:gd name="connsiteY23" fmla="*/ 3997 h 10045"/>
              <a:gd name="connsiteX24" fmla="*/ 3107 w 10030"/>
              <a:gd name="connsiteY24" fmla="*/ 4494 h 10045"/>
              <a:gd name="connsiteX25" fmla="*/ 3198 w 10030"/>
              <a:gd name="connsiteY25" fmla="*/ 4837 h 10045"/>
              <a:gd name="connsiteX26" fmla="*/ 3429 w 10030"/>
              <a:gd name="connsiteY26" fmla="*/ 4994 h 10045"/>
              <a:gd name="connsiteX27" fmla="*/ 3653 w 10030"/>
              <a:gd name="connsiteY27" fmla="*/ 5065 h 10045"/>
              <a:gd name="connsiteX28" fmla="*/ 4046 w 10030"/>
              <a:gd name="connsiteY28" fmla="*/ 4689 h 10045"/>
              <a:gd name="connsiteX29" fmla="*/ 5019 w 10030"/>
              <a:gd name="connsiteY29" fmla="*/ 5501 h 10045"/>
              <a:gd name="connsiteX30" fmla="*/ 6825 w 10030"/>
              <a:gd name="connsiteY30" fmla="*/ 5373 h 10045"/>
              <a:gd name="connsiteX31" fmla="*/ 7621 w 10030"/>
              <a:gd name="connsiteY31" fmla="*/ 6094 h 10045"/>
              <a:gd name="connsiteX32" fmla="*/ 8548 w 10030"/>
              <a:gd name="connsiteY32" fmla="*/ 7900 h 10045"/>
              <a:gd name="connsiteX33" fmla="*/ 9756 w 10030"/>
              <a:gd name="connsiteY33" fmla="*/ 8821 h 10045"/>
              <a:gd name="connsiteX34" fmla="*/ 10030 w 10030"/>
              <a:gd name="connsiteY34" fmla="*/ 10045 h 10045"/>
              <a:gd name="connsiteX0" fmla="*/ 10 w 10030"/>
              <a:gd name="connsiteY0" fmla="*/ 10000 h 10045"/>
              <a:gd name="connsiteX1" fmla="*/ 8 w 10030"/>
              <a:gd name="connsiteY1" fmla="*/ 2882 h 10045"/>
              <a:gd name="connsiteX2" fmla="*/ 420 w 10030"/>
              <a:gd name="connsiteY2" fmla="*/ 1902 h 10045"/>
              <a:gd name="connsiteX3" fmla="*/ 961 w 10030"/>
              <a:gd name="connsiteY3" fmla="*/ 2078 h 10045"/>
              <a:gd name="connsiteX4" fmla="*/ 1441 w 10030"/>
              <a:gd name="connsiteY4" fmla="*/ 1703 h 10045"/>
              <a:gd name="connsiteX5" fmla="*/ 1606 w 10030"/>
              <a:gd name="connsiteY5" fmla="*/ 896 h 10045"/>
              <a:gd name="connsiteX6" fmla="*/ 1715 w 10030"/>
              <a:gd name="connsiteY6" fmla="*/ 876 h 10045"/>
              <a:gd name="connsiteX7" fmla="*/ 1798 w 10030"/>
              <a:gd name="connsiteY7" fmla="*/ 448 h 10045"/>
              <a:gd name="connsiteX8" fmla="*/ 1880 w 10030"/>
              <a:gd name="connsiteY8" fmla="*/ 47 h 10045"/>
              <a:gd name="connsiteX9" fmla="*/ 1964 w 10030"/>
              <a:gd name="connsiteY9" fmla="*/ 0 h 10045"/>
              <a:gd name="connsiteX10" fmla="*/ 2055 w 10030"/>
              <a:gd name="connsiteY10" fmla="*/ 324 h 10045"/>
              <a:gd name="connsiteX11" fmla="*/ 2124 w 10030"/>
              <a:gd name="connsiteY11" fmla="*/ 669 h 10045"/>
              <a:gd name="connsiteX12" fmla="*/ 2188 w 10030"/>
              <a:gd name="connsiteY12" fmla="*/ 1219 h 10045"/>
              <a:gd name="connsiteX13" fmla="*/ 2256 w 10030"/>
              <a:gd name="connsiteY13" fmla="*/ 1894 h 10045"/>
              <a:gd name="connsiteX14" fmla="*/ 2322 w 10030"/>
              <a:gd name="connsiteY14" fmla="*/ 2447 h 10045"/>
              <a:gd name="connsiteX15" fmla="*/ 2408 w 10030"/>
              <a:gd name="connsiteY15" fmla="*/ 2978 h 10045"/>
              <a:gd name="connsiteX16" fmla="*/ 2522 w 10030"/>
              <a:gd name="connsiteY16" fmla="*/ 3494 h 10045"/>
              <a:gd name="connsiteX17" fmla="*/ 2609 w 10030"/>
              <a:gd name="connsiteY17" fmla="*/ 3791 h 10045"/>
              <a:gd name="connsiteX18" fmla="*/ 2678 w 10030"/>
              <a:gd name="connsiteY18" fmla="*/ 3942 h 10045"/>
              <a:gd name="connsiteX19" fmla="*/ 2782 w 10030"/>
              <a:gd name="connsiteY19" fmla="*/ 4080 h 10045"/>
              <a:gd name="connsiteX20" fmla="*/ 2846 w 10030"/>
              <a:gd name="connsiteY20" fmla="*/ 4045 h 10045"/>
              <a:gd name="connsiteX21" fmla="*/ 2910 w 10030"/>
              <a:gd name="connsiteY21" fmla="*/ 4011 h 10045"/>
              <a:gd name="connsiteX22" fmla="*/ 2998 w 10030"/>
              <a:gd name="connsiteY22" fmla="*/ 3997 h 10045"/>
              <a:gd name="connsiteX23" fmla="*/ 3107 w 10030"/>
              <a:gd name="connsiteY23" fmla="*/ 4494 h 10045"/>
              <a:gd name="connsiteX24" fmla="*/ 3198 w 10030"/>
              <a:gd name="connsiteY24" fmla="*/ 4837 h 10045"/>
              <a:gd name="connsiteX25" fmla="*/ 3429 w 10030"/>
              <a:gd name="connsiteY25" fmla="*/ 4994 h 10045"/>
              <a:gd name="connsiteX26" fmla="*/ 3653 w 10030"/>
              <a:gd name="connsiteY26" fmla="*/ 5065 h 10045"/>
              <a:gd name="connsiteX27" fmla="*/ 4046 w 10030"/>
              <a:gd name="connsiteY27" fmla="*/ 4689 h 10045"/>
              <a:gd name="connsiteX28" fmla="*/ 5019 w 10030"/>
              <a:gd name="connsiteY28" fmla="*/ 5501 h 10045"/>
              <a:gd name="connsiteX29" fmla="*/ 6825 w 10030"/>
              <a:gd name="connsiteY29" fmla="*/ 5373 h 10045"/>
              <a:gd name="connsiteX30" fmla="*/ 7621 w 10030"/>
              <a:gd name="connsiteY30" fmla="*/ 6094 h 10045"/>
              <a:gd name="connsiteX31" fmla="*/ 8548 w 10030"/>
              <a:gd name="connsiteY31" fmla="*/ 7900 h 10045"/>
              <a:gd name="connsiteX32" fmla="*/ 9756 w 10030"/>
              <a:gd name="connsiteY32" fmla="*/ 8821 h 10045"/>
              <a:gd name="connsiteX33" fmla="*/ 10030 w 10030"/>
              <a:gd name="connsiteY33" fmla="*/ 10045 h 10045"/>
              <a:gd name="connsiteX0" fmla="*/ 57 w 10077"/>
              <a:gd name="connsiteY0" fmla="*/ 10000 h 10045"/>
              <a:gd name="connsiteX1" fmla="*/ 4 w 10077"/>
              <a:gd name="connsiteY1" fmla="*/ 4054 h 10045"/>
              <a:gd name="connsiteX2" fmla="*/ 467 w 10077"/>
              <a:gd name="connsiteY2" fmla="*/ 1902 h 10045"/>
              <a:gd name="connsiteX3" fmla="*/ 1008 w 10077"/>
              <a:gd name="connsiteY3" fmla="*/ 2078 h 10045"/>
              <a:gd name="connsiteX4" fmla="*/ 1488 w 10077"/>
              <a:gd name="connsiteY4" fmla="*/ 1703 h 10045"/>
              <a:gd name="connsiteX5" fmla="*/ 1653 w 10077"/>
              <a:gd name="connsiteY5" fmla="*/ 896 h 10045"/>
              <a:gd name="connsiteX6" fmla="*/ 1762 w 10077"/>
              <a:gd name="connsiteY6" fmla="*/ 876 h 10045"/>
              <a:gd name="connsiteX7" fmla="*/ 1845 w 10077"/>
              <a:gd name="connsiteY7" fmla="*/ 448 h 10045"/>
              <a:gd name="connsiteX8" fmla="*/ 1927 w 10077"/>
              <a:gd name="connsiteY8" fmla="*/ 47 h 10045"/>
              <a:gd name="connsiteX9" fmla="*/ 2011 w 10077"/>
              <a:gd name="connsiteY9" fmla="*/ 0 h 10045"/>
              <a:gd name="connsiteX10" fmla="*/ 2102 w 10077"/>
              <a:gd name="connsiteY10" fmla="*/ 324 h 10045"/>
              <a:gd name="connsiteX11" fmla="*/ 2171 w 10077"/>
              <a:gd name="connsiteY11" fmla="*/ 669 h 10045"/>
              <a:gd name="connsiteX12" fmla="*/ 2235 w 10077"/>
              <a:gd name="connsiteY12" fmla="*/ 1219 h 10045"/>
              <a:gd name="connsiteX13" fmla="*/ 2303 w 10077"/>
              <a:gd name="connsiteY13" fmla="*/ 1894 h 10045"/>
              <a:gd name="connsiteX14" fmla="*/ 2369 w 10077"/>
              <a:gd name="connsiteY14" fmla="*/ 2447 h 10045"/>
              <a:gd name="connsiteX15" fmla="*/ 2455 w 10077"/>
              <a:gd name="connsiteY15" fmla="*/ 2978 h 10045"/>
              <a:gd name="connsiteX16" fmla="*/ 2569 w 10077"/>
              <a:gd name="connsiteY16" fmla="*/ 3494 h 10045"/>
              <a:gd name="connsiteX17" fmla="*/ 2656 w 10077"/>
              <a:gd name="connsiteY17" fmla="*/ 3791 h 10045"/>
              <a:gd name="connsiteX18" fmla="*/ 2725 w 10077"/>
              <a:gd name="connsiteY18" fmla="*/ 3942 h 10045"/>
              <a:gd name="connsiteX19" fmla="*/ 2829 w 10077"/>
              <a:gd name="connsiteY19" fmla="*/ 4080 h 10045"/>
              <a:gd name="connsiteX20" fmla="*/ 2893 w 10077"/>
              <a:gd name="connsiteY20" fmla="*/ 4045 h 10045"/>
              <a:gd name="connsiteX21" fmla="*/ 2957 w 10077"/>
              <a:gd name="connsiteY21" fmla="*/ 4011 h 10045"/>
              <a:gd name="connsiteX22" fmla="*/ 3045 w 10077"/>
              <a:gd name="connsiteY22" fmla="*/ 3997 h 10045"/>
              <a:gd name="connsiteX23" fmla="*/ 3154 w 10077"/>
              <a:gd name="connsiteY23" fmla="*/ 4494 h 10045"/>
              <a:gd name="connsiteX24" fmla="*/ 3245 w 10077"/>
              <a:gd name="connsiteY24" fmla="*/ 4837 h 10045"/>
              <a:gd name="connsiteX25" fmla="*/ 3476 w 10077"/>
              <a:gd name="connsiteY25" fmla="*/ 4994 h 10045"/>
              <a:gd name="connsiteX26" fmla="*/ 3700 w 10077"/>
              <a:gd name="connsiteY26" fmla="*/ 5065 h 10045"/>
              <a:gd name="connsiteX27" fmla="*/ 4093 w 10077"/>
              <a:gd name="connsiteY27" fmla="*/ 4689 h 10045"/>
              <a:gd name="connsiteX28" fmla="*/ 5066 w 10077"/>
              <a:gd name="connsiteY28" fmla="*/ 5501 h 10045"/>
              <a:gd name="connsiteX29" fmla="*/ 6872 w 10077"/>
              <a:gd name="connsiteY29" fmla="*/ 5373 h 10045"/>
              <a:gd name="connsiteX30" fmla="*/ 7668 w 10077"/>
              <a:gd name="connsiteY30" fmla="*/ 6094 h 10045"/>
              <a:gd name="connsiteX31" fmla="*/ 8595 w 10077"/>
              <a:gd name="connsiteY31" fmla="*/ 7900 h 10045"/>
              <a:gd name="connsiteX32" fmla="*/ 9803 w 10077"/>
              <a:gd name="connsiteY32" fmla="*/ 8821 h 10045"/>
              <a:gd name="connsiteX33" fmla="*/ 10077 w 10077"/>
              <a:gd name="connsiteY33" fmla="*/ 10045 h 10045"/>
              <a:gd name="connsiteX0" fmla="*/ 57 w 10077"/>
              <a:gd name="connsiteY0" fmla="*/ 10000 h 10045"/>
              <a:gd name="connsiteX1" fmla="*/ 4 w 10077"/>
              <a:gd name="connsiteY1" fmla="*/ 4054 h 10045"/>
              <a:gd name="connsiteX2" fmla="*/ 467 w 10077"/>
              <a:gd name="connsiteY2" fmla="*/ 1902 h 10045"/>
              <a:gd name="connsiteX3" fmla="*/ 1008 w 10077"/>
              <a:gd name="connsiteY3" fmla="*/ 2078 h 10045"/>
              <a:gd name="connsiteX4" fmla="*/ 1488 w 10077"/>
              <a:gd name="connsiteY4" fmla="*/ 1703 h 10045"/>
              <a:gd name="connsiteX5" fmla="*/ 1653 w 10077"/>
              <a:gd name="connsiteY5" fmla="*/ 896 h 10045"/>
              <a:gd name="connsiteX6" fmla="*/ 1762 w 10077"/>
              <a:gd name="connsiteY6" fmla="*/ 876 h 10045"/>
              <a:gd name="connsiteX7" fmla="*/ 1845 w 10077"/>
              <a:gd name="connsiteY7" fmla="*/ 448 h 10045"/>
              <a:gd name="connsiteX8" fmla="*/ 1927 w 10077"/>
              <a:gd name="connsiteY8" fmla="*/ 47 h 10045"/>
              <a:gd name="connsiteX9" fmla="*/ 2011 w 10077"/>
              <a:gd name="connsiteY9" fmla="*/ 0 h 10045"/>
              <a:gd name="connsiteX10" fmla="*/ 2102 w 10077"/>
              <a:gd name="connsiteY10" fmla="*/ 324 h 10045"/>
              <a:gd name="connsiteX11" fmla="*/ 2171 w 10077"/>
              <a:gd name="connsiteY11" fmla="*/ 669 h 10045"/>
              <a:gd name="connsiteX12" fmla="*/ 2235 w 10077"/>
              <a:gd name="connsiteY12" fmla="*/ 1219 h 10045"/>
              <a:gd name="connsiteX13" fmla="*/ 2303 w 10077"/>
              <a:gd name="connsiteY13" fmla="*/ 1894 h 10045"/>
              <a:gd name="connsiteX14" fmla="*/ 2369 w 10077"/>
              <a:gd name="connsiteY14" fmla="*/ 2447 h 10045"/>
              <a:gd name="connsiteX15" fmla="*/ 2455 w 10077"/>
              <a:gd name="connsiteY15" fmla="*/ 2978 h 10045"/>
              <a:gd name="connsiteX16" fmla="*/ 2569 w 10077"/>
              <a:gd name="connsiteY16" fmla="*/ 3494 h 10045"/>
              <a:gd name="connsiteX17" fmla="*/ 2656 w 10077"/>
              <a:gd name="connsiteY17" fmla="*/ 3791 h 10045"/>
              <a:gd name="connsiteX18" fmla="*/ 2725 w 10077"/>
              <a:gd name="connsiteY18" fmla="*/ 3942 h 10045"/>
              <a:gd name="connsiteX19" fmla="*/ 2829 w 10077"/>
              <a:gd name="connsiteY19" fmla="*/ 4080 h 10045"/>
              <a:gd name="connsiteX20" fmla="*/ 2893 w 10077"/>
              <a:gd name="connsiteY20" fmla="*/ 4045 h 10045"/>
              <a:gd name="connsiteX21" fmla="*/ 2957 w 10077"/>
              <a:gd name="connsiteY21" fmla="*/ 4011 h 10045"/>
              <a:gd name="connsiteX22" fmla="*/ 3045 w 10077"/>
              <a:gd name="connsiteY22" fmla="*/ 3997 h 10045"/>
              <a:gd name="connsiteX23" fmla="*/ 3154 w 10077"/>
              <a:gd name="connsiteY23" fmla="*/ 4494 h 10045"/>
              <a:gd name="connsiteX24" fmla="*/ 3245 w 10077"/>
              <a:gd name="connsiteY24" fmla="*/ 4837 h 10045"/>
              <a:gd name="connsiteX25" fmla="*/ 3476 w 10077"/>
              <a:gd name="connsiteY25" fmla="*/ 4994 h 10045"/>
              <a:gd name="connsiteX26" fmla="*/ 3700 w 10077"/>
              <a:gd name="connsiteY26" fmla="*/ 5065 h 10045"/>
              <a:gd name="connsiteX27" fmla="*/ 4093 w 10077"/>
              <a:gd name="connsiteY27" fmla="*/ 4689 h 10045"/>
              <a:gd name="connsiteX28" fmla="*/ 5066 w 10077"/>
              <a:gd name="connsiteY28" fmla="*/ 5501 h 10045"/>
              <a:gd name="connsiteX29" fmla="*/ 6872 w 10077"/>
              <a:gd name="connsiteY29" fmla="*/ 5373 h 10045"/>
              <a:gd name="connsiteX30" fmla="*/ 7668 w 10077"/>
              <a:gd name="connsiteY30" fmla="*/ 6094 h 10045"/>
              <a:gd name="connsiteX31" fmla="*/ 8595 w 10077"/>
              <a:gd name="connsiteY31" fmla="*/ 7900 h 10045"/>
              <a:gd name="connsiteX32" fmla="*/ 9803 w 10077"/>
              <a:gd name="connsiteY32" fmla="*/ 8821 h 10045"/>
              <a:gd name="connsiteX33" fmla="*/ 10077 w 10077"/>
              <a:gd name="connsiteY33" fmla="*/ 10045 h 10045"/>
              <a:gd name="connsiteX0" fmla="*/ 57 w 10077"/>
              <a:gd name="connsiteY0" fmla="*/ 10000 h 10045"/>
              <a:gd name="connsiteX1" fmla="*/ 4 w 10077"/>
              <a:gd name="connsiteY1" fmla="*/ 4054 h 10045"/>
              <a:gd name="connsiteX2" fmla="*/ 518 w 10077"/>
              <a:gd name="connsiteY2" fmla="*/ 2312 h 10045"/>
              <a:gd name="connsiteX3" fmla="*/ 1008 w 10077"/>
              <a:gd name="connsiteY3" fmla="*/ 2078 h 10045"/>
              <a:gd name="connsiteX4" fmla="*/ 1488 w 10077"/>
              <a:gd name="connsiteY4" fmla="*/ 1703 h 10045"/>
              <a:gd name="connsiteX5" fmla="*/ 1653 w 10077"/>
              <a:gd name="connsiteY5" fmla="*/ 896 h 10045"/>
              <a:gd name="connsiteX6" fmla="*/ 1762 w 10077"/>
              <a:gd name="connsiteY6" fmla="*/ 876 h 10045"/>
              <a:gd name="connsiteX7" fmla="*/ 1845 w 10077"/>
              <a:gd name="connsiteY7" fmla="*/ 448 h 10045"/>
              <a:gd name="connsiteX8" fmla="*/ 1927 w 10077"/>
              <a:gd name="connsiteY8" fmla="*/ 47 h 10045"/>
              <a:gd name="connsiteX9" fmla="*/ 2011 w 10077"/>
              <a:gd name="connsiteY9" fmla="*/ 0 h 10045"/>
              <a:gd name="connsiteX10" fmla="*/ 2102 w 10077"/>
              <a:gd name="connsiteY10" fmla="*/ 324 h 10045"/>
              <a:gd name="connsiteX11" fmla="*/ 2171 w 10077"/>
              <a:gd name="connsiteY11" fmla="*/ 669 h 10045"/>
              <a:gd name="connsiteX12" fmla="*/ 2235 w 10077"/>
              <a:gd name="connsiteY12" fmla="*/ 1219 h 10045"/>
              <a:gd name="connsiteX13" fmla="*/ 2303 w 10077"/>
              <a:gd name="connsiteY13" fmla="*/ 1894 h 10045"/>
              <a:gd name="connsiteX14" fmla="*/ 2369 w 10077"/>
              <a:gd name="connsiteY14" fmla="*/ 2447 h 10045"/>
              <a:gd name="connsiteX15" fmla="*/ 2455 w 10077"/>
              <a:gd name="connsiteY15" fmla="*/ 2978 h 10045"/>
              <a:gd name="connsiteX16" fmla="*/ 2569 w 10077"/>
              <a:gd name="connsiteY16" fmla="*/ 3494 h 10045"/>
              <a:gd name="connsiteX17" fmla="*/ 2656 w 10077"/>
              <a:gd name="connsiteY17" fmla="*/ 3791 h 10045"/>
              <a:gd name="connsiteX18" fmla="*/ 2725 w 10077"/>
              <a:gd name="connsiteY18" fmla="*/ 3942 h 10045"/>
              <a:gd name="connsiteX19" fmla="*/ 2829 w 10077"/>
              <a:gd name="connsiteY19" fmla="*/ 4080 h 10045"/>
              <a:gd name="connsiteX20" fmla="*/ 2893 w 10077"/>
              <a:gd name="connsiteY20" fmla="*/ 4045 h 10045"/>
              <a:gd name="connsiteX21" fmla="*/ 2957 w 10077"/>
              <a:gd name="connsiteY21" fmla="*/ 4011 h 10045"/>
              <a:gd name="connsiteX22" fmla="*/ 3045 w 10077"/>
              <a:gd name="connsiteY22" fmla="*/ 3997 h 10045"/>
              <a:gd name="connsiteX23" fmla="*/ 3154 w 10077"/>
              <a:gd name="connsiteY23" fmla="*/ 4494 h 10045"/>
              <a:gd name="connsiteX24" fmla="*/ 3245 w 10077"/>
              <a:gd name="connsiteY24" fmla="*/ 4837 h 10045"/>
              <a:gd name="connsiteX25" fmla="*/ 3476 w 10077"/>
              <a:gd name="connsiteY25" fmla="*/ 4994 h 10045"/>
              <a:gd name="connsiteX26" fmla="*/ 3700 w 10077"/>
              <a:gd name="connsiteY26" fmla="*/ 5065 h 10045"/>
              <a:gd name="connsiteX27" fmla="*/ 4093 w 10077"/>
              <a:gd name="connsiteY27" fmla="*/ 4689 h 10045"/>
              <a:gd name="connsiteX28" fmla="*/ 5066 w 10077"/>
              <a:gd name="connsiteY28" fmla="*/ 5501 h 10045"/>
              <a:gd name="connsiteX29" fmla="*/ 6872 w 10077"/>
              <a:gd name="connsiteY29" fmla="*/ 5373 h 10045"/>
              <a:gd name="connsiteX30" fmla="*/ 7668 w 10077"/>
              <a:gd name="connsiteY30" fmla="*/ 6094 h 10045"/>
              <a:gd name="connsiteX31" fmla="*/ 8595 w 10077"/>
              <a:gd name="connsiteY31" fmla="*/ 7900 h 10045"/>
              <a:gd name="connsiteX32" fmla="*/ 9803 w 10077"/>
              <a:gd name="connsiteY32" fmla="*/ 8821 h 10045"/>
              <a:gd name="connsiteX33" fmla="*/ 10077 w 10077"/>
              <a:gd name="connsiteY33" fmla="*/ 10045 h 10045"/>
              <a:gd name="connsiteX0" fmla="*/ 57 w 10077"/>
              <a:gd name="connsiteY0" fmla="*/ 10000 h 10045"/>
              <a:gd name="connsiteX1" fmla="*/ 4 w 10077"/>
              <a:gd name="connsiteY1" fmla="*/ 4054 h 10045"/>
              <a:gd name="connsiteX2" fmla="*/ 518 w 10077"/>
              <a:gd name="connsiteY2" fmla="*/ 2312 h 10045"/>
              <a:gd name="connsiteX3" fmla="*/ 1194 w 10077"/>
              <a:gd name="connsiteY3" fmla="*/ 2019 h 10045"/>
              <a:gd name="connsiteX4" fmla="*/ 1488 w 10077"/>
              <a:gd name="connsiteY4" fmla="*/ 1703 h 10045"/>
              <a:gd name="connsiteX5" fmla="*/ 1653 w 10077"/>
              <a:gd name="connsiteY5" fmla="*/ 896 h 10045"/>
              <a:gd name="connsiteX6" fmla="*/ 1762 w 10077"/>
              <a:gd name="connsiteY6" fmla="*/ 876 h 10045"/>
              <a:gd name="connsiteX7" fmla="*/ 1845 w 10077"/>
              <a:gd name="connsiteY7" fmla="*/ 448 h 10045"/>
              <a:gd name="connsiteX8" fmla="*/ 1927 w 10077"/>
              <a:gd name="connsiteY8" fmla="*/ 47 h 10045"/>
              <a:gd name="connsiteX9" fmla="*/ 2011 w 10077"/>
              <a:gd name="connsiteY9" fmla="*/ 0 h 10045"/>
              <a:gd name="connsiteX10" fmla="*/ 2102 w 10077"/>
              <a:gd name="connsiteY10" fmla="*/ 324 h 10045"/>
              <a:gd name="connsiteX11" fmla="*/ 2171 w 10077"/>
              <a:gd name="connsiteY11" fmla="*/ 669 h 10045"/>
              <a:gd name="connsiteX12" fmla="*/ 2235 w 10077"/>
              <a:gd name="connsiteY12" fmla="*/ 1219 h 10045"/>
              <a:gd name="connsiteX13" fmla="*/ 2303 w 10077"/>
              <a:gd name="connsiteY13" fmla="*/ 1894 h 10045"/>
              <a:gd name="connsiteX14" fmla="*/ 2369 w 10077"/>
              <a:gd name="connsiteY14" fmla="*/ 2447 h 10045"/>
              <a:gd name="connsiteX15" fmla="*/ 2455 w 10077"/>
              <a:gd name="connsiteY15" fmla="*/ 2978 h 10045"/>
              <a:gd name="connsiteX16" fmla="*/ 2569 w 10077"/>
              <a:gd name="connsiteY16" fmla="*/ 3494 h 10045"/>
              <a:gd name="connsiteX17" fmla="*/ 2656 w 10077"/>
              <a:gd name="connsiteY17" fmla="*/ 3791 h 10045"/>
              <a:gd name="connsiteX18" fmla="*/ 2725 w 10077"/>
              <a:gd name="connsiteY18" fmla="*/ 3942 h 10045"/>
              <a:gd name="connsiteX19" fmla="*/ 2829 w 10077"/>
              <a:gd name="connsiteY19" fmla="*/ 4080 h 10045"/>
              <a:gd name="connsiteX20" fmla="*/ 2893 w 10077"/>
              <a:gd name="connsiteY20" fmla="*/ 4045 h 10045"/>
              <a:gd name="connsiteX21" fmla="*/ 2957 w 10077"/>
              <a:gd name="connsiteY21" fmla="*/ 4011 h 10045"/>
              <a:gd name="connsiteX22" fmla="*/ 3045 w 10077"/>
              <a:gd name="connsiteY22" fmla="*/ 3997 h 10045"/>
              <a:gd name="connsiteX23" fmla="*/ 3154 w 10077"/>
              <a:gd name="connsiteY23" fmla="*/ 4494 h 10045"/>
              <a:gd name="connsiteX24" fmla="*/ 3245 w 10077"/>
              <a:gd name="connsiteY24" fmla="*/ 4837 h 10045"/>
              <a:gd name="connsiteX25" fmla="*/ 3476 w 10077"/>
              <a:gd name="connsiteY25" fmla="*/ 4994 h 10045"/>
              <a:gd name="connsiteX26" fmla="*/ 3700 w 10077"/>
              <a:gd name="connsiteY26" fmla="*/ 5065 h 10045"/>
              <a:gd name="connsiteX27" fmla="*/ 4093 w 10077"/>
              <a:gd name="connsiteY27" fmla="*/ 4689 h 10045"/>
              <a:gd name="connsiteX28" fmla="*/ 5066 w 10077"/>
              <a:gd name="connsiteY28" fmla="*/ 5501 h 10045"/>
              <a:gd name="connsiteX29" fmla="*/ 6872 w 10077"/>
              <a:gd name="connsiteY29" fmla="*/ 5373 h 10045"/>
              <a:gd name="connsiteX30" fmla="*/ 7668 w 10077"/>
              <a:gd name="connsiteY30" fmla="*/ 6094 h 10045"/>
              <a:gd name="connsiteX31" fmla="*/ 8595 w 10077"/>
              <a:gd name="connsiteY31" fmla="*/ 7900 h 10045"/>
              <a:gd name="connsiteX32" fmla="*/ 9803 w 10077"/>
              <a:gd name="connsiteY32" fmla="*/ 8821 h 10045"/>
              <a:gd name="connsiteX33" fmla="*/ 10077 w 10077"/>
              <a:gd name="connsiteY33" fmla="*/ 10045 h 10045"/>
              <a:gd name="connsiteX0" fmla="*/ 57 w 10077"/>
              <a:gd name="connsiteY0" fmla="*/ 10000 h 10045"/>
              <a:gd name="connsiteX1" fmla="*/ 4 w 10077"/>
              <a:gd name="connsiteY1" fmla="*/ 4054 h 10045"/>
              <a:gd name="connsiteX2" fmla="*/ 518 w 10077"/>
              <a:gd name="connsiteY2" fmla="*/ 2312 h 10045"/>
              <a:gd name="connsiteX3" fmla="*/ 1194 w 10077"/>
              <a:gd name="connsiteY3" fmla="*/ 2019 h 10045"/>
              <a:gd name="connsiteX4" fmla="*/ 1488 w 10077"/>
              <a:gd name="connsiteY4" fmla="*/ 1703 h 10045"/>
              <a:gd name="connsiteX5" fmla="*/ 1653 w 10077"/>
              <a:gd name="connsiteY5" fmla="*/ 896 h 10045"/>
              <a:gd name="connsiteX6" fmla="*/ 1762 w 10077"/>
              <a:gd name="connsiteY6" fmla="*/ 876 h 10045"/>
              <a:gd name="connsiteX7" fmla="*/ 1845 w 10077"/>
              <a:gd name="connsiteY7" fmla="*/ 448 h 10045"/>
              <a:gd name="connsiteX8" fmla="*/ 1927 w 10077"/>
              <a:gd name="connsiteY8" fmla="*/ 47 h 10045"/>
              <a:gd name="connsiteX9" fmla="*/ 2011 w 10077"/>
              <a:gd name="connsiteY9" fmla="*/ 0 h 10045"/>
              <a:gd name="connsiteX10" fmla="*/ 2102 w 10077"/>
              <a:gd name="connsiteY10" fmla="*/ 324 h 10045"/>
              <a:gd name="connsiteX11" fmla="*/ 2171 w 10077"/>
              <a:gd name="connsiteY11" fmla="*/ 669 h 10045"/>
              <a:gd name="connsiteX12" fmla="*/ 2235 w 10077"/>
              <a:gd name="connsiteY12" fmla="*/ 1219 h 10045"/>
              <a:gd name="connsiteX13" fmla="*/ 2303 w 10077"/>
              <a:gd name="connsiteY13" fmla="*/ 1894 h 10045"/>
              <a:gd name="connsiteX14" fmla="*/ 2369 w 10077"/>
              <a:gd name="connsiteY14" fmla="*/ 2447 h 10045"/>
              <a:gd name="connsiteX15" fmla="*/ 2455 w 10077"/>
              <a:gd name="connsiteY15" fmla="*/ 2978 h 10045"/>
              <a:gd name="connsiteX16" fmla="*/ 2569 w 10077"/>
              <a:gd name="connsiteY16" fmla="*/ 3494 h 10045"/>
              <a:gd name="connsiteX17" fmla="*/ 2656 w 10077"/>
              <a:gd name="connsiteY17" fmla="*/ 3791 h 10045"/>
              <a:gd name="connsiteX18" fmla="*/ 2725 w 10077"/>
              <a:gd name="connsiteY18" fmla="*/ 3942 h 10045"/>
              <a:gd name="connsiteX19" fmla="*/ 2829 w 10077"/>
              <a:gd name="connsiteY19" fmla="*/ 4080 h 10045"/>
              <a:gd name="connsiteX20" fmla="*/ 2893 w 10077"/>
              <a:gd name="connsiteY20" fmla="*/ 4045 h 10045"/>
              <a:gd name="connsiteX21" fmla="*/ 2957 w 10077"/>
              <a:gd name="connsiteY21" fmla="*/ 4011 h 10045"/>
              <a:gd name="connsiteX22" fmla="*/ 3045 w 10077"/>
              <a:gd name="connsiteY22" fmla="*/ 3997 h 10045"/>
              <a:gd name="connsiteX23" fmla="*/ 3154 w 10077"/>
              <a:gd name="connsiteY23" fmla="*/ 4494 h 10045"/>
              <a:gd name="connsiteX24" fmla="*/ 3245 w 10077"/>
              <a:gd name="connsiteY24" fmla="*/ 4837 h 10045"/>
              <a:gd name="connsiteX25" fmla="*/ 3476 w 10077"/>
              <a:gd name="connsiteY25" fmla="*/ 4994 h 10045"/>
              <a:gd name="connsiteX26" fmla="*/ 3700 w 10077"/>
              <a:gd name="connsiteY26" fmla="*/ 5065 h 10045"/>
              <a:gd name="connsiteX27" fmla="*/ 4093 w 10077"/>
              <a:gd name="connsiteY27" fmla="*/ 4689 h 10045"/>
              <a:gd name="connsiteX28" fmla="*/ 5066 w 10077"/>
              <a:gd name="connsiteY28" fmla="*/ 5501 h 10045"/>
              <a:gd name="connsiteX29" fmla="*/ 6872 w 10077"/>
              <a:gd name="connsiteY29" fmla="*/ 5373 h 10045"/>
              <a:gd name="connsiteX30" fmla="*/ 7668 w 10077"/>
              <a:gd name="connsiteY30" fmla="*/ 6094 h 10045"/>
              <a:gd name="connsiteX31" fmla="*/ 8595 w 10077"/>
              <a:gd name="connsiteY31" fmla="*/ 7900 h 10045"/>
              <a:gd name="connsiteX32" fmla="*/ 9803 w 10077"/>
              <a:gd name="connsiteY32" fmla="*/ 8821 h 10045"/>
              <a:gd name="connsiteX33" fmla="*/ 10077 w 10077"/>
              <a:gd name="connsiteY33" fmla="*/ 10045 h 10045"/>
              <a:gd name="connsiteX0" fmla="*/ 11 w 10031"/>
              <a:gd name="connsiteY0" fmla="*/ 10000 h 10045"/>
              <a:gd name="connsiteX1" fmla="*/ 9 w 10031"/>
              <a:gd name="connsiteY1" fmla="*/ 4054 h 10045"/>
              <a:gd name="connsiteX2" fmla="*/ 472 w 10031"/>
              <a:gd name="connsiteY2" fmla="*/ 2312 h 10045"/>
              <a:gd name="connsiteX3" fmla="*/ 1148 w 10031"/>
              <a:gd name="connsiteY3" fmla="*/ 2019 h 10045"/>
              <a:gd name="connsiteX4" fmla="*/ 1442 w 10031"/>
              <a:gd name="connsiteY4" fmla="*/ 1703 h 10045"/>
              <a:gd name="connsiteX5" fmla="*/ 1607 w 10031"/>
              <a:gd name="connsiteY5" fmla="*/ 896 h 10045"/>
              <a:gd name="connsiteX6" fmla="*/ 1716 w 10031"/>
              <a:gd name="connsiteY6" fmla="*/ 876 h 10045"/>
              <a:gd name="connsiteX7" fmla="*/ 1799 w 10031"/>
              <a:gd name="connsiteY7" fmla="*/ 448 h 10045"/>
              <a:gd name="connsiteX8" fmla="*/ 1881 w 10031"/>
              <a:gd name="connsiteY8" fmla="*/ 47 h 10045"/>
              <a:gd name="connsiteX9" fmla="*/ 1965 w 10031"/>
              <a:gd name="connsiteY9" fmla="*/ 0 h 10045"/>
              <a:gd name="connsiteX10" fmla="*/ 2056 w 10031"/>
              <a:gd name="connsiteY10" fmla="*/ 324 h 10045"/>
              <a:gd name="connsiteX11" fmla="*/ 2125 w 10031"/>
              <a:gd name="connsiteY11" fmla="*/ 669 h 10045"/>
              <a:gd name="connsiteX12" fmla="*/ 2189 w 10031"/>
              <a:gd name="connsiteY12" fmla="*/ 1219 h 10045"/>
              <a:gd name="connsiteX13" fmla="*/ 2257 w 10031"/>
              <a:gd name="connsiteY13" fmla="*/ 1894 h 10045"/>
              <a:gd name="connsiteX14" fmla="*/ 2323 w 10031"/>
              <a:gd name="connsiteY14" fmla="*/ 2447 h 10045"/>
              <a:gd name="connsiteX15" fmla="*/ 2409 w 10031"/>
              <a:gd name="connsiteY15" fmla="*/ 2978 h 10045"/>
              <a:gd name="connsiteX16" fmla="*/ 2523 w 10031"/>
              <a:gd name="connsiteY16" fmla="*/ 3494 h 10045"/>
              <a:gd name="connsiteX17" fmla="*/ 2610 w 10031"/>
              <a:gd name="connsiteY17" fmla="*/ 3791 h 10045"/>
              <a:gd name="connsiteX18" fmla="*/ 2679 w 10031"/>
              <a:gd name="connsiteY18" fmla="*/ 3942 h 10045"/>
              <a:gd name="connsiteX19" fmla="*/ 2783 w 10031"/>
              <a:gd name="connsiteY19" fmla="*/ 4080 h 10045"/>
              <a:gd name="connsiteX20" fmla="*/ 2847 w 10031"/>
              <a:gd name="connsiteY20" fmla="*/ 4045 h 10045"/>
              <a:gd name="connsiteX21" fmla="*/ 2911 w 10031"/>
              <a:gd name="connsiteY21" fmla="*/ 4011 h 10045"/>
              <a:gd name="connsiteX22" fmla="*/ 2999 w 10031"/>
              <a:gd name="connsiteY22" fmla="*/ 3997 h 10045"/>
              <a:gd name="connsiteX23" fmla="*/ 3108 w 10031"/>
              <a:gd name="connsiteY23" fmla="*/ 4494 h 10045"/>
              <a:gd name="connsiteX24" fmla="*/ 3199 w 10031"/>
              <a:gd name="connsiteY24" fmla="*/ 4837 h 10045"/>
              <a:gd name="connsiteX25" fmla="*/ 3430 w 10031"/>
              <a:gd name="connsiteY25" fmla="*/ 4994 h 10045"/>
              <a:gd name="connsiteX26" fmla="*/ 3654 w 10031"/>
              <a:gd name="connsiteY26" fmla="*/ 5065 h 10045"/>
              <a:gd name="connsiteX27" fmla="*/ 4047 w 10031"/>
              <a:gd name="connsiteY27" fmla="*/ 4689 h 10045"/>
              <a:gd name="connsiteX28" fmla="*/ 5020 w 10031"/>
              <a:gd name="connsiteY28" fmla="*/ 5501 h 10045"/>
              <a:gd name="connsiteX29" fmla="*/ 6826 w 10031"/>
              <a:gd name="connsiteY29" fmla="*/ 5373 h 10045"/>
              <a:gd name="connsiteX30" fmla="*/ 7622 w 10031"/>
              <a:gd name="connsiteY30" fmla="*/ 6094 h 10045"/>
              <a:gd name="connsiteX31" fmla="*/ 8549 w 10031"/>
              <a:gd name="connsiteY31" fmla="*/ 7900 h 10045"/>
              <a:gd name="connsiteX32" fmla="*/ 9757 w 10031"/>
              <a:gd name="connsiteY32" fmla="*/ 8821 h 10045"/>
              <a:gd name="connsiteX33" fmla="*/ 10031 w 10031"/>
              <a:gd name="connsiteY33" fmla="*/ 10045 h 10045"/>
              <a:gd name="connsiteX0" fmla="*/ 11 w 10031"/>
              <a:gd name="connsiteY0" fmla="*/ 10000 h 10045"/>
              <a:gd name="connsiteX1" fmla="*/ 9 w 10031"/>
              <a:gd name="connsiteY1" fmla="*/ 4054 h 10045"/>
              <a:gd name="connsiteX2" fmla="*/ 472 w 10031"/>
              <a:gd name="connsiteY2" fmla="*/ 2312 h 10045"/>
              <a:gd name="connsiteX3" fmla="*/ 1148 w 10031"/>
              <a:gd name="connsiteY3" fmla="*/ 2019 h 10045"/>
              <a:gd name="connsiteX4" fmla="*/ 1442 w 10031"/>
              <a:gd name="connsiteY4" fmla="*/ 1703 h 10045"/>
              <a:gd name="connsiteX5" fmla="*/ 1607 w 10031"/>
              <a:gd name="connsiteY5" fmla="*/ 896 h 10045"/>
              <a:gd name="connsiteX6" fmla="*/ 1716 w 10031"/>
              <a:gd name="connsiteY6" fmla="*/ 876 h 10045"/>
              <a:gd name="connsiteX7" fmla="*/ 1799 w 10031"/>
              <a:gd name="connsiteY7" fmla="*/ 448 h 10045"/>
              <a:gd name="connsiteX8" fmla="*/ 1881 w 10031"/>
              <a:gd name="connsiteY8" fmla="*/ 47 h 10045"/>
              <a:gd name="connsiteX9" fmla="*/ 1965 w 10031"/>
              <a:gd name="connsiteY9" fmla="*/ 0 h 10045"/>
              <a:gd name="connsiteX10" fmla="*/ 2056 w 10031"/>
              <a:gd name="connsiteY10" fmla="*/ 324 h 10045"/>
              <a:gd name="connsiteX11" fmla="*/ 2125 w 10031"/>
              <a:gd name="connsiteY11" fmla="*/ 669 h 10045"/>
              <a:gd name="connsiteX12" fmla="*/ 2189 w 10031"/>
              <a:gd name="connsiteY12" fmla="*/ 1219 h 10045"/>
              <a:gd name="connsiteX13" fmla="*/ 2257 w 10031"/>
              <a:gd name="connsiteY13" fmla="*/ 1894 h 10045"/>
              <a:gd name="connsiteX14" fmla="*/ 2323 w 10031"/>
              <a:gd name="connsiteY14" fmla="*/ 2447 h 10045"/>
              <a:gd name="connsiteX15" fmla="*/ 2409 w 10031"/>
              <a:gd name="connsiteY15" fmla="*/ 2978 h 10045"/>
              <a:gd name="connsiteX16" fmla="*/ 2523 w 10031"/>
              <a:gd name="connsiteY16" fmla="*/ 3494 h 10045"/>
              <a:gd name="connsiteX17" fmla="*/ 2610 w 10031"/>
              <a:gd name="connsiteY17" fmla="*/ 3791 h 10045"/>
              <a:gd name="connsiteX18" fmla="*/ 2679 w 10031"/>
              <a:gd name="connsiteY18" fmla="*/ 3942 h 10045"/>
              <a:gd name="connsiteX19" fmla="*/ 2783 w 10031"/>
              <a:gd name="connsiteY19" fmla="*/ 4080 h 10045"/>
              <a:gd name="connsiteX20" fmla="*/ 2847 w 10031"/>
              <a:gd name="connsiteY20" fmla="*/ 4045 h 10045"/>
              <a:gd name="connsiteX21" fmla="*/ 2911 w 10031"/>
              <a:gd name="connsiteY21" fmla="*/ 4011 h 10045"/>
              <a:gd name="connsiteX22" fmla="*/ 2999 w 10031"/>
              <a:gd name="connsiteY22" fmla="*/ 3997 h 10045"/>
              <a:gd name="connsiteX23" fmla="*/ 3108 w 10031"/>
              <a:gd name="connsiteY23" fmla="*/ 4494 h 10045"/>
              <a:gd name="connsiteX24" fmla="*/ 3199 w 10031"/>
              <a:gd name="connsiteY24" fmla="*/ 4837 h 10045"/>
              <a:gd name="connsiteX25" fmla="*/ 3430 w 10031"/>
              <a:gd name="connsiteY25" fmla="*/ 4994 h 10045"/>
              <a:gd name="connsiteX26" fmla="*/ 3654 w 10031"/>
              <a:gd name="connsiteY26" fmla="*/ 5065 h 10045"/>
              <a:gd name="connsiteX27" fmla="*/ 4047 w 10031"/>
              <a:gd name="connsiteY27" fmla="*/ 4689 h 10045"/>
              <a:gd name="connsiteX28" fmla="*/ 5020 w 10031"/>
              <a:gd name="connsiteY28" fmla="*/ 5501 h 10045"/>
              <a:gd name="connsiteX29" fmla="*/ 7605 w 10031"/>
              <a:gd name="connsiteY29" fmla="*/ 5432 h 10045"/>
              <a:gd name="connsiteX30" fmla="*/ 7622 w 10031"/>
              <a:gd name="connsiteY30" fmla="*/ 6094 h 10045"/>
              <a:gd name="connsiteX31" fmla="*/ 8549 w 10031"/>
              <a:gd name="connsiteY31" fmla="*/ 7900 h 10045"/>
              <a:gd name="connsiteX32" fmla="*/ 9757 w 10031"/>
              <a:gd name="connsiteY32" fmla="*/ 8821 h 10045"/>
              <a:gd name="connsiteX33" fmla="*/ 10031 w 10031"/>
              <a:gd name="connsiteY33" fmla="*/ 10045 h 10045"/>
              <a:gd name="connsiteX0" fmla="*/ 11 w 10031"/>
              <a:gd name="connsiteY0" fmla="*/ 10000 h 10045"/>
              <a:gd name="connsiteX1" fmla="*/ 9 w 10031"/>
              <a:gd name="connsiteY1" fmla="*/ 4054 h 10045"/>
              <a:gd name="connsiteX2" fmla="*/ 472 w 10031"/>
              <a:gd name="connsiteY2" fmla="*/ 2312 h 10045"/>
              <a:gd name="connsiteX3" fmla="*/ 1148 w 10031"/>
              <a:gd name="connsiteY3" fmla="*/ 2019 h 10045"/>
              <a:gd name="connsiteX4" fmla="*/ 1442 w 10031"/>
              <a:gd name="connsiteY4" fmla="*/ 1703 h 10045"/>
              <a:gd name="connsiteX5" fmla="*/ 1607 w 10031"/>
              <a:gd name="connsiteY5" fmla="*/ 896 h 10045"/>
              <a:gd name="connsiteX6" fmla="*/ 1716 w 10031"/>
              <a:gd name="connsiteY6" fmla="*/ 876 h 10045"/>
              <a:gd name="connsiteX7" fmla="*/ 1799 w 10031"/>
              <a:gd name="connsiteY7" fmla="*/ 448 h 10045"/>
              <a:gd name="connsiteX8" fmla="*/ 1881 w 10031"/>
              <a:gd name="connsiteY8" fmla="*/ 47 h 10045"/>
              <a:gd name="connsiteX9" fmla="*/ 1965 w 10031"/>
              <a:gd name="connsiteY9" fmla="*/ 0 h 10045"/>
              <a:gd name="connsiteX10" fmla="*/ 2056 w 10031"/>
              <a:gd name="connsiteY10" fmla="*/ 324 h 10045"/>
              <a:gd name="connsiteX11" fmla="*/ 2125 w 10031"/>
              <a:gd name="connsiteY11" fmla="*/ 669 h 10045"/>
              <a:gd name="connsiteX12" fmla="*/ 2189 w 10031"/>
              <a:gd name="connsiteY12" fmla="*/ 1219 h 10045"/>
              <a:gd name="connsiteX13" fmla="*/ 2257 w 10031"/>
              <a:gd name="connsiteY13" fmla="*/ 1894 h 10045"/>
              <a:gd name="connsiteX14" fmla="*/ 2323 w 10031"/>
              <a:gd name="connsiteY14" fmla="*/ 2447 h 10045"/>
              <a:gd name="connsiteX15" fmla="*/ 2409 w 10031"/>
              <a:gd name="connsiteY15" fmla="*/ 2978 h 10045"/>
              <a:gd name="connsiteX16" fmla="*/ 2523 w 10031"/>
              <a:gd name="connsiteY16" fmla="*/ 3494 h 10045"/>
              <a:gd name="connsiteX17" fmla="*/ 2610 w 10031"/>
              <a:gd name="connsiteY17" fmla="*/ 3791 h 10045"/>
              <a:gd name="connsiteX18" fmla="*/ 2679 w 10031"/>
              <a:gd name="connsiteY18" fmla="*/ 3942 h 10045"/>
              <a:gd name="connsiteX19" fmla="*/ 2783 w 10031"/>
              <a:gd name="connsiteY19" fmla="*/ 4080 h 10045"/>
              <a:gd name="connsiteX20" fmla="*/ 2847 w 10031"/>
              <a:gd name="connsiteY20" fmla="*/ 4045 h 10045"/>
              <a:gd name="connsiteX21" fmla="*/ 2911 w 10031"/>
              <a:gd name="connsiteY21" fmla="*/ 4011 h 10045"/>
              <a:gd name="connsiteX22" fmla="*/ 2999 w 10031"/>
              <a:gd name="connsiteY22" fmla="*/ 3997 h 10045"/>
              <a:gd name="connsiteX23" fmla="*/ 3108 w 10031"/>
              <a:gd name="connsiteY23" fmla="*/ 4494 h 10045"/>
              <a:gd name="connsiteX24" fmla="*/ 3199 w 10031"/>
              <a:gd name="connsiteY24" fmla="*/ 4837 h 10045"/>
              <a:gd name="connsiteX25" fmla="*/ 3430 w 10031"/>
              <a:gd name="connsiteY25" fmla="*/ 4994 h 10045"/>
              <a:gd name="connsiteX26" fmla="*/ 3654 w 10031"/>
              <a:gd name="connsiteY26" fmla="*/ 5065 h 10045"/>
              <a:gd name="connsiteX27" fmla="*/ 4047 w 10031"/>
              <a:gd name="connsiteY27" fmla="*/ 4689 h 10045"/>
              <a:gd name="connsiteX28" fmla="*/ 5020 w 10031"/>
              <a:gd name="connsiteY28" fmla="*/ 5501 h 10045"/>
              <a:gd name="connsiteX29" fmla="*/ 7605 w 10031"/>
              <a:gd name="connsiteY29" fmla="*/ 5432 h 10045"/>
              <a:gd name="connsiteX30" fmla="*/ 8282 w 10031"/>
              <a:gd name="connsiteY30" fmla="*/ 7266 h 10045"/>
              <a:gd name="connsiteX31" fmla="*/ 8549 w 10031"/>
              <a:gd name="connsiteY31" fmla="*/ 7900 h 10045"/>
              <a:gd name="connsiteX32" fmla="*/ 9757 w 10031"/>
              <a:gd name="connsiteY32" fmla="*/ 8821 h 10045"/>
              <a:gd name="connsiteX33" fmla="*/ 10031 w 10031"/>
              <a:gd name="connsiteY33" fmla="*/ 10045 h 10045"/>
              <a:gd name="connsiteX0" fmla="*/ 11 w 10031"/>
              <a:gd name="connsiteY0" fmla="*/ 10000 h 10045"/>
              <a:gd name="connsiteX1" fmla="*/ 9 w 10031"/>
              <a:gd name="connsiteY1" fmla="*/ 4054 h 10045"/>
              <a:gd name="connsiteX2" fmla="*/ 472 w 10031"/>
              <a:gd name="connsiteY2" fmla="*/ 2312 h 10045"/>
              <a:gd name="connsiteX3" fmla="*/ 1148 w 10031"/>
              <a:gd name="connsiteY3" fmla="*/ 2019 h 10045"/>
              <a:gd name="connsiteX4" fmla="*/ 1442 w 10031"/>
              <a:gd name="connsiteY4" fmla="*/ 1703 h 10045"/>
              <a:gd name="connsiteX5" fmla="*/ 1607 w 10031"/>
              <a:gd name="connsiteY5" fmla="*/ 896 h 10045"/>
              <a:gd name="connsiteX6" fmla="*/ 1716 w 10031"/>
              <a:gd name="connsiteY6" fmla="*/ 876 h 10045"/>
              <a:gd name="connsiteX7" fmla="*/ 1799 w 10031"/>
              <a:gd name="connsiteY7" fmla="*/ 448 h 10045"/>
              <a:gd name="connsiteX8" fmla="*/ 1881 w 10031"/>
              <a:gd name="connsiteY8" fmla="*/ 47 h 10045"/>
              <a:gd name="connsiteX9" fmla="*/ 1965 w 10031"/>
              <a:gd name="connsiteY9" fmla="*/ 0 h 10045"/>
              <a:gd name="connsiteX10" fmla="*/ 2056 w 10031"/>
              <a:gd name="connsiteY10" fmla="*/ 324 h 10045"/>
              <a:gd name="connsiteX11" fmla="*/ 2125 w 10031"/>
              <a:gd name="connsiteY11" fmla="*/ 669 h 10045"/>
              <a:gd name="connsiteX12" fmla="*/ 2189 w 10031"/>
              <a:gd name="connsiteY12" fmla="*/ 1219 h 10045"/>
              <a:gd name="connsiteX13" fmla="*/ 2257 w 10031"/>
              <a:gd name="connsiteY13" fmla="*/ 1894 h 10045"/>
              <a:gd name="connsiteX14" fmla="*/ 2323 w 10031"/>
              <a:gd name="connsiteY14" fmla="*/ 2447 h 10045"/>
              <a:gd name="connsiteX15" fmla="*/ 2409 w 10031"/>
              <a:gd name="connsiteY15" fmla="*/ 2978 h 10045"/>
              <a:gd name="connsiteX16" fmla="*/ 2523 w 10031"/>
              <a:gd name="connsiteY16" fmla="*/ 3494 h 10045"/>
              <a:gd name="connsiteX17" fmla="*/ 2610 w 10031"/>
              <a:gd name="connsiteY17" fmla="*/ 3791 h 10045"/>
              <a:gd name="connsiteX18" fmla="*/ 2679 w 10031"/>
              <a:gd name="connsiteY18" fmla="*/ 3942 h 10045"/>
              <a:gd name="connsiteX19" fmla="*/ 2783 w 10031"/>
              <a:gd name="connsiteY19" fmla="*/ 4080 h 10045"/>
              <a:gd name="connsiteX20" fmla="*/ 2847 w 10031"/>
              <a:gd name="connsiteY20" fmla="*/ 4045 h 10045"/>
              <a:gd name="connsiteX21" fmla="*/ 2911 w 10031"/>
              <a:gd name="connsiteY21" fmla="*/ 4011 h 10045"/>
              <a:gd name="connsiteX22" fmla="*/ 2999 w 10031"/>
              <a:gd name="connsiteY22" fmla="*/ 3997 h 10045"/>
              <a:gd name="connsiteX23" fmla="*/ 3108 w 10031"/>
              <a:gd name="connsiteY23" fmla="*/ 4494 h 10045"/>
              <a:gd name="connsiteX24" fmla="*/ 3199 w 10031"/>
              <a:gd name="connsiteY24" fmla="*/ 4837 h 10045"/>
              <a:gd name="connsiteX25" fmla="*/ 3430 w 10031"/>
              <a:gd name="connsiteY25" fmla="*/ 4994 h 10045"/>
              <a:gd name="connsiteX26" fmla="*/ 3654 w 10031"/>
              <a:gd name="connsiteY26" fmla="*/ 5065 h 10045"/>
              <a:gd name="connsiteX27" fmla="*/ 4047 w 10031"/>
              <a:gd name="connsiteY27" fmla="*/ 4689 h 10045"/>
              <a:gd name="connsiteX28" fmla="*/ 5020 w 10031"/>
              <a:gd name="connsiteY28" fmla="*/ 5501 h 10045"/>
              <a:gd name="connsiteX29" fmla="*/ 7605 w 10031"/>
              <a:gd name="connsiteY29" fmla="*/ 5432 h 10045"/>
              <a:gd name="connsiteX30" fmla="*/ 8282 w 10031"/>
              <a:gd name="connsiteY30" fmla="*/ 7266 h 10045"/>
              <a:gd name="connsiteX31" fmla="*/ 9091 w 10031"/>
              <a:gd name="connsiteY31" fmla="*/ 8193 h 10045"/>
              <a:gd name="connsiteX32" fmla="*/ 9757 w 10031"/>
              <a:gd name="connsiteY32" fmla="*/ 8821 h 10045"/>
              <a:gd name="connsiteX33" fmla="*/ 10031 w 10031"/>
              <a:gd name="connsiteY33" fmla="*/ 10045 h 10045"/>
              <a:gd name="connsiteX0" fmla="*/ 11 w 10031"/>
              <a:gd name="connsiteY0" fmla="*/ 10000 h 10045"/>
              <a:gd name="connsiteX1" fmla="*/ 9 w 10031"/>
              <a:gd name="connsiteY1" fmla="*/ 4054 h 10045"/>
              <a:gd name="connsiteX2" fmla="*/ 472 w 10031"/>
              <a:gd name="connsiteY2" fmla="*/ 2312 h 10045"/>
              <a:gd name="connsiteX3" fmla="*/ 1148 w 10031"/>
              <a:gd name="connsiteY3" fmla="*/ 2019 h 10045"/>
              <a:gd name="connsiteX4" fmla="*/ 1442 w 10031"/>
              <a:gd name="connsiteY4" fmla="*/ 1703 h 10045"/>
              <a:gd name="connsiteX5" fmla="*/ 1607 w 10031"/>
              <a:gd name="connsiteY5" fmla="*/ 896 h 10045"/>
              <a:gd name="connsiteX6" fmla="*/ 1716 w 10031"/>
              <a:gd name="connsiteY6" fmla="*/ 876 h 10045"/>
              <a:gd name="connsiteX7" fmla="*/ 1799 w 10031"/>
              <a:gd name="connsiteY7" fmla="*/ 448 h 10045"/>
              <a:gd name="connsiteX8" fmla="*/ 1881 w 10031"/>
              <a:gd name="connsiteY8" fmla="*/ 47 h 10045"/>
              <a:gd name="connsiteX9" fmla="*/ 1965 w 10031"/>
              <a:gd name="connsiteY9" fmla="*/ 0 h 10045"/>
              <a:gd name="connsiteX10" fmla="*/ 2056 w 10031"/>
              <a:gd name="connsiteY10" fmla="*/ 324 h 10045"/>
              <a:gd name="connsiteX11" fmla="*/ 2125 w 10031"/>
              <a:gd name="connsiteY11" fmla="*/ 669 h 10045"/>
              <a:gd name="connsiteX12" fmla="*/ 2189 w 10031"/>
              <a:gd name="connsiteY12" fmla="*/ 1219 h 10045"/>
              <a:gd name="connsiteX13" fmla="*/ 2257 w 10031"/>
              <a:gd name="connsiteY13" fmla="*/ 1894 h 10045"/>
              <a:gd name="connsiteX14" fmla="*/ 2323 w 10031"/>
              <a:gd name="connsiteY14" fmla="*/ 2447 h 10045"/>
              <a:gd name="connsiteX15" fmla="*/ 2409 w 10031"/>
              <a:gd name="connsiteY15" fmla="*/ 2978 h 10045"/>
              <a:gd name="connsiteX16" fmla="*/ 2523 w 10031"/>
              <a:gd name="connsiteY16" fmla="*/ 3494 h 10045"/>
              <a:gd name="connsiteX17" fmla="*/ 2610 w 10031"/>
              <a:gd name="connsiteY17" fmla="*/ 3791 h 10045"/>
              <a:gd name="connsiteX18" fmla="*/ 2679 w 10031"/>
              <a:gd name="connsiteY18" fmla="*/ 3942 h 10045"/>
              <a:gd name="connsiteX19" fmla="*/ 2783 w 10031"/>
              <a:gd name="connsiteY19" fmla="*/ 4080 h 10045"/>
              <a:gd name="connsiteX20" fmla="*/ 2847 w 10031"/>
              <a:gd name="connsiteY20" fmla="*/ 4045 h 10045"/>
              <a:gd name="connsiteX21" fmla="*/ 2911 w 10031"/>
              <a:gd name="connsiteY21" fmla="*/ 4011 h 10045"/>
              <a:gd name="connsiteX22" fmla="*/ 2999 w 10031"/>
              <a:gd name="connsiteY22" fmla="*/ 3997 h 10045"/>
              <a:gd name="connsiteX23" fmla="*/ 3108 w 10031"/>
              <a:gd name="connsiteY23" fmla="*/ 4494 h 10045"/>
              <a:gd name="connsiteX24" fmla="*/ 3199 w 10031"/>
              <a:gd name="connsiteY24" fmla="*/ 4837 h 10045"/>
              <a:gd name="connsiteX25" fmla="*/ 3430 w 10031"/>
              <a:gd name="connsiteY25" fmla="*/ 4994 h 10045"/>
              <a:gd name="connsiteX26" fmla="*/ 3654 w 10031"/>
              <a:gd name="connsiteY26" fmla="*/ 5065 h 10045"/>
              <a:gd name="connsiteX27" fmla="*/ 4047 w 10031"/>
              <a:gd name="connsiteY27" fmla="*/ 4689 h 10045"/>
              <a:gd name="connsiteX28" fmla="*/ 5020 w 10031"/>
              <a:gd name="connsiteY28" fmla="*/ 5501 h 10045"/>
              <a:gd name="connsiteX29" fmla="*/ 7605 w 10031"/>
              <a:gd name="connsiteY29" fmla="*/ 5432 h 10045"/>
              <a:gd name="connsiteX30" fmla="*/ 8282 w 10031"/>
              <a:gd name="connsiteY30" fmla="*/ 7266 h 10045"/>
              <a:gd name="connsiteX31" fmla="*/ 9091 w 10031"/>
              <a:gd name="connsiteY31" fmla="*/ 8193 h 10045"/>
              <a:gd name="connsiteX32" fmla="*/ 9757 w 10031"/>
              <a:gd name="connsiteY32" fmla="*/ 8821 h 10045"/>
              <a:gd name="connsiteX33" fmla="*/ 10031 w 10031"/>
              <a:gd name="connsiteY33" fmla="*/ 10045 h 10045"/>
              <a:gd name="connsiteX0" fmla="*/ 11 w 10031"/>
              <a:gd name="connsiteY0" fmla="*/ 10000 h 10045"/>
              <a:gd name="connsiteX1" fmla="*/ 9 w 10031"/>
              <a:gd name="connsiteY1" fmla="*/ 4054 h 10045"/>
              <a:gd name="connsiteX2" fmla="*/ 472 w 10031"/>
              <a:gd name="connsiteY2" fmla="*/ 2312 h 10045"/>
              <a:gd name="connsiteX3" fmla="*/ 1148 w 10031"/>
              <a:gd name="connsiteY3" fmla="*/ 2019 h 10045"/>
              <a:gd name="connsiteX4" fmla="*/ 1442 w 10031"/>
              <a:gd name="connsiteY4" fmla="*/ 1703 h 10045"/>
              <a:gd name="connsiteX5" fmla="*/ 1607 w 10031"/>
              <a:gd name="connsiteY5" fmla="*/ 896 h 10045"/>
              <a:gd name="connsiteX6" fmla="*/ 1716 w 10031"/>
              <a:gd name="connsiteY6" fmla="*/ 876 h 10045"/>
              <a:gd name="connsiteX7" fmla="*/ 1799 w 10031"/>
              <a:gd name="connsiteY7" fmla="*/ 448 h 10045"/>
              <a:gd name="connsiteX8" fmla="*/ 1881 w 10031"/>
              <a:gd name="connsiteY8" fmla="*/ 47 h 10045"/>
              <a:gd name="connsiteX9" fmla="*/ 1965 w 10031"/>
              <a:gd name="connsiteY9" fmla="*/ 0 h 10045"/>
              <a:gd name="connsiteX10" fmla="*/ 2056 w 10031"/>
              <a:gd name="connsiteY10" fmla="*/ 324 h 10045"/>
              <a:gd name="connsiteX11" fmla="*/ 2125 w 10031"/>
              <a:gd name="connsiteY11" fmla="*/ 669 h 10045"/>
              <a:gd name="connsiteX12" fmla="*/ 2189 w 10031"/>
              <a:gd name="connsiteY12" fmla="*/ 1219 h 10045"/>
              <a:gd name="connsiteX13" fmla="*/ 2257 w 10031"/>
              <a:gd name="connsiteY13" fmla="*/ 1894 h 10045"/>
              <a:gd name="connsiteX14" fmla="*/ 2323 w 10031"/>
              <a:gd name="connsiteY14" fmla="*/ 2447 h 10045"/>
              <a:gd name="connsiteX15" fmla="*/ 2409 w 10031"/>
              <a:gd name="connsiteY15" fmla="*/ 2978 h 10045"/>
              <a:gd name="connsiteX16" fmla="*/ 2523 w 10031"/>
              <a:gd name="connsiteY16" fmla="*/ 3494 h 10045"/>
              <a:gd name="connsiteX17" fmla="*/ 2610 w 10031"/>
              <a:gd name="connsiteY17" fmla="*/ 3791 h 10045"/>
              <a:gd name="connsiteX18" fmla="*/ 2679 w 10031"/>
              <a:gd name="connsiteY18" fmla="*/ 3942 h 10045"/>
              <a:gd name="connsiteX19" fmla="*/ 2783 w 10031"/>
              <a:gd name="connsiteY19" fmla="*/ 4080 h 10045"/>
              <a:gd name="connsiteX20" fmla="*/ 2847 w 10031"/>
              <a:gd name="connsiteY20" fmla="*/ 4045 h 10045"/>
              <a:gd name="connsiteX21" fmla="*/ 2911 w 10031"/>
              <a:gd name="connsiteY21" fmla="*/ 4011 h 10045"/>
              <a:gd name="connsiteX22" fmla="*/ 2999 w 10031"/>
              <a:gd name="connsiteY22" fmla="*/ 3997 h 10045"/>
              <a:gd name="connsiteX23" fmla="*/ 3108 w 10031"/>
              <a:gd name="connsiteY23" fmla="*/ 4494 h 10045"/>
              <a:gd name="connsiteX24" fmla="*/ 3199 w 10031"/>
              <a:gd name="connsiteY24" fmla="*/ 4837 h 10045"/>
              <a:gd name="connsiteX25" fmla="*/ 3430 w 10031"/>
              <a:gd name="connsiteY25" fmla="*/ 4994 h 10045"/>
              <a:gd name="connsiteX26" fmla="*/ 3654 w 10031"/>
              <a:gd name="connsiteY26" fmla="*/ 5065 h 10045"/>
              <a:gd name="connsiteX27" fmla="*/ 4047 w 10031"/>
              <a:gd name="connsiteY27" fmla="*/ 4689 h 10045"/>
              <a:gd name="connsiteX28" fmla="*/ 5020 w 10031"/>
              <a:gd name="connsiteY28" fmla="*/ 5501 h 10045"/>
              <a:gd name="connsiteX29" fmla="*/ 7673 w 10031"/>
              <a:gd name="connsiteY29" fmla="*/ 5784 h 10045"/>
              <a:gd name="connsiteX30" fmla="*/ 8282 w 10031"/>
              <a:gd name="connsiteY30" fmla="*/ 7266 h 10045"/>
              <a:gd name="connsiteX31" fmla="*/ 9091 w 10031"/>
              <a:gd name="connsiteY31" fmla="*/ 8193 h 10045"/>
              <a:gd name="connsiteX32" fmla="*/ 9757 w 10031"/>
              <a:gd name="connsiteY32" fmla="*/ 8821 h 10045"/>
              <a:gd name="connsiteX33" fmla="*/ 10031 w 10031"/>
              <a:gd name="connsiteY33" fmla="*/ 10045 h 10045"/>
              <a:gd name="connsiteX0" fmla="*/ 11 w 10031"/>
              <a:gd name="connsiteY0" fmla="*/ 10000 h 10045"/>
              <a:gd name="connsiteX1" fmla="*/ 9 w 10031"/>
              <a:gd name="connsiteY1" fmla="*/ 4054 h 10045"/>
              <a:gd name="connsiteX2" fmla="*/ 472 w 10031"/>
              <a:gd name="connsiteY2" fmla="*/ 2312 h 10045"/>
              <a:gd name="connsiteX3" fmla="*/ 1148 w 10031"/>
              <a:gd name="connsiteY3" fmla="*/ 2019 h 10045"/>
              <a:gd name="connsiteX4" fmla="*/ 1442 w 10031"/>
              <a:gd name="connsiteY4" fmla="*/ 1703 h 10045"/>
              <a:gd name="connsiteX5" fmla="*/ 1607 w 10031"/>
              <a:gd name="connsiteY5" fmla="*/ 896 h 10045"/>
              <a:gd name="connsiteX6" fmla="*/ 1716 w 10031"/>
              <a:gd name="connsiteY6" fmla="*/ 876 h 10045"/>
              <a:gd name="connsiteX7" fmla="*/ 1799 w 10031"/>
              <a:gd name="connsiteY7" fmla="*/ 448 h 10045"/>
              <a:gd name="connsiteX8" fmla="*/ 1881 w 10031"/>
              <a:gd name="connsiteY8" fmla="*/ 47 h 10045"/>
              <a:gd name="connsiteX9" fmla="*/ 1965 w 10031"/>
              <a:gd name="connsiteY9" fmla="*/ 0 h 10045"/>
              <a:gd name="connsiteX10" fmla="*/ 2056 w 10031"/>
              <a:gd name="connsiteY10" fmla="*/ 324 h 10045"/>
              <a:gd name="connsiteX11" fmla="*/ 2125 w 10031"/>
              <a:gd name="connsiteY11" fmla="*/ 669 h 10045"/>
              <a:gd name="connsiteX12" fmla="*/ 2189 w 10031"/>
              <a:gd name="connsiteY12" fmla="*/ 1219 h 10045"/>
              <a:gd name="connsiteX13" fmla="*/ 2257 w 10031"/>
              <a:gd name="connsiteY13" fmla="*/ 1894 h 10045"/>
              <a:gd name="connsiteX14" fmla="*/ 2323 w 10031"/>
              <a:gd name="connsiteY14" fmla="*/ 2447 h 10045"/>
              <a:gd name="connsiteX15" fmla="*/ 2409 w 10031"/>
              <a:gd name="connsiteY15" fmla="*/ 2978 h 10045"/>
              <a:gd name="connsiteX16" fmla="*/ 2523 w 10031"/>
              <a:gd name="connsiteY16" fmla="*/ 3494 h 10045"/>
              <a:gd name="connsiteX17" fmla="*/ 2610 w 10031"/>
              <a:gd name="connsiteY17" fmla="*/ 3791 h 10045"/>
              <a:gd name="connsiteX18" fmla="*/ 2679 w 10031"/>
              <a:gd name="connsiteY18" fmla="*/ 3942 h 10045"/>
              <a:gd name="connsiteX19" fmla="*/ 2783 w 10031"/>
              <a:gd name="connsiteY19" fmla="*/ 4080 h 10045"/>
              <a:gd name="connsiteX20" fmla="*/ 2847 w 10031"/>
              <a:gd name="connsiteY20" fmla="*/ 4045 h 10045"/>
              <a:gd name="connsiteX21" fmla="*/ 2911 w 10031"/>
              <a:gd name="connsiteY21" fmla="*/ 4011 h 10045"/>
              <a:gd name="connsiteX22" fmla="*/ 2999 w 10031"/>
              <a:gd name="connsiteY22" fmla="*/ 3997 h 10045"/>
              <a:gd name="connsiteX23" fmla="*/ 3108 w 10031"/>
              <a:gd name="connsiteY23" fmla="*/ 4494 h 10045"/>
              <a:gd name="connsiteX24" fmla="*/ 3199 w 10031"/>
              <a:gd name="connsiteY24" fmla="*/ 4837 h 10045"/>
              <a:gd name="connsiteX25" fmla="*/ 3430 w 10031"/>
              <a:gd name="connsiteY25" fmla="*/ 4994 h 10045"/>
              <a:gd name="connsiteX26" fmla="*/ 3654 w 10031"/>
              <a:gd name="connsiteY26" fmla="*/ 5065 h 10045"/>
              <a:gd name="connsiteX27" fmla="*/ 4047 w 10031"/>
              <a:gd name="connsiteY27" fmla="*/ 4689 h 10045"/>
              <a:gd name="connsiteX28" fmla="*/ 5020 w 10031"/>
              <a:gd name="connsiteY28" fmla="*/ 5501 h 10045"/>
              <a:gd name="connsiteX29" fmla="*/ 7673 w 10031"/>
              <a:gd name="connsiteY29" fmla="*/ 5784 h 10045"/>
              <a:gd name="connsiteX30" fmla="*/ 8282 w 10031"/>
              <a:gd name="connsiteY30" fmla="*/ 7266 h 10045"/>
              <a:gd name="connsiteX31" fmla="*/ 9091 w 10031"/>
              <a:gd name="connsiteY31" fmla="*/ 8193 h 10045"/>
              <a:gd name="connsiteX32" fmla="*/ 9757 w 10031"/>
              <a:gd name="connsiteY32" fmla="*/ 8821 h 10045"/>
              <a:gd name="connsiteX33" fmla="*/ 10031 w 10031"/>
              <a:gd name="connsiteY33" fmla="*/ 10045 h 10045"/>
              <a:gd name="connsiteX0" fmla="*/ 11 w 10031"/>
              <a:gd name="connsiteY0" fmla="*/ 10000 h 10045"/>
              <a:gd name="connsiteX1" fmla="*/ 9 w 10031"/>
              <a:gd name="connsiteY1" fmla="*/ 4054 h 10045"/>
              <a:gd name="connsiteX2" fmla="*/ 472 w 10031"/>
              <a:gd name="connsiteY2" fmla="*/ 2312 h 10045"/>
              <a:gd name="connsiteX3" fmla="*/ 1148 w 10031"/>
              <a:gd name="connsiteY3" fmla="*/ 2019 h 10045"/>
              <a:gd name="connsiteX4" fmla="*/ 1442 w 10031"/>
              <a:gd name="connsiteY4" fmla="*/ 1703 h 10045"/>
              <a:gd name="connsiteX5" fmla="*/ 1607 w 10031"/>
              <a:gd name="connsiteY5" fmla="*/ 896 h 10045"/>
              <a:gd name="connsiteX6" fmla="*/ 1716 w 10031"/>
              <a:gd name="connsiteY6" fmla="*/ 876 h 10045"/>
              <a:gd name="connsiteX7" fmla="*/ 1799 w 10031"/>
              <a:gd name="connsiteY7" fmla="*/ 448 h 10045"/>
              <a:gd name="connsiteX8" fmla="*/ 1881 w 10031"/>
              <a:gd name="connsiteY8" fmla="*/ 47 h 10045"/>
              <a:gd name="connsiteX9" fmla="*/ 1965 w 10031"/>
              <a:gd name="connsiteY9" fmla="*/ 0 h 10045"/>
              <a:gd name="connsiteX10" fmla="*/ 2056 w 10031"/>
              <a:gd name="connsiteY10" fmla="*/ 324 h 10045"/>
              <a:gd name="connsiteX11" fmla="*/ 2125 w 10031"/>
              <a:gd name="connsiteY11" fmla="*/ 669 h 10045"/>
              <a:gd name="connsiteX12" fmla="*/ 2189 w 10031"/>
              <a:gd name="connsiteY12" fmla="*/ 1219 h 10045"/>
              <a:gd name="connsiteX13" fmla="*/ 2257 w 10031"/>
              <a:gd name="connsiteY13" fmla="*/ 1894 h 10045"/>
              <a:gd name="connsiteX14" fmla="*/ 2323 w 10031"/>
              <a:gd name="connsiteY14" fmla="*/ 2447 h 10045"/>
              <a:gd name="connsiteX15" fmla="*/ 2409 w 10031"/>
              <a:gd name="connsiteY15" fmla="*/ 2978 h 10045"/>
              <a:gd name="connsiteX16" fmla="*/ 2523 w 10031"/>
              <a:gd name="connsiteY16" fmla="*/ 3494 h 10045"/>
              <a:gd name="connsiteX17" fmla="*/ 2610 w 10031"/>
              <a:gd name="connsiteY17" fmla="*/ 3791 h 10045"/>
              <a:gd name="connsiteX18" fmla="*/ 2679 w 10031"/>
              <a:gd name="connsiteY18" fmla="*/ 3942 h 10045"/>
              <a:gd name="connsiteX19" fmla="*/ 2783 w 10031"/>
              <a:gd name="connsiteY19" fmla="*/ 4080 h 10045"/>
              <a:gd name="connsiteX20" fmla="*/ 2847 w 10031"/>
              <a:gd name="connsiteY20" fmla="*/ 4045 h 10045"/>
              <a:gd name="connsiteX21" fmla="*/ 2911 w 10031"/>
              <a:gd name="connsiteY21" fmla="*/ 4011 h 10045"/>
              <a:gd name="connsiteX22" fmla="*/ 2999 w 10031"/>
              <a:gd name="connsiteY22" fmla="*/ 3997 h 10045"/>
              <a:gd name="connsiteX23" fmla="*/ 3108 w 10031"/>
              <a:gd name="connsiteY23" fmla="*/ 4494 h 10045"/>
              <a:gd name="connsiteX24" fmla="*/ 3199 w 10031"/>
              <a:gd name="connsiteY24" fmla="*/ 4837 h 10045"/>
              <a:gd name="connsiteX25" fmla="*/ 3430 w 10031"/>
              <a:gd name="connsiteY25" fmla="*/ 4994 h 10045"/>
              <a:gd name="connsiteX26" fmla="*/ 3654 w 10031"/>
              <a:gd name="connsiteY26" fmla="*/ 5065 h 10045"/>
              <a:gd name="connsiteX27" fmla="*/ 4047 w 10031"/>
              <a:gd name="connsiteY27" fmla="*/ 4689 h 10045"/>
              <a:gd name="connsiteX28" fmla="*/ 5020 w 10031"/>
              <a:gd name="connsiteY28" fmla="*/ 5501 h 10045"/>
              <a:gd name="connsiteX29" fmla="*/ 7673 w 10031"/>
              <a:gd name="connsiteY29" fmla="*/ 5784 h 10045"/>
              <a:gd name="connsiteX30" fmla="*/ 8282 w 10031"/>
              <a:gd name="connsiteY30" fmla="*/ 7266 h 10045"/>
              <a:gd name="connsiteX31" fmla="*/ 9091 w 10031"/>
              <a:gd name="connsiteY31" fmla="*/ 8193 h 10045"/>
              <a:gd name="connsiteX32" fmla="*/ 9757 w 10031"/>
              <a:gd name="connsiteY32" fmla="*/ 8821 h 10045"/>
              <a:gd name="connsiteX33" fmla="*/ 10031 w 10031"/>
              <a:gd name="connsiteY33" fmla="*/ 10045 h 10045"/>
              <a:gd name="connsiteX0" fmla="*/ 11 w 10031"/>
              <a:gd name="connsiteY0" fmla="*/ 10000 h 10045"/>
              <a:gd name="connsiteX1" fmla="*/ 9 w 10031"/>
              <a:gd name="connsiteY1" fmla="*/ 4054 h 10045"/>
              <a:gd name="connsiteX2" fmla="*/ 472 w 10031"/>
              <a:gd name="connsiteY2" fmla="*/ 2312 h 10045"/>
              <a:gd name="connsiteX3" fmla="*/ 1148 w 10031"/>
              <a:gd name="connsiteY3" fmla="*/ 2019 h 10045"/>
              <a:gd name="connsiteX4" fmla="*/ 1442 w 10031"/>
              <a:gd name="connsiteY4" fmla="*/ 1703 h 10045"/>
              <a:gd name="connsiteX5" fmla="*/ 1607 w 10031"/>
              <a:gd name="connsiteY5" fmla="*/ 896 h 10045"/>
              <a:gd name="connsiteX6" fmla="*/ 1716 w 10031"/>
              <a:gd name="connsiteY6" fmla="*/ 876 h 10045"/>
              <a:gd name="connsiteX7" fmla="*/ 1799 w 10031"/>
              <a:gd name="connsiteY7" fmla="*/ 448 h 10045"/>
              <a:gd name="connsiteX8" fmla="*/ 1881 w 10031"/>
              <a:gd name="connsiteY8" fmla="*/ 47 h 10045"/>
              <a:gd name="connsiteX9" fmla="*/ 1965 w 10031"/>
              <a:gd name="connsiteY9" fmla="*/ 0 h 10045"/>
              <a:gd name="connsiteX10" fmla="*/ 2056 w 10031"/>
              <a:gd name="connsiteY10" fmla="*/ 324 h 10045"/>
              <a:gd name="connsiteX11" fmla="*/ 2125 w 10031"/>
              <a:gd name="connsiteY11" fmla="*/ 669 h 10045"/>
              <a:gd name="connsiteX12" fmla="*/ 2189 w 10031"/>
              <a:gd name="connsiteY12" fmla="*/ 1219 h 10045"/>
              <a:gd name="connsiteX13" fmla="*/ 2257 w 10031"/>
              <a:gd name="connsiteY13" fmla="*/ 1894 h 10045"/>
              <a:gd name="connsiteX14" fmla="*/ 2323 w 10031"/>
              <a:gd name="connsiteY14" fmla="*/ 2447 h 10045"/>
              <a:gd name="connsiteX15" fmla="*/ 2409 w 10031"/>
              <a:gd name="connsiteY15" fmla="*/ 2978 h 10045"/>
              <a:gd name="connsiteX16" fmla="*/ 2523 w 10031"/>
              <a:gd name="connsiteY16" fmla="*/ 3494 h 10045"/>
              <a:gd name="connsiteX17" fmla="*/ 2610 w 10031"/>
              <a:gd name="connsiteY17" fmla="*/ 3791 h 10045"/>
              <a:gd name="connsiteX18" fmla="*/ 2679 w 10031"/>
              <a:gd name="connsiteY18" fmla="*/ 3942 h 10045"/>
              <a:gd name="connsiteX19" fmla="*/ 2783 w 10031"/>
              <a:gd name="connsiteY19" fmla="*/ 4080 h 10045"/>
              <a:gd name="connsiteX20" fmla="*/ 2847 w 10031"/>
              <a:gd name="connsiteY20" fmla="*/ 4045 h 10045"/>
              <a:gd name="connsiteX21" fmla="*/ 2911 w 10031"/>
              <a:gd name="connsiteY21" fmla="*/ 4011 h 10045"/>
              <a:gd name="connsiteX22" fmla="*/ 2999 w 10031"/>
              <a:gd name="connsiteY22" fmla="*/ 3997 h 10045"/>
              <a:gd name="connsiteX23" fmla="*/ 3108 w 10031"/>
              <a:gd name="connsiteY23" fmla="*/ 4494 h 10045"/>
              <a:gd name="connsiteX24" fmla="*/ 3199 w 10031"/>
              <a:gd name="connsiteY24" fmla="*/ 4837 h 10045"/>
              <a:gd name="connsiteX25" fmla="*/ 3430 w 10031"/>
              <a:gd name="connsiteY25" fmla="*/ 4994 h 10045"/>
              <a:gd name="connsiteX26" fmla="*/ 3654 w 10031"/>
              <a:gd name="connsiteY26" fmla="*/ 5065 h 10045"/>
              <a:gd name="connsiteX27" fmla="*/ 4047 w 10031"/>
              <a:gd name="connsiteY27" fmla="*/ 4689 h 10045"/>
              <a:gd name="connsiteX28" fmla="*/ 5020 w 10031"/>
              <a:gd name="connsiteY28" fmla="*/ 5501 h 10045"/>
              <a:gd name="connsiteX29" fmla="*/ 7673 w 10031"/>
              <a:gd name="connsiteY29" fmla="*/ 5784 h 10045"/>
              <a:gd name="connsiteX30" fmla="*/ 8282 w 10031"/>
              <a:gd name="connsiteY30" fmla="*/ 7266 h 10045"/>
              <a:gd name="connsiteX31" fmla="*/ 9091 w 10031"/>
              <a:gd name="connsiteY31" fmla="*/ 8193 h 10045"/>
              <a:gd name="connsiteX32" fmla="*/ 9757 w 10031"/>
              <a:gd name="connsiteY32" fmla="*/ 8821 h 10045"/>
              <a:gd name="connsiteX33" fmla="*/ 10031 w 10031"/>
              <a:gd name="connsiteY33" fmla="*/ 10045 h 10045"/>
              <a:gd name="connsiteX0" fmla="*/ 11 w 10031"/>
              <a:gd name="connsiteY0" fmla="*/ 10000 h 10045"/>
              <a:gd name="connsiteX1" fmla="*/ 9 w 10031"/>
              <a:gd name="connsiteY1" fmla="*/ 4054 h 10045"/>
              <a:gd name="connsiteX2" fmla="*/ 472 w 10031"/>
              <a:gd name="connsiteY2" fmla="*/ 2312 h 10045"/>
              <a:gd name="connsiteX3" fmla="*/ 1148 w 10031"/>
              <a:gd name="connsiteY3" fmla="*/ 2019 h 10045"/>
              <a:gd name="connsiteX4" fmla="*/ 1442 w 10031"/>
              <a:gd name="connsiteY4" fmla="*/ 1703 h 10045"/>
              <a:gd name="connsiteX5" fmla="*/ 1607 w 10031"/>
              <a:gd name="connsiteY5" fmla="*/ 896 h 10045"/>
              <a:gd name="connsiteX6" fmla="*/ 1716 w 10031"/>
              <a:gd name="connsiteY6" fmla="*/ 876 h 10045"/>
              <a:gd name="connsiteX7" fmla="*/ 1799 w 10031"/>
              <a:gd name="connsiteY7" fmla="*/ 448 h 10045"/>
              <a:gd name="connsiteX8" fmla="*/ 1881 w 10031"/>
              <a:gd name="connsiteY8" fmla="*/ 47 h 10045"/>
              <a:gd name="connsiteX9" fmla="*/ 1965 w 10031"/>
              <a:gd name="connsiteY9" fmla="*/ 0 h 10045"/>
              <a:gd name="connsiteX10" fmla="*/ 2056 w 10031"/>
              <a:gd name="connsiteY10" fmla="*/ 324 h 10045"/>
              <a:gd name="connsiteX11" fmla="*/ 2125 w 10031"/>
              <a:gd name="connsiteY11" fmla="*/ 669 h 10045"/>
              <a:gd name="connsiteX12" fmla="*/ 2189 w 10031"/>
              <a:gd name="connsiteY12" fmla="*/ 1219 h 10045"/>
              <a:gd name="connsiteX13" fmla="*/ 2257 w 10031"/>
              <a:gd name="connsiteY13" fmla="*/ 1894 h 10045"/>
              <a:gd name="connsiteX14" fmla="*/ 2323 w 10031"/>
              <a:gd name="connsiteY14" fmla="*/ 2447 h 10045"/>
              <a:gd name="connsiteX15" fmla="*/ 2409 w 10031"/>
              <a:gd name="connsiteY15" fmla="*/ 2978 h 10045"/>
              <a:gd name="connsiteX16" fmla="*/ 2523 w 10031"/>
              <a:gd name="connsiteY16" fmla="*/ 3494 h 10045"/>
              <a:gd name="connsiteX17" fmla="*/ 2610 w 10031"/>
              <a:gd name="connsiteY17" fmla="*/ 3791 h 10045"/>
              <a:gd name="connsiteX18" fmla="*/ 2679 w 10031"/>
              <a:gd name="connsiteY18" fmla="*/ 3942 h 10045"/>
              <a:gd name="connsiteX19" fmla="*/ 2783 w 10031"/>
              <a:gd name="connsiteY19" fmla="*/ 4080 h 10045"/>
              <a:gd name="connsiteX20" fmla="*/ 2847 w 10031"/>
              <a:gd name="connsiteY20" fmla="*/ 4045 h 10045"/>
              <a:gd name="connsiteX21" fmla="*/ 2911 w 10031"/>
              <a:gd name="connsiteY21" fmla="*/ 4011 h 10045"/>
              <a:gd name="connsiteX22" fmla="*/ 2999 w 10031"/>
              <a:gd name="connsiteY22" fmla="*/ 3997 h 10045"/>
              <a:gd name="connsiteX23" fmla="*/ 3108 w 10031"/>
              <a:gd name="connsiteY23" fmla="*/ 4494 h 10045"/>
              <a:gd name="connsiteX24" fmla="*/ 3199 w 10031"/>
              <a:gd name="connsiteY24" fmla="*/ 4837 h 10045"/>
              <a:gd name="connsiteX25" fmla="*/ 3430 w 10031"/>
              <a:gd name="connsiteY25" fmla="*/ 4994 h 10045"/>
              <a:gd name="connsiteX26" fmla="*/ 3654 w 10031"/>
              <a:gd name="connsiteY26" fmla="*/ 5065 h 10045"/>
              <a:gd name="connsiteX27" fmla="*/ 4047 w 10031"/>
              <a:gd name="connsiteY27" fmla="*/ 4689 h 10045"/>
              <a:gd name="connsiteX28" fmla="*/ 5020 w 10031"/>
              <a:gd name="connsiteY28" fmla="*/ 5501 h 10045"/>
              <a:gd name="connsiteX29" fmla="*/ 7673 w 10031"/>
              <a:gd name="connsiteY29" fmla="*/ 5784 h 10045"/>
              <a:gd name="connsiteX30" fmla="*/ 8282 w 10031"/>
              <a:gd name="connsiteY30" fmla="*/ 7266 h 10045"/>
              <a:gd name="connsiteX31" fmla="*/ 9091 w 10031"/>
              <a:gd name="connsiteY31" fmla="*/ 8193 h 10045"/>
              <a:gd name="connsiteX32" fmla="*/ 9757 w 10031"/>
              <a:gd name="connsiteY32" fmla="*/ 8821 h 10045"/>
              <a:gd name="connsiteX33" fmla="*/ 10031 w 10031"/>
              <a:gd name="connsiteY33" fmla="*/ 10045 h 10045"/>
              <a:gd name="connsiteX0" fmla="*/ 11 w 10031"/>
              <a:gd name="connsiteY0" fmla="*/ 10000 h 10045"/>
              <a:gd name="connsiteX1" fmla="*/ 9 w 10031"/>
              <a:gd name="connsiteY1" fmla="*/ 4054 h 10045"/>
              <a:gd name="connsiteX2" fmla="*/ 472 w 10031"/>
              <a:gd name="connsiteY2" fmla="*/ 2312 h 10045"/>
              <a:gd name="connsiteX3" fmla="*/ 1148 w 10031"/>
              <a:gd name="connsiteY3" fmla="*/ 2019 h 10045"/>
              <a:gd name="connsiteX4" fmla="*/ 1442 w 10031"/>
              <a:gd name="connsiteY4" fmla="*/ 1703 h 10045"/>
              <a:gd name="connsiteX5" fmla="*/ 1607 w 10031"/>
              <a:gd name="connsiteY5" fmla="*/ 896 h 10045"/>
              <a:gd name="connsiteX6" fmla="*/ 1716 w 10031"/>
              <a:gd name="connsiteY6" fmla="*/ 876 h 10045"/>
              <a:gd name="connsiteX7" fmla="*/ 1799 w 10031"/>
              <a:gd name="connsiteY7" fmla="*/ 448 h 10045"/>
              <a:gd name="connsiteX8" fmla="*/ 1881 w 10031"/>
              <a:gd name="connsiteY8" fmla="*/ 47 h 10045"/>
              <a:gd name="connsiteX9" fmla="*/ 1965 w 10031"/>
              <a:gd name="connsiteY9" fmla="*/ 0 h 10045"/>
              <a:gd name="connsiteX10" fmla="*/ 2056 w 10031"/>
              <a:gd name="connsiteY10" fmla="*/ 324 h 10045"/>
              <a:gd name="connsiteX11" fmla="*/ 2125 w 10031"/>
              <a:gd name="connsiteY11" fmla="*/ 669 h 10045"/>
              <a:gd name="connsiteX12" fmla="*/ 2189 w 10031"/>
              <a:gd name="connsiteY12" fmla="*/ 1219 h 10045"/>
              <a:gd name="connsiteX13" fmla="*/ 2257 w 10031"/>
              <a:gd name="connsiteY13" fmla="*/ 1894 h 10045"/>
              <a:gd name="connsiteX14" fmla="*/ 2323 w 10031"/>
              <a:gd name="connsiteY14" fmla="*/ 2447 h 10045"/>
              <a:gd name="connsiteX15" fmla="*/ 2409 w 10031"/>
              <a:gd name="connsiteY15" fmla="*/ 2978 h 10045"/>
              <a:gd name="connsiteX16" fmla="*/ 2523 w 10031"/>
              <a:gd name="connsiteY16" fmla="*/ 3494 h 10045"/>
              <a:gd name="connsiteX17" fmla="*/ 2610 w 10031"/>
              <a:gd name="connsiteY17" fmla="*/ 3791 h 10045"/>
              <a:gd name="connsiteX18" fmla="*/ 2679 w 10031"/>
              <a:gd name="connsiteY18" fmla="*/ 3942 h 10045"/>
              <a:gd name="connsiteX19" fmla="*/ 2783 w 10031"/>
              <a:gd name="connsiteY19" fmla="*/ 4080 h 10045"/>
              <a:gd name="connsiteX20" fmla="*/ 2847 w 10031"/>
              <a:gd name="connsiteY20" fmla="*/ 4045 h 10045"/>
              <a:gd name="connsiteX21" fmla="*/ 2911 w 10031"/>
              <a:gd name="connsiteY21" fmla="*/ 4011 h 10045"/>
              <a:gd name="connsiteX22" fmla="*/ 2999 w 10031"/>
              <a:gd name="connsiteY22" fmla="*/ 3997 h 10045"/>
              <a:gd name="connsiteX23" fmla="*/ 3108 w 10031"/>
              <a:gd name="connsiteY23" fmla="*/ 4494 h 10045"/>
              <a:gd name="connsiteX24" fmla="*/ 3199 w 10031"/>
              <a:gd name="connsiteY24" fmla="*/ 4837 h 10045"/>
              <a:gd name="connsiteX25" fmla="*/ 3430 w 10031"/>
              <a:gd name="connsiteY25" fmla="*/ 4994 h 10045"/>
              <a:gd name="connsiteX26" fmla="*/ 3654 w 10031"/>
              <a:gd name="connsiteY26" fmla="*/ 5065 h 10045"/>
              <a:gd name="connsiteX27" fmla="*/ 4047 w 10031"/>
              <a:gd name="connsiteY27" fmla="*/ 4689 h 10045"/>
              <a:gd name="connsiteX28" fmla="*/ 5020 w 10031"/>
              <a:gd name="connsiteY28" fmla="*/ 5501 h 10045"/>
              <a:gd name="connsiteX29" fmla="*/ 7673 w 10031"/>
              <a:gd name="connsiteY29" fmla="*/ 5784 h 10045"/>
              <a:gd name="connsiteX30" fmla="*/ 8282 w 10031"/>
              <a:gd name="connsiteY30" fmla="*/ 7266 h 10045"/>
              <a:gd name="connsiteX31" fmla="*/ 9091 w 10031"/>
              <a:gd name="connsiteY31" fmla="*/ 8193 h 10045"/>
              <a:gd name="connsiteX32" fmla="*/ 9757 w 10031"/>
              <a:gd name="connsiteY32" fmla="*/ 8821 h 10045"/>
              <a:gd name="connsiteX33" fmla="*/ 10031 w 10031"/>
              <a:gd name="connsiteY33" fmla="*/ 10045 h 10045"/>
              <a:gd name="connsiteX0" fmla="*/ 11 w 10031"/>
              <a:gd name="connsiteY0" fmla="*/ 10000 h 10045"/>
              <a:gd name="connsiteX1" fmla="*/ 9 w 10031"/>
              <a:gd name="connsiteY1" fmla="*/ 4054 h 10045"/>
              <a:gd name="connsiteX2" fmla="*/ 472 w 10031"/>
              <a:gd name="connsiteY2" fmla="*/ 2312 h 10045"/>
              <a:gd name="connsiteX3" fmla="*/ 1148 w 10031"/>
              <a:gd name="connsiteY3" fmla="*/ 2019 h 10045"/>
              <a:gd name="connsiteX4" fmla="*/ 1442 w 10031"/>
              <a:gd name="connsiteY4" fmla="*/ 1703 h 10045"/>
              <a:gd name="connsiteX5" fmla="*/ 1607 w 10031"/>
              <a:gd name="connsiteY5" fmla="*/ 896 h 10045"/>
              <a:gd name="connsiteX6" fmla="*/ 1716 w 10031"/>
              <a:gd name="connsiteY6" fmla="*/ 876 h 10045"/>
              <a:gd name="connsiteX7" fmla="*/ 1799 w 10031"/>
              <a:gd name="connsiteY7" fmla="*/ 448 h 10045"/>
              <a:gd name="connsiteX8" fmla="*/ 1881 w 10031"/>
              <a:gd name="connsiteY8" fmla="*/ 47 h 10045"/>
              <a:gd name="connsiteX9" fmla="*/ 1965 w 10031"/>
              <a:gd name="connsiteY9" fmla="*/ 0 h 10045"/>
              <a:gd name="connsiteX10" fmla="*/ 2056 w 10031"/>
              <a:gd name="connsiteY10" fmla="*/ 324 h 10045"/>
              <a:gd name="connsiteX11" fmla="*/ 2125 w 10031"/>
              <a:gd name="connsiteY11" fmla="*/ 669 h 10045"/>
              <a:gd name="connsiteX12" fmla="*/ 2189 w 10031"/>
              <a:gd name="connsiteY12" fmla="*/ 1219 h 10045"/>
              <a:gd name="connsiteX13" fmla="*/ 2257 w 10031"/>
              <a:gd name="connsiteY13" fmla="*/ 1894 h 10045"/>
              <a:gd name="connsiteX14" fmla="*/ 2323 w 10031"/>
              <a:gd name="connsiteY14" fmla="*/ 2447 h 10045"/>
              <a:gd name="connsiteX15" fmla="*/ 2409 w 10031"/>
              <a:gd name="connsiteY15" fmla="*/ 2978 h 10045"/>
              <a:gd name="connsiteX16" fmla="*/ 2523 w 10031"/>
              <a:gd name="connsiteY16" fmla="*/ 3494 h 10045"/>
              <a:gd name="connsiteX17" fmla="*/ 2610 w 10031"/>
              <a:gd name="connsiteY17" fmla="*/ 3791 h 10045"/>
              <a:gd name="connsiteX18" fmla="*/ 2679 w 10031"/>
              <a:gd name="connsiteY18" fmla="*/ 3942 h 10045"/>
              <a:gd name="connsiteX19" fmla="*/ 2783 w 10031"/>
              <a:gd name="connsiteY19" fmla="*/ 4080 h 10045"/>
              <a:gd name="connsiteX20" fmla="*/ 2847 w 10031"/>
              <a:gd name="connsiteY20" fmla="*/ 4045 h 10045"/>
              <a:gd name="connsiteX21" fmla="*/ 2911 w 10031"/>
              <a:gd name="connsiteY21" fmla="*/ 4011 h 10045"/>
              <a:gd name="connsiteX22" fmla="*/ 2999 w 10031"/>
              <a:gd name="connsiteY22" fmla="*/ 3997 h 10045"/>
              <a:gd name="connsiteX23" fmla="*/ 3108 w 10031"/>
              <a:gd name="connsiteY23" fmla="*/ 4494 h 10045"/>
              <a:gd name="connsiteX24" fmla="*/ 3199 w 10031"/>
              <a:gd name="connsiteY24" fmla="*/ 4837 h 10045"/>
              <a:gd name="connsiteX25" fmla="*/ 3430 w 10031"/>
              <a:gd name="connsiteY25" fmla="*/ 4994 h 10045"/>
              <a:gd name="connsiteX26" fmla="*/ 3654 w 10031"/>
              <a:gd name="connsiteY26" fmla="*/ 5065 h 10045"/>
              <a:gd name="connsiteX27" fmla="*/ 4047 w 10031"/>
              <a:gd name="connsiteY27" fmla="*/ 4689 h 10045"/>
              <a:gd name="connsiteX28" fmla="*/ 5020 w 10031"/>
              <a:gd name="connsiteY28" fmla="*/ 5501 h 10045"/>
              <a:gd name="connsiteX29" fmla="*/ 7673 w 10031"/>
              <a:gd name="connsiteY29" fmla="*/ 5784 h 10045"/>
              <a:gd name="connsiteX30" fmla="*/ 8282 w 10031"/>
              <a:gd name="connsiteY30" fmla="*/ 7266 h 10045"/>
              <a:gd name="connsiteX31" fmla="*/ 9091 w 10031"/>
              <a:gd name="connsiteY31" fmla="*/ 8193 h 10045"/>
              <a:gd name="connsiteX32" fmla="*/ 9757 w 10031"/>
              <a:gd name="connsiteY32" fmla="*/ 8821 h 10045"/>
              <a:gd name="connsiteX33" fmla="*/ 10031 w 10031"/>
              <a:gd name="connsiteY33" fmla="*/ 10045 h 10045"/>
              <a:gd name="connsiteX0" fmla="*/ 11 w 10031"/>
              <a:gd name="connsiteY0" fmla="*/ 10000 h 10045"/>
              <a:gd name="connsiteX1" fmla="*/ 9 w 10031"/>
              <a:gd name="connsiteY1" fmla="*/ 4054 h 10045"/>
              <a:gd name="connsiteX2" fmla="*/ 472 w 10031"/>
              <a:gd name="connsiteY2" fmla="*/ 2312 h 10045"/>
              <a:gd name="connsiteX3" fmla="*/ 1148 w 10031"/>
              <a:gd name="connsiteY3" fmla="*/ 2019 h 10045"/>
              <a:gd name="connsiteX4" fmla="*/ 1442 w 10031"/>
              <a:gd name="connsiteY4" fmla="*/ 1703 h 10045"/>
              <a:gd name="connsiteX5" fmla="*/ 1607 w 10031"/>
              <a:gd name="connsiteY5" fmla="*/ 896 h 10045"/>
              <a:gd name="connsiteX6" fmla="*/ 1716 w 10031"/>
              <a:gd name="connsiteY6" fmla="*/ 876 h 10045"/>
              <a:gd name="connsiteX7" fmla="*/ 1799 w 10031"/>
              <a:gd name="connsiteY7" fmla="*/ 448 h 10045"/>
              <a:gd name="connsiteX8" fmla="*/ 1881 w 10031"/>
              <a:gd name="connsiteY8" fmla="*/ 47 h 10045"/>
              <a:gd name="connsiteX9" fmla="*/ 1965 w 10031"/>
              <a:gd name="connsiteY9" fmla="*/ 0 h 10045"/>
              <a:gd name="connsiteX10" fmla="*/ 2056 w 10031"/>
              <a:gd name="connsiteY10" fmla="*/ 324 h 10045"/>
              <a:gd name="connsiteX11" fmla="*/ 2125 w 10031"/>
              <a:gd name="connsiteY11" fmla="*/ 669 h 10045"/>
              <a:gd name="connsiteX12" fmla="*/ 2189 w 10031"/>
              <a:gd name="connsiteY12" fmla="*/ 1219 h 10045"/>
              <a:gd name="connsiteX13" fmla="*/ 2257 w 10031"/>
              <a:gd name="connsiteY13" fmla="*/ 1894 h 10045"/>
              <a:gd name="connsiteX14" fmla="*/ 2323 w 10031"/>
              <a:gd name="connsiteY14" fmla="*/ 2447 h 10045"/>
              <a:gd name="connsiteX15" fmla="*/ 2409 w 10031"/>
              <a:gd name="connsiteY15" fmla="*/ 2978 h 10045"/>
              <a:gd name="connsiteX16" fmla="*/ 2523 w 10031"/>
              <a:gd name="connsiteY16" fmla="*/ 3494 h 10045"/>
              <a:gd name="connsiteX17" fmla="*/ 2610 w 10031"/>
              <a:gd name="connsiteY17" fmla="*/ 3791 h 10045"/>
              <a:gd name="connsiteX18" fmla="*/ 2679 w 10031"/>
              <a:gd name="connsiteY18" fmla="*/ 3942 h 10045"/>
              <a:gd name="connsiteX19" fmla="*/ 2783 w 10031"/>
              <a:gd name="connsiteY19" fmla="*/ 4080 h 10045"/>
              <a:gd name="connsiteX20" fmla="*/ 2847 w 10031"/>
              <a:gd name="connsiteY20" fmla="*/ 4045 h 10045"/>
              <a:gd name="connsiteX21" fmla="*/ 2911 w 10031"/>
              <a:gd name="connsiteY21" fmla="*/ 4011 h 10045"/>
              <a:gd name="connsiteX22" fmla="*/ 2999 w 10031"/>
              <a:gd name="connsiteY22" fmla="*/ 3997 h 10045"/>
              <a:gd name="connsiteX23" fmla="*/ 3108 w 10031"/>
              <a:gd name="connsiteY23" fmla="*/ 4494 h 10045"/>
              <a:gd name="connsiteX24" fmla="*/ 3199 w 10031"/>
              <a:gd name="connsiteY24" fmla="*/ 4837 h 10045"/>
              <a:gd name="connsiteX25" fmla="*/ 3430 w 10031"/>
              <a:gd name="connsiteY25" fmla="*/ 4994 h 10045"/>
              <a:gd name="connsiteX26" fmla="*/ 3654 w 10031"/>
              <a:gd name="connsiteY26" fmla="*/ 5065 h 10045"/>
              <a:gd name="connsiteX27" fmla="*/ 4047 w 10031"/>
              <a:gd name="connsiteY27" fmla="*/ 4689 h 10045"/>
              <a:gd name="connsiteX28" fmla="*/ 5020 w 10031"/>
              <a:gd name="connsiteY28" fmla="*/ 5501 h 10045"/>
              <a:gd name="connsiteX29" fmla="*/ 7673 w 10031"/>
              <a:gd name="connsiteY29" fmla="*/ 5784 h 10045"/>
              <a:gd name="connsiteX30" fmla="*/ 8282 w 10031"/>
              <a:gd name="connsiteY30" fmla="*/ 7266 h 10045"/>
              <a:gd name="connsiteX31" fmla="*/ 9091 w 10031"/>
              <a:gd name="connsiteY31" fmla="*/ 8193 h 10045"/>
              <a:gd name="connsiteX32" fmla="*/ 9757 w 10031"/>
              <a:gd name="connsiteY32" fmla="*/ 8821 h 10045"/>
              <a:gd name="connsiteX33" fmla="*/ 10031 w 10031"/>
              <a:gd name="connsiteY33" fmla="*/ 10045 h 10045"/>
              <a:gd name="connsiteX0" fmla="*/ 11 w 10031"/>
              <a:gd name="connsiteY0" fmla="*/ 10000 h 10045"/>
              <a:gd name="connsiteX1" fmla="*/ 9 w 10031"/>
              <a:gd name="connsiteY1" fmla="*/ 4054 h 10045"/>
              <a:gd name="connsiteX2" fmla="*/ 472 w 10031"/>
              <a:gd name="connsiteY2" fmla="*/ 2312 h 10045"/>
              <a:gd name="connsiteX3" fmla="*/ 1148 w 10031"/>
              <a:gd name="connsiteY3" fmla="*/ 2019 h 10045"/>
              <a:gd name="connsiteX4" fmla="*/ 1442 w 10031"/>
              <a:gd name="connsiteY4" fmla="*/ 1703 h 10045"/>
              <a:gd name="connsiteX5" fmla="*/ 1607 w 10031"/>
              <a:gd name="connsiteY5" fmla="*/ 896 h 10045"/>
              <a:gd name="connsiteX6" fmla="*/ 1716 w 10031"/>
              <a:gd name="connsiteY6" fmla="*/ 876 h 10045"/>
              <a:gd name="connsiteX7" fmla="*/ 1799 w 10031"/>
              <a:gd name="connsiteY7" fmla="*/ 448 h 10045"/>
              <a:gd name="connsiteX8" fmla="*/ 1881 w 10031"/>
              <a:gd name="connsiteY8" fmla="*/ 47 h 10045"/>
              <a:gd name="connsiteX9" fmla="*/ 1965 w 10031"/>
              <a:gd name="connsiteY9" fmla="*/ 0 h 10045"/>
              <a:gd name="connsiteX10" fmla="*/ 2056 w 10031"/>
              <a:gd name="connsiteY10" fmla="*/ 324 h 10045"/>
              <a:gd name="connsiteX11" fmla="*/ 2125 w 10031"/>
              <a:gd name="connsiteY11" fmla="*/ 669 h 10045"/>
              <a:gd name="connsiteX12" fmla="*/ 2189 w 10031"/>
              <a:gd name="connsiteY12" fmla="*/ 1219 h 10045"/>
              <a:gd name="connsiteX13" fmla="*/ 2257 w 10031"/>
              <a:gd name="connsiteY13" fmla="*/ 1894 h 10045"/>
              <a:gd name="connsiteX14" fmla="*/ 2323 w 10031"/>
              <a:gd name="connsiteY14" fmla="*/ 2447 h 10045"/>
              <a:gd name="connsiteX15" fmla="*/ 2409 w 10031"/>
              <a:gd name="connsiteY15" fmla="*/ 2978 h 10045"/>
              <a:gd name="connsiteX16" fmla="*/ 2523 w 10031"/>
              <a:gd name="connsiteY16" fmla="*/ 3494 h 10045"/>
              <a:gd name="connsiteX17" fmla="*/ 2610 w 10031"/>
              <a:gd name="connsiteY17" fmla="*/ 3791 h 10045"/>
              <a:gd name="connsiteX18" fmla="*/ 2679 w 10031"/>
              <a:gd name="connsiteY18" fmla="*/ 3942 h 10045"/>
              <a:gd name="connsiteX19" fmla="*/ 2783 w 10031"/>
              <a:gd name="connsiteY19" fmla="*/ 4080 h 10045"/>
              <a:gd name="connsiteX20" fmla="*/ 2847 w 10031"/>
              <a:gd name="connsiteY20" fmla="*/ 4045 h 10045"/>
              <a:gd name="connsiteX21" fmla="*/ 2911 w 10031"/>
              <a:gd name="connsiteY21" fmla="*/ 4011 h 10045"/>
              <a:gd name="connsiteX22" fmla="*/ 2999 w 10031"/>
              <a:gd name="connsiteY22" fmla="*/ 3997 h 10045"/>
              <a:gd name="connsiteX23" fmla="*/ 3108 w 10031"/>
              <a:gd name="connsiteY23" fmla="*/ 4494 h 10045"/>
              <a:gd name="connsiteX24" fmla="*/ 3199 w 10031"/>
              <a:gd name="connsiteY24" fmla="*/ 4837 h 10045"/>
              <a:gd name="connsiteX25" fmla="*/ 3430 w 10031"/>
              <a:gd name="connsiteY25" fmla="*/ 4994 h 10045"/>
              <a:gd name="connsiteX26" fmla="*/ 3654 w 10031"/>
              <a:gd name="connsiteY26" fmla="*/ 5065 h 10045"/>
              <a:gd name="connsiteX27" fmla="*/ 4047 w 10031"/>
              <a:gd name="connsiteY27" fmla="*/ 4689 h 10045"/>
              <a:gd name="connsiteX28" fmla="*/ 5020 w 10031"/>
              <a:gd name="connsiteY28" fmla="*/ 5501 h 10045"/>
              <a:gd name="connsiteX29" fmla="*/ 7673 w 10031"/>
              <a:gd name="connsiteY29" fmla="*/ 5784 h 10045"/>
              <a:gd name="connsiteX30" fmla="*/ 8282 w 10031"/>
              <a:gd name="connsiteY30" fmla="*/ 7266 h 10045"/>
              <a:gd name="connsiteX31" fmla="*/ 9091 w 10031"/>
              <a:gd name="connsiteY31" fmla="*/ 8193 h 10045"/>
              <a:gd name="connsiteX32" fmla="*/ 9757 w 10031"/>
              <a:gd name="connsiteY32" fmla="*/ 8821 h 10045"/>
              <a:gd name="connsiteX33" fmla="*/ 10031 w 10031"/>
              <a:gd name="connsiteY33" fmla="*/ 10045 h 10045"/>
              <a:gd name="connsiteX0" fmla="*/ 11 w 10031"/>
              <a:gd name="connsiteY0" fmla="*/ 10000 h 10045"/>
              <a:gd name="connsiteX1" fmla="*/ 9 w 10031"/>
              <a:gd name="connsiteY1" fmla="*/ 4054 h 10045"/>
              <a:gd name="connsiteX2" fmla="*/ 472 w 10031"/>
              <a:gd name="connsiteY2" fmla="*/ 2312 h 10045"/>
              <a:gd name="connsiteX3" fmla="*/ 1148 w 10031"/>
              <a:gd name="connsiteY3" fmla="*/ 2019 h 10045"/>
              <a:gd name="connsiteX4" fmla="*/ 1442 w 10031"/>
              <a:gd name="connsiteY4" fmla="*/ 1703 h 10045"/>
              <a:gd name="connsiteX5" fmla="*/ 1607 w 10031"/>
              <a:gd name="connsiteY5" fmla="*/ 896 h 10045"/>
              <a:gd name="connsiteX6" fmla="*/ 1716 w 10031"/>
              <a:gd name="connsiteY6" fmla="*/ 876 h 10045"/>
              <a:gd name="connsiteX7" fmla="*/ 1799 w 10031"/>
              <a:gd name="connsiteY7" fmla="*/ 448 h 10045"/>
              <a:gd name="connsiteX8" fmla="*/ 1881 w 10031"/>
              <a:gd name="connsiteY8" fmla="*/ 47 h 10045"/>
              <a:gd name="connsiteX9" fmla="*/ 1965 w 10031"/>
              <a:gd name="connsiteY9" fmla="*/ 0 h 10045"/>
              <a:gd name="connsiteX10" fmla="*/ 2056 w 10031"/>
              <a:gd name="connsiteY10" fmla="*/ 324 h 10045"/>
              <a:gd name="connsiteX11" fmla="*/ 2125 w 10031"/>
              <a:gd name="connsiteY11" fmla="*/ 669 h 10045"/>
              <a:gd name="connsiteX12" fmla="*/ 2189 w 10031"/>
              <a:gd name="connsiteY12" fmla="*/ 1219 h 10045"/>
              <a:gd name="connsiteX13" fmla="*/ 2257 w 10031"/>
              <a:gd name="connsiteY13" fmla="*/ 1894 h 10045"/>
              <a:gd name="connsiteX14" fmla="*/ 2323 w 10031"/>
              <a:gd name="connsiteY14" fmla="*/ 2447 h 10045"/>
              <a:gd name="connsiteX15" fmla="*/ 2409 w 10031"/>
              <a:gd name="connsiteY15" fmla="*/ 2978 h 10045"/>
              <a:gd name="connsiteX16" fmla="*/ 2523 w 10031"/>
              <a:gd name="connsiteY16" fmla="*/ 3494 h 10045"/>
              <a:gd name="connsiteX17" fmla="*/ 2610 w 10031"/>
              <a:gd name="connsiteY17" fmla="*/ 3791 h 10045"/>
              <a:gd name="connsiteX18" fmla="*/ 2679 w 10031"/>
              <a:gd name="connsiteY18" fmla="*/ 3942 h 10045"/>
              <a:gd name="connsiteX19" fmla="*/ 2783 w 10031"/>
              <a:gd name="connsiteY19" fmla="*/ 4080 h 10045"/>
              <a:gd name="connsiteX20" fmla="*/ 2847 w 10031"/>
              <a:gd name="connsiteY20" fmla="*/ 4045 h 10045"/>
              <a:gd name="connsiteX21" fmla="*/ 2911 w 10031"/>
              <a:gd name="connsiteY21" fmla="*/ 4011 h 10045"/>
              <a:gd name="connsiteX22" fmla="*/ 2999 w 10031"/>
              <a:gd name="connsiteY22" fmla="*/ 3997 h 10045"/>
              <a:gd name="connsiteX23" fmla="*/ 3108 w 10031"/>
              <a:gd name="connsiteY23" fmla="*/ 4494 h 10045"/>
              <a:gd name="connsiteX24" fmla="*/ 3199 w 10031"/>
              <a:gd name="connsiteY24" fmla="*/ 4837 h 10045"/>
              <a:gd name="connsiteX25" fmla="*/ 3430 w 10031"/>
              <a:gd name="connsiteY25" fmla="*/ 4994 h 10045"/>
              <a:gd name="connsiteX26" fmla="*/ 3654 w 10031"/>
              <a:gd name="connsiteY26" fmla="*/ 5065 h 10045"/>
              <a:gd name="connsiteX27" fmla="*/ 4047 w 10031"/>
              <a:gd name="connsiteY27" fmla="*/ 4689 h 10045"/>
              <a:gd name="connsiteX28" fmla="*/ 5020 w 10031"/>
              <a:gd name="connsiteY28" fmla="*/ 5501 h 10045"/>
              <a:gd name="connsiteX29" fmla="*/ 7673 w 10031"/>
              <a:gd name="connsiteY29" fmla="*/ 5784 h 10045"/>
              <a:gd name="connsiteX30" fmla="*/ 8282 w 10031"/>
              <a:gd name="connsiteY30" fmla="*/ 7266 h 10045"/>
              <a:gd name="connsiteX31" fmla="*/ 9091 w 10031"/>
              <a:gd name="connsiteY31" fmla="*/ 8193 h 10045"/>
              <a:gd name="connsiteX32" fmla="*/ 9520 w 10031"/>
              <a:gd name="connsiteY32" fmla="*/ 8704 h 10045"/>
              <a:gd name="connsiteX33" fmla="*/ 10031 w 10031"/>
              <a:gd name="connsiteY33" fmla="*/ 10045 h 10045"/>
              <a:gd name="connsiteX0" fmla="*/ 11 w 10031"/>
              <a:gd name="connsiteY0" fmla="*/ 10000 h 10045"/>
              <a:gd name="connsiteX1" fmla="*/ 9 w 10031"/>
              <a:gd name="connsiteY1" fmla="*/ 4054 h 10045"/>
              <a:gd name="connsiteX2" fmla="*/ 472 w 10031"/>
              <a:gd name="connsiteY2" fmla="*/ 2312 h 10045"/>
              <a:gd name="connsiteX3" fmla="*/ 1148 w 10031"/>
              <a:gd name="connsiteY3" fmla="*/ 2019 h 10045"/>
              <a:gd name="connsiteX4" fmla="*/ 1442 w 10031"/>
              <a:gd name="connsiteY4" fmla="*/ 1703 h 10045"/>
              <a:gd name="connsiteX5" fmla="*/ 1607 w 10031"/>
              <a:gd name="connsiteY5" fmla="*/ 896 h 10045"/>
              <a:gd name="connsiteX6" fmla="*/ 1716 w 10031"/>
              <a:gd name="connsiteY6" fmla="*/ 876 h 10045"/>
              <a:gd name="connsiteX7" fmla="*/ 1799 w 10031"/>
              <a:gd name="connsiteY7" fmla="*/ 448 h 10045"/>
              <a:gd name="connsiteX8" fmla="*/ 1881 w 10031"/>
              <a:gd name="connsiteY8" fmla="*/ 47 h 10045"/>
              <a:gd name="connsiteX9" fmla="*/ 1965 w 10031"/>
              <a:gd name="connsiteY9" fmla="*/ 0 h 10045"/>
              <a:gd name="connsiteX10" fmla="*/ 2056 w 10031"/>
              <a:gd name="connsiteY10" fmla="*/ 324 h 10045"/>
              <a:gd name="connsiteX11" fmla="*/ 2125 w 10031"/>
              <a:gd name="connsiteY11" fmla="*/ 669 h 10045"/>
              <a:gd name="connsiteX12" fmla="*/ 2189 w 10031"/>
              <a:gd name="connsiteY12" fmla="*/ 1219 h 10045"/>
              <a:gd name="connsiteX13" fmla="*/ 2257 w 10031"/>
              <a:gd name="connsiteY13" fmla="*/ 1894 h 10045"/>
              <a:gd name="connsiteX14" fmla="*/ 2323 w 10031"/>
              <a:gd name="connsiteY14" fmla="*/ 2447 h 10045"/>
              <a:gd name="connsiteX15" fmla="*/ 2409 w 10031"/>
              <a:gd name="connsiteY15" fmla="*/ 2978 h 10045"/>
              <a:gd name="connsiteX16" fmla="*/ 2523 w 10031"/>
              <a:gd name="connsiteY16" fmla="*/ 3494 h 10045"/>
              <a:gd name="connsiteX17" fmla="*/ 2610 w 10031"/>
              <a:gd name="connsiteY17" fmla="*/ 3791 h 10045"/>
              <a:gd name="connsiteX18" fmla="*/ 2679 w 10031"/>
              <a:gd name="connsiteY18" fmla="*/ 3942 h 10045"/>
              <a:gd name="connsiteX19" fmla="*/ 2783 w 10031"/>
              <a:gd name="connsiteY19" fmla="*/ 4080 h 10045"/>
              <a:gd name="connsiteX20" fmla="*/ 2847 w 10031"/>
              <a:gd name="connsiteY20" fmla="*/ 4045 h 10045"/>
              <a:gd name="connsiteX21" fmla="*/ 2911 w 10031"/>
              <a:gd name="connsiteY21" fmla="*/ 4011 h 10045"/>
              <a:gd name="connsiteX22" fmla="*/ 2999 w 10031"/>
              <a:gd name="connsiteY22" fmla="*/ 3997 h 10045"/>
              <a:gd name="connsiteX23" fmla="*/ 3108 w 10031"/>
              <a:gd name="connsiteY23" fmla="*/ 4494 h 10045"/>
              <a:gd name="connsiteX24" fmla="*/ 3199 w 10031"/>
              <a:gd name="connsiteY24" fmla="*/ 4837 h 10045"/>
              <a:gd name="connsiteX25" fmla="*/ 3430 w 10031"/>
              <a:gd name="connsiteY25" fmla="*/ 4994 h 10045"/>
              <a:gd name="connsiteX26" fmla="*/ 3654 w 10031"/>
              <a:gd name="connsiteY26" fmla="*/ 5065 h 10045"/>
              <a:gd name="connsiteX27" fmla="*/ 4047 w 10031"/>
              <a:gd name="connsiteY27" fmla="*/ 4689 h 10045"/>
              <a:gd name="connsiteX28" fmla="*/ 5020 w 10031"/>
              <a:gd name="connsiteY28" fmla="*/ 5501 h 10045"/>
              <a:gd name="connsiteX29" fmla="*/ 7673 w 10031"/>
              <a:gd name="connsiteY29" fmla="*/ 5784 h 10045"/>
              <a:gd name="connsiteX30" fmla="*/ 8282 w 10031"/>
              <a:gd name="connsiteY30" fmla="*/ 7266 h 10045"/>
              <a:gd name="connsiteX31" fmla="*/ 9023 w 10031"/>
              <a:gd name="connsiteY31" fmla="*/ 8017 h 10045"/>
              <a:gd name="connsiteX32" fmla="*/ 9520 w 10031"/>
              <a:gd name="connsiteY32" fmla="*/ 8704 h 10045"/>
              <a:gd name="connsiteX33" fmla="*/ 10031 w 10031"/>
              <a:gd name="connsiteY33" fmla="*/ 10045 h 10045"/>
              <a:gd name="connsiteX0" fmla="*/ 11 w 10031"/>
              <a:gd name="connsiteY0" fmla="*/ 10000 h 10045"/>
              <a:gd name="connsiteX1" fmla="*/ 9 w 10031"/>
              <a:gd name="connsiteY1" fmla="*/ 4054 h 10045"/>
              <a:gd name="connsiteX2" fmla="*/ 472 w 10031"/>
              <a:gd name="connsiteY2" fmla="*/ 2312 h 10045"/>
              <a:gd name="connsiteX3" fmla="*/ 1148 w 10031"/>
              <a:gd name="connsiteY3" fmla="*/ 2019 h 10045"/>
              <a:gd name="connsiteX4" fmla="*/ 1442 w 10031"/>
              <a:gd name="connsiteY4" fmla="*/ 1703 h 10045"/>
              <a:gd name="connsiteX5" fmla="*/ 1607 w 10031"/>
              <a:gd name="connsiteY5" fmla="*/ 896 h 10045"/>
              <a:gd name="connsiteX6" fmla="*/ 1716 w 10031"/>
              <a:gd name="connsiteY6" fmla="*/ 876 h 10045"/>
              <a:gd name="connsiteX7" fmla="*/ 1799 w 10031"/>
              <a:gd name="connsiteY7" fmla="*/ 448 h 10045"/>
              <a:gd name="connsiteX8" fmla="*/ 1881 w 10031"/>
              <a:gd name="connsiteY8" fmla="*/ 47 h 10045"/>
              <a:gd name="connsiteX9" fmla="*/ 1965 w 10031"/>
              <a:gd name="connsiteY9" fmla="*/ 0 h 10045"/>
              <a:gd name="connsiteX10" fmla="*/ 2056 w 10031"/>
              <a:gd name="connsiteY10" fmla="*/ 324 h 10045"/>
              <a:gd name="connsiteX11" fmla="*/ 2125 w 10031"/>
              <a:gd name="connsiteY11" fmla="*/ 669 h 10045"/>
              <a:gd name="connsiteX12" fmla="*/ 2189 w 10031"/>
              <a:gd name="connsiteY12" fmla="*/ 1219 h 10045"/>
              <a:gd name="connsiteX13" fmla="*/ 2257 w 10031"/>
              <a:gd name="connsiteY13" fmla="*/ 1894 h 10045"/>
              <a:gd name="connsiteX14" fmla="*/ 2323 w 10031"/>
              <a:gd name="connsiteY14" fmla="*/ 2447 h 10045"/>
              <a:gd name="connsiteX15" fmla="*/ 2409 w 10031"/>
              <a:gd name="connsiteY15" fmla="*/ 2978 h 10045"/>
              <a:gd name="connsiteX16" fmla="*/ 2523 w 10031"/>
              <a:gd name="connsiteY16" fmla="*/ 3494 h 10045"/>
              <a:gd name="connsiteX17" fmla="*/ 2610 w 10031"/>
              <a:gd name="connsiteY17" fmla="*/ 3791 h 10045"/>
              <a:gd name="connsiteX18" fmla="*/ 2679 w 10031"/>
              <a:gd name="connsiteY18" fmla="*/ 3942 h 10045"/>
              <a:gd name="connsiteX19" fmla="*/ 2783 w 10031"/>
              <a:gd name="connsiteY19" fmla="*/ 4080 h 10045"/>
              <a:gd name="connsiteX20" fmla="*/ 2847 w 10031"/>
              <a:gd name="connsiteY20" fmla="*/ 4045 h 10045"/>
              <a:gd name="connsiteX21" fmla="*/ 2911 w 10031"/>
              <a:gd name="connsiteY21" fmla="*/ 4011 h 10045"/>
              <a:gd name="connsiteX22" fmla="*/ 2999 w 10031"/>
              <a:gd name="connsiteY22" fmla="*/ 3997 h 10045"/>
              <a:gd name="connsiteX23" fmla="*/ 3108 w 10031"/>
              <a:gd name="connsiteY23" fmla="*/ 4494 h 10045"/>
              <a:gd name="connsiteX24" fmla="*/ 3199 w 10031"/>
              <a:gd name="connsiteY24" fmla="*/ 4837 h 10045"/>
              <a:gd name="connsiteX25" fmla="*/ 3430 w 10031"/>
              <a:gd name="connsiteY25" fmla="*/ 4994 h 10045"/>
              <a:gd name="connsiteX26" fmla="*/ 3654 w 10031"/>
              <a:gd name="connsiteY26" fmla="*/ 5065 h 10045"/>
              <a:gd name="connsiteX27" fmla="*/ 4047 w 10031"/>
              <a:gd name="connsiteY27" fmla="*/ 4689 h 10045"/>
              <a:gd name="connsiteX28" fmla="*/ 5020 w 10031"/>
              <a:gd name="connsiteY28" fmla="*/ 5501 h 10045"/>
              <a:gd name="connsiteX29" fmla="*/ 7673 w 10031"/>
              <a:gd name="connsiteY29" fmla="*/ 5784 h 10045"/>
              <a:gd name="connsiteX30" fmla="*/ 8282 w 10031"/>
              <a:gd name="connsiteY30" fmla="*/ 7266 h 10045"/>
              <a:gd name="connsiteX31" fmla="*/ 9023 w 10031"/>
              <a:gd name="connsiteY31" fmla="*/ 8017 h 10045"/>
              <a:gd name="connsiteX32" fmla="*/ 9520 w 10031"/>
              <a:gd name="connsiteY32" fmla="*/ 8704 h 10045"/>
              <a:gd name="connsiteX33" fmla="*/ 10031 w 10031"/>
              <a:gd name="connsiteY33" fmla="*/ 10045 h 10045"/>
              <a:gd name="connsiteX0" fmla="*/ 11 w 10031"/>
              <a:gd name="connsiteY0" fmla="*/ 10000 h 10045"/>
              <a:gd name="connsiteX1" fmla="*/ 9 w 10031"/>
              <a:gd name="connsiteY1" fmla="*/ 4054 h 10045"/>
              <a:gd name="connsiteX2" fmla="*/ 472 w 10031"/>
              <a:gd name="connsiteY2" fmla="*/ 2312 h 10045"/>
              <a:gd name="connsiteX3" fmla="*/ 1148 w 10031"/>
              <a:gd name="connsiteY3" fmla="*/ 2019 h 10045"/>
              <a:gd name="connsiteX4" fmla="*/ 1442 w 10031"/>
              <a:gd name="connsiteY4" fmla="*/ 1703 h 10045"/>
              <a:gd name="connsiteX5" fmla="*/ 1607 w 10031"/>
              <a:gd name="connsiteY5" fmla="*/ 896 h 10045"/>
              <a:gd name="connsiteX6" fmla="*/ 1716 w 10031"/>
              <a:gd name="connsiteY6" fmla="*/ 876 h 10045"/>
              <a:gd name="connsiteX7" fmla="*/ 1799 w 10031"/>
              <a:gd name="connsiteY7" fmla="*/ 448 h 10045"/>
              <a:gd name="connsiteX8" fmla="*/ 1881 w 10031"/>
              <a:gd name="connsiteY8" fmla="*/ 47 h 10045"/>
              <a:gd name="connsiteX9" fmla="*/ 1965 w 10031"/>
              <a:gd name="connsiteY9" fmla="*/ 0 h 10045"/>
              <a:gd name="connsiteX10" fmla="*/ 2056 w 10031"/>
              <a:gd name="connsiteY10" fmla="*/ 324 h 10045"/>
              <a:gd name="connsiteX11" fmla="*/ 2125 w 10031"/>
              <a:gd name="connsiteY11" fmla="*/ 669 h 10045"/>
              <a:gd name="connsiteX12" fmla="*/ 2189 w 10031"/>
              <a:gd name="connsiteY12" fmla="*/ 1219 h 10045"/>
              <a:gd name="connsiteX13" fmla="*/ 2257 w 10031"/>
              <a:gd name="connsiteY13" fmla="*/ 1894 h 10045"/>
              <a:gd name="connsiteX14" fmla="*/ 2323 w 10031"/>
              <a:gd name="connsiteY14" fmla="*/ 2447 h 10045"/>
              <a:gd name="connsiteX15" fmla="*/ 2409 w 10031"/>
              <a:gd name="connsiteY15" fmla="*/ 2978 h 10045"/>
              <a:gd name="connsiteX16" fmla="*/ 2523 w 10031"/>
              <a:gd name="connsiteY16" fmla="*/ 3494 h 10045"/>
              <a:gd name="connsiteX17" fmla="*/ 2610 w 10031"/>
              <a:gd name="connsiteY17" fmla="*/ 3791 h 10045"/>
              <a:gd name="connsiteX18" fmla="*/ 2679 w 10031"/>
              <a:gd name="connsiteY18" fmla="*/ 3942 h 10045"/>
              <a:gd name="connsiteX19" fmla="*/ 2783 w 10031"/>
              <a:gd name="connsiteY19" fmla="*/ 4080 h 10045"/>
              <a:gd name="connsiteX20" fmla="*/ 2847 w 10031"/>
              <a:gd name="connsiteY20" fmla="*/ 4045 h 10045"/>
              <a:gd name="connsiteX21" fmla="*/ 2911 w 10031"/>
              <a:gd name="connsiteY21" fmla="*/ 4011 h 10045"/>
              <a:gd name="connsiteX22" fmla="*/ 2999 w 10031"/>
              <a:gd name="connsiteY22" fmla="*/ 3997 h 10045"/>
              <a:gd name="connsiteX23" fmla="*/ 3108 w 10031"/>
              <a:gd name="connsiteY23" fmla="*/ 4494 h 10045"/>
              <a:gd name="connsiteX24" fmla="*/ 3199 w 10031"/>
              <a:gd name="connsiteY24" fmla="*/ 4837 h 10045"/>
              <a:gd name="connsiteX25" fmla="*/ 3430 w 10031"/>
              <a:gd name="connsiteY25" fmla="*/ 4994 h 10045"/>
              <a:gd name="connsiteX26" fmla="*/ 3654 w 10031"/>
              <a:gd name="connsiteY26" fmla="*/ 5065 h 10045"/>
              <a:gd name="connsiteX27" fmla="*/ 4047 w 10031"/>
              <a:gd name="connsiteY27" fmla="*/ 4689 h 10045"/>
              <a:gd name="connsiteX28" fmla="*/ 5020 w 10031"/>
              <a:gd name="connsiteY28" fmla="*/ 5501 h 10045"/>
              <a:gd name="connsiteX29" fmla="*/ 7673 w 10031"/>
              <a:gd name="connsiteY29" fmla="*/ 5784 h 10045"/>
              <a:gd name="connsiteX30" fmla="*/ 8282 w 10031"/>
              <a:gd name="connsiteY30" fmla="*/ 7266 h 10045"/>
              <a:gd name="connsiteX31" fmla="*/ 9023 w 10031"/>
              <a:gd name="connsiteY31" fmla="*/ 8017 h 10045"/>
              <a:gd name="connsiteX32" fmla="*/ 9520 w 10031"/>
              <a:gd name="connsiteY32" fmla="*/ 8704 h 10045"/>
              <a:gd name="connsiteX33" fmla="*/ 10031 w 10031"/>
              <a:gd name="connsiteY33" fmla="*/ 10045 h 10045"/>
              <a:gd name="connsiteX0" fmla="*/ 11 w 10031"/>
              <a:gd name="connsiteY0" fmla="*/ 10000 h 10045"/>
              <a:gd name="connsiteX1" fmla="*/ 9 w 10031"/>
              <a:gd name="connsiteY1" fmla="*/ 4054 h 10045"/>
              <a:gd name="connsiteX2" fmla="*/ 472 w 10031"/>
              <a:gd name="connsiteY2" fmla="*/ 2312 h 10045"/>
              <a:gd name="connsiteX3" fmla="*/ 1148 w 10031"/>
              <a:gd name="connsiteY3" fmla="*/ 2019 h 10045"/>
              <a:gd name="connsiteX4" fmla="*/ 1442 w 10031"/>
              <a:gd name="connsiteY4" fmla="*/ 1703 h 10045"/>
              <a:gd name="connsiteX5" fmla="*/ 1607 w 10031"/>
              <a:gd name="connsiteY5" fmla="*/ 896 h 10045"/>
              <a:gd name="connsiteX6" fmla="*/ 1716 w 10031"/>
              <a:gd name="connsiteY6" fmla="*/ 876 h 10045"/>
              <a:gd name="connsiteX7" fmla="*/ 1799 w 10031"/>
              <a:gd name="connsiteY7" fmla="*/ 448 h 10045"/>
              <a:gd name="connsiteX8" fmla="*/ 1881 w 10031"/>
              <a:gd name="connsiteY8" fmla="*/ 47 h 10045"/>
              <a:gd name="connsiteX9" fmla="*/ 1965 w 10031"/>
              <a:gd name="connsiteY9" fmla="*/ 0 h 10045"/>
              <a:gd name="connsiteX10" fmla="*/ 2056 w 10031"/>
              <a:gd name="connsiteY10" fmla="*/ 324 h 10045"/>
              <a:gd name="connsiteX11" fmla="*/ 2125 w 10031"/>
              <a:gd name="connsiteY11" fmla="*/ 669 h 10045"/>
              <a:gd name="connsiteX12" fmla="*/ 2189 w 10031"/>
              <a:gd name="connsiteY12" fmla="*/ 1219 h 10045"/>
              <a:gd name="connsiteX13" fmla="*/ 2257 w 10031"/>
              <a:gd name="connsiteY13" fmla="*/ 1894 h 10045"/>
              <a:gd name="connsiteX14" fmla="*/ 2323 w 10031"/>
              <a:gd name="connsiteY14" fmla="*/ 2447 h 10045"/>
              <a:gd name="connsiteX15" fmla="*/ 2409 w 10031"/>
              <a:gd name="connsiteY15" fmla="*/ 2978 h 10045"/>
              <a:gd name="connsiteX16" fmla="*/ 2523 w 10031"/>
              <a:gd name="connsiteY16" fmla="*/ 3494 h 10045"/>
              <a:gd name="connsiteX17" fmla="*/ 2610 w 10031"/>
              <a:gd name="connsiteY17" fmla="*/ 3791 h 10045"/>
              <a:gd name="connsiteX18" fmla="*/ 2679 w 10031"/>
              <a:gd name="connsiteY18" fmla="*/ 3942 h 10045"/>
              <a:gd name="connsiteX19" fmla="*/ 2783 w 10031"/>
              <a:gd name="connsiteY19" fmla="*/ 4080 h 10045"/>
              <a:gd name="connsiteX20" fmla="*/ 2847 w 10031"/>
              <a:gd name="connsiteY20" fmla="*/ 4045 h 10045"/>
              <a:gd name="connsiteX21" fmla="*/ 2911 w 10031"/>
              <a:gd name="connsiteY21" fmla="*/ 4011 h 10045"/>
              <a:gd name="connsiteX22" fmla="*/ 2999 w 10031"/>
              <a:gd name="connsiteY22" fmla="*/ 3997 h 10045"/>
              <a:gd name="connsiteX23" fmla="*/ 3108 w 10031"/>
              <a:gd name="connsiteY23" fmla="*/ 4494 h 10045"/>
              <a:gd name="connsiteX24" fmla="*/ 3199 w 10031"/>
              <a:gd name="connsiteY24" fmla="*/ 4837 h 10045"/>
              <a:gd name="connsiteX25" fmla="*/ 3430 w 10031"/>
              <a:gd name="connsiteY25" fmla="*/ 4994 h 10045"/>
              <a:gd name="connsiteX26" fmla="*/ 3654 w 10031"/>
              <a:gd name="connsiteY26" fmla="*/ 5065 h 10045"/>
              <a:gd name="connsiteX27" fmla="*/ 4047 w 10031"/>
              <a:gd name="connsiteY27" fmla="*/ 4689 h 10045"/>
              <a:gd name="connsiteX28" fmla="*/ 5020 w 10031"/>
              <a:gd name="connsiteY28" fmla="*/ 5501 h 10045"/>
              <a:gd name="connsiteX29" fmla="*/ 7673 w 10031"/>
              <a:gd name="connsiteY29" fmla="*/ 5784 h 10045"/>
              <a:gd name="connsiteX30" fmla="*/ 8367 w 10031"/>
              <a:gd name="connsiteY30" fmla="*/ 6973 h 10045"/>
              <a:gd name="connsiteX31" fmla="*/ 9023 w 10031"/>
              <a:gd name="connsiteY31" fmla="*/ 8017 h 10045"/>
              <a:gd name="connsiteX32" fmla="*/ 9520 w 10031"/>
              <a:gd name="connsiteY32" fmla="*/ 8704 h 10045"/>
              <a:gd name="connsiteX33" fmla="*/ 10031 w 10031"/>
              <a:gd name="connsiteY33" fmla="*/ 10045 h 10045"/>
              <a:gd name="connsiteX0" fmla="*/ 11 w 10031"/>
              <a:gd name="connsiteY0" fmla="*/ 9955 h 10000"/>
              <a:gd name="connsiteX1" fmla="*/ 9 w 10031"/>
              <a:gd name="connsiteY1" fmla="*/ 4009 h 10000"/>
              <a:gd name="connsiteX2" fmla="*/ 472 w 10031"/>
              <a:gd name="connsiteY2" fmla="*/ 2267 h 10000"/>
              <a:gd name="connsiteX3" fmla="*/ 1148 w 10031"/>
              <a:gd name="connsiteY3" fmla="*/ 1974 h 10000"/>
              <a:gd name="connsiteX4" fmla="*/ 1442 w 10031"/>
              <a:gd name="connsiteY4" fmla="*/ 1658 h 10000"/>
              <a:gd name="connsiteX5" fmla="*/ 1607 w 10031"/>
              <a:gd name="connsiteY5" fmla="*/ 851 h 10000"/>
              <a:gd name="connsiteX6" fmla="*/ 1716 w 10031"/>
              <a:gd name="connsiteY6" fmla="*/ 831 h 10000"/>
              <a:gd name="connsiteX7" fmla="*/ 1799 w 10031"/>
              <a:gd name="connsiteY7" fmla="*/ 403 h 10000"/>
              <a:gd name="connsiteX8" fmla="*/ 1881 w 10031"/>
              <a:gd name="connsiteY8" fmla="*/ 2 h 10000"/>
              <a:gd name="connsiteX9" fmla="*/ 2056 w 10031"/>
              <a:gd name="connsiteY9" fmla="*/ 279 h 10000"/>
              <a:gd name="connsiteX10" fmla="*/ 2125 w 10031"/>
              <a:gd name="connsiteY10" fmla="*/ 624 h 10000"/>
              <a:gd name="connsiteX11" fmla="*/ 2189 w 10031"/>
              <a:gd name="connsiteY11" fmla="*/ 1174 h 10000"/>
              <a:gd name="connsiteX12" fmla="*/ 2257 w 10031"/>
              <a:gd name="connsiteY12" fmla="*/ 1849 h 10000"/>
              <a:gd name="connsiteX13" fmla="*/ 2323 w 10031"/>
              <a:gd name="connsiteY13" fmla="*/ 2402 h 10000"/>
              <a:gd name="connsiteX14" fmla="*/ 2409 w 10031"/>
              <a:gd name="connsiteY14" fmla="*/ 2933 h 10000"/>
              <a:gd name="connsiteX15" fmla="*/ 2523 w 10031"/>
              <a:gd name="connsiteY15" fmla="*/ 3449 h 10000"/>
              <a:gd name="connsiteX16" fmla="*/ 2610 w 10031"/>
              <a:gd name="connsiteY16" fmla="*/ 3746 h 10000"/>
              <a:gd name="connsiteX17" fmla="*/ 2679 w 10031"/>
              <a:gd name="connsiteY17" fmla="*/ 3897 h 10000"/>
              <a:gd name="connsiteX18" fmla="*/ 2783 w 10031"/>
              <a:gd name="connsiteY18" fmla="*/ 4035 h 10000"/>
              <a:gd name="connsiteX19" fmla="*/ 2847 w 10031"/>
              <a:gd name="connsiteY19" fmla="*/ 4000 h 10000"/>
              <a:gd name="connsiteX20" fmla="*/ 2911 w 10031"/>
              <a:gd name="connsiteY20" fmla="*/ 3966 h 10000"/>
              <a:gd name="connsiteX21" fmla="*/ 2999 w 10031"/>
              <a:gd name="connsiteY21" fmla="*/ 3952 h 10000"/>
              <a:gd name="connsiteX22" fmla="*/ 3108 w 10031"/>
              <a:gd name="connsiteY22" fmla="*/ 4449 h 10000"/>
              <a:gd name="connsiteX23" fmla="*/ 3199 w 10031"/>
              <a:gd name="connsiteY23" fmla="*/ 4792 h 10000"/>
              <a:gd name="connsiteX24" fmla="*/ 3430 w 10031"/>
              <a:gd name="connsiteY24" fmla="*/ 4949 h 10000"/>
              <a:gd name="connsiteX25" fmla="*/ 3654 w 10031"/>
              <a:gd name="connsiteY25" fmla="*/ 5020 h 10000"/>
              <a:gd name="connsiteX26" fmla="*/ 4047 w 10031"/>
              <a:gd name="connsiteY26" fmla="*/ 4644 h 10000"/>
              <a:gd name="connsiteX27" fmla="*/ 5020 w 10031"/>
              <a:gd name="connsiteY27" fmla="*/ 5456 h 10000"/>
              <a:gd name="connsiteX28" fmla="*/ 7673 w 10031"/>
              <a:gd name="connsiteY28" fmla="*/ 5739 h 10000"/>
              <a:gd name="connsiteX29" fmla="*/ 8367 w 10031"/>
              <a:gd name="connsiteY29" fmla="*/ 6928 h 10000"/>
              <a:gd name="connsiteX30" fmla="*/ 9023 w 10031"/>
              <a:gd name="connsiteY30" fmla="*/ 7972 h 10000"/>
              <a:gd name="connsiteX31" fmla="*/ 9520 w 10031"/>
              <a:gd name="connsiteY31" fmla="*/ 8659 h 10000"/>
              <a:gd name="connsiteX32" fmla="*/ 10031 w 10031"/>
              <a:gd name="connsiteY32" fmla="*/ 10000 h 10000"/>
              <a:gd name="connsiteX0" fmla="*/ 11 w 10031"/>
              <a:gd name="connsiteY0" fmla="*/ 9687 h 9732"/>
              <a:gd name="connsiteX1" fmla="*/ 9 w 10031"/>
              <a:gd name="connsiteY1" fmla="*/ 3741 h 9732"/>
              <a:gd name="connsiteX2" fmla="*/ 472 w 10031"/>
              <a:gd name="connsiteY2" fmla="*/ 1999 h 9732"/>
              <a:gd name="connsiteX3" fmla="*/ 1148 w 10031"/>
              <a:gd name="connsiteY3" fmla="*/ 1706 h 9732"/>
              <a:gd name="connsiteX4" fmla="*/ 1442 w 10031"/>
              <a:gd name="connsiteY4" fmla="*/ 1390 h 9732"/>
              <a:gd name="connsiteX5" fmla="*/ 1607 w 10031"/>
              <a:gd name="connsiteY5" fmla="*/ 583 h 9732"/>
              <a:gd name="connsiteX6" fmla="*/ 1716 w 10031"/>
              <a:gd name="connsiteY6" fmla="*/ 563 h 9732"/>
              <a:gd name="connsiteX7" fmla="*/ 1799 w 10031"/>
              <a:gd name="connsiteY7" fmla="*/ 135 h 9732"/>
              <a:gd name="connsiteX8" fmla="*/ 2056 w 10031"/>
              <a:gd name="connsiteY8" fmla="*/ 11 h 9732"/>
              <a:gd name="connsiteX9" fmla="*/ 2125 w 10031"/>
              <a:gd name="connsiteY9" fmla="*/ 356 h 9732"/>
              <a:gd name="connsiteX10" fmla="*/ 2189 w 10031"/>
              <a:gd name="connsiteY10" fmla="*/ 906 h 9732"/>
              <a:gd name="connsiteX11" fmla="*/ 2257 w 10031"/>
              <a:gd name="connsiteY11" fmla="*/ 1581 h 9732"/>
              <a:gd name="connsiteX12" fmla="*/ 2323 w 10031"/>
              <a:gd name="connsiteY12" fmla="*/ 2134 h 9732"/>
              <a:gd name="connsiteX13" fmla="*/ 2409 w 10031"/>
              <a:gd name="connsiteY13" fmla="*/ 2665 h 9732"/>
              <a:gd name="connsiteX14" fmla="*/ 2523 w 10031"/>
              <a:gd name="connsiteY14" fmla="*/ 3181 h 9732"/>
              <a:gd name="connsiteX15" fmla="*/ 2610 w 10031"/>
              <a:gd name="connsiteY15" fmla="*/ 3478 h 9732"/>
              <a:gd name="connsiteX16" fmla="*/ 2679 w 10031"/>
              <a:gd name="connsiteY16" fmla="*/ 3629 h 9732"/>
              <a:gd name="connsiteX17" fmla="*/ 2783 w 10031"/>
              <a:gd name="connsiteY17" fmla="*/ 3767 h 9732"/>
              <a:gd name="connsiteX18" fmla="*/ 2847 w 10031"/>
              <a:gd name="connsiteY18" fmla="*/ 3732 h 9732"/>
              <a:gd name="connsiteX19" fmla="*/ 2911 w 10031"/>
              <a:gd name="connsiteY19" fmla="*/ 3698 h 9732"/>
              <a:gd name="connsiteX20" fmla="*/ 2999 w 10031"/>
              <a:gd name="connsiteY20" fmla="*/ 3684 h 9732"/>
              <a:gd name="connsiteX21" fmla="*/ 3108 w 10031"/>
              <a:gd name="connsiteY21" fmla="*/ 4181 h 9732"/>
              <a:gd name="connsiteX22" fmla="*/ 3199 w 10031"/>
              <a:gd name="connsiteY22" fmla="*/ 4524 h 9732"/>
              <a:gd name="connsiteX23" fmla="*/ 3430 w 10031"/>
              <a:gd name="connsiteY23" fmla="*/ 4681 h 9732"/>
              <a:gd name="connsiteX24" fmla="*/ 3654 w 10031"/>
              <a:gd name="connsiteY24" fmla="*/ 4752 h 9732"/>
              <a:gd name="connsiteX25" fmla="*/ 4047 w 10031"/>
              <a:gd name="connsiteY25" fmla="*/ 4376 h 9732"/>
              <a:gd name="connsiteX26" fmla="*/ 5020 w 10031"/>
              <a:gd name="connsiteY26" fmla="*/ 5188 h 9732"/>
              <a:gd name="connsiteX27" fmla="*/ 7673 w 10031"/>
              <a:gd name="connsiteY27" fmla="*/ 5471 h 9732"/>
              <a:gd name="connsiteX28" fmla="*/ 8367 w 10031"/>
              <a:gd name="connsiteY28" fmla="*/ 6660 h 9732"/>
              <a:gd name="connsiteX29" fmla="*/ 9023 w 10031"/>
              <a:gd name="connsiteY29" fmla="*/ 7704 h 9732"/>
              <a:gd name="connsiteX30" fmla="*/ 9520 w 10031"/>
              <a:gd name="connsiteY30" fmla="*/ 8391 h 9732"/>
              <a:gd name="connsiteX31" fmla="*/ 10031 w 10031"/>
              <a:gd name="connsiteY31" fmla="*/ 9732 h 9732"/>
              <a:gd name="connsiteX0" fmla="*/ 11 w 10000"/>
              <a:gd name="connsiteY0" fmla="*/ 9821 h 9867"/>
              <a:gd name="connsiteX1" fmla="*/ 9 w 10000"/>
              <a:gd name="connsiteY1" fmla="*/ 3711 h 9867"/>
              <a:gd name="connsiteX2" fmla="*/ 471 w 10000"/>
              <a:gd name="connsiteY2" fmla="*/ 1921 h 9867"/>
              <a:gd name="connsiteX3" fmla="*/ 1144 w 10000"/>
              <a:gd name="connsiteY3" fmla="*/ 1620 h 9867"/>
              <a:gd name="connsiteX4" fmla="*/ 1438 w 10000"/>
              <a:gd name="connsiteY4" fmla="*/ 1295 h 9867"/>
              <a:gd name="connsiteX5" fmla="*/ 1602 w 10000"/>
              <a:gd name="connsiteY5" fmla="*/ 466 h 9867"/>
              <a:gd name="connsiteX6" fmla="*/ 1711 w 10000"/>
              <a:gd name="connsiteY6" fmla="*/ 446 h 9867"/>
              <a:gd name="connsiteX7" fmla="*/ 1793 w 10000"/>
              <a:gd name="connsiteY7" fmla="*/ 6 h 9867"/>
              <a:gd name="connsiteX8" fmla="*/ 2118 w 10000"/>
              <a:gd name="connsiteY8" fmla="*/ 233 h 9867"/>
              <a:gd name="connsiteX9" fmla="*/ 2182 w 10000"/>
              <a:gd name="connsiteY9" fmla="*/ 798 h 9867"/>
              <a:gd name="connsiteX10" fmla="*/ 2250 w 10000"/>
              <a:gd name="connsiteY10" fmla="*/ 1492 h 9867"/>
              <a:gd name="connsiteX11" fmla="*/ 2316 w 10000"/>
              <a:gd name="connsiteY11" fmla="*/ 2060 h 9867"/>
              <a:gd name="connsiteX12" fmla="*/ 2402 w 10000"/>
              <a:gd name="connsiteY12" fmla="*/ 2605 h 9867"/>
              <a:gd name="connsiteX13" fmla="*/ 2515 w 10000"/>
              <a:gd name="connsiteY13" fmla="*/ 3136 h 9867"/>
              <a:gd name="connsiteX14" fmla="*/ 2602 w 10000"/>
              <a:gd name="connsiteY14" fmla="*/ 3441 h 9867"/>
              <a:gd name="connsiteX15" fmla="*/ 2671 w 10000"/>
              <a:gd name="connsiteY15" fmla="*/ 3596 h 9867"/>
              <a:gd name="connsiteX16" fmla="*/ 2774 w 10000"/>
              <a:gd name="connsiteY16" fmla="*/ 3738 h 9867"/>
              <a:gd name="connsiteX17" fmla="*/ 2838 w 10000"/>
              <a:gd name="connsiteY17" fmla="*/ 3702 h 9867"/>
              <a:gd name="connsiteX18" fmla="*/ 2902 w 10000"/>
              <a:gd name="connsiteY18" fmla="*/ 3667 h 9867"/>
              <a:gd name="connsiteX19" fmla="*/ 2990 w 10000"/>
              <a:gd name="connsiteY19" fmla="*/ 3652 h 9867"/>
              <a:gd name="connsiteX20" fmla="*/ 3098 w 10000"/>
              <a:gd name="connsiteY20" fmla="*/ 4163 h 9867"/>
              <a:gd name="connsiteX21" fmla="*/ 3189 w 10000"/>
              <a:gd name="connsiteY21" fmla="*/ 4516 h 9867"/>
              <a:gd name="connsiteX22" fmla="*/ 3419 w 10000"/>
              <a:gd name="connsiteY22" fmla="*/ 4677 h 9867"/>
              <a:gd name="connsiteX23" fmla="*/ 3643 w 10000"/>
              <a:gd name="connsiteY23" fmla="*/ 4750 h 9867"/>
              <a:gd name="connsiteX24" fmla="*/ 4034 w 10000"/>
              <a:gd name="connsiteY24" fmla="*/ 4364 h 9867"/>
              <a:gd name="connsiteX25" fmla="*/ 5004 w 10000"/>
              <a:gd name="connsiteY25" fmla="*/ 5198 h 9867"/>
              <a:gd name="connsiteX26" fmla="*/ 7649 w 10000"/>
              <a:gd name="connsiteY26" fmla="*/ 5489 h 9867"/>
              <a:gd name="connsiteX27" fmla="*/ 8341 w 10000"/>
              <a:gd name="connsiteY27" fmla="*/ 6710 h 9867"/>
              <a:gd name="connsiteX28" fmla="*/ 8995 w 10000"/>
              <a:gd name="connsiteY28" fmla="*/ 7783 h 9867"/>
              <a:gd name="connsiteX29" fmla="*/ 9491 w 10000"/>
              <a:gd name="connsiteY29" fmla="*/ 8489 h 9867"/>
              <a:gd name="connsiteX30" fmla="*/ 10000 w 10000"/>
              <a:gd name="connsiteY30" fmla="*/ 9867 h 9867"/>
              <a:gd name="connsiteX0" fmla="*/ 11 w 10000"/>
              <a:gd name="connsiteY0" fmla="*/ 9953 h 10000"/>
              <a:gd name="connsiteX1" fmla="*/ 9 w 10000"/>
              <a:gd name="connsiteY1" fmla="*/ 3761 h 10000"/>
              <a:gd name="connsiteX2" fmla="*/ 471 w 10000"/>
              <a:gd name="connsiteY2" fmla="*/ 1947 h 10000"/>
              <a:gd name="connsiteX3" fmla="*/ 1144 w 10000"/>
              <a:gd name="connsiteY3" fmla="*/ 1642 h 10000"/>
              <a:gd name="connsiteX4" fmla="*/ 1438 w 10000"/>
              <a:gd name="connsiteY4" fmla="*/ 1312 h 10000"/>
              <a:gd name="connsiteX5" fmla="*/ 1602 w 10000"/>
              <a:gd name="connsiteY5" fmla="*/ 472 h 10000"/>
              <a:gd name="connsiteX6" fmla="*/ 1711 w 10000"/>
              <a:gd name="connsiteY6" fmla="*/ 452 h 10000"/>
              <a:gd name="connsiteX7" fmla="*/ 1793 w 10000"/>
              <a:gd name="connsiteY7" fmla="*/ 6 h 10000"/>
              <a:gd name="connsiteX8" fmla="*/ 2118 w 10000"/>
              <a:gd name="connsiteY8" fmla="*/ 236 h 10000"/>
              <a:gd name="connsiteX9" fmla="*/ 2182 w 10000"/>
              <a:gd name="connsiteY9" fmla="*/ 809 h 10000"/>
              <a:gd name="connsiteX10" fmla="*/ 2250 w 10000"/>
              <a:gd name="connsiteY10" fmla="*/ 1512 h 10000"/>
              <a:gd name="connsiteX11" fmla="*/ 2316 w 10000"/>
              <a:gd name="connsiteY11" fmla="*/ 2088 h 10000"/>
              <a:gd name="connsiteX12" fmla="*/ 2402 w 10000"/>
              <a:gd name="connsiteY12" fmla="*/ 2640 h 10000"/>
              <a:gd name="connsiteX13" fmla="*/ 2515 w 10000"/>
              <a:gd name="connsiteY13" fmla="*/ 3178 h 10000"/>
              <a:gd name="connsiteX14" fmla="*/ 2602 w 10000"/>
              <a:gd name="connsiteY14" fmla="*/ 3487 h 10000"/>
              <a:gd name="connsiteX15" fmla="*/ 2671 w 10000"/>
              <a:gd name="connsiteY15" fmla="*/ 3644 h 10000"/>
              <a:gd name="connsiteX16" fmla="*/ 2774 w 10000"/>
              <a:gd name="connsiteY16" fmla="*/ 3788 h 10000"/>
              <a:gd name="connsiteX17" fmla="*/ 2838 w 10000"/>
              <a:gd name="connsiteY17" fmla="*/ 3752 h 10000"/>
              <a:gd name="connsiteX18" fmla="*/ 2902 w 10000"/>
              <a:gd name="connsiteY18" fmla="*/ 3716 h 10000"/>
              <a:gd name="connsiteX19" fmla="*/ 3098 w 10000"/>
              <a:gd name="connsiteY19" fmla="*/ 4219 h 10000"/>
              <a:gd name="connsiteX20" fmla="*/ 3189 w 10000"/>
              <a:gd name="connsiteY20" fmla="*/ 4577 h 10000"/>
              <a:gd name="connsiteX21" fmla="*/ 3419 w 10000"/>
              <a:gd name="connsiteY21" fmla="*/ 4740 h 10000"/>
              <a:gd name="connsiteX22" fmla="*/ 3643 w 10000"/>
              <a:gd name="connsiteY22" fmla="*/ 4814 h 10000"/>
              <a:gd name="connsiteX23" fmla="*/ 4034 w 10000"/>
              <a:gd name="connsiteY23" fmla="*/ 4423 h 10000"/>
              <a:gd name="connsiteX24" fmla="*/ 5004 w 10000"/>
              <a:gd name="connsiteY24" fmla="*/ 5268 h 10000"/>
              <a:gd name="connsiteX25" fmla="*/ 7649 w 10000"/>
              <a:gd name="connsiteY25" fmla="*/ 5563 h 10000"/>
              <a:gd name="connsiteX26" fmla="*/ 8341 w 10000"/>
              <a:gd name="connsiteY26" fmla="*/ 6800 h 10000"/>
              <a:gd name="connsiteX27" fmla="*/ 8995 w 10000"/>
              <a:gd name="connsiteY27" fmla="*/ 7888 h 10000"/>
              <a:gd name="connsiteX28" fmla="*/ 9491 w 10000"/>
              <a:gd name="connsiteY28" fmla="*/ 8603 h 10000"/>
              <a:gd name="connsiteX29" fmla="*/ 10000 w 10000"/>
              <a:gd name="connsiteY29" fmla="*/ 10000 h 10000"/>
              <a:gd name="connsiteX0" fmla="*/ 11 w 10000"/>
              <a:gd name="connsiteY0" fmla="*/ 9953 h 10000"/>
              <a:gd name="connsiteX1" fmla="*/ 9 w 10000"/>
              <a:gd name="connsiteY1" fmla="*/ 3761 h 10000"/>
              <a:gd name="connsiteX2" fmla="*/ 471 w 10000"/>
              <a:gd name="connsiteY2" fmla="*/ 1947 h 10000"/>
              <a:gd name="connsiteX3" fmla="*/ 1144 w 10000"/>
              <a:gd name="connsiteY3" fmla="*/ 1642 h 10000"/>
              <a:gd name="connsiteX4" fmla="*/ 1438 w 10000"/>
              <a:gd name="connsiteY4" fmla="*/ 1312 h 10000"/>
              <a:gd name="connsiteX5" fmla="*/ 1602 w 10000"/>
              <a:gd name="connsiteY5" fmla="*/ 472 h 10000"/>
              <a:gd name="connsiteX6" fmla="*/ 1711 w 10000"/>
              <a:gd name="connsiteY6" fmla="*/ 452 h 10000"/>
              <a:gd name="connsiteX7" fmla="*/ 1793 w 10000"/>
              <a:gd name="connsiteY7" fmla="*/ 6 h 10000"/>
              <a:gd name="connsiteX8" fmla="*/ 2118 w 10000"/>
              <a:gd name="connsiteY8" fmla="*/ 236 h 10000"/>
              <a:gd name="connsiteX9" fmla="*/ 2182 w 10000"/>
              <a:gd name="connsiteY9" fmla="*/ 809 h 10000"/>
              <a:gd name="connsiteX10" fmla="*/ 2250 w 10000"/>
              <a:gd name="connsiteY10" fmla="*/ 1512 h 10000"/>
              <a:gd name="connsiteX11" fmla="*/ 2316 w 10000"/>
              <a:gd name="connsiteY11" fmla="*/ 2088 h 10000"/>
              <a:gd name="connsiteX12" fmla="*/ 2402 w 10000"/>
              <a:gd name="connsiteY12" fmla="*/ 2640 h 10000"/>
              <a:gd name="connsiteX13" fmla="*/ 2515 w 10000"/>
              <a:gd name="connsiteY13" fmla="*/ 3178 h 10000"/>
              <a:gd name="connsiteX14" fmla="*/ 2602 w 10000"/>
              <a:gd name="connsiteY14" fmla="*/ 3487 h 10000"/>
              <a:gd name="connsiteX15" fmla="*/ 2671 w 10000"/>
              <a:gd name="connsiteY15" fmla="*/ 3644 h 10000"/>
              <a:gd name="connsiteX16" fmla="*/ 2774 w 10000"/>
              <a:gd name="connsiteY16" fmla="*/ 3788 h 10000"/>
              <a:gd name="connsiteX17" fmla="*/ 2838 w 10000"/>
              <a:gd name="connsiteY17" fmla="*/ 3752 h 10000"/>
              <a:gd name="connsiteX18" fmla="*/ 2902 w 10000"/>
              <a:gd name="connsiteY18" fmla="*/ 3716 h 10000"/>
              <a:gd name="connsiteX19" fmla="*/ 3098 w 10000"/>
              <a:gd name="connsiteY19" fmla="*/ 4219 h 10000"/>
              <a:gd name="connsiteX20" fmla="*/ 3189 w 10000"/>
              <a:gd name="connsiteY20" fmla="*/ 4577 h 10000"/>
              <a:gd name="connsiteX21" fmla="*/ 3419 w 10000"/>
              <a:gd name="connsiteY21" fmla="*/ 4740 h 10000"/>
              <a:gd name="connsiteX22" fmla="*/ 4034 w 10000"/>
              <a:gd name="connsiteY22" fmla="*/ 4423 h 10000"/>
              <a:gd name="connsiteX23" fmla="*/ 5004 w 10000"/>
              <a:gd name="connsiteY23" fmla="*/ 5268 h 10000"/>
              <a:gd name="connsiteX24" fmla="*/ 7649 w 10000"/>
              <a:gd name="connsiteY24" fmla="*/ 5563 h 10000"/>
              <a:gd name="connsiteX25" fmla="*/ 8341 w 10000"/>
              <a:gd name="connsiteY25" fmla="*/ 6800 h 10000"/>
              <a:gd name="connsiteX26" fmla="*/ 8995 w 10000"/>
              <a:gd name="connsiteY26" fmla="*/ 7888 h 10000"/>
              <a:gd name="connsiteX27" fmla="*/ 9491 w 10000"/>
              <a:gd name="connsiteY27" fmla="*/ 8603 h 10000"/>
              <a:gd name="connsiteX28" fmla="*/ 10000 w 10000"/>
              <a:gd name="connsiteY28" fmla="*/ 10000 h 10000"/>
              <a:gd name="connsiteX0" fmla="*/ 11 w 10000"/>
              <a:gd name="connsiteY0" fmla="*/ 9953 h 10000"/>
              <a:gd name="connsiteX1" fmla="*/ 9 w 10000"/>
              <a:gd name="connsiteY1" fmla="*/ 3761 h 10000"/>
              <a:gd name="connsiteX2" fmla="*/ 471 w 10000"/>
              <a:gd name="connsiteY2" fmla="*/ 1947 h 10000"/>
              <a:gd name="connsiteX3" fmla="*/ 1144 w 10000"/>
              <a:gd name="connsiteY3" fmla="*/ 1642 h 10000"/>
              <a:gd name="connsiteX4" fmla="*/ 1438 w 10000"/>
              <a:gd name="connsiteY4" fmla="*/ 1312 h 10000"/>
              <a:gd name="connsiteX5" fmla="*/ 1602 w 10000"/>
              <a:gd name="connsiteY5" fmla="*/ 472 h 10000"/>
              <a:gd name="connsiteX6" fmla="*/ 1711 w 10000"/>
              <a:gd name="connsiteY6" fmla="*/ 452 h 10000"/>
              <a:gd name="connsiteX7" fmla="*/ 1793 w 10000"/>
              <a:gd name="connsiteY7" fmla="*/ 6 h 10000"/>
              <a:gd name="connsiteX8" fmla="*/ 2118 w 10000"/>
              <a:gd name="connsiteY8" fmla="*/ 236 h 10000"/>
              <a:gd name="connsiteX9" fmla="*/ 2182 w 10000"/>
              <a:gd name="connsiteY9" fmla="*/ 809 h 10000"/>
              <a:gd name="connsiteX10" fmla="*/ 2250 w 10000"/>
              <a:gd name="connsiteY10" fmla="*/ 1512 h 10000"/>
              <a:gd name="connsiteX11" fmla="*/ 2316 w 10000"/>
              <a:gd name="connsiteY11" fmla="*/ 2088 h 10000"/>
              <a:gd name="connsiteX12" fmla="*/ 2402 w 10000"/>
              <a:gd name="connsiteY12" fmla="*/ 2640 h 10000"/>
              <a:gd name="connsiteX13" fmla="*/ 2515 w 10000"/>
              <a:gd name="connsiteY13" fmla="*/ 3178 h 10000"/>
              <a:gd name="connsiteX14" fmla="*/ 2602 w 10000"/>
              <a:gd name="connsiteY14" fmla="*/ 3487 h 10000"/>
              <a:gd name="connsiteX15" fmla="*/ 2671 w 10000"/>
              <a:gd name="connsiteY15" fmla="*/ 3644 h 10000"/>
              <a:gd name="connsiteX16" fmla="*/ 2774 w 10000"/>
              <a:gd name="connsiteY16" fmla="*/ 3788 h 10000"/>
              <a:gd name="connsiteX17" fmla="*/ 2838 w 10000"/>
              <a:gd name="connsiteY17" fmla="*/ 3752 h 10000"/>
              <a:gd name="connsiteX18" fmla="*/ 2902 w 10000"/>
              <a:gd name="connsiteY18" fmla="*/ 3716 h 10000"/>
              <a:gd name="connsiteX19" fmla="*/ 3098 w 10000"/>
              <a:gd name="connsiteY19" fmla="*/ 4219 h 10000"/>
              <a:gd name="connsiteX20" fmla="*/ 3189 w 10000"/>
              <a:gd name="connsiteY20" fmla="*/ 4577 h 10000"/>
              <a:gd name="connsiteX21" fmla="*/ 3470 w 10000"/>
              <a:gd name="connsiteY21" fmla="*/ 4717 h 10000"/>
              <a:gd name="connsiteX22" fmla="*/ 4034 w 10000"/>
              <a:gd name="connsiteY22" fmla="*/ 4423 h 10000"/>
              <a:gd name="connsiteX23" fmla="*/ 5004 w 10000"/>
              <a:gd name="connsiteY23" fmla="*/ 5268 h 10000"/>
              <a:gd name="connsiteX24" fmla="*/ 7649 w 10000"/>
              <a:gd name="connsiteY24" fmla="*/ 5563 h 10000"/>
              <a:gd name="connsiteX25" fmla="*/ 8341 w 10000"/>
              <a:gd name="connsiteY25" fmla="*/ 6800 h 10000"/>
              <a:gd name="connsiteX26" fmla="*/ 8995 w 10000"/>
              <a:gd name="connsiteY26" fmla="*/ 7888 h 10000"/>
              <a:gd name="connsiteX27" fmla="*/ 9491 w 10000"/>
              <a:gd name="connsiteY27" fmla="*/ 8603 h 10000"/>
              <a:gd name="connsiteX28" fmla="*/ 10000 w 10000"/>
              <a:gd name="connsiteY28" fmla="*/ 10000 h 10000"/>
              <a:gd name="connsiteX0" fmla="*/ 11 w 10000"/>
              <a:gd name="connsiteY0" fmla="*/ 9953 h 10000"/>
              <a:gd name="connsiteX1" fmla="*/ 9 w 10000"/>
              <a:gd name="connsiteY1" fmla="*/ 3761 h 10000"/>
              <a:gd name="connsiteX2" fmla="*/ 471 w 10000"/>
              <a:gd name="connsiteY2" fmla="*/ 1947 h 10000"/>
              <a:gd name="connsiteX3" fmla="*/ 1144 w 10000"/>
              <a:gd name="connsiteY3" fmla="*/ 1642 h 10000"/>
              <a:gd name="connsiteX4" fmla="*/ 1438 w 10000"/>
              <a:gd name="connsiteY4" fmla="*/ 1312 h 10000"/>
              <a:gd name="connsiteX5" fmla="*/ 1602 w 10000"/>
              <a:gd name="connsiteY5" fmla="*/ 472 h 10000"/>
              <a:gd name="connsiteX6" fmla="*/ 1711 w 10000"/>
              <a:gd name="connsiteY6" fmla="*/ 452 h 10000"/>
              <a:gd name="connsiteX7" fmla="*/ 1793 w 10000"/>
              <a:gd name="connsiteY7" fmla="*/ 6 h 10000"/>
              <a:gd name="connsiteX8" fmla="*/ 2118 w 10000"/>
              <a:gd name="connsiteY8" fmla="*/ 236 h 10000"/>
              <a:gd name="connsiteX9" fmla="*/ 2182 w 10000"/>
              <a:gd name="connsiteY9" fmla="*/ 809 h 10000"/>
              <a:gd name="connsiteX10" fmla="*/ 2250 w 10000"/>
              <a:gd name="connsiteY10" fmla="*/ 1512 h 10000"/>
              <a:gd name="connsiteX11" fmla="*/ 2316 w 10000"/>
              <a:gd name="connsiteY11" fmla="*/ 2088 h 10000"/>
              <a:gd name="connsiteX12" fmla="*/ 2402 w 10000"/>
              <a:gd name="connsiteY12" fmla="*/ 2640 h 10000"/>
              <a:gd name="connsiteX13" fmla="*/ 2515 w 10000"/>
              <a:gd name="connsiteY13" fmla="*/ 3178 h 10000"/>
              <a:gd name="connsiteX14" fmla="*/ 2602 w 10000"/>
              <a:gd name="connsiteY14" fmla="*/ 3487 h 10000"/>
              <a:gd name="connsiteX15" fmla="*/ 2671 w 10000"/>
              <a:gd name="connsiteY15" fmla="*/ 3644 h 10000"/>
              <a:gd name="connsiteX16" fmla="*/ 2774 w 10000"/>
              <a:gd name="connsiteY16" fmla="*/ 3788 h 10000"/>
              <a:gd name="connsiteX17" fmla="*/ 2838 w 10000"/>
              <a:gd name="connsiteY17" fmla="*/ 3752 h 10000"/>
              <a:gd name="connsiteX18" fmla="*/ 2902 w 10000"/>
              <a:gd name="connsiteY18" fmla="*/ 3716 h 10000"/>
              <a:gd name="connsiteX19" fmla="*/ 3098 w 10000"/>
              <a:gd name="connsiteY19" fmla="*/ 4219 h 10000"/>
              <a:gd name="connsiteX20" fmla="*/ 3189 w 10000"/>
              <a:gd name="connsiteY20" fmla="*/ 4577 h 10000"/>
              <a:gd name="connsiteX21" fmla="*/ 3470 w 10000"/>
              <a:gd name="connsiteY21" fmla="*/ 4717 h 10000"/>
              <a:gd name="connsiteX22" fmla="*/ 4034 w 10000"/>
              <a:gd name="connsiteY22" fmla="*/ 4423 h 10000"/>
              <a:gd name="connsiteX23" fmla="*/ 5004 w 10000"/>
              <a:gd name="connsiteY23" fmla="*/ 5268 h 10000"/>
              <a:gd name="connsiteX24" fmla="*/ 7649 w 10000"/>
              <a:gd name="connsiteY24" fmla="*/ 5563 h 10000"/>
              <a:gd name="connsiteX25" fmla="*/ 8341 w 10000"/>
              <a:gd name="connsiteY25" fmla="*/ 6800 h 10000"/>
              <a:gd name="connsiteX26" fmla="*/ 8995 w 10000"/>
              <a:gd name="connsiteY26" fmla="*/ 7888 h 10000"/>
              <a:gd name="connsiteX27" fmla="*/ 9491 w 10000"/>
              <a:gd name="connsiteY27" fmla="*/ 8603 h 10000"/>
              <a:gd name="connsiteX28" fmla="*/ 10000 w 10000"/>
              <a:gd name="connsiteY28" fmla="*/ 10000 h 10000"/>
              <a:gd name="connsiteX0" fmla="*/ 11 w 10000"/>
              <a:gd name="connsiteY0" fmla="*/ 9947 h 9994"/>
              <a:gd name="connsiteX1" fmla="*/ 9 w 10000"/>
              <a:gd name="connsiteY1" fmla="*/ 3755 h 9994"/>
              <a:gd name="connsiteX2" fmla="*/ 471 w 10000"/>
              <a:gd name="connsiteY2" fmla="*/ 1941 h 9994"/>
              <a:gd name="connsiteX3" fmla="*/ 1144 w 10000"/>
              <a:gd name="connsiteY3" fmla="*/ 1636 h 9994"/>
              <a:gd name="connsiteX4" fmla="*/ 1438 w 10000"/>
              <a:gd name="connsiteY4" fmla="*/ 1306 h 9994"/>
              <a:gd name="connsiteX5" fmla="*/ 1602 w 10000"/>
              <a:gd name="connsiteY5" fmla="*/ 466 h 9994"/>
              <a:gd name="connsiteX6" fmla="*/ 1711 w 10000"/>
              <a:gd name="connsiteY6" fmla="*/ 446 h 9994"/>
              <a:gd name="connsiteX7" fmla="*/ 1793 w 10000"/>
              <a:gd name="connsiteY7" fmla="*/ 0 h 9994"/>
              <a:gd name="connsiteX8" fmla="*/ 2182 w 10000"/>
              <a:gd name="connsiteY8" fmla="*/ 803 h 9994"/>
              <a:gd name="connsiteX9" fmla="*/ 2250 w 10000"/>
              <a:gd name="connsiteY9" fmla="*/ 1506 h 9994"/>
              <a:gd name="connsiteX10" fmla="*/ 2316 w 10000"/>
              <a:gd name="connsiteY10" fmla="*/ 2082 h 9994"/>
              <a:gd name="connsiteX11" fmla="*/ 2402 w 10000"/>
              <a:gd name="connsiteY11" fmla="*/ 2634 h 9994"/>
              <a:gd name="connsiteX12" fmla="*/ 2515 w 10000"/>
              <a:gd name="connsiteY12" fmla="*/ 3172 h 9994"/>
              <a:gd name="connsiteX13" fmla="*/ 2602 w 10000"/>
              <a:gd name="connsiteY13" fmla="*/ 3481 h 9994"/>
              <a:gd name="connsiteX14" fmla="*/ 2671 w 10000"/>
              <a:gd name="connsiteY14" fmla="*/ 3638 h 9994"/>
              <a:gd name="connsiteX15" fmla="*/ 2774 w 10000"/>
              <a:gd name="connsiteY15" fmla="*/ 3782 h 9994"/>
              <a:gd name="connsiteX16" fmla="*/ 2838 w 10000"/>
              <a:gd name="connsiteY16" fmla="*/ 3746 h 9994"/>
              <a:gd name="connsiteX17" fmla="*/ 2902 w 10000"/>
              <a:gd name="connsiteY17" fmla="*/ 3710 h 9994"/>
              <a:gd name="connsiteX18" fmla="*/ 3098 w 10000"/>
              <a:gd name="connsiteY18" fmla="*/ 4213 h 9994"/>
              <a:gd name="connsiteX19" fmla="*/ 3189 w 10000"/>
              <a:gd name="connsiteY19" fmla="*/ 4571 h 9994"/>
              <a:gd name="connsiteX20" fmla="*/ 3470 w 10000"/>
              <a:gd name="connsiteY20" fmla="*/ 4711 h 9994"/>
              <a:gd name="connsiteX21" fmla="*/ 4034 w 10000"/>
              <a:gd name="connsiteY21" fmla="*/ 4417 h 9994"/>
              <a:gd name="connsiteX22" fmla="*/ 5004 w 10000"/>
              <a:gd name="connsiteY22" fmla="*/ 5262 h 9994"/>
              <a:gd name="connsiteX23" fmla="*/ 7649 w 10000"/>
              <a:gd name="connsiteY23" fmla="*/ 5557 h 9994"/>
              <a:gd name="connsiteX24" fmla="*/ 8341 w 10000"/>
              <a:gd name="connsiteY24" fmla="*/ 6794 h 9994"/>
              <a:gd name="connsiteX25" fmla="*/ 8995 w 10000"/>
              <a:gd name="connsiteY25" fmla="*/ 7882 h 9994"/>
              <a:gd name="connsiteX26" fmla="*/ 9491 w 10000"/>
              <a:gd name="connsiteY26" fmla="*/ 8597 h 9994"/>
              <a:gd name="connsiteX27" fmla="*/ 10000 w 10000"/>
              <a:gd name="connsiteY27" fmla="*/ 9994 h 9994"/>
              <a:gd name="connsiteX0" fmla="*/ 11 w 10000"/>
              <a:gd name="connsiteY0" fmla="*/ 9507 h 9554"/>
              <a:gd name="connsiteX1" fmla="*/ 9 w 10000"/>
              <a:gd name="connsiteY1" fmla="*/ 3311 h 9554"/>
              <a:gd name="connsiteX2" fmla="*/ 471 w 10000"/>
              <a:gd name="connsiteY2" fmla="*/ 1496 h 9554"/>
              <a:gd name="connsiteX3" fmla="*/ 1144 w 10000"/>
              <a:gd name="connsiteY3" fmla="*/ 1191 h 9554"/>
              <a:gd name="connsiteX4" fmla="*/ 1438 w 10000"/>
              <a:gd name="connsiteY4" fmla="*/ 861 h 9554"/>
              <a:gd name="connsiteX5" fmla="*/ 1602 w 10000"/>
              <a:gd name="connsiteY5" fmla="*/ 20 h 9554"/>
              <a:gd name="connsiteX6" fmla="*/ 1711 w 10000"/>
              <a:gd name="connsiteY6" fmla="*/ 0 h 9554"/>
              <a:gd name="connsiteX7" fmla="*/ 2182 w 10000"/>
              <a:gd name="connsiteY7" fmla="*/ 357 h 9554"/>
              <a:gd name="connsiteX8" fmla="*/ 2250 w 10000"/>
              <a:gd name="connsiteY8" fmla="*/ 1061 h 9554"/>
              <a:gd name="connsiteX9" fmla="*/ 2316 w 10000"/>
              <a:gd name="connsiteY9" fmla="*/ 1637 h 9554"/>
              <a:gd name="connsiteX10" fmla="*/ 2402 w 10000"/>
              <a:gd name="connsiteY10" fmla="*/ 2190 h 9554"/>
              <a:gd name="connsiteX11" fmla="*/ 2515 w 10000"/>
              <a:gd name="connsiteY11" fmla="*/ 2728 h 9554"/>
              <a:gd name="connsiteX12" fmla="*/ 2602 w 10000"/>
              <a:gd name="connsiteY12" fmla="*/ 3037 h 9554"/>
              <a:gd name="connsiteX13" fmla="*/ 2671 w 10000"/>
              <a:gd name="connsiteY13" fmla="*/ 3194 h 9554"/>
              <a:gd name="connsiteX14" fmla="*/ 2774 w 10000"/>
              <a:gd name="connsiteY14" fmla="*/ 3338 h 9554"/>
              <a:gd name="connsiteX15" fmla="*/ 2838 w 10000"/>
              <a:gd name="connsiteY15" fmla="*/ 3302 h 9554"/>
              <a:gd name="connsiteX16" fmla="*/ 2902 w 10000"/>
              <a:gd name="connsiteY16" fmla="*/ 3266 h 9554"/>
              <a:gd name="connsiteX17" fmla="*/ 3098 w 10000"/>
              <a:gd name="connsiteY17" fmla="*/ 3770 h 9554"/>
              <a:gd name="connsiteX18" fmla="*/ 3189 w 10000"/>
              <a:gd name="connsiteY18" fmla="*/ 4128 h 9554"/>
              <a:gd name="connsiteX19" fmla="*/ 3470 w 10000"/>
              <a:gd name="connsiteY19" fmla="*/ 4268 h 9554"/>
              <a:gd name="connsiteX20" fmla="*/ 4034 w 10000"/>
              <a:gd name="connsiteY20" fmla="*/ 3974 h 9554"/>
              <a:gd name="connsiteX21" fmla="*/ 5004 w 10000"/>
              <a:gd name="connsiteY21" fmla="*/ 4819 h 9554"/>
              <a:gd name="connsiteX22" fmla="*/ 7649 w 10000"/>
              <a:gd name="connsiteY22" fmla="*/ 5114 h 9554"/>
              <a:gd name="connsiteX23" fmla="*/ 8341 w 10000"/>
              <a:gd name="connsiteY23" fmla="*/ 6352 h 9554"/>
              <a:gd name="connsiteX24" fmla="*/ 8995 w 10000"/>
              <a:gd name="connsiteY24" fmla="*/ 7441 h 9554"/>
              <a:gd name="connsiteX25" fmla="*/ 9491 w 10000"/>
              <a:gd name="connsiteY25" fmla="*/ 8156 h 9554"/>
              <a:gd name="connsiteX26" fmla="*/ 10000 w 10000"/>
              <a:gd name="connsiteY26" fmla="*/ 9554 h 9554"/>
              <a:gd name="connsiteX0" fmla="*/ 11 w 10000"/>
              <a:gd name="connsiteY0" fmla="*/ 9931 h 9980"/>
              <a:gd name="connsiteX1" fmla="*/ 9 w 10000"/>
              <a:gd name="connsiteY1" fmla="*/ 3446 h 9980"/>
              <a:gd name="connsiteX2" fmla="*/ 471 w 10000"/>
              <a:gd name="connsiteY2" fmla="*/ 1546 h 9980"/>
              <a:gd name="connsiteX3" fmla="*/ 1144 w 10000"/>
              <a:gd name="connsiteY3" fmla="*/ 1227 h 9980"/>
              <a:gd name="connsiteX4" fmla="*/ 1438 w 10000"/>
              <a:gd name="connsiteY4" fmla="*/ 881 h 9980"/>
              <a:gd name="connsiteX5" fmla="*/ 1602 w 10000"/>
              <a:gd name="connsiteY5" fmla="*/ 1 h 9980"/>
              <a:gd name="connsiteX6" fmla="*/ 1940 w 10000"/>
              <a:gd name="connsiteY6" fmla="*/ 100 h 9980"/>
              <a:gd name="connsiteX7" fmla="*/ 2182 w 10000"/>
              <a:gd name="connsiteY7" fmla="*/ 354 h 9980"/>
              <a:gd name="connsiteX8" fmla="*/ 2250 w 10000"/>
              <a:gd name="connsiteY8" fmla="*/ 1091 h 9980"/>
              <a:gd name="connsiteX9" fmla="*/ 2316 w 10000"/>
              <a:gd name="connsiteY9" fmla="*/ 1693 h 9980"/>
              <a:gd name="connsiteX10" fmla="*/ 2402 w 10000"/>
              <a:gd name="connsiteY10" fmla="*/ 2272 h 9980"/>
              <a:gd name="connsiteX11" fmla="*/ 2515 w 10000"/>
              <a:gd name="connsiteY11" fmla="*/ 2835 h 9980"/>
              <a:gd name="connsiteX12" fmla="*/ 2602 w 10000"/>
              <a:gd name="connsiteY12" fmla="*/ 3159 h 9980"/>
              <a:gd name="connsiteX13" fmla="*/ 2671 w 10000"/>
              <a:gd name="connsiteY13" fmla="*/ 3323 h 9980"/>
              <a:gd name="connsiteX14" fmla="*/ 2774 w 10000"/>
              <a:gd name="connsiteY14" fmla="*/ 3474 h 9980"/>
              <a:gd name="connsiteX15" fmla="*/ 2838 w 10000"/>
              <a:gd name="connsiteY15" fmla="*/ 3436 h 9980"/>
              <a:gd name="connsiteX16" fmla="*/ 2902 w 10000"/>
              <a:gd name="connsiteY16" fmla="*/ 3398 h 9980"/>
              <a:gd name="connsiteX17" fmla="*/ 3098 w 10000"/>
              <a:gd name="connsiteY17" fmla="*/ 3926 h 9980"/>
              <a:gd name="connsiteX18" fmla="*/ 3189 w 10000"/>
              <a:gd name="connsiteY18" fmla="*/ 4301 h 9980"/>
              <a:gd name="connsiteX19" fmla="*/ 3470 w 10000"/>
              <a:gd name="connsiteY19" fmla="*/ 4447 h 9980"/>
              <a:gd name="connsiteX20" fmla="*/ 4034 w 10000"/>
              <a:gd name="connsiteY20" fmla="*/ 4140 h 9980"/>
              <a:gd name="connsiteX21" fmla="*/ 5004 w 10000"/>
              <a:gd name="connsiteY21" fmla="*/ 5024 h 9980"/>
              <a:gd name="connsiteX22" fmla="*/ 7649 w 10000"/>
              <a:gd name="connsiteY22" fmla="*/ 5333 h 9980"/>
              <a:gd name="connsiteX23" fmla="*/ 8341 w 10000"/>
              <a:gd name="connsiteY23" fmla="*/ 6629 h 9980"/>
              <a:gd name="connsiteX24" fmla="*/ 8995 w 10000"/>
              <a:gd name="connsiteY24" fmla="*/ 7768 h 9980"/>
              <a:gd name="connsiteX25" fmla="*/ 9491 w 10000"/>
              <a:gd name="connsiteY25" fmla="*/ 8517 h 9980"/>
              <a:gd name="connsiteX26" fmla="*/ 10000 w 10000"/>
              <a:gd name="connsiteY26" fmla="*/ 9980 h 9980"/>
              <a:gd name="connsiteX0" fmla="*/ 11 w 10000"/>
              <a:gd name="connsiteY0" fmla="*/ 9851 h 9900"/>
              <a:gd name="connsiteX1" fmla="*/ 9 w 10000"/>
              <a:gd name="connsiteY1" fmla="*/ 3353 h 9900"/>
              <a:gd name="connsiteX2" fmla="*/ 471 w 10000"/>
              <a:gd name="connsiteY2" fmla="*/ 1449 h 9900"/>
              <a:gd name="connsiteX3" fmla="*/ 1144 w 10000"/>
              <a:gd name="connsiteY3" fmla="*/ 1129 h 9900"/>
              <a:gd name="connsiteX4" fmla="*/ 1438 w 10000"/>
              <a:gd name="connsiteY4" fmla="*/ 783 h 9900"/>
              <a:gd name="connsiteX5" fmla="*/ 1940 w 10000"/>
              <a:gd name="connsiteY5" fmla="*/ 0 h 9900"/>
              <a:gd name="connsiteX6" fmla="*/ 2182 w 10000"/>
              <a:gd name="connsiteY6" fmla="*/ 255 h 9900"/>
              <a:gd name="connsiteX7" fmla="*/ 2250 w 10000"/>
              <a:gd name="connsiteY7" fmla="*/ 993 h 9900"/>
              <a:gd name="connsiteX8" fmla="*/ 2316 w 10000"/>
              <a:gd name="connsiteY8" fmla="*/ 1596 h 9900"/>
              <a:gd name="connsiteX9" fmla="*/ 2402 w 10000"/>
              <a:gd name="connsiteY9" fmla="*/ 2177 h 9900"/>
              <a:gd name="connsiteX10" fmla="*/ 2515 w 10000"/>
              <a:gd name="connsiteY10" fmla="*/ 2741 h 9900"/>
              <a:gd name="connsiteX11" fmla="*/ 2602 w 10000"/>
              <a:gd name="connsiteY11" fmla="*/ 3065 h 9900"/>
              <a:gd name="connsiteX12" fmla="*/ 2671 w 10000"/>
              <a:gd name="connsiteY12" fmla="*/ 3230 h 9900"/>
              <a:gd name="connsiteX13" fmla="*/ 2774 w 10000"/>
              <a:gd name="connsiteY13" fmla="*/ 3381 h 9900"/>
              <a:gd name="connsiteX14" fmla="*/ 2838 w 10000"/>
              <a:gd name="connsiteY14" fmla="*/ 3343 h 9900"/>
              <a:gd name="connsiteX15" fmla="*/ 2902 w 10000"/>
              <a:gd name="connsiteY15" fmla="*/ 3305 h 9900"/>
              <a:gd name="connsiteX16" fmla="*/ 3098 w 10000"/>
              <a:gd name="connsiteY16" fmla="*/ 3834 h 9900"/>
              <a:gd name="connsiteX17" fmla="*/ 3189 w 10000"/>
              <a:gd name="connsiteY17" fmla="*/ 4210 h 9900"/>
              <a:gd name="connsiteX18" fmla="*/ 3470 w 10000"/>
              <a:gd name="connsiteY18" fmla="*/ 4356 h 9900"/>
              <a:gd name="connsiteX19" fmla="*/ 4034 w 10000"/>
              <a:gd name="connsiteY19" fmla="*/ 4048 h 9900"/>
              <a:gd name="connsiteX20" fmla="*/ 5004 w 10000"/>
              <a:gd name="connsiteY20" fmla="*/ 4934 h 9900"/>
              <a:gd name="connsiteX21" fmla="*/ 7649 w 10000"/>
              <a:gd name="connsiteY21" fmla="*/ 5244 h 9900"/>
              <a:gd name="connsiteX22" fmla="*/ 8341 w 10000"/>
              <a:gd name="connsiteY22" fmla="*/ 6542 h 9900"/>
              <a:gd name="connsiteX23" fmla="*/ 8995 w 10000"/>
              <a:gd name="connsiteY23" fmla="*/ 7684 h 9900"/>
              <a:gd name="connsiteX24" fmla="*/ 9491 w 10000"/>
              <a:gd name="connsiteY24" fmla="*/ 8434 h 9900"/>
              <a:gd name="connsiteX25" fmla="*/ 10000 w 10000"/>
              <a:gd name="connsiteY25" fmla="*/ 9900 h 9900"/>
              <a:gd name="connsiteX0" fmla="*/ 27 w 10016"/>
              <a:gd name="connsiteY0" fmla="*/ 9951 h 10000"/>
              <a:gd name="connsiteX1" fmla="*/ 6 w 10016"/>
              <a:gd name="connsiteY1" fmla="*/ 2584 h 10000"/>
              <a:gd name="connsiteX2" fmla="*/ 487 w 10016"/>
              <a:gd name="connsiteY2" fmla="*/ 1464 h 10000"/>
              <a:gd name="connsiteX3" fmla="*/ 1160 w 10016"/>
              <a:gd name="connsiteY3" fmla="*/ 1140 h 10000"/>
              <a:gd name="connsiteX4" fmla="*/ 1454 w 10016"/>
              <a:gd name="connsiteY4" fmla="*/ 791 h 10000"/>
              <a:gd name="connsiteX5" fmla="*/ 1956 w 10016"/>
              <a:gd name="connsiteY5" fmla="*/ 0 h 10000"/>
              <a:gd name="connsiteX6" fmla="*/ 2198 w 10016"/>
              <a:gd name="connsiteY6" fmla="*/ 258 h 10000"/>
              <a:gd name="connsiteX7" fmla="*/ 2266 w 10016"/>
              <a:gd name="connsiteY7" fmla="*/ 1003 h 10000"/>
              <a:gd name="connsiteX8" fmla="*/ 2332 w 10016"/>
              <a:gd name="connsiteY8" fmla="*/ 1612 h 10000"/>
              <a:gd name="connsiteX9" fmla="*/ 2418 w 10016"/>
              <a:gd name="connsiteY9" fmla="*/ 2199 h 10000"/>
              <a:gd name="connsiteX10" fmla="*/ 2531 w 10016"/>
              <a:gd name="connsiteY10" fmla="*/ 2769 h 10000"/>
              <a:gd name="connsiteX11" fmla="*/ 2618 w 10016"/>
              <a:gd name="connsiteY11" fmla="*/ 3096 h 10000"/>
              <a:gd name="connsiteX12" fmla="*/ 2687 w 10016"/>
              <a:gd name="connsiteY12" fmla="*/ 3263 h 10000"/>
              <a:gd name="connsiteX13" fmla="*/ 2790 w 10016"/>
              <a:gd name="connsiteY13" fmla="*/ 3415 h 10000"/>
              <a:gd name="connsiteX14" fmla="*/ 2854 w 10016"/>
              <a:gd name="connsiteY14" fmla="*/ 3377 h 10000"/>
              <a:gd name="connsiteX15" fmla="*/ 2918 w 10016"/>
              <a:gd name="connsiteY15" fmla="*/ 3338 h 10000"/>
              <a:gd name="connsiteX16" fmla="*/ 3114 w 10016"/>
              <a:gd name="connsiteY16" fmla="*/ 3873 h 10000"/>
              <a:gd name="connsiteX17" fmla="*/ 3205 w 10016"/>
              <a:gd name="connsiteY17" fmla="*/ 4253 h 10000"/>
              <a:gd name="connsiteX18" fmla="*/ 3486 w 10016"/>
              <a:gd name="connsiteY18" fmla="*/ 4400 h 10000"/>
              <a:gd name="connsiteX19" fmla="*/ 4050 w 10016"/>
              <a:gd name="connsiteY19" fmla="*/ 4089 h 10000"/>
              <a:gd name="connsiteX20" fmla="*/ 5020 w 10016"/>
              <a:gd name="connsiteY20" fmla="*/ 4984 h 10000"/>
              <a:gd name="connsiteX21" fmla="*/ 7665 w 10016"/>
              <a:gd name="connsiteY21" fmla="*/ 5297 h 10000"/>
              <a:gd name="connsiteX22" fmla="*/ 8357 w 10016"/>
              <a:gd name="connsiteY22" fmla="*/ 6608 h 10000"/>
              <a:gd name="connsiteX23" fmla="*/ 9011 w 10016"/>
              <a:gd name="connsiteY23" fmla="*/ 7762 h 10000"/>
              <a:gd name="connsiteX24" fmla="*/ 9507 w 10016"/>
              <a:gd name="connsiteY24" fmla="*/ 8519 h 10000"/>
              <a:gd name="connsiteX25" fmla="*/ 10016 w 10016"/>
              <a:gd name="connsiteY25" fmla="*/ 10000 h 10000"/>
              <a:gd name="connsiteX0" fmla="*/ 27 w 10016"/>
              <a:gd name="connsiteY0" fmla="*/ 9951 h 10000"/>
              <a:gd name="connsiteX1" fmla="*/ 6 w 10016"/>
              <a:gd name="connsiteY1" fmla="*/ 2584 h 10000"/>
              <a:gd name="connsiteX2" fmla="*/ 487 w 10016"/>
              <a:gd name="connsiteY2" fmla="*/ 1464 h 10000"/>
              <a:gd name="connsiteX3" fmla="*/ 1160 w 10016"/>
              <a:gd name="connsiteY3" fmla="*/ 1140 h 10000"/>
              <a:gd name="connsiteX4" fmla="*/ 1454 w 10016"/>
              <a:gd name="connsiteY4" fmla="*/ 791 h 10000"/>
              <a:gd name="connsiteX5" fmla="*/ 1956 w 10016"/>
              <a:gd name="connsiteY5" fmla="*/ 0 h 10000"/>
              <a:gd name="connsiteX6" fmla="*/ 2198 w 10016"/>
              <a:gd name="connsiteY6" fmla="*/ 258 h 10000"/>
              <a:gd name="connsiteX7" fmla="*/ 2266 w 10016"/>
              <a:gd name="connsiteY7" fmla="*/ 1003 h 10000"/>
              <a:gd name="connsiteX8" fmla="*/ 2332 w 10016"/>
              <a:gd name="connsiteY8" fmla="*/ 1612 h 10000"/>
              <a:gd name="connsiteX9" fmla="*/ 2418 w 10016"/>
              <a:gd name="connsiteY9" fmla="*/ 2199 h 10000"/>
              <a:gd name="connsiteX10" fmla="*/ 2531 w 10016"/>
              <a:gd name="connsiteY10" fmla="*/ 2769 h 10000"/>
              <a:gd name="connsiteX11" fmla="*/ 2618 w 10016"/>
              <a:gd name="connsiteY11" fmla="*/ 3096 h 10000"/>
              <a:gd name="connsiteX12" fmla="*/ 2687 w 10016"/>
              <a:gd name="connsiteY12" fmla="*/ 3263 h 10000"/>
              <a:gd name="connsiteX13" fmla="*/ 2790 w 10016"/>
              <a:gd name="connsiteY13" fmla="*/ 3415 h 10000"/>
              <a:gd name="connsiteX14" fmla="*/ 2854 w 10016"/>
              <a:gd name="connsiteY14" fmla="*/ 3377 h 10000"/>
              <a:gd name="connsiteX15" fmla="*/ 2918 w 10016"/>
              <a:gd name="connsiteY15" fmla="*/ 3338 h 10000"/>
              <a:gd name="connsiteX16" fmla="*/ 3114 w 10016"/>
              <a:gd name="connsiteY16" fmla="*/ 3873 h 10000"/>
              <a:gd name="connsiteX17" fmla="*/ 3205 w 10016"/>
              <a:gd name="connsiteY17" fmla="*/ 4253 h 10000"/>
              <a:gd name="connsiteX18" fmla="*/ 3486 w 10016"/>
              <a:gd name="connsiteY18" fmla="*/ 4400 h 10000"/>
              <a:gd name="connsiteX19" fmla="*/ 4050 w 10016"/>
              <a:gd name="connsiteY19" fmla="*/ 4089 h 10000"/>
              <a:gd name="connsiteX20" fmla="*/ 5020 w 10016"/>
              <a:gd name="connsiteY20" fmla="*/ 4984 h 10000"/>
              <a:gd name="connsiteX21" fmla="*/ 7665 w 10016"/>
              <a:gd name="connsiteY21" fmla="*/ 5297 h 10000"/>
              <a:gd name="connsiteX22" fmla="*/ 8357 w 10016"/>
              <a:gd name="connsiteY22" fmla="*/ 6608 h 10000"/>
              <a:gd name="connsiteX23" fmla="*/ 9011 w 10016"/>
              <a:gd name="connsiteY23" fmla="*/ 7762 h 10000"/>
              <a:gd name="connsiteX24" fmla="*/ 9507 w 10016"/>
              <a:gd name="connsiteY24" fmla="*/ 8519 h 10000"/>
              <a:gd name="connsiteX25" fmla="*/ 10016 w 10016"/>
              <a:gd name="connsiteY25" fmla="*/ 10000 h 10000"/>
              <a:gd name="connsiteX0" fmla="*/ 27 w 10016"/>
              <a:gd name="connsiteY0" fmla="*/ 9749 h 9798"/>
              <a:gd name="connsiteX1" fmla="*/ 6 w 10016"/>
              <a:gd name="connsiteY1" fmla="*/ 2382 h 9798"/>
              <a:gd name="connsiteX2" fmla="*/ 487 w 10016"/>
              <a:gd name="connsiteY2" fmla="*/ 1262 h 9798"/>
              <a:gd name="connsiteX3" fmla="*/ 1160 w 10016"/>
              <a:gd name="connsiteY3" fmla="*/ 938 h 9798"/>
              <a:gd name="connsiteX4" fmla="*/ 1454 w 10016"/>
              <a:gd name="connsiteY4" fmla="*/ 589 h 9798"/>
              <a:gd name="connsiteX5" fmla="*/ 1766 w 10016"/>
              <a:gd name="connsiteY5" fmla="*/ 163 h 9798"/>
              <a:gd name="connsiteX6" fmla="*/ 2198 w 10016"/>
              <a:gd name="connsiteY6" fmla="*/ 56 h 9798"/>
              <a:gd name="connsiteX7" fmla="*/ 2266 w 10016"/>
              <a:gd name="connsiteY7" fmla="*/ 801 h 9798"/>
              <a:gd name="connsiteX8" fmla="*/ 2332 w 10016"/>
              <a:gd name="connsiteY8" fmla="*/ 1410 h 9798"/>
              <a:gd name="connsiteX9" fmla="*/ 2418 w 10016"/>
              <a:gd name="connsiteY9" fmla="*/ 1997 h 9798"/>
              <a:gd name="connsiteX10" fmla="*/ 2531 w 10016"/>
              <a:gd name="connsiteY10" fmla="*/ 2567 h 9798"/>
              <a:gd name="connsiteX11" fmla="*/ 2618 w 10016"/>
              <a:gd name="connsiteY11" fmla="*/ 2894 h 9798"/>
              <a:gd name="connsiteX12" fmla="*/ 2687 w 10016"/>
              <a:gd name="connsiteY12" fmla="*/ 3061 h 9798"/>
              <a:gd name="connsiteX13" fmla="*/ 2790 w 10016"/>
              <a:gd name="connsiteY13" fmla="*/ 3213 h 9798"/>
              <a:gd name="connsiteX14" fmla="*/ 2854 w 10016"/>
              <a:gd name="connsiteY14" fmla="*/ 3175 h 9798"/>
              <a:gd name="connsiteX15" fmla="*/ 2918 w 10016"/>
              <a:gd name="connsiteY15" fmla="*/ 3136 h 9798"/>
              <a:gd name="connsiteX16" fmla="*/ 3114 w 10016"/>
              <a:gd name="connsiteY16" fmla="*/ 3671 h 9798"/>
              <a:gd name="connsiteX17" fmla="*/ 3205 w 10016"/>
              <a:gd name="connsiteY17" fmla="*/ 4051 h 9798"/>
              <a:gd name="connsiteX18" fmla="*/ 3486 w 10016"/>
              <a:gd name="connsiteY18" fmla="*/ 4198 h 9798"/>
              <a:gd name="connsiteX19" fmla="*/ 4050 w 10016"/>
              <a:gd name="connsiteY19" fmla="*/ 3887 h 9798"/>
              <a:gd name="connsiteX20" fmla="*/ 5020 w 10016"/>
              <a:gd name="connsiteY20" fmla="*/ 4782 h 9798"/>
              <a:gd name="connsiteX21" fmla="*/ 7665 w 10016"/>
              <a:gd name="connsiteY21" fmla="*/ 5095 h 9798"/>
              <a:gd name="connsiteX22" fmla="*/ 8357 w 10016"/>
              <a:gd name="connsiteY22" fmla="*/ 6406 h 9798"/>
              <a:gd name="connsiteX23" fmla="*/ 9011 w 10016"/>
              <a:gd name="connsiteY23" fmla="*/ 7560 h 9798"/>
              <a:gd name="connsiteX24" fmla="*/ 9507 w 10016"/>
              <a:gd name="connsiteY24" fmla="*/ 8317 h 9798"/>
              <a:gd name="connsiteX25" fmla="*/ 10016 w 10016"/>
              <a:gd name="connsiteY25" fmla="*/ 9798 h 9798"/>
              <a:gd name="connsiteX0" fmla="*/ 27 w 10000"/>
              <a:gd name="connsiteY0" fmla="*/ 9928 h 9978"/>
              <a:gd name="connsiteX1" fmla="*/ 6 w 10000"/>
              <a:gd name="connsiteY1" fmla="*/ 2409 h 9978"/>
              <a:gd name="connsiteX2" fmla="*/ 486 w 10000"/>
              <a:gd name="connsiteY2" fmla="*/ 1266 h 9978"/>
              <a:gd name="connsiteX3" fmla="*/ 1158 w 10000"/>
              <a:gd name="connsiteY3" fmla="*/ 935 h 9978"/>
              <a:gd name="connsiteX4" fmla="*/ 1452 w 10000"/>
              <a:gd name="connsiteY4" fmla="*/ 579 h 9978"/>
              <a:gd name="connsiteX5" fmla="*/ 1763 w 10000"/>
              <a:gd name="connsiteY5" fmla="*/ 144 h 9978"/>
              <a:gd name="connsiteX6" fmla="*/ 2008 w 10000"/>
              <a:gd name="connsiteY6" fmla="*/ 239 h 9978"/>
              <a:gd name="connsiteX7" fmla="*/ 2194 w 10000"/>
              <a:gd name="connsiteY7" fmla="*/ 35 h 9978"/>
              <a:gd name="connsiteX8" fmla="*/ 2262 w 10000"/>
              <a:gd name="connsiteY8" fmla="*/ 796 h 9978"/>
              <a:gd name="connsiteX9" fmla="*/ 2328 w 10000"/>
              <a:gd name="connsiteY9" fmla="*/ 1417 h 9978"/>
              <a:gd name="connsiteX10" fmla="*/ 2414 w 10000"/>
              <a:gd name="connsiteY10" fmla="*/ 2016 h 9978"/>
              <a:gd name="connsiteX11" fmla="*/ 2527 w 10000"/>
              <a:gd name="connsiteY11" fmla="*/ 2598 h 9978"/>
              <a:gd name="connsiteX12" fmla="*/ 2614 w 10000"/>
              <a:gd name="connsiteY12" fmla="*/ 2932 h 9978"/>
              <a:gd name="connsiteX13" fmla="*/ 2683 w 10000"/>
              <a:gd name="connsiteY13" fmla="*/ 3102 h 9978"/>
              <a:gd name="connsiteX14" fmla="*/ 2786 w 10000"/>
              <a:gd name="connsiteY14" fmla="*/ 3257 h 9978"/>
              <a:gd name="connsiteX15" fmla="*/ 2849 w 10000"/>
              <a:gd name="connsiteY15" fmla="*/ 3218 h 9978"/>
              <a:gd name="connsiteX16" fmla="*/ 2913 w 10000"/>
              <a:gd name="connsiteY16" fmla="*/ 3179 h 9978"/>
              <a:gd name="connsiteX17" fmla="*/ 3109 w 10000"/>
              <a:gd name="connsiteY17" fmla="*/ 3725 h 9978"/>
              <a:gd name="connsiteX18" fmla="*/ 3200 w 10000"/>
              <a:gd name="connsiteY18" fmla="*/ 4113 h 9978"/>
              <a:gd name="connsiteX19" fmla="*/ 3480 w 10000"/>
              <a:gd name="connsiteY19" fmla="*/ 4263 h 9978"/>
              <a:gd name="connsiteX20" fmla="*/ 4044 w 10000"/>
              <a:gd name="connsiteY20" fmla="*/ 3945 h 9978"/>
              <a:gd name="connsiteX21" fmla="*/ 5012 w 10000"/>
              <a:gd name="connsiteY21" fmla="*/ 4859 h 9978"/>
              <a:gd name="connsiteX22" fmla="*/ 7653 w 10000"/>
              <a:gd name="connsiteY22" fmla="*/ 5178 h 9978"/>
              <a:gd name="connsiteX23" fmla="*/ 8344 w 10000"/>
              <a:gd name="connsiteY23" fmla="*/ 6516 h 9978"/>
              <a:gd name="connsiteX24" fmla="*/ 8997 w 10000"/>
              <a:gd name="connsiteY24" fmla="*/ 7694 h 9978"/>
              <a:gd name="connsiteX25" fmla="*/ 9492 w 10000"/>
              <a:gd name="connsiteY25" fmla="*/ 8466 h 9978"/>
              <a:gd name="connsiteX26" fmla="*/ 10000 w 10000"/>
              <a:gd name="connsiteY26" fmla="*/ 9978 h 9978"/>
              <a:gd name="connsiteX0" fmla="*/ 27 w 10000"/>
              <a:gd name="connsiteY0" fmla="*/ 9851 h 9901"/>
              <a:gd name="connsiteX1" fmla="*/ 6 w 10000"/>
              <a:gd name="connsiteY1" fmla="*/ 2315 h 9901"/>
              <a:gd name="connsiteX2" fmla="*/ 486 w 10000"/>
              <a:gd name="connsiteY2" fmla="*/ 1170 h 9901"/>
              <a:gd name="connsiteX3" fmla="*/ 1158 w 10000"/>
              <a:gd name="connsiteY3" fmla="*/ 838 h 9901"/>
              <a:gd name="connsiteX4" fmla="*/ 1452 w 10000"/>
              <a:gd name="connsiteY4" fmla="*/ 481 h 9901"/>
              <a:gd name="connsiteX5" fmla="*/ 1763 w 10000"/>
              <a:gd name="connsiteY5" fmla="*/ 45 h 9901"/>
              <a:gd name="connsiteX6" fmla="*/ 2008 w 10000"/>
              <a:gd name="connsiteY6" fmla="*/ 141 h 9901"/>
              <a:gd name="connsiteX7" fmla="*/ 2262 w 10000"/>
              <a:gd name="connsiteY7" fmla="*/ 699 h 9901"/>
              <a:gd name="connsiteX8" fmla="*/ 2328 w 10000"/>
              <a:gd name="connsiteY8" fmla="*/ 1321 h 9901"/>
              <a:gd name="connsiteX9" fmla="*/ 2414 w 10000"/>
              <a:gd name="connsiteY9" fmla="*/ 1921 h 9901"/>
              <a:gd name="connsiteX10" fmla="*/ 2527 w 10000"/>
              <a:gd name="connsiteY10" fmla="*/ 2505 h 9901"/>
              <a:gd name="connsiteX11" fmla="*/ 2614 w 10000"/>
              <a:gd name="connsiteY11" fmla="*/ 2839 h 9901"/>
              <a:gd name="connsiteX12" fmla="*/ 2683 w 10000"/>
              <a:gd name="connsiteY12" fmla="*/ 3010 h 9901"/>
              <a:gd name="connsiteX13" fmla="*/ 2786 w 10000"/>
              <a:gd name="connsiteY13" fmla="*/ 3165 h 9901"/>
              <a:gd name="connsiteX14" fmla="*/ 2849 w 10000"/>
              <a:gd name="connsiteY14" fmla="*/ 3126 h 9901"/>
              <a:gd name="connsiteX15" fmla="*/ 2913 w 10000"/>
              <a:gd name="connsiteY15" fmla="*/ 3087 h 9901"/>
              <a:gd name="connsiteX16" fmla="*/ 3109 w 10000"/>
              <a:gd name="connsiteY16" fmla="*/ 3634 h 9901"/>
              <a:gd name="connsiteX17" fmla="*/ 3200 w 10000"/>
              <a:gd name="connsiteY17" fmla="*/ 4023 h 9901"/>
              <a:gd name="connsiteX18" fmla="*/ 3480 w 10000"/>
              <a:gd name="connsiteY18" fmla="*/ 4173 h 9901"/>
              <a:gd name="connsiteX19" fmla="*/ 4044 w 10000"/>
              <a:gd name="connsiteY19" fmla="*/ 3855 h 9901"/>
              <a:gd name="connsiteX20" fmla="*/ 5012 w 10000"/>
              <a:gd name="connsiteY20" fmla="*/ 4771 h 9901"/>
              <a:gd name="connsiteX21" fmla="*/ 7653 w 10000"/>
              <a:gd name="connsiteY21" fmla="*/ 5090 h 9901"/>
              <a:gd name="connsiteX22" fmla="*/ 8344 w 10000"/>
              <a:gd name="connsiteY22" fmla="*/ 6431 h 9901"/>
              <a:gd name="connsiteX23" fmla="*/ 8997 w 10000"/>
              <a:gd name="connsiteY23" fmla="*/ 7612 h 9901"/>
              <a:gd name="connsiteX24" fmla="*/ 9492 w 10000"/>
              <a:gd name="connsiteY24" fmla="*/ 8386 h 9901"/>
              <a:gd name="connsiteX25" fmla="*/ 10000 w 10000"/>
              <a:gd name="connsiteY25" fmla="*/ 9901 h 9901"/>
              <a:gd name="connsiteX0" fmla="*/ 27 w 10000"/>
              <a:gd name="connsiteY0" fmla="*/ 9905 h 9955"/>
              <a:gd name="connsiteX1" fmla="*/ 6 w 10000"/>
              <a:gd name="connsiteY1" fmla="*/ 2293 h 9955"/>
              <a:gd name="connsiteX2" fmla="*/ 486 w 10000"/>
              <a:gd name="connsiteY2" fmla="*/ 1137 h 9955"/>
              <a:gd name="connsiteX3" fmla="*/ 1158 w 10000"/>
              <a:gd name="connsiteY3" fmla="*/ 801 h 9955"/>
              <a:gd name="connsiteX4" fmla="*/ 1452 w 10000"/>
              <a:gd name="connsiteY4" fmla="*/ 441 h 9955"/>
              <a:gd name="connsiteX5" fmla="*/ 1763 w 10000"/>
              <a:gd name="connsiteY5" fmla="*/ 0 h 9955"/>
              <a:gd name="connsiteX6" fmla="*/ 2262 w 10000"/>
              <a:gd name="connsiteY6" fmla="*/ 661 h 9955"/>
              <a:gd name="connsiteX7" fmla="*/ 2328 w 10000"/>
              <a:gd name="connsiteY7" fmla="*/ 1289 h 9955"/>
              <a:gd name="connsiteX8" fmla="*/ 2414 w 10000"/>
              <a:gd name="connsiteY8" fmla="*/ 1895 h 9955"/>
              <a:gd name="connsiteX9" fmla="*/ 2527 w 10000"/>
              <a:gd name="connsiteY9" fmla="*/ 2485 h 9955"/>
              <a:gd name="connsiteX10" fmla="*/ 2614 w 10000"/>
              <a:gd name="connsiteY10" fmla="*/ 2822 h 9955"/>
              <a:gd name="connsiteX11" fmla="*/ 2683 w 10000"/>
              <a:gd name="connsiteY11" fmla="*/ 2995 h 9955"/>
              <a:gd name="connsiteX12" fmla="*/ 2786 w 10000"/>
              <a:gd name="connsiteY12" fmla="*/ 3152 h 9955"/>
              <a:gd name="connsiteX13" fmla="*/ 2849 w 10000"/>
              <a:gd name="connsiteY13" fmla="*/ 3112 h 9955"/>
              <a:gd name="connsiteX14" fmla="*/ 2913 w 10000"/>
              <a:gd name="connsiteY14" fmla="*/ 3073 h 9955"/>
              <a:gd name="connsiteX15" fmla="*/ 3109 w 10000"/>
              <a:gd name="connsiteY15" fmla="*/ 3625 h 9955"/>
              <a:gd name="connsiteX16" fmla="*/ 3200 w 10000"/>
              <a:gd name="connsiteY16" fmla="*/ 4018 h 9955"/>
              <a:gd name="connsiteX17" fmla="*/ 3480 w 10000"/>
              <a:gd name="connsiteY17" fmla="*/ 4170 h 9955"/>
              <a:gd name="connsiteX18" fmla="*/ 4044 w 10000"/>
              <a:gd name="connsiteY18" fmla="*/ 3849 h 9955"/>
              <a:gd name="connsiteX19" fmla="*/ 5012 w 10000"/>
              <a:gd name="connsiteY19" fmla="*/ 4774 h 9955"/>
              <a:gd name="connsiteX20" fmla="*/ 7653 w 10000"/>
              <a:gd name="connsiteY20" fmla="*/ 5096 h 9955"/>
              <a:gd name="connsiteX21" fmla="*/ 8344 w 10000"/>
              <a:gd name="connsiteY21" fmla="*/ 6450 h 9955"/>
              <a:gd name="connsiteX22" fmla="*/ 8997 w 10000"/>
              <a:gd name="connsiteY22" fmla="*/ 7643 h 9955"/>
              <a:gd name="connsiteX23" fmla="*/ 9492 w 10000"/>
              <a:gd name="connsiteY23" fmla="*/ 8425 h 9955"/>
              <a:gd name="connsiteX24" fmla="*/ 10000 w 10000"/>
              <a:gd name="connsiteY24" fmla="*/ 9955 h 9955"/>
              <a:gd name="connsiteX0" fmla="*/ 27 w 10000"/>
              <a:gd name="connsiteY0" fmla="*/ 9950 h 10000"/>
              <a:gd name="connsiteX1" fmla="*/ 6 w 10000"/>
              <a:gd name="connsiteY1" fmla="*/ 2303 h 10000"/>
              <a:gd name="connsiteX2" fmla="*/ 486 w 10000"/>
              <a:gd name="connsiteY2" fmla="*/ 1142 h 10000"/>
              <a:gd name="connsiteX3" fmla="*/ 1158 w 10000"/>
              <a:gd name="connsiteY3" fmla="*/ 805 h 10000"/>
              <a:gd name="connsiteX4" fmla="*/ 1452 w 10000"/>
              <a:gd name="connsiteY4" fmla="*/ 443 h 10000"/>
              <a:gd name="connsiteX5" fmla="*/ 1763 w 10000"/>
              <a:gd name="connsiteY5" fmla="*/ 0 h 10000"/>
              <a:gd name="connsiteX6" fmla="*/ 2154 w 10000"/>
              <a:gd name="connsiteY6" fmla="*/ 512 h 10000"/>
              <a:gd name="connsiteX7" fmla="*/ 2328 w 10000"/>
              <a:gd name="connsiteY7" fmla="*/ 1295 h 10000"/>
              <a:gd name="connsiteX8" fmla="*/ 2414 w 10000"/>
              <a:gd name="connsiteY8" fmla="*/ 1904 h 10000"/>
              <a:gd name="connsiteX9" fmla="*/ 2527 w 10000"/>
              <a:gd name="connsiteY9" fmla="*/ 2496 h 10000"/>
              <a:gd name="connsiteX10" fmla="*/ 2614 w 10000"/>
              <a:gd name="connsiteY10" fmla="*/ 2835 h 10000"/>
              <a:gd name="connsiteX11" fmla="*/ 2683 w 10000"/>
              <a:gd name="connsiteY11" fmla="*/ 3009 h 10000"/>
              <a:gd name="connsiteX12" fmla="*/ 2786 w 10000"/>
              <a:gd name="connsiteY12" fmla="*/ 3166 h 10000"/>
              <a:gd name="connsiteX13" fmla="*/ 2849 w 10000"/>
              <a:gd name="connsiteY13" fmla="*/ 3126 h 10000"/>
              <a:gd name="connsiteX14" fmla="*/ 2913 w 10000"/>
              <a:gd name="connsiteY14" fmla="*/ 3087 h 10000"/>
              <a:gd name="connsiteX15" fmla="*/ 3109 w 10000"/>
              <a:gd name="connsiteY15" fmla="*/ 3641 h 10000"/>
              <a:gd name="connsiteX16" fmla="*/ 3200 w 10000"/>
              <a:gd name="connsiteY16" fmla="*/ 4036 h 10000"/>
              <a:gd name="connsiteX17" fmla="*/ 3480 w 10000"/>
              <a:gd name="connsiteY17" fmla="*/ 4189 h 10000"/>
              <a:gd name="connsiteX18" fmla="*/ 4044 w 10000"/>
              <a:gd name="connsiteY18" fmla="*/ 3866 h 10000"/>
              <a:gd name="connsiteX19" fmla="*/ 5012 w 10000"/>
              <a:gd name="connsiteY19" fmla="*/ 4796 h 10000"/>
              <a:gd name="connsiteX20" fmla="*/ 7653 w 10000"/>
              <a:gd name="connsiteY20" fmla="*/ 5119 h 10000"/>
              <a:gd name="connsiteX21" fmla="*/ 8344 w 10000"/>
              <a:gd name="connsiteY21" fmla="*/ 6479 h 10000"/>
              <a:gd name="connsiteX22" fmla="*/ 8997 w 10000"/>
              <a:gd name="connsiteY22" fmla="*/ 7678 h 10000"/>
              <a:gd name="connsiteX23" fmla="*/ 9492 w 10000"/>
              <a:gd name="connsiteY23" fmla="*/ 8463 h 10000"/>
              <a:gd name="connsiteX24" fmla="*/ 10000 w 10000"/>
              <a:gd name="connsiteY24" fmla="*/ 10000 h 10000"/>
              <a:gd name="connsiteX0" fmla="*/ 27 w 10000"/>
              <a:gd name="connsiteY0" fmla="*/ 9950 h 10000"/>
              <a:gd name="connsiteX1" fmla="*/ 6 w 10000"/>
              <a:gd name="connsiteY1" fmla="*/ 2303 h 10000"/>
              <a:gd name="connsiteX2" fmla="*/ 486 w 10000"/>
              <a:gd name="connsiteY2" fmla="*/ 1142 h 10000"/>
              <a:gd name="connsiteX3" fmla="*/ 1158 w 10000"/>
              <a:gd name="connsiteY3" fmla="*/ 805 h 10000"/>
              <a:gd name="connsiteX4" fmla="*/ 1452 w 10000"/>
              <a:gd name="connsiteY4" fmla="*/ 443 h 10000"/>
              <a:gd name="connsiteX5" fmla="*/ 1763 w 10000"/>
              <a:gd name="connsiteY5" fmla="*/ 0 h 10000"/>
              <a:gd name="connsiteX6" fmla="*/ 2154 w 10000"/>
              <a:gd name="connsiteY6" fmla="*/ 512 h 10000"/>
              <a:gd name="connsiteX7" fmla="*/ 2328 w 10000"/>
              <a:gd name="connsiteY7" fmla="*/ 1295 h 10000"/>
              <a:gd name="connsiteX8" fmla="*/ 2414 w 10000"/>
              <a:gd name="connsiteY8" fmla="*/ 1904 h 10000"/>
              <a:gd name="connsiteX9" fmla="*/ 2527 w 10000"/>
              <a:gd name="connsiteY9" fmla="*/ 2496 h 10000"/>
              <a:gd name="connsiteX10" fmla="*/ 2614 w 10000"/>
              <a:gd name="connsiteY10" fmla="*/ 2835 h 10000"/>
              <a:gd name="connsiteX11" fmla="*/ 2683 w 10000"/>
              <a:gd name="connsiteY11" fmla="*/ 3009 h 10000"/>
              <a:gd name="connsiteX12" fmla="*/ 2786 w 10000"/>
              <a:gd name="connsiteY12" fmla="*/ 3166 h 10000"/>
              <a:gd name="connsiteX13" fmla="*/ 2849 w 10000"/>
              <a:gd name="connsiteY13" fmla="*/ 3126 h 10000"/>
              <a:gd name="connsiteX14" fmla="*/ 2913 w 10000"/>
              <a:gd name="connsiteY14" fmla="*/ 3087 h 10000"/>
              <a:gd name="connsiteX15" fmla="*/ 3109 w 10000"/>
              <a:gd name="connsiteY15" fmla="*/ 3641 h 10000"/>
              <a:gd name="connsiteX16" fmla="*/ 3200 w 10000"/>
              <a:gd name="connsiteY16" fmla="*/ 4036 h 10000"/>
              <a:gd name="connsiteX17" fmla="*/ 3480 w 10000"/>
              <a:gd name="connsiteY17" fmla="*/ 4189 h 10000"/>
              <a:gd name="connsiteX18" fmla="*/ 4044 w 10000"/>
              <a:gd name="connsiteY18" fmla="*/ 3866 h 10000"/>
              <a:gd name="connsiteX19" fmla="*/ 5012 w 10000"/>
              <a:gd name="connsiteY19" fmla="*/ 4796 h 10000"/>
              <a:gd name="connsiteX20" fmla="*/ 7653 w 10000"/>
              <a:gd name="connsiteY20" fmla="*/ 5119 h 10000"/>
              <a:gd name="connsiteX21" fmla="*/ 8344 w 10000"/>
              <a:gd name="connsiteY21" fmla="*/ 6479 h 10000"/>
              <a:gd name="connsiteX22" fmla="*/ 8997 w 10000"/>
              <a:gd name="connsiteY22" fmla="*/ 7678 h 10000"/>
              <a:gd name="connsiteX23" fmla="*/ 9492 w 10000"/>
              <a:gd name="connsiteY23" fmla="*/ 8463 h 10000"/>
              <a:gd name="connsiteX24" fmla="*/ 10000 w 10000"/>
              <a:gd name="connsiteY24" fmla="*/ 10000 h 10000"/>
              <a:gd name="connsiteX0" fmla="*/ 27 w 10000"/>
              <a:gd name="connsiteY0" fmla="*/ 9748 h 9798"/>
              <a:gd name="connsiteX1" fmla="*/ 6 w 10000"/>
              <a:gd name="connsiteY1" fmla="*/ 2101 h 9798"/>
              <a:gd name="connsiteX2" fmla="*/ 486 w 10000"/>
              <a:gd name="connsiteY2" fmla="*/ 940 h 9798"/>
              <a:gd name="connsiteX3" fmla="*/ 1158 w 10000"/>
              <a:gd name="connsiteY3" fmla="*/ 603 h 9798"/>
              <a:gd name="connsiteX4" fmla="*/ 1452 w 10000"/>
              <a:gd name="connsiteY4" fmla="*/ 241 h 9798"/>
              <a:gd name="connsiteX5" fmla="*/ 1744 w 10000"/>
              <a:gd name="connsiteY5" fmla="*/ 0 h 9798"/>
              <a:gd name="connsiteX6" fmla="*/ 2154 w 10000"/>
              <a:gd name="connsiteY6" fmla="*/ 310 h 9798"/>
              <a:gd name="connsiteX7" fmla="*/ 2328 w 10000"/>
              <a:gd name="connsiteY7" fmla="*/ 1093 h 9798"/>
              <a:gd name="connsiteX8" fmla="*/ 2414 w 10000"/>
              <a:gd name="connsiteY8" fmla="*/ 1702 h 9798"/>
              <a:gd name="connsiteX9" fmla="*/ 2527 w 10000"/>
              <a:gd name="connsiteY9" fmla="*/ 2294 h 9798"/>
              <a:gd name="connsiteX10" fmla="*/ 2614 w 10000"/>
              <a:gd name="connsiteY10" fmla="*/ 2633 h 9798"/>
              <a:gd name="connsiteX11" fmla="*/ 2683 w 10000"/>
              <a:gd name="connsiteY11" fmla="*/ 2807 h 9798"/>
              <a:gd name="connsiteX12" fmla="*/ 2786 w 10000"/>
              <a:gd name="connsiteY12" fmla="*/ 2964 h 9798"/>
              <a:gd name="connsiteX13" fmla="*/ 2849 w 10000"/>
              <a:gd name="connsiteY13" fmla="*/ 2924 h 9798"/>
              <a:gd name="connsiteX14" fmla="*/ 2913 w 10000"/>
              <a:gd name="connsiteY14" fmla="*/ 2885 h 9798"/>
              <a:gd name="connsiteX15" fmla="*/ 3109 w 10000"/>
              <a:gd name="connsiteY15" fmla="*/ 3439 h 9798"/>
              <a:gd name="connsiteX16" fmla="*/ 3200 w 10000"/>
              <a:gd name="connsiteY16" fmla="*/ 3834 h 9798"/>
              <a:gd name="connsiteX17" fmla="*/ 3480 w 10000"/>
              <a:gd name="connsiteY17" fmla="*/ 3987 h 9798"/>
              <a:gd name="connsiteX18" fmla="*/ 4044 w 10000"/>
              <a:gd name="connsiteY18" fmla="*/ 3664 h 9798"/>
              <a:gd name="connsiteX19" fmla="*/ 5012 w 10000"/>
              <a:gd name="connsiteY19" fmla="*/ 4594 h 9798"/>
              <a:gd name="connsiteX20" fmla="*/ 7653 w 10000"/>
              <a:gd name="connsiteY20" fmla="*/ 4917 h 9798"/>
              <a:gd name="connsiteX21" fmla="*/ 8344 w 10000"/>
              <a:gd name="connsiteY21" fmla="*/ 6277 h 9798"/>
              <a:gd name="connsiteX22" fmla="*/ 8997 w 10000"/>
              <a:gd name="connsiteY22" fmla="*/ 7476 h 9798"/>
              <a:gd name="connsiteX23" fmla="*/ 9492 w 10000"/>
              <a:gd name="connsiteY23" fmla="*/ 8261 h 9798"/>
              <a:gd name="connsiteX24" fmla="*/ 10000 w 10000"/>
              <a:gd name="connsiteY24" fmla="*/ 9798 h 9798"/>
              <a:gd name="connsiteX0" fmla="*/ 27 w 10000"/>
              <a:gd name="connsiteY0" fmla="*/ 9949 h 10000"/>
              <a:gd name="connsiteX1" fmla="*/ 6 w 10000"/>
              <a:gd name="connsiteY1" fmla="*/ 2144 h 10000"/>
              <a:gd name="connsiteX2" fmla="*/ 486 w 10000"/>
              <a:gd name="connsiteY2" fmla="*/ 959 h 10000"/>
              <a:gd name="connsiteX3" fmla="*/ 1158 w 10000"/>
              <a:gd name="connsiteY3" fmla="*/ 615 h 10000"/>
              <a:gd name="connsiteX4" fmla="*/ 1452 w 10000"/>
              <a:gd name="connsiteY4" fmla="*/ 246 h 10000"/>
              <a:gd name="connsiteX5" fmla="*/ 1744 w 10000"/>
              <a:gd name="connsiteY5" fmla="*/ 0 h 10000"/>
              <a:gd name="connsiteX6" fmla="*/ 2154 w 10000"/>
              <a:gd name="connsiteY6" fmla="*/ 316 h 10000"/>
              <a:gd name="connsiteX7" fmla="*/ 2328 w 10000"/>
              <a:gd name="connsiteY7" fmla="*/ 1116 h 10000"/>
              <a:gd name="connsiteX8" fmla="*/ 2414 w 10000"/>
              <a:gd name="connsiteY8" fmla="*/ 1737 h 10000"/>
              <a:gd name="connsiteX9" fmla="*/ 2527 w 10000"/>
              <a:gd name="connsiteY9" fmla="*/ 2341 h 10000"/>
              <a:gd name="connsiteX10" fmla="*/ 2614 w 10000"/>
              <a:gd name="connsiteY10" fmla="*/ 2687 h 10000"/>
              <a:gd name="connsiteX11" fmla="*/ 2683 w 10000"/>
              <a:gd name="connsiteY11" fmla="*/ 2865 h 10000"/>
              <a:gd name="connsiteX12" fmla="*/ 2786 w 10000"/>
              <a:gd name="connsiteY12" fmla="*/ 3025 h 10000"/>
              <a:gd name="connsiteX13" fmla="*/ 2849 w 10000"/>
              <a:gd name="connsiteY13" fmla="*/ 2984 h 10000"/>
              <a:gd name="connsiteX14" fmla="*/ 2913 w 10000"/>
              <a:gd name="connsiteY14" fmla="*/ 2944 h 10000"/>
              <a:gd name="connsiteX15" fmla="*/ 3109 w 10000"/>
              <a:gd name="connsiteY15" fmla="*/ 3510 h 10000"/>
              <a:gd name="connsiteX16" fmla="*/ 3200 w 10000"/>
              <a:gd name="connsiteY16" fmla="*/ 3913 h 10000"/>
              <a:gd name="connsiteX17" fmla="*/ 3480 w 10000"/>
              <a:gd name="connsiteY17" fmla="*/ 4069 h 10000"/>
              <a:gd name="connsiteX18" fmla="*/ 4044 w 10000"/>
              <a:gd name="connsiteY18" fmla="*/ 3740 h 10000"/>
              <a:gd name="connsiteX19" fmla="*/ 5012 w 10000"/>
              <a:gd name="connsiteY19" fmla="*/ 4689 h 10000"/>
              <a:gd name="connsiteX20" fmla="*/ 7653 w 10000"/>
              <a:gd name="connsiteY20" fmla="*/ 5018 h 10000"/>
              <a:gd name="connsiteX21" fmla="*/ 8344 w 10000"/>
              <a:gd name="connsiteY21" fmla="*/ 6406 h 10000"/>
              <a:gd name="connsiteX22" fmla="*/ 8997 w 10000"/>
              <a:gd name="connsiteY22" fmla="*/ 7630 h 10000"/>
              <a:gd name="connsiteX23" fmla="*/ 9492 w 10000"/>
              <a:gd name="connsiteY23" fmla="*/ 8431 h 10000"/>
              <a:gd name="connsiteX24" fmla="*/ 10000 w 10000"/>
              <a:gd name="connsiteY24" fmla="*/ 10000 h 10000"/>
              <a:gd name="connsiteX0" fmla="*/ 27 w 10000"/>
              <a:gd name="connsiteY0" fmla="*/ 9949 h 10000"/>
              <a:gd name="connsiteX1" fmla="*/ 6 w 10000"/>
              <a:gd name="connsiteY1" fmla="*/ 2144 h 10000"/>
              <a:gd name="connsiteX2" fmla="*/ 486 w 10000"/>
              <a:gd name="connsiteY2" fmla="*/ 959 h 10000"/>
              <a:gd name="connsiteX3" fmla="*/ 1158 w 10000"/>
              <a:gd name="connsiteY3" fmla="*/ 615 h 10000"/>
              <a:gd name="connsiteX4" fmla="*/ 1452 w 10000"/>
              <a:gd name="connsiteY4" fmla="*/ 246 h 10000"/>
              <a:gd name="connsiteX5" fmla="*/ 1744 w 10000"/>
              <a:gd name="connsiteY5" fmla="*/ 0 h 10000"/>
              <a:gd name="connsiteX6" fmla="*/ 2154 w 10000"/>
              <a:gd name="connsiteY6" fmla="*/ 316 h 10000"/>
              <a:gd name="connsiteX7" fmla="*/ 2328 w 10000"/>
              <a:gd name="connsiteY7" fmla="*/ 1116 h 10000"/>
              <a:gd name="connsiteX8" fmla="*/ 2414 w 10000"/>
              <a:gd name="connsiteY8" fmla="*/ 1737 h 10000"/>
              <a:gd name="connsiteX9" fmla="*/ 2527 w 10000"/>
              <a:gd name="connsiteY9" fmla="*/ 2341 h 10000"/>
              <a:gd name="connsiteX10" fmla="*/ 2614 w 10000"/>
              <a:gd name="connsiteY10" fmla="*/ 2687 h 10000"/>
              <a:gd name="connsiteX11" fmla="*/ 2683 w 10000"/>
              <a:gd name="connsiteY11" fmla="*/ 2865 h 10000"/>
              <a:gd name="connsiteX12" fmla="*/ 2786 w 10000"/>
              <a:gd name="connsiteY12" fmla="*/ 3025 h 10000"/>
              <a:gd name="connsiteX13" fmla="*/ 2849 w 10000"/>
              <a:gd name="connsiteY13" fmla="*/ 2984 h 10000"/>
              <a:gd name="connsiteX14" fmla="*/ 2913 w 10000"/>
              <a:gd name="connsiteY14" fmla="*/ 2944 h 10000"/>
              <a:gd name="connsiteX15" fmla="*/ 3109 w 10000"/>
              <a:gd name="connsiteY15" fmla="*/ 3510 h 10000"/>
              <a:gd name="connsiteX16" fmla="*/ 3200 w 10000"/>
              <a:gd name="connsiteY16" fmla="*/ 3913 h 10000"/>
              <a:gd name="connsiteX17" fmla="*/ 3480 w 10000"/>
              <a:gd name="connsiteY17" fmla="*/ 4069 h 10000"/>
              <a:gd name="connsiteX18" fmla="*/ 4044 w 10000"/>
              <a:gd name="connsiteY18" fmla="*/ 3740 h 10000"/>
              <a:gd name="connsiteX19" fmla="*/ 5012 w 10000"/>
              <a:gd name="connsiteY19" fmla="*/ 4689 h 10000"/>
              <a:gd name="connsiteX20" fmla="*/ 7653 w 10000"/>
              <a:gd name="connsiteY20" fmla="*/ 5018 h 10000"/>
              <a:gd name="connsiteX21" fmla="*/ 8344 w 10000"/>
              <a:gd name="connsiteY21" fmla="*/ 6406 h 10000"/>
              <a:gd name="connsiteX22" fmla="*/ 8997 w 10000"/>
              <a:gd name="connsiteY22" fmla="*/ 7630 h 10000"/>
              <a:gd name="connsiteX23" fmla="*/ 9492 w 10000"/>
              <a:gd name="connsiteY23" fmla="*/ 8431 h 10000"/>
              <a:gd name="connsiteX24" fmla="*/ 10000 w 10000"/>
              <a:gd name="connsiteY24" fmla="*/ 10000 h 10000"/>
              <a:gd name="connsiteX0" fmla="*/ 27 w 10000"/>
              <a:gd name="connsiteY0" fmla="*/ 9949 h 10000"/>
              <a:gd name="connsiteX1" fmla="*/ 6 w 10000"/>
              <a:gd name="connsiteY1" fmla="*/ 2144 h 10000"/>
              <a:gd name="connsiteX2" fmla="*/ 473 w 10000"/>
              <a:gd name="connsiteY2" fmla="*/ 1165 h 10000"/>
              <a:gd name="connsiteX3" fmla="*/ 1158 w 10000"/>
              <a:gd name="connsiteY3" fmla="*/ 615 h 10000"/>
              <a:gd name="connsiteX4" fmla="*/ 1452 w 10000"/>
              <a:gd name="connsiteY4" fmla="*/ 246 h 10000"/>
              <a:gd name="connsiteX5" fmla="*/ 1744 w 10000"/>
              <a:gd name="connsiteY5" fmla="*/ 0 h 10000"/>
              <a:gd name="connsiteX6" fmla="*/ 2154 w 10000"/>
              <a:gd name="connsiteY6" fmla="*/ 316 h 10000"/>
              <a:gd name="connsiteX7" fmla="*/ 2328 w 10000"/>
              <a:gd name="connsiteY7" fmla="*/ 1116 h 10000"/>
              <a:gd name="connsiteX8" fmla="*/ 2414 w 10000"/>
              <a:gd name="connsiteY8" fmla="*/ 1737 h 10000"/>
              <a:gd name="connsiteX9" fmla="*/ 2527 w 10000"/>
              <a:gd name="connsiteY9" fmla="*/ 2341 h 10000"/>
              <a:gd name="connsiteX10" fmla="*/ 2614 w 10000"/>
              <a:gd name="connsiteY10" fmla="*/ 2687 h 10000"/>
              <a:gd name="connsiteX11" fmla="*/ 2683 w 10000"/>
              <a:gd name="connsiteY11" fmla="*/ 2865 h 10000"/>
              <a:gd name="connsiteX12" fmla="*/ 2786 w 10000"/>
              <a:gd name="connsiteY12" fmla="*/ 3025 h 10000"/>
              <a:gd name="connsiteX13" fmla="*/ 2849 w 10000"/>
              <a:gd name="connsiteY13" fmla="*/ 2984 h 10000"/>
              <a:gd name="connsiteX14" fmla="*/ 2913 w 10000"/>
              <a:gd name="connsiteY14" fmla="*/ 2944 h 10000"/>
              <a:gd name="connsiteX15" fmla="*/ 3109 w 10000"/>
              <a:gd name="connsiteY15" fmla="*/ 3510 h 10000"/>
              <a:gd name="connsiteX16" fmla="*/ 3200 w 10000"/>
              <a:gd name="connsiteY16" fmla="*/ 3913 h 10000"/>
              <a:gd name="connsiteX17" fmla="*/ 3480 w 10000"/>
              <a:gd name="connsiteY17" fmla="*/ 4069 h 10000"/>
              <a:gd name="connsiteX18" fmla="*/ 4044 w 10000"/>
              <a:gd name="connsiteY18" fmla="*/ 3740 h 10000"/>
              <a:gd name="connsiteX19" fmla="*/ 5012 w 10000"/>
              <a:gd name="connsiteY19" fmla="*/ 4689 h 10000"/>
              <a:gd name="connsiteX20" fmla="*/ 7653 w 10000"/>
              <a:gd name="connsiteY20" fmla="*/ 5018 h 10000"/>
              <a:gd name="connsiteX21" fmla="*/ 8344 w 10000"/>
              <a:gd name="connsiteY21" fmla="*/ 6406 h 10000"/>
              <a:gd name="connsiteX22" fmla="*/ 8997 w 10000"/>
              <a:gd name="connsiteY22" fmla="*/ 7630 h 10000"/>
              <a:gd name="connsiteX23" fmla="*/ 9492 w 10000"/>
              <a:gd name="connsiteY23" fmla="*/ 8431 h 10000"/>
              <a:gd name="connsiteX24" fmla="*/ 10000 w 10000"/>
              <a:gd name="connsiteY24" fmla="*/ 10000 h 10000"/>
              <a:gd name="connsiteX0" fmla="*/ 27 w 10000"/>
              <a:gd name="connsiteY0" fmla="*/ 9949 h 10000"/>
              <a:gd name="connsiteX1" fmla="*/ 6 w 10000"/>
              <a:gd name="connsiteY1" fmla="*/ 2144 h 10000"/>
              <a:gd name="connsiteX2" fmla="*/ 473 w 10000"/>
              <a:gd name="connsiteY2" fmla="*/ 1165 h 10000"/>
              <a:gd name="connsiteX3" fmla="*/ 1158 w 10000"/>
              <a:gd name="connsiteY3" fmla="*/ 615 h 10000"/>
              <a:gd name="connsiteX4" fmla="*/ 1452 w 10000"/>
              <a:gd name="connsiteY4" fmla="*/ 246 h 10000"/>
              <a:gd name="connsiteX5" fmla="*/ 1744 w 10000"/>
              <a:gd name="connsiteY5" fmla="*/ 0 h 10000"/>
              <a:gd name="connsiteX6" fmla="*/ 2097 w 10000"/>
              <a:gd name="connsiteY6" fmla="*/ 316 h 10000"/>
              <a:gd name="connsiteX7" fmla="*/ 2328 w 10000"/>
              <a:gd name="connsiteY7" fmla="*/ 1116 h 10000"/>
              <a:gd name="connsiteX8" fmla="*/ 2414 w 10000"/>
              <a:gd name="connsiteY8" fmla="*/ 1737 h 10000"/>
              <a:gd name="connsiteX9" fmla="*/ 2527 w 10000"/>
              <a:gd name="connsiteY9" fmla="*/ 2341 h 10000"/>
              <a:gd name="connsiteX10" fmla="*/ 2614 w 10000"/>
              <a:gd name="connsiteY10" fmla="*/ 2687 h 10000"/>
              <a:gd name="connsiteX11" fmla="*/ 2683 w 10000"/>
              <a:gd name="connsiteY11" fmla="*/ 2865 h 10000"/>
              <a:gd name="connsiteX12" fmla="*/ 2786 w 10000"/>
              <a:gd name="connsiteY12" fmla="*/ 3025 h 10000"/>
              <a:gd name="connsiteX13" fmla="*/ 2849 w 10000"/>
              <a:gd name="connsiteY13" fmla="*/ 2984 h 10000"/>
              <a:gd name="connsiteX14" fmla="*/ 2913 w 10000"/>
              <a:gd name="connsiteY14" fmla="*/ 2944 h 10000"/>
              <a:gd name="connsiteX15" fmla="*/ 3109 w 10000"/>
              <a:gd name="connsiteY15" fmla="*/ 3510 h 10000"/>
              <a:gd name="connsiteX16" fmla="*/ 3200 w 10000"/>
              <a:gd name="connsiteY16" fmla="*/ 3913 h 10000"/>
              <a:gd name="connsiteX17" fmla="*/ 3480 w 10000"/>
              <a:gd name="connsiteY17" fmla="*/ 4069 h 10000"/>
              <a:gd name="connsiteX18" fmla="*/ 4044 w 10000"/>
              <a:gd name="connsiteY18" fmla="*/ 3740 h 10000"/>
              <a:gd name="connsiteX19" fmla="*/ 5012 w 10000"/>
              <a:gd name="connsiteY19" fmla="*/ 4689 h 10000"/>
              <a:gd name="connsiteX20" fmla="*/ 7653 w 10000"/>
              <a:gd name="connsiteY20" fmla="*/ 5018 h 10000"/>
              <a:gd name="connsiteX21" fmla="*/ 8344 w 10000"/>
              <a:gd name="connsiteY21" fmla="*/ 6406 h 10000"/>
              <a:gd name="connsiteX22" fmla="*/ 8997 w 10000"/>
              <a:gd name="connsiteY22" fmla="*/ 7630 h 10000"/>
              <a:gd name="connsiteX23" fmla="*/ 9492 w 10000"/>
              <a:gd name="connsiteY23" fmla="*/ 8431 h 10000"/>
              <a:gd name="connsiteX24" fmla="*/ 10000 w 10000"/>
              <a:gd name="connsiteY24" fmla="*/ 10000 h 10000"/>
              <a:gd name="connsiteX0" fmla="*/ 27 w 10000"/>
              <a:gd name="connsiteY0" fmla="*/ 9949 h 10000"/>
              <a:gd name="connsiteX1" fmla="*/ 6 w 10000"/>
              <a:gd name="connsiteY1" fmla="*/ 2144 h 10000"/>
              <a:gd name="connsiteX2" fmla="*/ 473 w 10000"/>
              <a:gd name="connsiteY2" fmla="*/ 1165 h 10000"/>
              <a:gd name="connsiteX3" fmla="*/ 1158 w 10000"/>
              <a:gd name="connsiteY3" fmla="*/ 615 h 10000"/>
              <a:gd name="connsiteX4" fmla="*/ 1452 w 10000"/>
              <a:gd name="connsiteY4" fmla="*/ 246 h 10000"/>
              <a:gd name="connsiteX5" fmla="*/ 1744 w 10000"/>
              <a:gd name="connsiteY5" fmla="*/ 0 h 10000"/>
              <a:gd name="connsiteX6" fmla="*/ 2097 w 10000"/>
              <a:gd name="connsiteY6" fmla="*/ 316 h 10000"/>
              <a:gd name="connsiteX7" fmla="*/ 2328 w 10000"/>
              <a:gd name="connsiteY7" fmla="*/ 1116 h 10000"/>
              <a:gd name="connsiteX8" fmla="*/ 2414 w 10000"/>
              <a:gd name="connsiteY8" fmla="*/ 1737 h 10000"/>
              <a:gd name="connsiteX9" fmla="*/ 2527 w 10000"/>
              <a:gd name="connsiteY9" fmla="*/ 2341 h 10000"/>
              <a:gd name="connsiteX10" fmla="*/ 2614 w 10000"/>
              <a:gd name="connsiteY10" fmla="*/ 2687 h 10000"/>
              <a:gd name="connsiteX11" fmla="*/ 2683 w 10000"/>
              <a:gd name="connsiteY11" fmla="*/ 2865 h 10000"/>
              <a:gd name="connsiteX12" fmla="*/ 2786 w 10000"/>
              <a:gd name="connsiteY12" fmla="*/ 3025 h 10000"/>
              <a:gd name="connsiteX13" fmla="*/ 2849 w 10000"/>
              <a:gd name="connsiteY13" fmla="*/ 2984 h 10000"/>
              <a:gd name="connsiteX14" fmla="*/ 2913 w 10000"/>
              <a:gd name="connsiteY14" fmla="*/ 2944 h 10000"/>
              <a:gd name="connsiteX15" fmla="*/ 3109 w 10000"/>
              <a:gd name="connsiteY15" fmla="*/ 3510 h 10000"/>
              <a:gd name="connsiteX16" fmla="*/ 3200 w 10000"/>
              <a:gd name="connsiteY16" fmla="*/ 3913 h 10000"/>
              <a:gd name="connsiteX17" fmla="*/ 3480 w 10000"/>
              <a:gd name="connsiteY17" fmla="*/ 4069 h 10000"/>
              <a:gd name="connsiteX18" fmla="*/ 4044 w 10000"/>
              <a:gd name="connsiteY18" fmla="*/ 3740 h 10000"/>
              <a:gd name="connsiteX19" fmla="*/ 5012 w 10000"/>
              <a:gd name="connsiteY19" fmla="*/ 4689 h 10000"/>
              <a:gd name="connsiteX20" fmla="*/ 7653 w 10000"/>
              <a:gd name="connsiteY20" fmla="*/ 5018 h 10000"/>
              <a:gd name="connsiteX21" fmla="*/ 8344 w 10000"/>
              <a:gd name="connsiteY21" fmla="*/ 6406 h 10000"/>
              <a:gd name="connsiteX22" fmla="*/ 8997 w 10000"/>
              <a:gd name="connsiteY22" fmla="*/ 7630 h 10000"/>
              <a:gd name="connsiteX23" fmla="*/ 9492 w 10000"/>
              <a:gd name="connsiteY23" fmla="*/ 8431 h 10000"/>
              <a:gd name="connsiteX24" fmla="*/ 10000 w 10000"/>
              <a:gd name="connsiteY24" fmla="*/ 10000 h 10000"/>
              <a:gd name="connsiteX0" fmla="*/ 27 w 10000"/>
              <a:gd name="connsiteY0" fmla="*/ 9949 h 10000"/>
              <a:gd name="connsiteX1" fmla="*/ 6 w 10000"/>
              <a:gd name="connsiteY1" fmla="*/ 2144 h 10000"/>
              <a:gd name="connsiteX2" fmla="*/ 473 w 10000"/>
              <a:gd name="connsiteY2" fmla="*/ 1165 h 10000"/>
              <a:gd name="connsiteX3" fmla="*/ 1158 w 10000"/>
              <a:gd name="connsiteY3" fmla="*/ 615 h 10000"/>
              <a:gd name="connsiteX4" fmla="*/ 1452 w 10000"/>
              <a:gd name="connsiteY4" fmla="*/ 246 h 10000"/>
              <a:gd name="connsiteX5" fmla="*/ 1744 w 10000"/>
              <a:gd name="connsiteY5" fmla="*/ 0 h 10000"/>
              <a:gd name="connsiteX6" fmla="*/ 2097 w 10000"/>
              <a:gd name="connsiteY6" fmla="*/ 316 h 10000"/>
              <a:gd name="connsiteX7" fmla="*/ 2328 w 10000"/>
              <a:gd name="connsiteY7" fmla="*/ 1116 h 10000"/>
              <a:gd name="connsiteX8" fmla="*/ 2414 w 10000"/>
              <a:gd name="connsiteY8" fmla="*/ 1737 h 10000"/>
              <a:gd name="connsiteX9" fmla="*/ 2527 w 10000"/>
              <a:gd name="connsiteY9" fmla="*/ 2341 h 10000"/>
              <a:gd name="connsiteX10" fmla="*/ 2614 w 10000"/>
              <a:gd name="connsiteY10" fmla="*/ 2687 h 10000"/>
              <a:gd name="connsiteX11" fmla="*/ 2683 w 10000"/>
              <a:gd name="connsiteY11" fmla="*/ 2865 h 10000"/>
              <a:gd name="connsiteX12" fmla="*/ 2786 w 10000"/>
              <a:gd name="connsiteY12" fmla="*/ 3025 h 10000"/>
              <a:gd name="connsiteX13" fmla="*/ 2849 w 10000"/>
              <a:gd name="connsiteY13" fmla="*/ 2984 h 10000"/>
              <a:gd name="connsiteX14" fmla="*/ 2970 w 10000"/>
              <a:gd name="connsiteY14" fmla="*/ 3099 h 10000"/>
              <a:gd name="connsiteX15" fmla="*/ 3109 w 10000"/>
              <a:gd name="connsiteY15" fmla="*/ 3510 h 10000"/>
              <a:gd name="connsiteX16" fmla="*/ 3200 w 10000"/>
              <a:gd name="connsiteY16" fmla="*/ 3913 h 10000"/>
              <a:gd name="connsiteX17" fmla="*/ 3480 w 10000"/>
              <a:gd name="connsiteY17" fmla="*/ 4069 h 10000"/>
              <a:gd name="connsiteX18" fmla="*/ 4044 w 10000"/>
              <a:gd name="connsiteY18" fmla="*/ 3740 h 10000"/>
              <a:gd name="connsiteX19" fmla="*/ 5012 w 10000"/>
              <a:gd name="connsiteY19" fmla="*/ 4689 h 10000"/>
              <a:gd name="connsiteX20" fmla="*/ 7653 w 10000"/>
              <a:gd name="connsiteY20" fmla="*/ 5018 h 10000"/>
              <a:gd name="connsiteX21" fmla="*/ 8344 w 10000"/>
              <a:gd name="connsiteY21" fmla="*/ 6406 h 10000"/>
              <a:gd name="connsiteX22" fmla="*/ 8997 w 10000"/>
              <a:gd name="connsiteY22" fmla="*/ 7630 h 10000"/>
              <a:gd name="connsiteX23" fmla="*/ 9492 w 10000"/>
              <a:gd name="connsiteY23" fmla="*/ 8431 h 10000"/>
              <a:gd name="connsiteX24" fmla="*/ 10000 w 10000"/>
              <a:gd name="connsiteY24" fmla="*/ 10000 h 10000"/>
              <a:gd name="connsiteX0" fmla="*/ 27 w 10000"/>
              <a:gd name="connsiteY0" fmla="*/ 9949 h 10000"/>
              <a:gd name="connsiteX1" fmla="*/ 6 w 10000"/>
              <a:gd name="connsiteY1" fmla="*/ 2144 h 10000"/>
              <a:gd name="connsiteX2" fmla="*/ 473 w 10000"/>
              <a:gd name="connsiteY2" fmla="*/ 1165 h 10000"/>
              <a:gd name="connsiteX3" fmla="*/ 1114 w 10000"/>
              <a:gd name="connsiteY3" fmla="*/ 770 h 10000"/>
              <a:gd name="connsiteX4" fmla="*/ 1452 w 10000"/>
              <a:gd name="connsiteY4" fmla="*/ 246 h 10000"/>
              <a:gd name="connsiteX5" fmla="*/ 1744 w 10000"/>
              <a:gd name="connsiteY5" fmla="*/ 0 h 10000"/>
              <a:gd name="connsiteX6" fmla="*/ 2097 w 10000"/>
              <a:gd name="connsiteY6" fmla="*/ 316 h 10000"/>
              <a:gd name="connsiteX7" fmla="*/ 2328 w 10000"/>
              <a:gd name="connsiteY7" fmla="*/ 1116 h 10000"/>
              <a:gd name="connsiteX8" fmla="*/ 2414 w 10000"/>
              <a:gd name="connsiteY8" fmla="*/ 1737 h 10000"/>
              <a:gd name="connsiteX9" fmla="*/ 2527 w 10000"/>
              <a:gd name="connsiteY9" fmla="*/ 2341 h 10000"/>
              <a:gd name="connsiteX10" fmla="*/ 2614 w 10000"/>
              <a:gd name="connsiteY10" fmla="*/ 2687 h 10000"/>
              <a:gd name="connsiteX11" fmla="*/ 2683 w 10000"/>
              <a:gd name="connsiteY11" fmla="*/ 2865 h 10000"/>
              <a:gd name="connsiteX12" fmla="*/ 2786 w 10000"/>
              <a:gd name="connsiteY12" fmla="*/ 3025 h 10000"/>
              <a:gd name="connsiteX13" fmla="*/ 2849 w 10000"/>
              <a:gd name="connsiteY13" fmla="*/ 2984 h 10000"/>
              <a:gd name="connsiteX14" fmla="*/ 2970 w 10000"/>
              <a:gd name="connsiteY14" fmla="*/ 3099 h 10000"/>
              <a:gd name="connsiteX15" fmla="*/ 3109 w 10000"/>
              <a:gd name="connsiteY15" fmla="*/ 3510 h 10000"/>
              <a:gd name="connsiteX16" fmla="*/ 3200 w 10000"/>
              <a:gd name="connsiteY16" fmla="*/ 3913 h 10000"/>
              <a:gd name="connsiteX17" fmla="*/ 3480 w 10000"/>
              <a:gd name="connsiteY17" fmla="*/ 4069 h 10000"/>
              <a:gd name="connsiteX18" fmla="*/ 4044 w 10000"/>
              <a:gd name="connsiteY18" fmla="*/ 3740 h 10000"/>
              <a:gd name="connsiteX19" fmla="*/ 5012 w 10000"/>
              <a:gd name="connsiteY19" fmla="*/ 4689 h 10000"/>
              <a:gd name="connsiteX20" fmla="*/ 7653 w 10000"/>
              <a:gd name="connsiteY20" fmla="*/ 5018 h 10000"/>
              <a:gd name="connsiteX21" fmla="*/ 8344 w 10000"/>
              <a:gd name="connsiteY21" fmla="*/ 6406 h 10000"/>
              <a:gd name="connsiteX22" fmla="*/ 8997 w 10000"/>
              <a:gd name="connsiteY22" fmla="*/ 7630 h 10000"/>
              <a:gd name="connsiteX23" fmla="*/ 9492 w 10000"/>
              <a:gd name="connsiteY23" fmla="*/ 8431 h 10000"/>
              <a:gd name="connsiteX24" fmla="*/ 10000 w 10000"/>
              <a:gd name="connsiteY24" fmla="*/ 10000 h 10000"/>
              <a:gd name="connsiteX0" fmla="*/ 27 w 10000"/>
              <a:gd name="connsiteY0" fmla="*/ 9949 h 10000"/>
              <a:gd name="connsiteX1" fmla="*/ 6 w 10000"/>
              <a:gd name="connsiteY1" fmla="*/ 2144 h 10000"/>
              <a:gd name="connsiteX2" fmla="*/ 473 w 10000"/>
              <a:gd name="connsiteY2" fmla="*/ 1165 h 10000"/>
              <a:gd name="connsiteX3" fmla="*/ 1114 w 10000"/>
              <a:gd name="connsiteY3" fmla="*/ 770 h 10000"/>
              <a:gd name="connsiteX4" fmla="*/ 1452 w 10000"/>
              <a:gd name="connsiteY4" fmla="*/ 246 h 10000"/>
              <a:gd name="connsiteX5" fmla="*/ 1744 w 10000"/>
              <a:gd name="connsiteY5" fmla="*/ 0 h 10000"/>
              <a:gd name="connsiteX6" fmla="*/ 2097 w 10000"/>
              <a:gd name="connsiteY6" fmla="*/ 316 h 10000"/>
              <a:gd name="connsiteX7" fmla="*/ 2328 w 10000"/>
              <a:gd name="connsiteY7" fmla="*/ 1116 h 10000"/>
              <a:gd name="connsiteX8" fmla="*/ 2414 w 10000"/>
              <a:gd name="connsiteY8" fmla="*/ 1737 h 10000"/>
              <a:gd name="connsiteX9" fmla="*/ 2527 w 10000"/>
              <a:gd name="connsiteY9" fmla="*/ 2341 h 10000"/>
              <a:gd name="connsiteX10" fmla="*/ 2614 w 10000"/>
              <a:gd name="connsiteY10" fmla="*/ 2687 h 10000"/>
              <a:gd name="connsiteX11" fmla="*/ 2683 w 10000"/>
              <a:gd name="connsiteY11" fmla="*/ 2865 h 10000"/>
              <a:gd name="connsiteX12" fmla="*/ 2786 w 10000"/>
              <a:gd name="connsiteY12" fmla="*/ 3025 h 10000"/>
              <a:gd name="connsiteX13" fmla="*/ 2849 w 10000"/>
              <a:gd name="connsiteY13" fmla="*/ 2984 h 10000"/>
              <a:gd name="connsiteX14" fmla="*/ 2970 w 10000"/>
              <a:gd name="connsiteY14" fmla="*/ 3099 h 10000"/>
              <a:gd name="connsiteX15" fmla="*/ 3109 w 10000"/>
              <a:gd name="connsiteY15" fmla="*/ 3510 h 10000"/>
              <a:gd name="connsiteX16" fmla="*/ 3200 w 10000"/>
              <a:gd name="connsiteY16" fmla="*/ 3913 h 10000"/>
              <a:gd name="connsiteX17" fmla="*/ 3480 w 10000"/>
              <a:gd name="connsiteY17" fmla="*/ 4069 h 10000"/>
              <a:gd name="connsiteX18" fmla="*/ 4044 w 10000"/>
              <a:gd name="connsiteY18" fmla="*/ 3740 h 10000"/>
              <a:gd name="connsiteX19" fmla="*/ 5012 w 10000"/>
              <a:gd name="connsiteY19" fmla="*/ 4689 h 10000"/>
              <a:gd name="connsiteX20" fmla="*/ 7653 w 10000"/>
              <a:gd name="connsiteY20" fmla="*/ 5018 h 10000"/>
              <a:gd name="connsiteX21" fmla="*/ 8344 w 10000"/>
              <a:gd name="connsiteY21" fmla="*/ 6406 h 10000"/>
              <a:gd name="connsiteX22" fmla="*/ 8997 w 10000"/>
              <a:gd name="connsiteY22" fmla="*/ 7630 h 10000"/>
              <a:gd name="connsiteX23" fmla="*/ 9492 w 10000"/>
              <a:gd name="connsiteY23" fmla="*/ 8431 h 10000"/>
              <a:gd name="connsiteX24" fmla="*/ 10000 w 10000"/>
              <a:gd name="connsiteY24" fmla="*/ 10000 h 10000"/>
              <a:gd name="connsiteX0" fmla="*/ 27 w 10000"/>
              <a:gd name="connsiteY0" fmla="*/ 9949 h 10000"/>
              <a:gd name="connsiteX1" fmla="*/ 6 w 10000"/>
              <a:gd name="connsiteY1" fmla="*/ 2144 h 10000"/>
              <a:gd name="connsiteX2" fmla="*/ 473 w 10000"/>
              <a:gd name="connsiteY2" fmla="*/ 1165 h 10000"/>
              <a:gd name="connsiteX3" fmla="*/ 1114 w 10000"/>
              <a:gd name="connsiteY3" fmla="*/ 770 h 10000"/>
              <a:gd name="connsiteX4" fmla="*/ 1452 w 10000"/>
              <a:gd name="connsiteY4" fmla="*/ 246 h 10000"/>
              <a:gd name="connsiteX5" fmla="*/ 1744 w 10000"/>
              <a:gd name="connsiteY5" fmla="*/ 0 h 10000"/>
              <a:gd name="connsiteX6" fmla="*/ 2097 w 10000"/>
              <a:gd name="connsiteY6" fmla="*/ 316 h 10000"/>
              <a:gd name="connsiteX7" fmla="*/ 2328 w 10000"/>
              <a:gd name="connsiteY7" fmla="*/ 1116 h 10000"/>
              <a:gd name="connsiteX8" fmla="*/ 2414 w 10000"/>
              <a:gd name="connsiteY8" fmla="*/ 1737 h 10000"/>
              <a:gd name="connsiteX9" fmla="*/ 2527 w 10000"/>
              <a:gd name="connsiteY9" fmla="*/ 2341 h 10000"/>
              <a:gd name="connsiteX10" fmla="*/ 2614 w 10000"/>
              <a:gd name="connsiteY10" fmla="*/ 2687 h 10000"/>
              <a:gd name="connsiteX11" fmla="*/ 2683 w 10000"/>
              <a:gd name="connsiteY11" fmla="*/ 2865 h 10000"/>
              <a:gd name="connsiteX12" fmla="*/ 2786 w 10000"/>
              <a:gd name="connsiteY12" fmla="*/ 3025 h 10000"/>
              <a:gd name="connsiteX13" fmla="*/ 2970 w 10000"/>
              <a:gd name="connsiteY13" fmla="*/ 3099 h 10000"/>
              <a:gd name="connsiteX14" fmla="*/ 3109 w 10000"/>
              <a:gd name="connsiteY14" fmla="*/ 3510 h 10000"/>
              <a:gd name="connsiteX15" fmla="*/ 3200 w 10000"/>
              <a:gd name="connsiteY15" fmla="*/ 3913 h 10000"/>
              <a:gd name="connsiteX16" fmla="*/ 3480 w 10000"/>
              <a:gd name="connsiteY16" fmla="*/ 4069 h 10000"/>
              <a:gd name="connsiteX17" fmla="*/ 4044 w 10000"/>
              <a:gd name="connsiteY17" fmla="*/ 3740 h 10000"/>
              <a:gd name="connsiteX18" fmla="*/ 5012 w 10000"/>
              <a:gd name="connsiteY18" fmla="*/ 4689 h 10000"/>
              <a:gd name="connsiteX19" fmla="*/ 7653 w 10000"/>
              <a:gd name="connsiteY19" fmla="*/ 5018 h 10000"/>
              <a:gd name="connsiteX20" fmla="*/ 8344 w 10000"/>
              <a:gd name="connsiteY20" fmla="*/ 6406 h 10000"/>
              <a:gd name="connsiteX21" fmla="*/ 8997 w 10000"/>
              <a:gd name="connsiteY21" fmla="*/ 7630 h 10000"/>
              <a:gd name="connsiteX22" fmla="*/ 9492 w 10000"/>
              <a:gd name="connsiteY22" fmla="*/ 8431 h 10000"/>
              <a:gd name="connsiteX23" fmla="*/ 10000 w 10000"/>
              <a:gd name="connsiteY23" fmla="*/ 10000 h 10000"/>
              <a:gd name="connsiteX0" fmla="*/ 27 w 10000"/>
              <a:gd name="connsiteY0" fmla="*/ 9949 h 10000"/>
              <a:gd name="connsiteX1" fmla="*/ 6 w 10000"/>
              <a:gd name="connsiteY1" fmla="*/ 2144 h 10000"/>
              <a:gd name="connsiteX2" fmla="*/ 473 w 10000"/>
              <a:gd name="connsiteY2" fmla="*/ 1165 h 10000"/>
              <a:gd name="connsiteX3" fmla="*/ 1114 w 10000"/>
              <a:gd name="connsiteY3" fmla="*/ 770 h 10000"/>
              <a:gd name="connsiteX4" fmla="*/ 1452 w 10000"/>
              <a:gd name="connsiteY4" fmla="*/ 246 h 10000"/>
              <a:gd name="connsiteX5" fmla="*/ 1744 w 10000"/>
              <a:gd name="connsiteY5" fmla="*/ 0 h 10000"/>
              <a:gd name="connsiteX6" fmla="*/ 2097 w 10000"/>
              <a:gd name="connsiteY6" fmla="*/ 316 h 10000"/>
              <a:gd name="connsiteX7" fmla="*/ 2328 w 10000"/>
              <a:gd name="connsiteY7" fmla="*/ 1116 h 10000"/>
              <a:gd name="connsiteX8" fmla="*/ 2414 w 10000"/>
              <a:gd name="connsiteY8" fmla="*/ 1737 h 10000"/>
              <a:gd name="connsiteX9" fmla="*/ 2527 w 10000"/>
              <a:gd name="connsiteY9" fmla="*/ 2341 h 10000"/>
              <a:gd name="connsiteX10" fmla="*/ 2614 w 10000"/>
              <a:gd name="connsiteY10" fmla="*/ 2687 h 10000"/>
              <a:gd name="connsiteX11" fmla="*/ 2683 w 10000"/>
              <a:gd name="connsiteY11" fmla="*/ 2865 h 10000"/>
              <a:gd name="connsiteX12" fmla="*/ 2786 w 10000"/>
              <a:gd name="connsiteY12" fmla="*/ 3025 h 10000"/>
              <a:gd name="connsiteX13" fmla="*/ 3109 w 10000"/>
              <a:gd name="connsiteY13" fmla="*/ 3510 h 10000"/>
              <a:gd name="connsiteX14" fmla="*/ 3200 w 10000"/>
              <a:gd name="connsiteY14" fmla="*/ 3913 h 10000"/>
              <a:gd name="connsiteX15" fmla="*/ 3480 w 10000"/>
              <a:gd name="connsiteY15" fmla="*/ 4069 h 10000"/>
              <a:gd name="connsiteX16" fmla="*/ 4044 w 10000"/>
              <a:gd name="connsiteY16" fmla="*/ 3740 h 10000"/>
              <a:gd name="connsiteX17" fmla="*/ 5012 w 10000"/>
              <a:gd name="connsiteY17" fmla="*/ 4689 h 10000"/>
              <a:gd name="connsiteX18" fmla="*/ 7653 w 10000"/>
              <a:gd name="connsiteY18" fmla="*/ 5018 h 10000"/>
              <a:gd name="connsiteX19" fmla="*/ 8344 w 10000"/>
              <a:gd name="connsiteY19" fmla="*/ 6406 h 10000"/>
              <a:gd name="connsiteX20" fmla="*/ 8997 w 10000"/>
              <a:gd name="connsiteY20" fmla="*/ 7630 h 10000"/>
              <a:gd name="connsiteX21" fmla="*/ 9492 w 10000"/>
              <a:gd name="connsiteY21" fmla="*/ 8431 h 10000"/>
              <a:gd name="connsiteX22" fmla="*/ 10000 w 10000"/>
              <a:gd name="connsiteY22" fmla="*/ 10000 h 10000"/>
              <a:gd name="connsiteX0" fmla="*/ 27 w 10000"/>
              <a:gd name="connsiteY0" fmla="*/ 9949 h 10000"/>
              <a:gd name="connsiteX1" fmla="*/ 6 w 10000"/>
              <a:gd name="connsiteY1" fmla="*/ 2144 h 10000"/>
              <a:gd name="connsiteX2" fmla="*/ 473 w 10000"/>
              <a:gd name="connsiteY2" fmla="*/ 1165 h 10000"/>
              <a:gd name="connsiteX3" fmla="*/ 1114 w 10000"/>
              <a:gd name="connsiteY3" fmla="*/ 770 h 10000"/>
              <a:gd name="connsiteX4" fmla="*/ 1452 w 10000"/>
              <a:gd name="connsiteY4" fmla="*/ 246 h 10000"/>
              <a:gd name="connsiteX5" fmla="*/ 1744 w 10000"/>
              <a:gd name="connsiteY5" fmla="*/ 0 h 10000"/>
              <a:gd name="connsiteX6" fmla="*/ 2097 w 10000"/>
              <a:gd name="connsiteY6" fmla="*/ 316 h 10000"/>
              <a:gd name="connsiteX7" fmla="*/ 2328 w 10000"/>
              <a:gd name="connsiteY7" fmla="*/ 1116 h 10000"/>
              <a:gd name="connsiteX8" fmla="*/ 2414 w 10000"/>
              <a:gd name="connsiteY8" fmla="*/ 1737 h 10000"/>
              <a:gd name="connsiteX9" fmla="*/ 2527 w 10000"/>
              <a:gd name="connsiteY9" fmla="*/ 2341 h 10000"/>
              <a:gd name="connsiteX10" fmla="*/ 2614 w 10000"/>
              <a:gd name="connsiteY10" fmla="*/ 2687 h 10000"/>
              <a:gd name="connsiteX11" fmla="*/ 2683 w 10000"/>
              <a:gd name="connsiteY11" fmla="*/ 2865 h 10000"/>
              <a:gd name="connsiteX12" fmla="*/ 2786 w 10000"/>
              <a:gd name="connsiteY12" fmla="*/ 3025 h 10000"/>
              <a:gd name="connsiteX13" fmla="*/ 3027 w 10000"/>
              <a:gd name="connsiteY13" fmla="*/ 3381 h 10000"/>
              <a:gd name="connsiteX14" fmla="*/ 3200 w 10000"/>
              <a:gd name="connsiteY14" fmla="*/ 3913 h 10000"/>
              <a:gd name="connsiteX15" fmla="*/ 3480 w 10000"/>
              <a:gd name="connsiteY15" fmla="*/ 4069 h 10000"/>
              <a:gd name="connsiteX16" fmla="*/ 4044 w 10000"/>
              <a:gd name="connsiteY16" fmla="*/ 3740 h 10000"/>
              <a:gd name="connsiteX17" fmla="*/ 5012 w 10000"/>
              <a:gd name="connsiteY17" fmla="*/ 4689 h 10000"/>
              <a:gd name="connsiteX18" fmla="*/ 7653 w 10000"/>
              <a:gd name="connsiteY18" fmla="*/ 5018 h 10000"/>
              <a:gd name="connsiteX19" fmla="*/ 8344 w 10000"/>
              <a:gd name="connsiteY19" fmla="*/ 6406 h 10000"/>
              <a:gd name="connsiteX20" fmla="*/ 8997 w 10000"/>
              <a:gd name="connsiteY20" fmla="*/ 7630 h 10000"/>
              <a:gd name="connsiteX21" fmla="*/ 9492 w 10000"/>
              <a:gd name="connsiteY21" fmla="*/ 8431 h 10000"/>
              <a:gd name="connsiteX22" fmla="*/ 10000 w 10000"/>
              <a:gd name="connsiteY22" fmla="*/ 10000 h 10000"/>
              <a:gd name="connsiteX0" fmla="*/ 27 w 10000"/>
              <a:gd name="connsiteY0" fmla="*/ 9949 h 10000"/>
              <a:gd name="connsiteX1" fmla="*/ 6 w 10000"/>
              <a:gd name="connsiteY1" fmla="*/ 2144 h 10000"/>
              <a:gd name="connsiteX2" fmla="*/ 473 w 10000"/>
              <a:gd name="connsiteY2" fmla="*/ 1165 h 10000"/>
              <a:gd name="connsiteX3" fmla="*/ 1019 w 10000"/>
              <a:gd name="connsiteY3" fmla="*/ 950 h 10000"/>
              <a:gd name="connsiteX4" fmla="*/ 1452 w 10000"/>
              <a:gd name="connsiteY4" fmla="*/ 246 h 10000"/>
              <a:gd name="connsiteX5" fmla="*/ 1744 w 10000"/>
              <a:gd name="connsiteY5" fmla="*/ 0 h 10000"/>
              <a:gd name="connsiteX6" fmla="*/ 2097 w 10000"/>
              <a:gd name="connsiteY6" fmla="*/ 316 h 10000"/>
              <a:gd name="connsiteX7" fmla="*/ 2328 w 10000"/>
              <a:gd name="connsiteY7" fmla="*/ 1116 h 10000"/>
              <a:gd name="connsiteX8" fmla="*/ 2414 w 10000"/>
              <a:gd name="connsiteY8" fmla="*/ 1737 h 10000"/>
              <a:gd name="connsiteX9" fmla="*/ 2527 w 10000"/>
              <a:gd name="connsiteY9" fmla="*/ 2341 h 10000"/>
              <a:gd name="connsiteX10" fmla="*/ 2614 w 10000"/>
              <a:gd name="connsiteY10" fmla="*/ 2687 h 10000"/>
              <a:gd name="connsiteX11" fmla="*/ 2683 w 10000"/>
              <a:gd name="connsiteY11" fmla="*/ 2865 h 10000"/>
              <a:gd name="connsiteX12" fmla="*/ 2786 w 10000"/>
              <a:gd name="connsiteY12" fmla="*/ 3025 h 10000"/>
              <a:gd name="connsiteX13" fmla="*/ 3027 w 10000"/>
              <a:gd name="connsiteY13" fmla="*/ 3381 h 10000"/>
              <a:gd name="connsiteX14" fmla="*/ 3200 w 10000"/>
              <a:gd name="connsiteY14" fmla="*/ 3913 h 10000"/>
              <a:gd name="connsiteX15" fmla="*/ 3480 w 10000"/>
              <a:gd name="connsiteY15" fmla="*/ 4069 h 10000"/>
              <a:gd name="connsiteX16" fmla="*/ 4044 w 10000"/>
              <a:gd name="connsiteY16" fmla="*/ 3740 h 10000"/>
              <a:gd name="connsiteX17" fmla="*/ 5012 w 10000"/>
              <a:gd name="connsiteY17" fmla="*/ 4689 h 10000"/>
              <a:gd name="connsiteX18" fmla="*/ 7653 w 10000"/>
              <a:gd name="connsiteY18" fmla="*/ 5018 h 10000"/>
              <a:gd name="connsiteX19" fmla="*/ 8344 w 10000"/>
              <a:gd name="connsiteY19" fmla="*/ 6406 h 10000"/>
              <a:gd name="connsiteX20" fmla="*/ 8997 w 10000"/>
              <a:gd name="connsiteY20" fmla="*/ 7630 h 10000"/>
              <a:gd name="connsiteX21" fmla="*/ 9492 w 10000"/>
              <a:gd name="connsiteY21" fmla="*/ 8431 h 10000"/>
              <a:gd name="connsiteX22" fmla="*/ 10000 w 10000"/>
              <a:gd name="connsiteY22" fmla="*/ 10000 h 10000"/>
              <a:gd name="connsiteX0" fmla="*/ 27 w 10000"/>
              <a:gd name="connsiteY0" fmla="*/ 9949 h 10000"/>
              <a:gd name="connsiteX1" fmla="*/ 6 w 10000"/>
              <a:gd name="connsiteY1" fmla="*/ 2144 h 10000"/>
              <a:gd name="connsiteX2" fmla="*/ 473 w 10000"/>
              <a:gd name="connsiteY2" fmla="*/ 1165 h 10000"/>
              <a:gd name="connsiteX3" fmla="*/ 1019 w 10000"/>
              <a:gd name="connsiteY3" fmla="*/ 950 h 10000"/>
              <a:gd name="connsiteX4" fmla="*/ 1452 w 10000"/>
              <a:gd name="connsiteY4" fmla="*/ 246 h 10000"/>
              <a:gd name="connsiteX5" fmla="*/ 1744 w 10000"/>
              <a:gd name="connsiteY5" fmla="*/ 0 h 10000"/>
              <a:gd name="connsiteX6" fmla="*/ 2097 w 10000"/>
              <a:gd name="connsiteY6" fmla="*/ 316 h 10000"/>
              <a:gd name="connsiteX7" fmla="*/ 2328 w 10000"/>
              <a:gd name="connsiteY7" fmla="*/ 1116 h 10000"/>
              <a:gd name="connsiteX8" fmla="*/ 2414 w 10000"/>
              <a:gd name="connsiteY8" fmla="*/ 1737 h 10000"/>
              <a:gd name="connsiteX9" fmla="*/ 2527 w 10000"/>
              <a:gd name="connsiteY9" fmla="*/ 2341 h 10000"/>
              <a:gd name="connsiteX10" fmla="*/ 2614 w 10000"/>
              <a:gd name="connsiteY10" fmla="*/ 2687 h 10000"/>
              <a:gd name="connsiteX11" fmla="*/ 2683 w 10000"/>
              <a:gd name="connsiteY11" fmla="*/ 2865 h 10000"/>
              <a:gd name="connsiteX12" fmla="*/ 2786 w 10000"/>
              <a:gd name="connsiteY12" fmla="*/ 3025 h 10000"/>
              <a:gd name="connsiteX13" fmla="*/ 3027 w 10000"/>
              <a:gd name="connsiteY13" fmla="*/ 3381 h 10000"/>
              <a:gd name="connsiteX14" fmla="*/ 3200 w 10000"/>
              <a:gd name="connsiteY14" fmla="*/ 3913 h 10000"/>
              <a:gd name="connsiteX15" fmla="*/ 3480 w 10000"/>
              <a:gd name="connsiteY15" fmla="*/ 4069 h 10000"/>
              <a:gd name="connsiteX16" fmla="*/ 4044 w 10000"/>
              <a:gd name="connsiteY16" fmla="*/ 3740 h 10000"/>
              <a:gd name="connsiteX17" fmla="*/ 5012 w 10000"/>
              <a:gd name="connsiteY17" fmla="*/ 4689 h 10000"/>
              <a:gd name="connsiteX18" fmla="*/ 7653 w 10000"/>
              <a:gd name="connsiteY18" fmla="*/ 5018 h 10000"/>
              <a:gd name="connsiteX19" fmla="*/ 8344 w 10000"/>
              <a:gd name="connsiteY19" fmla="*/ 6406 h 10000"/>
              <a:gd name="connsiteX20" fmla="*/ 8997 w 10000"/>
              <a:gd name="connsiteY20" fmla="*/ 7630 h 10000"/>
              <a:gd name="connsiteX21" fmla="*/ 9492 w 10000"/>
              <a:gd name="connsiteY21" fmla="*/ 8431 h 10000"/>
              <a:gd name="connsiteX22" fmla="*/ 10000 w 10000"/>
              <a:gd name="connsiteY22" fmla="*/ 10000 h 10000"/>
              <a:gd name="connsiteX0" fmla="*/ 27 w 10000"/>
              <a:gd name="connsiteY0" fmla="*/ 9949 h 10000"/>
              <a:gd name="connsiteX1" fmla="*/ 6 w 10000"/>
              <a:gd name="connsiteY1" fmla="*/ 2144 h 10000"/>
              <a:gd name="connsiteX2" fmla="*/ 473 w 10000"/>
              <a:gd name="connsiteY2" fmla="*/ 1294 h 10000"/>
              <a:gd name="connsiteX3" fmla="*/ 1019 w 10000"/>
              <a:gd name="connsiteY3" fmla="*/ 950 h 10000"/>
              <a:gd name="connsiteX4" fmla="*/ 1452 w 10000"/>
              <a:gd name="connsiteY4" fmla="*/ 246 h 10000"/>
              <a:gd name="connsiteX5" fmla="*/ 1744 w 10000"/>
              <a:gd name="connsiteY5" fmla="*/ 0 h 10000"/>
              <a:gd name="connsiteX6" fmla="*/ 2097 w 10000"/>
              <a:gd name="connsiteY6" fmla="*/ 316 h 10000"/>
              <a:gd name="connsiteX7" fmla="*/ 2328 w 10000"/>
              <a:gd name="connsiteY7" fmla="*/ 1116 h 10000"/>
              <a:gd name="connsiteX8" fmla="*/ 2414 w 10000"/>
              <a:gd name="connsiteY8" fmla="*/ 1737 h 10000"/>
              <a:gd name="connsiteX9" fmla="*/ 2527 w 10000"/>
              <a:gd name="connsiteY9" fmla="*/ 2341 h 10000"/>
              <a:gd name="connsiteX10" fmla="*/ 2614 w 10000"/>
              <a:gd name="connsiteY10" fmla="*/ 2687 h 10000"/>
              <a:gd name="connsiteX11" fmla="*/ 2683 w 10000"/>
              <a:gd name="connsiteY11" fmla="*/ 2865 h 10000"/>
              <a:gd name="connsiteX12" fmla="*/ 2786 w 10000"/>
              <a:gd name="connsiteY12" fmla="*/ 3025 h 10000"/>
              <a:gd name="connsiteX13" fmla="*/ 3027 w 10000"/>
              <a:gd name="connsiteY13" fmla="*/ 3381 h 10000"/>
              <a:gd name="connsiteX14" fmla="*/ 3200 w 10000"/>
              <a:gd name="connsiteY14" fmla="*/ 3913 h 10000"/>
              <a:gd name="connsiteX15" fmla="*/ 3480 w 10000"/>
              <a:gd name="connsiteY15" fmla="*/ 4069 h 10000"/>
              <a:gd name="connsiteX16" fmla="*/ 4044 w 10000"/>
              <a:gd name="connsiteY16" fmla="*/ 3740 h 10000"/>
              <a:gd name="connsiteX17" fmla="*/ 5012 w 10000"/>
              <a:gd name="connsiteY17" fmla="*/ 4689 h 10000"/>
              <a:gd name="connsiteX18" fmla="*/ 7653 w 10000"/>
              <a:gd name="connsiteY18" fmla="*/ 5018 h 10000"/>
              <a:gd name="connsiteX19" fmla="*/ 8344 w 10000"/>
              <a:gd name="connsiteY19" fmla="*/ 6406 h 10000"/>
              <a:gd name="connsiteX20" fmla="*/ 8997 w 10000"/>
              <a:gd name="connsiteY20" fmla="*/ 7630 h 10000"/>
              <a:gd name="connsiteX21" fmla="*/ 9492 w 10000"/>
              <a:gd name="connsiteY21" fmla="*/ 8431 h 10000"/>
              <a:gd name="connsiteX22" fmla="*/ 10000 w 10000"/>
              <a:gd name="connsiteY22" fmla="*/ 10000 h 10000"/>
              <a:gd name="connsiteX0" fmla="*/ 27 w 10000"/>
              <a:gd name="connsiteY0" fmla="*/ 9949 h 10000"/>
              <a:gd name="connsiteX1" fmla="*/ 6 w 10000"/>
              <a:gd name="connsiteY1" fmla="*/ 2144 h 10000"/>
              <a:gd name="connsiteX2" fmla="*/ 473 w 10000"/>
              <a:gd name="connsiteY2" fmla="*/ 1294 h 10000"/>
              <a:gd name="connsiteX3" fmla="*/ 1019 w 10000"/>
              <a:gd name="connsiteY3" fmla="*/ 950 h 10000"/>
              <a:gd name="connsiteX4" fmla="*/ 1452 w 10000"/>
              <a:gd name="connsiteY4" fmla="*/ 246 h 10000"/>
              <a:gd name="connsiteX5" fmla="*/ 1744 w 10000"/>
              <a:gd name="connsiteY5" fmla="*/ 0 h 10000"/>
              <a:gd name="connsiteX6" fmla="*/ 2097 w 10000"/>
              <a:gd name="connsiteY6" fmla="*/ 316 h 10000"/>
              <a:gd name="connsiteX7" fmla="*/ 2328 w 10000"/>
              <a:gd name="connsiteY7" fmla="*/ 1116 h 10000"/>
              <a:gd name="connsiteX8" fmla="*/ 2414 w 10000"/>
              <a:gd name="connsiteY8" fmla="*/ 1737 h 10000"/>
              <a:gd name="connsiteX9" fmla="*/ 2527 w 10000"/>
              <a:gd name="connsiteY9" fmla="*/ 2341 h 10000"/>
              <a:gd name="connsiteX10" fmla="*/ 2614 w 10000"/>
              <a:gd name="connsiteY10" fmla="*/ 2687 h 10000"/>
              <a:gd name="connsiteX11" fmla="*/ 2683 w 10000"/>
              <a:gd name="connsiteY11" fmla="*/ 2865 h 10000"/>
              <a:gd name="connsiteX12" fmla="*/ 2786 w 10000"/>
              <a:gd name="connsiteY12" fmla="*/ 3025 h 10000"/>
              <a:gd name="connsiteX13" fmla="*/ 3027 w 10000"/>
              <a:gd name="connsiteY13" fmla="*/ 3381 h 10000"/>
              <a:gd name="connsiteX14" fmla="*/ 3200 w 10000"/>
              <a:gd name="connsiteY14" fmla="*/ 3913 h 10000"/>
              <a:gd name="connsiteX15" fmla="*/ 3480 w 10000"/>
              <a:gd name="connsiteY15" fmla="*/ 4069 h 10000"/>
              <a:gd name="connsiteX16" fmla="*/ 4044 w 10000"/>
              <a:gd name="connsiteY16" fmla="*/ 3740 h 10000"/>
              <a:gd name="connsiteX17" fmla="*/ 5012 w 10000"/>
              <a:gd name="connsiteY17" fmla="*/ 4689 h 10000"/>
              <a:gd name="connsiteX18" fmla="*/ 7653 w 10000"/>
              <a:gd name="connsiteY18" fmla="*/ 5018 h 10000"/>
              <a:gd name="connsiteX19" fmla="*/ 8344 w 10000"/>
              <a:gd name="connsiteY19" fmla="*/ 6406 h 10000"/>
              <a:gd name="connsiteX20" fmla="*/ 8997 w 10000"/>
              <a:gd name="connsiteY20" fmla="*/ 7630 h 10000"/>
              <a:gd name="connsiteX21" fmla="*/ 9492 w 10000"/>
              <a:gd name="connsiteY21" fmla="*/ 8431 h 10000"/>
              <a:gd name="connsiteX22" fmla="*/ 10000 w 10000"/>
              <a:gd name="connsiteY22" fmla="*/ 10000 h 10000"/>
              <a:gd name="connsiteX0" fmla="*/ 27 w 10000"/>
              <a:gd name="connsiteY0" fmla="*/ 9949 h 10000"/>
              <a:gd name="connsiteX1" fmla="*/ 6 w 10000"/>
              <a:gd name="connsiteY1" fmla="*/ 2144 h 10000"/>
              <a:gd name="connsiteX2" fmla="*/ 473 w 10000"/>
              <a:gd name="connsiteY2" fmla="*/ 1294 h 10000"/>
              <a:gd name="connsiteX3" fmla="*/ 1019 w 10000"/>
              <a:gd name="connsiteY3" fmla="*/ 950 h 10000"/>
              <a:gd name="connsiteX4" fmla="*/ 1452 w 10000"/>
              <a:gd name="connsiteY4" fmla="*/ 246 h 10000"/>
              <a:gd name="connsiteX5" fmla="*/ 1744 w 10000"/>
              <a:gd name="connsiteY5" fmla="*/ 0 h 10000"/>
              <a:gd name="connsiteX6" fmla="*/ 2097 w 10000"/>
              <a:gd name="connsiteY6" fmla="*/ 316 h 10000"/>
              <a:gd name="connsiteX7" fmla="*/ 2328 w 10000"/>
              <a:gd name="connsiteY7" fmla="*/ 1116 h 10000"/>
              <a:gd name="connsiteX8" fmla="*/ 2414 w 10000"/>
              <a:gd name="connsiteY8" fmla="*/ 1737 h 10000"/>
              <a:gd name="connsiteX9" fmla="*/ 2527 w 10000"/>
              <a:gd name="connsiteY9" fmla="*/ 2341 h 10000"/>
              <a:gd name="connsiteX10" fmla="*/ 2614 w 10000"/>
              <a:gd name="connsiteY10" fmla="*/ 2687 h 10000"/>
              <a:gd name="connsiteX11" fmla="*/ 2683 w 10000"/>
              <a:gd name="connsiteY11" fmla="*/ 2865 h 10000"/>
              <a:gd name="connsiteX12" fmla="*/ 2786 w 10000"/>
              <a:gd name="connsiteY12" fmla="*/ 3025 h 10000"/>
              <a:gd name="connsiteX13" fmla="*/ 3027 w 10000"/>
              <a:gd name="connsiteY13" fmla="*/ 3381 h 10000"/>
              <a:gd name="connsiteX14" fmla="*/ 3200 w 10000"/>
              <a:gd name="connsiteY14" fmla="*/ 3913 h 10000"/>
              <a:gd name="connsiteX15" fmla="*/ 3480 w 10000"/>
              <a:gd name="connsiteY15" fmla="*/ 4069 h 10000"/>
              <a:gd name="connsiteX16" fmla="*/ 4044 w 10000"/>
              <a:gd name="connsiteY16" fmla="*/ 3740 h 10000"/>
              <a:gd name="connsiteX17" fmla="*/ 5012 w 10000"/>
              <a:gd name="connsiteY17" fmla="*/ 4689 h 10000"/>
              <a:gd name="connsiteX18" fmla="*/ 7653 w 10000"/>
              <a:gd name="connsiteY18" fmla="*/ 5018 h 10000"/>
              <a:gd name="connsiteX19" fmla="*/ 8344 w 10000"/>
              <a:gd name="connsiteY19" fmla="*/ 6406 h 10000"/>
              <a:gd name="connsiteX20" fmla="*/ 8997 w 10000"/>
              <a:gd name="connsiteY20" fmla="*/ 7630 h 10000"/>
              <a:gd name="connsiteX21" fmla="*/ 9492 w 10000"/>
              <a:gd name="connsiteY21" fmla="*/ 8431 h 10000"/>
              <a:gd name="connsiteX22" fmla="*/ 10000 w 10000"/>
              <a:gd name="connsiteY22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0000" h="10000">
                <a:moveTo>
                  <a:pt x="27" y="9949"/>
                </a:moveTo>
                <a:cubicBezTo>
                  <a:pt x="47" y="9655"/>
                  <a:pt x="-22" y="2384"/>
                  <a:pt x="6" y="2144"/>
                </a:cubicBezTo>
                <a:cubicBezTo>
                  <a:pt x="312" y="1315"/>
                  <a:pt x="206" y="1630"/>
                  <a:pt x="473" y="1294"/>
                </a:cubicBezTo>
                <a:cubicBezTo>
                  <a:pt x="748" y="1501"/>
                  <a:pt x="831" y="1222"/>
                  <a:pt x="1019" y="950"/>
                </a:cubicBezTo>
                <a:cubicBezTo>
                  <a:pt x="1277" y="543"/>
                  <a:pt x="1332" y="405"/>
                  <a:pt x="1452" y="246"/>
                </a:cubicBezTo>
                <a:cubicBezTo>
                  <a:pt x="1584" y="45"/>
                  <a:pt x="1620" y="95"/>
                  <a:pt x="1744" y="0"/>
                </a:cubicBezTo>
                <a:cubicBezTo>
                  <a:pt x="1879" y="38"/>
                  <a:pt x="1927" y="70"/>
                  <a:pt x="2097" y="316"/>
                </a:cubicBezTo>
                <a:cubicBezTo>
                  <a:pt x="2195" y="559"/>
                  <a:pt x="2307" y="900"/>
                  <a:pt x="2328" y="1116"/>
                </a:cubicBezTo>
                <a:cubicBezTo>
                  <a:pt x="2357" y="1323"/>
                  <a:pt x="2386" y="1531"/>
                  <a:pt x="2414" y="1737"/>
                </a:cubicBezTo>
                <a:cubicBezTo>
                  <a:pt x="2452" y="1938"/>
                  <a:pt x="2490" y="2138"/>
                  <a:pt x="2527" y="2341"/>
                </a:cubicBezTo>
                <a:cubicBezTo>
                  <a:pt x="2556" y="2456"/>
                  <a:pt x="2586" y="2571"/>
                  <a:pt x="2614" y="2687"/>
                </a:cubicBezTo>
                <a:cubicBezTo>
                  <a:pt x="2638" y="2746"/>
                  <a:pt x="2660" y="2807"/>
                  <a:pt x="2683" y="2865"/>
                </a:cubicBezTo>
                <a:cubicBezTo>
                  <a:pt x="2718" y="2919"/>
                  <a:pt x="2753" y="2972"/>
                  <a:pt x="2786" y="3025"/>
                </a:cubicBezTo>
                <a:cubicBezTo>
                  <a:pt x="2857" y="3132"/>
                  <a:pt x="2958" y="3233"/>
                  <a:pt x="3027" y="3381"/>
                </a:cubicBezTo>
                <a:cubicBezTo>
                  <a:pt x="3057" y="3516"/>
                  <a:pt x="3170" y="3777"/>
                  <a:pt x="3200" y="3913"/>
                </a:cubicBezTo>
                <a:cubicBezTo>
                  <a:pt x="3362" y="4136"/>
                  <a:pt x="3324" y="4023"/>
                  <a:pt x="3480" y="4069"/>
                </a:cubicBezTo>
                <a:cubicBezTo>
                  <a:pt x="3621" y="4040"/>
                  <a:pt x="3780" y="3640"/>
                  <a:pt x="4044" y="3740"/>
                </a:cubicBezTo>
                <a:cubicBezTo>
                  <a:pt x="4307" y="3838"/>
                  <a:pt x="4411" y="4475"/>
                  <a:pt x="5012" y="4689"/>
                </a:cubicBezTo>
                <a:cubicBezTo>
                  <a:pt x="5614" y="4901"/>
                  <a:pt x="7098" y="4732"/>
                  <a:pt x="7653" y="5018"/>
                </a:cubicBezTo>
                <a:cubicBezTo>
                  <a:pt x="8209" y="5304"/>
                  <a:pt x="8120" y="5972"/>
                  <a:pt x="8344" y="6406"/>
                </a:cubicBezTo>
                <a:cubicBezTo>
                  <a:pt x="8567" y="6844"/>
                  <a:pt x="8806" y="7291"/>
                  <a:pt x="8997" y="7630"/>
                </a:cubicBezTo>
                <a:cubicBezTo>
                  <a:pt x="9188" y="7965"/>
                  <a:pt x="8803" y="7441"/>
                  <a:pt x="9492" y="8431"/>
                </a:cubicBezTo>
                <a:cubicBezTo>
                  <a:pt x="9605" y="9000"/>
                  <a:pt x="10005" y="9638"/>
                  <a:pt x="10000" y="10000"/>
                </a:cubicBezTo>
              </a:path>
            </a:pathLst>
          </a:custGeom>
          <a:gradFill flip="none" rotWithShape="0">
            <a:gsLst>
              <a:gs pos="4000">
                <a:srgbClr val="FFD579">
                  <a:lumMod val="22000"/>
                  <a:lumOff val="78000"/>
                </a:srgbClr>
              </a:gs>
              <a:gs pos="85000">
                <a:schemeClr val="bg2">
                  <a:lumMod val="69000"/>
                </a:schemeClr>
              </a:gs>
            </a:gsLst>
            <a:lin ang="18900000" scaled="1"/>
            <a:tileRect/>
          </a:gradFill>
          <a:ln>
            <a:noFill/>
          </a:ln>
          <a:effectLst>
            <a:innerShdw blurRad="749300" dist="139700" dir="17760000">
              <a:schemeClr val="accent3">
                <a:lumMod val="50000"/>
                <a:alpha val="78000"/>
              </a:schemeClr>
            </a:innerShdw>
          </a:effectLst>
          <a:extLst>
            <a:ext uri="{91240B29-F687-4f45-9708-019B960494DF}">
              <a14:hiddenLine xmlns:a14="http://schemas.microsoft.com/office/drawing/2010/main" xmlns="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fr-FR" dirty="0"/>
          </a:p>
        </p:txBody>
      </p:sp>
      <p:grpSp>
        <p:nvGrpSpPr>
          <p:cNvPr id="10" name="Groupe 9">
            <a:extLst>
              <a:ext uri="{FF2B5EF4-FFF2-40B4-BE49-F238E27FC236}">
                <a16:creationId xmlns:a16="http://schemas.microsoft.com/office/drawing/2014/main" id="{DDD17327-B027-D54A-8818-3D941AB253F0}"/>
              </a:ext>
            </a:extLst>
          </p:cNvPr>
          <p:cNvGrpSpPr/>
          <p:nvPr/>
        </p:nvGrpSpPr>
        <p:grpSpPr>
          <a:xfrm>
            <a:off x="1471962" y="1018877"/>
            <a:ext cx="5828028" cy="4547278"/>
            <a:chOff x="1471962" y="1018877"/>
            <a:chExt cx="5828028" cy="4547278"/>
          </a:xfrm>
        </p:grpSpPr>
        <p:sp>
          <p:nvSpPr>
            <p:cNvPr id="76" name="AutoShape 5">
              <a:extLst>
                <a:ext uri="{FF2B5EF4-FFF2-40B4-BE49-F238E27FC236}">
                  <a16:creationId xmlns:a16="http://schemas.microsoft.com/office/drawing/2014/main" id="{C06C9786-250F-2A46-851F-F40647173CF9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471962" y="1018877"/>
              <a:ext cx="5828028" cy="4152061"/>
            </a:xfrm>
            <a:prstGeom prst="can">
              <a:avLst>
                <a:gd name="adj" fmla="val 11061"/>
              </a:avLst>
            </a:prstGeom>
            <a:gradFill flip="none" rotWithShape="1">
              <a:gsLst>
                <a:gs pos="28000">
                  <a:schemeClr val="accent1">
                    <a:lumMod val="60000"/>
                    <a:lumOff val="40000"/>
                    <a:alpha val="85000"/>
                  </a:schemeClr>
                </a:gs>
                <a:gs pos="100000">
                  <a:schemeClr val="accent1">
                    <a:alpha val="85000"/>
                  </a:schemeClr>
                </a:gs>
                <a:gs pos="83000">
                  <a:schemeClr val="accent1">
                    <a:lumMod val="60000"/>
                    <a:lumOff val="40000"/>
                    <a:alpha val="85000"/>
                  </a:schemeClr>
                </a:gs>
              </a:gsLst>
              <a:path path="rect">
                <a:fillToRect l="50000" t="50000" r="50000" b="50000"/>
              </a:path>
              <a:tileRect/>
            </a:gradFill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endParaRPr lang="en-US" sz="2400" dirty="0">
                <a:latin typeface="Times New Roman" charset="0"/>
              </a:endParaRPr>
            </a:p>
          </p:txBody>
        </p:sp>
        <p:sp>
          <p:nvSpPr>
            <p:cNvPr id="77" name="AutoShape 8">
              <a:extLst>
                <a:ext uri="{FF2B5EF4-FFF2-40B4-BE49-F238E27FC236}">
                  <a16:creationId xmlns:a16="http://schemas.microsoft.com/office/drawing/2014/main" id="{B01A8429-90DE-2C4E-A28C-CAC79E6AE00E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3495294" y="4856860"/>
              <a:ext cx="1612900" cy="709295"/>
            </a:xfrm>
            <a:prstGeom prst="can">
              <a:avLst>
                <a:gd name="adj" fmla="val 24987"/>
              </a:avLst>
            </a:prstGeom>
            <a:gradFill flip="none" rotWithShape="1">
              <a:gsLst>
                <a:gs pos="30000">
                  <a:schemeClr val="accent1">
                    <a:lumMod val="60000"/>
                    <a:lumOff val="40000"/>
                    <a:alpha val="94000"/>
                  </a:schemeClr>
                </a:gs>
                <a:gs pos="6000">
                  <a:schemeClr val="accent1">
                    <a:alpha val="94000"/>
                  </a:schemeClr>
                </a:gs>
                <a:gs pos="82000">
                  <a:schemeClr val="bg1">
                    <a:lumMod val="85000"/>
                    <a:alpha val="94000"/>
                  </a:schemeClr>
                </a:gs>
              </a:gsLst>
              <a:lin ang="6300000" scaled="0"/>
              <a:tileRect/>
            </a:gra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85" name="Text Box 10">
              <a:extLst>
                <a:ext uri="{FF2B5EF4-FFF2-40B4-BE49-F238E27FC236}">
                  <a16:creationId xmlns:a16="http://schemas.microsoft.com/office/drawing/2014/main" id="{39D7937C-70EB-E044-9F9D-3926259CCA4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80610" y="4957857"/>
              <a:ext cx="504000" cy="276999"/>
            </a:xfrm>
            <a:prstGeom prst="rect">
              <a:avLst/>
            </a:prstGeom>
            <a:solidFill>
              <a:srgbClr val="000090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CTR</a:t>
              </a:r>
            </a:p>
          </p:txBody>
        </p:sp>
        <p:sp>
          <p:nvSpPr>
            <p:cNvPr id="86" name="Text Box 6">
              <a:extLst>
                <a:ext uri="{FF2B5EF4-FFF2-40B4-BE49-F238E27FC236}">
                  <a16:creationId xmlns:a16="http://schemas.microsoft.com/office/drawing/2014/main" id="{AC96C8CD-8AFB-6C43-A705-47AB40212EC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63926" y="1084658"/>
              <a:ext cx="611999" cy="276999"/>
            </a:xfrm>
            <a:prstGeom prst="rect">
              <a:avLst/>
            </a:prstGeom>
            <a:solidFill>
              <a:srgbClr val="000090"/>
            </a:solidFill>
            <a:ln w="9525">
              <a:solidFill>
                <a:schemeClr val="accent1">
                  <a:lumMod val="50000"/>
                </a:schemeClr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TMA</a:t>
              </a:r>
            </a:p>
          </p:txBody>
        </p:sp>
        <p:grpSp>
          <p:nvGrpSpPr>
            <p:cNvPr id="87" name="Group 2">
              <a:extLst>
                <a:ext uri="{FF2B5EF4-FFF2-40B4-BE49-F238E27FC236}">
                  <a16:creationId xmlns:a16="http://schemas.microsoft.com/office/drawing/2014/main" id="{5A17A965-8513-3946-A21E-F6B71168E95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12036" y="5234856"/>
              <a:ext cx="226046" cy="268405"/>
              <a:chOff x="5132" y="8412"/>
              <a:chExt cx="902" cy="582"/>
            </a:xfrm>
            <a:effectLst/>
          </p:grpSpPr>
          <p:sp>
            <p:nvSpPr>
              <p:cNvPr id="88" name="Freeform 3">
                <a:extLst>
                  <a:ext uri="{FF2B5EF4-FFF2-40B4-BE49-F238E27FC236}">
                    <a16:creationId xmlns:a16="http://schemas.microsoft.com/office/drawing/2014/main" id="{436D3CC0-63B2-A94C-986D-9DF64666C255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5282" y="8517"/>
                <a:ext cx="167" cy="288"/>
              </a:xfrm>
              <a:custGeom>
                <a:avLst/>
                <a:gdLst/>
                <a:ahLst/>
                <a:cxnLst>
                  <a:cxn ang="0">
                    <a:pos x="0" y="1185"/>
                  </a:cxn>
                  <a:cxn ang="0">
                    <a:pos x="0" y="424"/>
                  </a:cxn>
                  <a:cxn ang="0">
                    <a:pos x="182" y="424"/>
                  </a:cxn>
                  <a:cxn ang="0">
                    <a:pos x="0" y="133"/>
                  </a:cxn>
                  <a:cxn ang="0">
                    <a:pos x="0" y="0"/>
                  </a:cxn>
                  <a:cxn ang="0">
                    <a:pos x="574" y="0"/>
                  </a:cxn>
                  <a:cxn ang="0">
                    <a:pos x="574" y="133"/>
                  </a:cxn>
                  <a:cxn ang="0">
                    <a:pos x="400" y="424"/>
                  </a:cxn>
                  <a:cxn ang="0">
                    <a:pos x="574" y="424"/>
                  </a:cxn>
                  <a:cxn ang="0">
                    <a:pos x="574" y="1185"/>
                  </a:cxn>
                  <a:cxn ang="0">
                    <a:pos x="0" y="1185"/>
                  </a:cxn>
                  <a:cxn ang="0">
                    <a:pos x="0" y="1185"/>
                  </a:cxn>
                  <a:cxn ang="0">
                    <a:pos x="0" y="1185"/>
                  </a:cxn>
                </a:cxnLst>
                <a:rect l="0" t="0" r="r" b="b"/>
                <a:pathLst>
                  <a:path w="574" h="1185">
                    <a:moveTo>
                      <a:pt x="0" y="1185"/>
                    </a:moveTo>
                    <a:lnTo>
                      <a:pt x="0" y="424"/>
                    </a:lnTo>
                    <a:lnTo>
                      <a:pt x="182" y="424"/>
                    </a:lnTo>
                    <a:lnTo>
                      <a:pt x="0" y="133"/>
                    </a:lnTo>
                    <a:lnTo>
                      <a:pt x="0" y="0"/>
                    </a:lnTo>
                    <a:lnTo>
                      <a:pt x="574" y="0"/>
                    </a:lnTo>
                    <a:lnTo>
                      <a:pt x="574" y="133"/>
                    </a:lnTo>
                    <a:lnTo>
                      <a:pt x="400" y="424"/>
                    </a:lnTo>
                    <a:lnTo>
                      <a:pt x="574" y="424"/>
                    </a:lnTo>
                    <a:lnTo>
                      <a:pt x="574" y="1185"/>
                    </a:lnTo>
                    <a:lnTo>
                      <a:pt x="0" y="1185"/>
                    </a:lnTo>
                    <a:close/>
                  </a:path>
                </a:pathLst>
              </a:custGeom>
              <a:solidFill>
                <a:srgbClr val="E8E6FF"/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 w="114300" prst="hardEdge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9" name="Freeform 4">
                <a:extLst>
                  <a:ext uri="{FF2B5EF4-FFF2-40B4-BE49-F238E27FC236}">
                    <a16:creationId xmlns:a16="http://schemas.microsoft.com/office/drawing/2014/main" id="{EB443FB5-09D0-F147-9EEE-19B9D9CD5F42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5663" y="8768"/>
                <a:ext cx="215" cy="37"/>
              </a:xfrm>
              <a:custGeom>
                <a:avLst/>
                <a:gdLst/>
                <a:ahLst/>
                <a:cxnLst>
                  <a:cxn ang="0">
                    <a:pos x="0" y="158"/>
                  </a:cxn>
                  <a:cxn ang="0">
                    <a:pos x="0" y="0"/>
                  </a:cxn>
                  <a:cxn ang="0">
                    <a:pos x="745" y="0"/>
                  </a:cxn>
                  <a:cxn ang="0">
                    <a:pos x="745" y="158"/>
                  </a:cxn>
                  <a:cxn ang="0">
                    <a:pos x="0" y="158"/>
                  </a:cxn>
                  <a:cxn ang="0">
                    <a:pos x="0" y="158"/>
                  </a:cxn>
                  <a:cxn ang="0">
                    <a:pos x="0" y="158"/>
                  </a:cxn>
                </a:cxnLst>
                <a:rect l="0" t="0" r="r" b="b"/>
                <a:pathLst>
                  <a:path w="745" h="158">
                    <a:moveTo>
                      <a:pt x="0" y="158"/>
                    </a:moveTo>
                    <a:lnTo>
                      <a:pt x="0" y="0"/>
                    </a:lnTo>
                    <a:lnTo>
                      <a:pt x="745" y="0"/>
                    </a:lnTo>
                    <a:lnTo>
                      <a:pt x="745" y="158"/>
                    </a:lnTo>
                    <a:lnTo>
                      <a:pt x="0" y="158"/>
                    </a:lnTo>
                    <a:close/>
                  </a:path>
                </a:pathLst>
              </a:custGeom>
              <a:solidFill>
                <a:srgbClr val="E8E6FF"/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 w="114300" prst="hardEdge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96" name="Freeform 5">
                <a:extLst>
                  <a:ext uri="{FF2B5EF4-FFF2-40B4-BE49-F238E27FC236}">
                    <a16:creationId xmlns:a16="http://schemas.microsoft.com/office/drawing/2014/main" id="{7633DC85-76B7-A84D-A98F-98C2E975C7A8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5187" y="8811"/>
                <a:ext cx="785" cy="171"/>
              </a:xfrm>
              <a:custGeom>
                <a:avLst/>
                <a:gdLst/>
                <a:ahLst/>
                <a:cxnLst>
                  <a:cxn ang="0">
                    <a:pos x="0" y="700"/>
                  </a:cxn>
                  <a:cxn ang="0">
                    <a:pos x="0" y="0"/>
                  </a:cxn>
                  <a:cxn ang="0">
                    <a:pos x="2709" y="0"/>
                  </a:cxn>
                  <a:cxn ang="0">
                    <a:pos x="2709" y="700"/>
                  </a:cxn>
                  <a:cxn ang="0">
                    <a:pos x="0" y="700"/>
                  </a:cxn>
                  <a:cxn ang="0">
                    <a:pos x="0" y="700"/>
                  </a:cxn>
                  <a:cxn ang="0">
                    <a:pos x="0" y="700"/>
                  </a:cxn>
                </a:cxnLst>
                <a:rect l="0" t="0" r="r" b="b"/>
                <a:pathLst>
                  <a:path w="2709" h="700">
                    <a:moveTo>
                      <a:pt x="0" y="700"/>
                    </a:moveTo>
                    <a:lnTo>
                      <a:pt x="0" y="0"/>
                    </a:lnTo>
                    <a:lnTo>
                      <a:pt x="2709" y="0"/>
                    </a:lnTo>
                    <a:lnTo>
                      <a:pt x="2709" y="700"/>
                    </a:lnTo>
                    <a:lnTo>
                      <a:pt x="0" y="700"/>
                    </a:lnTo>
                    <a:close/>
                  </a:path>
                </a:pathLst>
              </a:custGeom>
              <a:solidFill>
                <a:srgbClr val="C1C0DB"/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 w="114300" prst="hardEdge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97" name="Freeform 6">
                <a:extLst>
                  <a:ext uri="{FF2B5EF4-FFF2-40B4-BE49-F238E27FC236}">
                    <a16:creationId xmlns:a16="http://schemas.microsoft.com/office/drawing/2014/main" id="{2F7D88B1-CC45-8D40-BD42-3E9390DFCC4B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5178" y="8802"/>
                <a:ext cx="804" cy="177"/>
              </a:xfrm>
              <a:custGeom>
                <a:avLst/>
                <a:gdLst/>
                <a:ahLst/>
                <a:cxnLst>
                  <a:cxn ang="0">
                    <a:pos x="0" y="734"/>
                  </a:cxn>
                  <a:cxn ang="0">
                    <a:pos x="0" y="0"/>
                  </a:cxn>
                  <a:cxn ang="0">
                    <a:pos x="2766" y="0"/>
                  </a:cxn>
                  <a:cxn ang="0">
                    <a:pos x="2766" y="734"/>
                  </a:cxn>
                  <a:cxn ang="0">
                    <a:pos x="2699" y="734"/>
                  </a:cxn>
                  <a:cxn ang="0">
                    <a:pos x="2699" y="83"/>
                  </a:cxn>
                  <a:cxn ang="0">
                    <a:pos x="68" y="83"/>
                  </a:cxn>
                  <a:cxn ang="0">
                    <a:pos x="68" y="734"/>
                  </a:cxn>
                  <a:cxn ang="0">
                    <a:pos x="0" y="734"/>
                  </a:cxn>
                  <a:cxn ang="0">
                    <a:pos x="0" y="734"/>
                  </a:cxn>
                  <a:cxn ang="0">
                    <a:pos x="0" y="734"/>
                  </a:cxn>
                </a:cxnLst>
                <a:rect l="0" t="0" r="r" b="b"/>
                <a:pathLst>
                  <a:path w="2766" h="734">
                    <a:moveTo>
                      <a:pt x="0" y="734"/>
                    </a:moveTo>
                    <a:lnTo>
                      <a:pt x="0" y="0"/>
                    </a:lnTo>
                    <a:lnTo>
                      <a:pt x="2766" y="0"/>
                    </a:lnTo>
                    <a:lnTo>
                      <a:pt x="2766" y="734"/>
                    </a:lnTo>
                    <a:lnTo>
                      <a:pt x="2699" y="734"/>
                    </a:lnTo>
                    <a:lnTo>
                      <a:pt x="2699" y="83"/>
                    </a:lnTo>
                    <a:lnTo>
                      <a:pt x="68" y="83"/>
                    </a:lnTo>
                    <a:lnTo>
                      <a:pt x="68" y="734"/>
                    </a:lnTo>
                    <a:lnTo>
                      <a:pt x="0" y="73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 w="114300" prst="hardEdge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5" name="Freeform 7">
                <a:extLst>
                  <a:ext uri="{FF2B5EF4-FFF2-40B4-BE49-F238E27FC236}">
                    <a16:creationId xmlns:a16="http://schemas.microsoft.com/office/drawing/2014/main" id="{767F4E60-EF29-1E42-9190-40DF4D856128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5132" y="8894"/>
                <a:ext cx="902" cy="100"/>
              </a:xfrm>
              <a:custGeom>
                <a:avLst/>
                <a:gdLst/>
                <a:ahLst/>
                <a:cxnLst>
                  <a:cxn ang="0">
                    <a:pos x="0" y="407"/>
                  </a:cxn>
                  <a:cxn ang="0">
                    <a:pos x="3108" y="407"/>
                  </a:cxn>
                  <a:cxn ang="0">
                    <a:pos x="3108" y="324"/>
                  </a:cxn>
                  <a:cxn ang="0">
                    <a:pos x="2450" y="324"/>
                  </a:cxn>
                  <a:cxn ang="0">
                    <a:pos x="2450" y="0"/>
                  </a:cxn>
                  <a:cxn ang="0">
                    <a:pos x="2224" y="0"/>
                  </a:cxn>
                  <a:cxn ang="0">
                    <a:pos x="2224" y="324"/>
                  </a:cxn>
                  <a:cxn ang="0">
                    <a:pos x="0" y="324"/>
                  </a:cxn>
                  <a:cxn ang="0">
                    <a:pos x="0" y="407"/>
                  </a:cxn>
                  <a:cxn ang="0">
                    <a:pos x="0" y="407"/>
                  </a:cxn>
                  <a:cxn ang="0">
                    <a:pos x="0" y="407"/>
                  </a:cxn>
                </a:cxnLst>
                <a:rect l="0" t="0" r="r" b="b"/>
                <a:pathLst>
                  <a:path w="3108" h="407">
                    <a:moveTo>
                      <a:pt x="0" y="407"/>
                    </a:moveTo>
                    <a:lnTo>
                      <a:pt x="3108" y="407"/>
                    </a:lnTo>
                    <a:lnTo>
                      <a:pt x="3108" y="324"/>
                    </a:lnTo>
                    <a:lnTo>
                      <a:pt x="2450" y="324"/>
                    </a:lnTo>
                    <a:lnTo>
                      <a:pt x="2450" y="0"/>
                    </a:lnTo>
                    <a:lnTo>
                      <a:pt x="2224" y="0"/>
                    </a:lnTo>
                    <a:lnTo>
                      <a:pt x="2224" y="324"/>
                    </a:lnTo>
                    <a:lnTo>
                      <a:pt x="0" y="324"/>
                    </a:lnTo>
                    <a:lnTo>
                      <a:pt x="0" y="40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 w="114300" prst="hardEdge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6" name="Freeform 8">
                <a:extLst>
                  <a:ext uri="{FF2B5EF4-FFF2-40B4-BE49-F238E27FC236}">
                    <a16:creationId xmlns:a16="http://schemas.microsoft.com/office/drawing/2014/main" id="{51EB9BF6-BE6E-1042-9731-19C328A09242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5225" y="8847"/>
                <a:ext cx="157" cy="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82"/>
                  </a:cxn>
                  <a:cxn ang="0">
                    <a:pos x="540" y="82"/>
                  </a:cxn>
                  <a:cxn ang="0">
                    <a:pos x="54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540" h="82">
                    <a:moveTo>
                      <a:pt x="0" y="0"/>
                    </a:moveTo>
                    <a:lnTo>
                      <a:pt x="0" y="82"/>
                    </a:lnTo>
                    <a:lnTo>
                      <a:pt x="540" y="82"/>
                    </a:lnTo>
                    <a:lnTo>
                      <a:pt x="54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 w="114300" prst="hardEdge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7" name="Freeform 9">
                <a:extLst>
                  <a:ext uri="{FF2B5EF4-FFF2-40B4-BE49-F238E27FC236}">
                    <a16:creationId xmlns:a16="http://schemas.microsoft.com/office/drawing/2014/main" id="{691972F2-13A1-0D42-BDD0-ACACC6FA2C3B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5409" y="8847"/>
                <a:ext cx="157" cy="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82"/>
                  </a:cxn>
                  <a:cxn ang="0">
                    <a:pos x="542" y="82"/>
                  </a:cxn>
                  <a:cxn ang="0">
                    <a:pos x="542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542" h="82">
                    <a:moveTo>
                      <a:pt x="0" y="0"/>
                    </a:moveTo>
                    <a:lnTo>
                      <a:pt x="0" y="82"/>
                    </a:lnTo>
                    <a:lnTo>
                      <a:pt x="542" y="82"/>
                    </a:lnTo>
                    <a:lnTo>
                      <a:pt x="54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 w="114300" prst="hardEdge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8" name="Freeform 10">
                <a:extLst>
                  <a:ext uri="{FF2B5EF4-FFF2-40B4-BE49-F238E27FC236}">
                    <a16:creationId xmlns:a16="http://schemas.microsoft.com/office/drawing/2014/main" id="{1D05E018-0B91-A04B-A10E-889E0BA0268F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5593" y="8847"/>
                <a:ext cx="158" cy="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82"/>
                  </a:cxn>
                  <a:cxn ang="0">
                    <a:pos x="543" y="82"/>
                  </a:cxn>
                  <a:cxn ang="0">
                    <a:pos x="543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543" h="82">
                    <a:moveTo>
                      <a:pt x="0" y="0"/>
                    </a:moveTo>
                    <a:lnTo>
                      <a:pt x="0" y="82"/>
                    </a:lnTo>
                    <a:lnTo>
                      <a:pt x="543" y="82"/>
                    </a:lnTo>
                    <a:lnTo>
                      <a:pt x="54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 w="114300" prst="hardEdge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9" name="Freeform 11">
                <a:extLst>
                  <a:ext uri="{FF2B5EF4-FFF2-40B4-BE49-F238E27FC236}">
                    <a16:creationId xmlns:a16="http://schemas.microsoft.com/office/drawing/2014/main" id="{1C81CB2C-6C00-2443-9466-095CB5B650D6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5870" y="8894"/>
                <a:ext cx="65" cy="5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18"/>
                  </a:cxn>
                  <a:cxn ang="0">
                    <a:pos x="226" y="218"/>
                  </a:cxn>
                  <a:cxn ang="0">
                    <a:pos x="22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226" h="218">
                    <a:moveTo>
                      <a:pt x="0" y="0"/>
                    </a:moveTo>
                    <a:lnTo>
                      <a:pt x="0" y="218"/>
                    </a:lnTo>
                    <a:lnTo>
                      <a:pt x="226" y="218"/>
                    </a:lnTo>
                    <a:lnTo>
                      <a:pt x="22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 w="114300" prst="hardEdge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30" name="Freeform 12">
                <a:extLst>
                  <a:ext uri="{FF2B5EF4-FFF2-40B4-BE49-F238E27FC236}">
                    <a16:creationId xmlns:a16="http://schemas.microsoft.com/office/drawing/2014/main" id="{4ED67284-9CD1-9C42-8317-14A198CC07E7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5225" y="8894"/>
                <a:ext cx="157" cy="5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18"/>
                  </a:cxn>
                  <a:cxn ang="0">
                    <a:pos x="540" y="218"/>
                  </a:cxn>
                  <a:cxn ang="0">
                    <a:pos x="54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540" h="218">
                    <a:moveTo>
                      <a:pt x="0" y="0"/>
                    </a:moveTo>
                    <a:lnTo>
                      <a:pt x="0" y="218"/>
                    </a:lnTo>
                    <a:lnTo>
                      <a:pt x="540" y="218"/>
                    </a:lnTo>
                    <a:lnTo>
                      <a:pt x="54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 w="114300" prst="hardEdge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31" name="Freeform 13">
                <a:extLst>
                  <a:ext uri="{FF2B5EF4-FFF2-40B4-BE49-F238E27FC236}">
                    <a16:creationId xmlns:a16="http://schemas.microsoft.com/office/drawing/2014/main" id="{F0CB0E2B-AD00-9D44-AC4B-DEEA0A2F84DE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5409" y="8894"/>
                <a:ext cx="157" cy="5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18"/>
                  </a:cxn>
                  <a:cxn ang="0">
                    <a:pos x="542" y="218"/>
                  </a:cxn>
                  <a:cxn ang="0">
                    <a:pos x="542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542" h="218">
                    <a:moveTo>
                      <a:pt x="0" y="0"/>
                    </a:moveTo>
                    <a:lnTo>
                      <a:pt x="0" y="218"/>
                    </a:lnTo>
                    <a:lnTo>
                      <a:pt x="542" y="218"/>
                    </a:lnTo>
                    <a:lnTo>
                      <a:pt x="54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 w="114300" prst="hardEdge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32" name="Freeform 14">
                <a:extLst>
                  <a:ext uri="{FF2B5EF4-FFF2-40B4-BE49-F238E27FC236}">
                    <a16:creationId xmlns:a16="http://schemas.microsoft.com/office/drawing/2014/main" id="{5A84F652-4D8B-984F-B144-2DA571D4782C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5593" y="8894"/>
                <a:ext cx="158" cy="5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18"/>
                  </a:cxn>
                  <a:cxn ang="0">
                    <a:pos x="543" y="218"/>
                  </a:cxn>
                  <a:cxn ang="0">
                    <a:pos x="543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543" h="218">
                    <a:moveTo>
                      <a:pt x="0" y="0"/>
                    </a:moveTo>
                    <a:lnTo>
                      <a:pt x="0" y="218"/>
                    </a:lnTo>
                    <a:lnTo>
                      <a:pt x="543" y="218"/>
                    </a:lnTo>
                    <a:lnTo>
                      <a:pt x="54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 w="114300" prst="hardEdge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33" name="Freeform 15">
                <a:extLst>
                  <a:ext uri="{FF2B5EF4-FFF2-40B4-BE49-F238E27FC236}">
                    <a16:creationId xmlns:a16="http://schemas.microsoft.com/office/drawing/2014/main" id="{D6211D0E-2ED8-524B-9BA6-BFA2431C10CF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5777" y="8847"/>
                <a:ext cx="158" cy="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85"/>
                  </a:cxn>
                  <a:cxn ang="0">
                    <a:pos x="544" y="85"/>
                  </a:cxn>
                  <a:cxn ang="0">
                    <a:pos x="544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544" h="85">
                    <a:moveTo>
                      <a:pt x="0" y="0"/>
                    </a:moveTo>
                    <a:lnTo>
                      <a:pt x="0" y="85"/>
                    </a:lnTo>
                    <a:lnTo>
                      <a:pt x="544" y="85"/>
                    </a:lnTo>
                    <a:lnTo>
                      <a:pt x="54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 w="114300" prst="hardEdge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34" name="Freeform 16">
                <a:extLst>
                  <a:ext uri="{FF2B5EF4-FFF2-40B4-BE49-F238E27FC236}">
                    <a16:creationId xmlns:a16="http://schemas.microsoft.com/office/drawing/2014/main" id="{174E2888-34CC-6C42-9925-4EB7B571D715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5652" y="8755"/>
                <a:ext cx="237" cy="47"/>
              </a:xfrm>
              <a:custGeom>
                <a:avLst/>
                <a:gdLst/>
                <a:ahLst/>
                <a:cxnLst>
                  <a:cxn ang="0">
                    <a:pos x="0" y="188"/>
                  </a:cxn>
                  <a:cxn ang="0">
                    <a:pos x="0" y="0"/>
                  </a:cxn>
                  <a:cxn ang="0">
                    <a:pos x="816" y="0"/>
                  </a:cxn>
                  <a:cxn ang="0">
                    <a:pos x="816" y="188"/>
                  </a:cxn>
                  <a:cxn ang="0">
                    <a:pos x="747" y="188"/>
                  </a:cxn>
                  <a:cxn ang="0">
                    <a:pos x="747" y="80"/>
                  </a:cxn>
                  <a:cxn ang="0">
                    <a:pos x="68" y="80"/>
                  </a:cxn>
                  <a:cxn ang="0">
                    <a:pos x="68" y="188"/>
                  </a:cxn>
                  <a:cxn ang="0">
                    <a:pos x="0" y="188"/>
                  </a:cxn>
                  <a:cxn ang="0">
                    <a:pos x="0" y="188"/>
                  </a:cxn>
                  <a:cxn ang="0">
                    <a:pos x="0" y="188"/>
                  </a:cxn>
                </a:cxnLst>
                <a:rect l="0" t="0" r="r" b="b"/>
                <a:pathLst>
                  <a:path w="816" h="188">
                    <a:moveTo>
                      <a:pt x="0" y="188"/>
                    </a:moveTo>
                    <a:lnTo>
                      <a:pt x="0" y="0"/>
                    </a:lnTo>
                    <a:lnTo>
                      <a:pt x="816" y="0"/>
                    </a:lnTo>
                    <a:lnTo>
                      <a:pt x="816" y="188"/>
                    </a:lnTo>
                    <a:lnTo>
                      <a:pt x="747" y="188"/>
                    </a:lnTo>
                    <a:lnTo>
                      <a:pt x="747" y="80"/>
                    </a:lnTo>
                    <a:lnTo>
                      <a:pt x="68" y="80"/>
                    </a:lnTo>
                    <a:lnTo>
                      <a:pt x="68" y="188"/>
                    </a:lnTo>
                    <a:lnTo>
                      <a:pt x="0" y="18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 w="114300" prst="hardEdge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35" name="Freeform 17">
                <a:extLst>
                  <a:ext uri="{FF2B5EF4-FFF2-40B4-BE49-F238E27FC236}">
                    <a16:creationId xmlns:a16="http://schemas.microsoft.com/office/drawing/2014/main" id="{099CC047-4B01-EC47-AAE1-CE854AC7A8B0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5270" y="8609"/>
                <a:ext cx="192" cy="199"/>
              </a:xfrm>
              <a:custGeom>
                <a:avLst/>
                <a:gdLst/>
                <a:ahLst/>
                <a:cxnLst>
                  <a:cxn ang="0">
                    <a:pos x="0" y="816"/>
                  </a:cxn>
                  <a:cxn ang="0">
                    <a:pos x="0" y="0"/>
                  </a:cxn>
                  <a:cxn ang="0">
                    <a:pos x="657" y="0"/>
                  </a:cxn>
                  <a:cxn ang="0">
                    <a:pos x="657" y="816"/>
                  </a:cxn>
                  <a:cxn ang="0">
                    <a:pos x="588" y="816"/>
                  </a:cxn>
                  <a:cxn ang="0">
                    <a:pos x="588" y="81"/>
                  </a:cxn>
                  <a:cxn ang="0">
                    <a:pos x="68" y="81"/>
                  </a:cxn>
                  <a:cxn ang="0">
                    <a:pos x="68" y="816"/>
                  </a:cxn>
                  <a:cxn ang="0">
                    <a:pos x="0" y="816"/>
                  </a:cxn>
                  <a:cxn ang="0">
                    <a:pos x="0" y="816"/>
                  </a:cxn>
                  <a:cxn ang="0">
                    <a:pos x="0" y="816"/>
                  </a:cxn>
                </a:cxnLst>
                <a:rect l="0" t="0" r="r" b="b"/>
                <a:pathLst>
                  <a:path w="657" h="816">
                    <a:moveTo>
                      <a:pt x="0" y="816"/>
                    </a:moveTo>
                    <a:lnTo>
                      <a:pt x="0" y="0"/>
                    </a:lnTo>
                    <a:lnTo>
                      <a:pt x="657" y="0"/>
                    </a:lnTo>
                    <a:lnTo>
                      <a:pt x="657" y="816"/>
                    </a:lnTo>
                    <a:lnTo>
                      <a:pt x="588" y="816"/>
                    </a:lnTo>
                    <a:lnTo>
                      <a:pt x="588" y="81"/>
                    </a:lnTo>
                    <a:lnTo>
                      <a:pt x="68" y="81"/>
                    </a:lnTo>
                    <a:lnTo>
                      <a:pt x="68" y="816"/>
                    </a:lnTo>
                    <a:lnTo>
                      <a:pt x="0" y="81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 w="114300" prst="hardEdge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36" name="Freeform 18">
                <a:extLst>
                  <a:ext uri="{FF2B5EF4-FFF2-40B4-BE49-F238E27FC236}">
                    <a16:creationId xmlns:a16="http://schemas.microsoft.com/office/drawing/2014/main" id="{596F7492-8114-2540-AEDC-47D25F11133D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5270" y="8550"/>
                <a:ext cx="192" cy="5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59" y="245"/>
                  </a:cxn>
                  <a:cxn ang="0">
                    <a:pos x="499" y="245"/>
                  </a:cxn>
                  <a:cxn ang="0">
                    <a:pos x="657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657" h="245">
                    <a:moveTo>
                      <a:pt x="0" y="0"/>
                    </a:moveTo>
                    <a:lnTo>
                      <a:pt x="159" y="245"/>
                    </a:lnTo>
                    <a:lnTo>
                      <a:pt x="499" y="245"/>
                    </a:lnTo>
                    <a:lnTo>
                      <a:pt x="65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 w="114300" prst="hardEdge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37" name="Freeform 19">
                <a:extLst>
                  <a:ext uri="{FF2B5EF4-FFF2-40B4-BE49-F238E27FC236}">
                    <a16:creationId xmlns:a16="http://schemas.microsoft.com/office/drawing/2014/main" id="{3B1B37D7-1AA7-624F-B556-910387A78120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5270" y="8505"/>
                <a:ext cx="192" cy="45"/>
              </a:xfrm>
              <a:custGeom>
                <a:avLst/>
                <a:gdLst/>
                <a:ahLst/>
                <a:cxnLst>
                  <a:cxn ang="0">
                    <a:pos x="657" y="188"/>
                  </a:cxn>
                  <a:cxn ang="0">
                    <a:pos x="657" y="0"/>
                  </a:cxn>
                  <a:cxn ang="0">
                    <a:pos x="0" y="0"/>
                  </a:cxn>
                  <a:cxn ang="0">
                    <a:pos x="0" y="188"/>
                  </a:cxn>
                  <a:cxn ang="0">
                    <a:pos x="68" y="188"/>
                  </a:cxn>
                  <a:cxn ang="0">
                    <a:pos x="68" y="81"/>
                  </a:cxn>
                  <a:cxn ang="0">
                    <a:pos x="588" y="81"/>
                  </a:cxn>
                  <a:cxn ang="0">
                    <a:pos x="588" y="188"/>
                  </a:cxn>
                  <a:cxn ang="0">
                    <a:pos x="657" y="188"/>
                  </a:cxn>
                  <a:cxn ang="0">
                    <a:pos x="657" y="188"/>
                  </a:cxn>
                  <a:cxn ang="0">
                    <a:pos x="657" y="188"/>
                  </a:cxn>
                </a:cxnLst>
                <a:rect l="0" t="0" r="r" b="b"/>
                <a:pathLst>
                  <a:path w="657" h="188">
                    <a:moveTo>
                      <a:pt x="657" y="188"/>
                    </a:moveTo>
                    <a:lnTo>
                      <a:pt x="657" y="0"/>
                    </a:lnTo>
                    <a:lnTo>
                      <a:pt x="0" y="0"/>
                    </a:lnTo>
                    <a:lnTo>
                      <a:pt x="0" y="188"/>
                    </a:lnTo>
                    <a:lnTo>
                      <a:pt x="68" y="188"/>
                    </a:lnTo>
                    <a:lnTo>
                      <a:pt x="68" y="81"/>
                    </a:lnTo>
                    <a:lnTo>
                      <a:pt x="588" y="81"/>
                    </a:lnTo>
                    <a:lnTo>
                      <a:pt x="588" y="188"/>
                    </a:lnTo>
                    <a:lnTo>
                      <a:pt x="657" y="18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 w="114300" prst="hardEdge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38" name="Freeform 20">
                <a:extLst>
                  <a:ext uri="{FF2B5EF4-FFF2-40B4-BE49-F238E27FC236}">
                    <a16:creationId xmlns:a16="http://schemas.microsoft.com/office/drawing/2014/main" id="{4D27D749-2B91-2146-9B55-5B3C8B92C9FE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5284" y="8656"/>
                <a:ext cx="164" cy="1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65" y="0"/>
                  </a:cxn>
                  <a:cxn ang="0">
                    <a:pos x="565" y="80"/>
                  </a:cxn>
                  <a:cxn ang="0">
                    <a:pos x="0" y="8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565" h="80">
                    <a:moveTo>
                      <a:pt x="0" y="0"/>
                    </a:moveTo>
                    <a:lnTo>
                      <a:pt x="565" y="0"/>
                    </a:lnTo>
                    <a:lnTo>
                      <a:pt x="565" y="80"/>
                    </a:lnTo>
                    <a:lnTo>
                      <a:pt x="0" y="8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 w="114300" prst="hardEdge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39" name="Freeform 21">
                <a:extLst>
                  <a:ext uri="{FF2B5EF4-FFF2-40B4-BE49-F238E27FC236}">
                    <a16:creationId xmlns:a16="http://schemas.microsoft.com/office/drawing/2014/main" id="{DA731F50-4F3D-EE4C-8CC3-4197778DED25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5284" y="8702"/>
                <a:ext cx="164" cy="1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65" y="0"/>
                  </a:cxn>
                  <a:cxn ang="0">
                    <a:pos x="565" y="80"/>
                  </a:cxn>
                  <a:cxn ang="0">
                    <a:pos x="0" y="8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565" h="80">
                    <a:moveTo>
                      <a:pt x="0" y="0"/>
                    </a:moveTo>
                    <a:lnTo>
                      <a:pt x="565" y="0"/>
                    </a:lnTo>
                    <a:lnTo>
                      <a:pt x="565" y="80"/>
                    </a:lnTo>
                    <a:lnTo>
                      <a:pt x="0" y="8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 w="114300" prst="hardEdge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40" name="Freeform 22">
                <a:extLst>
                  <a:ext uri="{FF2B5EF4-FFF2-40B4-BE49-F238E27FC236}">
                    <a16:creationId xmlns:a16="http://schemas.microsoft.com/office/drawing/2014/main" id="{88E107DE-3E29-4042-B3A3-998936F6C7BB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5363" y="8412"/>
                <a:ext cx="13" cy="99"/>
              </a:xfrm>
              <a:custGeom>
                <a:avLst/>
                <a:gdLst/>
                <a:ahLst/>
                <a:cxnLst>
                  <a:cxn ang="0">
                    <a:pos x="0" y="406"/>
                  </a:cxn>
                  <a:cxn ang="0">
                    <a:pos x="0" y="0"/>
                  </a:cxn>
                  <a:cxn ang="0">
                    <a:pos x="45" y="0"/>
                  </a:cxn>
                  <a:cxn ang="0">
                    <a:pos x="45" y="406"/>
                  </a:cxn>
                  <a:cxn ang="0">
                    <a:pos x="0" y="406"/>
                  </a:cxn>
                  <a:cxn ang="0">
                    <a:pos x="0" y="406"/>
                  </a:cxn>
                  <a:cxn ang="0">
                    <a:pos x="0" y="406"/>
                  </a:cxn>
                </a:cxnLst>
                <a:rect l="0" t="0" r="r" b="b"/>
                <a:pathLst>
                  <a:path w="45" h="406">
                    <a:moveTo>
                      <a:pt x="0" y="406"/>
                    </a:moveTo>
                    <a:lnTo>
                      <a:pt x="0" y="0"/>
                    </a:lnTo>
                    <a:lnTo>
                      <a:pt x="45" y="0"/>
                    </a:lnTo>
                    <a:lnTo>
                      <a:pt x="45" y="406"/>
                    </a:lnTo>
                    <a:lnTo>
                      <a:pt x="0" y="40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 w="114300" prst="hardEdge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</p:grpSp>
      <p:sp>
        <p:nvSpPr>
          <p:cNvPr id="48" name="Text Box 4">
            <a:extLst>
              <a:ext uri="{FF2B5EF4-FFF2-40B4-BE49-F238E27FC236}">
                <a16:creationId xmlns:a16="http://schemas.microsoft.com/office/drawing/2014/main" id="{EBC8944B-B500-0948-B798-6F656ED188A3}"/>
              </a:ext>
            </a:extLst>
          </p:cNvPr>
          <p:cNvSpPr txBox="1">
            <a:spLocks noChangeArrowheads="1"/>
          </p:cNvSpPr>
          <p:nvPr/>
        </p:nvSpPr>
        <p:spPr bwMode="auto">
          <a:xfrm rot="19870037">
            <a:off x="226861" y="1558220"/>
            <a:ext cx="3144886" cy="46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/>
        </p:spPr>
        <p:txBody>
          <a:bodyPr anchor="ctr">
            <a:prstTxWarp prst="textNoShape">
              <a:avLst/>
            </a:prstTxWarp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>
              <a:spcBef>
                <a:spcPts val="0"/>
              </a:spcBef>
              <a:defRPr/>
            </a:pPr>
            <a:r>
              <a:rPr lang="fr-FR" sz="1800" b="1" i="1" dirty="0">
                <a:ln/>
                <a:solidFill>
                  <a:schemeClr val="accent4"/>
                </a:solidFill>
                <a:latin typeface="Calibri"/>
                <a:ea typeface="Apple Casual" charset="0"/>
                <a:cs typeface="Calibri"/>
              </a:rPr>
              <a:t> EN ESPACE AÉRIEN CONTRÔLÉ</a:t>
            </a:r>
          </a:p>
        </p:txBody>
      </p:sp>
      <p:sp>
        <p:nvSpPr>
          <p:cNvPr id="49" name="Text Box 4">
            <a:extLst>
              <a:ext uri="{FF2B5EF4-FFF2-40B4-BE49-F238E27FC236}">
                <a16:creationId xmlns:a16="http://schemas.microsoft.com/office/drawing/2014/main" id="{46B98D6D-3A18-7341-96C5-418F26A4F3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77" y="21963"/>
            <a:ext cx="9144000" cy="493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/>
        </p:spPr>
        <p:txBody>
          <a:bodyPr anchor="ctr">
            <a:prstTxWarp prst="textNoShape">
              <a:avLst/>
            </a:prstTxWarp>
          </a:bodyPr>
          <a:lstStyle/>
          <a:p>
            <a:pPr algn="ctr">
              <a:lnSpc>
                <a:spcPct val="130000"/>
              </a:lnSpc>
              <a:spcBef>
                <a:spcPct val="50000"/>
              </a:spcBef>
              <a:defRPr/>
            </a:pPr>
            <a:r>
              <a:rPr lang="fr-FR" sz="2000" b="1" cap="all" dirty="0">
                <a:solidFill>
                  <a:srgbClr val="1F497D"/>
                </a:solidFill>
                <a:latin typeface="Calibri"/>
                <a:ea typeface="Apple Casual" charset="0"/>
                <a:cs typeface="Calibri"/>
              </a:rPr>
              <a:t>DETERMINATION DU CALAGE ALTIMETRIQUE</a:t>
            </a:r>
          </a:p>
        </p:txBody>
      </p:sp>
      <p:sp>
        <p:nvSpPr>
          <p:cNvPr id="54" name="Line 53">
            <a:extLst>
              <a:ext uri="{FF2B5EF4-FFF2-40B4-BE49-F238E27FC236}">
                <a16:creationId xmlns:a16="http://schemas.microsoft.com/office/drawing/2014/main" id="{BF9E0C71-7F1C-9D4B-A3C5-CEDB5EDD949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470902" y="2975031"/>
            <a:ext cx="0" cy="1625392"/>
          </a:xfrm>
          <a:prstGeom prst="line">
            <a:avLst/>
          </a:prstGeom>
          <a:noFill/>
          <a:ln w="12700" cmpd="sng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fr-FR" dirty="0"/>
          </a:p>
        </p:txBody>
      </p:sp>
      <p:sp>
        <p:nvSpPr>
          <p:cNvPr id="55" name="Freeform 1763">
            <a:extLst>
              <a:ext uri="{FF2B5EF4-FFF2-40B4-BE49-F238E27FC236}">
                <a16:creationId xmlns:a16="http://schemas.microsoft.com/office/drawing/2014/main" id="{10C62FD3-19E0-2B42-9D5B-4473124564B8}"/>
              </a:ext>
            </a:extLst>
          </p:cNvPr>
          <p:cNvSpPr>
            <a:spLocks/>
          </p:cNvSpPr>
          <p:nvPr/>
        </p:nvSpPr>
        <p:spPr bwMode="auto">
          <a:xfrm flipH="1">
            <a:off x="481940" y="2948077"/>
            <a:ext cx="8225875" cy="1728678"/>
          </a:xfrm>
          <a:custGeom>
            <a:avLst/>
            <a:gdLst>
              <a:gd name="T0" fmla="*/ 0 w 10624"/>
              <a:gd name="T1" fmla="*/ 1400 h 1415"/>
              <a:gd name="T2" fmla="*/ 90 w 10624"/>
              <a:gd name="T3" fmla="*/ 1330 h 1415"/>
              <a:gd name="T4" fmla="*/ 175 w 10624"/>
              <a:gd name="T5" fmla="*/ 1272 h 1415"/>
              <a:gd name="T6" fmla="*/ 240 w 10624"/>
              <a:gd name="T7" fmla="*/ 1265 h 1415"/>
              <a:gd name="T8" fmla="*/ 330 w 10624"/>
              <a:gd name="T9" fmla="*/ 1260 h 1415"/>
              <a:gd name="T10" fmla="*/ 395 w 10624"/>
              <a:gd name="T11" fmla="*/ 1255 h 1415"/>
              <a:gd name="T12" fmla="*/ 485 w 10624"/>
              <a:gd name="T13" fmla="*/ 1250 h 1415"/>
              <a:gd name="T14" fmla="*/ 573 w 10624"/>
              <a:gd name="T15" fmla="*/ 1245 h 1415"/>
              <a:gd name="T16" fmla="*/ 660 w 10624"/>
              <a:gd name="T17" fmla="*/ 1240 h 1415"/>
              <a:gd name="T18" fmla="*/ 773 w 10624"/>
              <a:gd name="T19" fmla="*/ 1207 h 1415"/>
              <a:gd name="T20" fmla="*/ 833 w 10624"/>
              <a:gd name="T21" fmla="*/ 1122 h 1415"/>
              <a:gd name="T22" fmla="*/ 895 w 10624"/>
              <a:gd name="T23" fmla="*/ 1092 h 1415"/>
              <a:gd name="T24" fmla="*/ 1003 w 10624"/>
              <a:gd name="T25" fmla="*/ 1005 h 1415"/>
              <a:gd name="T26" fmla="*/ 1068 w 10624"/>
              <a:gd name="T27" fmla="*/ 947 h 1415"/>
              <a:gd name="T28" fmla="*/ 1155 w 10624"/>
              <a:gd name="T29" fmla="*/ 885 h 1415"/>
              <a:gd name="T30" fmla="*/ 1220 w 10624"/>
              <a:gd name="T31" fmla="*/ 827 h 1415"/>
              <a:gd name="T32" fmla="*/ 1305 w 10624"/>
              <a:gd name="T33" fmla="*/ 742 h 1415"/>
              <a:gd name="T34" fmla="*/ 1388 w 10624"/>
              <a:gd name="T35" fmla="*/ 627 h 1415"/>
              <a:gd name="T36" fmla="*/ 1493 w 10624"/>
              <a:gd name="T37" fmla="*/ 542 h 1415"/>
              <a:gd name="T38" fmla="*/ 1553 w 10624"/>
              <a:gd name="T39" fmla="*/ 455 h 1415"/>
              <a:gd name="T40" fmla="*/ 1640 w 10624"/>
              <a:gd name="T41" fmla="*/ 395 h 1415"/>
              <a:gd name="T42" fmla="*/ 1705 w 10624"/>
              <a:gd name="T43" fmla="*/ 312 h 1415"/>
              <a:gd name="T44" fmla="*/ 1790 w 10624"/>
              <a:gd name="T45" fmla="*/ 247 h 1415"/>
              <a:gd name="T46" fmla="*/ 1878 w 10624"/>
              <a:gd name="T47" fmla="*/ 192 h 1415"/>
              <a:gd name="T48" fmla="*/ 1960 w 10624"/>
              <a:gd name="T49" fmla="*/ 130 h 1415"/>
              <a:gd name="T50" fmla="*/ 2073 w 10624"/>
              <a:gd name="T51" fmla="*/ 127 h 1415"/>
              <a:gd name="T52" fmla="*/ 2158 w 10624"/>
              <a:gd name="T53" fmla="*/ 65 h 1415"/>
              <a:gd name="T54" fmla="*/ 2243 w 10624"/>
              <a:gd name="T55" fmla="*/ 7 h 1415"/>
              <a:gd name="T56" fmla="*/ 2330 w 10624"/>
              <a:gd name="T57" fmla="*/ 0 h 1415"/>
              <a:gd name="T58" fmla="*/ 2423 w 10624"/>
              <a:gd name="T59" fmla="*/ 47 h 1415"/>
              <a:gd name="T60" fmla="*/ 2493 w 10624"/>
              <a:gd name="T61" fmla="*/ 97 h 1415"/>
              <a:gd name="T62" fmla="*/ 2560 w 10624"/>
              <a:gd name="T63" fmla="*/ 177 h 1415"/>
              <a:gd name="T64" fmla="*/ 2630 w 10624"/>
              <a:gd name="T65" fmla="*/ 275 h 1415"/>
              <a:gd name="T66" fmla="*/ 2698 w 10624"/>
              <a:gd name="T67" fmla="*/ 355 h 1415"/>
              <a:gd name="T68" fmla="*/ 2788 w 10624"/>
              <a:gd name="T69" fmla="*/ 432 h 1415"/>
              <a:gd name="T70" fmla="*/ 2905 w 10624"/>
              <a:gd name="T71" fmla="*/ 507 h 1415"/>
              <a:gd name="T72" fmla="*/ 2995 w 10624"/>
              <a:gd name="T73" fmla="*/ 550 h 1415"/>
              <a:gd name="T74" fmla="*/ 3065 w 10624"/>
              <a:gd name="T75" fmla="*/ 572 h 1415"/>
              <a:gd name="T76" fmla="*/ 3173 w 10624"/>
              <a:gd name="T77" fmla="*/ 592 h 1415"/>
              <a:gd name="T78" fmla="*/ 3238 w 10624"/>
              <a:gd name="T79" fmla="*/ 587 h 1415"/>
              <a:gd name="T80" fmla="*/ 3305 w 10624"/>
              <a:gd name="T81" fmla="*/ 582 h 1415"/>
              <a:gd name="T82" fmla="*/ 3395 w 10624"/>
              <a:gd name="T83" fmla="*/ 580 h 1415"/>
              <a:gd name="T84" fmla="*/ 3508 w 10624"/>
              <a:gd name="T85" fmla="*/ 652 h 1415"/>
              <a:gd name="T86" fmla="*/ 3600 w 10624"/>
              <a:gd name="T87" fmla="*/ 702 h 1415"/>
              <a:gd name="T88" fmla="*/ 3693 w 10624"/>
              <a:gd name="T89" fmla="*/ 777 h 1415"/>
              <a:gd name="T90" fmla="*/ 3740 w 10624"/>
              <a:gd name="T91" fmla="*/ 857 h 1415"/>
              <a:gd name="T92" fmla="*/ 3850 w 10624"/>
              <a:gd name="T93" fmla="*/ 925 h 1415"/>
              <a:gd name="T94" fmla="*/ 3923 w 10624"/>
              <a:gd name="T95" fmla="*/ 980 h 1415"/>
              <a:gd name="T96" fmla="*/ 4035 w 10624"/>
              <a:gd name="T97" fmla="*/ 1055 h 1415"/>
              <a:gd name="T98" fmla="*/ 4100 w 10624"/>
              <a:gd name="T99" fmla="*/ 1075 h 1415"/>
              <a:gd name="T100" fmla="*/ 4170 w 10624"/>
              <a:gd name="T101" fmla="*/ 1100 h 1415"/>
              <a:gd name="T102" fmla="*/ 4258 w 10624"/>
              <a:gd name="T103" fmla="*/ 1145 h 1415"/>
              <a:gd name="T104" fmla="*/ 4348 w 10624"/>
              <a:gd name="T105" fmla="*/ 1192 h 1415"/>
              <a:gd name="T106" fmla="*/ 4438 w 10624"/>
              <a:gd name="T107" fmla="*/ 1242 h 1415"/>
              <a:gd name="T108" fmla="*/ 4528 w 10624"/>
              <a:gd name="T109" fmla="*/ 1262 h 1415"/>
              <a:gd name="T110" fmla="*/ 4598 w 10624"/>
              <a:gd name="T111" fmla="*/ 1260 h 1415"/>
              <a:gd name="T112" fmla="*/ 4685 w 10624"/>
              <a:gd name="T113" fmla="*/ 1252 h 1415"/>
              <a:gd name="T114" fmla="*/ 4773 w 10624"/>
              <a:gd name="T115" fmla="*/ 1247 h 1415"/>
              <a:gd name="T116" fmla="*/ 4858 w 10624"/>
              <a:gd name="T117" fmla="*/ 1190 h 1415"/>
              <a:gd name="T118" fmla="*/ 4943 w 10624"/>
              <a:gd name="T119" fmla="*/ 1152 h 1415"/>
              <a:gd name="T120" fmla="*/ 10624 w 10624"/>
              <a:gd name="T121" fmla="*/ 1280 h 1415"/>
              <a:gd name="T122" fmla="*/ 10609 w 10624"/>
              <a:gd name="T123" fmla="*/ 1415 h 1415"/>
              <a:gd name="connsiteX0" fmla="*/ 0 w 10000"/>
              <a:gd name="connsiteY0" fmla="*/ 9894 h 10000"/>
              <a:gd name="connsiteX1" fmla="*/ 85 w 10000"/>
              <a:gd name="connsiteY1" fmla="*/ 9399 h 10000"/>
              <a:gd name="connsiteX2" fmla="*/ 165 w 10000"/>
              <a:gd name="connsiteY2" fmla="*/ 8989 h 10000"/>
              <a:gd name="connsiteX3" fmla="*/ 226 w 10000"/>
              <a:gd name="connsiteY3" fmla="*/ 8940 h 10000"/>
              <a:gd name="connsiteX4" fmla="*/ 311 w 10000"/>
              <a:gd name="connsiteY4" fmla="*/ 8905 h 10000"/>
              <a:gd name="connsiteX5" fmla="*/ 372 w 10000"/>
              <a:gd name="connsiteY5" fmla="*/ 8869 h 10000"/>
              <a:gd name="connsiteX6" fmla="*/ 457 w 10000"/>
              <a:gd name="connsiteY6" fmla="*/ 8834 h 10000"/>
              <a:gd name="connsiteX7" fmla="*/ 539 w 10000"/>
              <a:gd name="connsiteY7" fmla="*/ 8799 h 10000"/>
              <a:gd name="connsiteX8" fmla="*/ 621 w 10000"/>
              <a:gd name="connsiteY8" fmla="*/ 8763 h 10000"/>
              <a:gd name="connsiteX9" fmla="*/ 728 w 10000"/>
              <a:gd name="connsiteY9" fmla="*/ 8530 h 10000"/>
              <a:gd name="connsiteX10" fmla="*/ 784 w 10000"/>
              <a:gd name="connsiteY10" fmla="*/ 7929 h 10000"/>
              <a:gd name="connsiteX11" fmla="*/ 842 w 10000"/>
              <a:gd name="connsiteY11" fmla="*/ 7717 h 10000"/>
              <a:gd name="connsiteX12" fmla="*/ 944 w 10000"/>
              <a:gd name="connsiteY12" fmla="*/ 7102 h 10000"/>
              <a:gd name="connsiteX13" fmla="*/ 1005 w 10000"/>
              <a:gd name="connsiteY13" fmla="*/ 6693 h 10000"/>
              <a:gd name="connsiteX14" fmla="*/ 1087 w 10000"/>
              <a:gd name="connsiteY14" fmla="*/ 6254 h 10000"/>
              <a:gd name="connsiteX15" fmla="*/ 1148 w 10000"/>
              <a:gd name="connsiteY15" fmla="*/ 5845 h 10000"/>
              <a:gd name="connsiteX16" fmla="*/ 1228 w 10000"/>
              <a:gd name="connsiteY16" fmla="*/ 5244 h 10000"/>
              <a:gd name="connsiteX17" fmla="*/ 1306 w 10000"/>
              <a:gd name="connsiteY17" fmla="*/ 4431 h 10000"/>
              <a:gd name="connsiteX18" fmla="*/ 1405 w 10000"/>
              <a:gd name="connsiteY18" fmla="*/ 3830 h 10000"/>
              <a:gd name="connsiteX19" fmla="*/ 1462 w 10000"/>
              <a:gd name="connsiteY19" fmla="*/ 3216 h 10000"/>
              <a:gd name="connsiteX20" fmla="*/ 1544 w 10000"/>
              <a:gd name="connsiteY20" fmla="*/ 2792 h 10000"/>
              <a:gd name="connsiteX21" fmla="*/ 1605 w 10000"/>
              <a:gd name="connsiteY21" fmla="*/ 2205 h 10000"/>
              <a:gd name="connsiteX22" fmla="*/ 1685 w 10000"/>
              <a:gd name="connsiteY22" fmla="*/ 1746 h 10000"/>
              <a:gd name="connsiteX23" fmla="*/ 1768 w 10000"/>
              <a:gd name="connsiteY23" fmla="*/ 1357 h 10000"/>
              <a:gd name="connsiteX24" fmla="*/ 1845 w 10000"/>
              <a:gd name="connsiteY24" fmla="*/ 919 h 10000"/>
              <a:gd name="connsiteX25" fmla="*/ 1951 w 10000"/>
              <a:gd name="connsiteY25" fmla="*/ 898 h 10000"/>
              <a:gd name="connsiteX26" fmla="*/ 2031 w 10000"/>
              <a:gd name="connsiteY26" fmla="*/ 459 h 10000"/>
              <a:gd name="connsiteX27" fmla="*/ 2111 w 10000"/>
              <a:gd name="connsiteY27" fmla="*/ 49 h 10000"/>
              <a:gd name="connsiteX28" fmla="*/ 2193 w 10000"/>
              <a:gd name="connsiteY28" fmla="*/ 0 h 10000"/>
              <a:gd name="connsiteX29" fmla="*/ 2281 w 10000"/>
              <a:gd name="connsiteY29" fmla="*/ 332 h 10000"/>
              <a:gd name="connsiteX30" fmla="*/ 2347 w 10000"/>
              <a:gd name="connsiteY30" fmla="*/ 686 h 10000"/>
              <a:gd name="connsiteX31" fmla="*/ 2410 w 10000"/>
              <a:gd name="connsiteY31" fmla="*/ 1251 h 10000"/>
              <a:gd name="connsiteX32" fmla="*/ 2476 w 10000"/>
              <a:gd name="connsiteY32" fmla="*/ 1943 h 10000"/>
              <a:gd name="connsiteX33" fmla="*/ 2540 w 10000"/>
              <a:gd name="connsiteY33" fmla="*/ 2509 h 10000"/>
              <a:gd name="connsiteX34" fmla="*/ 2624 w 10000"/>
              <a:gd name="connsiteY34" fmla="*/ 3053 h 10000"/>
              <a:gd name="connsiteX35" fmla="*/ 2734 w 10000"/>
              <a:gd name="connsiteY35" fmla="*/ 3583 h 10000"/>
              <a:gd name="connsiteX36" fmla="*/ 2819 w 10000"/>
              <a:gd name="connsiteY36" fmla="*/ 3887 h 10000"/>
              <a:gd name="connsiteX37" fmla="*/ 2885 w 10000"/>
              <a:gd name="connsiteY37" fmla="*/ 4042 h 10000"/>
              <a:gd name="connsiteX38" fmla="*/ 2987 w 10000"/>
              <a:gd name="connsiteY38" fmla="*/ 4184 h 10000"/>
              <a:gd name="connsiteX39" fmla="*/ 3048 w 10000"/>
              <a:gd name="connsiteY39" fmla="*/ 4148 h 10000"/>
              <a:gd name="connsiteX40" fmla="*/ 3111 w 10000"/>
              <a:gd name="connsiteY40" fmla="*/ 4113 h 10000"/>
              <a:gd name="connsiteX41" fmla="*/ 3196 w 10000"/>
              <a:gd name="connsiteY41" fmla="*/ 4099 h 10000"/>
              <a:gd name="connsiteX42" fmla="*/ 3302 w 10000"/>
              <a:gd name="connsiteY42" fmla="*/ 4608 h 10000"/>
              <a:gd name="connsiteX43" fmla="*/ 3389 w 10000"/>
              <a:gd name="connsiteY43" fmla="*/ 4961 h 10000"/>
              <a:gd name="connsiteX44" fmla="*/ 3476 w 10000"/>
              <a:gd name="connsiteY44" fmla="*/ 5491 h 10000"/>
              <a:gd name="connsiteX45" fmla="*/ 3520 w 10000"/>
              <a:gd name="connsiteY45" fmla="*/ 6057 h 10000"/>
              <a:gd name="connsiteX46" fmla="*/ 3624 w 10000"/>
              <a:gd name="connsiteY46" fmla="*/ 6537 h 10000"/>
              <a:gd name="connsiteX47" fmla="*/ 3693 w 10000"/>
              <a:gd name="connsiteY47" fmla="*/ 6926 h 10000"/>
              <a:gd name="connsiteX48" fmla="*/ 3798 w 10000"/>
              <a:gd name="connsiteY48" fmla="*/ 7456 h 10000"/>
              <a:gd name="connsiteX49" fmla="*/ 3859 w 10000"/>
              <a:gd name="connsiteY49" fmla="*/ 7597 h 10000"/>
              <a:gd name="connsiteX50" fmla="*/ 3925 w 10000"/>
              <a:gd name="connsiteY50" fmla="*/ 7774 h 10000"/>
              <a:gd name="connsiteX51" fmla="*/ 4008 w 10000"/>
              <a:gd name="connsiteY51" fmla="*/ 8092 h 10000"/>
              <a:gd name="connsiteX52" fmla="*/ 4093 w 10000"/>
              <a:gd name="connsiteY52" fmla="*/ 8424 h 10000"/>
              <a:gd name="connsiteX53" fmla="*/ 4177 w 10000"/>
              <a:gd name="connsiteY53" fmla="*/ 8777 h 10000"/>
              <a:gd name="connsiteX54" fmla="*/ 4262 w 10000"/>
              <a:gd name="connsiteY54" fmla="*/ 8919 h 10000"/>
              <a:gd name="connsiteX55" fmla="*/ 4328 w 10000"/>
              <a:gd name="connsiteY55" fmla="*/ 8905 h 10000"/>
              <a:gd name="connsiteX56" fmla="*/ 4410 w 10000"/>
              <a:gd name="connsiteY56" fmla="*/ 8848 h 10000"/>
              <a:gd name="connsiteX57" fmla="*/ 4493 w 10000"/>
              <a:gd name="connsiteY57" fmla="*/ 8813 h 10000"/>
              <a:gd name="connsiteX58" fmla="*/ 4573 w 10000"/>
              <a:gd name="connsiteY58" fmla="*/ 8410 h 10000"/>
              <a:gd name="connsiteX59" fmla="*/ 5204 w 10000"/>
              <a:gd name="connsiteY59" fmla="*/ 7874 h 10000"/>
              <a:gd name="connsiteX60" fmla="*/ 10000 w 10000"/>
              <a:gd name="connsiteY60" fmla="*/ 9046 h 10000"/>
              <a:gd name="connsiteX61" fmla="*/ 9986 w 10000"/>
              <a:gd name="connsiteY61" fmla="*/ 10000 h 10000"/>
              <a:gd name="connsiteX0" fmla="*/ 0 w 10000"/>
              <a:gd name="connsiteY0" fmla="*/ 9894 h 10000"/>
              <a:gd name="connsiteX1" fmla="*/ 85 w 10000"/>
              <a:gd name="connsiteY1" fmla="*/ 9399 h 10000"/>
              <a:gd name="connsiteX2" fmla="*/ 165 w 10000"/>
              <a:gd name="connsiteY2" fmla="*/ 8989 h 10000"/>
              <a:gd name="connsiteX3" fmla="*/ 226 w 10000"/>
              <a:gd name="connsiteY3" fmla="*/ 8940 h 10000"/>
              <a:gd name="connsiteX4" fmla="*/ 311 w 10000"/>
              <a:gd name="connsiteY4" fmla="*/ 8905 h 10000"/>
              <a:gd name="connsiteX5" fmla="*/ 372 w 10000"/>
              <a:gd name="connsiteY5" fmla="*/ 8869 h 10000"/>
              <a:gd name="connsiteX6" fmla="*/ 457 w 10000"/>
              <a:gd name="connsiteY6" fmla="*/ 8834 h 10000"/>
              <a:gd name="connsiteX7" fmla="*/ 539 w 10000"/>
              <a:gd name="connsiteY7" fmla="*/ 8799 h 10000"/>
              <a:gd name="connsiteX8" fmla="*/ 621 w 10000"/>
              <a:gd name="connsiteY8" fmla="*/ 8763 h 10000"/>
              <a:gd name="connsiteX9" fmla="*/ 728 w 10000"/>
              <a:gd name="connsiteY9" fmla="*/ 8530 h 10000"/>
              <a:gd name="connsiteX10" fmla="*/ 784 w 10000"/>
              <a:gd name="connsiteY10" fmla="*/ 7929 h 10000"/>
              <a:gd name="connsiteX11" fmla="*/ 842 w 10000"/>
              <a:gd name="connsiteY11" fmla="*/ 7717 h 10000"/>
              <a:gd name="connsiteX12" fmla="*/ 944 w 10000"/>
              <a:gd name="connsiteY12" fmla="*/ 7102 h 10000"/>
              <a:gd name="connsiteX13" fmla="*/ 1005 w 10000"/>
              <a:gd name="connsiteY13" fmla="*/ 6693 h 10000"/>
              <a:gd name="connsiteX14" fmla="*/ 1087 w 10000"/>
              <a:gd name="connsiteY14" fmla="*/ 6254 h 10000"/>
              <a:gd name="connsiteX15" fmla="*/ 1148 w 10000"/>
              <a:gd name="connsiteY15" fmla="*/ 5845 h 10000"/>
              <a:gd name="connsiteX16" fmla="*/ 1228 w 10000"/>
              <a:gd name="connsiteY16" fmla="*/ 5244 h 10000"/>
              <a:gd name="connsiteX17" fmla="*/ 1306 w 10000"/>
              <a:gd name="connsiteY17" fmla="*/ 4431 h 10000"/>
              <a:gd name="connsiteX18" fmla="*/ 1405 w 10000"/>
              <a:gd name="connsiteY18" fmla="*/ 3830 h 10000"/>
              <a:gd name="connsiteX19" fmla="*/ 1462 w 10000"/>
              <a:gd name="connsiteY19" fmla="*/ 3216 h 10000"/>
              <a:gd name="connsiteX20" fmla="*/ 1544 w 10000"/>
              <a:gd name="connsiteY20" fmla="*/ 2792 h 10000"/>
              <a:gd name="connsiteX21" fmla="*/ 1605 w 10000"/>
              <a:gd name="connsiteY21" fmla="*/ 2205 h 10000"/>
              <a:gd name="connsiteX22" fmla="*/ 1685 w 10000"/>
              <a:gd name="connsiteY22" fmla="*/ 1746 h 10000"/>
              <a:gd name="connsiteX23" fmla="*/ 1768 w 10000"/>
              <a:gd name="connsiteY23" fmla="*/ 1357 h 10000"/>
              <a:gd name="connsiteX24" fmla="*/ 1845 w 10000"/>
              <a:gd name="connsiteY24" fmla="*/ 919 h 10000"/>
              <a:gd name="connsiteX25" fmla="*/ 1951 w 10000"/>
              <a:gd name="connsiteY25" fmla="*/ 898 h 10000"/>
              <a:gd name="connsiteX26" fmla="*/ 2031 w 10000"/>
              <a:gd name="connsiteY26" fmla="*/ 459 h 10000"/>
              <a:gd name="connsiteX27" fmla="*/ 2111 w 10000"/>
              <a:gd name="connsiteY27" fmla="*/ 49 h 10000"/>
              <a:gd name="connsiteX28" fmla="*/ 2193 w 10000"/>
              <a:gd name="connsiteY28" fmla="*/ 0 h 10000"/>
              <a:gd name="connsiteX29" fmla="*/ 2281 w 10000"/>
              <a:gd name="connsiteY29" fmla="*/ 332 h 10000"/>
              <a:gd name="connsiteX30" fmla="*/ 2347 w 10000"/>
              <a:gd name="connsiteY30" fmla="*/ 686 h 10000"/>
              <a:gd name="connsiteX31" fmla="*/ 2410 w 10000"/>
              <a:gd name="connsiteY31" fmla="*/ 1251 h 10000"/>
              <a:gd name="connsiteX32" fmla="*/ 2476 w 10000"/>
              <a:gd name="connsiteY32" fmla="*/ 1943 h 10000"/>
              <a:gd name="connsiteX33" fmla="*/ 2540 w 10000"/>
              <a:gd name="connsiteY33" fmla="*/ 2509 h 10000"/>
              <a:gd name="connsiteX34" fmla="*/ 2624 w 10000"/>
              <a:gd name="connsiteY34" fmla="*/ 3053 h 10000"/>
              <a:gd name="connsiteX35" fmla="*/ 2734 w 10000"/>
              <a:gd name="connsiteY35" fmla="*/ 3583 h 10000"/>
              <a:gd name="connsiteX36" fmla="*/ 2819 w 10000"/>
              <a:gd name="connsiteY36" fmla="*/ 3887 h 10000"/>
              <a:gd name="connsiteX37" fmla="*/ 2885 w 10000"/>
              <a:gd name="connsiteY37" fmla="*/ 4042 h 10000"/>
              <a:gd name="connsiteX38" fmla="*/ 2987 w 10000"/>
              <a:gd name="connsiteY38" fmla="*/ 4184 h 10000"/>
              <a:gd name="connsiteX39" fmla="*/ 3048 w 10000"/>
              <a:gd name="connsiteY39" fmla="*/ 4148 h 10000"/>
              <a:gd name="connsiteX40" fmla="*/ 3111 w 10000"/>
              <a:gd name="connsiteY40" fmla="*/ 4113 h 10000"/>
              <a:gd name="connsiteX41" fmla="*/ 3196 w 10000"/>
              <a:gd name="connsiteY41" fmla="*/ 4099 h 10000"/>
              <a:gd name="connsiteX42" fmla="*/ 3302 w 10000"/>
              <a:gd name="connsiteY42" fmla="*/ 4608 h 10000"/>
              <a:gd name="connsiteX43" fmla="*/ 3389 w 10000"/>
              <a:gd name="connsiteY43" fmla="*/ 4961 h 10000"/>
              <a:gd name="connsiteX44" fmla="*/ 3476 w 10000"/>
              <a:gd name="connsiteY44" fmla="*/ 5491 h 10000"/>
              <a:gd name="connsiteX45" fmla="*/ 3520 w 10000"/>
              <a:gd name="connsiteY45" fmla="*/ 6057 h 10000"/>
              <a:gd name="connsiteX46" fmla="*/ 3624 w 10000"/>
              <a:gd name="connsiteY46" fmla="*/ 6537 h 10000"/>
              <a:gd name="connsiteX47" fmla="*/ 3693 w 10000"/>
              <a:gd name="connsiteY47" fmla="*/ 6926 h 10000"/>
              <a:gd name="connsiteX48" fmla="*/ 3798 w 10000"/>
              <a:gd name="connsiteY48" fmla="*/ 7456 h 10000"/>
              <a:gd name="connsiteX49" fmla="*/ 3859 w 10000"/>
              <a:gd name="connsiteY49" fmla="*/ 7597 h 10000"/>
              <a:gd name="connsiteX50" fmla="*/ 3925 w 10000"/>
              <a:gd name="connsiteY50" fmla="*/ 7774 h 10000"/>
              <a:gd name="connsiteX51" fmla="*/ 4008 w 10000"/>
              <a:gd name="connsiteY51" fmla="*/ 8092 h 10000"/>
              <a:gd name="connsiteX52" fmla="*/ 4093 w 10000"/>
              <a:gd name="connsiteY52" fmla="*/ 8424 h 10000"/>
              <a:gd name="connsiteX53" fmla="*/ 4177 w 10000"/>
              <a:gd name="connsiteY53" fmla="*/ 8777 h 10000"/>
              <a:gd name="connsiteX54" fmla="*/ 4262 w 10000"/>
              <a:gd name="connsiteY54" fmla="*/ 8919 h 10000"/>
              <a:gd name="connsiteX55" fmla="*/ 4328 w 10000"/>
              <a:gd name="connsiteY55" fmla="*/ 8905 h 10000"/>
              <a:gd name="connsiteX56" fmla="*/ 4410 w 10000"/>
              <a:gd name="connsiteY56" fmla="*/ 8848 h 10000"/>
              <a:gd name="connsiteX57" fmla="*/ 4493 w 10000"/>
              <a:gd name="connsiteY57" fmla="*/ 8813 h 10000"/>
              <a:gd name="connsiteX58" fmla="*/ 4573 w 10000"/>
              <a:gd name="connsiteY58" fmla="*/ 8410 h 10000"/>
              <a:gd name="connsiteX59" fmla="*/ 5204 w 10000"/>
              <a:gd name="connsiteY59" fmla="*/ 7874 h 10000"/>
              <a:gd name="connsiteX60" fmla="*/ 10000 w 10000"/>
              <a:gd name="connsiteY60" fmla="*/ 9046 h 10000"/>
              <a:gd name="connsiteX61" fmla="*/ 9986 w 10000"/>
              <a:gd name="connsiteY61" fmla="*/ 10000 h 10000"/>
              <a:gd name="connsiteX0" fmla="*/ 0 w 10000"/>
              <a:gd name="connsiteY0" fmla="*/ 9894 h 10000"/>
              <a:gd name="connsiteX1" fmla="*/ 85 w 10000"/>
              <a:gd name="connsiteY1" fmla="*/ 9399 h 10000"/>
              <a:gd name="connsiteX2" fmla="*/ 165 w 10000"/>
              <a:gd name="connsiteY2" fmla="*/ 8989 h 10000"/>
              <a:gd name="connsiteX3" fmla="*/ 226 w 10000"/>
              <a:gd name="connsiteY3" fmla="*/ 8940 h 10000"/>
              <a:gd name="connsiteX4" fmla="*/ 311 w 10000"/>
              <a:gd name="connsiteY4" fmla="*/ 8905 h 10000"/>
              <a:gd name="connsiteX5" fmla="*/ 372 w 10000"/>
              <a:gd name="connsiteY5" fmla="*/ 8869 h 10000"/>
              <a:gd name="connsiteX6" fmla="*/ 457 w 10000"/>
              <a:gd name="connsiteY6" fmla="*/ 8834 h 10000"/>
              <a:gd name="connsiteX7" fmla="*/ 539 w 10000"/>
              <a:gd name="connsiteY7" fmla="*/ 8799 h 10000"/>
              <a:gd name="connsiteX8" fmla="*/ 621 w 10000"/>
              <a:gd name="connsiteY8" fmla="*/ 8763 h 10000"/>
              <a:gd name="connsiteX9" fmla="*/ 728 w 10000"/>
              <a:gd name="connsiteY9" fmla="*/ 8530 h 10000"/>
              <a:gd name="connsiteX10" fmla="*/ 784 w 10000"/>
              <a:gd name="connsiteY10" fmla="*/ 7929 h 10000"/>
              <a:gd name="connsiteX11" fmla="*/ 842 w 10000"/>
              <a:gd name="connsiteY11" fmla="*/ 7717 h 10000"/>
              <a:gd name="connsiteX12" fmla="*/ 944 w 10000"/>
              <a:gd name="connsiteY12" fmla="*/ 7102 h 10000"/>
              <a:gd name="connsiteX13" fmla="*/ 1005 w 10000"/>
              <a:gd name="connsiteY13" fmla="*/ 6693 h 10000"/>
              <a:gd name="connsiteX14" fmla="*/ 1087 w 10000"/>
              <a:gd name="connsiteY14" fmla="*/ 6254 h 10000"/>
              <a:gd name="connsiteX15" fmla="*/ 1148 w 10000"/>
              <a:gd name="connsiteY15" fmla="*/ 5845 h 10000"/>
              <a:gd name="connsiteX16" fmla="*/ 1228 w 10000"/>
              <a:gd name="connsiteY16" fmla="*/ 5244 h 10000"/>
              <a:gd name="connsiteX17" fmla="*/ 1306 w 10000"/>
              <a:gd name="connsiteY17" fmla="*/ 4431 h 10000"/>
              <a:gd name="connsiteX18" fmla="*/ 1405 w 10000"/>
              <a:gd name="connsiteY18" fmla="*/ 3830 h 10000"/>
              <a:gd name="connsiteX19" fmla="*/ 1462 w 10000"/>
              <a:gd name="connsiteY19" fmla="*/ 3216 h 10000"/>
              <a:gd name="connsiteX20" fmla="*/ 1544 w 10000"/>
              <a:gd name="connsiteY20" fmla="*/ 2792 h 10000"/>
              <a:gd name="connsiteX21" fmla="*/ 1605 w 10000"/>
              <a:gd name="connsiteY21" fmla="*/ 2205 h 10000"/>
              <a:gd name="connsiteX22" fmla="*/ 1685 w 10000"/>
              <a:gd name="connsiteY22" fmla="*/ 1746 h 10000"/>
              <a:gd name="connsiteX23" fmla="*/ 1768 w 10000"/>
              <a:gd name="connsiteY23" fmla="*/ 1357 h 10000"/>
              <a:gd name="connsiteX24" fmla="*/ 1845 w 10000"/>
              <a:gd name="connsiteY24" fmla="*/ 919 h 10000"/>
              <a:gd name="connsiteX25" fmla="*/ 1951 w 10000"/>
              <a:gd name="connsiteY25" fmla="*/ 898 h 10000"/>
              <a:gd name="connsiteX26" fmla="*/ 2031 w 10000"/>
              <a:gd name="connsiteY26" fmla="*/ 459 h 10000"/>
              <a:gd name="connsiteX27" fmla="*/ 2111 w 10000"/>
              <a:gd name="connsiteY27" fmla="*/ 49 h 10000"/>
              <a:gd name="connsiteX28" fmla="*/ 2193 w 10000"/>
              <a:gd name="connsiteY28" fmla="*/ 0 h 10000"/>
              <a:gd name="connsiteX29" fmla="*/ 2281 w 10000"/>
              <a:gd name="connsiteY29" fmla="*/ 332 h 10000"/>
              <a:gd name="connsiteX30" fmla="*/ 2347 w 10000"/>
              <a:gd name="connsiteY30" fmla="*/ 686 h 10000"/>
              <a:gd name="connsiteX31" fmla="*/ 2410 w 10000"/>
              <a:gd name="connsiteY31" fmla="*/ 1251 h 10000"/>
              <a:gd name="connsiteX32" fmla="*/ 2476 w 10000"/>
              <a:gd name="connsiteY32" fmla="*/ 1943 h 10000"/>
              <a:gd name="connsiteX33" fmla="*/ 2540 w 10000"/>
              <a:gd name="connsiteY33" fmla="*/ 2509 h 10000"/>
              <a:gd name="connsiteX34" fmla="*/ 2624 w 10000"/>
              <a:gd name="connsiteY34" fmla="*/ 3053 h 10000"/>
              <a:gd name="connsiteX35" fmla="*/ 2734 w 10000"/>
              <a:gd name="connsiteY35" fmla="*/ 3583 h 10000"/>
              <a:gd name="connsiteX36" fmla="*/ 2819 w 10000"/>
              <a:gd name="connsiteY36" fmla="*/ 3887 h 10000"/>
              <a:gd name="connsiteX37" fmla="*/ 2885 w 10000"/>
              <a:gd name="connsiteY37" fmla="*/ 4042 h 10000"/>
              <a:gd name="connsiteX38" fmla="*/ 2987 w 10000"/>
              <a:gd name="connsiteY38" fmla="*/ 4184 h 10000"/>
              <a:gd name="connsiteX39" fmla="*/ 3048 w 10000"/>
              <a:gd name="connsiteY39" fmla="*/ 4148 h 10000"/>
              <a:gd name="connsiteX40" fmla="*/ 3111 w 10000"/>
              <a:gd name="connsiteY40" fmla="*/ 4113 h 10000"/>
              <a:gd name="connsiteX41" fmla="*/ 3196 w 10000"/>
              <a:gd name="connsiteY41" fmla="*/ 4099 h 10000"/>
              <a:gd name="connsiteX42" fmla="*/ 3302 w 10000"/>
              <a:gd name="connsiteY42" fmla="*/ 4608 h 10000"/>
              <a:gd name="connsiteX43" fmla="*/ 3389 w 10000"/>
              <a:gd name="connsiteY43" fmla="*/ 4961 h 10000"/>
              <a:gd name="connsiteX44" fmla="*/ 3476 w 10000"/>
              <a:gd name="connsiteY44" fmla="*/ 5491 h 10000"/>
              <a:gd name="connsiteX45" fmla="*/ 3520 w 10000"/>
              <a:gd name="connsiteY45" fmla="*/ 6057 h 10000"/>
              <a:gd name="connsiteX46" fmla="*/ 3624 w 10000"/>
              <a:gd name="connsiteY46" fmla="*/ 6537 h 10000"/>
              <a:gd name="connsiteX47" fmla="*/ 3693 w 10000"/>
              <a:gd name="connsiteY47" fmla="*/ 6926 h 10000"/>
              <a:gd name="connsiteX48" fmla="*/ 3798 w 10000"/>
              <a:gd name="connsiteY48" fmla="*/ 7456 h 10000"/>
              <a:gd name="connsiteX49" fmla="*/ 3859 w 10000"/>
              <a:gd name="connsiteY49" fmla="*/ 7597 h 10000"/>
              <a:gd name="connsiteX50" fmla="*/ 3925 w 10000"/>
              <a:gd name="connsiteY50" fmla="*/ 7774 h 10000"/>
              <a:gd name="connsiteX51" fmla="*/ 4008 w 10000"/>
              <a:gd name="connsiteY51" fmla="*/ 8092 h 10000"/>
              <a:gd name="connsiteX52" fmla="*/ 4093 w 10000"/>
              <a:gd name="connsiteY52" fmla="*/ 8424 h 10000"/>
              <a:gd name="connsiteX53" fmla="*/ 4177 w 10000"/>
              <a:gd name="connsiteY53" fmla="*/ 8777 h 10000"/>
              <a:gd name="connsiteX54" fmla="*/ 4262 w 10000"/>
              <a:gd name="connsiteY54" fmla="*/ 8919 h 10000"/>
              <a:gd name="connsiteX55" fmla="*/ 4328 w 10000"/>
              <a:gd name="connsiteY55" fmla="*/ 8905 h 10000"/>
              <a:gd name="connsiteX56" fmla="*/ 4410 w 10000"/>
              <a:gd name="connsiteY56" fmla="*/ 8848 h 10000"/>
              <a:gd name="connsiteX57" fmla="*/ 4493 w 10000"/>
              <a:gd name="connsiteY57" fmla="*/ 8813 h 10000"/>
              <a:gd name="connsiteX58" fmla="*/ 4573 w 10000"/>
              <a:gd name="connsiteY58" fmla="*/ 8410 h 10000"/>
              <a:gd name="connsiteX59" fmla="*/ 5204 w 10000"/>
              <a:gd name="connsiteY59" fmla="*/ 7874 h 10000"/>
              <a:gd name="connsiteX60" fmla="*/ 10000 w 10000"/>
              <a:gd name="connsiteY60" fmla="*/ 9046 h 10000"/>
              <a:gd name="connsiteX61" fmla="*/ 9986 w 10000"/>
              <a:gd name="connsiteY61" fmla="*/ 10000 h 10000"/>
              <a:gd name="connsiteX0" fmla="*/ 0 w 10000"/>
              <a:gd name="connsiteY0" fmla="*/ 9894 h 10000"/>
              <a:gd name="connsiteX1" fmla="*/ 85 w 10000"/>
              <a:gd name="connsiteY1" fmla="*/ 9399 h 10000"/>
              <a:gd name="connsiteX2" fmla="*/ 165 w 10000"/>
              <a:gd name="connsiteY2" fmla="*/ 8989 h 10000"/>
              <a:gd name="connsiteX3" fmla="*/ 226 w 10000"/>
              <a:gd name="connsiteY3" fmla="*/ 8940 h 10000"/>
              <a:gd name="connsiteX4" fmla="*/ 311 w 10000"/>
              <a:gd name="connsiteY4" fmla="*/ 8905 h 10000"/>
              <a:gd name="connsiteX5" fmla="*/ 372 w 10000"/>
              <a:gd name="connsiteY5" fmla="*/ 8869 h 10000"/>
              <a:gd name="connsiteX6" fmla="*/ 457 w 10000"/>
              <a:gd name="connsiteY6" fmla="*/ 8834 h 10000"/>
              <a:gd name="connsiteX7" fmla="*/ 539 w 10000"/>
              <a:gd name="connsiteY7" fmla="*/ 8799 h 10000"/>
              <a:gd name="connsiteX8" fmla="*/ 621 w 10000"/>
              <a:gd name="connsiteY8" fmla="*/ 8763 h 10000"/>
              <a:gd name="connsiteX9" fmla="*/ 728 w 10000"/>
              <a:gd name="connsiteY9" fmla="*/ 8530 h 10000"/>
              <a:gd name="connsiteX10" fmla="*/ 784 w 10000"/>
              <a:gd name="connsiteY10" fmla="*/ 7929 h 10000"/>
              <a:gd name="connsiteX11" fmla="*/ 842 w 10000"/>
              <a:gd name="connsiteY11" fmla="*/ 7717 h 10000"/>
              <a:gd name="connsiteX12" fmla="*/ 944 w 10000"/>
              <a:gd name="connsiteY12" fmla="*/ 7102 h 10000"/>
              <a:gd name="connsiteX13" fmla="*/ 1005 w 10000"/>
              <a:gd name="connsiteY13" fmla="*/ 6693 h 10000"/>
              <a:gd name="connsiteX14" fmla="*/ 1087 w 10000"/>
              <a:gd name="connsiteY14" fmla="*/ 6254 h 10000"/>
              <a:gd name="connsiteX15" fmla="*/ 1148 w 10000"/>
              <a:gd name="connsiteY15" fmla="*/ 5845 h 10000"/>
              <a:gd name="connsiteX16" fmla="*/ 1228 w 10000"/>
              <a:gd name="connsiteY16" fmla="*/ 5244 h 10000"/>
              <a:gd name="connsiteX17" fmla="*/ 1306 w 10000"/>
              <a:gd name="connsiteY17" fmla="*/ 4431 h 10000"/>
              <a:gd name="connsiteX18" fmla="*/ 1405 w 10000"/>
              <a:gd name="connsiteY18" fmla="*/ 3830 h 10000"/>
              <a:gd name="connsiteX19" fmla="*/ 1462 w 10000"/>
              <a:gd name="connsiteY19" fmla="*/ 3216 h 10000"/>
              <a:gd name="connsiteX20" fmla="*/ 1544 w 10000"/>
              <a:gd name="connsiteY20" fmla="*/ 2792 h 10000"/>
              <a:gd name="connsiteX21" fmla="*/ 1605 w 10000"/>
              <a:gd name="connsiteY21" fmla="*/ 2205 h 10000"/>
              <a:gd name="connsiteX22" fmla="*/ 1685 w 10000"/>
              <a:gd name="connsiteY22" fmla="*/ 1746 h 10000"/>
              <a:gd name="connsiteX23" fmla="*/ 1768 w 10000"/>
              <a:gd name="connsiteY23" fmla="*/ 1357 h 10000"/>
              <a:gd name="connsiteX24" fmla="*/ 1845 w 10000"/>
              <a:gd name="connsiteY24" fmla="*/ 919 h 10000"/>
              <a:gd name="connsiteX25" fmla="*/ 1951 w 10000"/>
              <a:gd name="connsiteY25" fmla="*/ 898 h 10000"/>
              <a:gd name="connsiteX26" fmla="*/ 2031 w 10000"/>
              <a:gd name="connsiteY26" fmla="*/ 459 h 10000"/>
              <a:gd name="connsiteX27" fmla="*/ 2111 w 10000"/>
              <a:gd name="connsiteY27" fmla="*/ 49 h 10000"/>
              <a:gd name="connsiteX28" fmla="*/ 2193 w 10000"/>
              <a:gd name="connsiteY28" fmla="*/ 0 h 10000"/>
              <a:gd name="connsiteX29" fmla="*/ 2281 w 10000"/>
              <a:gd name="connsiteY29" fmla="*/ 332 h 10000"/>
              <a:gd name="connsiteX30" fmla="*/ 2347 w 10000"/>
              <a:gd name="connsiteY30" fmla="*/ 686 h 10000"/>
              <a:gd name="connsiteX31" fmla="*/ 2410 w 10000"/>
              <a:gd name="connsiteY31" fmla="*/ 1251 h 10000"/>
              <a:gd name="connsiteX32" fmla="*/ 2476 w 10000"/>
              <a:gd name="connsiteY32" fmla="*/ 1943 h 10000"/>
              <a:gd name="connsiteX33" fmla="*/ 2540 w 10000"/>
              <a:gd name="connsiteY33" fmla="*/ 2509 h 10000"/>
              <a:gd name="connsiteX34" fmla="*/ 2624 w 10000"/>
              <a:gd name="connsiteY34" fmla="*/ 3053 h 10000"/>
              <a:gd name="connsiteX35" fmla="*/ 2734 w 10000"/>
              <a:gd name="connsiteY35" fmla="*/ 3583 h 10000"/>
              <a:gd name="connsiteX36" fmla="*/ 2819 w 10000"/>
              <a:gd name="connsiteY36" fmla="*/ 3887 h 10000"/>
              <a:gd name="connsiteX37" fmla="*/ 2885 w 10000"/>
              <a:gd name="connsiteY37" fmla="*/ 4042 h 10000"/>
              <a:gd name="connsiteX38" fmla="*/ 2987 w 10000"/>
              <a:gd name="connsiteY38" fmla="*/ 4184 h 10000"/>
              <a:gd name="connsiteX39" fmla="*/ 3048 w 10000"/>
              <a:gd name="connsiteY39" fmla="*/ 4148 h 10000"/>
              <a:gd name="connsiteX40" fmla="*/ 3111 w 10000"/>
              <a:gd name="connsiteY40" fmla="*/ 4113 h 10000"/>
              <a:gd name="connsiteX41" fmla="*/ 3196 w 10000"/>
              <a:gd name="connsiteY41" fmla="*/ 4099 h 10000"/>
              <a:gd name="connsiteX42" fmla="*/ 3302 w 10000"/>
              <a:gd name="connsiteY42" fmla="*/ 4608 h 10000"/>
              <a:gd name="connsiteX43" fmla="*/ 3389 w 10000"/>
              <a:gd name="connsiteY43" fmla="*/ 4961 h 10000"/>
              <a:gd name="connsiteX44" fmla="*/ 3476 w 10000"/>
              <a:gd name="connsiteY44" fmla="*/ 5491 h 10000"/>
              <a:gd name="connsiteX45" fmla="*/ 3520 w 10000"/>
              <a:gd name="connsiteY45" fmla="*/ 6057 h 10000"/>
              <a:gd name="connsiteX46" fmla="*/ 3624 w 10000"/>
              <a:gd name="connsiteY46" fmla="*/ 6537 h 10000"/>
              <a:gd name="connsiteX47" fmla="*/ 3693 w 10000"/>
              <a:gd name="connsiteY47" fmla="*/ 6926 h 10000"/>
              <a:gd name="connsiteX48" fmla="*/ 3798 w 10000"/>
              <a:gd name="connsiteY48" fmla="*/ 7456 h 10000"/>
              <a:gd name="connsiteX49" fmla="*/ 3859 w 10000"/>
              <a:gd name="connsiteY49" fmla="*/ 7597 h 10000"/>
              <a:gd name="connsiteX50" fmla="*/ 3925 w 10000"/>
              <a:gd name="connsiteY50" fmla="*/ 7774 h 10000"/>
              <a:gd name="connsiteX51" fmla="*/ 4008 w 10000"/>
              <a:gd name="connsiteY51" fmla="*/ 8092 h 10000"/>
              <a:gd name="connsiteX52" fmla="*/ 4093 w 10000"/>
              <a:gd name="connsiteY52" fmla="*/ 8424 h 10000"/>
              <a:gd name="connsiteX53" fmla="*/ 4177 w 10000"/>
              <a:gd name="connsiteY53" fmla="*/ 8777 h 10000"/>
              <a:gd name="connsiteX54" fmla="*/ 4262 w 10000"/>
              <a:gd name="connsiteY54" fmla="*/ 8919 h 10000"/>
              <a:gd name="connsiteX55" fmla="*/ 4328 w 10000"/>
              <a:gd name="connsiteY55" fmla="*/ 8905 h 10000"/>
              <a:gd name="connsiteX56" fmla="*/ 4410 w 10000"/>
              <a:gd name="connsiteY56" fmla="*/ 8848 h 10000"/>
              <a:gd name="connsiteX57" fmla="*/ 4493 w 10000"/>
              <a:gd name="connsiteY57" fmla="*/ 8813 h 10000"/>
              <a:gd name="connsiteX58" fmla="*/ 4770 w 10000"/>
              <a:gd name="connsiteY58" fmla="*/ 8410 h 10000"/>
              <a:gd name="connsiteX59" fmla="*/ 5204 w 10000"/>
              <a:gd name="connsiteY59" fmla="*/ 7874 h 10000"/>
              <a:gd name="connsiteX60" fmla="*/ 10000 w 10000"/>
              <a:gd name="connsiteY60" fmla="*/ 9046 h 10000"/>
              <a:gd name="connsiteX61" fmla="*/ 9986 w 10000"/>
              <a:gd name="connsiteY61" fmla="*/ 10000 h 10000"/>
              <a:gd name="connsiteX0" fmla="*/ 0 w 10000"/>
              <a:gd name="connsiteY0" fmla="*/ 9894 h 10000"/>
              <a:gd name="connsiteX1" fmla="*/ 85 w 10000"/>
              <a:gd name="connsiteY1" fmla="*/ 9399 h 10000"/>
              <a:gd name="connsiteX2" fmla="*/ 165 w 10000"/>
              <a:gd name="connsiteY2" fmla="*/ 8989 h 10000"/>
              <a:gd name="connsiteX3" fmla="*/ 226 w 10000"/>
              <a:gd name="connsiteY3" fmla="*/ 8940 h 10000"/>
              <a:gd name="connsiteX4" fmla="*/ 311 w 10000"/>
              <a:gd name="connsiteY4" fmla="*/ 8905 h 10000"/>
              <a:gd name="connsiteX5" fmla="*/ 372 w 10000"/>
              <a:gd name="connsiteY5" fmla="*/ 8869 h 10000"/>
              <a:gd name="connsiteX6" fmla="*/ 457 w 10000"/>
              <a:gd name="connsiteY6" fmla="*/ 8834 h 10000"/>
              <a:gd name="connsiteX7" fmla="*/ 539 w 10000"/>
              <a:gd name="connsiteY7" fmla="*/ 8799 h 10000"/>
              <a:gd name="connsiteX8" fmla="*/ 621 w 10000"/>
              <a:gd name="connsiteY8" fmla="*/ 8763 h 10000"/>
              <a:gd name="connsiteX9" fmla="*/ 728 w 10000"/>
              <a:gd name="connsiteY9" fmla="*/ 8530 h 10000"/>
              <a:gd name="connsiteX10" fmla="*/ 784 w 10000"/>
              <a:gd name="connsiteY10" fmla="*/ 7929 h 10000"/>
              <a:gd name="connsiteX11" fmla="*/ 842 w 10000"/>
              <a:gd name="connsiteY11" fmla="*/ 7717 h 10000"/>
              <a:gd name="connsiteX12" fmla="*/ 944 w 10000"/>
              <a:gd name="connsiteY12" fmla="*/ 7102 h 10000"/>
              <a:gd name="connsiteX13" fmla="*/ 1005 w 10000"/>
              <a:gd name="connsiteY13" fmla="*/ 6693 h 10000"/>
              <a:gd name="connsiteX14" fmla="*/ 1087 w 10000"/>
              <a:gd name="connsiteY14" fmla="*/ 6254 h 10000"/>
              <a:gd name="connsiteX15" fmla="*/ 1148 w 10000"/>
              <a:gd name="connsiteY15" fmla="*/ 5845 h 10000"/>
              <a:gd name="connsiteX16" fmla="*/ 1228 w 10000"/>
              <a:gd name="connsiteY16" fmla="*/ 5244 h 10000"/>
              <a:gd name="connsiteX17" fmla="*/ 1306 w 10000"/>
              <a:gd name="connsiteY17" fmla="*/ 4431 h 10000"/>
              <a:gd name="connsiteX18" fmla="*/ 1405 w 10000"/>
              <a:gd name="connsiteY18" fmla="*/ 3830 h 10000"/>
              <a:gd name="connsiteX19" fmla="*/ 1462 w 10000"/>
              <a:gd name="connsiteY19" fmla="*/ 3216 h 10000"/>
              <a:gd name="connsiteX20" fmla="*/ 1544 w 10000"/>
              <a:gd name="connsiteY20" fmla="*/ 2792 h 10000"/>
              <a:gd name="connsiteX21" fmla="*/ 1605 w 10000"/>
              <a:gd name="connsiteY21" fmla="*/ 2205 h 10000"/>
              <a:gd name="connsiteX22" fmla="*/ 1685 w 10000"/>
              <a:gd name="connsiteY22" fmla="*/ 1746 h 10000"/>
              <a:gd name="connsiteX23" fmla="*/ 1768 w 10000"/>
              <a:gd name="connsiteY23" fmla="*/ 1357 h 10000"/>
              <a:gd name="connsiteX24" fmla="*/ 1845 w 10000"/>
              <a:gd name="connsiteY24" fmla="*/ 919 h 10000"/>
              <a:gd name="connsiteX25" fmla="*/ 1951 w 10000"/>
              <a:gd name="connsiteY25" fmla="*/ 898 h 10000"/>
              <a:gd name="connsiteX26" fmla="*/ 2031 w 10000"/>
              <a:gd name="connsiteY26" fmla="*/ 459 h 10000"/>
              <a:gd name="connsiteX27" fmla="*/ 2111 w 10000"/>
              <a:gd name="connsiteY27" fmla="*/ 49 h 10000"/>
              <a:gd name="connsiteX28" fmla="*/ 2193 w 10000"/>
              <a:gd name="connsiteY28" fmla="*/ 0 h 10000"/>
              <a:gd name="connsiteX29" fmla="*/ 2281 w 10000"/>
              <a:gd name="connsiteY29" fmla="*/ 332 h 10000"/>
              <a:gd name="connsiteX30" fmla="*/ 2347 w 10000"/>
              <a:gd name="connsiteY30" fmla="*/ 686 h 10000"/>
              <a:gd name="connsiteX31" fmla="*/ 2410 w 10000"/>
              <a:gd name="connsiteY31" fmla="*/ 1251 h 10000"/>
              <a:gd name="connsiteX32" fmla="*/ 2476 w 10000"/>
              <a:gd name="connsiteY32" fmla="*/ 1943 h 10000"/>
              <a:gd name="connsiteX33" fmla="*/ 2540 w 10000"/>
              <a:gd name="connsiteY33" fmla="*/ 2509 h 10000"/>
              <a:gd name="connsiteX34" fmla="*/ 2624 w 10000"/>
              <a:gd name="connsiteY34" fmla="*/ 3053 h 10000"/>
              <a:gd name="connsiteX35" fmla="*/ 2734 w 10000"/>
              <a:gd name="connsiteY35" fmla="*/ 3583 h 10000"/>
              <a:gd name="connsiteX36" fmla="*/ 2819 w 10000"/>
              <a:gd name="connsiteY36" fmla="*/ 3887 h 10000"/>
              <a:gd name="connsiteX37" fmla="*/ 2885 w 10000"/>
              <a:gd name="connsiteY37" fmla="*/ 4042 h 10000"/>
              <a:gd name="connsiteX38" fmla="*/ 2987 w 10000"/>
              <a:gd name="connsiteY38" fmla="*/ 4184 h 10000"/>
              <a:gd name="connsiteX39" fmla="*/ 3048 w 10000"/>
              <a:gd name="connsiteY39" fmla="*/ 4148 h 10000"/>
              <a:gd name="connsiteX40" fmla="*/ 3111 w 10000"/>
              <a:gd name="connsiteY40" fmla="*/ 4113 h 10000"/>
              <a:gd name="connsiteX41" fmla="*/ 3196 w 10000"/>
              <a:gd name="connsiteY41" fmla="*/ 4099 h 10000"/>
              <a:gd name="connsiteX42" fmla="*/ 3302 w 10000"/>
              <a:gd name="connsiteY42" fmla="*/ 4608 h 10000"/>
              <a:gd name="connsiteX43" fmla="*/ 3389 w 10000"/>
              <a:gd name="connsiteY43" fmla="*/ 4961 h 10000"/>
              <a:gd name="connsiteX44" fmla="*/ 3476 w 10000"/>
              <a:gd name="connsiteY44" fmla="*/ 5491 h 10000"/>
              <a:gd name="connsiteX45" fmla="*/ 3520 w 10000"/>
              <a:gd name="connsiteY45" fmla="*/ 6057 h 10000"/>
              <a:gd name="connsiteX46" fmla="*/ 3624 w 10000"/>
              <a:gd name="connsiteY46" fmla="*/ 6537 h 10000"/>
              <a:gd name="connsiteX47" fmla="*/ 3693 w 10000"/>
              <a:gd name="connsiteY47" fmla="*/ 6926 h 10000"/>
              <a:gd name="connsiteX48" fmla="*/ 3798 w 10000"/>
              <a:gd name="connsiteY48" fmla="*/ 7456 h 10000"/>
              <a:gd name="connsiteX49" fmla="*/ 3859 w 10000"/>
              <a:gd name="connsiteY49" fmla="*/ 7597 h 10000"/>
              <a:gd name="connsiteX50" fmla="*/ 3925 w 10000"/>
              <a:gd name="connsiteY50" fmla="*/ 7774 h 10000"/>
              <a:gd name="connsiteX51" fmla="*/ 4008 w 10000"/>
              <a:gd name="connsiteY51" fmla="*/ 8092 h 10000"/>
              <a:gd name="connsiteX52" fmla="*/ 4093 w 10000"/>
              <a:gd name="connsiteY52" fmla="*/ 8424 h 10000"/>
              <a:gd name="connsiteX53" fmla="*/ 4177 w 10000"/>
              <a:gd name="connsiteY53" fmla="*/ 8777 h 10000"/>
              <a:gd name="connsiteX54" fmla="*/ 4262 w 10000"/>
              <a:gd name="connsiteY54" fmla="*/ 8919 h 10000"/>
              <a:gd name="connsiteX55" fmla="*/ 4328 w 10000"/>
              <a:gd name="connsiteY55" fmla="*/ 8905 h 10000"/>
              <a:gd name="connsiteX56" fmla="*/ 4410 w 10000"/>
              <a:gd name="connsiteY56" fmla="*/ 8848 h 10000"/>
              <a:gd name="connsiteX57" fmla="*/ 4493 w 10000"/>
              <a:gd name="connsiteY57" fmla="*/ 8813 h 10000"/>
              <a:gd name="connsiteX58" fmla="*/ 4770 w 10000"/>
              <a:gd name="connsiteY58" fmla="*/ 8410 h 10000"/>
              <a:gd name="connsiteX59" fmla="*/ 5204 w 10000"/>
              <a:gd name="connsiteY59" fmla="*/ 7874 h 10000"/>
              <a:gd name="connsiteX60" fmla="*/ 10000 w 10000"/>
              <a:gd name="connsiteY60" fmla="*/ 9046 h 10000"/>
              <a:gd name="connsiteX61" fmla="*/ 9986 w 10000"/>
              <a:gd name="connsiteY61" fmla="*/ 10000 h 10000"/>
              <a:gd name="connsiteX0" fmla="*/ 0 w 10000"/>
              <a:gd name="connsiteY0" fmla="*/ 9894 h 10000"/>
              <a:gd name="connsiteX1" fmla="*/ 85 w 10000"/>
              <a:gd name="connsiteY1" fmla="*/ 9399 h 10000"/>
              <a:gd name="connsiteX2" fmla="*/ 165 w 10000"/>
              <a:gd name="connsiteY2" fmla="*/ 8989 h 10000"/>
              <a:gd name="connsiteX3" fmla="*/ 226 w 10000"/>
              <a:gd name="connsiteY3" fmla="*/ 8940 h 10000"/>
              <a:gd name="connsiteX4" fmla="*/ 311 w 10000"/>
              <a:gd name="connsiteY4" fmla="*/ 8905 h 10000"/>
              <a:gd name="connsiteX5" fmla="*/ 372 w 10000"/>
              <a:gd name="connsiteY5" fmla="*/ 8869 h 10000"/>
              <a:gd name="connsiteX6" fmla="*/ 457 w 10000"/>
              <a:gd name="connsiteY6" fmla="*/ 8834 h 10000"/>
              <a:gd name="connsiteX7" fmla="*/ 539 w 10000"/>
              <a:gd name="connsiteY7" fmla="*/ 8799 h 10000"/>
              <a:gd name="connsiteX8" fmla="*/ 621 w 10000"/>
              <a:gd name="connsiteY8" fmla="*/ 8763 h 10000"/>
              <a:gd name="connsiteX9" fmla="*/ 728 w 10000"/>
              <a:gd name="connsiteY9" fmla="*/ 8530 h 10000"/>
              <a:gd name="connsiteX10" fmla="*/ 784 w 10000"/>
              <a:gd name="connsiteY10" fmla="*/ 7929 h 10000"/>
              <a:gd name="connsiteX11" fmla="*/ 842 w 10000"/>
              <a:gd name="connsiteY11" fmla="*/ 7717 h 10000"/>
              <a:gd name="connsiteX12" fmla="*/ 944 w 10000"/>
              <a:gd name="connsiteY12" fmla="*/ 7102 h 10000"/>
              <a:gd name="connsiteX13" fmla="*/ 1005 w 10000"/>
              <a:gd name="connsiteY13" fmla="*/ 6693 h 10000"/>
              <a:gd name="connsiteX14" fmla="*/ 1087 w 10000"/>
              <a:gd name="connsiteY14" fmla="*/ 6254 h 10000"/>
              <a:gd name="connsiteX15" fmla="*/ 1148 w 10000"/>
              <a:gd name="connsiteY15" fmla="*/ 5845 h 10000"/>
              <a:gd name="connsiteX16" fmla="*/ 1228 w 10000"/>
              <a:gd name="connsiteY16" fmla="*/ 5244 h 10000"/>
              <a:gd name="connsiteX17" fmla="*/ 1306 w 10000"/>
              <a:gd name="connsiteY17" fmla="*/ 4431 h 10000"/>
              <a:gd name="connsiteX18" fmla="*/ 1405 w 10000"/>
              <a:gd name="connsiteY18" fmla="*/ 3830 h 10000"/>
              <a:gd name="connsiteX19" fmla="*/ 1462 w 10000"/>
              <a:gd name="connsiteY19" fmla="*/ 3216 h 10000"/>
              <a:gd name="connsiteX20" fmla="*/ 1544 w 10000"/>
              <a:gd name="connsiteY20" fmla="*/ 2792 h 10000"/>
              <a:gd name="connsiteX21" fmla="*/ 1605 w 10000"/>
              <a:gd name="connsiteY21" fmla="*/ 2205 h 10000"/>
              <a:gd name="connsiteX22" fmla="*/ 1685 w 10000"/>
              <a:gd name="connsiteY22" fmla="*/ 1746 h 10000"/>
              <a:gd name="connsiteX23" fmla="*/ 1768 w 10000"/>
              <a:gd name="connsiteY23" fmla="*/ 1357 h 10000"/>
              <a:gd name="connsiteX24" fmla="*/ 1845 w 10000"/>
              <a:gd name="connsiteY24" fmla="*/ 919 h 10000"/>
              <a:gd name="connsiteX25" fmla="*/ 1951 w 10000"/>
              <a:gd name="connsiteY25" fmla="*/ 898 h 10000"/>
              <a:gd name="connsiteX26" fmla="*/ 2031 w 10000"/>
              <a:gd name="connsiteY26" fmla="*/ 459 h 10000"/>
              <a:gd name="connsiteX27" fmla="*/ 2111 w 10000"/>
              <a:gd name="connsiteY27" fmla="*/ 49 h 10000"/>
              <a:gd name="connsiteX28" fmla="*/ 2193 w 10000"/>
              <a:gd name="connsiteY28" fmla="*/ 0 h 10000"/>
              <a:gd name="connsiteX29" fmla="*/ 2281 w 10000"/>
              <a:gd name="connsiteY29" fmla="*/ 332 h 10000"/>
              <a:gd name="connsiteX30" fmla="*/ 2347 w 10000"/>
              <a:gd name="connsiteY30" fmla="*/ 686 h 10000"/>
              <a:gd name="connsiteX31" fmla="*/ 2410 w 10000"/>
              <a:gd name="connsiteY31" fmla="*/ 1251 h 10000"/>
              <a:gd name="connsiteX32" fmla="*/ 2476 w 10000"/>
              <a:gd name="connsiteY32" fmla="*/ 1943 h 10000"/>
              <a:gd name="connsiteX33" fmla="*/ 2540 w 10000"/>
              <a:gd name="connsiteY33" fmla="*/ 2509 h 10000"/>
              <a:gd name="connsiteX34" fmla="*/ 2624 w 10000"/>
              <a:gd name="connsiteY34" fmla="*/ 3053 h 10000"/>
              <a:gd name="connsiteX35" fmla="*/ 2734 w 10000"/>
              <a:gd name="connsiteY35" fmla="*/ 3583 h 10000"/>
              <a:gd name="connsiteX36" fmla="*/ 2819 w 10000"/>
              <a:gd name="connsiteY36" fmla="*/ 3887 h 10000"/>
              <a:gd name="connsiteX37" fmla="*/ 2885 w 10000"/>
              <a:gd name="connsiteY37" fmla="*/ 4042 h 10000"/>
              <a:gd name="connsiteX38" fmla="*/ 2987 w 10000"/>
              <a:gd name="connsiteY38" fmla="*/ 4184 h 10000"/>
              <a:gd name="connsiteX39" fmla="*/ 3048 w 10000"/>
              <a:gd name="connsiteY39" fmla="*/ 4148 h 10000"/>
              <a:gd name="connsiteX40" fmla="*/ 3111 w 10000"/>
              <a:gd name="connsiteY40" fmla="*/ 4113 h 10000"/>
              <a:gd name="connsiteX41" fmla="*/ 3196 w 10000"/>
              <a:gd name="connsiteY41" fmla="*/ 4099 h 10000"/>
              <a:gd name="connsiteX42" fmla="*/ 3302 w 10000"/>
              <a:gd name="connsiteY42" fmla="*/ 4608 h 10000"/>
              <a:gd name="connsiteX43" fmla="*/ 3389 w 10000"/>
              <a:gd name="connsiteY43" fmla="*/ 4961 h 10000"/>
              <a:gd name="connsiteX44" fmla="*/ 3476 w 10000"/>
              <a:gd name="connsiteY44" fmla="*/ 5491 h 10000"/>
              <a:gd name="connsiteX45" fmla="*/ 3520 w 10000"/>
              <a:gd name="connsiteY45" fmla="*/ 6057 h 10000"/>
              <a:gd name="connsiteX46" fmla="*/ 3624 w 10000"/>
              <a:gd name="connsiteY46" fmla="*/ 6537 h 10000"/>
              <a:gd name="connsiteX47" fmla="*/ 3693 w 10000"/>
              <a:gd name="connsiteY47" fmla="*/ 6926 h 10000"/>
              <a:gd name="connsiteX48" fmla="*/ 3798 w 10000"/>
              <a:gd name="connsiteY48" fmla="*/ 7456 h 10000"/>
              <a:gd name="connsiteX49" fmla="*/ 3859 w 10000"/>
              <a:gd name="connsiteY49" fmla="*/ 7597 h 10000"/>
              <a:gd name="connsiteX50" fmla="*/ 3925 w 10000"/>
              <a:gd name="connsiteY50" fmla="*/ 7774 h 10000"/>
              <a:gd name="connsiteX51" fmla="*/ 4008 w 10000"/>
              <a:gd name="connsiteY51" fmla="*/ 8092 h 10000"/>
              <a:gd name="connsiteX52" fmla="*/ 4093 w 10000"/>
              <a:gd name="connsiteY52" fmla="*/ 8424 h 10000"/>
              <a:gd name="connsiteX53" fmla="*/ 4177 w 10000"/>
              <a:gd name="connsiteY53" fmla="*/ 8777 h 10000"/>
              <a:gd name="connsiteX54" fmla="*/ 4262 w 10000"/>
              <a:gd name="connsiteY54" fmla="*/ 8919 h 10000"/>
              <a:gd name="connsiteX55" fmla="*/ 4328 w 10000"/>
              <a:gd name="connsiteY55" fmla="*/ 8905 h 10000"/>
              <a:gd name="connsiteX56" fmla="*/ 4410 w 10000"/>
              <a:gd name="connsiteY56" fmla="*/ 8848 h 10000"/>
              <a:gd name="connsiteX57" fmla="*/ 4493 w 10000"/>
              <a:gd name="connsiteY57" fmla="*/ 8813 h 10000"/>
              <a:gd name="connsiteX58" fmla="*/ 4770 w 10000"/>
              <a:gd name="connsiteY58" fmla="*/ 8410 h 10000"/>
              <a:gd name="connsiteX59" fmla="*/ 6089 w 10000"/>
              <a:gd name="connsiteY59" fmla="*/ 7785 h 10000"/>
              <a:gd name="connsiteX60" fmla="*/ 10000 w 10000"/>
              <a:gd name="connsiteY60" fmla="*/ 9046 h 10000"/>
              <a:gd name="connsiteX61" fmla="*/ 9986 w 10000"/>
              <a:gd name="connsiteY61" fmla="*/ 10000 h 10000"/>
              <a:gd name="connsiteX0" fmla="*/ 0 w 10000"/>
              <a:gd name="connsiteY0" fmla="*/ 9894 h 10000"/>
              <a:gd name="connsiteX1" fmla="*/ 85 w 10000"/>
              <a:gd name="connsiteY1" fmla="*/ 9399 h 10000"/>
              <a:gd name="connsiteX2" fmla="*/ 165 w 10000"/>
              <a:gd name="connsiteY2" fmla="*/ 8989 h 10000"/>
              <a:gd name="connsiteX3" fmla="*/ 226 w 10000"/>
              <a:gd name="connsiteY3" fmla="*/ 8940 h 10000"/>
              <a:gd name="connsiteX4" fmla="*/ 311 w 10000"/>
              <a:gd name="connsiteY4" fmla="*/ 8905 h 10000"/>
              <a:gd name="connsiteX5" fmla="*/ 372 w 10000"/>
              <a:gd name="connsiteY5" fmla="*/ 8869 h 10000"/>
              <a:gd name="connsiteX6" fmla="*/ 457 w 10000"/>
              <a:gd name="connsiteY6" fmla="*/ 8834 h 10000"/>
              <a:gd name="connsiteX7" fmla="*/ 539 w 10000"/>
              <a:gd name="connsiteY7" fmla="*/ 8799 h 10000"/>
              <a:gd name="connsiteX8" fmla="*/ 621 w 10000"/>
              <a:gd name="connsiteY8" fmla="*/ 8763 h 10000"/>
              <a:gd name="connsiteX9" fmla="*/ 728 w 10000"/>
              <a:gd name="connsiteY9" fmla="*/ 8530 h 10000"/>
              <a:gd name="connsiteX10" fmla="*/ 784 w 10000"/>
              <a:gd name="connsiteY10" fmla="*/ 7929 h 10000"/>
              <a:gd name="connsiteX11" fmla="*/ 842 w 10000"/>
              <a:gd name="connsiteY11" fmla="*/ 7717 h 10000"/>
              <a:gd name="connsiteX12" fmla="*/ 944 w 10000"/>
              <a:gd name="connsiteY12" fmla="*/ 7102 h 10000"/>
              <a:gd name="connsiteX13" fmla="*/ 1005 w 10000"/>
              <a:gd name="connsiteY13" fmla="*/ 6693 h 10000"/>
              <a:gd name="connsiteX14" fmla="*/ 1087 w 10000"/>
              <a:gd name="connsiteY14" fmla="*/ 6254 h 10000"/>
              <a:gd name="connsiteX15" fmla="*/ 1148 w 10000"/>
              <a:gd name="connsiteY15" fmla="*/ 5845 h 10000"/>
              <a:gd name="connsiteX16" fmla="*/ 1228 w 10000"/>
              <a:gd name="connsiteY16" fmla="*/ 5244 h 10000"/>
              <a:gd name="connsiteX17" fmla="*/ 1306 w 10000"/>
              <a:gd name="connsiteY17" fmla="*/ 4431 h 10000"/>
              <a:gd name="connsiteX18" fmla="*/ 1405 w 10000"/>
              <a:gd name="connsiteY18" fmla="*/ 3830 h 10000"/>
              <a:gd name="connsiteX19" fmla="*/ 1462 w 10000"/>
              <a:gd name="connsiteY19" fmla="*/ 3216 h 10000"/>
              <a:gd name="connsiteX20" fmla="*/ 1544 w 10000"/>
              <a:gd name="connsiteY20" fmla="*/ 2792 h 10000"/>
              <a:gd name="connsiteX21" fmla="*/ 1605 w 10000"/>
              <a:gd name="connsiteY21" fmla="*/ 2205 h 10000"/>
              <a:gd name="connsiteX22" fmla="*/ 1685 w 10000"/>
              <a:gd name="connsiteY22" fmla="*/ 1746 h 10000"/>
              <a:gd name="connsiteX23" fmla="*/ 1768 w 10000"/>
              <a:gd name="connsiteY23" fmla="*/ 1357 h 10000"/>
              <a:gd name="connsiteX24" fmla="*/ 1845 w 10000"/>
              <a:gd name="connsiteY24" fmla="*/ 919 h 10000"/>
              <a:gd name="connsiteX25" fmla="*/ 1951 w 10000"/>
              <a:gd name="connsiteY25" fmla="*/ 898 h 10000"/>
              <a:gd name="connsiteX26" fmla="*/ 2031 w 10000"/>
              <a:gd name="connsiteY26" fmla="*/ 459 h 10000"/>
              <a:gd name="connsiteX27" fmla="*/ 2111 w 10000"/>
              <a:gd name="connsiteY27" fmla="*/ 49 h 10000"/>
              <a:gd name="connsiteX28" fmla="*/ 2193 w 10000"/>
              <a:gd name="connsiteY28" fmla="*/ 0 h 10000"/>
              <a:gd name="connsiteX29" fmla="*/ 2281 w 10000"/>
              <a:gd name="connsiteY29" fmla="*/ 332 h 10000"/>
              <a:gd name="connsiteX30" fmla="*/ 2347 w 10000"/>
              <a:gd name="connsiteY30" fmla="*/ 686 h 10000"/>
              <a:gd name="connsiteX31" fmla="*/ 2410 w 10000"/>
              <a:gd name="connsiteY31" fmla="*/ 1251 h 10000"/>
              <a:gd name="connsiteX32" fmla="*/ 2476 w 10000"/>
              <a:gd name="connsiteY32" fmla="*/ 1943 h 10000"/>
              <a:gd name="connsiteX33" fmla="*/ 2540 w 10000"/>
              <a:gd name="connsiteY33" fmla="*/ 2509 h 10000"/>
              <a:gd name="connsiteX34" fmla="*/ 2624 w 10000"/>
              <a:gd name="connsiteY34" fmla="*/ 3053 h 10000"/>
              <a:gd name="connsiteX35" fmla="*/ 2734 w 10000"/>
              <a:gd name="connsiteY35" fmla="*/ 3583 h 10000"/>
              <a:gd name="connsiteX36" fmla="*/ 2819 w 10000"/>
              <a:gd name="connsiteY36" fmla="*/ 3887 h 10000"/>
              <a:gd name="connsiteX37" fmla="*/ 2885 w 10000"/>
              <a:gd name="connsiteY37" fmla="*/ 4042 h 10000"/>
              <a:gd name="connsiteX38" fmla="*/ 2987 w 10000"/>
              <a:gd name="connsiteY38" fmla="*/ 4184 h 10000"/>
              <a:gd name="connsiteX39" fmla="*/ 3048 w 10000"/>
              <a:gd name="connsiteY39" fmla="*/ 4148 h 10000"/>
              <a:gd name="connsiteX40" fmla="*/ 3111 w 10000"/>
              <a:gd name="connsiteY40" fmla="*/ 4113 h 10000"/>
              <a:gd name="connsiteX41" fmla="*/ 3196 w 10000"/>
              <a:gd name="connsiteY41" fmla="*/ 4099 h 10000"/>
              <a:gd name="connsiteX42" fmla="*/ 3302 w 10000"/>
              <a:gd name="connsiteY42" fmla="*/ 4608 h 10000"/>
              <a:gd name="connsiteX43" fmla="*/ 3389 w 10000"/>
              <a:gd name="connsiteY43" fmla="*/ 4961 h 10000"/>
              <a:gd name="connsiteX44" fmla="*/ 3476 w 10000"/>
              <a:gd name="connsiteY44" fmla="*/ 5491 h 10000"/>
              <a:gd name="connsiteX45" fmla="*/ 3520 w 10000"/>
              <a:gd name="connsiteY45" fmla="*/ 6057 h 10000"/>
              <a:gd name="connsiteX46" fmla="*/ 3624 w 10000"/>
              <a:gd name="connsiteY46" fmla="*/ 6537 h 10000"/>
              <a:gd name="connsiteX47" fmla="*/ 3693 w 10000"/>
              <a:gd name="connsiteY47" fmla="*/ 6926 h 10000"/>
              <a:gd name="connsiteX48" fmla="*/ 3798 w 10000"/>
              <a:gd name="connsiteY48" fmla="*/ 7456 h 10000"/>
              <a:gd name="connsiteX49" fmla="*/ 3859 w 10000"/>
              <a:gd name="connsiteY49" fmla="*/ 7597 h 10000"/>
              <a:gd name="connsiteX50" fmla="*/ 3925 w 10000"/>
              <a:gd name="connsiteY50" fmla="*/ 7774 h 10000"/>
              <a:gd name="connsiteX51" fmla="*/ 4008 w 10000"/>
              <a:gd name="connsiteY51" fmla="*/ 8092 h 10000"/>
              <a:gd name="connsiteX52" fmla="*/ 4093 w 10000"/>
              <a:gd name="connsiteY52" fmla="*/ 8424 h 10000"/>
              <a:gd name="connsiteX53" fmla="*/ 4177 w 10000"/>
              <a:gd name="connsiteY53" fmla="*/ 8777 h 10000"/>
              <a:gd name="connsiteX54" fmla="*/ 4262 w 10000"/>
              <a:gd name="connsiteY54" fmla="*/ 8919 h 10000"/>
              <a:gd name="connsiteX55" fmla="*/ 4328 w 10000"/>
              <a:gd name="connsiteY55" fmla="*/ 8905 h 10000"/>
              <a:gd name="connsiteX56" fmla="*/ 4410 w 10000"/>
              <a:gd name="connsiteY56" fmla="*/ 8848 h 10000"/>
              <a:gd name="connsiteX57" fmla="*/ 4493 w 10000"/>
              <a:gd name="connsiteY57" fmla="*/ 8813 h 10000"/>
              <a:gd name="connsiteX58" fmla="*/ 4770 w 10000"/>
              <a:gd name="connsiteY58" fmla="*/ 8410 h 10000"/>
              <a:gd name="connsiteX59" fmla="*/ 6089 w 10000"/>
              <a:gd name="connsiteY59" fmla="*/ 7785 h 10000"/>
              <a:gd name="connsiteX60" fmla="*/ 7320 w 10000"/>
              <a:gd name="connsiteY60" fmla="*/ 8029 h 10000"/>
              <a:gd name="connsiteX61" fmla="*/ 10000 w 10000"/>
              <a:gd name="connsiteY61" fmla="*/ 9046 h 10000"/>
              <a:gd name="connsiteX62" fmla="*/ 9986 w 10000"/>
              <a:gd name="connsiteY62" fmla="*/ 10000 h 10000"/>
              <a:gd name="connsiteX0" fmla="*/ 0 w 10000"/>
              <a:gd name="connsiteY0" fmla="*/ 9894 h 10000"/>
              <a:gd name="connsiteX1" fmla="*/ 85 w 10000"/>
              <a:gd name="connsiteY1" fmla="*/ 9399 h 10000"/>
              <a:gd name="connsiteX2" fmla="*/ 165 w 10000"/>
              <a:gd name="connsiteY2" fmla="*/ 8989 h 10000"/>
              <a:gd name="connsiteX3" fmla="*/ 226 w 10000"/>
              <a:gd name="connsiteY3" fmla="*/ 8940 h 10000"/>
              <a:gd name="connsiteX4" fmla="*/ 311 w 10000"/>
              <a:gd name="connsiteY4" fmla="*/ 8905 h 10000"/>
              <a:gd name="connsiteX5" fmla="*/ 372 w 10000"/>
              <a:gd name="connsiteY5" fmla="*/ 8869 h 10000"/>
              <a:gd name="connsiteX6" fmla="*/ 457 w 10000"/>
              <a:gd name="connsiteY6" fmla="*/ 8834 h 10000"/>
              <a:gd name="connsiteX7" fmla="*/ 539 w 10000"/>
              <a:gd name="connsiteY7" fmla="*/ 8799 h 10000"/>
              <a:gd name="connsiteX8" fmla="*/ 621 w 10000"/>
              <a:gd name="connsiteY8" fmla="*/ 8763 h 10000"/>
              <a:gd name="connsiteX9" fmla="*/ 728 w 10000"/>
              <a:gd name="connsiteY9" fmla="*/ 8530 h 10000"/>
              <a:gd name="connsiteX10" fmla="*/ 784 w 10000"/>
              <a:gd name="connsiteY10" fmla="*/ 7929 h 10000"/>
              <a:gd name="connsiteX11" fmla="*/ 842 w 10000"/>
              <a:gd name="connsiteY11" fmla="*/ 7717 h 10000"/>
              <a:gd name="connsiteX12" fmla="*/ 944 w 10000"/>
              <a:gd name="connsiteY12" fmla="*/ 7102 h 10000"/>
              <a:gd name="connsiteX13" fmla="*/ 1005 w 10000"/>
              <a:gd name="connsiteY13" fmla="*/ 6693 h 10000"/>
              <a:gd name="connsiteX14" fmla="*/ 1087 w 10000"/>
              <a:gd name="connsiteY14" fmla="*/ 6254 h 10000"/>
              <a:gd name="connsiteX15" fmla="*/ 1148 w 10000"/>
              <a:gd name="connsiteY15" fmla="*/ 5845 h 10000"/>
              <a:gd name="connsiteX16" fmla="*/ 1228 w 10000"/>
              <a:gd name="connsiteY16" fmla="*/ 5244 h 10000"/>
              <a:gd name="connsiteX17" fmla="*/ 1306 w 10000"/>
              <a:gd name="connsiteY17" fmla="*/ 4431 h 10000"/>
              <a:gd name="connsiteX18" fmla="*/ 1405 w 10000"/>
              <a:gd name="connsiteY18" fmla="*/ 3830 h 10000"/>
              <a:gd name="connsiteX19" fmla="*/ 1462 w 10000"/>
              <a:gd name="connsiteY19" fmla="*/ 3216 h 10000"/>
              <a:gd name="connsiteX20" fmla="*/ 1544 w 10000"/>
              <a:gd name="connsiteY20" fmla="*/ 2792 h 10000"/>
              <a:gd name="connsiteX21" fmla="*/ 1605 w 10000"/>
              <a:gd name="connsiteY21" fmla="*/ 2205 h 10000"/>
              <a:gd name="connsiteX22" fmla="*/ 1685 w 10000"/>
              <a:gd name="connsiteY22" fmla="*/ 1746 h 10000"/>
              <a:gd name="connsiteX23" fmla="*/ 1768 w 10000"/>
              <a:gd name="connsiteY23" fmla="*/ 1357 h 10000"/>
              <a:gd name="connsiteX24" fmla="*/ 1845 w 10000"/>
              <a:gd name="connsiteY24" fmla="*/ 919 h 10000"/>
              <a:gd name="connsiteX25" fmla="*/ 1951 w 10000"/>
              <a:gd name="connsiteY25" fmla="*/ 898 h 10000"/>
              <a:gd name="connsiteX26" fmla="*/ 2031 w 10000"/>
              <a:gd name="connsiteY26" fmla="*/ 459 h 10000"/>
              <a:gd name="connsiteX27" fmla="*/ 2111 w 10000"/>
              <a:gd name="connsiteY27" fmla="*/ 49 h 10000"/>
              <a:gd name="connsiteX28" fmla="*/ 2193 w 10000"/>
              <a:gd name="connsiteY28" fmla="*/ 0 h 10000"/>
              <a:gd name="connsiteX29" fmla="*/ 2281 w 10000"/>
              <a:gd name="connsiteY29" fmla="*/ 332 h 10000"/>
              <a:gd name="connsiteX30" fmla="*/ 2347 w 10000"/>
              <a:gd name="connsiteY30" fmla="*/ 686 h 10000"/>
              <a:gd name="connsiteX31" fmla="*/ 2410 w 10000"/>
              <a:gd name="connsiteY31" fmla="*/ 1251 h 10000"/>
              <a:gd name="connsiteX32" fmla="*/ 2476 w 10000"/>
              <a:gd name="connsiteY32" fmla="*/ 1943 h 10000"/>
              <a:gd name="connsiteX33" fmla="*/ 2540 w 10000"/>
              <a:gd name="connsiteY33" fmla="*/ 2509 h 10000"/>
              <a:gd name="connsiteX34" fmla="*/ 2624 w 10000"/>
              <a:gd name="connsiteY34" fmla="*/ 3053 h 10000"/>
              <a:gd name="connsiteX35" fmla="*/ 2734 w 10000"/>
              <a:gd name="connsiteY35" fmla="*/ 3583 h 10000"/>
              <a:gd name="connsiteX36" fmla="*/ 2819 w 10000"/>
              <a:gd name="connsiteY36" fmla="*/ 3887 h 10000"/>
              <a:gd name="connsiteX37" fmla="*/ 2885 w 10000"/>
              <a:gd name="connsiteY37" fmla="*/ 4042 h 10000"/>
              <a:gd name="connsiteX38" fmla="*/ 2987 w 10000"/>
              <a:gd name="connsiteY38" fmla="*/ 4184 h 10000"/>
              <a:gd name="connsiteX39" fmla="*/ 3048 w 10000"/>
              <a:gd name="connsiteY39" fmla="*/ 4148 h 10000"/>
              <a:gd name="connsiteX40" fmla="*/ 3111 w 10000"/>
              <a:gd name="connsiteY40" fmla="*/ 4113 h 10000"/>
              <a:gd name="connsiteX41" fmla="*/ 3196 w 10000"/>
              <a:gd name="connsiteY41" fmla="*/ 4099 h 10000"/>
              <a:gd name="connsiteX42" fmla="*/ 3302 w 10000"/>
              <a:gd name="connsiteY42" fmla="*/ 4608 h 10000"/>
              <a:gd name="connsiteX43" fmla="*/ 3389 w 10000"/>
              <a:gd name="connsiteY43" fmla="*/ 4961 h 10000"/>
              <a:gd name="connsiteX44" fmla="*/ 3476 w 10000"/>
              <a:gd name="connsiteY44" fmla="*/ 5491 h 10000"/>
              <a:gd name="connsiteX45" fmla="*/ 3520 w 10000"/>
              <a:gd name="connsiteY45" fmla="*/ 6057 h 10000"/>
              <a:gd name="connsiteX46" fmla="*/ 3624 w 10000"/>
              <a:gd name="connsiteY46" fmla="*/ 6537 h 10000"/>
              <a:gd name="connsiteX47" fmla="*/ 3693 w 10000"/>
              <a:gd name="connsiteY47" fmla="*/ 6926 h 10000"/>
              <a:gd name="connsiteX48" fmla="*/ 3798 w 10000"/>
              <a:gd name="connsiteY48" fmla="*/ 7456 h 10000"/>
              <a:gd name="connsiteX49" fmla="*/ 3859 w 10000"/>
              <a:gd name="connsiteY49" fmla="*/ 7597 h 10000"/>
              <a:gd name="connsiteX50" fmla="*/ 3925 w 10000"/>
              <a:gd name="connsiteY50" fmla="*/ 7774 h 10000"/>
              <a:gd name="connsiteX51" fmla="*/ 4008 w 10000"/>
              <a:gd name="connsiteY51" fmla="*/ 8092 h 10000"/>
              <a:gd name="connsiteX52" fmla="*/ 4093 w 10000"/>
              <a:gd name="connsiteY52" fmla="*/ 8424 h 10000"/>
              <a:gd name="connsiteX53" fmla="*/ 4177 w 10000"/>
              <a:gd name="connsiteY53" fmla="*/ 8777 h 10000"/>
              <a:gd name="connsiteX54" fmla="*/ 4262 w 10000"/>
              <a:gd name="connsiteY54" fmla="*/ 8919 h 10000"/>
              <a:gd name="connsiteX55" fmla="*/ 4328 w 10000"/>
              <a:gd name="connsiteY55" fmla="*/ 8905 h 10000"/>
              <a:gd name="connsiteX56" fmla="*/ 4410 w 10000"/>
              <a:gd name="connsiteY56" fmla="*/ 8848 h 10000"/>
              <a:gd name="connsiteX57" fmla="*/ 4493 w 10000"/>
              <a:gd name="connsiteY57" fmla="*/ 8813 h 10000"/>
              <a:gd name="connsiteX58" fmla="*/ 4770 w 10000"/>
              <a:gd name="connsiteY58" fmla="*/ 8410 h 10000"/>
              <a:gd name="connsiteX59" fmla="*/ 6089 w 10000"/>
              <a:gd name="connsiteY59" fmla="*/ 7785 h 10000"/>
              <a:gd name="connsiteX60" fmla="*/ 7359 w 10000"/>
              <a:gd name="connsiteY60" fmla="*/ 8918 h 10000"/>
              <a:gd name="connsiteX61" fmla="*/ 10000 w 10000"/>
              <a:gd name="connsiteY61" fmla="*/ 9046 h 10000"/>
              <a:gd name="connsiteX62" fmla="*/ 9986 w 10000"/>
              <a:gd name="connsiteY62" fmla="*/ 10000 h 10000"/>
              <a:gd name="connsiteX0" fmla="*/ 0 w 10000"/>
              <a:gd name="connsiteY0" fmla="*/ 9894 h 10000"/>
              <a:gd name="connsiteX1" fmla="*/ 85 w 10000"/>
              <a:gd name="connsiteY1" fmla="*/ 9399 h 10000"/>
              <a:gd name="connsiteX2" fmla="*/ 165 w 10000"/>
              <a:gd name="connsiteY2" fmla="*/ 8989 h 10000"/>
              <a:gd name="connsiteX3" fmla="*/ 226 w 10000"/>
              <a:gd name="connsiteY3" fmla="*/ 8940 h 10000"/>
              <a:gd name="connsiteX4" fmla="*/ 311 w 10000"/>
              <a:gd name="connsiteY4" fmla="*/ 8905 h 10000"/>
              <a:gd name="connsiteX5" fmla="*/ 372 w 10000"/>
              <a:gd name="connsiteY5" fmla="*/ 8869 h 10000"/>
              <a:gd name="connsiteX6" fmla="*/ 457 w 10000"/>
              <a:gd name="connsiteY6" fmla="*/ 8834 h 10000"/>
              <a:gd name="connsiteX7" fmla="*/ 539 w 10000"/>
              <a:gd name="connsiteY7" fmla="*/ 8799 h 10000"/>
              <a:gd name="connsiteX8" fmla="*/ 621 w 10000"/>
              <a:gd name="connsiteY8" fmla="*/ 8763 h 10000"/>
              <a:gd name="connsiteX9" fmla="*/ 728 w 10000"/>
              <a:gd name="connsiteY9" fmla="*/ 8530 h 10000"/>
              <a:gd name="connsiteX10" fmla="*/ 784 w 10000"/>
              <a:gd name="connsiteY10" fmla="*/ 7929 h 10000"/>
              <a:gd name="connsiteX11" fmla="*/ 842 w 10000"/>
              <a:gd name="connsiteY11" fmla="*/ 7717 h 10000"/>
              <a:gd name="connsiteX12" fmla="*/ 944 w 10000"/>
              <a:gd name="connsiteY12" fmla="*/ 7102 h 10000"/>
              <a:gd name="connsiteX13" fmla="*/ 1005 w 10000"/>
              <a:gd name="connsiteY13" fmla="*/ 6693 h 10000"/>
              <a:gd name="connsiteX14" fmla="*/ 1087 w 10000"/>
              <a:gd name="connsiteY14" fmla="*/ 6254 h 10000"/>
              <a:gd name="connsiteX15" fmla="*/ 1148 w 10000"/>
              <a:gd name="connsiteY15" fmla="*/ 5845 h 10000"/>
              <a:gd name="connsiteX16" fmla="*/ 1228 w 10000"/>
              <a:gd name="connsiteY16" fmla="*/ 5244 h 10000"/>
              <a:gd name="connsiteX17" fmla="*/ 1306 w 10000"/>
              <a:gd name="connsiteY17" fmla="*/ 4431 h 10000"/>
              <a:gd name="connsiteX18" fmla="*/ 1405 w 10000"/>
              <a:gd name="connsiteY18" fmla="*/ 3830 h 10000"/>
              <a:gd name="connsiteX19" fmla="*/ 1462 w 10000"/>
              <a:gd name="connsiteY19" fmla="*/ 3216 h 10000"/>
              <a:gd name="connsiteX20" fmla="*/ 1544 w 10000"/>
              <a:gd name="connsiteY20" fmla="*/ 2792 h 10000"/>
              <a:gd name="connsiteX21" fmla="*/ 1605 w 10000"/>
              <a:gd name="connsiteY21" fmla="*/ 2205 h 10000"/>
              <a:gd name="connsiteX22" fmla="*/ 1685 w 10000"/>
              <a:gd name="connsiteY22" fmla="*/ 1746 h 10000"/>
              <a:gd name="connsiteX23" fmla="*/ 1768 w 10000"/>
              <a:gd name="connsiteY23" fmla="*/ 1357 h 10000"/>
              <a:gd name="connsiteX24" fmla="*/ 1845 w 10000"/>
              <a:gd name="connsiteY24" fmla="*/ 919 h 10000"/>
              <a:gd name="connsiteX25" fmla="*/ 1951 w 10000"/>
              <a:gd name="connsiteY25" fmla="*/ 898 h 10000"/>
              <a:gd name="connsiteX26" fmla="*/ 2031 w 10000"/>
              <a:gd name="connsiteY26" fmla="*/ 459 h 10000"/>
              <a:gd name="connsiteX27" fmla="*/ 2111 w 10000"/>
              <a:gd name="connsiteY27" fmla="*/ 49 h 10000"/>
              <a:gd name="connsiteX28" fmla="*/ 2193 w 10000"/>
              <a:gd name="connsiteY28" fmla="*/ 0 h 10000"/>
              <a:gd name="connsiteX29" fmla="*/ 2281 w 10000"/>
              <a:gd name="connsiteY29" fmla="*/ 332 h 10000"/>
              <a:gd name="connsiteX30" fmla="*/ 2347 w 10000"/>
              <a:gd name="connsiteY30" fmla="*/ 686 h 10000"/>
              <a:gd name="connsiteX31" fmla="*/ 2410 w 10000"/>
              <a:gd name="connsiteY31" fmla="*/ 1251 h 10000"/>
              <a:gd name="connsiteX32" fmla="*/ 2476 w 10000"/>
              <a:gd name="connsiteY32" fmla="*/ 1943 h 10000"/>
              <a:gd name="connsiteX33" fmla="*/ 2540 w 10000"/>
              <a:gd name="connsiteY33" fmla="*/ 2509 h 10000"/>
              <a:gd name="connsiteX34" fmla="*/ 2624 w 10000"/>
              <a:gd name="connsiteY34" fmla="*/ 3053 h 10000"/>
              <a:gd name="connsiteX35" fmla="*/ 2734 w 10000"/>
              <a:gd name="connsiteY35" fmla="*/ 3583 h 10000"/>
              <a:gd name="connsiteX36" fmla="*/ 2819 w 10000"/>
              <a:gd name="connsiteY36" fmla="*/ 3887 h 10000"/>
              <a:gd name="connsiteX37" fmla="*/ 2885 w 10000"/>
              <a:gd name="connsiteY37" fmla="*/ 4042 h 10000"/>
              <a:gd name="connsiteX38" fmla="*/ 2987 w 10000"/>
              <a:gd name="connsiteY38" fmla="*/ 4184 h 10000"/>
              <a:gd name="connsiteX39" fmla="*/ 3048 w 10000"/>
              <a:gd name="connsiteY39" fmla="*/ 4148 h 10000"/>
              <a:gd name="connsiteX40" fmla="*/ 3111 w 10000"/>
              <a:gd name="connsiteY40" fmla="*/ 4113 h 10000"/>
              <a:gd name="connsiteX41" fmla="*/ 3196 w 10000"/>
              <a:gd name="connsiteY41" fmla="*/ 4099 h 10000"/>
              <a:gd name="connsiteX42" fmla="*/ 3302 w 10000"/>
              <a:gd name="connsiteY42" fmla="*/ 4608 h 10000"/>
              <a:gd name="connsiteX43" fmla="*/ 3389 w 10000"/>
              <a:gd name="connsiteY43" fmla="*/ 4961 h 10000"/>
              <a:gd name="connsiteX44" fmla="*/ 3476 w 10000"/>
              <a:gd name="connsiteY44" fmla="*/ 5491 h 10000"/>
              <a:gd name="connsiteX45" fmla="*/ 3520 w 10000"/>
              <a:gd name="connsiteY45" fmla="*/ 6057 h 10000"/>
              <a:gd name="connsiteX46" fmla="*/ 3624 w 10000"/>
              <a:gd name="connsiteY46" fmla="*/ 6537 h 10000"/>
              <a:gd name="connsiteX47" fmla="*/ 3693 w 10000"/>
              <a:gd name="connsiteY47" fmla="*/ 6926 h 10000"/>
              <a:gd name="connsiteX48" fmla="*/ 3798 w 10000"/>
              <a:gd name="connsiteY48" fmla="*/ 7456 h 10000"/>
              <a:gd name="connsiteX49" fmla="*/ 3859 w 10000"/>
              <a:gd name="connsiteY49" fmla="*/ 7597 h 10000"/>
              <a:gd name="connsiteX50" fmla="*/ 3925 w 10000"/>
              <a:gd name="connsiteY50" fmla="*/ 7774 h 10000"/>
              <a:gd name="connsiteX51" fmla="*/ 4008 w 10000"/>
              <a:gd name="connsiteY51" fmla="*/ 8092 h 10000"/>
              <a:gd name="connsiteX52" fmla="*/ 4093 w 10000"/>
              <a:gd name="connsiteY52" fmla="*/ 8424 h 10000"/>
              <a:gd name="connsiteX53" fmla="*/ 4177 w 10000"/>
              <a:gd name="connsiteY53" fmla="*/ 8777 h 10000"/>
              <a:gd name="connsiteX54" fmla="*/ 4262 w 10000"/>
              <a:gd name="connsiteY54" fmla="*/ 8919 h 10000"/>
              <a:gd name="connsiteX55" fmla="*/ 4328 w 10000"/>
              <a:gd name="connsiteY55" fmla="*/ 8905 h 10000"/>
              <a:gd name="connsiteX56" fmla="*/ 4410 w 10000"/>
              <a:gd name="connsiteY56" fmla="*/ 8848 h 10000"/>
              <a:gd name="connsiteX57" fmla="*/ 4493 w 10000"/>
              <a:gd name="connsiteY57" fmla="*/ 8813 h 10000"/>
              <a:gd name="connsiteX58" fmla="*/ 4770 w 10000"/>
              <a:gd name="connsiteY58" fmla="*/ 8410 h 10000"/>
              <a:gd name="connsiteX59" fmla="*/ 5833 w 10000"/>
              <a:gd name="connsiteY59" fmla="*/ 8319 h 10000"/>
              <a:gd name="connsiteX60" fmla="*/ 7359 w 10000"/>
              <a:gd name="connsiteY60" fmla="*/ 8918 h 10000"/>
              <a:gd name="connsiteX61" fmla="*/ 10000 w 10000"/>
              <a:gd name="connsiteY61" fmla="*/ 9046 h 10000"/>
              <a:gd name="connsiteX62" fmla="*/ 9986 w 10000"/>
              <a:gd name="connsiteY62" fmla="*/ 10000 h 10000"/>
              <a:gd name="connsiteX0" fmla="*/ 0 w 10000"/>
              <a:gd name="connsiteY0" fmla="*/ 9894 h 10000"/>
              <a:gd name="connsiteX1" fmla="*/ 85 w 10000"/>
              <a:gd name="connsiteY1" fmla="*/ 9399 h 10000"/>
              <a:gd name="connsiteX2" fmla="*/ 165 w 10000"/>
              <a:gd name="connsiteY2" fmla="*/ 8989 h 10000"/>
              <a:gd name="connsiteX3" fmla="*/ 226 w 10000"/>
              <a:gd name="connsiteY3" fmla="*/ 8940 h 10000"/>
              <a:gd name="connsiteX4" fmla="*/ 311 w 10000"/>
              <a:gd name="connsiteY4" fmla="*/ 8905 h 10000"/>
              <a:gd name="connsiteX5" fmla="*/ 372 w 10000"/>
              <a:gd name="connsiteY5" fmla="*/ 8869 h 10000"/>
              <a:gd name="connsiteX6" fmla="*/ 457 w 10000"/>
              <a:gd name="connsiteY6" fmla="*/ 8834 h 10000"/>
              <a:gd name="connsiteX7" fmla="*/ 539 w 10000"/>
              <a:gd name="connsiteY7" fmla="*/ 8799 h 10000"/>
              <a:gd name="connsiteX8" fmla="*/ 621 w 10000"/>
              <a:gd name="connsiteY8" fmla="*/ 8763 h 10000"/>
              <a:gd name="connsiteX9" fmla="*/ 728 w 10000"/>
              <a:gd name="connsiteY9" fmla="*/ 8530 h 10000"/>
              <a:gd name="connsiteX10" fmla="*/ 784 w 10000"/>
              <a:gd name="connsiteY10" fmla="*/ 7929 h 10000"/>
              <a:gd name="connsiteX11" fmla="*/ 842 w 10000"/>
              <a:gd name="connsiteY11" fmla="*/ 7717 h 10000"/>
              <a:gd name="connsiteX12" fmla="*/ 944 w 10000"/>
              <a:gd name="connsiteY12" fmla="*/ 7102 h 10000"/>
              <a:gd name="connsiteX13" fmla="*/ 1005 w 10000"/>
              <a:gd name="connsiteY13" fmla="*/ 6693 h 10000"/>
              <a:gd name="connsiteX14" fmla="*/ 1087 w 10000"/>
              <a:gd name="connsiteY14" fmla="*/ 6254 h 10000"/>
              <a:gd name="connsiteX15" fmla="*/ 1148 w 10000"/>
              <a:gd name="connsiteY15" fmla="*/ 5845 h 10000"/>
              <a:gd name="connsiteX16" fmla="*/ 1228 w 10000"/>
              <a:gd name="connsiteY16" fmla="*/ 5244 h 10000"/>
              <a:gd name="connsiteX17" fmla="*/ 1306 w 10000"/>
              <a:gd name="connsiteY17" fmla="*/ 4431 h 10000"/>
              <a:gd name="connsiteX18" fmla="*/ 1405 w 10000"/>
              <a:gd name="connsiteY18" fmla="*/ 3830 h 10000"/>
              <a:gd name="connsiteX19" fmla="*/ 1462 w 10000"/>
              <a:gd name="connsiteY19" fmla="*/ 3216 h 10000"/>
              <a:gd name="connsiteX20" fmla="*/ 1544 w 10000"/>
              <a:gd name="connsiteY20" fmla="*/ 2792 h 10000"/>
              <a:gd name="connsiteX21" fmla="*/ 1605 w 10000"/>
              <a:gd name="connsiteY21" fmla="*/ 2205 h 10000"/>
              <a:gd name="connsiteX22" fmla="*/ 1685 w 10000"/>
              <a:gd name="connsiteY22" fmla="*/ 1746 h 10000"/>
              <a:gd name="connsiteX23" fmla="*/ 1768 w 10000"/>
              <a:gd name="connsiteY23" fmla="*/ 1357 h 10000"/>
              <a:gd name="connsiteX24" fmla="*/ 1845 w 10000"/>
              <a:gd name="connsiteY24" fmla="*/ 919 h 10000"/>
              <a:gd name="connsiteX25" fmla="*/ 1951 w 10000"/>
              <a:gd name="connsiteY25" fmla="*/ 898 h 10000"/>
              <a:gd name="connsiteX26" fmla="*/ 2031 w 10000"/>
              <a:gd name="connsiteY26" fmla="*/ 459 h 10000"/>
              <a:gd name="connsiteX27" fmla="*/ 2111 w 10000"/>
              <a:gd name="connsiteY27" fmla="*/ 49 h 10000"/>
              <a:gd name="connsiteX28" fmla="*/ 2193 w 10000"/>
              <a:gd name="connsiteY28" fmla="*/ 0 h 10000"/>
              <a:gd name="connsiteX29" fmla="*/ 2281 w 10000"/>
              <a:gd name="connsiteY29" fmla="*/ 332 h 10000"/>
              <a:gd name="connsiteX30" fmla="*/ 2347 w 10000"/>
              <a:gd name="connsiteY30" fmla="*/ 686 h 10000"/>
              <a:gd name="connsiteX31" fmla="*/ 2410 w 10000"/>
              <a:gd name="connsiteY31" fmla="*/ 1251 h 10000"/>
              <a:gd name="connsiteX32" fmla="*/ 2476 w 10000"/>
              <a:gd name="connsiteY32" fmla="*/ 1943 h 10000"/>
              <a:gd name="connsiteX33" fmla="*/ 2540 w 10000"/>
              <a:gd name="connsiteY33" fmla="*/ 2509 h 10000"/>
              <a:gd name="connsiteX34" fmla="*/ 2624 w 10000"/>
              <a:gd name="connsiteY34" fmla="*/ 3053 h 10000"/>
              <a:gd name="connsiteX35" fmla="*/ 2734 w 10000"/>
              <a:gd name="connsiteY35" fmla="*/ 3583 h 10000"/>
              <a:gd name="connsiteX36" fmla="*/ 2819 w 10000"/>
              <a:gd name="connsiteY36" fmla="*/ 3887 h 10000"/>
              <a:gd name="connsiteX37" fmla="*/ 2885 w 10000"/>
              <a:gd name="connsiteY37" fmla="*/ 4042 h 10000"/>
              <a:gd name="connsiteX38" fmla="*/ 2987 w 10000"/>
              <a:gd name="connsiteY38" fmla="*/ 4184 h 10000"/>
              <a:gd name="connsiteX39" fmla="*/ 3048 w 10000"/>
              <a:gd name="connsiteY39" fmla="*/ 4148 h 10000"/>
              <a:gd name="connsiteX40" fmla="*/ 3111 w 10000"/>
              <a:gd name="connsiteY40" fmla="*/ 4113 h 10000"/>
              <a:gd name="connsiteX41" fmla="*/ 3196 w 10000"/>
              <a:gd name="connsiteY41" fmla="*/ 4099 h 10000"/>
              <a:gd name="connsiteX42" fmla="*/ 3302 w 10000"/>
              <a:gd name="connsiteY42" fmla="*/ 4608 h 10000"/>
              <a:gd name="connsiteX43" fmla="*/ 3389 w 10000"/>
              <a:gd name="connsiteY43" fmla="*/ 4961 h 10000"/>
              <a:gd name="connsiteX44" fmla="*/ 3476 w 10000"/>
              <a:gd name="connsiteY44" fmla="*/ 5491 h 10000"/>
              <a:gd name="connsiteX45" fmla="*/ 3520 w 10000"/>
              <a:gd name="connsiteY45" fmla="*/ 6057 h 10000"/>
              <a:gd name="connsiteX46" fmla="*/ 3624 w 10000"/>
              <a:gd name="connsiteY46" fmla="*/ 6537 h 10000"/>
              <a:gd name="connsiteX47" fmla="*/ 3693 w 10000"/>
              <a:gd name="connsiteY47" fmla="*/ 6926 h 10000"/>
              <a:gd name="connsiteX48" fmla="*/ 3798 w 10000"/>
              <a:gd name="connsiteY48" fmla="*/ 7456 h 10000"/>
              <a:gd name="connsiteX49" fmla="*/ 3859 w 10000"/>
              <a:gd name="connsiteY49" fmla="*/ 7597 h 10000"/>
              <a:gd name="connsiteX50" fmla="*/ 3925 w 10000"/>
              <a:gd name="connsiteY50" fmla="*/ 7774 h 10000"/>
              <a:gd name="connsiteX51" fmla="*/ 4008 w 10000"/>
              <a:gd name="connsiteY51" fmla="*/ 8092 h 10000"/>
              <a:gd name="connsiteX52" fmla="*/ 4093 w 10000"/>
              <a:gd name="connsiteY52" fmla="*/ 8424 h 10000"/>
              <a:gd name="connsiteX53" fmla="*/ 4177 w 10000"/>
              <a:gd name="connsiteY53" fmla="*/ 8777 h 10000"/>
              <a:gd name="connsiteX54" fmla="*/ 4262 w 10000"/>
              <a:gd name="connsiteY54" fmla="*/ 8919 h 10000"/>
              <a:gd name="connsiteX55" fmla="*/ 4328 w 10000"/>
              <a:gd name="connsiteY55" fmla="*/ 8905 h 10000"/>
              <a:gd name="connsiteX56" fmla="*/ 4410 w 10000"/>
              <a:gd name="connsiteY56" fmla="*/ 8848 h 10000"/>
              <a:gd name="connsiteX57" fmla="*/ 4493 w 10000"/>
              <a:gd name="connsiteY57" fmla="*/ 8813 h 10000"/>
              <a:gd name="connsiteX58" fmla="*/ 5833 w 10000"/>
              <a:gd name="connsiteY58" fmla="*/ 8319 h 10000"/>
              <a:gd name="connsiteX59" fmla="*/ 7359 w 10000"/>
              <a:gd name="connsiteY59" fmla="*/ 8918 h 10000"/>
              <a:gd name="connsiteX60" fmla="*/ 10000 w 10000"/>
              <a:gd name="connsiteY60" fmla="*/ 9046 h 10000"/>
              <a:gd name="connsiteX61" fmla="*/ 9986 w 10000"/>
              <a:gd name="connsiteY61" fmla="*/ 10000 h 10000"/>
              <a:gd name="connsiteX0" fmla="*/ 0 w 10000"/>
              <a:gd name="connsiteY0" fmla="*/ 9894 h 10000"/>
              <a:gd name="connsiteX1" fmla="*/ 85 w 10000"/>
              <a:gd name="connsiteY1" fmla="*/ 9399 h 10000"/>
              <a:gd name="connsiteX2" fmla="*/ 165 w 10000"/>
              <a:gd name="connsiteY2" fmla="*/ 8989 h 10000"/>
              <a:gd name="connsiteX3" fmla="*/ 226 w 10000"/>
              <a:gd name="connsiteY3" fmla="*/ 8940 h 10000"/>
              <a:gd name="connsiteX4" fmla="*/ 311 w 10000"/>
              <a:gd name="connsiteY4" fmla="*/ 8905 h 10000"/>
              <a:gd name="connsiteX5" fmla="*/ 372 w 10000"/>
              <a:gd name="connsiteY5" fmla="*/ 8869 h 10000"/>
              <a:gd name="connsiteX6" fmla="*/ 457 w 10000"/>
              <a:gd name="connsiteY6" fmla="*/ 8834 h 10000"/>
              <a:gd name="connsiteX7" fmla="*/ 539 w 10000"/>
              <a:gd name="connsiteY7" fmla="*/ 8799 h 10000"/>
              <a:gd name="connsiteX8" fmla="*/ 621 w 10000"/>
              <a:gd name="connsiteY8" fmla="*/ 8763 h 10000"/>
              <a:gd name="connsiteX9" fmla="*/ 728 w 10000"/>
              <a:gd name="connsiteY9" fmla="*/ 8530 h 10000"/>
              <a:gd name="connsiteX10" fmla="*/ 784 w 10000"/>
              <a:gd name="connsiteY10" fmla="*/ 7929 h 10000"/>
              <a:gd name="connsiteX11" fmla="*/ 842 w 10000"/>
              <a:gd name="connsiteY11" fmla="*/ 7717 h 10000"/>
              <a:gd name="connsiteX12" fmla="*/ 944 w 10000"/>
              <a:gd name="connsiteY12" fmla="*/ 7102 h 10000"/>
              <a:gd name="connsiteX13" fmla="*/ 1005 w 10000"/>
              <a:gd name="connsiteY13" fmla="*/ 6693 h 10000"/>
              <a:gd name="connsiteX14" fmla="*/ 1087 w 10000"/>
              <a:gd name="connsiteY14" fmla="*/ 6254 h 10000"/>
              <a:gd name="connsiteX15" fmla="*/ 1148 w 10000"/>
              <a:gd name="connsiteY15" fmla="*/ 5845 h 10000"/>
              <a:gd name="connsiteX16" fmla="*/ 1228 w 10000"/>
              <a:gd name="connsiteY16" fmla="*/ 5244 h 10000"/>
              <a:gd name="connsiteX17" fmla="*/ 1306 w 10000"/>
              <a:gd name="connsiteY17" fmla="*/ 4431 h 10000"/>
              <a:gd name="connsiteX18" fmla="*/ 1405 w 10000"/>
              <a:gd name="connsiteY18" fmla="*/ 3830 h 10000"/>
              <a:gd name="connsiteX19" fmla="*/ 1462 w 10000"/>
              <a:gd name="connsiteY19" fmla="*/ 3216 h 10000"/>
              <a:gd name="connsiteX20" fmla="*/ 1544 w 10000"/>
              <a:gd name="connsiteY20" fmla="*/ 2792 h 10000"/>
              <a:gd name="connsiteX21" fmla="*/ 1605 w 10000"/>
              <a:gd name="connsiteY21" fmla="*/ 2205 h 10000"/>
              <a:gd name="connsiteX22" fmla="*/ 1685 w 10000"/>
              <a:gd name="connsiteY22" fmla="*/ 1746 h 10000"/>
              <a:gd name="connsiteX23" fmla="*/ 1768 w 10000"/>
              <a:gd name="connsiteY23" fmla="*/ 1357 h 10000"/>
              <a:gd name="connsiteX24" fmla="*/ 1845 w 10000"/>
              <a:gd name="connsiteY24" fmla="*/ 919 h 10000"/>
              <a:gd name="connsiteX25" fmla="*/ 1951 w 10000"/>
              <a:gd name="connsiteY25" fmla="*/ 898 h 10000"/>
              <a:gd name="connsiteX26" fmla="*/ 2031 w 10000"/>
              <a:gd name="connsiteY26" fmla="*/ 459 h 10000"/>
              <a:gd name="connsiteX27" fmla="*/ 2111 w 10000"/>
              <a:gd name="connsiteY27" fmla="*/ 49 h 10000"/>
              <a:gd name="connsiteX28" fmla="*/ 2193 w 10000"/>
              <a:gd name="connsiteY28" fmla="*/ 0 h 10000"/>
              <a:gd name="connsiteX29" fmla="*/ 2281 w 10000"/>
              <a:gd name="connsiteY29" fmla="*/ 332 h 10000"/>
              <a:gd name="connsiteX30" fmla="*/ 2347 w 10000"/>
              <a:gd name="connsiteY30" fmla="*/ 686 h 10000"/>
              <a:gd name="connsiteX31" fmla="*/ 2410 w 10000"/>
              <a:gd name="connsiteY31" fmla="*/ 1251 h 10000"/>
              <a:gd name="connsiteX32" fmla="*/ 2476 w 10000"/>
              <a:gd name="connsiteY32" fmla="*/ 1943 h 10000"/>
              <a:gd name="connsiteX33" fmla="*/ 2540 w 10000"/>
              <a:gd name="connsiteY33" fmla="*/ 2509 h 10000"/>
              <a:gd name="connsiteX34" fmla="*/ 2624 w 10000"/>
              <a:gd name="connsiteY34" fmla="*/ 3053 h 10000"/>
              <a:gd name="connsiteX35" fmla="*/ 2734 w 10000"/>
              <a:gd name="connsiteY35" fmla="*/ 3583 h 10000"/>
              <a:gd name="connsiteX36" fmla="*/ 2819 w 10000"/>
              <a:gd name="connsiteY36" fmla="*/ 3887 h 10000"/>
              <a:gd name="connsiteX37" fmla="*/ 2885 w 10000"/>
              <a:gd name="connsiteY37" fmla="*/ 4042 h 10000"/>
              <a:gd name="connsiteX38" fmla="*/ 2987 w 10000"/>
              <a:gd name="connsiteY38" fmla="*/ 4184 h 10000"/>
              <a:gd name="connsiteX39" fmla="*/ 3048 w 10000"/>
              <a:gd name="connsiteY39" fmla="*/ 4148 h 10000"/>
              <a:gd name="connsiteX40" fmla="*/ 3111 w 10000"/>
              <a:gd name="connsiteY40" fmla="*/ 4113 h 10000"/>
              <a:gd name="connsiteX41" fmla="*/ 3196 w 10000"/>
              <a:gd name="connsiteY41" fmla="*/ 4099 h 10000"/>
              <a:gd name="connsiteX42" fmla="*/ 3302 w 10000"/>
              <a:gd name="connsiteY42" fmla="*/ 4608 h 10000"/>
              <a:gd name="connsiteX43" fmla="*/ 3389 w 10000"/>
              <a:gd name="connsiteY43" fmla="*/ 4961 h 10000"/>
              <a:gd name="connsiteX44" fmla="*/ 3476 w 10000"/>
              <a:gd name="connsiteY44" fmla="*/ 5491 h 10000"/>
              <a:gd name="connsiteX45" fmla="*/ 3520 w 10000"/>
              <a:gd name="connsiteY45" fmla="*/ 6057 h 10000"/>
              <a:gd name="connsiteX46" fmla="*/ 3624 w 10000"/>
              <a:gd name="connsiteY46" fmla="*/ 6537 h 10000"/>
              <a:gd name="connsiteX47" fmla="*/ 3693 w 10000"/>
              <a:gd name="connsiteY47" fmla="*/ 6926 h 10000"/>
              <a:gd name="connsiteX48" fmla="*/ 3798 w 10000"/>
              <a:gd name="connsiteY48" fmla="*/ 7456 h 10000"/>
              <a:gd name="connsiteX49" fmla="*/ 3859 w 10000"/>
              <a:gd name="connsiteY49" fmla="*/ 7597 h 10000"/>
              <a:gd name="connsiteX50" fmla="*/ 3925 w 10000"/>
              <a:gd name="connsiteY50" fmla="*/ 7774 h 10000"/>
              <a:gd name="connsiteX51" fmla="*/ 4008 w 10000"/>
              <a:gd name="connsiteY51" fmla="*/ 8092 h 10000"/>
              <a:gd name="connsiteX52" fmla="*/ 4093 w 10000"/>
              <a:gd name="connsiteY52" fmla="*/ 8424 h 10000"/>
              <a:gd name="connsiteX53" fmla="*/ 4177 w 10000"/>
              <a:gd name="connsiteY53" fmla="*/ 8777 h 10000"/>
              <a:gd name="connsiteX54" fmla="*/ 4262 w 10000"/>
              <a:gd name="connsiteY54" fmla="*/ 8919 h 10000"/>
              <a:gd name="connsiteX55" fmla="*/ 4328 w 10000"/>
              <a:gd name="connsiteY55" fmla="*/ 8905 h 10000"/>
              <a:gd name="connsiteX56" fmla="*/ 4410 w 10000"/>
              <a:gd name="connsiteY56" fmla="*/ 8848 h 10000"/>
              <a:gd name="connsiteX57" fmla="*/ 4493 w 10000"/>
              <a:gd name="connsiteY57" fmla="*/ 8813 h 10000"/>
              <a:gd name="connsiteX58" fmla="*/ 5676 w 10000"/>
              <a:gd name="connsiteY58" fmla="*/ 8230 h 10000"/>
              <a:gd name="connsiteX59" fmla="*/ 7359 w 10000"/>
              <a:gd name="connsiteY59" fmla="*/ 8918 h 10000"/>
              <a:gd name="connsiteX60" fmla="*/ 10000 w 10000"/>
              <a:gd name="connsiteY60" fmla="*/ 9046 h 10000"/>
              <a:gd name="connsiteX61" fmla="*/ 9986 w 10000"/>
              <a:gd name="connsiteY61" fmla="*/ 10000 h 10000"/>
              <a:gd name="connsiteX0" fmla="*/ 0 w 10000"/>
              <a:gd name="connsiteY0" fmla="*/ 9894 h 10000"/>
              <a:gd name="connsiteX1" fmla="*/ 85 w 10000"/>
              <a:gd name="connsiteY1" fmla="*/ 9399 h 10000"/>
              <a:gd name="connsiteX2" fmla="*/ 165 w 10000"/>
              <a:gd name="connsiteY2" fmla="*/ 8989 h 10000"/>
              <a:gd name="connsiteX3" fmla="*/ 226 w 10000"/>
              <a:gd name="connsiteY3" fmla="*/ 8940 h 10000"/>
              <a:gd name="connsiteX4" fmla="*/ 311 w 10000"/>
              <a:gd name="connsiteY4" fmla="*/ 8905 h 10000"/>
              <a:gd name="connsiteX5" fmla="*/ 372 w 10000"/>
              <a:gd name="connsiteY5" fmla="*/ 8869 h 10000"/>
              <a:gd name="connsiteX6" fmla="*/ 457 w 10000"/>
              <a:gd name="connsiteY6" fmla="*/ 8834 h 10000"/>
              <a:gd name="connsiteX7" fmla="*/ 539 w 10000"/>
              <a:gd name="connsiteY7" fmla="*/ 8799 h 10000"/>
              <a:gd name="connsiteX8" fmla="*/ 621 w 10000"/>
              <a:gd name="connsiteY8" fmla="*/ 8763 h 10000"/>
              <a:gd name="connsiteX9" fmla="*/ 728 w 10000"/>
              <a:gd name="connsiteY9" fmla="*/ 8530 h 10000"/>
              <a:gd name="connsiteX10" fmla="*/ 784 w 10000"/>
              <a:gd name="connsiteY10" fmla="*/ 7929 h 10000"/>
              <a:gd name="connsiteX11" fmla="*/ 842 w 10000"/>
              <a:gd name="connsiteY11" fmla="*/ 7717 h 10000"/>
              <a:gd name="connsiteX12" fmla="*/ 944 w 10000"/>
              <a:gd name="connsiteY12" fmla="*/ 7102 h 10000"/>
              <a:gd name="connsiteX13" fmla="*/ 1005 w 10000"/>
              <a:gd name="connsiteY13" fmla="*/ 6693 h 10000"/>
              <a:gd name="connsiteX14" fmla="*/ 1087 w 10000"/>
              <a:gd name="connsiteY14" fmla="*/ 6254 h 10000"/>
              <a:gd name="connsiteX15" fmla="*/ 1148 w 10000"/>
              <a:gd name="connsiteY15" fmla="*/ 5845 h 10000"/>
              <a:gd name="connsiteX16" fmla="*/ 1228 w 10000"/>
              <a:gd name="connsiteY16" fmla="*/ 5244 h 10000"/>
              <a:gd name="connsiteX17" fmla="*/ 1306 w 10000"/>
              <a:gd name="connsiteY17" fmla="*/ 4431 h 10000"/>
              <a:gd name="connsiteX18" fmla="*/ 1405 w 10000"/>
              <a:gd name="connsiteY18" fmla="*/ 3830 h 10000"/>
              <a:gd name="connsiteX19" fmla="*/ 1462 w 10000"/>
              <a:gd name="connsiteY19" fmla="*/ 3216 h 10000"/>
              <a:gd name="connsiteX20" fmla="*/ 1544 w 10000"/>
              <a:gd name="connsiteY20" fmla="*/ 2792 h 10000"/>
              <a:gd name="connsiteX21" fmla="*/ 1605 w 10000"/>
              <a:gd name="connsiteY21" fmla="*/ 2205 h 10000"/>
              <a:gd name="connsiteX22" fmla="*/ 1685 w 10000"/>
              <a:gd name="connsiteY22" fmla="*/ 1746 h 10000"/>
              <a:gd name="connsiteX23" fmla="*/ 1768 w 10000"/>
              <a:gd name="connsiteY23" fmla="*/ 1357 h 10000"/>
              <a:gd name="connsiteX24" fmla="*/ 1845 w 10000"/>
              <a:gd name="connsiteY24" fmla="*/ 919 h 10000"/>
              <a:gd name="connsiteX25" fmla="*/ 1951 w 10000"/>
              <a:gd name="connsiteY25" fmla="*/ 898 h 10000"/>
              <a:gd name="connsiteX26" fmla="*/ 2031 w 10000"/>
              <a:gd name="connsiteY26" fmla="*/ 459 h 10000"/>
              <a:gd name="connsiteX27" fmla="*/ 2111 w 10000"/>
              <a:gd name="connsiteY27" fmla="*/ 49 h 10000"/>
              <a:gd name="connsiteX28" fmla="*/ 2193 w 10000"/>
              <a:gd name="connsiteY28" fmla="*/ 0 h 10000"/>
              <a:gd name="connsiteX29" fmla="*/ 2281 w 10000"/>
              <a:gd name="connsiteY29" fmla="*/ 332 h 10000"/>
              <a:gd name="connsiteX30" fmla="*/ 2347 w 10000"/>
              <a:gd name="connsiteY30" fmla="*/ 686 h 10000"/>
              <a:gd name="connsiteX31" fmla="*/ 2410 w 10000"/>
              <a:gd name="connsiteY31" fmla="*/ 1251 h 10000"/>
              <a:gd name="connsiteX32" fmla="*/ 2476 w 10000"/>
              <a:gd name="connsiteY32" fmla="*/ 1943 h 10000"/>
              <a:gd name="connsiteX33" fmla="*/ 2540 w 10000"/>
              <a:gd name="connsiteY33" fmla="*/ 2509 h 10000"/>
              <a:gd name="connsiteX34" fmla="*/ 2624 w 10000"/>
              <a:gd name="connsiteY34" fmla="*/ 3053 h 10000"/>
              <a:gd name="connsiteX35" fmla="*/ 2734 w 10000"/>
              <a:gd name="connsiteY35" fmla="*/ 3583 h 10000"/>
              <a:gd name="connsiteX36" fmla="*/ 2819 w 10000"/>
              <a:gd name="connsiteY36" fmla="*/ 3887 h 10000"/>
              <a:gd name="connsiteX37" fmla="*/ 2885 w 10000"/>
              <a:gd name="connsiteY37" fmla="*/ 4042 h 10000"/>
              <a:gd name="connsiteX38" fmla="*/ 2987 w 10000"/>
              <a:gd name="connsiteY38" fmla="*/ 4184 h 10000"/>
              <a:gd name="connsiteX39" fmla="*/ 3048 w 10000"/>
              <a:gd name="connsiteY39" fmla="*/ 4148 h 10000"/>
              <a:gd name="connsiteX40" fmla="*/ 3111 w 10000"/>
              <a:gd name="connsiteY40" fmla="*/ 4113 h 10000"/>
              <a:gd name="connsiteX41" fmla="*/ 3196 w 10000"/>
              <a:gd name="connsiteY41" fmla="*/ 4099 h 10000"/>
              <a:gd name="connsiteX42" fmla="*/ 3302 w 10000"/>
              <a:gd name="connsiteY42" fmla="*/ 4608 h 10000"/>
              <a:gd name="connsiteX43" fmla="*/ 3389 w 10000"/>
              <a:gd name="connsiteY43" fmla="*/ 4961 h 10000"/>
              <a:gd name="connsiteX44" fmla="*/ 3476 w 10000"/>
              <a:gd name="connsiteY44" fmla="*/ 5491 h 10000"/>
              <a:gd name="connsiteX45" fmla="*/ 3520 w 10000"/>
              <a:gd name="connsiteY45" fmla="*/ 6057 h 10000"/>
              <a:gd name="connsiteX46" fmla="*/ 3624 w 10000"/>
              <a:gd name="connsiteY46" fmla="*/ 6537 h 10000"/>
              <a:gd name="connsiteX47" fmla="*/ 3693 w 10000"/>
              <a:gd name="connsiteY47" fmla="*/ 6926 h 10000"/>
              <a:gd name="connsiteX48" fmla="*/ 3798 w 10000"/>
              <a:gd name="connsiteY48" fmla="*/ 7456 h 10000"/>
              <a:gd name="connsiteX49" fmla="*/ 3859 w 10000"/>
              <a:gd name="connsiteY49" fmla="*/ 7597 h 10000"/>
              <a:gd name="connsiteX50" fmla="*/ 3925 w 10000"/>
              <a:gd name="connsiteY50" fmla="*/ 7774 h 10000"/>
              <a:gd name="connsiteX51" fmla="*/ 4008 w 10000"/>
              <a:gd name="connsiteY51" fmla="*/ 8092 h 10000"/>
              <a:gd name="connsiteX52" fmla="*/ 4093 w 10000"/>
              <a:gd name="connsiteY52" fmla="*/ 8424 h 10000"/>
              <a:gd name="connsiteX53" fmla="*/ 4177 w 10000"/>
              <a:gd name="connsiteY53" fmla="*/ 8777 h 10000"/>
              <a:gd name="connsiteX54" fmla="*/ 4262 w 10000"/>
              <a:gd name="connsiteY54" fmla="*/ 8919 h 10000"/>
              <a:gd name="connsiteX55" fmla="*/ 4328 w 10000"/>
              <a:gd name="connsiteY55" fmla="*/ 8905 h 10000"/>
              <a:gd name="connsiteX56" fmla="*/ 4410 w 10000"/>
              <a:gd name="connsiteY56" fmla="*/ 8848 h 10000"/>
              <a:gd name="connsiteX57" fmla="*/ 4493 w 10000"/>
              <a:gd name="connsiteY57" fmla="*/ 8813 h 10000"/>
              <a:gd name="connsiteX58" fmla="*/ 5676 w 10000"/>
              <a:gd name="connsiteY58" fmla="*/ 8230 h 10000"/>
              <a:gd name="connsiteX59" fmla="*/ 7359 w 10000"/>
              <a:gd name="connsiteY59" fmla="*/ 8918 h 10000"/>
              <a:gd name="connsiteX60" fmla="*/ 10000 w 10000"/>
              <a:gd name="connsiteY60" fmla="*/ 9046 h 10000"/>
              <a:gd name="connsiteX61" fmla="*/ 9986 w 10000"/>
              <a:gd name="connsiteY61" fmla="*/ 10000 h 10000"/>
              <a:gd name="connsiteX0" fmla="*/ 0 w 10000"/>
              <a:gd name="connsiteY0" fmla="*/ 9894 h 10000"/>
              <a:gd name="connsiteX1" fmla="*/ 85 w 10000"/>
              <a:gd name="connsiteY1" fmla="*/ 9399 h 10000"/>
              <a:gd name="connsiteX2" fmla="*/ 165 w 10000"/>
              <a:gd name="connsiteY2" fmla="*/ 8989 h 10000"/>
              <a:gd name="connsiteX3" fmla="*/ 226 w 10000"/>
              <a:gd name="connsiteY3" fmla="*/ 8940 h 10000"/>
              <a:gd name="connsiteX4" fmla="*/ 311 w 10000"/>
              <a:gd name="connsiteY4" fmla="*/ 8905 h 10000"/>
              <a:gd name="connsiteX5" fmla="*/ 372 w 10000"/>
              <a:gd name="connsiteY5" fmla="*/ 8869 h 10000"/>
              <a:gd name="connsiteX6" fmla="*/ 457 w 10000"/>
              <a:gd name="connsiteY6" fmla="*/ 8834 h 10000"/>
              <a:gd name="connsiteX7" fmla="*/ 539 w 10000"/>
              <a:gd name="connsiteY7" fmla="*/ 8799 h 10000"/>
              <a:gd name="connsiteX8" fmla="*/ 621 w 10000"/>
              <a:gd name="connsiteY8" fmla="*/ 8763 h 10000"/>
              <a:gd name="connsiteX9" fmla="*/ 728 w 10000"/>
              <a:gd name="connsiteY9" fmla="*/ 8530 h 10000"/>
              <a:gd name="connsiteX10" fmla="*/ 784 w 10000"/>
              <a:gd name="connsiteY10" fmla="*/ 7929 h 10000"/>
              <a:gd name="connsiteX11" fmla="*/ 842 w 10000"/>
              <a:gd name="connsiteY11" fmla="*/ 7717 h 10000"/>
              <a:gd name="connsiteX12" fmla="*/ 944 w 10000"/>
              <a:gd name="connsiteY12" fmla="*/ 7102 h 10000"/>
              <a:gd name="connsiteX13" fmla="*/ 1005 w 10000"/>
              <a:gd name="connsiteY13" fmla="*/ 6693 h 10000"/>
              <a:gd name="connsiteX14" fmla="*/ 1087 w 10000"/>
              <a:gd name="connsiteY14" fmla="*/ 6254 h 10000"/>
              <a:gd name="connsiteX15" fmla="*/ 1148 w 10000"/>
              <a:gd name="connsiteY15" fmla="*/ 5845 h 10000"/>
              <a:gd name="connsiteX16" fmla="*/ 1228 w 10000"/>
              <a:gd name="connsiteY16" fmla="*/ 5244 h 10000"/>
              <a:gd name="connsiteX17" fmla="*/ 1306 w 10000"/>
              <a:gd name="connsiteY17" fmla="*/ 4431 h 10000"/>
              <a:gd name="connsiteX18" fmla="*/ 1405 w 10000"/>
              <a:gd name="connsiteY18" fmla="*/ 3830 h 10000"/>
              <a:gd name="connsiteX19" fmla="*/ 1462 w 10000"/>
              <a:gd name="connsiteY19" fmla="*/ 3216 h 10000"/>
              <a:gd name="connsiteX20" fmla="*/ 1544 w 10000"/>
              <a:gd name="connsiteY20" fmla="*/ 2792 h 10000"/>
              <a:gd name="connsiteX21" fmla="*/ 1605 w 10000"/>
              <a:gd name="connsiteY21" fmla="*/ 2205 h 10000"/>
              <a:gd name="connsiteX22" fmla="*/ 1685 w 10000"/>
              <a:gd name="connsiteY22" fmla="*/ 1746 h 10000"/>
              <a:gd name="connsiteX23" fmla="*/ 1768 w 10000"/>
              <a:gd name="connsiteY23" fmla="*/ 1357 h 10000"/>
              <a:gd name="connsiteX24" fmla="*/ 1845 w 10000"/>
              <a:gd name="connsiteY24" fmla="*/ 919 h 10000"/>
              <a:gd name="connsiteX25" fmla="*/ 1951 w 10000"/>
              <a:gd name="connsiteY25" fmla="*/ 898 h 10000"/>
              <a:gd name="connsiteX26" fmla="*/ 2031 w 10000"/>
              <a:gd name="connsiteY26" fmla="*/ 459 h 10000"/>
              <a:gd name="connsiteX27" fmla="*/ 2111 w 10000"/>
              <a:gd name="connsiteY27" fmla="*/ 49 h 10000"/>
              <a:gd name="connsiteX28" fmla="*/ 2193 w 10000"/>
              <a:gd name="connsiteY28" fmla="*/ 0 h 10000"/>
              <a:gd name="connsiteX29" fmla="*/ 2281 w 10000"/>
              <a:gd name="connsiteY29" fmla="*/ 332 h 10000"/>
              <a:gd name="connsiteX30" fmla="*/ 2347 w 10000"/>
              <a:gd name="connsiteY30" fmla="*/ 686 h 10000"/>
              <a:gd name="connsiteX31" fmla="*/ 2410 w 10000"/>
              <a:gd name="connsiteY31" fmla="*/ 1251 h 10000"/>
              <a:gd name="connsiteX32" fmla="*/ 2476 w 10000"/>
              <a:gd name="connsiteY32" fmla="*/ 1943 h 10000"/>
              <a:gd name="connsiteX33" fmla="*/ 2540 w 10000"/>
              <a:gd name="connsiteY33" fmla="*/ 2509 h 10000"/>
              <a:gd name="connsiteX34" fmla="*/ 2624 w 10000"/>
              <a:gd name="connsiteY34" fmla="*/ 3053 h 10000"/>
              <a:gd name="connsiteX35" fmla="*/ 2734 w 10000"/>
              <a:gd name="connsiteY35" fmla="*/ 3583 h 10000"/>
              <a:gd name="connsiteX36" fmla="*/ 2819 w 10000"/>
              <a:gd name="connsiteY36" fmla="*/ 3887 h 10000"/>
              <a:gd name="connsiteX37" fmla="*/ 2885 w 10000"/>
              <a:gd name="connsiteY37" fmla="*/ 4042 h 10000"/>
              <a:gd name="connsiteX38" fmla="*/ 2987 w 10000"/>
              <a:gd name="connsiteY38" fmla="*/ 4184 h 10000"/>
              <a:gd name="connsiteX39" fmla="*/ 3048 w 10000"/>
              <a:gd name="connsiteY39" fmla="*/ 4148 h 10000"/>
              <a:gd name="connsiteX40" fmla="*/ 3111 w 10000"/>
              <a:gd name="connsiteY40" fmla="*/ 4113 h 10000"/>
              <a:gd name="connsiteX41" fmla="*/ 3196 w 10000"/>
              <a:gd name="connsiteY41" fmla="*/ 4099 h 10000"/>
              <a:gd name="connsiteX42" fmla="*/ 3302 w 10000"/>
              <a:gd name="connsiteY42" fmla="*/ 4608 h 10000"/>
              <a:gd name="connsiteX43" fmla="*/ 3389 w 10000"/>
              <a:gd name="connsiteY43" fmla="*/ 4961 h 10000"/>
              <a:gd name="connsiteX44" fmla="*/ 3476 w 10000"/>
              <a:gd name="connsiteY44" fmla="*/ 5491 h 10000"/>
              <a:gd name="connsiteX45" fmla="*/ 3520 w 10000"/>
              <a:gd name="connsiteY45" fmla="*/ 6057 h 10000"/>
              <a:gd name="connsiteX46" fmla="*/ 3624 w 10000"/>
              <a:gd name="connsiteY46" fmla="*/ 6537 h 10000"/>
              <a:gd name="connsiteX47" fmla="*/ 3693 w 10000"/>
              <a:gd name="connsiteY47" fmla="*/ 6926 h 10000"/>
              <a:gd name="connsiteX48" fmla="*/ 3798 w 10000"/>
              <a:gd name="connsiteY48" fmla="*/ 7456 h 10000"/>
              <a:gd name="connsiteX49" fmla="*/ 3859 w 10000"/>
              <a:gd name="connsiteY49" fmla="*/ 7597 h 10000"/>
              <a:gd name="connsiteX50" fmla="*/ 3925 w 10000"/>
              <a:gd name="connsiteY50" fmla="*/ 7774 h 10000"/>
              <a:gd name="connsiteX51" fmla="*/ 4008 w 10000"/>
              <a:gd name="connsiteY51" fmla="*/ 8092 h 10000"/>
              <a:gd name="connsiteX52" fmla="*/ 4093 w 10000"/>
              <a:gd name="connsiteY52" fmla="*/ 8424 h 10000"/>
              <a:gd name="connsiteX53" fmla="*/ 4177 w 10000"/>
              <a:gd name="connsiteY53" fmla="*/ 8777 h 10000"/>
              <a:gd name="connsiteX54" fmla="*/ 4262 w 10000"/>
              <a:gd name="connsiteY54" fmla="*/ 8919 h 10000"/>
              <a:gd name="connsiteX55" fmla="*/ 4328 w 10000"/>
              <a:gd name="connsiteY55" fmla="*/ 8905 h 10000"/>
              <a:gd name="connsiteX56" fmla="*/ 4410 w 10000"/>
              <a:gd name="connsiteY56" fmla="*/ 8848 h 10000"/>
              <a:gd name="connsiteX57" fmla="*/ 4493 w 10000"/>
              <a:gd name="connsiteY57" fmla="*/ 8813 h 10000"/>
              <a:gd name="connsiteX58" fmla="*/ 5676 w 10000"/>
              <a:gd name="connsiteY58" fmla="*/ 8230 h 10000"/>
              <a:gd name="connsiteX59" fmla="*/ 7359 w 10000"/>
              <a:gd name="connsiteY59" fmla="*/ 8918 h 10000"/>
              <a:gd name="connsiteX60" fmla="*/ 10000 w 10000"/>
              <a:gd name="connsiteY60" fmla="*/ 9046 h 10000"/>
              <a:gd name="connsiteX61" fmla="*/ 9986 w 10000"/>
              <a:gd name="connsiteY61" fmla="*/ 10000 h 10000"/>
              <a:gd name="connsiteX0" fmla="*/ 0 w 10000"/>
              <a:gd name="connsiteY0" fmla="*/ 9894 h 10000"/>
              <a:gd name="connsiteX1" fmla="*/ 85 w 10000"/>
              <a:gd name="connsiteY1" fmla="*/ 9399 h 10000"/>
              <a:gd name="connsiteX2" fmla="*/ 165 w 10000"/>
              <a:gd name="connsiteY2" fmla="*/ 8989 h 10000"/>
              <a:gd name="connsiteX3" fmla="*/ 226 w 10000"/>
              <a:gd name="connsiteY3" fmla="*/ 8940 h 10000"/>
              <a:gd name="connsiteX4" fmla="*/ 311 w 10000"/>
              <a:gd name="connsiteY4" fmla="*/ 8905 h 10000"/>
              <a:gd name="connsiteX5" fmla="*/ 372 w 10000"/>
              <a:gd name="connsiteY5" fmla="*/ 8869 h 10000"/>
              <a:gd name="connsiteX6" fmla="*/ 457 w 10000"/>
              <a:gd name="connsiteY6" fmla="*/ 8834 h 10000"/>
              <a:gd name="connsiteX7" fmla="*/ 539 w 10000"/>
              <a:gd name="connsiteY7" fmla="*/ 8799 h 10000"/>
              <a:gd name="connsiteX8" fmla="*/ 621 w 10000"/>
              <a:gd name="connsiteY8" fmla="*/ 8763 h 10000"/>
              <a:gd name="connsiteX9" fmla="*/ 728 w 10000"/>
              <a:gd name="connsiteY9" fmla="*/ 8530 h 10000"/>
              <a:gd name="connsiteX10" fmla="*/ 784 w 10000"/>
              <a:gd name="connsiteY10" fmla="*/ 7929 h 10000"/>
              <a:gd name="connsiteX11" fmla="*/ 842 w 10000"/>
              <a:gd name="connsiteY11" fmla="*/ 7717 h 10000"/>
              <a:gd name="connsiteX12" fmla="*/ 944 w 10000"/>
              <a:gd name="connsiteY12" fmla="*/ 7102 h 10000"/>
              <a:gd name="connsiteX13" fmla="*/ 1005 w 10000"/>
              <a:gd name="connsiteY13" fmla="*/ 6693 h 10000"/>
              <a:gd name="connsiteX14" fmla="*/ 1087 w 10000"/>
              <a:gd name="connsiteY14" fmla="*/ 6254 h 10000"/>
              <a:gd name="connsiteX15" fmla="*/ 1148 w 10000"/>
              <a:gd name="connsiteY15" fmla="*/ 5845 h 10000"/>
              <a:gd name="connsiteX16" fmla="*/ 1228 w 10000"/>
              <a:gd name="connsiteY16" fmla="*/ 5244 h 10000"/>
              <a:gd name="connsiteX17" fmla="*/ 1306 w 10000"/>
              <a:gd name="connsiteY17" fmla="*/ 4431 h 10000"/>
              <a:gd name="connsiteX18" fmla="*/ 1405 w 10000"/>
              <a:gd name="connsiteY18" fmla="*/ 3830 h 10000"/>
              <a:gd name="connsiteX19" fmla="*/ 1462 w 10000"/>
              <a:gd name="connsiteY19" fmla="*/ 3216 h 10000"/>
              <a:gd name="connsiteX20" fmla="*/ 1544 w 10000"/>
              <a:gd name="connsiteY20" fmla="*/ 2792 h 10000"/>
              <a:gd name="connsiteX21" fmla="*/ 1605 w 10000"/>
              <a:gd name="connsiteY21" fmla="*/ 2205 h 10000"/>
              <a:gd name="connsiteX22" fmla="*/ 1685 w 10000"/>
              <a:gd name="connsiteY22" fmla="*/ 1746 h 10000"/>
              <a:gd name="connsiteX23" fmla="*/ 1768 w 10000"/>
              <a:gd name="connsiteY23" fmla="*/ 1357 h 10000"/>
              <a:gd name="connsiteX24" fmla="*/ 1845 w 10000"/>
              <a:gd name="connsiteY24" fmla="*/ 919 h 10000"/>
              <a:gd name="connsiteX25" fmla="*/ 1951 w 10000"/>
              <a:gd name="connsiteY25" fmla="*/ 898 h 10000"/>
              <a:gd name="connsiteX26" fmla="*/ 2031 w 10000"/>
              <a:gd name="connsiteY26" fmla="*/ 459 h 10000"/>
              <a:gd name="connsiteX27" fmla="*/ 2111 w 10000"/>
              <a:gd name="connsiteY27" fmla="*/ 49 h 10000"/>
              <a:gd name="connsiteX28" fmla="*/ 2193 w 10000"/>
              <a:gd name="connsiteY28" fmla="*/ 0 h 10000"/>
              <a:gd name="connsiteX29" fmla="*/ 2281 w 10000"/>
              <a:gd name="connsiteY29" fmla="*/ 332 h 10000"/>
              <a:gd name="connsiteX30" fmla="*/ 2347 w 10000"/>
              <a:gd name="connsiteY30" fmla="*/ 686 h 10000"/>
              <a:gd name="connsiteX31" fmla="*/ 2410 w 10000"/>
              <a:gd name="connsiteY31" fmla="*/ 1251 h 10000"/>
              <a:gd name="connsiteX32" fmla="*/ 2476 w 10000"/>
              <a:gd name="connsiteY32" fmla="*/ 1943 h 10000"/>
              <a:gd name="connsiteX33" fmla="*/ 2540 w 10000"/>
              <a:gd name="connsiteY33" fmla="*/ 2509 h 10000"/>
              <a:gd name="connsiteX34" fmla="*/ 2624 w 10000"/>
              <a:gd name="connsiteY34" fmla="*/ 3053 h 10000"/>
              <a:gd name="connsiteX35" fmla="*/ 2734 w 10000"/>
              <a:gd name="connsiteY35" fmla="*/ 3583 h 10000"/>
              <a:gd name="connsiteX36" fmla="*/ 2819 w 10000"/>
              <a:gd name="connsiteY36" fmla="*/ 3887 h 10000"/>
              <a:gd name="connsiteX37" fmla="*/ 2885 w 10000"/>
              <a:gd name="connsiteY37" fmla="*/ 4042 h 10000"/>
              <a:gd name="connsiteX38" fmla="*/ 2987 w 10000"/>
              <a:gd name="connsiteY38" fmla="*/ 4184 h 10000"/>
              <a:gd name="connsiteX39" fmla="*/ 3048 w 10000"/>
              <a:gd name="connsiteY39" fmla="*/ 4148 h 10000"/>
              <a:gd name="connsiteX40" fmla="*/ 3111 w 10000"/>
              <a:gd name="connsiteY40" fmla="*/ 4113 h 10000"/>
              <a:gd name="connsiteX41" fmla="*/ 3196 w 10000"/>
              <a:gd name="connsiteY41" fmla="*/ 4099 h 10000"/>
              <a:gd name="connsiteX42" fmla="*/ 3302 w 10000"/>
              <a:gd name="connsiteY42" fmla="*/ 4608 h 10000"/>
              <a:gd name="connsiteX43" fmla="*/ 3389 w 10000"/>
              <a:gd name="connsiteY43" fmla="*/ 4961 h 10000"/>
              <a:gd name="connsiteX44" fmla="*/ 3476 w 10000"/>
              <a:gd name="connsiteY44" fmla="*/ 5491 h 10000"/>
              <a:gd name="connsiteX45" fmla="*/ 3520 w 10000"/>
              <a:gd name="connsiteY45" fmla="*/ 6057 h 10000"/>
              <a:gd name="connsiteX46" fmla="*/ 3624 w 10000"/>
              <a:gd name="connsiteY46" fmla="*/ 6537 h 10000"/>
              <a:gd name="connsiteX47" fmla="*/ 3693 w 10000"/>
              <a:gd name="connsiteY47" fmla="*/ 6926 h 10000"/>
              <a:gd name="connsiteX48" fmla="*/ 3798 w 10000"/>
              <a:gd name="connsiteY48" fmla="*/ 7456 h 10000"/>
              <a:gd name="connsiteX49" fmla="*/ 3859 w 10000"/>
              <a:gd name="connsiteY49" fmla="*/ 7597 h 10000"/>
              <a:gd name="connsiteX50" fmla="*/ 3925 w 10000"/>
              <a:gd name="connsiteY50" fmla="*/ 7774 h 10000"/>
              <a:gd name="connsiteX51" fmla="*/ 4008 w 10000"/>
              <a:gd name="connsiteY51" fmla="*/ 8092 h 10000"/>
              <a:gd name="connsiteX52" fmla="*/ 4093 w 10000"/>
              <a:gd name="connsiteY52" fmla="*/ 8424 h 10000"/>
              <a:gd name="connsiteX53" fmla="*/ 4177 w 10000"/>
              <a:gd name="connsiteY53" fmla="*/ 8777 h 10000"/>
              <a:gd name="connsiteX54" fmla="*/ 4262 w 10000"/>
              <a:gd name="connsiteY54" fmla="*/ 8919 h 10000"/>
              <a:gd name="connsiteX55" fmla="*/ 4328 w 10000"/>
              <a:gd name="connsiteY55" fmla="*/ 8905 h 10000"/>
              <a:gd name="connsiteX56" fmla="*/ 4410 w 10000"/>
              <a:gd name="connsiteY56" fmla="*/ 8848 h 10000"/>
              <a:gd name="connsiteX57" fmla="*/ 4493 w 10000"/>
              <a:gd name="connsiteY57" fmla="*/ 8813 h 10000"/>
              <a:gd name="connsiteX58" fmla="*/ 5676 w 10000"/>
              <a:gd name="connsiteY58" fmla="*/ 8230 h 10000"/>
              <a:gd name="connsiteX59" fmla="*/ 7013 w 10000"/>
              <a:gd name="connsiteY59" fmla="*/ 7299 h 10000"/>
              <a:gd name="connsiteX60" fmla="*/ 10000 w 10000"/>
              <a:gd name="connsiteY60" fmla="*/ 9046 h 10000"/>
              <a:gd name="connsiteX61" fmla="*/ 9986 w 10000"/>
              <a:gd name="connsiteY61" fmla="*/ 10000 h 10000"/>
              <a:gd name="connsiteX0" fmla="*/ 0 w 10000"/>
              <a:gd name="connsiteY0" fmla="*/ 9894 h 10000"/>
              <a:gd name="connsiteX1" fmla="*/ 85 w 10000"/>
              <a:gd name="connsiteY1" fmla="*/ 9399 h 10000"/>
              <a:gd name="connsiteX2" fmla="*/ 165 w 10000"/>
              <a:gd name="connsiteY2" fmla="*/ 8989 h 10000"/>
              <a:gd name="connsiteX3" fmla="*/ 226 w 10000"/>
              <a:gd name="connsiteY3" fmla="*/ 8940 h 10000"/>
              <a:gd name="connsiteX4" fmla="*/ 311 w 10000"/>
              <a:gd name="connsiteY4" fmla="*/ 8905 h 10000"/>
              <a:gd name="connsiteX5" fmla="*/ 372 w 10000"/>
              <a:gd name="connsiteY5" fmla="*/ 8869 h 10000"/>
              <a:gd name="connsiteX6" fmla="*/ 457 w 10000"/>
              <a:gd name="connsiteY6" fmla="*/ 8834 h 10000"/>
              <a:gd name="connsiteX7" fmla="*/ 539 w 10000"/>
              <a:gd name="connsiteY7" fmla="*/ 8799 h 10000"/>
              <a:gd name="connsiteX8" fmla="*/ 621 w 10000"/>
              <a:gd name="connsiteY8" fmla="*/ 8763 h 10000"/>
              <a:gd name="connsiteX9" fmla="*/ 728 w 10000"/>
              <a:gd name="connsiteY9" fmla="*/ 8530 h 10000"/>
              <a:gd name="connsiteX10" fmla="*/ 784 w 10000"/>
              <a:gd name="connsiteY10" fmla="*/ 7929 h 10000"/>
              <a:gd name="connsiteX11" fmla="*/ 842 w 10000"/>
              <a:gd name="connsiteY11" fmla="*/ 7717 h 10000"/>
              <a:gd name="connsiteX12" fmla="*/ 944 w 10000"/>
              <a:gd name="connsiteY12" fmla="*/ 7102 h 10000"/>
              <a:gd name="connsiteX13" fmla="*/ 1005 w 10000"/>
              <a:gd name="connsiteY13" fmla="*/ 6693 h 10000"/>
              <a:gd name="connsiteX14" fmla="*/ 1087 w 10000"/>
              <a:gd name="connsiteY14" fmla="*/ 6254 h 10000"/>
              <a:gd name="connsiteX15" fmla="*/ 1148 w 10000"/>
              <a:gd name="connsiteY15" fmla="*/ 5845 h 10000"/>
              <a:gd name="connsiteX16" fmla="*/ 1228 w 10000"/>
              <a:gd name="connsiteY16" fmla="*/ 5244 h 10000"/>
              <a:gd name="connsiteX17" fmla="*/ 1306 w 10000"/>
              <a:gd name="connsiteY17" fmla="*/ 4431 h 10000"/>
              <a:gd name="connsiteX18" fmla="*/ 1405 w 10000"/>
              <a:gd name="connsiteY18" fmla="*/ 3830 h 10000"/>
              <a:gd name="connsiteX19" fmla="*/ 1462 w 10000"/>
              <a:gd name="connsiteY19" fmla="*/ 3216 h 10000"/>
              <a:gd name="connsiteX20" fmla="*/ 1544 w 10000"/>
              <a:gd name="connsiteY20" fmla="*/ 2792 h 10000"/>
              <a:gd name="connsiteX21" fmla="*/ 1605 w 10000"/>
              <a:gd name="connsiteY21" fmla="*/ 2205 h 10000"/>
              <a:gd name="connsiteX22" fmla="*/ 1685 w 10000"/>
              <a:gd name="connsiteY22" fmla="*/ 1746 h 10000"/>
              <a:gd name="connsiteX23" fmla="*/ 1768 w 10000"/>
              <a:gd name="connsiteY23" fmla="*/ 1357 h 10000"/>
              <a:gd name="connsiteX24" fmla="*/ 1845 w 10000"/>
              <a:gd name="connsiteY24" fmla="*/ 919 h 10000"/>
              <a:gd name="connsiteX25" fmla="*/ 1951 w 10000"/>
              <a:gd name="connsiteY25" fmla="*/ 898 h 10000"/>
              <a:gd name="connsiteX26" fmla="*/ 2031 w 10000"/>
              <a:gd name="connsiteY26" fmla="*/ 459 h 10000"/>
              <a:gd name="connsiteX27" fmla="*/ 2111 w 10000"/>
              <a:gd name="connsiteY27" fmla="*/ 49 h 10000"/>
              <a:gd name="connsiteX28" fmla="*/ 2193 w 10000"/>
              <a:gd name="connsiteY28" fmla="*/ 0 h 10000"/>
              <a:gd name="connsiteX29" fmla="*/ 2281 w 10000"/>
              <a:gd name="connsiteY29" fmla="*/ 332 h 10000"/>
              <a:gd name="connsiteX30" fmla="*/ 2347 w 10000"/>
              <a:gd name="connsiteY30" fmla="*/ 686 h 10000"/>
              <a:gd name="connsiteX31" fmla="*/ 2410 w 10000"/>
              <a:gd name="connsiteY31" fmla="*/ 1251 h 10000"/>
              <a:gd name="connsiteX32" fmla="*/ 2476 w 10000"/>
              <a:gd name="connsiteY32" fmla="*/ 1943 h 10000"/>
              <a:gd name="connsiteX33" fmla="*/ 2540 w 10000"/>
              <a:gd name="connsiteY33" fmla="*/ 2509 h 10000"/>
              <a:gd name="connsiteX34" fmla="*/ 2624 w 10000"/>
              <a:gd name="connsiteY34" fmla="*/ 3053 h 10000"/>
              <a:gd name="connsiteX35" fmla="*/ 2734 w 10000"/>
              <a:gd name="connsiteY35" fmla="*/ 3583 h 10000"/>
              <a:gd name="connsiteX36" fmla="*/ 2819 w 10000"/>
              <a:gd name="connsiteY36" fmla="*/ 3887 h 10000"/>
              <a:gd name="connsiteX37" fmla="*/ 2885 w 10000"/>
              <a:gd name="connsiteY37" fmla="*/ 4042 h 10000"/>
              <a:gd name="connsiteX38" fmla="*/ 2987 w 10000"/>
              <a:gd name="connsiteY38" fmla="*/ 4184 h 10000"/>
              <a:gd name="connsiteX39" fmla="*/ 3048 w 10000"/>
              <a:gd name="connsiteY39" fmla="*/ 4148 h 10000"/>
              <a:gd name="connsiteX40" fmla="*/ 3111 w 10000"/>
              <a:gd name="connsiteY40" fmla="*/ 4113 h 10000"/>
              <a:gd name="connsiteX41" fmla="*/ 3196 w 10000"/>
              <a:gd name="connsiteY41" fmla="*/ 4099 h 10000"/>
              <a:gd name="connsiteX42" fmla="*/ 3302 w 10000"/>
              <a:gd name="connsiteY42" fmla="*/ 4608 h 10000"/>
              <a:gd name="connsiteX43" fmla="*/ 3389 w 10000"/>
              <a:gd name="connsiteY43" fmla="*/ 4961 h 10000"/>
              <a:gd name="connsiteX44" fmla="*/ 3476 w 10000"/>
              <a:gd name="connsiteY44" fmla="*/ 5491 h 10000"/>
              <a:gd name="connsiteX45" fmla="*/ 3520 w 10000"/>
              <a:gd name="connsiteY45" fmla="*/ 6057 h 10000"/>
              <a:gd name="connsiteX46" fmla="*/ 3624 w 10000"/>
              <a:gd name="connsiteY46" fmla="*/ 6537 h 10000"/>
              <a:gd name="connsiteX47" fmla="*/ 3693 w 10000"/>
              <a:gd name="connsiteY47" fmla="*/ 6926 h 10000"/>
              <a:gd name="connsiteX48" fmla="*/ 3798 w 10000"/>
              <a:gd name="connsiteY48" fmla="*/ 7456 h 10000"/>
              <a:gd name="connsiteX49" fmla="*/ 3859 w 10000"/>
              <a:gd name="connsiteY49" fmla="*/ 7597 h 10000"/>
              <a:gd name="connsiteX50" fmla="*/ 3925 w 10000"/>
              <a:gd name="connsiteY50" fmla="*/ 7774 h 10000"/>
              <a:gd name="connsiteX51" fmla="*/ 4008 w 10000"/>
              <a:gd name="connsiteY51" fmla="*/ 8092 h 10000"/>
              <a:gd name="connsiteX52" fmla="*/ 4093 w 10000"/>
              <a:gd name="connsiteY52" fmla="*/ 8424 h 10000"/>
              <a:gd name="connsiteX53" fmla="*/ 4177 w 10000"/>
              <a:gd name="connsiteY53" fmla="*/ 8777 h 10000"/>
              <a:gd name="connsiteX54" fmla="*/ 4262 w 10000"/>
              <a:gd name="connsiteY54" fmla="*/ 8919 h 10000"/>
              <a:gd name="connsiteX55" fmla="*/ 4328 w 10000"/>
              <a:gd name="connsiteY55" fmla="*/ 8905 h 10000"/>
              <a:gd name="connsiteX56" fmla="*/ 4410 w 10000"/>
              <a:gd name="connsiteY56" fmla="*/ 8848 h 10000"/>
              <a:gd name="connsiteX57" fmla="*/ 4493 w 10000"/>
              <a:gd name="connsiteY57" fmla="*/ 8813 h 10000"/>
              <a:gd name="connsiteX58" fmla="*/ 5399 w 10000"/>
              <a:gd name="connsiteY58" fmla="*/ 6611 h 10000"/>
              <a:gd name="connsiteX59" fmla="*/ 7013 w 10000"/>
              <a:gd name="connsiteY59" fmla="*/ 7299 h 10000"/>
              <a:gd name="connsiteX60" fmla="*/ 10000 w 10000"/>
              <a:gd name="connsiteY60" fmla="*/ 9046 h 10000"/>
              <a:gd name="connsiteX61" fmla="*/ 9986 w 10000"/>
              <a:gd name="connsiteY61" fmla="*/ 10000 h 10000"/>
              <a:gd name="connsiteX0" fmla="*/ 0 w 10000"/>
              <a:gd name="connsiteY0" fmla="*/ 9894 h 10000"/>
              <a:gd name="connsiteX1" fmla="*/ 85 w 10000"/>
              <a:gd name="connsiteY1" fmla="*/ 9399 h 10000"/>
              <a:gd name="connsiteX2" fmla="*/ 165 w 10000"/>
              <a:gd name="connsiteY2" fmla="*/ 8989 h 10000"/>
              <a:gd name="connsiteX3" fmla="*/ 226 w 10000"/>
              <a:gd name="connsiteY3" fmla="*/ 8940 h 10000"/>
              <a:gd name="connsiteX4" fmla="*/ 311 w 10000"/>
              <a:gd name="connsiteY4" fmla="*/ 8905 h 10000"/>
              <a:gd name="connsiteX5" fmla="*/ 372 w 10000"/>
              <a:gd name="connsiteY5" fmla="*/ 8869 h 10000"/>
              <a:gd name="connsiteX6" fmla="*/ 457 w 10000"/>
              <a:gd name="connsiteY6" fmla="*/ 8834 h 10000"/>
              <a:gd name="connsiteX7" fmla="*/ 539 w 10000"/>
              <a:gd name="connsiteY7" fmla="*/ 8799 h 10000"/>
              <a:gd name="connsiteX8" fmla="*/ 621 w 10000"/>
              <a:gd name="connsiteY8" fmla="*/ 8763 h 10000"/>
              <a:gd name="connsiteX9" fmla="*/ 728 w 10000"/>
              <a:gd name="connsiteY9" fmla="*/ 8530 h 10000"/>
              <a:gd name="connsiteX10" fmla="*/ 784 w 10000"/>
              <a:gd name="connsiteY10" fmla="*/ 7929 h 10000"/>
              <a:gd name="connsiteX11" fmla="*/ 842 w 10000"/>
              <a:gd name="connsiteY11" fmla="*/ 7717 h 10000"/>
              <a:gd name="connsiteX12" fmla="*/ 944 w 10000"/>
              <a:gd name="connsiteY12" fmla="*/ 7102 h 10000"/>
              <a:gd name="connsiteX13" fmla="*/ 1005 w 10000"/>
              <a:gd name="connsiteY13" fmla="*/ 6693 h 10000"/>
              <a:gd name="connsiteX14" fmla="*/ 1087 w 10000"/>
              <a:gd name="connsiteY14" fmla="*/ 6254 h 10000"/>
              <a:gd name="connsiteX15" fmla="*/ 1148 w 10000"/>
              <a:gd name="connsiteY15" fmla="*/ 5845 h 10000"/>
              <a:gd name="connsiteX16" fmla="*/ 1228 w 10000"/>
              <a:gd name="connsiteY16" fmla="*/ 5244 h 10000"/>
              <a:gd name="connsiteX17" fmla="*/ 1306 w 10000"/>
              <a:gd name="connsiteY17" fmla="*/ 4431 h 10000"/>
              <a:gd name="connsiteX18" fmla="*/ 1405 w 10000"/>
              <a:gd name="connsiteY18" fmla="*/ 3830 h 10000"/>
              <a:gd name="connsiteX19" fmla="*/ 1462 w 10000"/>
              <a:gd name="connsiteY19" fmla="*/ 3216 h 10000"/>
              <a:gd name="connsiteX20" fmla="*/ 1544 w 10000"/>
              <a:gd name="connsiteY20" fmla="*/ 2792 h 10000"/>
              <a:gd name="connsiteX21" fmla="*/ 1605 w 10000"/>
              <a:gd name="connsiteY21" fmla="*/ 2205 h 10000"/>
              <a:gd name="connsiteX22" fmla="*/ 1685 w 10000"/>
              <a:gd name="connsiteY22" fmla="*/ 1746 h 10000"/>
              <a:gd name="connsiteX23" fmla="*/ 1768 w 10000"/>
              <a:gd name="connsiteY23" fmla="*/ 1357 h 10000"/>
              <a:gd name="connsiteX24" fmla="*/ 1845 w 10000"/>
              <a:gd name="connsiteY24" fmla="*/ 919 h 10000"/>
              <a:gd name="connsiteX25" fmla="*/ 1951 w 10000"/>
              <a:gd name="connsiteY25" fmla="*/ 898 h 10000"/>
              <a:gd name="connsiteX26" fmla="*/ 2031 w 10000"/>
              <a:gd name="connsiteY26" fmla="*/ 459 h 10000"/>
              <a:gd name="connsiteX27" fmla="*/ 2111 w 10000"/>
              <a:gd name="connsiteY27" fmla="*/ 49 h 10000"/>
              <a:gd name="connsiteX28" fmla="*/ 2193 w 10000"/>
              <a:gd name="connsiteY28" fmla="*/ 0 h 10000"/>
              <a:gd name="connsiteX29" fmla="*/ 2281 w 10000"/>
              <a:gd name="connsiteY29" fmla="*/ 332 h 10000"/>
              <a:gd name="connsiteX30" fmla="*/ 2347 w 10000"/>
              <a:gd name="connsiteY30" fmla="*/ 686 h 10000"/>
              <a:gd name="connsiteX31" fmla="*/ 2410 w 10000"/>
              <a:gd name="connsiteY31" fmla="*/ 1251 h 10000"/>
              <a:gd name="connsiteX32" fmla="*/ 2476 w 10000"/>
              <a:gd name="connsiteY32" fmla="*/ 1943 h 10000"/>
              <a:gd name="connsiteX33" fmla="*/ 2540 w 10000"/>
              <a:gd name="connsiteY33" fmla="*/ 2509 h 10000"/>
              <a:gd name="connsiteX34" fmla="*/ 2624 w 10000"/>
              <a:gd name="connsiteY34" fmla="*/ 3053 h 10000"/>
              <a:gd name="connsiteX35" fmla="*/ 2734 w 10000"/>
              <a:gd name="connsiteY35" fmla="*/ 3583 h 10000"/>
              <a:gd name="connsiteX36" fmla="*/ 2819 w 10000"/>
              <a:gd name="connsiteY36" fmla="*/ 3887 h 10000"/>
              <a:gd name="connsiteX37" fmla="*/ 2885 w 10000"/>
              <a:gd name="connsiteY37" fmla="*/ 4042 h 10000"/>
              <a:gd name="connsiteX38" fmla="*/ 2987 w 10000"/>
              <a:gd name="connsiteY38" fmla="*/ 4184 h 10000"/>
              <a:gd name="connsiteX39" fmla="*/ 3048 w 10000"/>
              <a:gd name="connsiteY39" fmla="*/ 4148 h 10000"/>
              <a:gd name="connsiteX40" fmla="*/ 3111 w 10000"/>
              <a:gd name="connsiteY40" fmla="*/ 4113 h 10000"/>
              <a:gd name="connsiteX41" fmla="*/ 3196 w 10000"/>
              <a:gd name="connsiteY41" fmla="*/ 4099 h 10000"/>
              <a:gd name="connsiteX42" fmla="*/ 3302 w 10000"/>
              <a:gd name="connsiteY42" fmla="*/ 4608 h 10000"/>
              <a:gd name="connsiteX43" fmla="*/ 3389 w 10000"/>
              <a:gd name="connsiteY43" fmla="*/ 4961 h 10000"/>
              <a:gd name="connsiteX44" fmla="*/ 3476 w 10000"/>
              <a:gd name="connsiteY44" fmla="*/ 5491 h 10000"/>
              <a:gd name="connsiteX45" fmla="*/ 3520 w 10000"/>
              <a:gd name="connsiteY45" fmla="*/ 6057 h 10000"/>
              <a:gd name="connsiteX46" fmla="*/ 3624 w 10000"/>
              <a:gd name="connsiteY46" fmla="*/ 6537 h 10000"/>
              <a:gd name="connsiteX47" fmla="*/ 3693 w 10000"/>
              <a:gd name="connsiteY47" fmla="*/ 6926 h 10000"/>
              <a:gd name="connsiteX48" fmla="*/ 3798 w 10000"/>
              <a:gd name="connsiteY48" fmla="*/ 7456 h 10000"/>
              <a:gd name="connsiteX49" fmla="*/ 3859 w 10000"/>
              <a:gd name="connsiteY49" fmla="*/ 7597 h 10000"/>
              <a:gd name="connsiteX50" fmla="*/ 3925 w 10000"/>
              <a:gd name="connsiteY50" fmla="*/ 7774 h 10000"/>
              <a:gd name="connsiteX51" fmla="*/ 4008 w 10000"/>
              <a:gd name="connsiteY51" fmla="*/ 8092 h 10000"/>
              <a:gd name="connsiteX52" fmla="*/ 4093 w 10000"/>
              <a:gd name="connsiteY52" fmla="*/ 8424 h 10000"/>
              <a:gd name="connsiteX53" fmla="*/ 4177 w 10000"/>
              <a:gd name="connsiteY53" fmla="*/ 8777 h 10000"/>
              <a:gd name="connsiteX54" fmla="*/ 4262 w 10000"/>
              <a:gd name="connsiteY54" fmla="*/ 8919 h 10000"/>
              <a:gd name="connsiteX55" fmla="*/ 4328 w 10000"/>
              <a:gd name="connsiteY55" fmla="*/ 8905 h 10000"/>
              <a:gd name="connsiteX56" fmla="*/ 4410 w 10000"/>
              <a:gd name="connsiteY56" fmla="*/ 8848 h 10000"/>
              <a:gd name="connsiteX57" fmla="*/ 4493 w 10000"/>
              <a:gd name="connsiteY57" fmla="*/ 8813 h 10000"/>
              <a:gd name="connsiteX58" fmla="*/ 5399 w 10000"/>
              <a:gd name="connsiteY58" fmla="*/ 6611 h 10000"/>
              <a:gd name="connsiteX59" fmla="*/ 7013 w 10000"/>
              <a:gd name="connsiteY59" fmla="*/ 7299 h 10000"/>
              <a:gd name="connsiteX60" fmla="*/ 10000 w 10000"/>
              <a:gd name="connsiteY60" fmla="*/ 9046 h 10000"/>
              <a:gd name="connsiteX61" fmla="*/ 9986 w 10000"/>
              <a:gd name="connsiteY61" fmla="*/ 10000 h 10000"/>
              <a:gd name="connsiteX0" fmla="*/ 0 w 10000"/>
              <a:gd name="connsiteY0" fmla="*/ 9894 h 10000"/>
              <a:gd name="connsiteX1" fmla="*/ 85 w 10000"/>
              <a:gd name="connsiteY1" fmla="*/ 9399 h 10000"/>
              <a:gd name="connsiteX2" fmla="*/ 165 w 10000"/>
              <a:gd name="connsiteY2" fmla="*/ 8989 h 10000"/>
              <a:gd name="connsiteX3" fmla="*/ 226 w 10000"/>
              <a:gd name="connsiteY3" fmla="*/ 8940 h 10000"/>
              <a:gd name="connsiteX4" fmla="*/ 311 w 10000"/>
              <a:gd name="connsiteY4" fmla="*/ 8905 h 10000"/>
              <a:gd name="connsiteX5" fmla="*/ 372 w 10000"/>
              <a:gd name="connsiteY5" fmla="*/ 8869 h 10000"/>
              <a:gd name="connsiteX6" fmla="*/ 457 w 10000"/>
              <a:gd name="connsiteY6" fmla="*/ 8834 h 10000"/>
              <a:gd name="connsiteX7" fmla="*/ 539 w 10000"/>
              <a:gd name="connsiteY7" fmla="*/ 8799 h 10000"/>
              <a:gd name="connsiteX8" fmla="*/ 621 w 10000"/>
              <a:gd name="connsiteY8" fmla="*/ 8763 h 10000"/>
              <a:gd name="connsiteX9" fmla="*/ 728 w 10000"/>
              <a:gd name="connsiteY9" fmla="*/ 8530 h 10000"/>
              <a:gd name="connsiteX10" fmla="*/ 784 w 10000"/>
              <a:gd name="connsiteY10" fmla="*/ 7929 h 10000"/>
              <a:gd name="connsiteX11" fmla="*/ 842 w 10000"/>
              <a:gd name="connsiteY11" fmla="*/ 7717 h 10000"/>
              <a:gd name="connsiteX12" fmla="*/ 944 w 10000"/>
              <a:gd name="connsiteY12" fmla="*/ 7102 h 10000"/>
              <a:gd name="connsiteX13" fmla="*/ 1005 w 10000"/>
              <a:gd name="connsiteY13" fmla="*/ 6693 h 10000"/>
              <a:gd name="connsiteX14" fmla="*/ 1087 w 10000"/>
              <a:gd name="connsiteY14" fmla="*/ 6254 h 10000"/>
              <a:gd name="connsiteX15" fmla="*/ 1148 w 10000"/>
              <a:gd name="connsiteY15" fmla="*/ 5845 h 10000"/>
              <a:gd name="connsiteX16" fmla="*/ 1228 w 10000"/>
              <a:gd name="connsiteY16" fmla="*/ 5244 h 10000"/>
              <a:gd name="connsiteX17" fmla="*/ 1306 w 10000"/>
              <a:gd name="connsiteY17" fmla="*/ 4431 h 10000"/>
              <a:gd name="connsiteX18" fmla="*/ 1405 w 10000"/>
              <a:gd name="connsiteY18" fmla="*/ 3830 h 10000"/>
              <a:gd name="connsiteX19" fmla="*/ 1462 w 10000"/>
              <a:gd name="connsiteY19" fmla="*/ 3216 h 10000"/>
              <a:gd name="connsiteX20" fmla="*/ 1544 w 10000"/>
              <a:gd name="connsiteY20" fmla="*/ 2792 h 10000"/>
              <a:gd name="connsiteX21" fmla="*/ 1605 w 10000"/>
              <a:gd name="connsiteY21" fmla="*/ 2205 h 10000"/>
              <a:gd name="connsiteX22" fmla="*/ 1685 w 10000"/>
              <a:gd name="connsiteY22" fmla="*/ 1746 h 10000"/>
              <a:gd name="connsiteX23" fmla="*/ 1768 w 10000"/>
              <a:gd name="connsiteY23" fmla="*/ 1357 h 10000"/>
              <a:gd name="connsiteX24" fmla="*/ 1845 w 10000"/>
              <a:gd name="connsiteY24" fmla="*/ 919 h 10000"/>
              <a:gd name="connsiteX25" fmla="*/ 1951 w 10000"/>
              <a:gd name="connsiteY25" fmla="*/ 898 h 10000"/>
              <a:gd name="connsiteX26" fmla="*/ 2031 w 10000"/>
              <a:gd name="connsiteY26" fmla="*/ 459 h 10000"/>
              <a:gd name="connsiteX27" fmla="*/ 2111 w 10000"/>
              <a:gd name="connsiteY27" fmla="*/ 49 h 10000"/>
              <a:gd name="connsiteX28" fmla="*/ 2193 w 10000"/>
              <a:gd name="connsiteY28" fmla="*/ 0 h 10000"/>
              <a:gd name="connsiteX29" fmla="*/ 2281 w 10000"/>
              <a:gd name="connsiteY29" fmla="*/ 332 h 10000"/>
              <a:gd name="connsiteX30" fmla="*/ 2347 w 10000"/>
              <a:gd name="connsiteY30" fmla="*/ 686 h 10000"/>
              <a:gd name="connsiteX31" fmla="*/ 2410 w 10000"/>
              <a:gd name="connsiteY31" fmla="*/ 1251 h 10000"/>
              <a:gd name="connsiteX32" fmla="*/ 2476 w 10000"/>
              <a:gd name="connsiteY32" fmla="*/ 1943 h 10000"/>
              <a:gd name="connsiteX33" fmla="*/ 2540 w 10000"/>
              <a:gd name="connsiteY33" fmla="*/ 2509 h 10000"/>
              <a:gd name="connsiteX34" fmla="*/ 2624 w 10000"/>
              <a:gd name="connsiteY34" fmla="*/ 3053 h 10000"/>
              <a:gd name="connsiteX35" fmla="*/ 2734 w 10000"/>
              <a:gd name="connsiteY35" fmla="*/ 3583 h 10000"/>
              <a:gd name="connsiteX36" fmla="*/ 2819 w 10000"/>
              <a:gd name="connsiteY36" fmla="*/ 3887 h 10000"/>
              <a:gd name="connsiteX37" fmla="*/ 2885 w 10000"/>
              <a:gd name="connsiteY37" fmla="*/ 4042 h 10000"/>
              <a:gd name="connsiteX38" fmla="*/ 2987 w 10000"/>
              <a:gd name="connsiteY38" fmla="*/ 4184 h 10000"/>
              <a:gd name="connsiteX39" fmla="*/ 3048 w 10000"/>
              <a:gd name="connsiteY39" fmla="*/ 4148 h 10000"/>
              <a:gd name="connsiteX40" fmla="*/ 3111 w 10000"/>
              <a:gd name="connsiteY40" fmla="*/ 4113 h 10000"/>
              <a:gd name="connsiteX41" fmla="*/ 3196 w 10000"/>
              <a:gd name="connsiteY41" fmla="*/ 4099 h 10000"/>
              <a:gd name="connsiteX42" fmla="*/ 3302 w 10000"/>
              <a:gd name="connsiteY42" fmla="*/ 4608 h 10000"/>
              <a:gd name="connsiteX43" fmla="*/ 3389 w 10000"/>
              <a:gd name="connsiteY43" fmla="*/ 4961 h 10000"/>
              <a:gd name="connsiteX44" fmla="*/ 3476 w 10000"/>
              <a:gd name="connsiteY44" fmla="*/ 5491 h 10000"/>
              <a:gd name="connsiteX45" fmla="*/ 3520 w 10000"/>
              <a:gd name="connsiteY45" fmla="*/ 6057 h 10000"/>
              <a:gd name="connsiteX46" fmla="*/ 3624 w 10000"/>
              <a:gd name="connsiteY46" fmla="*/ 6537 h 10000"/>
              <a:gd name="connsiteX47" fmla="*/ 3693 w 10000"/>
              <a:gd name="connsiteY47" fmla="*/ 6926 h 10000"/>
              <a:gd name="connsiteX48" fmla="*/ 3798 w 10000"/>
              <a:gd name="connsiteY48" fmla="*/ 7456 h 10000"/>
              <a:gd name="connsiteX49" fmla="*/ 3859 w 10000"/>
              <a:gd name="connsiteY49" fmla="*/ 7597 h 10000"/>
              <a:gd name="connsiteX50" fmla="*/ 3925 w 10000"/>
              <a:gd name="connsiteY50" fmla="*/ 7774 h 10000"/>
              <a:gd name="connsiteX51" fmla="*/ 4008 w 10000"/>
              <a:gd name="connsiteY51" fmla="*/ 8092 h 10000"/>
              <a:gd name="connsiteX52" fmla="*/ 4093 w 10000"/>
              <a:gd name="connsiteY52" fmla="*/ 8424 h 10000"/>
              <a:gd name="connsiteX53" fmla="*/ 4177 w 10000"/>
              <a:gd name="connsiteY53" fmla="*/ 8777 h 10000"/>
              <a:gd name="connsiteX54" fmla="*/ 4262 w 10000"/>
              <a:gd name="connsiteY54" fmla="*/ 8919 h 10000"/>
              <a:gd name="connsiteX55" fmla="*/ 4328 w 10000"/>
              <a:gd name="connsiteY55" fmla="*/ 8905 h 10000"/>
              <a:gd name="connsiteX56" fmla="*/ 4410 w 10000"/>
              <a:gd name="connsiteY56" fmla="*/ 8848 h 10000"/>
              <a:gd name="connsiteX57" fmla="*/ 5399 w 10000"/>
              <a:gd name="connsiteY57" fmla="*/ 6611 h 10000"/>
              <a:gd name="connsiteX58" fmla="*/ 7013 w 10000"/>
              <a:gd name="connsiteY58" fmla="*/ 7299 h 10000"/>
              <a:gd name="connsiteX59" fmla="*/ 10000 w 10000"/>
              <a:gd name="connsiteY59" fmla="*/ 9046 h 10000"/>
              <a:gd name="connsiteX60" fmla="*/ 9986 w 10000"/>
              <a:gd name="connsiteY60" fmla="*/ 10000 h 10000"/>
              <a:gd name="connsiteX0" fmla="*/ 0 w 10000"/>
              <a:gd name="connsiteY0" fmla="*/ 9894 h 10000"/>
              <a:gd name="connsiteX1" fmla="*/ 85 w 10000"/>
              <a:gd name="connsiteY1" fmla="*/ 9399 h 10000"/>
              <a:gd name="connsiteX2" fmla="*/ 165 w 10000"/>
              <a:gd name="connsiteY2" fmla="*/ 8989 h 10000"/>
              <a:gd name="connsiteX3" fmla="*/ 226 w 10000"/>
              <a:gd name="connsiteY3" fmla="*/ 8940 h 10000"/>
              <a:gd name="connsiteX4" fmla="*/ 311 w 10000"/>
              <a:gd name="connsiteY4" fmla="*/ 8905 h 10000"/>
              <a:gd name="connsiteX5" fmla="*/ 372 w 10000"/>
              <a:gd name="connsiteY5" fmla="*/ 8869 h 10000"/>
              <a:gd name="connsiteX6" fmla="*/ 457 w 10000"/>
              <a:gd name="connsiteY6" fmla="*/ 8834 h 10000"/>
              <a:gd name="connsiteX7" fmla="*/ 539 w 10000"/>
              <a:gd name="connsiteY7" fmla="*/ 8799 h 10000"/>
              <a:gd name="connsiteX8" fmla="*/ 621 w 10000"/>
              <a:gd name="connsiteY8" fmla="*/ 8763 h 10000"/>
              <a:gd name="connsiteX9" fmla="*/ 728 w 10000"/>
              <a:gd name="connsiteY9" fmla="*/ 8530 h 10000"/>
              <a:gd name="connsiteX10" fmla="*/ 784 w 10000"/>
              <a:gd name="connsiteY10" fmla="*/ 7929 h 10000"/>
              <a:gd name="connsiteX11" fmla="*/ 842 w 10000"/>
              <a:gd name="connsiteY11" fmla="*/ 7717 h 10000"/>
              <a:gd name="connsiteX12" fmla="*/ 944 w 10000"/>
              <a:gd name="connsiteY12" fmla="*/ 7102 h 10000"/>
              <a:gd name="connsiteX13" fmla="*/ 1005 w 10000"/>
              <a:gd name="connsiteY13" fmla="*/ 6693 h 10000"/>
              <a:gd name="connsiteX14" fmla="*/ 1087 w 10000"/>
              <a:gd name="connsiteY14" fmla="*/ 6254 h 10000"/>
              <a:gd name="connsiteX15" fmla="*/ 1148 w 10000"/>
              <a:gd name="connsiteY15" fmla="*/ 5845 h 10000"/>
              <a:gd name="connsiteX16" fmla="*/ 1228 w 10000"/>
              <a:gd name="connsiteY16" fmla="*/ 5244 h 10000"/>
              <a:gd name="connsiteX17" fmla="*/ 1306 w 10000"/>
              <a:gd name="connsiteY17" fmla="*/ 4431 h 10000"/>
              <a:gd name="connsiteX18" fmla="*/ 1405 w 10000"/>
              <a:gd name="connsiteY18" fmla="*/ 3830 h 10000"/>
              <a:gd name="connsiteX19" fmla="*/ 1462 w 10000"/>
              <a:gd name="connsiteY19" fmla="*/ 3216 h 10000"/>
              <a:gd name="connsiteX20" fmla="*/ 1544 w 10000"/>
              <a:gd name="connsiteY20" fmla="*/ 2792 h 10000"/>
              <a:gd name="connsiteX21" fmla="*/ 1605 w 10000"/>
              <a:gd name="connsiteY21" fmla="*/ 2205 h 10000"/>
              <a:gd name="connsiteX22" fmla="*/ 1685 w 10000"/>
              <a:gd name="connsiteY22" fmla="*/ 1746 h 10000"/>
              <a:gd name="connsiteX23" fmla="*/ 1768 w 10000"/>
              <a:gd name="connsiteY23" fmla="*/ 1357 h 10000"/>
              <a:gd name="connsiteX24" fmla="*/ 1845 w 10000"/>
              <a:gd name="connsiteY24" fmla="*/ 919 h 10000"/>
              <a:gd name="connsiteX25" fmla="*/ 1951 w 10000"/>
              <a:gd name="connsiteY25" fmla="*/ 898 h 10000"/>
              <a:gd name="connsiteX26" fmla="*/ 2031 w 10000"/>
              <a:gd name="connsiteY26" fmla="*/ 459 h 10000"/>
              <a:gd name="connsiteX27" fmla="*/ 2111 w 10000"/>
              <a:gd name="connsiteY27" fmla="*/ 49 h 10000"/>
              <a:gd name="connsiteX28" fmla="*/ 2193 w 10000"/>
              <a:gd name="connsiteY28" fmla="*/ 0 h 10000"/>
              <a:gd name="connsiteX29" fmla="*/ 2281 w 10000"/>
              <a:gd name="connsiteY29" fmla="*/ 332 h 10000"/>
              <a:gd name="connsiteX30" fmla="*/ 2347 w 10000"/>
              <a:gd name="connsiteY30" fmla="*/ 686 h 10000"/>
              <a:gd name="connsiteX31" fmla="*/ 2410 w 10000"/>
              <a:gd name="connsiteY31" fmla="*/ 1251 h 10000"/>
              <a:gd name="connsiteX32" fmla="*/ 2476 w 10000"/>
              <a:gd name="connsiteY32" fmla="*/ 1943 h 10000"/>
              <a:gd name="connsiteX33" fmla="*/ 2540 w 10000"/>
              <a:gd name="connsiteY33" fmla="*/ 2509 h 10000"/>
              <a:gd name="connsiteX34" fmla="*/ 2624 w 10000"/>
              <a:gd name="connsiteY34" fmla="*/ 3053 h 10000"/>
              <a:gd name="connsiteX35" fmla="*/ 2734 w 10000"/>
              <a:gd name="connsiteY35" fmla="*/ 3583 h 10000"/>
              <a:gd name="connsiteX36" fmla="*/ 2819 w 10000"/>
              <a:gd name="connsiteY36" fmla="*/ 3887 h 10000"/>
              <a:gd name="connsiteX37" fmla="*/ 2885 w 10000"/>
              <a:gd name="connsiteY37" fmla="*/ 4042 h 10000"/>
              <a:gd name="connsiteX38" fmla="*/ 2987 w 10000"/>
              <a:gd name="connsiteY38" fmla="*/ 4184 h 10000"/>
              <a:gd name="connsiteX39" fmla="*/ 3048 w 10000"/>
              <a:gd name="connsiteY39" fmla="*/ 4148 h 10000"/>
              <a:gd name="connsiteX40" fmla="*/ 3111 w 10000"/>
              <a:gd name="connsiteY40" fmla="*/ 4113 h 10000"/>
              <a:gd name="connsiteX41" fmla="*/ 3196 w 10000"/>
              <a:gd name="connsiteY41" fmla="*/ 4099 h 10000"/>
              <a:gd name="connsiteX42" fmla="*/ 3302 w 10000"/>
              <a:gd name="connsiteY42" fmla="*/ 4608 h 10000"/>
              <a:gd name="connsiteX43" fmla="*/ 3389 w 10000"/>
              <a:gd name="connsiteY43" fmla="*/ 4961 h 10000"/>
              <a:gd name="connsiteX44" fmla="*/ 3476 w 10000"/>
              <a:gd name="connsiteY44" fmla="*/ 5491 h 10000"/>
              <a:gd name="connsiteX45" fmla="*/ 3520 w 10000"/>
              <a:gd name="connsiteY45" fmla="*/ 6057 h 10000"/>
              <a:gd name="connsiteX46" fmla="*/ 3624 w 10000"/>
              <a:gd name="connsiteY46" fmla="*/ 6537 h 10000"/>
              <a:gd name="connsiteX47" fmla="*/ 3693 w 10000"/>
              <a:gd name="connsiteY47" fmla="*/ 6926 h 10000"/>
              <a:gd name="connsiteX48" fmla="*/ 3798 w 10000"/>
              <a:gd name="connsiteY48" fmla="*/ 7456 h 10000"/>
              <a:gd name="connsiteX49" fmla="*/ 3859 w 10000"/>
              <a:gd name="connsiteY49" fmla="*/ 7597 h 10000"/>
              <a:gd name="connsiteX50" fmla="*/ 3925 w 10000"/>
              <a:gd name="connsiteY50" fmla="*/ 7774 h 10000"/>
              <a:gd name="connsiteX51" fmla="*/ 4008 w 10000"/>
              <a:gd name="connsiteY51" fmla="*/ 8092 h 10000"/>
              <a:gd name="connsiteX52" fmla="*/ 4093 w 10000"/>
              <a:gd name="connsiteY52" fmla="*/ 8424 h 10000"/>
              <a:gd name="connsiteX53" fmla="*/ 4177 w 10000"/>
              <a:gd name="connsiteY53" fmla="*/ 8777 h 10000"/>
              <a:gd name="connsiteX54" fmla="*/ 4262 w 10000"/>
              <a:gd name="connsiteY54" fmla="*/ 8919 h 10000"/>
              <a:gd name="connsiteX55" fmla="*/ 4328 w 10000"/>
              <a:gd name="connsiteY55" fmla="*/ 8905 h 10000"/>
              <a:gd name="connsiteX56" fmla="*/ 4410 w 10000"/>
              <a:gd name="connsiteY56" fmla="*/ 8848 h 10000"/>
              <a:gd name="connsiteX57" fmla="*/ 5399 w 10000"/>
              <a:gd name="connsiteY57" fmla="*/ 6611 h 10000"/>
              <a:gd name="connsiteX58" fmla="*/ 7013 w 10000"/>
              <a:gd name="connsiteY58" fmla="*/ 7299 h 10000"/>
              <a:gd name="connsiteX59" fmla="*/ 10000 w 10000"/>
              <a:gd name="connsiteY59" fmla="*/ 9046 h 10000"/>
              <a:gd name="connsiteX60" fmla="*/ 9986 w 10000"/>
              <a:gd name="connsiteY60" fmla="*/ 10000 h 10000"/>
              <a:gd name="connsiteX0" fmla="*/ 0 w 10000"/>
              <a:gd name="connsiteY0" fmla="*/ 9894 h 10000"/>
              <a:gd name="connsiteX1" fmla="*/ 85 w 10000"/>
              <a:gd name="connsiteY1" fmla="*/ 9399 h 10000"/>
              <a:gd name="connsiteX2" fmla="*/ 165 w 10000"/>
              <a:gd name="connsiteY2" fmla="*/ 8989 h 10000"/>
              <a:gd name="connsiteX3" fmla="*/ 226 w 10000"/>
              <a:gd name="connsiteY3" fmla="*/ 8940 h 10000"/>
              <a:gd name="connsiteX4" fmla="*/ 311 w 10000"/>
              <a:gd name="connsiteY4" fmla="*/ 8905 h 10000"/>
              <a:gd name="connsiteX5" fmla="*/ 372 w 10000"/>
              <a:gd name="connsiteY5" fmla="*/ 8869 h 10000"/>
              <a:gd name="connsiteX6" fmla="*/ 457 w 10000"/>
              <a:gd name="connsiteY6" fmla="*/ 8834 h 10000"/>
              <a:gd name="connsiteX7" fmla="*/ 539 w 10000"/>
              <a:gd name="connsiteY7" fmla="*/ 8799 h 10000"/>
              <a:gd name="connsiteX8" fmla="*/ 621 w 10000"/>
              <a:gd name="connsiteY8" fmla="*/ 8763 h 10000"/>
              <a:gd name="connsiteX9" fmla="*/ 728 w 10000"/>
              <a:gd name="connsiteY9" fmla="*/ 8530 h 10000"/>
              <a:gd name="connsiteX10" fmla="*/ 784 w 10000"/>
              <a:gd name="connsiteY10" fmla="*/ 7929 h 10000"/>
              <a:gd name="connsiteX11" fmla="*/ 842 w 10000"/>
              <a:gd name="connsiteY11" fmla="*/ 7717 h 10000"/>
              <a:gd name="connsiteX12" fmla="*/ 944 w 10000"/>
              <a:gd name="connsiteY12" fmla="*/ 7102 h 10000"/>
              <a:gd name="connsiteX13" fmla="*/ 1005 w 10000"/>
              <a:gd name="connsiteY13" fmla="*/ 6693 h 10000"/>
              <a:gd name="connsiteX14" fmla="*/ 1087 w 10000"/>
              <a:gd name="connsiteY14" fmla="*/ 6254 h 10000"/>
              <a:gd name="connsiteX15" fmla="*/ 1148 w 10000"/>
              <a:gd name="connsiteY15" fmla="*/ 5845 h 10000"/>
              <a:gd name="connsiteX16" fmla="*/ 1228 w 10000"/>
              <a:gd name="connsiteY16" fmla="*/ 5244 h 10000"/>
              <a:gd name="connsiteX17" fmla="*/ 1306 w 10000"/>
              <a:gd name="connsiteY17" fmla="*/ 4431 h 10000"/>
              <a:gd name="connsiteX18" fmla="*/ 1405 w 10000"/>
              <a:gd name="connsiteY18" fmla="*/ 3830 h 10000"/>
              <a:gd name="connsiteX19" fmla="*/ 1462 w 10000"/>
              <a:gd name="connsiteY19" fmla="*/ 3216 h 10000"/>
              <a:gd name="connsiteX20" fmla="*/ 1544 w 10000"/>
              <a:gd name="connsiteY20" fmla="*/ 2792 h 10000"/>
              <a:gd name="connsiteX21" fmla="*/ 1605 w 10000"/>
              <a:gd name="connsiteY21" fmla="*/ 2205 h 10000"/>
              <a:gd name="connsiteX22" fmla="*/ 1685 w 10000"/>
              <a:gd name="connsiteY22" fmla="*/ 1746 h 10000"/>
              <a:gd name="connsiteX23" fmla="*/ 1768 w 10000"/>
              <a:gd name="connsiteY23" fmla="*/ 1357 h 10000"/>
              <a:gd name="connsiteX24" fmla="*/ 1845 w 10000"/>
              <a:gd name="connsiteY24" fmla="*/ 919 h 10000"/>
              <a:gd name="connsiteX25" fmla="*/ 1951 w 10000"/>
              <a:gd name="connsiteY25" fmla="*/ 898 h 10000"/>
              <a:gd name="connsiteX26" fmla="*/ 2031 w 10000"/>
              <a:gd name="connsiteY26" fmla="*/ 459 h 10000"/>
              <a:gd name="connsiteX27" fmla="*/ 2111 w 10000"/>
              <a:gd name="connsiteY27" fmla="*/ 49 h 10000"/>
              <a:gd name="connsiteX28" fmla="*/ 2193 w 10000"/>
              <a:gd name="connsiteY28" fmla="*/ 0 h 10000"/>
              <a:gd name="connsiteX29" fmla="*/ 2281 w 10000"/>
              <a:gd name="connsiteY29" fmla="*/ 332 h 10000"/>
              <a:gd name="connsiteX30" fmla="*/ 2347 w 10000"/>
              <a:gd name="connsiteY30" fmla="*/ 686 h 10000"/>
              <a:gd name="connsiteX31" fmla="*/ 2410 w 10000"/>
              <a:gd name="connsiteY31" fmla="*/ 1251 h 10000"/>
              <a:gd name="connsiteX32" fmla="*/ 2476 w 10000"/>
              <a:gd name="connsiteY32" fmla="*/ 1943 h 10000"/>
              <a:gd name="connsiteX33" fmla="*/ 2540 w 10000"/>
              <a:gd name="connsiteY33" fmla="*/ 2509 h 10000"/>
              <a:gd name="connsiteX34" fmla="*/ 2624 w 10000"/>
              <a:gd name="connsiteY34" fmla="*/ 3053 h 10000"/>
              <a:gd name="connsiteX35" fmla="*/ 2734 w 10000"/>
              <a:gd name="connsiteY35" fmla="*/ 3583 h 10000"/>
              <a:gd name="connsiteX36" fmla="*/ 2819 w 10000"/>
              <a:gd name="connsiteY36" fmla="*/ 3887 h 10000"/>
              <a:gd name="connsiteX37" fmla="*/ 2885 w 10000"/>
              <a:gd name="connsiteY37" fmla="*/ 4042 h 10000"/>
              <a:gd name="connsiteX38" fmla="*/ 2987 w 10000"/>
              <a:gd name="connsiteY38" fmla="*/ 4184 h 10000"/>
              <a:gd name="connsiteX39" fmla="*/ 3048 w 10000"/>
              <a:gd name="connsiteY39" fmla="*/ 4148 h 10000"/>
              <a:gd name="connsiteX40" fmla="*/ 3111 w 10000"/>
              <a:gd name="connsiteY40" fmla="*/ 4113 h 10000"/>
              <a:gd name="connsiteX41" fmla="*/ 3196 w 10000"/>
              <a:gd name="connsiteY41" fmla="*/ 4099 h 10000"/>
              <a:gd name="connsiteX42" fmla="*/ 3302 w 10000"/>
              <a:gd name="connsiteY42" fmla="*/ 4608 h 10000"/>
              <a:gd name="connsiteX43" fmla="*/ 3389 w 10000"/>
              <a:gd name="connsiteY43" fmla="*/ 4961 h 10000"/>
              <a:gd name="connsiteX44" fmla="*/ 3476 w 10000"/>
              <a:gd name="connsiteY44" fmla="*/ 5491 h 10000"/>
              <a:gd name="connsiteX45" fmla="*/ 3520 w 10000"/>
              <a:gd name="connsiteY45" fmla="*/ 6057 h 10000"/>
              <a:gd name="connsiteX46" fmla="*/ 3624 w 10000"/>
              <a:gd name="connsiteY46" fmla="*/ 6537 h 10000"/>
              <a:gd name="connsiteX47" fmla="*/ 3693 w 10000"/>
              <a:gd name="connsiteY47" fmla="*/ 6926 h 10000"/>
              <a:gd name="connsiteX48" fmla="*/ 3798 w 10000"/>
              <a:gd name="connsiteY48" fmla="*/ 7456 h 10000"/>
              <a:gd name="connsiteX49" fmla="*/ 3859 w 10000"/>
              <a:gd name="connsiteY49" fmla="*/ 7597 h 10000"/>
              <a:gd name="connsiteX50" fmla="*/ 3925 w 10000"/>
              <a:gd name="connsiteY50" fmla="*/ 7774 h 10000"/>
              <a:gd name="connsiteX51" fmla="*/ 4008 w 10000"/>
              <a:gd name="connsiteY51" fmla="*/ 8092 h 10000"/>
              <a:gd name="connsiteX52" fmla="*/ 4093 w 10000"/>
              <a:gd name="connsiteY52" fmla="*/ 8424 h 10000"/>
              <a:gd name="connsiteX53" fmla="*/ 4177 w 10000"/>
              <a:gd name="connsiteY53" fmla="*/ 8777 h 10000"/>
              <a:gd name="connsiteX54" fmla="*/ 4262 w 10000"/>
              <a:gd name="connsiteY54" fmla="*/ 8919 h 10000"/>
              <a:gd name="connsiteX55" fmla="*/ 4328 w 10000"/>
              <a:gd name="connsiteY55" fmla="*/ 8905 h 10000"/>
              <a:gd name="connsiteX56" fmla="*/ 5399 w 10000"/>
              <a:gd name="connsiteY56" fmla="*/ 6611 h 10000"/>
              <a:gd name="connsiteX57" fmla="*/ 7013 w 10000"/>
              <a:gd name="connsiteY57" fmla="*/ 7299 h 10000"/>
              <a:gd name="connsiteX58" fmla="*/ 10000 w 10000"/>
              <a:gd name="connsiteY58" fmla="*/ 9046 h 10000"/>
              <a:gd name="connsiteX59" fmla="*/ 9986 w 10000"/>
              <a:gd name="connsiteY59" fmla="*/ 10000 h 10000"/>
              <a:gd name="connsiteX0" fmla="*/ 0 w 10000"/>
              <a:gd name="connsiteY0" fmla="*/ 9894 h 10000"/>
              <a:gd name="connsiteX1" fmla="*/ 85 w 10000"/>
              <a:gd name="connsiteY1" fmla="*/ 9399 h 10000"/>
              <a:gd name="connsiteX2" fmla="*/ 165 w 10000"/>
              <a:gd name="connsiteY2" fmla="*/ 8989 h 10000"/>
              <a:gd name="connsiteX3" fmla="*/ 226 w 10000"/>
              <a:gd name="connsiteY3" fmla="*/ 8940 h 10000"/>
              <a:gd name="connsiteX4" fmla="*/ 311 w 10000"/>
              <a:gd name="connsiteY4" fmla="*/ 8905 h 10000"/>
              <a:gd name="connsiteX5" fmla="*/ 372 w 10000"/>
              <a:gd name="connsiteY5" fmla="*/ 8869 h 10000"/>
              <a:gd name="connsiteX6" fmla="*/ 457 w 10000"/>
              <a:gd name="connsiteY6" fmla="*/ 8834 h 10000"/>
              <a:gd name="connsiteX7" fmla="*/ 539 w 10000"/>
              <a:gd name="connsiteY7" fmla="*/ 8799 h 10000"/>
              <a:gd name="connsiteX8" fmla="*/ 621 w 10000"/>
              <a:gd name="connsiteY8" fmla="*/ 8763 h 10000"/>
              <a:gd name="connsiteX9" fmla="*/ 728 w 10000"/>
              <a:gd name="connsiteY9" fmla="*/ 8530 h 10000"/>
              <a:gd name="connsiteX10" fmla="*/ 784 w 10000"/>
              <a:gd name="connsiteY10" fmla="*/ 7929 h 10000"/>
              <a:gd name="connsiteX11" fmla="*/ 842 w 10000"/>
              <a:gd name="connsiteY11" fmla="*/ 7717 h 10000"/>
              <a:gd name="connsiteX12" fmla="*/ 944 w 10000"/>
              <a:gd name="connsiteY12" fmla="*/ 7102 h 10000"/>
              <a:gd name="connsiteX13" fmla="*/ 1005 w 10000"/>
              <a:gd name="connsiteY13" fmla="*/ 6693 h 10000"/>
              <a:gd name="connsiteX14" fmla="*/ 1087 w 10000"/>
              <a:gd name="connsiteY14" fmla="*/ 6254 h 10000"/>
              <a:gd name="connsiteX15" fmla="*/ 1148 w 10000"/>
              <a:gd name="connsiteY15" fmla="*/ 5845 h 10000"/>
              <a:gd name="connsiteX16" fmla="*/ 1228 w 10000"/>
              <a:gd name="connsiteY16" fmla="*/ 5244 h 10000"/>
              <a:gd name="connsiteX17" fmla="*/ 1306 w 10000"/>
              <a:gd name="connsiteY17" fmla="*/ 4431 h 10000"/>
              <a:gd name="connsiteX18" fmla="*/ 1405 w 10000"/>
              <a:gd name="connsiteY18" fmla="*/ 3830 h 10000"/>
              <a:gd name="connsiteX19" fmla="*/ 1462 w 10000"/>
              <a:gd name="connsiteY19" fmla="*/ 3216 h 10000"/>
              <a:gd name="connsiteX20" fmla="*/ 1544 w 10000"/>
              <a:gd name="connsiteY20" fmla="*/ 2792 h 10000"/>
              <a:gd name="connsiteX21" fmla="*/ 1605 w 10000"/>
              <a:gd name="connsiteY21" fmla="*/ 2205 h 10000"/>
              <a:gd name="connsiteX22" fmla="*/ 1685 w 10000"/>
              <a:gd name="connsiteY22" fmla="*/ 1746 h 10000"/>
              <a:gd name="connsiteX23" fmla="*/ 1768 w 10000"/>
              <a:gd name="connsiteY23" fmla="*/ 1357 h 10000"/>
              <a:gd name="connsiteX24" fmla="*/ 1845 w 10000"/>
              <a:gd name="connsiteY24" fmla="*/ 919 h 10000"/>
              <a:gd name="connsiteX25" fmla="*/ 1951 w 10000"/>
              <a:gd name="connsiteY25" fmla="*/ 898 h 10000"/>
              <a:gd name="connsiteX26" fmla="*/ 2031 w 10000"/>
              <a:gd name="connsiteY26" fmla="*/ 459 h 10000"/>
              <a:gd name="connsiteX27" fmla="*/ 2111 w 10000"/>
              <a:gd name="connsiteY27" fmla="*/ 49 h 10000"/>
              <a:gd name="connsiteX28" fmla="*/ 2193 w 10000"/>
              <a:gd name="connsiteY28" fmla="*/ 0 h 10000"/>
              <a:gd name="connsiteX29" fmla="*/ 2281 w 10000"/>
              <a:gd name="connsiteY29" fmla="*/ 332 h 10000"/>
              <a:gd name="connsiteX30" fmla="*/ 2347 w 10000"/>
              <a:gd name="connsiteY30" fmla="*/ 686 h 10000"/>
              <a:gd name="connsiteX31" fmla="*/ 2410 w 10000"/>
              <a:gd name="connsiteY31" fmla="*/ 1251 h 10000"/>
              <a:gd name="connsiteX32" fmla="*/ 2476 w 10000"/>
              <a:gd name="connsiteY32" fmla="*/ 1943 h 10000"/>
              <a:gd name="connsiteX33" fmla="*/ 2540 w 10000"/>
              <a:gd name="connsiteY33" fmla="*/ 2509 h 10000"/>
              <a:gd name="connsiteX34" fmla="*/ 2624 w 10000"/>
              <a:gd name="connsiteY34" fmla="*/ 3053 h 10000"/>
              <a:gd name="connsiteX35" fmla="*/ 2734 w 10000"/>
              <a:gd name="connsiteY35" fmla="*/ 3583 h 10000"/>
              <a:gd name="connsiteX36" fmla="*/ 2819 w 10000"/>
              <a:gd name="connsiteY36" fmla="*/ 3887 h 10000"/>
              <a:gd name="connsiteX37" fmla="*/ 2885 w 10000"/>
              <a:gd name="connsiteY37" fmla="*/ 4042 h 10000"/>
              <a:gd name="connsiteX38" fmla="*/ 2987 w 10000"/>
              <a:gd name="connsiteY38" fmla="*/ 4184 h 10000"/>
              <a:gd name="connsiteX39" fmla="*/ 3048 w 10000"/>
              <a:gd name="connsiteY39" fmla="*/ 4148 h 10000"/>
              <a:gd name="connsiteX40" fmla="*/ 3111 w 10000"/>
              <a:gd name="connsiteY40" fmla="*/ 4113 h 10000"/>
              <a:gd name="connsiteX41" fmla="*/ 3196 w 10000"/>
              <a:gd name="connsiteY41" fmla="*/ 4099 h 10000"/>
              <a:gd name="connsiteX42" fmla="*/ 3302 w 10000"/>
              <a:gd name="connsiteY42" fmla="*/ 4608 h 10000"/>
              <a:gd name="connsiteX43" fmla="*/ 3389 w 10000"/>
              <a:gd name="connsiteY43" fmla="*/ 4961 h 10000"/>
              <a:gd name="connsiteX44" fmla="*/ 3476 w 10000"/>
              <a:gd name="connsiteY44" fmla="*/ 5491 h 10000"/>
              <a:gd name="connsiteX45" fmla="*/ 3520 w 10000"/>
              <a:gd name="connsiteY45" fmla="*/ 6057 h 10000"/>
              <a:gd name="connsiteX46" fmla="*/ 3624 w 10000"/>
              <a:gd name="connsiteY46" fmla="*/ 6537 h 10000"/>
              <a:gd name="connsiteX47" fmla="*/ 3693 w 10000"/>
              <a:gd name="connsiteY47" fmla="*/ 6926 h 10000"/>
              <a:gd name="connsiteX48" fmla="*/ 3798 w 10000"/>
              <a:gd name="connsiteY48" fmla="*/ 7456 h 10000"/>
              <a:gd name="connsiteX49" fmla="*/ 3859 w 10000"/>
              <a:gd name="connsiteY49" fmla="*/ 7597 h 10000"/>
              <a:gd name="connsiteX50" fmla="*/ 3925 w 10000"/>
              <a:gd name="connsiteY50" fmla="*/ 7774 h 10000"/>
              <a:gd name="connsiteX51" fmla="*/ 4008 w 10000"/>
              <a:gd name="connsiteY51" fmla="*/ 8092 h 10000"/>
              <a:gd name="connsiteX52" fmla="*/ 4093 w 10000"/>
              <a:gd name="connsiteY52" fmla="*/ 8424 h 10000"/>
              <a:gd name="connsiteX53" fmla="*/ 4177 w 10000"/>
              <a:gd name="connsiteY53" fmla="*/ 8777 h 10000"/>
              <a:gd name="connsiteX54" fmla="*/ 4262 w 10000"/>
              <a:gd name="connsiteY54" fmla="*/ 8919 h 10000"/>
              <a:gd name="connsiteX55" fmla="*/ 5399 w 10000"/>
              <a:gd name="connsiteY55" fmla="*/ 6611 h 10000"/>
              <a:gd name="connsiteX56" fmla="*/ 7013 w 10000"/>
              <a:gd name="connsiteY56" fmla="*/ 7299 h 10000"/>
              <a:gd name="connsiteX57" fmla="*/ 10000 w 10000"/>
              <a:gd name="connsiteY57" fmla="*/ 9046 h 10000"/>
              <a:gd name="connsiteX58" fmla="*/ 9986 w 10000"/>
              <a:gd name="connsiteY58" fmla="*/ 10000 h 10000"/>
              <a:gd name="connsiteX0" fmla="*/ 0 w 10000"/>
              <a:gd name="connsiteY0" fmla="*/ 9894 h 10000"/>
              <a:gd name="connsiteX1" fmla="*/ 85 w 10000"/>
              <a:gd name="connsiteY1" fmla="*/ 9399 h 10000"/>
              <a:gd name="connsiteX2" fmla="*/ 165 w 10000"/>
              <a:gd name="connsiteY2" fmla="*/ 8989 h 10000"/>
              <a:gd name="connsiteX3" fmla="*/ 226 w 10000"/>
              <a:gd name="connsiteY3" fmla="*/ 8940 h 10000"/>
              <a:gd name="connsiteX4" fmla="*/ 311 w 10000"/>
              <a:gd name="connsiteY4" fmla="*/ 8905 h 10000"/>
              <a:gd name="connsiteX5" fmla="*/ 372 w 10000"/>
              <a:gd name="connsiteY5" fmla="*/ 8869 h 10000"/>
              <a:gd name="connsiteX6" fmla="*/ 457 w 10000"/>
              <a:gd name="connsiteY6" fmla="*/ 8834 h 10000"/>
              <a:gd name="connsiteX7" fmla="*/ 539 w 10000"/>
              <a:gd name="connsiteY7" fmla="*/ 8799 h 10000"/>
              <a:gd name="connsiteX8" fmla="*/ 621 w 10000"/>
              <a:gd name="connsiteY8" fmla="*/ 8763 h 10000"/>
              <a:gd name="connsiteX9" fmla="*/ 728 w 10000"/>
              <a:gd name="connsiteY9" fmla="*/ 8530 h 10000"/>
              <a:gd name="connsiteX10" fmla="*/ 784 w 10000"/>
              <a:gd name="connsiteY10" fmla="*/ 7929 h 10000"/>
              <a:gd name="connsiteX11" fmla="*/ 842 w 10000"/>
              <a:gd name="connsiteY11" fmla="*/ 7717 h 10000"/>
              <a:gd name="connsiteX12" fmla="*/ 944 w 10000"/>
              <a:gd name="connsiteY12" fmla="*/ 7102 h 10000"/>
              <a:gd name="connsiteX13" fmla="*/ 1005 w 10000"/>
              <a:gd name="connsiteY13" fmla="*/ 6693 h 10000"/>
              <a:gd name="connsiteX14" fmla="*/ 1087 w 10000"/>
              <a:gd name="connsiteY14" fmla="*/ 6254 h 10000"/>
              <a:gd name="connsiteX15" fmla="*/ 1148 w 10000"/>
              <a:gd name="connsiteY15" fmla="*/ 5845 h 10000"/>
              <a:gd name="connsiteX16" fmla="*/ 1228 w 10000"/>
              <a:gd name="connsiteY16" fmla="*/ 5244 h 10000"/>
              <a:gd name="connsiteX17" fmla="*/ 1306 w 10000"/>
              <a:gd name="connsiteY17" fmla="*/ 4431 h 10000"/>
              <a:gd name="connsiteX18" fmla="*/ 1405 w 10000"/>
              <a:gd name="connsiteY18" fmla="*/ 3830 h 10000"/>
              <a:gd name="connsiteX19" fmla="*/ 1462 w 10000"/>
              <a:gd name="connsiteY19" fmla="*/ 3216 h 10000"/>
              <a:gd name="connsiteX20" fmla="*/ 1544 w 10000"/>
              <a:gd name="connsiteY20" fmla="*/ 2792 h 10000"/>
              <a:gd name="connsiteX21" fmla="*/ 1605 w 10000"/>
              <a:gd name="connsiteY21" fmla="*/ 2205 h 10000"/>
              <a:gd name="connsiteX22" fmla="*/ 1685 w 10000"/>
              <a:gd name="connsiteY22" fmla="*/ 1746 h 10000"/>
              <a:gd name="connsiteX23" fmla="*/ 1768 w 10000"/>
              <a:gd name="connsiteY23" fmla="*/ 1357 h 10000"/>
              <a:gd name="connsiteX24" fmla="*/ 1845 w 10000"/>
              <a:gd name="connsiteY24" fmla="*/ 919 h 10000"/>
              <a:gd name="connsiteX25" fmla="*/ 1951 w 10000"/>
              <a:gd name="connsiteY25" fmla="*/ 898 h 10000"/>
              <a:gd name="connsiteX26" fmla="*/ 2031 w 10000"/>
              <a:gd name="connsiteY26" fmla="*/ 459 h 10000"/>
              <a:gd name="connsiteX27" fmla="*/ 2111 w 10000"/>
              <a:gd name="connsiteY27" fmla="*/ 49 h 10000"/>
              <a:gd name="connsiteX28" fmla="*/ 2193 w 10000"/>
              <a:gd name="connsiteY28" fmla="*/ 0 h 10000"/>
              <a:gd name="connsiteX29" fmla="*/ 2281 w 10000"/>
              <a:gd name="connsiteY29" fmla="*/ 332 h 10000"/>
              <a:gd name="connsiteX30" fmla="*/ 2347 w 10000"/>
              <a:gd name="connsiteY30" fmla="*/ 686 h 10000"/>
              <a:gd name="connsiteX31" fmla="*/ 2410 w 10000"/>
              <a:gd name="connsiteY31" fmla="*/ 1251 h 10000"/>
              <a:gd name="connsiteX32" fmla="*/ 2476 w 10000"/>
              <a:gd name="connsiteY32" fmla="*/ 1943 h 10000"/>
              <a:gd name="connsiteX33" fmla="*/ 2540 w 10000"/>
              <a:gd name="connsiteY33" fmla="*/ 2509 h 10000"/>
              <a:gd name="connsiteX34" fmla="*/ 2624 w 10000"/>
              <a:gd name="connsiteY34" fmla="*/ 3053 h 10000"/>
              <a:gd name="connsiteX35" fmla="*/ 2734 w 10000"/>
              <a:gd name="connsiteY35" fmla="*/ 3583 h 10000"/>
              <a:gd name="connsiteX36" fmla="*/ 2819 w 10000"/>
              <a:gd name="connsiteY36" fmla="*/ 3887 h 10000"/>
              <a:gd name="connsiteX37" fmla="*/ 2885 w 10000"/>
              <a:gd name="connsiteY37" fmla="*/ 4042 h 10000"/>
              <a:gd name="connsiteX38" fmla="*/ 2987 w 10000"/>
              <a:gd name="connsiteY38" fmla="*/ 4184 h 10000"/>
              <a:gd name="connsiteX39" fmla="*/ 3048 w 10000"/>
              <a:gd name="connsiteY39" fmla="*/ 4148 h 10000"/>
              <a:gd name="connsiteX40" fmla="*/ 3111 w 10000"/>
              <a:gd name="connsiteY40" fmla="*/ 4113 h 10000"/>
              <a:gd name="connsiteX41" fmla="*/ 3196 w 10000"/>
              <a:gd name="connsiteY41" fmla="*/ 4099 h 10000"/>
              <a:gd name="connsiteX42" fmla="*/ 3302 w 10000"/>
              <a:gd name="connsiteY42" fmla="*/ 4608 h 10000"/>
              <a:gd name="connsiteX43" fmla="*/ 3389 w 10000"/>
              <a:gd name="connsiteY43" fmla="*/ 4961 h 10000"/>
              <a:gd name="connsiteX44" fmla="*/ 3476 w 10000"/>
              <a:gd name="connsiteY44" fmla="*/ 5491 h 10000"/>
              <a:gd name="connsiteX45" fmla="*/ 3520 w 10000"/>
              <a:gd name="connsiteY45" fmla="*/ 6057 h 10000"/>
              <a:gd name="connsiteX46" fmla="*/ 3624 w 10000"/>
              <a:gd name="connsiteY46" fmla="*/ 6537 h 10000"/>
              <a:gd name="connsiteX47" fmla="*/ 3693 w 10000"/>
              <a:gd name="connsiteY47" fmla="*/ 6926 h 10000"/>
              <a:gd name="connsiteX48" fmla="*/ 3798 w 10000"/>
              <a:gd name="connsiteY48" fmla="*/ 7456 h 10000"/>
              <a:gd name="connsiteX49" fmla="*/ 3859 w 10000"/>
              <a:gd name="connsiteY49" fmla="*/ 7597 h 10000"/>
              <a:gd name="connsiteX50" fmla="*/ 3925 w 10000"/>
              <a:gd name="connsiteY50" fmla="*/ 7774 h 10000"/>
              <a:gd name="connsiteX51" fmla="*/ 4008 w 10000"/>
              <a:gd name="connsiteY51" fmla="*/ 8092 h 10000"/>
              <a:gd name="connsiteX52" fmla="*/ 4177 w 10000"/>
              <a:gd name="connsiteY52" fmla="*/ 8777 h 10000"/>
              <a:gd name="connsiteX53" fmla="*/ 4262 w 10000"/>
              <a:gd name="connsiteY53" fmla="*/ 8919 h 10000"/>
              <a:gd name="connsiteX54" fmla="*/ 5399 w 10000"/>
              <a:gd name="connsiteY54" fmla="*/ 6611 h 10000"/>
              <a:gd name="connsiteX55" fmla="*/ 7013 w 10000"/>
              <a:gd name="connsiteY55" fmla="*/ 7299 h 10000"/>
              <a:gd name="connsiteX56" fmla="*/ 10000 w 10000"/>
              <a:gd name="connsiteY56" fmla="*/ 9046 h 10000"/>
              <a:gd name="connsiteX57" fmla="*/ 9986 w 10000"/>
              <a:gd name="connsiteY57" fmla="*/ 10000 h 10000"/>
              <a:gd name="connsiteX0" fmla="*/ 0 w 10000"/>
              <a:gd name="connsiteY0" fmla="*/ 9894 h 10000"/>
              <a:gd name="connsiteX1" fmla="*/ 85 w 10000"/>
              <a:gd name="connsiteY1" fmla="*/ 9399 h 10000"/>
              <a:gd name="connsiteX2" fmla="*/ 165 w 10000"/>
              <a:gd name="connsiteY2" fmla="*/ 8989 h 10000"/>
              <a:gd name="connsiteX3" fmla="*/ 226 w 10000"/>
              <a:gd name="connsiteY3" fmla="*/ 8940 h 10000"/>
              <a:gd name="connsiteX4" fmla="*/ 311 w 10000"/>
              <a:gd name="connsiteY4" fmla="*/ 8905 h 10000"/>
              <a:gd name="connsiteX5" fmla="*/ 372 w 10000"/>
              <a:gd name="connsiteY5" fmla="*/ 8869 h 10000"/>
              <a:gd name="connsiteX6" fmla="*/ 457 w 10000"/>
              <a:gd name="connsiteY6" fmla="*/ 8834 h 10000"/>
              <a:gd name="connsiteX7" fmla="*/ 539 w 10000"/>
              <a:gd name="connsiteY7" fmla="*/ 8799 h 10000"/>
              <a:gd name="connsiteX8" fmla="*/ 621 w 10000"/>
              <a:gd name="connsiteY8" fmla="*/ 8763 h 10000"/>
              <a:gd name="connsiteX9" fmla="*/ 728 w 10000"/>
              <a:gd name="connsiteY9" fmla="*/ 8530 h 10000"/>
              <a:gd name="connsiteX10" fmla="*/ 784 w 10000"/>
              <a:gd name="connsiteY10" fmla="*/ 7929 h 10000"/>
              <a:gd name="connsiteX11" fmla="*/ 842 w 10000"/>
              <a:gd name="connsiteY11" fmla="*/ 7717 h 10000"/>
              <a:gd name="connsiteX12" fmla="*/ 944 w 10000"/>
              <a:gd name="connsiteY12" fmla="*/ 7102 h 10000"/>
              <a:gd name="connsiteX13" fmla="*/ 1005 w 10000"/>
              <a:gd name="connsiteY13" fmla="*/ 6693 h 10000"/>
              <a:gd name="connsiteX14" fmla="*/ 1087 w 10000"/>
              <a:gd name="connsiteY14" fmla="*/ 6254 h 10000"/>
              <a:gd name="connsiteX15" fmla="*/ 1148 w 10000"/>
              <a:gd name="connsiteY15" fmla="*/ 5845 h 10000"/>
              <a:gd name="connsiteX16" fmla="*/ 1228 w 10000"/>
              <a:gd name="connsiteY16" fmla="*/ 5244 h 10000"/>
              <a:gd name="connsiteX17" fmla="*/ 1306 w 10000"/>
              <a:gd name="connsiteY17" fmla="*/ 4431 h 10000"/>
              <a:gd name="connsiteX18" fmla="*/ 1405 w 10000"/>
              <a:gd name="connsiteY18" fmla="*/ 3830 h 10000"/>
              <a:gd name="connsiteX19" fmla="*/ 1462 w 10000"/>
              <a:gd name="connsiteY19" fmla="*/ 3216 h 10000"/>
              <a:gd name="connsiteX20" fmla="*/ 1544 w 10000"/>
              <a:gd name="connsiteY20" fmla="*/ 2792 h 10000"/>
              <a:gd name="connsiteX21" fmla="*/ 1605 w 10000"/>
              <a:gd name="connsiteY21" fmla="*/ 2205 h 10000"/>
              <a:gd name="connsiteX22" fmla="*/ 1685 w 10000"/>
              <a:gd name="connsiteY22" fmla="*/ 1746 h 10000"/>
              <a:gd name="connsiteX23" fmla="*/ 1768 w 10000"/>
              <a:gd name="connsiteY23" fmla="*/ 1357 h 10000"/>
              <a:gd name="connsiteX24" fmla="*/ 1845 w 10000"/>
              <a:gd name="connsiteY24" fmla="*/ 919 h 10000"/>
              <a:gd name="connsiteX25" fmla="*/ 1951 w 10000"/>
              <a:gd name="connsiteY25" fmla="*/ 898 h 10000"/>
              <a:gd name="connsiteX26" fmla="*/ 2031 w 10000"/>
              <a:gd name="connsiteY26" fmla="*/ 459 h 10000"/>
              <a:gd name="connsiteX27" fmla="*/ 2111 w 10000"/>
              <a:gd name="connsiteY27" fmla="*/ 49 h 10000"/>
              <a:gd name="connsiteX28" fmla="*/ 2193 w 10000"/>
              <a:gd name="connsiteY28" fmla="*/ 0 h 10000"/>
              <a:gd name="connsiteX29" fmla="*/ 2281 w 10000"/>
              <a:gd name="connsiteY29" fmla="*/ 332 h 10000"/>
              <a:gd name="connsiteX30" fmla="*/ 2347 w 10000"/>
              <a:gd name="connsiteY30" fmla="*/ 686 h 10000"/>
              <a:gd name="connsiteX31" fmla="*/ 2410 w 10000"/>
              <a:gd name="connsiteY31" fmla="*/ 1251 h 10000"/>
              <a:gd name="connsiteX32" fmla="*/ 2476 w 10000"/>
              <a:gd name="connsiteY32" fmla="*/ 1943 h 10000"/>
              <a:gd name="connsiteX33" fmla="*/ 2540 w 10000"/>
              <a:gd name="connsiteY33" fmla="*/ 2509 h 10000"/>
              <a:gd name="connsiteX34" fmla="*/ 2624 w 10000"/>
              <a:gd name="connsiteY34" fmla="*/ 3053 h 10000"/>
              <a:gd name="connsiteX35" fmla="*/ 2734 w 10000"/>
              <a:gd name="connsiteY35" fmla="*/ 3583 h 10000"/>
              <a:gd name="connsiteX36" fmla="*/ 2819 w 10000"/>
              <a:gd name="connsiteY36" fmla="*/ 3887 h 10000"/>
              <a:gd name="connsiteX37" fmla="*/ 2885 w 10000"/>
              <a:gd name="connsiteY37" fmla="*/ 4042 h 10000"/>
              <a:gd name="connsiteX38" fmla="*/ 2987 w 10000"/>
              <a:gd name="connsiteY38" fmla="*/ 4184 h 10000"/>
              <a:gd name="connsiteX39" fmla="*/ 3048 w 10000"/>
              <a:gd name="connsiteY39" fmla="*/ 4148 h 10000"/>
              <a:gd name="connsiteX40" fmla="*/ 3111 w 10000"/>
              <a:gd name="connsiteY40" fmla="*/ 4113 h 10000"/>
              <a:gd name="connsiteX41" fmla="*/ 3196 w 10000"/>
              <a:gd name="connsiteY41" fmla="*/ 4099 h 10000"/>
              <a:gd name="connsiteX42" fmla="*/ 3302 w 10000"/>
              <a:gd name="connsiteY42" fmla="*/ 4608 h 10000"/>
              <a:gd name="connsiteX43" fmla="*/ 3389 w 10000"/>
              <a:gd name="connsiteY43" fmla="*/ 4961 h 10000"/>
              <a:gd name="connsiteX44" fmla="*/ 3476 w 10000"/>
              <a:gd name="connsiteY44" fmla="*/ 5491 h 10000"/>
              <a:gd name="connsiteX45" fmla="*/ 3520 w 10000"/>
              <a:gd name="connsiteY45" fmla="*/ 6057 h 10000"/>
              <a:gd name="connsiteX46" fmla="*/ 3624 w 10000"/>
              <a:gd name="connsiteY46" fmla="*/ 6537 h 10000"/>
              <a:gd name="connsiteX47" fmla="*/ 3693 w 10000"/>
              <a:gd name="connsiteY47" fmla="*/ 6926 h 10000"/>
              <a:gd name="connsiteX48" fmla="*/ 3859 w 10000"/>
              <a:gd name="connsiteY48" fmla="*/ 7597 h 10000"/>
              <a:gd name="connsiteX49" fmla="*/ 3925 w 10000"/>
              <a:gd name="connsiteY49" fmla="*/ 7774 h 10000"/>
              <a:gd name="connsiteX50" fmla="*/ 4008 w 10000"/>
              <a:gd name="connsiteY50" fmla="*/ 8092 h 10000"/>
              <a:gd name="connsiteX51" fmla="*/ 4177 w 10000"/>
              <a:gd name="connsiteY51" fmla="*/ 8777 h 10000"/>
              <a:gd name="connsiteX52" fmla="*/ 4262 w 10000"/>
              <a:gd name="connsiteY52" fmla="*/ 8919 h 10000"/>
              <a:gd name="connsiteX53" fmla="*/ 5399 w 10000"/>
              <a:gd name="connsiteY53" fmla="*/ 6611 h 10000"/>
              <a:gd name="connsiteX54" fmla="*/ 7013 w 10000"/>
              <a:gd name="connsiteY54" fmla="*/ 7299 h 10000"/>
              <a:gd name="connsiteX55" fmla="*/ 10000 w 10000"/>
              <a:gd name="connsiteY55" fmla="*/ 9046 h 10000"/>
              <a:gd name="connsiteX56" fmla="*/ 9986 w 10000"/>
              <a:gd name="connsiteY56" fmla="*/ 10000 h 10000"/>
              <a:gd name="connsiteX0" fmla="*/ 0 w 10000"/>
              <a:gd name="connsiteY0" fmla="*/ 9894 h 10000"/>
              <a:gd name="connsiteX1" fmla="*/ 85 w 10000"/>
              <a:gd name="connsiteY1" fmla="*/ 9399 h 10000"/>
              <a:gd name="connsiteX2" fmla="*/ 165 w 10000"/>
              <a:gd name="connsiteY2" fmla="*/ 8989 h 10000"/>
              <a:gd name="connsiteX3" fmla="*/ 226 w 10000"/>
              <a:gd name="connsiteY3" fmla="*/ 8940 h 10000"/>
              <a:gd name="connsiteX4" fmla="*/ 311 w 10000"/>
              <a:gd name="connsiteY4" fmla="*/ 8905 h 10000"/>
              <a:gd name="connsiteX5" fmla="*/ 372 w 10000"/>
              <a:gd name="connsiteY5" fmla="*/ 8869 h 10000"/>
              <a:gd name="connsiteX6" fmla="*/ 457 w 10000"/>
              <a:gd name="connsiteY6" fmla="*/ 8834 h 10000"/>
              <a:gd name="connsiteX7" fmla="*/ 539 w 10000"/>
              <a:gd name="connsiteY7" fmla="*/ 8799 h 10000"/>
              <a:gd name="connsiteX8" fmla="*/ 621 w 10000"/>
              <a:gd name="connsiteY8" fmla="*/ 8763 h 10000"/>
              <a:gd name="connsiteX9" fmla="*/ 728 w 10000"/>
              <a:gd name="connsiteY9" fmla="*/ 8530 h 10000"/>
              <a:gd name="connsiteX10" fmla="*/ 784 w 10000"/>
              <a:gd name="connsiteY10" fmla="*/ 7929 h 10000"/>
              <a:gd name="connsiteX11" fmla="*/ 842 w 10000"/>
              <a:gd name="connsiteY11" fmla="*/ 7717 h 10000"/>
              <a:gd name="connsiteX12" fmla="*/ 944 w 10000"/>
              <a:gd name="connsiteY12" fmla="*/ 7102 h 10000"/>
              <a:gd name="connsiteX13" fmla="*/ 1005 w 10000"/>
              <a:gd name="connsiteY13" fmla="*/ 6693 h 10000"/>
              <a:gd name="connsiteX14" fmla="*/ 1087 w 10000"/>
              <a:gd name="connsiteY14" fmla="*/ 6254 h 10000"/>
              <a:gd name="connsiteX15" fmla="*/ 1148 w 10000"/>
              <a:gd name="connsiteY15" fmla="*/ 5845 h 10000"/>
              <a:gd name="connsiteX16" fmla="*/ 1228 w 10000"/>
              <a:gd name="connsiteY16" fmla="*/ 5244 h 10000"/>
              <a:gd name="connsiteX17" fmla="*/ 1306 w 10000"/>
              <a:gd name="connsiteY17" fmla="*/ 4431 h 10000"/>
              <a:gd name="connsiteX18" fmla="*/ 1405 w 10000"/>
              <a:gd name="connsiteY18" fmla="*/ 3830 h 10000"/>
              <a:gd name="connsiteX19" fmla="*/ 1462 w 10000"/>
              <a:gd name="connsiteY19" fmla="*/ 3216 h 10000"/>
              <a:gd name="connsiteX20" fmla="*/ 1544 w 10000"/>
              <a:gd name="connsiteY20" fmla="*/ 2792 h 10000"/>
              <a:gd name="connsiteX21" fmla="*/ 1605 w 10000"/>
              <a:gd name="connsiteY21" fmla="*/ 2205 h 10000"/>
              <a:gd name="connsiteX22" fmla="*/ 1685 w 10000"/>
              <a:gd name="connsiteY22" fmla="*/ 1746 h 10000"/>
              <a:gd name="connsiteX23" fmla="*/ 1768 w 10000"/>
              <a:gd name="connsiteY23" fmla="*/ 1357 h 10000"/>
              <a:gd name="connsiteX24" fmla="*/ 1845 w 10000"/>
              <a:gd name="connsiteY24" fmla="*/ 919 h 10000"/>
              <a:gd name="connsiteX25" fmla="*/ 1951 w 10000"/>
              <a:gd name="connsiteY25" fmla="*/ 898 h 10000"/>
              <a:gd name="connsiteX26" fmla="*/ 2031 w 10000"/>
              <a:gd name="connsiteY26" fmla="*/ 459 h 10000"/>
              <a:gd name="connsiteX27" fmla="*/ 2111 w 10000"/>
              <a:gd name="connsiteY27" fmla="*/ 49 h 10000"/>
              <a:gd name="connsiteX28" fmla="*/ 2193 w 10000"/>
              <a:gd name="connsiteY28" fmla="*/ 0 h 10000"/>
              <a:gd name="connsiteX29" fmla="*/ 2281 w 10000"/>
              <a:gd name="connsiteY29" fmla="*/ 332 h 10000"/>
              <a:gd name="connsiteX30" fmla="*/ 2347 w 10000"/>
              <a:gd name="connsiteY30" fmla="*/ 686 h 10000"/>
              <a:gd name="connsiteX31" fmla="*/ 2410 w 10000"/>
              <a:gd name="connsiteY31" fmla="*/ 1251 h 10000"/>
              <a:gd name="connsiteX32" fmla="*/ 2476 w 10000"/>
              <a:gd name="connsiteY32" fmla="*/ 1943 h 10000"/>
              <a:gd name="connsiteX33" fmla="*/ 2540 w 10000"/>
              <a:gd name="connsiteY33" fmla="*/ 2509 h 10000"/>
              <a:gd name="connsiteX34" fmla="*/ 2624 w 10000"/>
              <a:gd name="connsiteY34" fmla="*/ 3053 h 10000"/>
              <a:gd name="connsiteX35" fmla="*/ 2734 w 10000"/>
              <a:gd name="connsiteY35" fmla="*/ 3583 h 10000"/>
              <a:gd name="connsiteX36" fmla="*/ 2819 w 10000"/>
              <a:gd name="connsiteY36" fmla="*/ 3887 h 10000"/>
              <a:gd name="connsiteX37" fmla="*/ 2885 w 10000"/>
              <a:gd name="connsiteY37" fmla="*/ 4042 h 10000"/>
              <a:gd name="connsiteX38" fmla="*/ 2987 w 10000"/>
              <a:gd name="connsiteY38" fmla="*/ 4184 h 10000"/>
              <a:gd name="connsiteX39" fmla="*/ 3048 w 10000"/>
              <a:gd name="connsiteY39" fmla="*/ 4148 h 10000"/>
              <a:gd name="connsiteX40" fmla="*/ 3111 w 10000"/>
              <a:gd name="connsiteY40" fmla="*/ 4113 h 10000"/>
              <a:gd name="connsiteX41" fmla="*/ 3196 w 10000"/>
              <a:gd name="connsiteY41" fmla="*/ 4099 h 10000"/>
              <a:gd name="connsiteX42" fmla="*/ 3302 w 10000"/>
              <a:gd name="connsiteY42" fmla="*/ 4608 h 10000"/>
              <a:gd name="connsiteX43" fmla="*/ 3389 w 10000"/>
              <a:gd name="connsiteY43" fmla="*/ 4961 h 10000"/>
              <a:gd name="connsiteX44" fmla="*/ 3476 w 10000"/>
              <a:gd name="connsiteY44" fmla="*/ 5491 h 10000"/>
              <a:gd name="connsiteX45" fmla="*/ 3520 w 10000"/>
              <a:gd name="connsiteY45" fmla="*/ 6057 h 10000"/>
              <a:gd name="connsiteX46" fmla="*/ 3624 w 10000"/>
              <a:gd name="connsiteY46" fmla="*/ 6537 h 10000"/>
              <a:gd name="connsiteX47" fmla="*/ 3693 w 10000"/>
              <a:gd name="connsiteY47" fmla="*/ 6926 h 10000"/>
              <a:gd name="connsiteX48" fmla="*/ 3859 w 10000"/>
              <a:gd name="connsiteY48" fmla="*/ 7597 h 10000"/>
              <a:gd name="connsiteX49" fmla="*/ 3925 w 10000"/>
              <a:gd name="connsiteY49" fmla="*/ 7774 h 10000"/>
              <a:gd name="connsiteX50" fmla="*/ 4008 w 10000"/>
              <a:gd name="connsiteY50" fmla="*/ 8092 h 10000"/>
              <a:gd name="connsiteX51" fmla="*/ 4177 w 10000"/>
              <a:gd name="connsiteY51" fmla="*/ 8777 h 10000"/>
              <a:gd name="connsiteX52" fmla="*/ 4262 w 10000"/>
              <a:gd name="connsiteY52" fmla="*/ 8919 h 10000"/>
              <a:gd name="connsiteX53" fmla="*/ 5399 w 10000"/>
              <a:gd name="connsiteY53" fmla="*/ 6611 h 10000"/>
              <a:gd name="connsiteX54" fmla="*/ 7238 w 10000"/>
              <a:gd name="connsiteY54" fmla="*/ 6532 h 10000"/>
              <a:gd name="connsiteX55" fmla="*/ 10000 w 10000"/>
              <a:gd name="connsiteY55" fmla="*/ 9046 h 10000"/>
              <a:gd name="connsiteX56" fmla="*/ 9986 w 10000"/>
              <a:gd name="connsiteY56" fmla="*/ 10000 h 10000"/>
              <a:gd name="connsiteX0" fmla="*/ 0 w 10000"/>
              <a:gd name="connsiteY0" fmla="*/ 9894 h 10000"/>
              <a:gd name="connsiteX1" fmla="*/ 85 w 10000"/>
              <a:gd name="connsiteY1" fmla="*/ 9399 h 10000"/>
              <a:gd name="connsiteX2" fmla="*/ 165 w 10000"/>
              <a:gd name="connsiteY2" fmla="*/ 8989 h 10000"/>
              <a:gd name="connsiteX3" fmla="*/ 226 w 10000"/>
              <a:gd name="connsiteY3" fmla="*/ 8940 h 10000"/>
              <a:gd name="connsiteX4" fmla="*/ 311 w 10000"/>
              <a:gd name="connsiteY4" fmla="*/ 8905 h 10000"/>
              <a:gd name="connsiteX5" fmla="*/ 372 w 10000"/>
              <a:gd name="connsiteY5" fmla="*/ 8869 h 10000"/>
              <a:gd name="connsiteX6" fmla="*/ 457 w 10000"/>
              <a:gd name="connsiteY6" fmla="*/ 8834 h 10000"/>
              <a:gd name="connsiteX7" fmla="*/ 539 w 10000"/>
              <a:gd name="connsiteY7" fmla="*/ 8799 h 10000"/>
              <a:gd name="connsiteX8" fmla="*/ 621 w 10000"/>
              <a:gd name="connsiteY8" fmla="*/ 8763 h 10000"/>
              <a:gd name="connsiteX9" fmla="*/ 728 w 10000"/>
              <a:gd name="connsiteY9" fmla="*/ 8530 h 10000"/>
              <a:gd name="connsiteX10" fmla="*/ 784 w 10000"/>
              <a:gd name="connsiteY10" fmla="*/ 7929 h 10000"/>
              <a:gd name="connsiteX11" fmla="*/ 842 w 10000"/>
              <a:gd name="connsiteY11" fmla="*/ 7717 h 10000"/>
              <a:gd name="connsiteX12" fmla="*/ 944 w 10000"/>
              <a:gd name="connsiteY12" fmla="*/ 7102 h 10000"/>
              <a:gd name="connsiteX13" fmla="*/ 1005 w 10000"/>
              <a:gd name="connsiteY13" fmla="*/ 6693 h 10000"/>
              <a:gd name="connsiteX14" fmla="*/ 1087 w 10000"/>
              <a:gd name="connsiteY14" fmla="*/ 6254 h 10000"/>
              <a:gd name="connsiteX15" fmla="*/ 1148 w 10000"/>
              <a:gd name="connsiteY15" fmla="*/ 5845 h 10000"/>
              <a:gd name="connsiteX16" fmla="*/ 1228 w 10000"/>
              <a:gd name="connsiteY16" fmla="*/ 5244 h 10000"/>
              <a:gd name="connsiteX17" fmla="*/ 1306 w 10000"/>
              <a:gd name="connsiteY17" fmla="*/ 4431 h 10000"/>
              <a:gd name="connsiteX18" fmla="*/ 1405 w 10000"/>
              <a:gd name="connsiteY18" fmla="*/ 3830 h 10000"/>
              <a:gd name="connsiteX19" fmla="*/ 1462 w 10000"/>
              <a:gd name="connsiteY19" fmla="*/ 3216 h 10000"/>
              <a:gd name="connsiteX20" fmla="*/ 1544 w 10000"/>
              <a:gd name="connsiteY20" fmla="*/ 2792 h 10000"/>
              <a:gd name="connsiteX21" fmla="*/ 1605 w 10000"/>
              <a:gd name="connsiteY21" fmla="*/ 2205 h 10000"/>
              <a:gd name="connsiteX22" fmla="*/ 1685 w 10000"/>
              <a:gd name="connsiteY22" fmla="*/ 1746 h 10000"/>
              <a:gd name="connsiteX23" fmla="*/ 1768 w 10000"/>
              <a:gd name="connsiteY23" fmla="*/ 1357 h 10000"/>
              <a:gd name="connsiteX24" fmla="*/ 1845 w 10000"/>
              <a:gd name="connsiteY24" fmla="*/ 919 h 10000"/>
              <a:gd name="connsiteX25" fmla="*/ 1951 w 10000"/>
              <a:gd name="connsiteY25" fmla="*/ 898 h 10000"/>
              <a:gd name="connsiteX26" fmla="*/ 2031 w 10000"/>
              <a:gd name="connsiteY26" fmla="*/ 459 h 10000"/>
              <a:gd name="connsiteX27" fmla="*/ 2111 w 10000"/>
              <a:gd name="connsiteY27" fmla="*/ 49 h 10000"/>
              <a:gd name="connsiteX28" fmla="*/ 2193 w 10000"/>
              <a:gd name="connsiteY28" fmla="*/ 0 h 10000"/>
              <a:gd name="connsiteX29" fmla="*/ 2281 w 10000"/>
              <a:gd name="connsiteY29" fmla="*/ 332 h 10000"/>
              <a:gd name="connsiteX30" fmla="*/ 2347 w 10000"/>
              <a:gd name="connsiteY30" fmla="*/ 686 h 10000"/>
              <a:gd name="connsiteX31" fmla="*/ 2410 w 10000"/>
              <a:gd name="connsiteY31" fmla="*/ 1251 h 10000"/>
              <a:gd name="connsiteX32" fmla="*/ 2476 w 10000"/>
              <a:gd name="connsiteY32" fmla="*/ 1943 h 10000"/>
              <a:gd name="connsiteX33" fmla="*/ 2540 w 10000"/>
              <a:gd name="connsiteY33" fmla="*/ 2509 h 10000"/>
              <a:gd name="connsiteX34" fmla="*/ 2624 w 10000"/>
              <a:gd name="connsiteY34" fmla="*/ 3053 h 10000"/>
              <a:gd name="connsiteX35" fmla="*/ 2734 w 10000"/>
              <a:gd name="connsiteY35" fmla="*/ 3583 h 10000"/>
              <a:gd name="connsiteX36" fmla="*/ 2819 w 10000"/>
              <a:gd name="connsiteY36" fmla="*/ 3887 h 10000"/>
              <a:gd name="connsiteX37" fmla="*/ 2885 w 10000"/>
              <a:gd name="connsiteY37" fmla="*/ 4042 h 10000"/>
              <a:gd name="connsiteX38" fmla="*/ 2987 w 10000"/>
              <a:gd name="connsiteY38" fmla="*/ 4184 h 10000"/>
              <a:gd name="connsiteX39" fmla="*/ 3048 w 10000"/>
              <a:gd name="connsiteY39" fmla="*/ 4148 h 10000"/>
              <a:gd name="connsiteX40" fmla="*/ 3111 w 10000"/>
              <a:gd name="connsiteY40" fmla="*/ 4113 h 10000"/>
              <a:gd name="connsiteX41" fmla="*/ 3196 w 10000"/>
              <a:gd name="connsiteY41" fmla="*/ 4099 h 10000"/>
              <a:gd name="connsiteX42" fmla="*/ 3302 w 10000"/>
              <a:gd name="connsiteY42" fmla="*/ 4608 h 10000"/>
              <a:gd name="connsiteX43" fmla="*/ 3389 w 10000"/>
              <a:gd name="connsiteY43" fmla="*/ 4961 h 10000"/>
              <a:gd name="connsiteX44" fmla="*/ 3476 w 10000"/>
              <a:gd name="connsiteY44" fmla="*/ 5491 h 10000"/>
              <a:gd name="connsiteX45" fmla="*/ 3520 w 10000"/>
              <a:gd name="connsiteY45" fmla="*/ 6057 h 10000"/>
              <a:gd name="connsiteX46" fmla="*/ 3624 w 10000"/>
              <a:gd name="connsiteY46" fmla="*/ 6537 h 10000"/>
              <a:gd name="connsiteX47" fmla="*/ 3693 w 10000"/>
              <a:gd name="connsiteY47" fmla="*/ 6926 h 10000"/>
              <a:gd name="connsiteX48" fmla="*/ 3859 w 10000"/>
              <a:gd name="connsiteY48" fmla="*/ 7597 h 10000"/>
              <a:gd name="connsiteX49" fmla="*/ 3925 w 10000"/>
              <a:gd name="connsiteY49" fmla="*/ 7774 h 10000"/>
              <a:gd name="connsiteX50" fmla="*/ 4008 w 10000"/>
              <a:gd name="connsiteY50" fmla="*/ 8092 h 10000"/>
              <a:gd name="connsiteX51" fmla="*/ 4177 w 10000"/>
              <a:gd name="connsiteY51" fmla="*/ 8777 h 10000"/>
              <a:gd name="connsiteX52" fmla="*/ 4262 w 10000"/>
              <a:gd name="connsiteY52" fmla="*/ 8919 h 10000"/>
              <a:gd name="connsiteX53" fmla="*/ 5399 w 10000"/>
              <a:gd name="connsiteY53" fmla="*/ 6611 h 10000"/>
              <a:gd name="connsiteX54" fmla="*/ 7238 w 10000"/>
              <a:gd name="connsiteY54" fmla="*/ 6532 h 10000"/>
              <a:gd name="connsiteX55" fmla="*/ 10000 w 10000"/>
              <a:gd name="connsiteY55" fmla="*/ 9046 h 10000"/>
              <a:gd name="connsiteX56" fmla="*/ 9986 w 10000"/>
              <a:gd name="connsiteY56" fmla="*/ 10000 h 10000"/>
              <a:gd name="connsiteX0" fmla="*/ 0 w 10000"/>
              <a:gd name="connsiteY0" fmla="*/ 9894 h 10000"/>
              <a:gd name="connsiteX1" fmla="*/ 85 w 10000"/>
              <a:gd name="connsiteY1" fmla="*/ 9399 h 10000"/>
              <a:gd name="connsiteX2" fmla="*/ 165 w 10000"/>
              <a:gd name="connsiteY2" fmla="*/ 8989 h 10000"/>
              <a:gd name="connsiteX3" fmla="*/ 226 w 10000"/>
              <a:gd name="connsiteY3" fmla="*/ 8940 h 10000"/>
              <a:gd name="connsiteX4" fmla="*/ 311 w 10000"/>
              <a:gd name="connsiteY4" fmla="*/ 8905 h 10000"/>
              <a:gd name="connsiteX5" fmla="*/ 372 w 10000"/>
              <a:gd name="connsiteY5" fmla="*/ 8869 h 10000"/>
              <a:gd name="connsiteX6" fmla="*/ 457 w 10000"/>
              <a:gd name="connsiteY6" fmla="*/ 8834 h 10000"/>
              <a:gd name="connsiteX7" fmla="*/ 539 w 10000"/>
              <a:gd name="connsiteY7" fmla="*/ 8799 h 10000"/>
              <a:gd name="connsiteX8" fmla="*/ 621 w 10000"/>
              <a:gd name="connsiteY8" fmla="*/ 8763 h 10000"/>
              <a:gd name="connsiteX9" fmla="*/ 728 w 10000"/>
              <a:gd name="connsiteY9" fmla="*/ 8530 h 10000"/>
              <a:gd name="connsiteX10" fmla="*/ 784 w 10000"/>
              <a:gd name="connsiteY10" fmla="*/ 7929 h 10000"/>
              <a:gd name="connsiteX11" fmla="*/ 842 w 10000"/>
              <a:gd name="connsiteY11" fmla="*/ 7717 h 10000"/>
              <a:gd name="connsiteX12" fmla="*/ 944 w 10000"/>
              <a:gd name="connsiteY12" fmla="*/ 7102 h 10000"/>
              <a:gd name="connsiteX13" fmla="*/ 1005 w 10000"/>
              <a:gd name="connsiteY13" fmla="*/ 6693 h 10000"/>
              <a:gd name="connsiteX14" fmla="*/ 1087 w 10000"/>
              <a:gd name="connsiteY14" fmla="*/ 6254 h 10000"/>
              <a:gd name="connsiteX15" fmla="*/ 1148 w 10000"/>
              <a:gd name="connsiteY15" fmla="*/ 5845 h 10000"/>
              <a:gd name="connsiteX16" fmla="*/ 1228 w 10000"/>
              <a:gd name="connsiteY16" fmla="*/ 5244 h 10000"/>
              <a:gd name="connsiteX17" fmla="*/ 1306 w 10000"/>
              <a:gd name="connsiteY17" fmla="*/ 4431 h 10000"/>
              <a:gd name="connsiteX18" fmla="*/ 1405 w 10000"/>
              <a:gd name="connsiteY18" fmla="*/ 3830 h 10000"/>
              <a:gd name="connsiteX19" fmla="*/ 1462 w 10000"/>
              <a:gd name="connsiteY19" fmla="*/ 3216 h 10000"/>
              <a:gd name="connsiteX20" fmla="*/ 1544 w 10000"/>
              <a:gd name="connsiteY20" fmla="*/ 2792 h 10000"/>
              <a:gd name="connsiteX21" fmla="*/ 1605 w 10000"/>
              <a:gd name="connsiteY21" fmla="*/ 2205 h 10000"/>
              <a:gd name="connsiteX22" fmla="*/ 1685 w 10000"/>
              <a:gd name="connsiteY22" fmla="*/ 1746 h 10000"/>
              <a:gd name="connsiteX23" fmla="*/ 1768 w 10000"/>
              <a:gd name="connsiteY23" fmla="*/ 1357 h 10000"/>
              <a:gd name="connsiteX24" fmla="*/ 1845 w 10000"/>
              <a:gd name="connsiteY24" fmla="*/ 919 h 10000"/>
              <a:gd name="connsiteX25" fmla="*/ 1951 w 10000"/>
              <a:gd name="connsiteY25" fmla="*/ 898 h 10000"/>
              <a:gd name="connsiteX26" fmla="*/ 2031 w 10000"/>
              <a:gd name="connsiteY26" fmla="*/ 459 h 10000"/>
              <a:gd name="connsiteX27" fmla="*/ 2111 w 10000"/>
              <a:gd name="connsiteY27" fmla="*/ 49 h 10000"/>
              <a:gd name="connsiteX28" fmla="*/ 2193 w 10000"/>
              <a:gd name="connsiteY28" fmla="*/ 0 h 10000"/>
              <a:gd name="connsiteX29" fmla="*/ 2281 w 10000"/>
              <a:gd name="connsiteY29" fmla="*/ 332 h 10000"/>
              <a:gd name="connsiteX30" fmla="*/ 2347 w 10000"/>
              <a:gd name="connsiteY30" fmla="*/ 686 h 10000"/>
              <a:gd name="connsiteX31" fmla="*/ 2410 w 10000"/>
              <a:gd name="connsiteY31" fmla="*/ 1251 h 10000"/>
              <a:gd name="connsiteX32" fmla="*/ 2476 w 10000"/>
              <a:gd name="connsiteY32" fmla="*/ 1943 h 10000"/>
              <a:gd name="connsiteX33" fmla="*/ 2540 w 10000"/>
              <a:gd name="connsiteY33" fmla="*/ 2509 h 10000"/>
              <a:gd name="connsiteX34" fmla="*/ 2624 w 10000"/>
              <a:gd name="connsiteY34" fmla="*/ 3053 h 10000"/>
              <a:gd name="connsiteX35" fmla="*/ 2734 w 10000"/>
              <a:gd name="connsiteY35" fmla="*/ 3583 h 10000"/>
              <a:gd name="connsiteX36" fmla="*/ 2819 w 10000"/>
              <a:gd name="connsiteY36" fmla="*/ 3887 h 10000"/>
              <a:gd name="connsiteX37" fmla="*/ 2885 w 10000"/>
              <a:gd name="connsiteY37" fmla="*/ 4042 h 10000"/>
              <a:gd name="connsiteX38" fmla="*/ 2987 w 10000"/>
              <a:gd name="connsiteY38" fmla="*/ 4184 h 10000"/>
              <a:gd name="connsiteX39" fmla="*/ 3048 w 10000"/>
              <a:gd name="connsiteY39" fmla="*/ 4148 h 10000"/>
              <a:gd name="connsiteX40" fmla="*/ 3111 w 10000"/>
              <a:gd name="connsiteY40" fmla="*/ 4113 h 10000"/>
              <a:gd name="connsiteX41" fmla="*/ 3196 w 10000"/>
              <a:gd name="connsiteY41" fmla="*/ 4099 h 10000"/>
              <a:gd name="connsiteX42" fmla="*/ 3302 w 10000"/>
              <a:gd name="connsiteY42" fmla="*/ 4608 h 10000"/>
              <a:gd name="connsiteX43" fmla="*/ 3389 w 10000"/>
              <a:gd name="connsiteY43" fmla="*/ 4961 h 10000"/>
              <a:gd name="connsiteX44" fmla="*/ 3476 w 10000"/>
              <a:gd name="connsiteY44" fmla="*/ 5491 h 10000"/>
              <a:gd name="connsiteX45" fmla="*/ 3520 w 10000"/>
              <a:gd name="connsiteY45" fmla="*/ 6057 h 10000"/>
              <a:gd name="connsiteX46" fmla="*/ 3624 w 10000"/>
              <a:gd name="connsiteY46" fmla="*/ 6537 h 10000"/>
              <a:gd name="connsiteX47" fmla="*/ 3693 w 10000"/>
              <a:gd name="connsiteY47" fmla="*/ 6926 h 10000"/>
              <a:gd name="connsiteX48" fmla="*/ 3859 w 10000"/>
              <a:gd name="connsiteY48" fmla="*/ 7597 h 10000"/>
              <a:gd name="connsiteX49" fmla="*/ 3925 w 10000"/>
              <a:gd name="connsiteY49" fmla="*/ 7774 h 10000"/>
              <a:gd name="connsiteX50" fmla="*/ 4008 w 10000"/>
              <a:gd name="connsiteY50" fmla="*/ 8092 h 10000"/>
              <a:gd name="connsiteX51" fmla="*/ 4177 w 10000"/>
              <a:gd name="connsiteY51" fmla="*/ 8777 h 10000"/>
              <a:gd name="connsiteX52" fmla="*/ 4262 w 10000"/>
              <a:gd name="connsiteY52" fmla="*/ 8919 h 10000"/>
              <a:gd name="connsiteX53" fmla="*/ 5399 w 10000"/>
              <a:gd name="connsiteY53" fmla="*/ 6611 h 10000"/>
              <a:gd name="connsiteX54" fmla="*/ 7238 w 10000"/>
              <a:gd name="connsiteY54" fmla="*/ 6532 h 10000"/>
              <a:gd name="connsiteX55" fmla="*/ 10000 w 10000"/>
              <a:gd name="connsiteY55" fmla="*/ 9046 h 10000"/>
              <a:gd name="connsiteX56" fmla="*/ 9986 w 10000"/>
              <a:gd name="connsiteY56" fmla="*/ 10000 h 10000"/>
              <a:gd name="connsiteX0" fmla="*/ 0 w 10000"/>
              <a:gd name="connsiteY0" fmla="*/ 9894 h 10000"/>
              <a:gd name="connsiteX1" fmla="*/ 85 w 10000"/>
              <a:gd name="connsiteY1" fmla="*/ 9399 h 10000"/>
              <a:gd name="connsiteX2" fmla="*/ 165 w 10000"/>
              <a:gd name="connsiteY2" fmla="*/ 8989 h 10000"/>
              <a:gd name="connsiteX3" fmla="*/ 226 w 10000"/>
              <a:gd name="connsiteY3" fmla="*/ 8940 h 10000"/>
              <a:gd name="connsiteX4" fmla="*/ 311 w 10000"/>
              <a:gd name="connsiteY4" fmla="*/ 8905 h 10000"/>
              <a:gd name="connsiteX5" fmla="*/ 372 w 10000"/>
              <a:gd name="connsiteY5" fmla="*/ 8869 h 10000"/>
              <a:gd name="connsiteX6" fmla="*/ 457 w 10000"/>
              <a:gd name="connsiteY6" fmla="*/ 8834 h 10000"/>
              <a:gd name="connsiteX7" fmla="*/ 539 w 10000"/>
              <a:gd name="connsiteY7" fmla="*/ 8799 h 10000"/>
              <a:gd name="connsiteX8" fmla="*/ 621 w 10000"/>
              <a:gd name="connsiteY8" fmla="*/ 8763 h 10000"/>
              <a:gd name="connsiteX9" fmla="*/ 728 w 10000"/>
              <a:gd name="connsiteY9" fmla="*/ 8530 h 10000"/>
              <a:gd name="connsiteX10" fmla="*/ 784 w 10000"/>
              <a:gd name="connsiteY10" fmla="*/ 7929 h 10000"/>
              <a:gd name="connsiteX11" fmla="*/ 842 w 10000"/>
              <a:gd name="connsiteY11" fmla="*/ 7717 h 10000"/>
              <a:gd name="connsiteX12" fmla="*/ 944 w 10000"/>
              <a:gd name="connsiteY12" fmla="*/ 7102 h 10000"/>
              <a:gd name="connsiteX13" fmla="*/ 1005 w 10000"/>
              <a:gd name="connsiteY13" fmla="*/ 6693 h 10000"/>
              <a:gd name="connsiteX14" fmla="*/ 1087 w 10000"/>
              <a:gd name="connsiteY14" fmla="*/ 6254 h 10000"/>
              <a:gd name="connsiteX15" fmla="*/ 1148 w 10000"/>
              <a:gd name="connsiteY15" fmla="*/ 5845 h 10000"/>
              <a:gd name="connsiteX16" fmla="*/ 1228 w 10000"/>
              <a:gd name="connsiteY16" fmla="*/ 5244 h 10000"/>
              <a:gd name="connsiteX17" fmla="*/ 1306 w 10000"/>
              <a:gd name="connsiteY17" fmla="*/ 4431 h 10000"/>
              <a:gd name="connsiteX18" fmla="*/ 1405 w 10000"/>
              <a:gd name="connsiteY18" fmla="*/ 3830 h 10000"/>
              <a:gd name="connsiteX19" fmla="*/ 1462 w 10000"/>
              <a:gd name="connsiteY19" fmla="*/ 3216 h 10000"/>
              <a:gd name="connsiteX20" fmla="*/ 1544 w 10000"/>
              <a:gd name="connsiteY20" fmla="*/ 2792 h 10000"/>
              <a:gd name="connsiteX21" fmla="*/ 1605 w 10000"/>
              <a:gd name="connsiteY21" fmla="*/ 2205 h 10000"/>
              <a:gd name="connsiteX22" fmla="*/ 1685 w 10000"/>
              <a:gd name="connsiteY22" fmla="*/ 1746 h 10000"/>
              <a:gd name="connsiteX23" fmla="*/ 1768 w 10000"/>
              <a:gd name="connsiteY23" fmla="*/ 1357 h 10000"/>
              <a:gd name="connsiteX24" fmla="*/ 1845 w 10000"/>
              <a:gd name="connsiteY24" fmla="*/ 919 h 10000"/>
              <a:gd name="connsiteX25" fmla="*/ 1951 w 10000"/>
              <a:gd name="connsiteY25" fmla="*/ 898 h 10000"/>
              <a:gd name="connsiteX26" fmla="*/ 2031 w 10000"/>
              <a:gd name="connsiteY26" fmla="*/ 459 h 10000"/>
              <a:gd name="connsiteX27" fmla="*/ 2111 w 10000"/>
              <a:gd name="connsiteY27" fmla="*/ 49 h 10000"/>
              <a:gd name="connsiteX28" fmla="*/ 2193 w 10000"/>
              <a:gd name="connsiteY28" fmla="*/ 0 h 10000"/>
              <a:gd name="connsiteX29" fmla="*/ 2281 w 10000"/>
              <a:gd name="connsiteY29" fmla="*/ 332 h 10000"/>
              <a:gd name="connsiteX30" fmla="*/ 2347 w 10000"/>
              <a:gd name="connsiteY30" fmla="*/ 686 h 10000"/>
              <a:gd name="connsiteX31" fmla="*/ 2410 w 10000"/>
              <a:gd name="connsiteY31" fmla="*/ 1251 h 10000"/>
              <a:gd name="connsiteX32" fmla="*/ 2476 w 10000"/>
              <a:gd name="connsiteY32" fmla="*/ 1943 h 10000"/>
              <a:gd name="connsiteX33" fmla="*/ 2540 w 10000"/>
              <a:gd name="connsiteY33" fmla="*/ 2509 h 10000"/>
              <a:gd name="connsiteX34" fmla="*/ 2624 w 10000"/>
              <a:gd name="connsiteY34" fmla="*/ 3053 h 10000"/>
              <a:gd name="connsiteX35" fmla="*/ 2734 w 10000"/>
              <a:gd name="connsiteY35" fmla="*/ 3583 h 10000"/>
              <a:gd name="connsiteX36" fmla="*/ 2819 w 10000"/>
              <a:gd name="connsiteY36" fmla="*/ 3887 h 10000"/>
              <a:gd name="connsiteX37" fmla="*/ 2885 w 10000"/>
              <a:gd name="connsiteY37" fmla="*/ 4042 h 10000"/>
              <a:gd name="connsiteX38" fmla="*/ 2987 w 10000"/>
              <a:gd name="connsiteY38" fmla="*/ 4184 h 10000"/>
              <a:gd name="connsiteX39" fmla="*/ 3048 w 10000"/>
              <a:gd name="connsiteY39" fmla="*/ 4148 h 10000"/>
              <a:gd name="connsiteX40" fmla="*/ 3111 w 10000"/>
              <a:gd name="connsiteY40" fmla="*/ 4113 h 10000"/>
              <a:gd name="connsiteX41" fmla="*/ 3196 w 10000"/>
              <a:gd name="connsiteY41" fmla="*/ 4099 h 10000"/>
              <a:gd name="connsiteX42" fmla="*/ 3302 w 10000"/>
              <a:gd name="connsiteY42" fmla="*/ 4608 h 10000"/>
              <a:gd name="connsiteX43" fmla="*/ 3389 w 10000"/>
              <a:gd name="connsiteY43" fmla="*/ 4961 h 10000"/>
              <a:gd name="connsiteX44" fmla="*/ 3476 w 10000"/>
              <a:gd name="connsiteY44" fmla="*/ 5491 h 10000"/>
              <a:gd name="connsiteX45" fmla="*/ 3520 w 10000"/>
              <a:gd name="connsiteY45" fmla="*/ 6057 h 10000"/>
              <a:gd name="connsiteX46" fmla="*/ 3624 w 10000"/>
              <a:gd name="connsiteY46" fmla="*/ 6537 h 10000"/>
              <a:gd name="connsiteX47" fmla="*/ 3859 w 10000"/>
              <a:gd name="connsiteY47" fmla="*/ 7597 h 10000"/>
              <a:gd name="connsiteX48" fmla="*/ 3925 w 10000"/>
              <a:gd name="connsiteY48" fmla="*/ 7774 h 10000"/>
              <a:gd name="connsiteX49" fmla="*/ 4008 w 10000"/>
              <a:gd name="connsiteY49" fmla="*/ 8092 h 10000"/>
              <a:gd name="connsiteX50" fmla="*/ 4177 w 10000"/>
              <a:gd name="connsiteY50" fmla="*/ 8777 h 10000"/>
              <a:gd name="connsiteX51" fmla="*/ 4262 w 10000"/>
              <a:gd name="connsiteY51" fmla="*/ 8919 h 10000"/>
              <a:gd name="connsiteX52" fmla="*/ 5399 w 10000"/>
              <a:gd name="connsiteY52" fmla="*/ 6611 h 10000"/>
              <a:gd name="connsiteX53" fmla="*/ 7238 w 10000"/>
              <a:gd name="connsiteY53" fmla="*/ 6532 h 10000"/>
              <a:gd name="connsiteX54" fmla="*/ 10000 w 10000"/>
              <a:gd name="connsiteY54" fmla="*/ 9046 h 10000"/>
              <a:gd name="connsiteX55" fmla="*/ 9986 w 10000"/>
              <a:gd name="connsiteY55" fmla="*/ 10000 h 10000"/>
              <a:gd name="connsiteX0" fmla="*/ 0 w 10000"/>
              <a:gd name="connsiteY0" fmla="*/ 9894 h 10000"/>
              <a:gd name="connsiteX1" fmla="*/ 85 w 10000"/>
              <a:gd name="connsiteY1" fmla="*/ 9399 h 10000"/>
              <a:gd name="connsiteX2" fmla="*/ 165 w 10000"/>
              <a:gd name="connsiteY2" fmla="*/ 8989 h 10000"/>
              <a:gd name="connsiteX3" fmla="*/ 226 w 10000"/>
              <a:gd name="connsiteY3" fmla="*/ 8940 h 10000"/>
              <a:gd name="connsiteX4" fmla="*/ 311 w 10000"/>
              <a:gd name="connsiteY4" fmla="*/ 8905 h 10000"/>
              <a:gd name="connsiteX5" fmla="*/ 372 w 10000"/>
              <a:gd name="connsiteY5" fmla="*/ 8869 h 10000"/>
              <a:gd name="connsiteX6" fmla="*/ 457 w 10000"/>
              <a:gd name="connsiteY6" fmla="*/ 8834 h 10000"/>
              <a:gd name="connsiteX7" fmla="*/ 539 w 10000"/>
              <a:gd name="connsiteY7" fmla="*/ 8799 h 10000"/>
              <a:gd name="connsiteX8" fmla="*/ 621 w 10000"/>
              <a:gd name="connsiteY8" fmla="*/ 8763 h 10000"/>
              <a:gd name="connsiteX9" fmla="*/ 728 w 10000"/>
              <a:gd name="connsiteY9" fmla="*/ 8530 h 10000"/>
              <a:gd name="connsiteX10" fmla="*/ 784 w 10000"/>
              <a:gd name="connsiteY10" fmla="*/ 7929 h 10000"/>
              <a:gd name="connsiteX11" fmla="*/ 842 w 10000"/>
              <a:gd name="connsiteY11" fmla="*/ 7717 h 10000"/>
              <a:gd name="connsiteX12" fmla="*/ 944 w 10000"/>
              <a:gd name="connsiteY12" fmla="*/ 7102 h 10000"/>
              <a:gd name="connsiteX13" fmla="*/ 1005 w 10000"/>
              <a:gd name="connsiteY13" fmla="*/ 6693 h 10000"/>
              <a:gd name="connsiteX14" fmla="*/ 1087 w 10000"/>
              <a:gd name="connsiteY14" fmla="*/ 6254 h 10000"/>
              <a:gd name="connsiteX15" fmla="*/ 1148 w 10000"/>
              <a:gd name="connsiteY15" fmla="*/ 5845 h 10000"/>
              <a:gd name="connsiteX16" fmla="*/ 1228 w 10000"/>
              <a:gd name="connsiteY16" fmla="*/ 5244 h 10000"/>
              <a:gd name="connsiteX17" fmla="*/ 1306 w 10000"/>
              <a:gd name="connsiteY17" fmla="*/ 4431 h 10000"/>
              <a:gd name="connsiteX18" fmla="*/ 1405 w 10000"/>
              <a:gd name="connsiteY18" fmla="*/ 3830 h 10000"/>
              <a:gd name="connsiteX19" fmla="*/ 1462 w 10000"/>
              <a:gd name="connsiteY19" fmla="*/ 3216 h 10000"/>
              <a:gd name="connsiteX20" fmla="*/ 1544 w 10000"/>
              <a:gd name="connsiteY20" fmla="*/ 2792 h 10000"/>
              <a:gd name="connsiteX21" fmla="*/ 1605 w 10000"/>
              <a:gd name="connsiteY21" fmla="*/ 2205 h 10000"/>
              <a:gd name="connsiteX22" fmla="*/ 1685 w 10000"/>
              <a:gd name="connsiteY22" fmla="*/ 1746 h 10000"/>
              <a:gd name="connsiteX23" fmla="*/ 1768 w 10000"/>
              <a:gd name="connsiteY23" fmla="*/ 1357 h 10000"/>
              <a:gd name="connsiteX24" fmla="*/ 1845 w 10000"/>
              <a:gd name="connsiteY24" fmla="*/ 919 h 10000"/>
              <a:gd name="connsiteX25" fmla="*/ 1951 w 10000"/>
              <a:gd name="connsiteY25" fmla="*/ 898 h 10000"/>
              <a:gd name="connsiteX26" fmla="*/ 2031 w 10000"/>
              <a:gd name="connsiteY26" fmla="*/ 459 h 10000"/>
              <a:gd name="connsiteX27" fmla="*/ 2111 w 10000"/>
              <a:gd name="connsiteY27" fmla="*/ 49 h 10000"/>
              <a:gd name="connsiteX28" fmla="*/ 2193 w 10000"/>
              <a:gd name="connsiteY28" fmla="*/ 0 h 10000"/>
              <a:gd name="connsiteX29" fmla="*/ 2281 w 10000"/>
              <a:gd name="connsiteY29" fmla="*/ 332 h 10000"/>
              <a:gd name="connsiteX30" fmla="*/ 2347 w 10000"/>
              <a:gd name="connsiteY30" fmla="*/ 686 h 10000"/>
              <a:gd name="connsiteX31" fmla="*/ 2410 w 10000"/>
              <a:gd name="connsiteY31" fmla="*/ 1251 h 10000"/>
              <a:gd name="connsiteX32" fmla="*/ 2476 w 10000"/>
              <a:gd name="connsiteY32" fmla="*/ 1943 h 10000"/>
              <a:gd name="connsiteX33" fmla="*/ 2540 w 10000"/>
              <a:gd name="connsiteY33" fmla="*/ 2509 h 10000"/>
              <a:gd name="connsiteX34" fmla="*/ 2624 w 10000"/>
              <a:gd name="connsiteY34" fmla="*/ 3053 h 10000"/>
              <a:gd name="connsiteX35" fmla="*/ 2734 w 10000"/>
              <a:gd name="connsiteY35" fmla="*/ 3583 h 10000"/>
              <a:gd name="connsiteX36" fmla="*/ 2819 w 10000"/>
              <a:gd name="connsiteY36" fmla="*/ 3887 h 10000"/>
              <a:gd name="connsiteX37" fmla="*/ 2885 w 10000"/>
              <a:gd name="connsiteY37" fmla="*/ 4042 h 10000"/>
              <a:gd name="connsiteX38" fmla="*/ 2987 w 10000"/>
              <a:gd name="connsiteY38" fmla="*/ 4184 h 10000"/>
              <a:gd name="connsiteX39" fmla="*/ 3048 w 10000"/>
              <a:gd name="connsiteY39" fmla="*/ 4148 h 10000"/>
              <a:gd name="connsiteX40" fmla="*/ 3111 w 10000"/>
              <a:gd name="connsiteY40" fmla="*/ 4113 h 10000"/>
              <a:gd name="connsiteX41" fmla="*/ 3196 w 10000"/>
              <a:gd name="connsiteY41" fmla="*/ 4099 h 10000"/>
              <a:gd name="connsiteX42" fmla="*/ 3302 w 10000"/>
              <a:gd name="connsiteY42" fmla="*/ 4608 h 10000"/>
              <a:gd name="connsiteX43" fmla="*/ 3389 w 10000"/>
              <a:gd name="connsiteY43" fmla="*/ 4961 h 10000"/>
              <a:gd name="connsiteX44" fmla="*/ 3476 w 10000"/>
              <a:gd name="connsiteY44" fmla="*/ 5491 h 10000"/>
              <a:gd name="connsiteX45" fmla="*/ 3520 w 10000"/>
              <a:gd name="connsiteY45" fmla="*/ 6057 h 10000"/>
              <a:gd name="connsiteX46" fmla="*/ 3624 w 10000"/>
              <a:gd name="connsiteY46" fmla="*/ 6537 h 10000"/>
              <a:gd name="connsiteX47" fmla="*/ 3925 w 10000"/>
              <a:gd name="connsiteY47" fmla="*/ 7774 h 10000"/>
              <a:gd name="connsiteX48" fmla="*/ 4008 w 10000"/>
              <a:gd name="connsiteY48" fmla="*/ 8092 h 10000"/>
              <a:gd name="connsiteX49" fmla="*/ 4177 w 10000"/>
              <a:gd name="connsiteY49" fmla="*/ 8777 h 10000"/>
              <a:gd name="connsiteX50" fmla="*/ 4262 w 10000"/>
              <a:gd name="connsiteY50" fmla="*/ 8919 h 10000"/>
              <a:gd name="connsiteX51" fmla="*/ 5399 w 10000"/>
              <a:gd name="connsiteY51" fmla="*/ 6611 h 10000"/>
              <a:gd name="connsiteX52" fmla="*/ 7238 w 10000"/>
              <a:gd name="connsiteY52" fmla="*/ 6532 h 10000"/>
              <a:gd name="connsiteX53" fmla="*/ 10000 w 10000"/>
              <a:gd name="connsiteY53" fmla="*/ 9046 h 10000"/>
              <a:gd name="connsiteX54" fmla="*/ 9986 w 10000"/>
              <a:gd name="connsiteY54" fmla="*/ 10000 h 10000"/>
              <a:gd name="connsiteX0" fmla="*/ 0 w 10000"/>
              <a:gd name="connsiteY0" fmla="*/ 9894 h 10000"/>
              <a:gd name="connsiteX1" fmla="*/ 85 w 10000"/>
              <a:gd name="connsiteY1" fmla="*/ 9399 h 10000"/>
              <a:gd name="connsiteX2" fmla="*/ 165 w 10000"/>
              <a:gd name="connsiteY2" fmla="*/ 8989 h 10000"/>
              <a:gd name="connsiteX3" fmla="*/ 226 w 10000"/>
              <a:gd name="connsiteY3" fmla="*/ 8940 h 10000"/>
              <a:gd name="connsiteX4" fmla="*/ 311 w 10000"/>
              <a:gd name="connsiteY4" fmla="*/ 8905 h 10000"/>
              <a:gd name="connsiteX5" fmla="*/ 372 w 10000"/>
              <a:gd name="connsiteY5" fmla="*/ 8869 h 10000"/>
              <a:gd name="connsiteX6" fmla="*/ 457 w 10000"/>
              <a:gd name="connsiteY6" fmla="*/ 8834 h 10000"/>
              <a:gd name="connsiteX7" fmla="*/ 539 w 10000"/>
              <a:gd name="connsiteY7" fmla="*/ 8799 h 10000"/>
              <a:gd name="connsiteX8" fmla="*/ 621 w 10000"/>
              <a:gd name="connsiteY8" fmla="*/ 8763 h 10000"/>
              <a:gd name="connsiteX9" fmla="*/ 728 w 10000"/>
              <a:gd name="connsiteY9" fmla="*/ 8530 h 10000"/>
              <a:gd name="connsiteX10" fmla="*/ 784 w 10000"/>
              <a:gd name="connsiteY10" fmla="*/ 7929 h 10000"/>
              <a:gd name="connsiteX11" fmla="*/ 842 w 10000"/>
              <a:gd name="connsiteY11" fmla="*/ 7717 h 10000"/>
              <a:gd name="connsiteX12" fmla="*/ 944 w 10000"/>
              <a:gd name="connsiteY12" fmla="*/ 7102 h 10000"/>
              <a:gd name="connsiteX13" fmla="*/ 1005 w 10000"/>
              <a:gd name="connsiteY13" fmla="*/ 6693 h 10000"/>
              <a:gd name="connsiteX14" fmla="*/ 1087 w 10000"/>
              <a:gd name="connsiteY14" fmla="*/ 6254 h 10000"/>
              <a:gd name="connsiteX15" fmla="*/ 1148 w 10000"/>
              <a:gd name="connsiteY15" fmla="*/ 5845 h 10000"/>
              <a:gd name="connsiteX16" fmla="*/ 1228 w 10000"/>
              <a:gd name="connsiteY16" fmla="*/ 5244 h 10000"/>
              <a:gd name="connsiteX17" fmla="*/ 1306 w 10000"/>
              <a:gd name="connsiteY17" fmla="*/ 4431 h 10000"/>
              <a:gd name="connsiteX18" fmla="*/ 1405 w 10000"/>
              <a:gd name="connsiteY18" fmla="*/ 3830 h 10000"/>
              <a:gd name="connsiteX19" fmla="*/ 1462 w 10000"/>
              <a:gd name="connsiteY19" fmla="*/ 3216 h 10000"/>
              <a:gd name="connsiteX20" fmla="*/ 1544 w 10000"/>
              <a:gd name="connsiteY20" fmla="*/ 2792 h 10000"/>
              <a:gd name="connsiteX21" fmla="*/ 1605 w 10000"/>
              <a:gd name="connsiteY21" fmla="*/ 2205 h 10000"/>
              <a:gd name="connsiteX22" fmla="*/ 1685 w 10000"/>
              <a:gd name="connsiteY22" fmla="*/ 1746 h 10000"/>
              <a:gd name="connsiteX23" fmla="*/ 1768 w 10000"/>
              <a:gd name="connsiteY23" fmla="*/ 1357 h 10000"/>
              <a:gd name="connsiteX24" fmla="*/ 1845 w 10000"/>
              <a:gd name="connsiteY24" fmla="*/ 919 h 10000"/>
              <a:gd name="connsiteX25" fmla="*/ 1951 w 10000"/>
              <a:gd name="connsiteY25" fmla="*/ 898 h 10000"/>
              <a:gd name="connsiteX26" fmla="*/ 2031 w 10000"/>
              <a:gd name="connsiteY26" fmla="*/ 459 h 10000"/>
              <a:gd name="connsiteX27" fmla="*/ 2111 w 10000"/>
              <a:gd name="connsiteY27" fmla="*/ 49 h 10000"/>
              <a:gd name="connsiteX28" fmla="*/ 2193 w 10000"/>
              <a:gd name="connsiteY28" fmla="*/ 0 h 10000"/>
              <a:gd name="connsiteX29" fmla="*/ 2281 w 10000"/>
              <a:gd name="connsiteY29" fmla="*/ 332 h 10000"/>
              <a:gd name="connsiteX30" fmla="*/ 2347 w 10000"/>
              <a:gd name="connsiteY30" fmla="*/ 686 h 10000"/>
              <a:gd name="connsiteX31" fmla="*/ 2410 w 10000"/>
              <a:gd name="connsiteY31" fmla="*/ 1251 h 10000"/>
              <a:gd name="connsiteX32" fmla="*/ 2476 w 10000"/>
              <a:gd name="connsiteY32" fmla="*/ 1943 h 10000"/>
              <a:gd name="connsiteX33" fmla="*/ 2540 w 10000"/>
              <a:gd name="connsiteY33" fmla="*/ 2509 h 10000"/>
              <a:gd name="connsiteX34" fmla="*/ 2624 w 10000"/>
              <a:gd name="connsiteY34" fmla="*/ 3053 h 10000"/>
              <a:gd name="connsiteX35" fmla="*/ 2734 w 10000"/>
              <a:gd name="connsiteY35" fmla="*/ 3583 h 10000"/>
              <a:gd name="connsiteX36" fmla="*/ 2819 w 10000"/>
              <a:gd name="connsiteY36" fmla="*/ 3887 h 10000"/>
              <a:gd name="connsiteX37" fmla="*/ 2885 w 10000"/>
              <a:gd name="connsiteY37" fmla="*/ 4042 h 10000"/>
              <a:gd name="connsiteX38" fmla="*/ 2987 w 10000"/>
              <a:gd name="connsiteY38" fmla="*/ 4184 h 10000"/>
              <a:gd name="connsiteX39" fmla="*/ 3048 w 10000"/>
              <a:gd name="connsiteY39" fmla="*/ 4148 h 10000"/>
              <a:gd name="connsiteX40" fmla="*/ 3111 w 10000"/>
              <a:gd name="connsiteY40" fmla="*/ 4113 h 10000"/>
              <a:gd name="connsiteX41" fmla="*/ 3196 w 10000"/>
              <a:gd name="connsiteY41" fmla="*/ 4099 h 10000"/>
              <a:gd name="connsiteX42" fmla="*/ 3302 w 10000"/>
              <a:gd name="connsiteY42" fmla="*/ 4608 h 10000"/>
              <a:gd name="connsiteX43" fmla="*/ 3389 w 10000"/>
              <a:gd name="connsiteY43" fmla="*/ 4961 h 10000"/>
              <a:gd name="connsiteX44" fmla="*/ 3476 w 10000"/>
              <a:gd name="connsiteY44" fmla="*/ 5491 h 10000"/>
              <a:gd name="connsiteX45" fmla="*/ 3520 w 10000"/>
              <a:gd name="connsiteY45" fmla="*/ 6057 h 10000"/>
              <a:gd name="connsiteX46" fmla="*/ 3624 w 10000"/>
              <a:gd name="connsiteY46" fmla="*/ 6537 h 10000"/>
              <a:gd name="connsiteX47" fmla="*/ 4008 w 10000"/>
              <a:gd name="connsiteY47" fmla="*/ 8092 h 10000"/>
              <a:gd name="connsiteX48" fmla="*/ 4177 w 10000"/>
              <a:gd name="connsiteY48" fmla="*/ 8777 h 10000"/>
              <a:gd name="connsiteX49" fmla="*/ 4262 w 10000"/>
              <a:gd name="connsiteY49" fmla="*/ 8919 h 10000"/>
              <a:gd name="connsiteX50" fmla="*/ 5399 w 10000"/>
              <a:gd name="connsiteY50" fmla="*/ 6611 h 10000"/>
              <a:gd name="connsiteX51" fmla="*/ 7238 w 10000"/>
              <a:gd name="connsiteY51" fmla="*/ 6532 h 10000"/>
              <a:gd name="connsiteX52" fmla="*/ 10000 w 10000"/>
              <a:gd name="connsiteY52" fmla="*/ 9046 h 10000"/>
              <a:gd name="connsiteX53" fmla="*/ 9986 w 10000"/>
              <a:gd name="connsiteY53" fmla="*/ 10000 h 10000"/>
              <a:gd name="connsiteX0" fmla="*/ 0 w 10000"/>
              <a:gd name="connsiteY0" fmla="*/ 9894 h 10000"/>
              <a:gd name="connsiteX1" fmla="*/ 85 w 10000"/>
              <a:gd name="connsiteY1" fmla="*/ 9399 h 10000"/>
              <a:gd name="connsiteX2" fmla="*/ 165 w 10000"/>
              <a:gd name="connsiteY2" fmla="*/ 8989 h 10000"/>
              <a:gd name="connsiteX3" fmla="*/ 226 w 10000"/>
              <a:gd name="connsiteY3" fmla="*/ 8940 h 10000"/>
              <a:gd name="connsiteX4" fmla="*/ 311 w 10000"/>
              <a:gd name="connsiteY4" fmla="*/ 8905 h 10000"/>
              <a:gd name="connsiteX5" fmla="*/ 372 w 10000"/>
              <a:gd name="connsiteY5" fmla="*/ 8869 h 10000"/>
              <a:gd name="connsiteX6" fmla="*/ 457 w 10000"/>
              <a:gd name="connsiteY6" fmla="*/ 8834 h 10000"/>
              <a:gd name="connsiteX7" fmla="*/ 539 w 10000"/>
              <a:gd name="connsiteY7" fmla="*/ 8799 h 10000"/>
              <a:gd name="connsiteX8" fmla="*/ 621 w 10000"/>
              <a:gd name="connsiteY8" fmla="*/ 8763 h 10000"/>
              <a:gd name="connsiteX9" fmla="*/ 728 w 10000"/>
              <a:gd name="connsiteY9" fmla="*/ 8530 h 10000"/>
              <a:gd name="connsiteX10" fmla="*/ 784 w 10000"/>
              <a:gd name="connsiteY10" fmla="*/ 7929 h 10000"/>
              <a:gd name="connsiteX11" fmla="*/ 842 w 10000"/>
              <a:gd name="connsiteY11" fmla="*/ 7717 h 10000"/>
              <a:gd name="connsiteX12" fmla="*/ 944 w 10000"/>
              <a:gd name="connsiteY12" fmla="*/ 7102 h 10000"/>
              <a:gd name="connsiteX13" fmla="*/ 1005 w 10000"/>
              <a:gd name="connsiteY13" fmla="*/ 6693 h 10000"/>
              <a:gd name="connsiteX14" fmla="*/ 1087 w 10000"/>
              <a:gd name="connsiteY14" fmla="*/ 6254 h 10000"/>
              <a:gd name="connsiteX15" fmla="*/ 1148 w 10000"/>
              <a:gd name="connsiteY15" fmla="*/ 5845 h 10000"/>
              <a:gd name="connsiteX16" fmla="*/ 1228 w 10000"/>
              <a:gd name="connsiteY16" fmla="*/ 5244 h 10000"/>
              <a:gd name="connsiteX17" fmla="*/ 1306 w 10000"/>
              <a:gd name="connsiteY17" fmla="*/ 4431 h 10000"/>
              <a:gd name="connsiteX18" fmla="*/ 1405 w 10000"/>
              <a:gd name="connsiteY18" fmla="*/ 3830 h 10000"/>
              <a:gd name="connsiteX19" fmla="*/ 1462 w 10000"/>
              <a:gd name="connsiteY19" fmla="*/ 3216 h 10000"/>
              <a:gd name="connsiteX20" fmla="*/ 1544 w 10000"/>
              <a:gd name="connsiteY20" fmla="*/ 2792 h 10000"/>
              <a:gd name="connsiteX21" fmla="*/ 1605 w 10000"/>
              <a:gd name="connsiteY21" fmla="*/ 2205 h 10000"/>
              <a:gd name="connsiteX22" fmla="*/ 1685 w 10000"/>
              <a:gd name="connsiteY22" fmla="*/ 1746 h 10000"/>
              <a:gd name="connsiteX23" fmla="*/ 1768 w 10000"/>
              <a:gd name="connsiteY23" fmla="*/ 1357 h 10000"/>
              <a:gd name="connsiteX24" fmla="*/ 1845 w 10000"/>
              <a:gd name="connsiteY24" fmla="*/ 919 h 10000"/>
              <a:gd name="connsiteX25" fmla="*/ 1951 w 10000"/>
              <a:gd name="connsiteY25" fmla="*/ 898 h 10000"/>
              <a:gd name="connsiteX26" fmla="*/ 2031 w 10000"/>
              <a:gd name="connsiteY26" fmla="*/ 459 h 10000"/>
              <a:gd name="connsiteX27" fmla="*/ 2111 w 10000"/>
              <a:gd name="connsiteY27" fmla="*/ 49 h 10000"/>
              <a:gd name="connsiteX28" fmla="*/ 2193 w 10000"/>
              <a:gd name="connsiteY28" fmla="*/ 0 h 10000"/>
              <a:gd name="connsiteX29" fmla="*/ 2281 w 10000"/>
              <a:gd name="connsiteY29" fmla="*/ 332 h 10000"/>
              <a:gd name="connsiteX30" fmla="*/ 2347 w 10000"/>
              <a:gd name="connsiteY30" fmla="*/ 686 h 10000"/>
              <a:gd name="connsiteX31" fmla="*/ 2410 w 10000"/>
              <a:gd name="connsiteY31" fmla="*/ 1251 h 10000"/>
              <a:gd name="connsiteX32" fmla="*/ 2476 w 10000"/>
              <a:gd name="connsiteY32" fmla="*/ 1943 h 10000"/>
              <a:gd name="connsiteX33" fmla="*/ 2540 w 10000"/>
              <a:gd name="connsiteY33" fmla="*/ 2509 h 10000"/>
              <a:gd name="connsiteX34" fmla="*/ 2624 w 10000"/>
              <a:gd name="connsiteY34" fmla="*/ 3053 h 10000"/>
              <a:gd name="connsiteX35" fmla="*/ 2734 w 10000"/>
              <a:gd name="connsiteY35" fmla="*/ 3583 h 10000"/>
              <a:gd name="connsiteX36" fmla="*/ 2819 w 10000"/>
              <a:gd name="connsiteY36" fmla="*/ 3887 h 10000"/>
              <a:gd name="connsiteX37" fmla="*/ 2885 w 10000"/>
              <a:gd name="connsiteY37" fmla="*/ 4042 h 10000"/>
              <a:gd name="connsiteX38" fmla="*/ 2987 w 10000"/>
              <a:gd name="connsiteY38" fmla="*/ 4184 h 10000"/>
              <a:gd name="connsiteX39" fmla="*/ 3048 w 10000"/>
              <a:gd name="connsiteY39" fmla="*/ 4148 h 10000"/>
              <a:gd name="connsiteX40" fmla="*/ 3111 w 10000"/>
              <a:gd name="connsiteY40" fmla="*/ 4113 h 10000"/>
              <a:gd name="connsiteX41" fmla="*/ 3196 w 10000"/>
              <a:gd name="connsiteY41" fmla="*/ 4099 h 10000"/>
              <a:gd name="connsiteX42" fmla="*/ 3302 w 10000"/>
              <a:gd name="connsiteY42" fmla="*/ 4608 h 10000"/>
              <a:gd name="connsiteX43" fmla="*/ 3389 w 10000"/>
              <a:gd name="connsiteY43" fmla="*/ 4961 h 10000"/>
              <a:gd name="connsiteX44" fmla="*/ 3476 w 10000"/>
              <a:gd name="connsiteY44" fmla="*/ 5491 h 10000"/>
              <a:gd name="connsiteX45" fmla="*/ 3520 w 10000"/>
              <a:gd name="connsiteY45" fmla="*/ 6057 h 10000"/>
              <a:gd name="connsiteX46" fmla="*/ 3624 w 10000"/>
              <a:gd name="connsiteY46" fmla="*/ 6537 h 10000"/>
              <a:gd name="connsiteX47" fmla="*/ 4177 w 10000"/>
              <a:gd name="connsiteY47" fmla="*/ 8777 h 10000"/>
              <a:gd name="connsiteX48" fmla="*/ 4262 w 10000"/>
              <a:gd name="connsiteY48" fmla="*/ 8919 h 10000"/>
              <a:gd name="connsiteX49" fmla="*/ 5399 w 10000"/>
              <a:gd name="connsiteY49" fmla="*/ 6611 h 10000"/>
              <a:gd name="connsiteX50" fmla="*/ 7238 w 10000"/>
              <a:gd name="connsiteY50" fmla="*/ 6532 h 10000"/>
              <a:gd name="connsiteX51" fmla="*/ 10000 w 10000"/>
              <a:gd name="connsiteY51" fmla="*/ 9046 h 10000"/>
              <a:gd name="connsiteX52" fmla="*/ 9986 w 10000"/>
              <a:gd name="connsiteY52" fmla="*/ 10000 h 10000"/>
              <a:gd name="connsiteX0" fmla="*/ 0 w 10000"/>
              <a:gd name="connsiteY0" fmla="*/ 9894 h 10000"/>
              <a:gd name="connsiteX1" fmla="*/ 85 w 10000"/>
              <a:gd name="connsiteY1" fmla="*/ 9399 h 10000"/>
              <a:gd name="connsiteX2" fmla="*/ 165 w 10000"/>
              <a:gd name="connsiteY2" fmla="*/ 8989 h 10000"/>
              <a:gd name="connsiteX3" fmla="*/ 226 w 10000"/>
              <a:gd name="connsiteY3" fmla="*/ 8940 h 10000"/>
              <a:gd name="connsiteX4" fmla="*/ 311 w 10000"/>
              <a:gd name="connsiteY4" fmla="*/ 8905 h 10000"/>
              <a:gd name="connsiteX5" fmla="*/ 372 w 10000"/>
              <a:gd name="connsiteY5" fmla="*/ 8869 h 10000"/>
              <a:gd name="connsiteX6" fmla="*/ 457 w 10000"/>
              <a:gd name="connsiteY6" fmla="*/ 8834 h 10000"/>
              <a:gd name="connsiteX7" fmla="*/ 539 w 10000"/>
              <a:gd name="connsiteY7" fmla="*/ 8799 h 10000"/>
              <a:gd name="connsiteX8" fmla="*/ 621 w 10000"/>
              <a:gd name="connsiteY8" fmla="*/ 8763 h 10000"/>
              <a:gd name="connsiteX9" fmla="*/ 728 w 10000"/>
              <a:gd name="connsiteY9" fmla="*/ 8530 h 10000"/>
              <a:gd name="connsiteX10" fmla="*/ 784 w 10000"/>
              <a:gd name="connsiteY10" fmla="*/ 7929 h 10000"/>
              <a:gd name="connsiteX11" fmla="*/ 842 w 10000"/>
              <a:gd name="connsiteY11" fmla="*/ 7717 h 10000"/>
              <a:gd name="connsiteX12" fmla="*/ 944 w 10000"/>
              <a:gd name="connsiteY12" fmla="*/ 7102 h 10000"/>
              <a:gd name="connsiteX13" fmla="*/ 1005 w 10000"/>
              <a:gd name="connsiteY13" fmla="*/ 6693 h 10000"/>
              <a:gd name="connsiteX14" fmla="*/ 1087 w 10000"/>
              <a:gd name="connsiteY14" fmla="*/ 6254 h 10000"/>
              <a:gd name="connsiteX15" fmla="*/ 1148 w 10000"/>
              <a:gd name="connsiteY15" fmla="*/ 5845 h 10000"/>
              <a:gd name="connsiteX16" fmla="*/ 1228 w 10000"/>
              <a:gd name="connsiteY16" fmla="*/ 5244 h 10000"/>
              <a:gd name="connsiteX17" fmla="*/ 1306 w 10000"/>
              <a:gd name="connsiteY17" fmla="*/ 4431 h 10000"/>
              <a:gd name="connsiteX18" fmla="*/ 1405 w 10000"/>
              <a:gd name="connsiteY18" fmla="*/ 3830 h 10000"/>
              <a:gd name="connsiteX19" fmla="*/ 1462 w 10000"/>
              <a:gd name="connsiteY19" fmla="*/ 3216 h 10000"/>
              <a:gd name="connsiteX20" fmla="*/ 1544 w 10000"/>
              <a:gd name="connsiteY20" fmla="*/ 2792 h 10000"/>
              <a:gd name="connsiteX21" fmla="*/ 1605 w 10000"/>
              <a:gd name="connsiteY21" fmla="*/ 2205 h 10000"/>
              <a:gd name="connsiteX22" fmla="*/ 1685 w 10000"/>
              <a:gd name="connsiteY22" fmla="*/ 1746 h 10000"/>
              <a:gd name="connsiteX23" fmla="*/ 1768 w 10000"/>
              <a:gd name="connsiteY23" fmla="*/ 1357 h 10000"/>
              <a:gd name="connsiteX24" fmla="*/ 1845 w 10000"/>
              <a:gd name="connsiteY24" fmla="*/ 919 h 10000"/>
              <a:gd name="connsiteX25" fmla="*/ 1951 w 10000"/>
              <a:gd name="connsiteY25" fmla="*/ 898 h 10000"/>
              <a:gd name="connsiteX26" fmla="*/ 2031 w 10000"/>
              <a:gd name="connsiteY26" fmla="*/ 459 h 10000"/>
              <a:gd name="connsiteX27" fmla="*/ 2111 w 10000"/>
              <a:gd name="connsiteY27" fmla="*/ 49 h 10000"/>
              <a:gd name="connsiteX28" fmla="*/ 2193 w 10000"/>
              <a:gd name="connsiteY28" fmla="*/ 0 h 10000"/>
              <a:gd name="connsiteX29" fmla="*/ 2281 w 10000"/>
              <a:gd name="connsiteY29" fmla="*/ 332 h 10000"/>
              <a:gd name="connsiteX30" fmla="*/ 2347 w 10000"/>
              <a:gd name="connsiteY30" fmla="*/ 686 h 10000"/>
              <a:gd name="connsiteX31" fmla="*/ 2410 w 10000"/>
              <a:gd name="connsiteY31" fmla="*/ 1251 h 10000"/>
              <a:gd name="connsiteX32" fmla="*/ 2476 w 10000"/>
              <a:gd name="connsiteY32" fmla="*/ 1943 h 10000"/>
              <a:gd name="connsiteX33" fmla="*/ 2540 w 10000"/>
              <a:gd name="connsiteY33" fmla="*/ 2509 h 10000"/>
              <a:gd name="connsiteX34" fmla="*/ 2624 w 10000"/>
              <a:gd name="connsiteY34" fmla="*/ 3053 h 10000"/>
              <a:gd name="connsiteX35" fmla="*/ 2734 w 10000"/>
              <a:gd name="connsiteY35" fmla="*/ 3583 h 10000"/>
              <a:gd name="connsiteX36" fmla="*/ 2819 w 10000"/>
              <a:gd name="connsiteY36" fmla="*/ 3887 h 10000"/>
              <a:gd name="connsiteX37" fmla="*/ 2885 w 10000"/>
              <a:gd name="connsiteY37" fmla="*/ 4042 h 10000"/>
              <a:gd name="connsiteX38" fmla="*/ 2987 w 10000"/>
              <a:gd name="connsiteY38" fmla="*/ 4184 h 10000"/>
              <a:gd name="connsiteX39" fmla="*/ 3048 w 10000"/>
              <a:gd name="connsiteY39" fmla="*/ 4148 h 10000"/>
              <a:gd name="connsiteX40" fmla="*/ 3111 w 10000"/>
              <a:gd name="connsiteY40" fmla="*/ 4113 h 10000"/>
              <a:gd name="connsiteX41" fmla="*/ 3196 w 10000"/>
              <a:gd name="connsiteY41" fmla="*/ 4099 h 10000"/>
              <a:gd name="connsiteX42" fmla="*/ 3302 w 10000"/>
              <a:gd name="connsiteY42" fmla="*/ 4608 h 10000"/>
              <a:gd name="connsiteX43" fmla="*/ 3389 w 10000"/>
              <a:gd name="connsiteY43" fmla="*/ 4961 h 10000"/>
              <a:gd name="connsiteX44" fmla="*/ 3476 w 10000"/>
              <a:gd name="connsiteY44" fmla="*/ 5491 h 10000"/>
              <a:gd name="connsiteX45" fmla="*/ 3520 w 10000"/>
              <a:gd name="connsiteY45" fmla="*/ 6057 h 10000"/>
              <a:gd name="connsiteX46" fmla="*/ 3624 w 10000"/>
              <a:gd name="connsiteY46" fmla="*/ 6537 h 10000"/>
              <a:gd name="connsiteX47" fmla="*/ 4262 w 10000"/>
              <a:gd name="connsiteY47" fmla="*/ 8919 h 10000"/>
              <a:gd name="connsiteX48" fmla="*/ 5399 w 10000"/>
              <a:gd name="connsiteY48" fmla="*/ 6611 h 10000"/>
              <a:gd name="connsiteX49" fmla="*/ 7238 w 10000"/>
              <a:gd name="connsiteY49" fmla="*/ 6532 h 10000"/>
              <a:gd name="connsiteX50" fmla="*/ 10000 w 10000"/>
              <a:gd name="connsiteY50" fmla="*/ 9046 h 10000"/>
              <a:gd name="connsiteX51" fmla="*/ 9986 w 10000"/>
              <a:gd name="connsiteY51" fmla="*/ 10000 h 10000"/>
              <a:gd name="connsiteX0" fmla="*/ 0 w 10000"/>
              <a:gd name="connsiteY0" fmla="*/ 9894 h 10000"/>
              <a:gd name="connsiteX1" fmla="*/ 85 w 10000"/>
              <a:gd name="connsiteY1" fmla="*/ 9399 h 10000"/>
              <a:gd name="connsiteX2" fmla="*/ 165 w 10000"/>
              <a:gd name="connsiteY2" fmla="*/ 8989 h 10000"/>
              <a:gd name="connsiteX3" fmla="*/ 226 w 10000"/>
              <a:gd name="connsiteY3" fmla="*/ 8940 h 10000"/>
              <a:gd name="connsiteX4" fmla="*/ 311 w 10000"/>
              <a:gd name="connsiteY4" fmla="*/ 8905 h 10000"/>
              <a:gd name="connsiteX5" fmla="*/ 372 w 10000"/>
              <a:gd name="connsiteY5" fmla="*/ 8869 h 10000"/>
              <a:gd name="connsiteX6" fmla="*/ 457 w 10000"/>
              <a:gd name="connsiteY6" fmla="*/ 8834 h 10000"/>
              <a:gd name="connsiteX7" fmla="*/ 539 w 10000"/>
              <a:gd name="connsiteY7" fmla="*/ 8799 h 10000"/>
              <a:gd name="connsiteX8" fmla="*/ 621 w 10000"/>
              <a:gd name="connsiteY8" fmla="*/ 8763 h 10000"/>
              <a:gd name="connsiteX9" fmla="*/ 728 w 10000"/>
              <a:gd name="connsiteY9" fmla="*/ 8530 h 10000"/>
              <a:gd name="connsiteX10" fmla="*/ 784 w 10000"/>
              <a:gd name="connsiteY10" fmla="*/ 7929 h 10000"/>
              <a:gd name="connsiteX11" fmla="*/ 842 w 10000"/>
              <a:gd name="connsiteY11" fmla="*/ 7717 h 10000"/>
              <a:gd name="connsiteX12" fmla="*/ 944 w 10000"/>
              <a:gd name="connsiteY12" fmla="*/ 7102 h 10000"/>
              <a:gd name="connsiteX13" fmla="*/ 1005 w 10000"/>
              <a:gd name="connsiteY13" fmla="*/ 6693 h 10000"/>
              <a:gd name="connsiteX14" fmla="*/ 1087 w 10000"/>
              <a:gd name="connsiteY14" fmla="*/ 6254 h 10000"/>
              <a:gd name="connsiteX15" fmla="*/ 1148 w 10000"/>
              <a:gd name="connsiteY15" fmla="*/ 5845 h 10000"/>
              <a:gd name="connsiteX16" fmla="*/ 1228 w 10000"/>
              <a:gd name="connsiteY16" fmla="*/ 5244 h 10000"/>
              <a:gd name="connsiteX17" fmla="*/ 1306 w 10000"/>
              <a:gd name="connsiteY17" fmla="*/ 4431 h 10000"/>
              <a:gd name="connsiteX18" fmla="*/ 1405 w 10000"/>
              <a:gd name="connsiteY18" fmla="*/ 3830 h 10000"/>
              <a:gd name="connsiteX19" fmla="*/ 1462 w 10000"/>
              <a:gd name="connsiteY19" fmla="*/ 3216 h 10000"/>
              <a:gd name="connsiteX20" fmla="*/ 1544 w 10000"/>
              <a:gd name="connsiteY20" fmla="*/ 2792 h 10000"/>
              <a:gd name="connsiteX21" fmla="*/ 1605 w 10000"/>
              <a:gd name="connsiteY21" fmla="*/ 2205 h 10000"/>
              <a:gd name="connsiteX22" fmla="*/ 1685 w 10000"/>
              <a:gd name="connsiteY22" fmla="*/ 1746 h 10000"/>
              <a:gd name="connsiteX23" fmla="*/ 1768 w 10000"/>
              <a:gd name="connsiteY23" fmla="*/ 1357 h 10000"/>
              <a:gd name="connsiteX24" fmla="*/ 1845 w 10000"/>
              <a:gd name="connsiteY24" fmla="*/ 919 h 10000"/>
              <a:gd name="connsiteX25" fmla="*/ 1951 w 10000"/>
              <a:gd name="connsiteY25" fmla="*/ 898 h 10000"/>
              <a:gd name="connsiteX26" fmla="*/ 2031 w 10000"/>
              <a:gd name="connsiteY26" fmla="*/ 459 h 10000"/>
              <a:gd name="connsiteX27" fmla="*/ 2111 w 10000"/>
              <a:gd name="connsiteY27" fmla="*/ 49 h 10000"/>
              <a:gd name="connsiteX28" fmla="*/ 2193 w 10000"/>
              <a:gd name="connsiteY28" fmla="*/ 0 h 10000"/>
              <a:gd name="connsiteX29" fmla="*/ 2281 w 10000"/>
              <a:gd name="connsiteY29" fmla="*/ 332 h 10000"/>
              <a:gd name="connsiteX30" fmla="*/ 2347 w 10000"/>
              <a:gd name="connsiteY30" fmla="*/ 686 h 10000"/>
              <a:gd name="connsiteX31" fmla="*/ 2410 w 10000"/>
              <a:gd name="connsiteY31" fmla="*/ 1251 h 10000"/>
              <a:gd name="connsiteX32" fmla="*/ 2476 w 10000"/>
              <a:gd name="connsiteY32" fmla="*/ 1943 h 10000"/>
              <a:gd name="connsiteX33" fmla="*/ 2540 w 10000"/>
              <a:gd name="connsiteY33" fmla="*/ 2509 h 10000"/>
              <a:gd name="connsiteX34" fmla="*/ 2624 w 10000"/>
              <a:gd name="connsiteY34" fmla="*/ 3053 h 10000"/>
              <a:gd name="connsiteX35" fmla="*/ 2734 w 10000"/>
              <a:gd name="connsiteY35" fmla="*/ 3583 h 10000"/>
              <a:gd name="connsiteX36" fmla="*/ 2819 w 10000"/>
              <a:gd name="connsiteY36" fmla="*/ 3887 h 10000"/>
              <a:gd name="connsiteX37" fmla="*/ 2885 w 10000"/>
              <a:gd name="connsiteY37" fmla="*/ 4042 h 10000"/>
              <a:gd name="connsiteX38" fmla="*/ 2987 w 10000"/>
              <a:gd name="connsiteY38" fmla="*/ 4184 h 10000"/>
              <a:gd name="connsiteX39" fmla="*/ 3048 w 10000"/>
              <a:gd name="connsiteY39" fmla="*/ 4148 h 10000"/>
              <a:gd name="connsiteX40" fmla="*/ 3111 w 10000"/>
              <a:gd name="connsiteY40" fmla="*/ 4113 h 10000"/>
              <a:gd name="connsiteX41" fmla="*/ 3196 w 10000"/>
              <a:gd name="connsiteY41" fmla="*/ 4099 h 10000"/>
              <a:gd name="connsiteX42" fmla="*/ 3302 w 10000"/>
              <a:gd name="connsiteY42" fmla="*/ 4608 h 10000"/>
              <a:gd name="connsiteX43" fmla="*/ 3389 w 10000"/>
              <a:gd name="connsiteY43" fmla="*/ 4961 h 10000"/>
              <a:gd name="connsiteX44" fmla="*/ 3476 w 10000"/>
              <a:gd name="connsiteY44" fmla="*/ 5491 h 10000"/>
              <a:gd name="connsiteX45" fmla="*/ 3520 w 10000"/>
              <a:gd name="connsiteY45" fmla="*/ 6057 h 10000"/>
              <a:gd name="connsiteX46" fmla="*/ 3624 w 10000"/>
              <a:gd name="connsiteY46" fmla="*/ 6537 h 10000"/>
              <a:gd name="connsiteX47" fmla="*/ 5399 w 10000"/>
              <a:gd name="connsiteY47" fmla="*/ 6611 h 10000"/>
              <a:gd name="connsiteX48" fmla="*/ 7238 w 10000"/>
              <a:gd name="connsiteY48" fmla="*/ 6532 h 10000"/>
              <a:gd name="connsiteX49" fmla="*/ 10000 w 10000"/>
              <a:gd name="connsiteY49" fmla="*/ 9046 h 10000"/>
              <a:gd name="connsiteX50" fmla="*/ 9986 w 10000"/>
              <a:gd name="connsiteY50" fmla="*/ 10000 h 10000"/>
              <a:gd name="connsiteX0" fmla="*/ 0 w 10000"/>
              <a:gd name="connsiteY0" fmla="*/ 9894 h 10000"/>
              <a:gd name="connsiteX1" fmla="*/ 165 w 10000"/>
              <a:gd name="connsiteY1" fmla="*/ 8989 h 10000"/>
              <a:gd name="connsiteX2" fmla="*/ 226 w 10000"/>
              <a:gd name="connsiteY2" fmla="*/ 8940 h 10000"/>
              <a:gd name="connsiteX3" fmla="*/ 311 w 10000"/>
              <a:gd name="connsiteY3" fmla="*/ 8905 h 10000"/>
              <a:gd name="connsiteX4" fmla="*/ 372 w 10000"/>
              <a:gd name="connsiteY4" fmla="*/ 8869 h 10000"/>
              <a:gd name="connsiteX5" fmla="*/ 457 w 10000"/>
              <a:gd name="connsiteY5" fmla="*/ 8834 h 10000"/>
              <a:gd name="connsiteX6" fmla="*/ 539 w 10000"/>
              <a:gd name="connsiteY6" fmla="*/ 8799 h 10000"/>
              <a:gd name="connsiteX7" fmla="*/ 621 w 10000"/>
              <a:gd name="connsiteY7" fmla="*/ 8763 h 10000"/>
              <a:gd name="connsiteX8" fmla="*/ 728 w 10000"/>
              <a:gd name="connsiteY8" fmla="*/ 8530 h 10000"/>
              <a:gd name="connsiteX9" fmla="*/ 784 w 10000"/>
              <a:gd name="connsiteY9" fmla="*/ 7929 h 10000"/>
              <a:gd name="connsiteX10" fmla="*/ 842 w 10000"/>
              <a:gd name="connsiteY10" fmla="*/ 7717 h 10000"/>
              <a:gd name="connsiteX11" fmla="*/ 944 w 10000"/>
              <a:gd name="connsiteY11" fmla="*/ 7102 h 10000"/>
              <a:gd name="connsiteX12" fmla="*/ 1005 w 10000"/>
              <a:gd name="connsiteY12" fmla="*/ 6693 h 10000"/>
              <a:gd name="connsiteX13" fmla="*/ 1087 w 10000"/>
              <a:gd name="connsiteY13" fmla="*/ 6254 h 10000"/>
              <a:gd name="connsiteX14" fmla="*/ 1148 w 10000"/>
              <a:gd name="connsiteY14" fmla="*/ 5845 h 10000"/>
              <a:gd name="connsiteX15" fmla="*/ 1228 w 10000"/>
              <a:gd name="connsiteY15" fmla="*/ 5244 h 10000"/>
              <a:gd name="connsiteX16" fmla="*/ 1306 w 10000"/>
              <a:gd name="connsiteY16" fmla="*/ 4431 h 10000"/>
              <a:gd name="connsiteX17" fmla="*/ 1405 w 10000"/>
              <a:gd name="connsiteY17" fmla="*/ 3830 h 10000"/>
              <a:gd name="connsiteX18" fmla="*/ 1462 w 10000"/>
              <a:gd name="connsiteY18" fmla="*/ 3216 h 10000"/>
              <a:gd name="connsiteX19" fmla="*/ 1544 w 10000"/>
              <a:gd name="connsiteY19" fmla="*/ 2792 h 10000"/>
              <a:gd name="connsiteX20" fmla="*/ 1605 w 10000"/>
              <a:gd name="connsiteY20" fmla="*/ 2205 h 10000"/>
              <a:gd name="connsiteX21" fmla="*/ 1685 w 10000"/>
              <a:gd name="connsiteY21" fmla="*/ 1746 h 10000"/>
              <a:gd name="connsiteX22" fmla="*/ 1768 w 10000"/>
              <a:gd name="connsiteY22" fmla="*/ 1357 h 10000"/>
              <a:gd name="connsiteX23" fmla="*/ 1845 w 10000"/>
              <a:gd name="connsiteY23" fmla="*/ 919 h 10000"/>
              <a:gd name="connsiteX24" fmla="*/ 1951 w 10000"/>
              <a:gd name="connsiteY24" fmla="*/ 898 h 10000"/>
              <a:gd name="connsiteX25" fmla="*/ 2031 w 10000"/>
              <a:gd name="connsiteY25" fmla="*/ 459 h 10000"/>
              <a:gd name="connsiteX26" fmla="*/ 2111 w 10000"/>
              <a:gd name="connsiteY26" fmla="*/ 49 h 10000"/>
              <a:gd name="connsiteX27" fmla="*/ 2193 w 10000"/>
              <a:gd name="connsiteY27" fmla="*/ 0 h 10000"/>
              <a:gd name="connsiteX28" fmla="*/ 2281 w 10000"/>
              <a:gd name="connsiteY28" fmla="*/ 332 h 10000"/>
              <a:gd name="connsiteX29" fmla="*/ 2347 w 10000"/>
              <a:gd name="connsiteY29" fmla="*/ 686 h 10000"/>
              <a:gd name="connsiteX30" fmla="*/ 2410 w 10000"/>
              <a:gd name="connsiteY30" fmla="*/ 1251 h 10000"/>
              <a:gd name="connsiteX31" fmla="*/ 2476 w 10000"/>
              <a:gd name="connsiteY31" fmla="*/ 1943 h 10000"/>
              <a:gd name="connsiteX32" fmla="*/ 2540 w 10000"/>
              <a:gd name="connsiteY32" fmla="*/ 2509 h 10000"/>
              <a:gd name="connsiteX33" fmla="*/ 2624 w 10000"/>
              <a:gd name="connsiteY33" fmla="*/ 3053 h 10000"/>
              <a:gd name="connsiteX34" fmla="*/ 2734 w 10000"/>
              <a:gd name="connsiteY34" fmla="*/ 3583 h 10000"/>
              <a:gd name="connsiteX35" fmla="*/ 2819 w 10000"/>
              <a:gd name="connsiteY35" fmla="*/ 3887 h 10000"/>
              <a:gd name="connsiteX36" fmla="*/ 2885 w 10000"/>
              <a:gd name="connsiteY36" fmla="*/ 4042 h 10000"/>
              <a:gd name="connsiteX37" fmla="*/ 2987 w 10000"/>
              <a:gd name="connsiteY37" fmla="*/ 4184 h 10000"/>
              <a:gd name="connsiteX38" fmla="*/ 3048 w 10000"/>
              <a:gd name="connsiteY38" fmla="*/ 4148 h 10000"/>
              <a:gd name="connsiteX39" fmla="*/ 3111 w 10000"/>
              <a:gd name="connsiteY39" fmla="*/ 4113 h 10000"/>
              <a:gd name="connsiteX40" fmla="*/ 3196 w 10000"/>
              <a:gd name="connsiteY40" fmla="*/ 4099 h 10000"/>
              <a:gd name="connsiteX41" fmla="*/ 3302 w 10000"/>
              <a:gd name="connsiteY41" fmla="*/ 4608 h 10000"/>
              <a:gd name="connsiteX42" fmla="*/ 3389 w 10000"/>
              <a:gd name="connsiteY42" fmla="*/ 4961 h 10000"/>
              <a:gd name="connsiteX43" fmla="*/ 3476 w 10000"/>
              <a:gd name="connsiteY43" fmla="*/ 5491 h 10000"/>
              <a:gd name="connsiteX44" fmla="*/ 3520 w 10000"/>
              <a:gd name="connsiteY44" fmla="*/ 6057 h 10000"/>
              <a:gd name="connsiteX45" fmla="*/ 3624 w 10000"/>
              <a:gd name="connsiteY45" fmla="*/ 6537 h 10000"/>
              <a:gd name="connsiteX46" fmla="*/ 5399 w 10000"/>
              <a:gd name="connsiteY46" fmla="*/ 6611 h 10000"/>
              <a:gd name="connsiteX47" fmla="*/ 7238 w 10000"/>
              <a:gd name="connsiteY47" fmla="*/ 6532 h 10000"/>
              <a:gd name="connsiteX48" fmla="*/ 10000 w 10000"/>
              <a:gd name="connsiteY48" fmla="*/ 9046 h 10000"/>
              <a:gd name="connsiteX49" fmla="*/ 9986 w 10000"/>
              <a:gd name="connsiteY49" fmla="*/ 10000 h 10000"/>
              <a:gd name="connsiteX0" fmla="*/ 0 w 10000"/>
              <a:gd name="connsiteY0" fmla="*/ 9894 h 10000"/>
              <a:gd name="connsiteX1" fmla="*/ 165 w 10000"/>
              <a:gd name="connsiteY1" fmla="*/ 8989 h 10000"/>
              <a:gd name="connsiteX2" fmla="*/ 226 w 10000"/>
              <a:gd name="connsiteY2" fmla="*/ 8940 h 10000"/>
              <a:gd name="connsiteX3" fmla="*/ 311 w 10000"/>
              <a:gd name="connsiteY3" fmla="*/ 8905 h 10000"/>
              <a:gd name="connsiteX4" fmla="*/ 372 w 10000"/>
              <a:gd name="connsiteY4" fmla="*/ 8869 h 10000"/>
              <a:gd name="connsiteX5" fmla="*/ 457 w 10000"/>
              <a:gd name="connsiteY5" fmla="*/ 8834 h 10000"/>
              <a:gd name="connsiteX6" fmla="*/ 539 w 10000"/>
              <a:gd name="connsiteY6" fmla="*/ 8799 h 10000"/>
              <a:gd name="connsiteX7" fmla="*/ 621 w 10000"/>
              <a:gd name="connsiteY7" fmla="*/ 8763 h 10000"/>
              <a:gd name="connsiteX8" fmla="*/ 728 w 10000"/>
              <a:gd name="connsiteY8" fmla="*/ 8530 h 10000"/>
              <a:gd name="connsiteX9" fmla="*/ 784 w 10000"/>
              <a:gd name="connsiteY9" fmla="*/ 7929 h 10000"/>
              <a:gd name="connsiteX10" fmla="*/ 842 w 10000"/>
              <a:gd name="connsiteY10" fmla="*/ 7717 h 10000"/>
              <a:gd name="connsiteX11" fmla="*/ 944 w 10000"/>
              <a:gd name="connsiteY11" fmla="*/ 7102 h 10000"/>
              <a:gd name="connsiteX12" fmla="*/ 1005 w 10000"/>
              <a:gd name="connsiteY12" fmla="*/ 6693 h 10000"/>
              <a:gd name="connsiteX13" fmla="*/ 1087 w 10000"/>
              <a:gd name="connsiteY13" fmla="*/ 6254 h 10000"/>
              <a:gd name="connsiteX14" fmla="*/ 1148 w 10000"/>
              <a:gd name="connsiteY14" fmla="*/ 5845 h 10000"/>
              <a:gd name="connsiteX15" fmla="*/ 1228 w 10000"/>
              <a:gd name="connsiteY15" fmla="*/ 5244 h 10000"/>
              <a:gd name="connsiteX16" fmla="*/ 1306 w 10000"/>
              <a:gd name="connsiteY16" fmla="*/ 4431 h 10000"/>
              <a:gd name="connsiteX17" fmla="*/ 1405 w 10000"/>
              <a:gd name="connsiteY17" fmla="*/ 3830 h 10000"/>
              <a:gd name="connsiteX18" fmla="*/ 1462 w 10000"/>
              <a:gd name="connsiteY18" fmla="*/ 3216 h 10000"/>
              <a:gd name="connsiteX19" fmla="*/ 1544 w 10000"/>
              <a:gd name="connsiteY19" fmla="*/ 2792 h 10000"/>
              <a:gd name="connsiteX20" fmla="*/ 1605 w 10000"/>
              <a:gd name="connsiteY20" fmla="*/ 2205 h 10000"/>
              <a:gd name="connsiteX21" fmla="*/ 1685 w 10000"/>
              <a:gd name="connsiteY21" fmla="*/ 1746 h 10000"/>
              <a:gd name="connsiteX22" fmla="*/ 1768 w 10000"/>
              <a:gd name="connsiteY22" fmla="*/ 1357 h 10000"/>
              <a:gd name="connsiteX23" fmla="*/ 1845 w 10000"/>
              <a:gd name="connsiteY23" fmla="*/ 919 h 10000"/>
              <a:gd name="connsiteX24" fmla="*/ 1951 w 10000"/>
              <a:gd name="connsiteY24" fmla="*/ 898 h 10000"/>
              <a:gd name="connsiteX25" fmla="*/ 2031 w 10000"/>
              <a:gd name="connsiteY25" fmla="*/ 459 h 10000"/>
              <a:gd name="connsiteX26" fmla="*/ 2111 w 10000"/>
              <a:gd name="connsiteY26" fmla="*/ 49 h 10000"/>
              <a:gd name="connsiteX27" fmla="*/ 2193 w 10000"/>
              <a:gd name="connsiteY27" fmla="*/ 0 h 10000"/>
              <a:gd name="connsiteX28" fmla="*/ 2281 w 10000"/>
              <a:gd name="connsiteY28" fmla="*/ 332 h 10000"/>
              <a:gd name="connsiteX29" fmla="*/ 2347 w 10000"/>
              <a:gd name="connsiteY29" fmla="*/ 686 h 10000"/>
              <a:gd name="connsiteX30" fmla="*/ 2410 w 10000"/>
              <a:gd name="connsiteY30" fmla="*/ 1251 h 10000"/>
              <a:gd name="connsiteX31" fmla="*/ 2476 w 10000"/>
              <a:gd name="connsiteY31" fmla="*/ 1943 h 10000"/>
              <a:gd name="connsiteX32" fmla="*/ 2540 w 10000"/>
              <a:gd name="connsiteY32" fmla="*/ 2509 h 10000"/>
              <a:gd name="connsiteX33" fmla="*/ 2624 w 10000"/>
              <a:gd name="connsiteY33" fmla="*/ 3053 h 10000"/>
              <a:gd name="connsiteX34" fmla="*/ 2734 w 10000"/>
              <a:gd name="connsiteY34" fmla="*/ 3583 h 10000"/>
              <a:gd name="connsiteX35" fmla="*/ 2819 w 10000"/>
              <a:gd name="connsiteY35" fmla="*/ 3887 h 10000"/>
              <a:gd name="connsiteX36" fmla="*/ 2885 w 10000"/>
              <a:gd name="connsiteY36" fmla="*/ 4042 h 10000"/>
              <a:gd name="connsiteX37" fmla="*/ 2987 w 10000"/>
              <a:gd name="connsiteY37" fmla="*/ 4184 h 10000"/>
              <a:gd name="connsiteX38" fmla="*/ 3048 w 10000"/>
              <a:gd name="connsiteY38" fmla="*/ 4148 h 10000"/>
              <a:gd name="connsiteX39" fmla="*/ 3111 w 10000"/>
              <a:gd name="connsiteY39" fmla="*/ 4113 h 10000"/>
              <a:gd name="connsiteX40" fmla="*/ 3196 w 10000"/>
              <a:gd name="connsiteY40" fmla="*/ 4099 h 10000"/>
              <a:gd name="connsiteX41" fmla="*/ 3302 w 10000"/>
              <a:gd name="connsiteY41" fmla="*/ 4608 h 10000"/>
              <a:gd name="connsiteX42" fmla="*/ 3389 w 10000"/>
              <a:gd name="connsiteY42" fmla="*/ 4961 h 10000"/>
              <a:gd name="connsiteX43" fmla="*/ 3476 w 10000"/>
              <a:gd name="connsiteY43" fmla="*/ 5491 h 10000"/>
              <a:gd name="connsiteX44" fmla="*/ 3520 w 10000"/>
              <a:gd name="connsiteY44" fmla="*/ 6057 h 10000"/>
              <a:gd name="connsiteX45" fmla="*/ 3624 w 10000"/>
              <a:gd name="connsiteY45" fmla="*/ 6537 h 10000"/>
              <a:gd name="connsiteX46" fmla="*/ 5399 w 10000"/>
              <a:gd name="connsiteY46" fmla="*/ 6611 h 10000"/>
              <a:gd name="connsiteX47" fmla="*/ 6909 w 10000"/>
              <a:gd name="connsiteY47" fmla="*/ 5510 h 10000"/>
              <a:gd name="connsiteX48" fmla="*/ 10000 w 10000"/>
              <a:gd name="connsiteY48" fmla="*/ 9046 h 10000"/>
              <a:gd name="connsiteX49" fmla="*/ 9986 w 10000"/>
              <a:gd name="connsiteY49" fmla="*/ 10000 h 10000"/>
              <a:gd name="connsiteX0" fmla="*/ 0 w 10000"/>
              <a:gd name="connsiteY0" fmla="*/ 9894 h 10000"/>
              <a:gd name="connsiteX1" fmla="*/ 165 w 10000"/>
              <a:gd name="connsiteY1" fmla="*/ 8989 h 10000"/>
              <a:gd name="connsiteX2" fmla="*/ 226 w 10000"/>
              <a:gd name="connsiteY2" fmla="*/ 8940 h 10000"/>
              <a:gd name="connsiteX3" fmla="*/ 311 w 10000"/>
              <a:gd name="connsiteY3" fmla="*/ 8905 h 10000"/>
              <a:gd name="connsiteX4" fmla="*/ 372 w 10000"/>
              <a:gd name="connsiteY4" fmla="*/ 8869 h 10000"/>
              <a:gd name="connsiteX5" fmla="*/ 457 w 10000"/>
              <a:gd name="connsiteY5" fmla="*/ 8834 h 10000"/>
              <a:gd name="connsiteX6" fmla="*/ 539 w 10000"/>
              <a:gd name="connsiteY6" fmla="*/ 8799 h 10000"/>
              <a:gd name="connsiteX7" fmla="*/ 621 w 10000"/>
              <a:gd name="connsiteY7" fmla="*/ 8763 h 10000"/>
              <a:gd name="connsiteX8" fmla="*/ 728 w 10000"/>
              <a:gd name="connsiteY8" fmla="*/ 8530 h 10000"/>
              <a:gd name="connsiteX9" fmla="*/ 784 w 10000"/>
              <a:gd name="connsiteY9" fmla="*/ 7929 h 10000"/>
              <a:gd name="connsiteX10" fmla="*/ 842 w 10000"/>
              <a:gd name="connsiteY10" fmla="*/ 7717 h 10000"/>
              <a:gd name="connsiteX11" fmla="*/ 944 w 10000"/>
              <a:gd name="connsiteY11" fmla="*/ 7102 h 10000"/>
              <a:gd name="connsiteX12" fmla="*/ 1005 w 10000"/>
              <a:gd name="connsiteY12" fmla="*/ 6693 h 10000"/>
              <a:gd name="connsiteX13" fmla="*/ 1087 w 10000"/>
              <a:gd name="connsiteY13" fmla="*/ 6254 h 10000"/>
              <a:gd name="connsiteX14" fmla="*/ 1148 w 10000"/>
              <a:gd name="connsiteY14" fmla="*/ 5845 h 10000"/>
              <a:gd name="connsiteX15" fmla="*/ 1228 w 10000"/>
              <a:gd name="connsiteY15" fmla="*/ 5244 h 10000"/>
              <a:gd name="connsiteX16" fmla="*/ 1306 w 10000"/>
              <a:gd name="connsiteY16" fmla="*/ 4431 h 10000"/>
              <a:gd name="connsiteX17" fmla="*/ 1405 w 10000"/>
              <a:gd name="connsiteY17" fmla="*/ 3830 h 10000"/>
              <a:gd name="connsiteX18" fmla="*/ 1462 w 10000"/>
              <a:gd name="connsiteY18" fmla="*/ 3216 h 10000"/>
              <a:gd name="connsiteX19" fmla="*/ 1544 w 10000"/>
              <a:gd name="connsiteY19" fmla="*/ 2792 h 10000"/>
              <a:gd name="connsiteX20" fmla="*/ 1605 w 10000"/>
              <a:gd name="connsiteY20" fmla="*/ 2205 h 10000"/>
              <a:gd name="connsiteX21" fmla="*/ 1685 w 10000"/>
              <a:gd name="connsiteY21" fmla="*/ 1746 h 10000"/>
              <a:gd name="connsiteX22" fmla="*/ 1768 w 10000"/>
              <a:gd name="connsiteY22" fmla="*/ 1357 h 10000"/>
              <a:gd name="connsiteX23" fmla="*/ 1845 w 10000"/>
              <a:gd name="connsiteY23" fmla="*/ 919 h 10000"/>
              <a:gd name="connsiteX24" fmla="*/ 1951 w 10000"/>
              <a:gd name="connsiteY24" fmla="*/ 898 h 10000"/>
              <a:gd name="connsiteX25" fmla="*/ 2031 w 10000"/>
              <a:gd name="connsiteY25" fmla="*/ 459 h 10000"/>
              <a:gd name="connsiteX26" fmla="*/ 2111 w 10000"/>
              <a:gd name="connsiteY26" fmla="*/ 49 h 10000"/>
              <a:gd name="connsiteX27" fmla="*/ 2193 w 10000"/>
              <a:gd name="connsiteY27" fmla="*/ 0 h 10000"/>
              <a:gd name="connsiteX28" fmla="*/ 2281 w 10000"/>
              <a:gd name="connsiteY28" fmla="*/ 332 h 10000"/>
              <a:gd name="connsiteX29" fmla="*/ 2347 w 10000"/>
              <a:gd name="connsiteY29" fmla="*/ 686 h 10000"/>
              <a:gd name="connsiteX30" fmla="*/ 2410 w 10000"/>
              <a:gd name="connsiteY30" fmla="*/ 1251 h 10000"/>
              <a:gd name="connsiteX31" fmla="*/ 2476 w 10000"/>
              <a:gd name="connsiteY31" fmla="*/ 1943 h 10000"/>
              <a:gd name="connsiteX32" fmla="*/ 2540 w 10000"/>
              <a:gd name="connsiteY32" fmla="*/ 2509 h 10000"/>
              <a:gd name="connsiteX33" fmla="*/ 2624 w 10000"/>
              <a:gd name="connsiteY33" fmla="*/ 3053 h 10000"/>
              <a:gd name="connsiteX34" fmla="*/ 2734 w 10000"/>
              <a:gd name="connsiteY34" fmla="*/ 3583 h 10000"/>
              <a:gd name="connsiteX35" fmla="*/ 2819 w 10000"/>
              <a:gd name="connsiteY35" fmla="*/ 3887 h 10000"/>
              <a:gd name="connsiteX36" fmla="*/ 2885 w 10000"/>
              <a:gd name="connsiteY36" fmla="*/ 4042 h 10000"/>
              <a:gd name="connsiteX37" fmla="*/ 2987 w 10000"/>
              <a:gd name="connsiteY37" fmla="*/ 4184 h 10000"/>
              <a:gd name="connsiteX38" fmla="*/ 3048 w 10000"/>
              <a:gd name="connsiteY38" fmla="*/ 4148 h 10000"/>
              <a:gd name="connsiteX39" fmla="*/ 3111 w 10000"/>
              <a:gd name="connsiteY39" fmla="*/ 4113 h 10000"/>
              <a:gd name="connsiteX40" fmla="*/ 3196 w 10000"/>
              <a:gd name="connsiteY40" fmla="*/ 4099 h 10000"/>
              <a:gd name="connsiteX41" fmla="*/ 3302 w 10000"/>
              <a:gd name="connsiteY41" fmla="*/ 4608 h 10000"/>
              <a:gd name="connsiteX42" fmla="*/ 3389 w 10000"/>
              <a:gd name="connsiteY42" fmla="*/ 4961 h 10000"/>
              <a:gd name="connsiteX43" fmla="*/ 3476 w 10000"/>
              <a:gd name="connsiteY43" fmla="*/ 5491 h 10000"/>
              <a:gd name="connsiteX44" fmla="*/ 3520 w 10000"/>
              <a:gd name="connsiteY44" fmla="*/ 6057 h 10000"/>
              <a:gd name="connsiteX45" fmla="*/ 3624 w 10000"/>
              <a:gd name="connsiteY45" fmla="*/ 6537 h 10000"/>
              <a:gd name="connsiteX46" fmla="*/ 5174 w 10000"/>
              <a:gd name="connsiteY46" fmla="*/ 5333 h 10000"/>
              <a:gd name="connsiteX47" fmla="*/ 6909 w 10000"/>
              <a:gd name="connsiteY47" fmla="*/ 5510 h 10000"/>
              <a:gd name="connsiteX48" fmla="*/ 10000 w 10000"/>
              <a:gd name="connsiteY48" fmla="*/ 9046 h 10000"/>
              <a:gd name="connsiteX49" fmla="*/ 9986 w 10000"/>
              <a:gd name="connsiteY49" fmla="*/ 10000 h 10000"/>
              <a:gd name="connsiteX0" fmla="*/ 0 w 10000"/>
              <a:gd name="connsiteY0" fmla="*/ 9894 h 10000"/>
              <a:gd name="connsiteX1" fmla="*/ 165 w 10000"/>
              <a:gd name="connsiteY1" fmla="*/ 8989 h 10000"/>
              <a:gd name="connsiteX2" fmla="*/ 226 w 10000"/>
              <a:gd name="connsiteY2" fmla="*/ 8940 h 10000"/>
              <a:gd name="connsiteX3" fmla="*/ 311 w 10000"/>
              <a:gd name="connsiteY3" fmla="*/ 8905 h 10000"/>
              <a:gd name="connsiteX4" fmla="*/ 372 w 10000"/>
              <a:gd name="connsiteY4" fmla="*/ 8869 h 10000"/>
              <a:gd name="connsiteX5" fmla="*/ 457 w 10000"/>
              <a:gd name="connsiteY5" fmla="*/ 8834 h 10000"/>
              <a:gd name="connsiteX6" fmla="*/ 539 w 10000"/>
              <a:gd name="connsiteY6" fmla="*/ 8799 h 10000"/>
              <a:gd name="connsiteX7" fmla="*/ 621 w 10000"/>
              <a:gd name="connsiteY7" fmla="*/ 8763 h 10000"/>
              <a:gd name="connsiteX8" fmla="*/ 728 w 10000"/>
              <a:gd name="connsiteY8" fmla="*/ 8530 h 10000"/>
              <a:gd name="connsiteX9" fmla="*/ 784 w 10000"/>
              <a:gd name="connsiteY9" fmla="*/ 7929 h 10000"/>
              <a:gd name="connsiteX10" fmla="*/ 842 w 10000"/>
              <a:gd name="connsiteY10" fmla="*/ 7717 h 10000"/>
              <a:gd name="connsiteX11" fmla="*/ 944 w 10000"/>
              <a:gd name="connsiteY11" fmla="*/ 7102 h 10000"/>
              <a:gd name="connsiteX12" fmla="*/ 1005 w 10000"/>
              <a:gd name="connsiteY12" fmla="*/ 6693 h 10000"/>
              <a:gd name="connsiteX13" fmla="*/ 1087 w 10000"/>
              <a:gd name="connsiteY13" fmla="*/ 6254 h 10000"/>
              <a:gd name="connsiteX14" fmla="*/ 1148 w 10000"/>
              <a:gd name="connsiteY14" fmla="*/ 5845 h 10000"/>
              <a:gd name="connsiteX15" fmla="*/ 1228 w 10000"/>
              <a:gd name="connsiteY15" fmla="*/ 5244 h 10000"/>
              <a:gd name="connsiteX16" fmla="*/ 1306 w 10000"/>
              <a:gd name="connsiteY16" fmla="*/ 4431 h 10000"/>
              <a:gd name="connsiteX17" fmla="*/ 1405 w 10000"/>
              <a:gd name="connsiteY17" fmla="*/ 3830 h 10000"/>
              <a:gd name="connsiteX18" fmla="*/ 1462 w 10000"/>
              <a:gd name="connsiteY18" fmla="*/ 3216 h 10000"/>
              <a:gd name="connsiteX19" fmla="*/ 1544 w 10000"/>
              <a:gd name="connsiteY19" fmla="*/ 2792 h 10000"/>
              <a:gd name="connsiteX20" fmla="*/ 1605 w 10000"/>
              <a:gd name="connsiteY20" fmla="*/ 2205 h 10000"/>
              <a:gd name="connsiteX21" fmla="*/ 1685 w 10000"/>
              <a:gd name="connsiteY21" fmla="*/ 1746 h 10000"/>
              <a:gd name="connsiteX22" fmla="*/ 1768 w 10000"/>
              <a:gd name="connsiteY22" fmla="*/ 1357 h 10000"/>
              <a:gd name="connsiteX23" fmla="*/ 1845 w 10000"/>
              <a:gd name="connsiteY23" fmla="*/ 919 h 10000"/>
              <a:gd name="connsiteX24" fmla="*/ 1951 w 10000"/>
              <a:gd name="connsiteY24" fmla="*/ 898 h 10000"/>
              <a:gd name="connsiteX25" fmla="*/ 2031 w 10000"/>
              <a:gd name="connsiteY25" fmla="*/ 459 h 10000"/>
              <a:gd name="connsiteX26" fmla="*/ 2111 w 10000"/>
              <a:gd name="connsiteY26" fmla="*/ 49 h 10000"/>
              <a:gd name="connsiteX27" fmla="*/ 2193 w 10000"/>
              <a:gd name="connsiteY27" fmla="*/ 0 h 10000"/>
              <a:gd name="connsiteX28" fmla="*/ 2281 w 10000"/>
              <a:gd name="connsiteY28" fmla="*/ 332 h 10000"/>
              <a:gd name="connsiteX29" fmla="*/ 2347 w 10000"/>
              <a:gd name="connsiteY29" fmla="*/ 686 h 10000"/>
              <a:gd name="connsiteX30" fmla="*/ 2410 w 10000"/>
              <a:gd name="connsiteY30" fmla="*/ 1251 h 10000"/>
              <a:gd name="connsiteX31" fmla="*/ 2476 w 10000"/>
              <a:gd name="connsiteY31" fmla="*/ 1943 h 10000"/>
              <a:gd name="connsiteX32" fmla="*/ 2540 w 10000"/>
              <a:gd name="connsiteY32" fmla="*/ 2509 h 10000"/>
              <a:gd name="connsiteX33" fmla="*/ 2624 w 10000"/>
              <a:gd name="connsiteY33" fmla="*/ 3053 h 10000"/>
              <a:gd name="connsiteX34" fmla="*/ 2734 w 10000"/>
              <a:gd name="connsiteY34" fmla="*/ 3583 h 10000"/>
              <a:gd name="connsiteX35" fmla="*/ 2819 w 10000"/>
              <a:gd name="connsiteY35" fmla="*/ 3887 h 10000"/>
              <a:gd name="connsiteX36" fmla="*/ 2885 w 10000"/>
              <a:gd name="connsiteY36" fmla="*/ 4042 h 10000"/>
              <a:gd name="connsiteX37" fmla="*/ 2987 w 10000"/>
              <a:gd name="connsiteY37" fmla="*/ 4184 h 10000"/>
              <a:gd name="connsiteX38" fmla="*/ 3048 w 10000"/>
              <a:gd name="connsiteY38" fmla="*/ 4148 h 10000"/>
              <a:gd name="connsiteX39" fmla="*/ 3111 w 10000"/>
              <a:gd name="connsiteY39" fmla="*/ 4113 h 10000"/>
              <a:gd name="connsiteX40" fmla="*/ 3196 w 10000"/>
              <a:gd name="connsiteY40" fmla="*/ 4099 h 10000"/>
              <a:gd name="connsiteX41" fmla="*/ 3302 w 10000"/>
              <a:gd name="connsiteY41" fmla="*/ 4608 h 10000"/>
              <a:gd name="connsiteX42" fmla="*/ 3389 w 10000"/>
              <a:gd name="connsiteY42" fmla="*/ 4961 h 10000"/>
              <a:gd name="connsiteX43" fmla="*/ 3476 w 10000"/>
              <a:gd name="connsiteY43" fmla="*/ 5491 h 10000"/>
              <a:gd name="connsiteX44" fmla="*/ 3520 w 10000"/>
              <a:gd name="connsiteY44" fmla="*/ 6057 h 10000"/>
              <a:gd name="connsiteX45" fmla="*/ 3624 w 10000"/>
              <a:gd name="connsiteY45" fmla="*/ 6537 h 10000"/>
              <a:gd name="connsiteX46" fmla="*/ 5174 w 10000"/>
              <a:gd name="connsiteY46" fmla="*/ 5333 h 10000"/>
              <a:gd name="connsiteX47" fmla="*/ 6909 w 10000"/>
              <a:gd name="connsiteY47" fmla="*/ 5510 h 10000"/>
              <a:gd name="connsiteX48" fmla="*/ 7301 w 10000"/>
              <a:gd name="connsiteY48" fmla="*/ 5880 h 10000"/>
              <a:gd name="connsiteX49" fmla="*/ 10000 w 10000"/>
              <a:gd name="connsiteY49" fmla="*/ 9046 h 10000"/>
              <a:gd name="connsiteX50" fmla="*/ 9986 w 10000"/>
              <a:gd name="connsiteY50" fmla="*/ 10000 h 10000"/>
              <a:gd name="connsiteX0" fmla="*/ 0 w 10000"/>
              <a:gd name="connsiteY0" fmla="*/ 9894 h 10000"/>
              <a:gd name="connsiteX1" fmla="*/ 165 w 10000"/>
              <a:gd name="connsiteY1" fmla="*/ 8989 h 10000"/>
              <a:gd name="connsiteX2" fmla="*/ 226 w 10000"/>
              <a:gd name="connsiteY2" fmla="*/ 8940 h 10000"/>
              <a:gd name="connsiteX3" fmla="*/ 311 w 10000"/>
              <a:gd name="connsiteY3" fmla="*/ 8905 h 10000"/>
              <a:gd name="connsiteX4" fmla="*/ 372 w 10000"/>
              <a:gd name="connsiteY4" fmla="*/ 8869 h 10000"/>
              <a:gd name="connsiteX5" fmla="*/ 457 w 10000"/>
              <a:gd name="connsiteY5" fmla="*/ 8834 h 10000"/>
              <a:gd name="connsiteX6" fmla="*/ 539 w 10000"/>
              <a:gd name="connsiteY6" fmla="*/ 8799 h 10000"/>
              <a:gd name="connsiteX7" fmla="*/ 621 w 10000"/>
              <a:gd name="connsiteY7" fmla="*/ 8763 h 10000"/>
              <a:gd name="connsiteX8" fmla="*/ 728 w 10000"/>
              <a:gd name="connsiteY8" fmla="*/ 8530 h 10000"/>
              <a:gd name="connsiteX9" fmla="*/ 784 w 10000"/>
              <a:gd name="connsiteY9" fmla="*/ 7929 h 10000"/>
              <a:gd name="connsiteX10" fmla="*/ 842 w 10000"/>
              <a:gd name="connsiteY10" fmla="*/ 7717 h 10000"/>
              <a:gd name="connsiteX11" fmla="*/ 944 w 10000"/>
              <a:gd name="connsiteY11" fmla="*/ 7102 h 10000"/>
              <a:gd name="connsiteX12" fmla="*/ 1005 w 10000"/>
              <a:gd name="connsiteY12" fmla="*/ 6693 h 10000"/>
              <a:gd name="connsiteX13" fmla="*/ 1087 w 10000"/>
              <a:gd name="connsiteY13" fmla="*/ 6254 h 10000"/>
              <a:gd name="connsiteX14" fmla="*/ 1148 w 10000"/>
              <a:gd name="connsiteY14" fmla="*/ 5845 h 10000"/>
              <a:gd name="connsiteX15" fmla="*/ 1228 w 10000"/>
              <a:gd name="connsiteY15" fmla="*/ 5244 h 10000"/>
              <a:gd name="connsiteX16" fmla="*/ 1306 w 10000"/>
              <a:gd name="connsiteY16" fmla="*/ 4431 h 10000"/>
              <a:gd name="connsiteX17" fmla="*/ 1405 w 10000"/>
              <a:gd name="connsiteY17" fmla="*/ 3830 h 10000"/>
              <a:gd name="connsiteX18" fmla="*/ 1462 w 10000"/>
              <a:gd name="connsiteY18" fmla="*/ 3216 h 10000"/>
              <a:gd name="connsiteX19" fmla="*/ 1544 w 10000"/>
              <a:gd name="connsiteY19" fmla="*/ 2792 h 10000"/>
              <a:gd name="connsiteX20" fmla="*/ 1605 w 10000"/>
              <a:gd name="connsiteY20" fmla="*/ 2205 h 10000"/>
              <a:gd name="connsiteX21" fmla="*/ 1685 w 10000"/>
              <a:gd name="connsiteY21" fmla="*/ 1746 h 10000"/>
              <a:gd name="connsiteX22" fmla="*/ 1768 w 10000"/>
              <a:gd name="connsiteY22" fmla="*/ 1357 h 10000"/>
              <a:gd name="connsiteX23" fmla="*/ 1845 w 10000"/>
              <a:gd name="connsiteY23" fmla="*/ 919 h 10000"/>
              <a:gd name="connsiteX24" fmla="*/ 1951 w 10000"/>
              <a:gd name="connsiteY24" fmla="*/ 898 h 10000"/>
              <a:gd name="connsiteX25" fmla="*/ 2031 w 10000"/>
              <a:gd name="connsiteY25" fmla="*/ 459 h 10000"/>
              <a:gd name="connsiteX26" fmla="*/ 2111 w 10000"/>
              <a:gd name="connsiteY26" fmla="*/ 49 h 10000"/>
              <a:gd name="connsiteX27" fmla="*/ 2193 w 10000"/>
              <a:gd name="connsiteY27" fmla="*/ 0 h 10000"/>
              <a:gd name="connsiteX28" fmla="*/ 2281 w 10000"/>
              <a:gd name="connsiteY28" fmla="*/ 332 h 10000"/>
              <a:gd name="connsiteX29" fmla="*/ 2347 w 10000"/>
              <a:gd name="connsiteY29" fmla="*/ 686 h 10000"/>
              <a:gd name="connsiteX30" fmla="*/ 2410 w 10000"/>
              <a:gd name="connsiteY30" fmla="*/ 1251 h 10000"/>
              <a:gd name="connsiteX31" fmla="*/ 2476 w 10000"/>
              <a:gd name="connsiteY31" fmla="*/ 1943 h 10000"/>
              <a:gd name="connsiteX32" fmla="*/ 2540 w 10000"/>
              <a:gd name="connsiteY32" fmla="*/ 2509 h 10000"/>
              <a:gd name="connsiteX33" fmla="*/ 2624 w 10000"/>
              <a:gd name="connsiteY33" fmla="*/ 3053 h 10000"/>
              <a:gd name="connsiteX34" fmla="*/ 2734 w 10000"/>
              <a:gd name="connsiteY34" fmla="*/ 3583 h 10000"/>
              <a:gd name="connsiteX35" fmla="*/ 2819 w 10000"/>
              <a:gd name="connsiteY35" fmla="*/ 3887 h 10000"/>
              <a:gd name="connsiteX36" fmla="*/ 2885 w 10000"/>
              <a:gd name="connsiteY36" fmla="*/ 4042 h 10000"/>
              <a:gd name="connsiteX37" fmla="*/ 2987 w 10000"/>
              <a:gd name="connsiteY37" fmla="*/ 4184 h 10000"/>
              <a:gd name="connsiteX38" fmla="*/ 3048 w 10000"/>
              <a:gd name="connsiteY38" fmla="*/ 4148 h 10000"/>
              <a:gd name="connsiteX39" fmla="*/ 3111 w 10000"/>
              <a:gd name="connsiteY39" fmla="*/ 4113 h 10000"/>
              <a:gd name="connsiteX40" fmla="*/ 3196 w 10000"/>
              <a:gd name="connsiteY40" fmla="*/ 4099 h 10000"/>
              <a:gd name="connsiteX41" fmla="*/ 3302 w 10000"/>
              <a:gd name="connsiteY41" fmla="*/ 4608 h 10000"/>
              <a:gd name="connsiteX42" fmla="*/ 3389 w 10000"/>
              <a:gd name="connsiteY42" fmla="*/ 4961 h 10000"/>
              <a:gd name="connsiteX43" fmla="*/ 3476 w 10000"/>
              <a:gd name="connsiteY43" fmla="*/ 5491 h 10000"/>
              <a:gd name="connsiteX44" fmla="*/ 3520 w 10000"/>
              <a:gd name="connsiteY44" fmla="*/ 6057 h 10000"/>
              <a:gd name="connsiteX45" fmla="*/ 3624 w 10000"/>
              <a:gd name="connsiteY45" fmla="*/ 6537 h 10000"/>
              <a:gd name="connsiteX46" fmla="*/ 5174 w 10000"/>
              <a:gd name="connsiteY46" fmla="*/ 5333 h 10000"/>
              <a:gd name="connsiteX47" fmla="*/ 6909 w 10000"/>
              <a:gd name="connsiteY47" fmla="*/ 5510 h 10000"/>
              <a:gd name="connsiteX48" fmla="*/ 7301 w 10000"/>
              <a:gd name="connsiteY48" fmla="*/ 5880 h 10000"/>
              <a:gd name="connsiteX49" fmla="*/ 8616 w 10000"/>
              <a:gd name="connsiteY49" fmla="*/ 7299 h 10000"/>
              <a:gd name="connsiteX50" fmla="*/ 10000 w 10000"/>
              <a:gd name="connsiteY50" fmla="*/ 9046 h 10000"/>
              <a:gd name="connsiteX51" fmla="*/ 9986 w 10000"/>
              <a:gd name="connsiteY51" fmla="*/ 10000 h 10000"/>
              <a:gd name="connsiteX0" fmla="*/ 0 w 10000"/>
              <a:gd name="connsiteY0" fmla="*/ 9894 h 10000"/>
              <a:gd name="connsiteX1" fmla="*/ 165 w 10000"/>
              <a:gd name="connsiteY1" fmla="*/ 8989 h 10000"/>
              <a:gd name="connsiteX2" fmla="*/ 226 w 10000"/>
              <a:gd name="connsiteY2" fmla="*/ 8940 h 10000"/>
              <a:gd name="connsiteX3" fmla="*/ 311 w 10000"/>
              <a:gd name="connsiteY3" fmla="*/ 8905 h 10000"/>
              <a:gd name="connsiteX4" fmla="*/ 372 w 10000"/>
              <a:gd name="connsiteY4" fmla="*/ 8869 h 10000"/>
              <a:gd name="connsiteX5" fmla="*/ 457 w 10000"/>
              <a:gd name="connsiteY5" fmla="*/ 8834 h 10000"/>
              <a:gd name="connsiteX6" fmla="*/ 539 w 10000"/>
              <a:gd name="connsiteY6" fmla="*/ 8799 h 10000"/>
              <a:gd name="connsiteX7" fmla="*/ 621 w 10000"/>
              <a:gd name="connsiteY7" fmla="*/ 8763 h 10000"/>
              <a:gd name="connsiteX8" fmla="*/ 728 w 10000"/>
              <a:gd name="connsiteY8" fmla="*/ 8530 h 10000"/>
              <a:gd name="connsiteX9" fmla="*/ 784 w 10000"/>
              <a:gd name="connsiteY9" fmla="*/ 7929 h 10000"/>
              <a:gd name="connsiteX10" fmla="*/ 842 w 10000"/>
              <a:gd name="connsiteY10" fmla="*/ 7717 h 10000"/>
              <a:gd name="connsiteX11" fmla="*/ 944 w 10000"/>
              <a:gd name="connsiteY11" fmla="*/ 7102 h 10000"/>
              <a:gd name="connsiteX12" fmla="*/ 1005 w 10000"/>
              <a:gd name="connsiteY12" fmla="*/ 6693 h 10000"/>
              <a:gd name="connsiteX13" fmla="*/ 1087 w 10000"/>
              <a:gd name="connsiteY13" fmla="*/ 6254 h 10000"/>
              <a:gd name="connsiteX14" fmla="*/ 1148 w 10000"/>
              <a:gd name="connsiteY14" fmla="*/ 5845 h 10000"/>
              <a:gd name="connsiteX15" fmla="*/ 1228 w 10000"/>
              <a:gd name="connsiteY15" fmla="*/ 5244 h 10000"/>
              <a:gd name="connsiteX16" fmla="*/ 1306 w 10000"/>
              <a:gd name="connsiteY16" fmla="*/ 4431 h 10000"/>
              <a:gd name="connsiteX17" fmla="*/ 1405 w 10000"/>
              <a:gd name="connsiteY17" fmla="*/ 3830 h 10000"/>
              <a:gd name="connsiteX18" fmla="*/ 1462 w 10000"/>
              <a:gd name="connsiteY18" fmla="*/ 3216 h 10000"/>
              <a:gd name="connsiteX19" fmla="*/ 1544 w 10000"/>
              <a:gd name="connsiteY19" fmla="*/ 2792 h 10000"/>
              <a:gd name="connsiteX20" fmla="*/ 1605 w 10000"/>
              <a:gd name="connsiteY20" fmla="*/ 2205 h 10000"/>
              <a:gd name="connsiteX21" fmla="*/ 1685 w 10000"/>
              <a:gd name="connsiteY21" fmla="*/ 1746 h 10000"/>
              <a:gd name="connsiteX22" fmla="*/ 1768 w 10000"/>
              <a:gd name="connsiteY22" fmla="*/ 1357 h 10000"/>
              <a:gd name="connsiteX23" fmla="*/ 1845 w 10000"/>
              <a:gd name="connsiteY23" fmla="*/ 919 h 10000"/>
              <a:gd name="connsiteX24" fmla="*/ 1951 w 10000"/>
              <a:gd name="connsiteY24" fmla="*/ 898 h 10000"/>
              <a:gd name="connsiteX25" fmla="*/ 2031 w 10000"/>
              <a:gd name="connsiteY25" fmla="*/ 459 h 10000"/>
              <a:gd name="connsiteX26" fmla="*/ 2111 w 10000"/>
              <a:gd name="connsiteY26" fmla="*/ 49 h 10000"/>
              <a:gd name="connsiteX27" fmla="*/ 2193 w 10000"/>
              <a:gd name="connsiteY27" fmla="*/ 0 h 10000"/>
              <a:gd name="connsiteX28" fmla="*/ 2281 w 10000"/>
              <a:gd name="connsiteY28" fmla="*/ 332 h 10000"/>
              <a:gd name="connsiteX29" fmla="*/ 2347 w 10000"/>
              <a:gd name="connsiteY29" fmla="*/ 686 h 10000"/>
              <a:gd name="connsiteX30" fmla="*/ 2410 w 10000"/>
              <a:gd name="connsiteY30" fmla="*/ 1251 h 10000"/>
              <a:gd name="connsiteX31" fmla="*/ 2476 w 10000"/>
              <a:gd name="connsiteY31" fmla="*/ 1943 h 10000"/>
              <a:gd name="connsiteX32" fmla="*/ 2540 w 10000"/>
              <a:gd name="connsiteY32" fmla="*/ 2509 h 10000"/>
              <a:gd name="connsiteX33" fmla="*/ 2624 w 10000"/>
              <a:gd name="connsiteY33" fmla="*/ 3053 h 10000"/>
              <a:gd name="connsiteX34" fmla="*/ 2734 w 10000"/>
              <a:gd name="connsiteY34" fmla="*/ 3583 h 10000"/>
              <a:gd name="connsiteX35" fmla="*/ 2819 w 10000"/>
              <a:gd name="connsiteY35" fmla="*/ 3887 h 10000"/>
              <a:gd name="connsiteX36" fmla="*/ 2885 w 10000"/>
              <a:gd name="connsiteY36" fmla="*/ 4042 h 10000"/>
              <a:gd name="connsiteX37" fmla="*/ 2987 w 10000"/>
              <a:gd name="connsiteY37" fmla="*/ 4184 h 10000"/>
              <a:gd name="connsiteX38" fmla="*/ 3048 w 10000"/>
              <a:gd name="connsiteY38" fmla="*/ 4148 h 10000"/>
              <a:gd name="connsiteX39" fmla="*/ 3111 w 10000"/>
              <a:gd name="connsiteY39" fmla="*/ 4113 h 10000"/>
              <a:gd name="connsiteX40" fmla="*/ 3196 w 10000"/>
              <a:gd name="connsiteY40" fmla="*/ 4099 h 10000"/>
              <a:gd name="connsiteX41" fmla="*/ 3302 w 10000"/>
              <a:gd name="connsiteY41" fmla="*/ 4608 h 10000"/>
              <a:gd name="connsiteX42" fmla="*/ 3389 w 10000"/>
              <a:gd name="connsiteY42" fmla="*/ 4961 h 10000"/>
              <a:gd name="connsiteX43" fmla="*/ 3476 w 10000"/>
              <a:gd name="connsiteY43" fmla="*/ 5491 h 10000"/>
              <a:gd name="connsiteX44" fmla="*/ 3520 w 10000"/>
              <a:gd name="connsiteY44" fmla="*/ 6057 h 10000"/>
              <a:gd name="connsiteX45" fmla="*/ 3624 w 10000"/>
              <a:gd name="connsiteY45" fmla="*/ 6537 h 10000"/>
              <a:gd name="connsiteX46" fmla="*/ 5174 w 10000"/>
              <a:gd name="connsiteY46" fmla="*/ 5333 h 10000"/>
              <a:gd name="connsiteX47" fmla="*/ 6909 w 10000"/>
              <a:gd name="connsiteY47" fmla="*/ 5510 h 10000"/>
              <a:gd name="connsiteX48" fmla="*/ 7682 w 10000"/>
              <a:gd name="connsiteY48" fmla="*/ 6250 h 10000"/>
              <a:gd name="connsiteX49" fmla="*/ 8616 w 10000"/>
              <a:gd name="connsiteY49" fmla="*/ 7299 h 10000"/>
              <a:gd name="connsiteX50" fmla="*/ 10000 w 10000"/>
              <a:gd name="connsiteY50" fmla="*/ 9046 h 10000"/>
              <a:gd name="connsiteX51" fmla="*/ 9986 w 10000"/>
              <a:gd name="connsiteY51" fmla="*/ 10000 h 10000"/>
              <a:gd name="connsiteX0" fmla="*/ 0 w 10000"/>
              <a:gd name="connsiteY0" fmla="*/ 9894 h 10000"/>
              <a:gd name="connsiteX1" fmla="*/ 165 w 10000"/>
              <a:gd name="connsiteY1" fmla="*/ 8989 h 10000"/>
              <a:gd name="connsiteX2" fmla="*/ 226 w 10000"/>
              <a:gd name="connsiteY2" fmla="*/ 8940 h 10000"/>
              <a:gd name="connsiteX3" fmla="*/ 311 w 10000"/>
              <a:gd name="connsiteY3" fmla="*/ 8905 h 10000"/>
              <a:gd name="connsiteX4" fmla="*/ 372 w 10000"/>
              <a:gd name="connsiteY4" fmla="*/ 8869 h 10000"/>
              <a:gd name="connsiteX5" fmla="*/ 457 w 10000"/>
              <a:gd name="connsiteY5" fmla="*/ 8834 h 10000"/>
              <a:gd name="connsiteX6" fmla="*/ 539 w 10000"/>
              <a:gd name="connsiteY6" fmla="*/ 8799 h 10000"/>
              <a:gd name="connsiteX7" fmla="*/ 621 w 10000"/>
              <a:gd name="connsiteY7" fmla="*/ 8763 h 10000"/>
              <a:gd name="connsiteX8" fmla="*/ 728 w 10000"/>
              <a:gd name="connsiteY8" fmla="*/ 8530 h 10000"/>
              <a:gd name="connsiteX9" fmla="*/ 784 w 10000"/>
              <a:gd name="connsiteY9" fmla="*/ 7929 h 10000"/>
              <a:gd name="connsiteX10" fmla="*/ 842 w 10000"/>
              <a:gd name="connsiteY10" fmla="*/ 7717 h 10000"/>
              <a:gd name="connsiteX11" fmla="*/ 944 w 10000"/>
              <a:gd name="connsiteY11" fmla="*/ 7102 h 10000"/>
              <a:gd name="connsiteX12" fmla="*/ 1005 w 10000"/>
              <a:gd name="connsiteY12" fmla="*/ 6693 h 10000"/>
              <a:gd name="connsiteX13" fmla="*/ 1087 w 10000"/>
              <a:gd name="connsiteY13" fmla="*/ 6254 h 10000"/>
              <a:gd name="connsiteX14" fmla="*/ 1148 w 10000"/>
              <a:gd name="connsiteY14" fmla="*/ 5845 h 10000"/>
              <a:gd name="connsiteX15" fmla="*/ 1228 w 10000"/>
              <a:gd name="connsiteY15" fmla="*/ 5244 h 10000"/>
              <a:gd name="connsiteX16" fmla="*/ 1306 w 10000"/>
              <a:gd name="connsiteY16" fmla="*/ 4431 h 10000"/>
              <a:gd name="connsiteX17" fmla="*/ 1405 w 10000"/>
              <a:gd name="connsiteY17" fmla="*/ 3830 h 10000"/>
              <a:gd name="connsiteX18" fmla="*/ 1462 w 10000"/>
              <a:gd name="connsiteY18" fmla="*/ 3216 h 10000"/>
              <a:gd name="connsiteX19" fmla="*/ 1544 w 10000"/>
              <a:gd name="connsiteY19" fmla="*/ 2792 h 10000"/>
              <a:gd name="connsiteX20" fmla="*/ 1605 w 10000"/>
              <a:gd name="connsiteY20" fmla="*/ 2205 h 10000"/>
              <a:gd name="connsiteX21" fmla="*/ 1685 w 10000"/>
              <a:gd name="connsiteY21" fmla="*/ 1746 h 10000"/>
              <a:gd name="connsiteX22" fmla="*/ 1768 w 10000"/>
              <a:gd name="connsiteY22" fmla="*/ 1357 h 10000"/>
              <a:gd name="connsiteX23" fmla="*/ 1845 w 10000"/>
              <a:gd name="connsiteY23" fmla="*/ 919 h 10000"/>
              <a:gd name="connsiteX24" fmla="*/ 1951 w 10000"/>
              <a:gd name="connsiteY24" fmla="*/ 898 h 10000"/>
              <a:gd name="connsiteX25" fmla="*/ 2031 w 10000"/>
              <a:gd name="connsiteY25" fmla="*/ 459 h 10000"/>
              <a:gd name="connsiteX26" fmla="*/ 2111 w 10000"/>
              <a:gd name="connsiteY26" fmla="*/ 49 h 10000"/>
              <a:gd name="connsiteX27" fmla="*/ 2193 w 10000"/>
              <a:gd name="connsiteY27" fmla="*/ 0 h 10000"/>
              <a:gd name="connsiteX28" fmla="*/ 2281 w 10000"/>
              <a:gd name="connsiteY28" fmla="*/ 332 h 10000"/>
              <a:gd name="connsiteX29" fmla="*/ 2347 w 10000"/>
              <a:gd name="connsiteY29" fmla="*/ 686 h 10000"/>
              <a:gd name="connsiteX30" fmla="*/ 2410 w 10000"/>
              <a:gd name="connsiteY30" fmla="*/ 1251 h 10000"/>
              <a:gd name="connsiteX31" fmla="*/ 2476 w 10000"/>
              <a:gd name="connsiteY31" fmla="*/ 1943 h 10000"/>
              <a:gd name="connsiteX32" fmla="*/ 2540 w 10000"/>
              <a:gd name="connsiteY32" fmla="*/ 2509 h 10000"/>
              <a:gd name="connsiteX33" fmla="*/ 2624 w 10000"/>
              <a:gd name="connsiteY33" fmla="*/ 3053 h 10000"/>
              <a:gd name="connsiteX34" fmla="*/ 2734 w 10000"/>
              <a:gd name="connsiteY34" fmla="*/ 3583 h 10000"/>
              <a:gd name="connsiteX35" fmla="*/ 2819 w 10000"/>
              <a:gd name="connsiteY35" fmla="*/ 3887 h 10000"/>
              <a:gd name="connsiteX36" fmla="*/ 2885 w 10000"/>
              <a:gd name="connsiteY36" fmla="*/ 4042 h 10000"/>
              <a:gd name="connsiteX37" fmla="*/ 2987 w 10000"/>
              <a:gd name="connsiteY37" fmla="*/ 4184 h 10000"/>
              <a:gd name="connsiteX38" fmla="*/ 3048 w 10000"/>
              <a:gd name="connsiteY38" fmla="*/ 4148 h 10000"/>
              <a:gd name="connsiteX39" fmla="*/ 3111 w 10000"/>
              <a:gd name="connsiteY39" fmla="*/ 4113 h 10000"/>
              <a:gd name="connsiteX40" fmla="*/ 3196 w 10000"/>
              <a:gd name="connsiteY40" fmla="*/ 4099 h 10000"/>
              <a:gd name="connsiteX41" fmla="*/ 3302 w 10000"/>
              <a:gd name="connsiteY41" fmla="*/ 4608 h 10000"/>
              <a:gd name="connsiteX42" fmla="*/ 3389 w 10000"/>
              <a:gd name="connsiteY42" fmla="*/ 4961 h 10000"/>
              <a:gd name="connsiteX43" fmla="*/ 3476 w 10000"/>
              <a:gd name="connsiteY43" fmla="*/ 5491 h 10000"/>
              <a:gd name="connsiteX44" fmla="*/ 3520 w 10000"/>
              <a:gd name="connsiteY44" fmla="*/ 6057 h 10000"/>
              <a:gd name="connsiteX45" fmla="*/ 3624 w 10000"/>
              <a:gd name="connsiteY45" fmla="*/ 6537 h 10000"/>
              <a:gd name="connsiteX46" fmla="*/ 5174 w 10000"/>
              <a:gd name="connsiteY46" fmla="*/ 5333 h 10000"/>
              <a:gd name="connsiteX47" fmla="*/ 6909 w 10000"/>
              <a:gd name="connsiteY47" fmla="*/ 5510 h 10000"/>
              <a:gd name="connsiteX48" fmla="*/ 7682 w 10000"/>
              <a:gd name="connsiteY48" fmla="*/ 6250 h 10000"/>
              <a:gd name="connsiteX49" fmla="*/ 8581 w 10000"/>
              <a:gd name="connsiteY49" fmla="*/ 8101 h 10000"/>
              <a:gd name="connsiteX50" fmla="*/ 10000 w 10000"/>
              <a:gd name="connsiteY50" fmla="*/ 9046 h 10000"/>
              <a:gd name="connsiteX51" fmla="*/ 9986 w 10000"/>
              <a:gd name="connsiteY51" fmla="*/ 10000 h 10000"/>
              <a:gd name="connsiteX0" fmla="*/ 0 w 10000"/>
              <a:gd name="connsiteY0" fmla="*/ 9894 h 10000"/>
              <a:gd name="connsiteX1" fmla="*/ 165 w 10000"/>
              <a:gd name="connsiteY1" fmla="*/ 8989 h 10000"/>
              <a:gd name="connsiteX2" fmla="*/ 226 w 10000"/>
              <a:gd name="connsiteY2" fmla="*/ 8940 h 10000"/>
              <a:gd name="connsiteX3" fmla="*/ 311 w 10000"/>
              <a:gd name="connsiteY3" fmla="*/ 8905 h 10000"/>
              <a:gd name="connsiteX4" fmla="*/ 372 w 10000"/>
              <a:gd name="connsiteY4" fmla="*/ 8869 h 10000"/>
              <a:gd name="connsiteX5" fmla="*/ 457 w 10000"/>
              <a:gd name="connsiteY5" fmla="*/ 8834 h 10000"/>
              <a:gd name="connsiteX6" fmla="*/ 539 w 10000"/>
              <a:gd name="connsiteY6" fmla="*/ 8799 h 10000"/>
              <a:gd name="connsiteX7" fmla="*/ 621 w 10000"/>
              <a:gd name="connsiteY7" fmla="*/ 8763 h 10000"/>
              <a:gd name="connsiteX8" fmla="*/ 728 w 10000"/>
              <a:gd name="connsiteY8" fmla="*/ 8530 h 10000"/>
              <a:gd name="connsiteX9" fmla="*/ 784 w 10000"/>
              <a:gd name="connsiteY9" fmla="*/ 7929 h 10000"/>
              <a:gd name="connsiteX10" fmla="*/ 842 w 10000"/>
              <a:gd name="connsiteY10" fmla="*/ 7717 h 10000"/>
              <a:gd name="connsiteX11" fmla="*/ 944 w 10000"/>
              <a:gd name="connsiteY11" fmla="*/ 7102 h 10000"/>
              <a:gd name="connsiteX12" fmla="*/ 1005 w 10000"/>
              <a:gd name="connsiteY12" fmla="*/ 6693 h 10000"/>
              <a:gd name="connsiteX13" fmla="*/ 1087 w 10000"/>
              <a:gd name="connsiteY13" fmla="*/ 6254 h 10000"/>
              <a:gd name="connsiteX14" fmla="*/ 1148 w 10000"/>
              <a:gd name="connsiteY14" fmla="*/ 5845 h 10000"/>
              <a:gd name="connsiteX15" fmla="*/ 1228 w 10000"/>
              <a:gd name="connsiteY15" fmla="*/ 5244 h 10000"/>
              <a:gd name="connsiteX16" fmla="*/ 1306 w 10000"/>
              <a:gd name="connsiteY16" fmla="*/ 4431 h 10000"/>
              <a:gd name="connsiteX17" fmla="*/ 1405 w 10000"/>
              <a:gd name="connsiteY17" fmla="*/ 3830 h 10000"/>
              <a:gd name="connsiteX18" fmla="*/ 1462 w 10000"/>
              <a:gd name="connsiteY18" fmla="*/ 3216 h 10000"/>
              <a:gd name="connsiteX19" fmla="*/ 1544 w 10000"/>
              <a:gd name="connsiteY19" fmla="*/ 2792 h 10000"/>
              <a:gd name="connsiteX20" fmla="*/ 1605 w 10000"/>
              <a:gd name="connsiteY20" fmla="*/ 2205 h 10000"/>
              <a:gd name="connsiteX21" fmla="*/ 1685 w 10000"/>
              <a:gd name="connsiteY21" fmla="*/ 1746 h 10000"/>
              <a:gd name="connsiteX22" fmla="*/ 1768 w 10000"/>
              <a:gd name="connsiteY22" fmla="*/ 1357 h 10000"/>
              <a:gd name="connsiteX23" fmla="*/ 1845 w 10000"/>
              <a:gd name="connsiteY23" fmla="*/ 919 h 10000"/>
              <a:gd name="connsiteX24" fmla="*/ 1951 w 10000"/>
              <a:gd name="connsiteY24" fmla="*/ 898 h 10000"/>
              <a:gd name="connsiteX25" fmla="*/ 2031 w 10000"/>
              <a:gd name="connsiteY25" fmla="*/ 459 h 10000"/>
              <a:gd name="connsiteX26" fmla="*/ 2111 w 10000"/>
              <a:gd name="connsiteY26" fmla="*/ 49 h 10000"/>
              <a:gd name="connsiteX27" fmla="*/ 2193 w 10000"/>
              <a:gd name="connsiteY27" fmla="*/ 0 h 10000"/>
              <a:gd name="connsiteX28" fmla="*/ 2281 w 10000"/>
              <a:gd name="connsiteY28" fmla="*/ 332 h 10000"/>
              <a:gd name="connsiteX29" fmla="*/ 2347 w 10000"/>
              <a:gd name="connsiteY29" fmla="*/ 686 h 10000"/>
              <a:gd name="connsiteX30" fmla="*/ 2410 w 10000"/>
              <a:gd name="connsiteY30" fmla="*/ 1251 h 10000"/>
              <a:gd name="connsiteX31" fmla="*/ 2476 w 10000"/>
              <a:gd name="connsiteY31" fmla="*/ 1943 h 10000"/>
              <a:gd name="connsiteX32" fmla="*/ 2540 w 10000"/>
              <a:gd name="connsiteY32" fmla="*/ 2509 h 10000"/>
              <a:gd name="connsiteX33" fmla="*/ 2624 w 10000"/>
              <a:gd name="connsiteY33" fmla="*/ 3053 h 10000"/>
              <a:gd name="connsiteX34" fmla="*/ 2734 w 10000"/>
              <a:gd name="connsiteY34" fmla="*/ 3583 h 10000"/>
              <a:gd name="connsiteX35" fmla="*/ 2819 w 10000"/>
              <a:gd name="connsiteY35" fmla="*/ 3887 h 10000"/>
              <a:gd name="connsiteX36" fmla="*/ 2885 w 10000"/>
              <a:gd name="connsiteY36" fmla="*/ 4042 h 10000"/>
              <a:gd name="connsiteX37" fmla="*/ 2987 w 10000"/>
              <a:gd name="connsiteY37" fmla="*/ 4184 h 10000"/>
              <a:gd name="connsiteX38" fmla="*/ 3048 w 10000"/>
              <a:gd name="connsiteY38" fmla="*/ 4148 h 10000"/>
              <a:gd name="connsiteX39" fmla="*/ 3111 w 10000"/>
              <a:gd name="connsiteY39" fmla="*/ 4113 h 10000"/>
              <a:gd name="connsiteX40" fmla="*/ 3196 w 10000"/>
              <a:gd name="connsiteY40" fmla="*/ 4099 h 10000"/>
              <a:gd name="connsiteX41" fmla="*/ 3302 w 10000"/>
              <a:gd name="connsiteY41" fmla="*/ 4608 h 10000"/>
              <a:gd name="connsiteX42" fmla="*/ 3389 w 10000"/>
              <a:gd name="connsiteY42" fmla="*/ 4961 h 10000"/>
              <a:gd name="connsiteX43" fmla="*/ 3476 w 10000"/>
              <a:gd name="connsiteY43" fmla="*/ 5491 h 10000"/>
              <a:gd name="connsiteX44" fmla="*/ 3520 w 10000"/>
              <a:gd name="connsiteY44" fmla="*/ 6057 h 10000"/>
              <a:gd name="connsiteX45" fmla="*/ 3624 w 10000"/>
              <a:gd name="connsiteY45" fmla="*/ 6537 h 10000"/>
              <a:gd name="connsiteX46" fmla="*/ 5174 w 10000"/>
              <a:gd name="connsiteY46" fmla="*/ 5333 h 10000"/>
              <a:gd name="connsiteX47" fmla="*/ 6909 w 10000"/>
              <a:gd name="connsiteY47" fmla="*/ 5510 h 10000"/>
              <a:gd name="connsiteX48" fmla="*/ 7682 w 10000"/>
              <a:gd name="connsiteY48" fmla="*/ 6250 h 10000"/>
              <a:gd name="connsiteX49" fmla="*/ 8581 w 10000"/>
              <a:gd name="connsiteY49" fmla="*/ 8101 h 10000"/>
              <a:gd name="connsiteX50" fmla="*/ 10000 w 10000"/>
              <a:gd name="connsiteY50" fmla="*/ 9046 h 10000"/>
              <a:gd name="connsiteX51" fmla="*/ 9986 w 10000"/>
              <a:gd name="connsiteY51" fmla="*/ 10000 h 10000"/>
              <a:gd name="connsiteX0" fmla="*/ 0 w 10000"/>
              <a:gd name="connsiteY0" fmla="*/ 9894 h 10000"/>
              <a:gd name="connsiteX1" fmla="*/ 165 w 10000"/>
              <a:gd name="connsiteY1" fmla="*/ 8989 h 10000"/>
              <a:gd name="connsiteX2" fmla="*/ 226 w 10000"/>
              <a:gd name="connsiteY2" fmla="*/ 8940 h 10000"/>
              <a:gd name="connsiteX3" fmla="*/ 311 w 10000"/>
              <a:gd name="connsiteY3" fmla="*/ 8905 h 10000"/>
              <a:gd name="connsiteX4" fmla="*/ 372 w 10000"/>
              <a:gd name="connsiteY4" fmla="*/ 8869 h 10000"/>
              <a:gd name="connsiteX5" fmla="*/ 457 w 10000"/>
              <a:gd name="connsiteY5" fmla="*/ 8834 h 10000"/>
              <a:gd name="connsiteX6" fmla="*/ 539 w 10000"/>
              <a:gd name="connsiteY6" fmla="*/ 8799 h 10000"/>
              <a:gd name="connsiteX7" fmla="*/ 621 w 10000"/>
              <a:gd name="connsiteY7" fmla="*/ 8763 h 10000"/>
              <a:gd name="connsiteX8" fmla="*/ 728 w 10000"/>
              <a:gd name="connsiteY8" fmla="*/ 8530 h 10000"/>
              <a:gd name="connsiteX9" fmla="*/ 784 w 10000"/>
              <a:gd name="connsiteY9" fmla="*/ 7929 h 10000"/>
              <a:gd name="connsiteX10" fmla="*/ 842 w 10000"/>
              <a:gd name="connsiteY10" fmla="*/ 7717 h 10000"/>
              <a:gd name="connsiteX11" fmla="*/ 944 w 10000"/>
              <a:gd name="connsiteY11" fmla="*/ 7102 h 10000"/>
              <a:gd name="connsiteX12" fmla="*/ 1005 w 10000"/>
              <a:gd name="connsiteY12" fmla="*/ 6693 h 10000"/>
              <a:gd name="connsiteX13" fmla="*/ 1087 w 10000"/>
              <a:gd name="connsiteY13" fmla="*/ 6254 h 10000"/>
              <a:gd name="connsiteX14" fmla="*/ 1148 w 10000"/>
              <a:gd name="connsiteY14" fmla="*/ 5845 h 10000"/>
              <a:gd name="connsiteX15" fmla="*/ 1228 w 10000"/>
              <a:gd name="connsiteY15" fmla="*/ 5244 h 10000"/>
              <a:gd name="connsiteX16" fmla="*/ 1306 w 10000"/>
              <a:gd name="connsiteY16" fmla="*/ 4431 h 10000"/>
              <a:gd name="connsiteX17" fmla="*/ 1405 w 10000"/>
              <a:gd name="connsiteY17" fmla="*/ 3830 h 10000"/>
              <a:gd name="connsiteX18" fmla="*/ 1462 w 10000"/>
              <a:gd name="connsiteY18" fmla="*/ 3216 h 10000"/>
              <a:gd name="connsiteX19" fmla="*/ 1544 w 10000"/>
              <a:gd name="connsiteY19" fmla="*/ 2792 h 10000"/>
              <a:gd name="connsiteX20" fmla="*/ 1605 w 10000"/>
              <a:gd name="connsiteY20" fmla="*/ 2205 h 10000"/>
              <a:gd name="connsiteX21" fmla="*/ 1685 w 10000"/>
              <a:gd name="connsiteY21" fmla="*/ 1746 h 10000"/>
              <a:gd name="connsiteX22" fmla="*/ 1768 w 10000"/>
              <a:gd name="connsiteY22" fmla="*/ 1357 h 10000"/>
              <a:gd name="connsiteX23" fmla="*/ 1845 w 10000"/>
              <a:gd name="connsiteY23" fmla="*/ 919 h 10000"/>
              <a:gd name="connsiteX24" fmla="*/ 1951 w 10000"/>
              <a:gd name="connsiteY24" fmla="*/ 898 h 10000"/>
              <a:gd name="connsiteX25" fmla="*/ 2031 w 10000"/>
              <a:gd name="connsiteY25" fmla="*/ 459 h 10000"/>
              <a:gd name="connsiteX26" fmla="*/ 2111 w 10000"/>
              <a:gd name="connsiteY26" fmla="*/ 49 h 10000"/>
              <a:gd name="connsiteX27" fmla="*/ 2193 w 10000"/>
              <a:gd name="connsiteY27" fmla="*/ 0 h 10000"/>
              <a:gd name="connsiteX28" fmla="*/ 2281 w 10000"/>
              <a:gd name="connsiteY28" fmla="*/ 332 h 10000"/>
              <a:gd name="connsiteX29" fmla="*/ 2347 w 10000"/>
              <a:gd name="connsiteY29" fmla="*/ 686 h 10000"/>
              <a:gd name="connsiteX30" fmla="*/ 2410 w 10000"/>
              <a:gd name="connsiteY30" fmla="*/ 1251 h 10000"/>
              <a:gd name="connsiteX31" fmla="*/ 2476 w 10000"/>
              <a:gd name="connsiteY31" fmla="*/ 1943 h 10000"/>
              <a:gd name="connsiteX32" fmla="*/ 2540 w 10000"/>
              <a:gd name="connsiteY32" fmla="*/ 2509 h 10000"/>
              <a:gd name="connsiteX33" fmla="*/ 2624 w 10000"/>
              <a:gd name="connsiteY33" fmla="*/ 3053 h 10000"/>
              <a:gd name="connsiteX34" fmla="*/ 2734 w 10000"/>
              <a:gd name="connsiteY34" fmla="*/ 3583 h 10000"/>
              <a:gd name="connsiteX35" fmla="*/ 2819 w 10000"/>
              <a:gd name="connsiteY35" fmla="*/ 3887 h 10000"/>
              <a:gd name="connsiteX36" fmla="*/ 2885 w 10000"/>
              <a:gd name="connsiteY36" fmla="*/ 4042 h 10000"/>
              <a:gd name="connsiteX37" fmla="*/ 2987 w 10000"/>
              <a:gd name="connsiteY37" fmla="*/ 4184 h 10000"/>
              <a:gd name="connsiteX38" fmla="*/ 3048 w 10000"/>
              <a:gd name="connsiteY38" fmla="*/ 4148 h 10000"/>
              <a:gd name="connsiteX39" fmla="*/ 3111 w 10000"/>
              <a:gd name="connsiteY39" fmla="*/ 4113 h 10000"/>
              <a:gd name="connsiteX40" fmla="*/ 3196 w 10000"/>
              <a:gd name="connsiteY40" fmla="*/ 4099 h 10000"/>
              <a:gd name="connsiteX41" fmla="*/ 3302 w 10000"/>
              <a:gd name="connsiteY41" fmla="*/ 4608 h 10000"/>
              <a:gd name="connsiteX42" fmla="*/ 3389 w 10000"/>
              <a:gd name="connsiteY42" fmla="*/ 4961 h 10000"/>
              <a:gd name="connsiteX43" fmla="*/ 3476 w 10000"/>
              <a:gd name="connsiteY43" fmla="*/ 5491 h 10000"/>
              <a:gd name="connsiteX44" fmla="*/ 3520 w 10000"/>
              <a:gd name="connsiteY44" fmla="*/ 6057 h 10000"/>
              <a:gd name="connsiteX45" fmla="*/ 3624 w 10000"/>
              <a:gd name="connsiteY45" fmla="*/ 6537 h 10000"/>
              <a:gd name="connsiteX46" fmla="*/ 5174 w 10000"/>
              <a:gd name="connsiteY46" fmla="*/ 5333 h 10000"/>
              <a:gd name="connsiteX47" fmla="*/ 6909 w 10000"/>
              <a:gd name="connsiteY47" fmla="*/ 5510 h 10000"/>
              <a:gd name="connsiteX48" fmla="*/ 7682 w 10000"/>
              <a:gd name="connsiteY48" fmla="*/ 6250 h 10000"/>
              <a:gd name="connsiteX49" fmla="*/ 8581 w 10000"/>
              <a:gd name="connsiteY49" fmla="*/ 8101 h 10000"/>
              <a:gd name="connsiteX50" fmla="*/ 10000 w 10000"/>
              <a:gd name="connsiteY50" fmla="*/ 9046 h 10000"/>
              <a:gd name="connsiteX51" fmla="*/ 9986 w 10000"/>
              <a:gd name="connsiteY51" fmla="*/ 10000 h 10000"/>
              <a:gd name="connsiteX0" fmla="*/ 0 w 10000"/>
              <a:gd name="connsiteY0" fmla="*/ 9894 h 10000"/>
              <a:gd name="connsiteX1" fmla="*/ 165 w 10000"/>
              <a:gd name="connsiteY1" fmla="*/ 8989 h 10000"/>
              <a:gd name="connsiteX2" fmla="*/ 226 w 10000"/>
              <a:gd name="connsiteY2" fmla="*/ 8940 h 10000"/>
              <a:gd name="connsiteX3" fmla="*/ 311 w 10000"/>
              <a:gd name="connsiteY3" fmla="*/ 8905 h 10000"/>
              <a:gd name="connsiteX4" fmla="*/ 372 w 10000"/>
              <a:gd name="connsiteY4" fmla="*/ 8869 h 10000"/>
              <a:gd name="connsiteX5" fmla="*/ 457 w 10000"/>
              <a:gd name="connsiteY5" fmla="*/ 8834 h 10000"/>
              <a:gd name="connsiteX6" fmla="*/ 539 w 10000"/>
              <a:gd name="connsiteY6" fmla="*/ 8799 h 10000"/>
              <a:gd name="connsiteX7" fmla="*/ 621 w 10000"/>
              <a:gd name="connsiteY7" fmla="*/ 8763 h 10000"/>
              <a:gd name="connsiteX8" fmla="*/ 728 w 10000"/>
              <a:gd name="connsiteY8" fmla="*/ 8530 h 10000"/>
              <a:gd name="connsiteX9" fmla="*/ 784 w 10000"/>
              <a:gd name="connsiteY9" fmla="*/ 7929 h 10000"/>
              <a:gd name="connsiteX10" fmla="*/ 842 w 10000"/>
              <a:gd name="connsiteY10" fmla="*/ 7717 h 10000"/>
              <a:gd name="connsiteX11" fmla="*/ 944 w 10000"/>
              <a:gd name="connsiteY11" fmla="*/ 7102 h 10000"/>
              <a:gd name="connsiteX12" fmla="*/ 1005 w 10000"/>
              <a:gd name="connsiteY12" fmla="*/ 6693 h 10000"/>
              <a:gd name="connsiteX13" fmla="*/ 1087 w 10000"/>
              <a:gd name="connsiteY13" fmla="*/ 6254 h 10000"/>
              <a:gd name="connsiteX14" fmla="*/ 1148 w 10000"/>
              <a:gd name="connsiteY14" fmla="*/ 5845 h 10000"/>
              <a:gd name="connsiteX15" fmla="*/ 1228 w 10000"/>
              <a:gd name="connsiteY15" fmla="*/ 5244 h 10000"/>
              <a:gd name="connsiteX16" fmla="*/ 1306 w 10000"/>
              <a:gd name="connsiteY16" fmla="*/ 4431 h 10000"/>
              <a:gd name="connsiteX17" fmla="*/ 1405 w 10000"/>
              <a:gd name="connsiteY17" fmla="*/ 3830 h 10000"/>
              <a:gd name="connsiteX18" fmla="*/ 1462 w 10000"/>
              <a:gd name="connsiteY18" fmla="*/ 3216 h 10000"/>
              <a:gd name="connsiteX19" fmla="*/ 1544 w 10000"/>
              <a:gd name="connsiteY19" fmla="*/ 2792 h 10000"/>
              <a:gd name="connsiteX20" fmla="*/ 1605 w 10000"/>
              <a:gd name="connsiteY20" fmla="*/ 2205 h 10000"/>
              <a:gd name="connsiteX21" fmla="*/ 1685 w 10000"/>
              <a:gd name="connsiteY21" fmla="*/ 1746 h 10000"/>
              <a:gd name="connsiteX22" fmla="*/ 1768 w 10000"/>
              <a:gd name="connsiteY22" fmla="*/ 1357 h 10000"/>
              <a:gd name="connsiteX23" fmla="*/ 1845 w 10000"/>
              <a:gd name="connsiteY23" fmla="*/ 919 h 10000"/>
              <a:gd name="connsiteX24" fmla="*/ 1951 w 10000"/>
              <a:gd name="connsiteY24" fmla="*/ 898 h 10000"/>
              <a:gd name="connsiteX25" fmla="*/ 2031 w 10000"/>
              <a:gd name="connsiteY25" fmla="*/ 459 h 10000"/>
              <a:gd name="connsiteX26" fmla="*/ 2111 w 10000"/>
              <a:gd name="connsiteY26" fmla="*/ 49 h 10000"/>
              <a:gd name="connsiteX27" fmla="*/ 2193 w 10000"/>
              <a:gd name="connsiteY27" fmla="*/ 0 h 10000"/>
              <a:gd name="connsiteX28" fmla="*/ 2281 w 10000"/>
              <a:gd name="connsiteY28" fmla="*/ 332 h 10000"/>
              <a:gd name="connsiteX29" fmla="*/ 2347 w 10000"/>
              <a:gd name="connsiteY29" fmla="*/ 686 h 10000"/>
              <a:gd name="connsiteX30" fmla="*/ 2410 w 10000"/>
              <a:gd name="connsiteY30" fmla="*/ 1251 h 10000"/>
              <a:gd name="connsiteX31" fmla="*/ 2476 w 10000"/>
              <a:gd name="connsiteY31" fmla="*/ 1943 h 10000"/>
              <a:gd name="connsiteX32" fmla="*/ 2540 w 10000"/>
              <a:gd name="connsiteY32" fmla="*/ 2509 h 10000"/>
              <a:gd name="connsiteX33" fmla="*/ 2624 w 10000"/>
              <a:gd name="connsiteY33" fmla="*/ 3053 h 10000"/>
              <a:gd name="connsiteX34" fmla="*/ 2734 w 10000"/>
              <a:gd name="connsiteY34" fmla="*/ 3583 h 10000"/>
              <a:gd name="connsiteX35" fmla="*/ 2819 w 10000"/>
              <a:gd name="connsiteY35" fmla="*/ 3887 h 10000"/>
              <a:gd name="connsiteX36" fmla="*/ 2885 w 10000"/>
              <a:gd name="connsiteY36" fmla="*/ 4042 h 10000"/>
              <a:gd name="connsiteX37" fmla="*/ 2987 w 10000"/>
              <a:gd name="connsiteY37" fmla="*/ 4184 h 10000"/>
              <a:gd name="connsiteX38" fmla="*/ 3048 w 10000"/>
              <a:gd name="connsiteY38" fmla="*/ 4148 h 10000"/>
              <a:gd name="connsiteX39" fmla="*/ 3111 w 10000"/>
              <a:gd name="connsiteY39" fmla="*/ 4113 h 10000"/>
              <a:gd name="connsiteX40" fmla="*/ 3196 w 10000"/>
              <a:gd name="connsiteY40" fmla="*/ 4099 h 10000"/>
              <a:gd name="connsiteX41" fmla="*/ 3302 w 10000"/>
              <a:gd name="connsiteY41" fmla="*/ 4608 h 10000"/>
              <a:gd name="connsiteX42" fmla="*/ 3389 w 10000"/>
              <a:gd name="connsiteY42" fmla="*/ 4961 h 10000"/>
              <a:gd name="connsiteX43" fmla="*/ 3476 w 10000"/>
              <a:gd name="connsiteY43" fmla="*/ 5491 h 10000"/>
              <a:gd name="connsiteX44" fmla="*/ 3520 w 10000"/>
              <a:gd name="connsiteY44" fmla="*/ 6057 h 10000"/>
              <a:gd name="connsiteX45" fmla="*/ 3849 w 10000"/>
              <a:gd name="connsiteY45" fmla="*/ 5858 h 10000"/>
              <a:gd name="connsiteX46" fmla="*/ 5174 w 10000"/>
              <a:gd name="connsiteY46" fmla="*/ 5333 h 10000"/>
              <a:gd name="connsiteX47" fmla="*/ 6909 w 10000"/>
              <a:gd name="connsiteY47" fmla="*/ 5510 h 10000"/>
              <a:gd name="connsiteX48" fmla="*/ 7682 w 10000"/>
              <a:gd name="connsiteY48" fmla="*/ 6250 h 10000"/>
              <a:gd name="connsiteX49" fmla="*/ 8581 w 10000"/>
              <a:gd name="connsiteY49" fmla="*/ 8101 h 10000"/>
              <a:gd name="connsiteX50" fmla="*/ 10000 w 10000"/>
              <a:gd name="connsiteY50" fmla="*/ 9046 h 10000"/>
              <a:gd name="connsiteX51" fmla="*/ 9986 w 10000"/>
              <a:gd name="connsiteY51" fmla="*/ 10000 h 10000"/>
              <a:gd name="connsiteX0" fmla="*/ 0 w 10000"/>
              <a:gd name="connsiteY0" fmla="*/ 9894 h 10000"/>
              <a:gd name="connsiteX1" fmla="*/ 165 w 10000"/>
              <a:gd name="connsiteY1" fmla="*/ 8989 h 10000"/>
              <a:gd name="connsiteX2" fmla="*/ 226 w 10000"/>
              <a:gd name="connsiteY2" fmla="*/ 8940 h 10000"/>
              <a:gd name="connsiteX3" fmla="*/ 311 w 10000"/>
              <a:gd name="connsiteY3" fmla="*/ 8905 h 10000"/>
              <a:gd name="connsiteX4" fmla="*/ 372 w 10000"/>
              <a:gd name="connsiteY4" fmla="*/ 8869 h 10000"/>
              <a:gd name="connsiteX5" fmla="*/ 457 w 10000"/>
              <a:gd name="connsiteY5" fmla="*/ 8834 h 10000"/>
              <a:gd name="connsiteX6" fmla="*/ 539 w 10000"/>
              <a:gd name="connsiteY6" fmla="*/ 8799 h 10000"/>
              <a:gd name="connsiteX7" fmla="*/ 621 w 10000"/>
              <a:gd name="connsiteY7" fmla="*/ 8763 h 10000"/>
              <a:gd name="connsiteX8" fmla="*/ 728 w 10000"/>
              <a:gd name="connsiteY8" fmla="*/ 8530 h 10000"/>
              <a:gd name="connsiteX9" fmla="*/ 784 w 10000"/>
              <a:gd name="connsiteY9" fmla="*/ 7929 h 10000"/>
              <a:gd name="connsiteX10" fmla="*/ 842 w 10000"/>
              <a:gd name="connsiteY10" fmla="*/ 7717 h 10000"/>
              <a:gd name="connsiteX11" fmla="*/ 944 w 10000"/>
              <a:gd name="connsiteY11" fmla="*/ 7102 h 10000"/>
              <a:gd name="connsiteX12" fmla="*/ 1005 w 10000"/>
              <a:gd name="connsiteY12" fmla="*/ 6693 h 10000"/>
              <a:gd name="connsiteX13" fmla="*/ 1087 w 10000"/>
              <a:gd name="connsiteY13" fmla="*/ 6254 h 10000"/>
              <a:gd name="connsiteX14" fmla="*/ 1148 w 10000"/>
              <a:gd name="connsiteY14" fmla="*/ 5845 h 10000"/>
              <a:gd name="connsiteX15" fmla="*/ 1228 w 10000"/>
              <a:gd name="connsiteY15" fmla="*/ 5244 h 10000"/>
              <a:gd name="connsiteX16" fmla="*/ 1306 w 10000"/>
              <a:gd name="connsiteY16" fmla="*/ 4431 h 10000"/>
              <a:gd name="connsiteX17" fmla="*/ 1405 w 10000"/>
              <a:gd name="connsiteY17" fmla="*/ 3830 h 10000"/>
              <a:gd name="connsiteX18" fmla="*/ 1462 w 10000"/>
              <a:gd name="connsiteY18" fmla="*/ 3216 h 10000"/>
              <a:gd name="connsiteX19" fmla="*/ 1544 w 10000"/>
              <a:gd name="connsiteY19" fmla="*/ 2792 h 10000"/>
              <a:gd name="connsiteX20" fmla="*/ 1605 w 10000"/>
              <a:gd name="connsiteY20" fmla="*/ 2205 h 10000"/>
              <a:gd name="connsiteX21" fmla="*/ 1685 w 10000"/>
              <a:gd name="connsiteY21" fmla="*/ 1746 h 10000"/>
              <a:gd name="connsiteX22" fmla="*/ 1768 w 10000"/>
              <a:gd name="connsiteY22" fmla="*/ 1357 h 10000"/>
              <a:gd name="connsiteX23" fmla="*/ 1845 w 10000"/>
              <a:gd name="connsiteY23" fmla="*/ 919 h 10000"/>
              <a:gd name="connsiteX24" fmla="*/ 1951 w 10000"/>
              <a:gd name="connsiteY24" fmla="*/ 898 h 10000"/>
              <a:gd name="connsiteX25" fmla="*/ 2031 w 10000"/>
              <a:gd name="connsiteY25" fmla="*/ 459 h 10000"/>
              <a:gd name="connsiteX26" fmla="*/ 2111 w 10000"/>
              <a:gd name="connsiteY26" fmla="*/ 49 h 10000"/>
              <a:gd name="connsiteX27" fmla="*/ 2193 w 10000"/>
              <a:gd name="connsiteY27" fmla="*/ 0 h 10000"/>
              <a:gd name="connsiteX28" fmla="*/ 2281 w 10000"/>
              <a:gd name="connsiteY28" fmla="*/ 332 h 10000"/>
              <a:gd name="connsiteX29" fmla="*/ 2347 w 10000"/>
              <a:gd name="connsiteY29" fmla="*/ 686 h 10000"/>
              <a:gd name="connsiteX30" fmla="*/ 2410 w 10000"/>
              <a:gd name="connsiteY30" fmla="*/ 1251 h 10000"/>
              <a:gd name="connsiteX31" fmla="*/ 2476 w 10000"/>
              <a:gd name="connsiteY31" fmla="*/ 1943 h 10000"/>
              <a:gd name="connsiteX32" fmla="*/ 2540 w 10000"/>
              <a:gd name="connsiteY32" fmla="*/ 2509 h 10000"/>
              <a:gd name="connsiteX33" fmla="*/ 2624 w 10000"/>
              <a:gd name="connsiteY33" fmla="*/ 3053 h 10000"/>
              <a:gd name="connsiteX34" fmla="*/ 2734 w 10000"/>
              <a:gd name="connsiteY34" fmla="*/ 3583 h 10000"/>
              <a:gd name="connsiteX35" fmla="*/ 2819 w 10000"/>
              <a:gd name="connsiteY35" fmla="*/ 3887 h 10000"/>
              <a:gd name="connsiteX36" fmla="*/ 2885 w 10000"/>
              <a:gd name="connsiteY36" fmla="*/ 4042 h 10000"/>
              <a:gd name="connsiteX37" fmla="*/ 2987 w 10000"/>
              <a:gd name="connsiteY37" fmla="*/ 4184 h 10000"/>
              <a:gd name="connsiteX38" fmla="*/ 3048 w 10000"/>
              <a:gd name="connsiteY38" fmla="*/ 4148 h 10000"/>
              <a:gd name="connsiteX39" fmla="*/ 3111 w 10000"/>
              <a:gd name="connsiteY39" fmla="*/ 4113 h 10000"/>
              <a:gd name="connsiteX40" fmla="*/ 3196 w 10000"/>
              <a:gd name="connsiteY40" fmla="*/ 4099 h 10000"/>
              <a:gd name="connsiteX41" fmla="*/ 3302 w 10000"/>
              <a:gd name="connsiteY41" fmla="*/ 4608 h 10000"/>
              <a:gd name="connsiteX42" fmla="*/ 3389 w 10000"/>
              <a:gd name="connsiteY42" fmla="*/ 4961 h 10000"/>
              <a:gd name="connsiteX43" fmla="*/ 3476 w 10000"/>
              <a:gd name="connsiteY43" fmla="*/ 5491 h 10000"/>
              <a:gd name="connsiteX44" fmla="*/ 3641 w 10000"/>
              <a:gd name="connsiteY44" fmla="*/ 5317 h 10000"/>
              <a:gd name="connsiteX45" fmla="*/ 3849 w 10000"/>
              <a:gd name="connsiteY45" fmla="*/ 5858 h 10000"/>
              <a:gd name="connsiteX46" fmla="*/ 5174 w 10000"/>
              <a:gd name="connsiteY46" fmla="*/ 5333 h 10000"/>
              <a:gd name="connsiteX47" fmla="*/ 6909 w 10000"/>
              <a:gd name="connsiteY47" fmla="*/ 5510 h 10000"/>
              <a:gd name="connsiteX48" fmla="*/ 7682 w 10000"/>
              <a:gd name="connsiteY48" fmla="*/ 6250 h 10000"/>
              <a:gd name="connsiteX49" fmla="*/ 8581 w 10000"/>
              <a:gd name="connsiteY49" fmla="*/ 8101 h 10000"/>
              <a:gd name="connsiteX50" fmla="*/ 10000 w 10000"/>
              <a:gd name="connsiteY50" fmla="*/ 9046 h 10000"/>
              <a:gd name="connsiteX51" fmla="*/ 9986 w 10000"/>
              <a:gd name="connsiteY51" fmla="*/ 10000 h 10000"/>
              <a:gd name="connsiteX0" fmla="*/ 0 w 10000"/>
              <a:gd name="connsiteY0" fmla="*/ 9894 h 10000"/>
              <a:gd name="connsiteX1" fmla="*/ 165 w 10000"/>
              <a:gd name="connsiteY1" fmla="*/ 8989 h 10000"/>
              <a:gd name="connsiteX2" fmla="*/ 226 w 10000"/>
              <a:gd name="connsiteY2" fmla="*/ 8940 h 10000"/>
              <a:gd name="connsiteX3" fmla="*/ 311 w 10000"/>
              <a:gd name="connsiteY3" fmla="*/ 8905 h 10000"/>
              <a:gd name="connsiteX4" fmla="*/ 372 w 10000"/>
              <a:gd name="connsiteY4" fmla="*/ 8869 h 10000"/>
              <a:gd name="connsiteX5" fmla="*/ 457 w 10000"/>
              <a:gd name="connsiteY5" fmla="*/ 8834 h 10000"/>
              <a:gd name="connsiteX6" fmla="*/ 539 w 10000"/>
              <a:gd name="connsiteY6" fmla="*/ 8799 h 10000"/>
              <a:gd name="connsiteX7" fmla="*/ 621 w 10000"/>
              <a:gd name="connsiteY7" fmla="*/ 8763 h 10000"/>
              <a:gd name="connsiteX8" fmla="*/ 728 w 10000"/>
              <a:gd name="connsiteY8" fmla="*/ 8530 h 10000"/>
              <a:gd name="connsiteX9" fmla="*/ 784 w 10000"/>
              <a:gd name="connsiteY9" fmla="*/ 7929 h 10000"/>
              <a:gd name="connsiteX10" fmla="*/ 842 w 10000"/>
              <a:gd name="connsiteY10" fmla="*/ 7717 h 10000"/>
              <a:gd name="connsiteX11" fmla="*/ 944 w 10000"/>
              <a:gd name="connsiteY11" fmla="*/ 7102 h 10000"/>
              <a:gd name="connsiteX12" fmla="*/ 1005 w 10000"/>
              <a:gd name="connsiteY12" fmla="*/ 6693 h 10000"/>
              <a:gd name="connsiteX13" fmla="*/ 1087 w 10000"/>
              <a:gd name="connsiteY13" fmla="*/ 6254 h 10000"/>
              <a:gd name="connsiteX14" fmla="*/ 1148 w 10000"/>
              <a:gd name="connsiteY14" fmla="*/ 5845 h 10000"/>
              <a:gd name="connsiteX15" fmla="*/ 1228 w 10000"/>
              <a:gd name="connsiteY15" fmla="*/ 5244 h 10000"/>
              <a:gd name="connsiteX16" fmla="*/ 1306 w 10000"/>
              <a:gd name="connsiteY16" fmla="*/ 4431 h 10000"/>
              <a:gd name="connsiteX17" fmla="*/ 1405 w 10000"/>
              <a:gd name="connsiteY17" fmla="*/ 3830 h 10000"/>
              <a:gd name="connsiteX18" fmla="*/ 1462 w 10000"/>
              <a:gd name="connsiteY18" fmla="*/ 3216 h 10000"/>
              <a:gd name="connsiteX19" fmla="*/ 1544 w 10000"/>
              <a:gd name="connsiteY19" fmla="*/ 2792 h 10000"/>
              <a:gd name="connsiteX20" fmla="*/ 1605 w 10000"/>
              <a:gd name="connsiteY20" fmla="*/ 2205 h 10000"/>
              <a:gd name="connsiteX21" fmla="*/ 1685 w 10000"/>
              <a:gd name="connsiteY21" fmla="*/ 1746 h 10000"/>
              <a:gd name="connsiteX22" fmla="*/ 1768 w 10000"/>
              <a:gd name="connsiteY22" fmla="*/ 1357 h 10000"/>
              <a:gd name="connsiteX23" fmla="*/ 1845 w 10000"/>
              <a:gd name="connsiteY23" fmla="*/ 919 h 10000"/>
              <a:gd name="connsiteX24" fmla="*/ 1951 w 10000"/>
              <a:gd name="connsiteY24" fmla="*/ 898 h 10000"/>
              <a:gd name="connsiteX25" fmla="*/ 2031 w 10000"/>
              <a:gd name="connsiteY25" fmla="*/ 459 h 10000"/>
              <a:gd name="connsiteX26" fmla="*/ 2111 w 10000"/>
              <a:gd name="connsiteY26" fmla="*/ 49 h 10000"/>
              <a:gd name="connsiteX27" fmla="*/ 2193 w 10000"/>
              <a:gd name="connsiteY27" fmla="*/ 0 h 10000"/>
              <a:gd name="connsiteX28" fmla="*/ 2281 w 10000"/>
              <a:gd name="connsiteY28" fmla="*/ 332 h 10000"/>
              <a:gd name="connsiteX29" fmla="*/ 2347 w 10000"/>
              <a:gd name="connsiteY29" fmla="*/ 686 h 10000"/>
              <a:gd name="connsiteX30" fmla="*/ 2410 w 10000"/>
              <a:gd name="connsiteY30" fmla="*/ 1251 h 10000"/>
              <a:gd name="connsiteX31" fmla="*/ 2476 w 10000"/>
              <a:gd name="connsiteY31" fmla="*/ 1943 h 10000"/>
              <a:gd name="connsiteX32" fmla="*/ 2540 w 10000"/>
              <a:gd name="connsiteY32" fmla="*/ 2509 h 10000"/>
              <a:gd name="connsiteX33" fmla="*/ 2624 w 10000"/>
              <a:gd name="connsiteY33" fmla="*/ 3053 h 10000"/>
              <a:gd name="connsiteX34" fmla="*/ 2734 w 10000"/>
              <a:gd name="connsiteY34" fmla="*/ 3583 h 10000"/>
              <a:gd name="connsiteX35" fmla="*/ 2819 w 10000"/>
              <a:gd name="connsiteY35" fmla="*/ 3887 h 10000"/>
              <a:gd name="connsiteX36" fmla="*/ 2885 w 10000"/>
              <a:gd name="connsiteY36" fmla="*/ 4042 h 10000"/>
              <a:gd name="connsiteX37" fmla="*/ 2987 w 10000"/>
              <a:gd name="connsiteY37" fmla="*/ 4184 h 10000"/>
              <a:gd name="connsiteX38" fmla="*/ 3048 w 10000"/>
              <a:gd name="connsiteY38" fmla="*/ 4148 h 10000"/>
              <a:gd name="connsiteX39" fmla="*/ 3111 w 10000"/>
              <a:gd name="connsiteY39" fmla="*/ 4113 h 10000"/>
              <a:gd name="connsiteX40" fmla="*/ 3196 w 10000"/>
              <a:gd name="connsiteY40" fmla="*/ 4099 h 10000"/>
              <a:gd name="connsiteX41" fmla="*/ 3302 w 10000"/>
              <a:gd name="connsiteY41" fmla="*/ 4608 h 10000"/>
              <a:gd name="connsiteX42" fmla="*/ 3389 w 10000"/>
              <a:gd name="connsiteY42" fmla="*/ 4961 h 10000"/>
              <a:gd name="connsiteX43" fmla="*/ 3476 w 10000"/>
              <a:gd name="connsiteY43" fmla="*/ 5491 h 10000"/>
              <a:gd name="connsiteX44" fmla="*/ 3641 w 10000"/>
              <a:gd name="connsiteY44" fmla="*/ 5317 h 10000"/>
              <a:gd name="connsiteX45" fmla="*/ 4212 w 10000"/>
              <a:gd name="connsiteY45" fmla="*/ 4809 h 10000"/>
              <a:gd name="connsiteX46" fmla="*/ 5174 w 10000"/>
              <a:gd name="connsiteY46" fmla="*/ 5333 h 10000"/>
              <a:gd name="connsiteX47" fmla="*/ 6909 w 10000"/>
              <a:gd name="connsiteY47" fmla="*/ 5510 h 10000"/>
              <a:gd name="connsiteX48" fmla="*/ 7682 w 10000"/>
              <a:gd name="connsiteY48" fmla="*/ 6250 h 10000"/>
              <a:gd name="connsiteX49" fmla="*/ 8581 w 10000"/>
              <a:gd name="connsiteY49" fmla="*/ 8101 h 10000"/>
              <a:gd name="connsiteX50" fmla="*/ 10000 w 10000"/>
              <a:gd name="connsiteY50" fmla="*/ 9046 h 10000"/>
              <a:gd name="connsiteX51" fmla="*/ 9986 w 10000"/>
              <a:gd name="connsiteY51" fmla="*/ 10000 h 10000"/>
              <a:gd name="connsiteX0" fmla="*/ 0 w 10000"/>
              <a:gd name="connsiteY0" fmla="*/ 9894 h 10000"/>
              <a:gd name="connsiteX1" fmla="*/ 165 w 10000"/>
              <a:gd name="connsiteY1" fmla="*/ 8989 h 10000"/>
              <a:gd name="connsiteX2" fmla="*/ 226 w 10000"/>
              <a:gd name="connsiteY2" fmla="*/ 8940 h 10000"/>
              <a:gd name="connsiteX3" fmla="*/ 311 w 10000"/>
              <a:gd name="connsiteY3" fmla="*/ 8905 h 10000"/>
              <a:gd name="connsiteX4" fmla="*/ 372 w 10000"/>
              <a:gd name="connsiteY4" fmla="*/ 8869 h 10000"/>
              <a:gd name="connsiteX5" fmla="*/ 457 w 10000"/>
              <a:gd name="connsiteY5" fmla="*/ 8834 h 10000"/>
              <a:gd name="connsiteX6" fmla="*/ 539 w 10000"/>
              <a:gd name="connsiteY6" fmla="*/ 8799 h 10000"/>
              <a:gd name="connsiteX7" fmla="*/ 621 w 10000"/>
              <a:gd name="connsiteY7" fmla="*/ 8763 h 10000"/>
              <a:gd name="connsiteX8" fmla="*/ 728 w 10000"/>
              <a:gd name="connsiteY8" fmla="*/ 8530 h 10000"/>
              <a:gd name="connsiteX9" fmla="*/ 784 w 10000"/>
              <a:gd name="connsiteY9" fmla="*/ 7929 h 10000"/>
              <a:gd name="connsiteX10" fmla="*/ 842 w 10000"/>
              <a:gd name="connsiteY10" fmla="*/ 7717 h 10000"/>
              <a:gd name="connsiteX11" fmla="*/ 944 w 10000"/>
              <a:gd name="connsiteY11" fmla="*/ 7102 h 10000"/>
              <a:gd name="connsiteX12" fmla="*/ 1005 w 10000"/>
              <a:gd name="connsiteY12" fmla="*/ 6693 h 10000"/>
              <a:gd name="connsiteX13" fmla="*/ 1087 w 10000"/>
              <a:gd name="connsiteY13" fmla="*/ 6254 h 10000"/>
              <a:gd name="connsiteX14" fmla="*/ 1148 w 10000"/>
              <a:gd name="connsiteY14" fmla="*/ 5845 h 10000"/>
              <a:gd name="connsiteX15" fmla="*/ 1228 w 10000"/>
              <a:gd name="connsiteY15" fmla="*/ 5244 h 10000"/>
              <a:gd name="connsiteX16" fmla="*/ 1306 w 10000"/>
              <a:gd name="connsiteY16" fmla="*/ 4431 h 10000"/>
              <a:gd name="connsiteX17" fmla="*/ 1405 w 10000"/>
              <a:gd name="connsiteY17" fmla="*/ 3830 h 10000"/>
              <a:gd name="connsiteX18" fmla="*/ 1462 w 10000"/>
              <a:gd name="connsiteY18" fmla="*/ 3216 h 10000"/>
              <a:gd name="connsiteX19" fmla="*/ 1544 w 10000"/>
              <a:gd name="connsiteY19" fmla="*/ 2792 h 10000"/>
              <a:gd name="connsiteX20" fmla="*/ 1605 w 10000"/>
              <a:gd name="connsiteY20" fmla="*/ 2205 h 10000"/>
              <a:gd name="connsiteX21" fmla="*/ 1685 w 10000"/>
              <a:gd name="connsiteY21" fmla="*/ 1746 h 10000"/>
              <a:gd name="connsiteX22" fmla="*/ 1768 w 10000"/>
              <a:gd name="connsiteY22" fmla="*/ 1357 h 10000"/>
              <a:gd name="connsiteX23" fmla="*/ 1845 w 10000"/>
              <a:gd name="connsiteY23" fmla="*/ 919 h 10000"/>
              <a:gd name="connsiteX24" fmla="*/ 1951 w 10000"/>
              <a:gd name="connsiteY24" fmla="*/ 898 h 10000"/>
              <a:gd name="connsiteX25" fmla="*/ 2031 w 10000"/>
              <a:gd name="connsiteY25" fmla="*/ 459 h 10000"/>
              <a:gd name="connsiteX26" fmla="*/ 2111 w 10000"/>
              <a:gd name="connsiteY26" fmla="*/ 49 h 10000"/>
              <a:gd name="connsiteX27" fmla="*/ 2193 w 10000"/>
              <a:gd name="connsiteY27" fmla="*/ 0 h 10000"/>
              <a:gd name="connsiteX28" fmla="*/ 2281 w 10000"/>
              <a:gd name="connsiteY28" fmla="*/ 332 h 10000"/>
              <a:gd name="connsiteX29" fmla="*/ 2347 w 10000"/>
              <a:gd name="connsiteY29" fmla="*/ 686 h 10000"/>
              <a:gd name="connsiteX30" fmla="*/ 2410 w 10000"/>
              <a:gd name="connsiteY30" fmla="*/ 1251 h 10000"/>
              <a:gd name="connsiteX31" fmla="*/ 2476 w 10000"/>
              <a:gd name="connsiteY31" fmla="*/ 1943 h 10000"/>
              <a:gd name="connsiteX32" fmla="*/ 2540 w 10000"/>
              <a:gd name="connsiteY32" fmla="*/ 2509 h 10000"/>
              <a:gd name="connsiteX33" fmla="*/ 2624 w 10000"/>
              <a:gd name="connsiteY33" fmla="*/ 3053 h 10000"/>
              <a:gd name="connsiteX34" fmla="*/ 2734 w 10000"/>
              <a:gd name="connsiteY34" fmla="*/ 3583 h 10000"/>
              <a:gd name="connsiteX35" fmla="*/ 2819 w 10000"/>
              <a:gd name="connsiteY35" fmla="*/ 3887 h 10000"/>
              <a:gd name="connsiteX36" fmla="*/ 2885 w 10000"/>
              <a:gd name="connsiteY36" fmla="*/ 4042 h 10000"/>
              <a:gd name="connsiteX37" fmla="*/ 2987 w 10000"/>
              <a:gd name="connsiteY37" fmla="*/ 4184 h 10000"/>
              <a:gd name="connsiteX38" fmla="*/ 3048 w 10000"/>
              <a:gd name="connsiteY38" fmla="*/ 4148 h 10000"/>
              <a:gd name="connsiteX39" fmla="*/ 3111 w 10000"/>
              <a:gd name="connsiteY39" fmla="*/ 4113 h 10000"/>
              <a:gd name="connsiteX40" fmla="*/ 3196 w 10000"/>
              <a:gd name="connsiteY40" fmla="*/ 4099 h 10000"/>
              <a:gd name="connsiteX41" fmla="*/ 3302 w 10000"/>
              <a:gd name="connsiteY41" fmla="*/ 4608 h 10000"/>
              <a:gd name="connsiteX42" fmla="*/ 3389 w 10000"/>
              <a:gd name="connsiteY42" fmla="*/ 4961 h 10000"/>
              <a:gd name="connsiteX43" fmla="*/ 3476 w 10000"/>
              <a:gd name="connsiteY43" fmla="*/ 5491 h 10000"/>
              <a:gd name="connsiteX44" fmla="*/ 3831 w 10000"/>
              <a:gd name="connsiteY44" fmla="*/ 5194 h 10000"/>
              <a:gd name="connsiteX45" fmla="*/ 4212 w 10000"/>
              <a:gd name="connsiteY45" fmla="*/ 4809 h 10000"/>
              <a:gd name="connsiteX46" fmla="*/ 5174 w 10000"/>
              <a:gd name="connsiteY46" fmla="*/ 5333 h 10000"/>
              <a:gd name="connsiteX47" fmla="*/ 6909 w 10000"/>
              <a:gd name="connsiteY47" fmla="*/ 5510 h 10000"/>
              <a:gd name="connsiteX48" fmla="*/ 7682 w 10000"/>
              <a:gd name="connsiteY48" fmla="*/ 6250 h 10000"/>
              <a:gd name="connsiteX49" fmla="*/ 8581 w 10000"/>
              <a:gd name="connsiteY49" fmla="*/ 8101 h 10000"/>
              <a:gd name="connsiteX50" fmla="*/ 10000 w 10000"/>
              <a:gd name="connsiteY50" fmla="*/ 9046 h 10000"/>
              <a:gd name="connsiteX51" fmla="*/ 9986 w 10000"/>
              <a:gd name="connsiteY51" fmla="*/ 10000 h 10000"/>
              <a:gd name="connsiteX0" fmla="*/ 0 w 10000"/>
              <a:gd name="connsiteY0" fmla="*/ 9894 h 10000"/>
              <a:gd name="connsiteX1" fmla="*/ 165 w 10000"/>
              <a:gd name="connsiteY1" fmla="*/ 8989 h 10000"/>
              <a:gd name="connsiteX2" fmla="*/ 226 w 10000"/>
              <a:gd name="connsiteY2" fmla="*/ 8940 h 10000"/>
              <a:gd name="connsiteX3" fmla="*/ 311 w 10000"/>
              <a:gd name="connsiteY3" fmla="*/ 8905 h 10000"/>
              <a:gd name="connsiteX4" fmla="*/ 372 w 10000"/>
              <a:gd name="connsiteY4" fmla="*/ 8869 h 10000"/>
              <a:gd name="connsiteX5" fmla="*/ 457 w 10000"/>
              <a:gd name="connsiteY5" fmla="*/ 8834 h 10000"/>
              <a:gd name="connsiteX6" fmla="*/ 539 w 10000"/>
              <a:gd name="connsiteY6" fmla="*/ 8799 h 10000"/>
              <a:gd name="connsiteX7" fmla="*/ 621 w 10000"/>
              <a:gd name="connsiteY7" fmla="*/ 8763 h 10000"/>
              <a:gd name="connsiteX8" fmla="*/ 728 w 10000"/>
              <a:gd name="connsiteY8" fmla="*/ 8530 h 10000"/>
              <a:gd name="connsiteX9" fmla="*/ 784 w 10000"/>
              <a:gd name="connsiteY9" fmla="*/ 7929 h 10000"/>
              <a:gd name="connsiteX10" fmla="*/ 842 w 10000"/>
              <a:gd name="connsiteY10" fmla="*/ 7717 h 10000"/>
              <a:gd name="connsiteX11" fmla="*/ 944 w 10000"/>
              <a:gd name="connsiteY11" fmla="*/ 7102 h 10000"/>
              <a:gd name="connsiteX12" fmla="*/ 1005 w 10000"/>
              <a:gd name="connsiteY12" fmla="*/ 6693 h 10000"/>
              <a:gd name="connsiteX13" fmla="*/ 1087 w 10000"/>
              <a:gd name="connsiteY13" fmla="*/ 6254 h 10000"/>
              <a:gd name="connsiteX14" fmla="*/ 1148 w 10000"/>
              <a:gd name="connsiteY14" fmla="*/ 5845 h 10000"/>
              <a:gd name="connsiteX15" fmla="*/ 1228 w 10000"/>
              <a:gd name="connsiteY15" fmla="*/ 5244 h 10000"/>
              <a:gd name="connsiteX16" fmla="*/ 1306 w 10000"/>
              <a:gd name="connsiteY16" fmla="*/ 4431 h 10000"/>
              <a:gd name="connsiteX17" fmla="*/ 1405 w 10000"/>
              <a:gd name="connsiteY17" fmla="*/ 3830 h 10000"/>
              <a:gd name="connsiteX18" fmla="*/ 1462 w 10000"/>
              <a:gd name="connsiteY18" fmla="*/ 3216 h 10000"/>
              <a:gd name="connsiteX19" fmla="*/ 1544 w 10000"/>
              <a:gd name="connsiteY19" fmla="*/ 2792 h 10000"/>
              <a:gd name="connsiteX20" fmla="*/ 1605 w 10000"/>
              <a:gd name="connsiteY20" fmla="*/ 2205 h 10000"/>
              <a:gd name="connsiteX21" fmla="*/ 1685 w 10000"/>
              <a:gd name="connsiteY21" fmla="*/ 1746 h 10000"/>
              <a:gd name="connsiteX22" fmla="*/ 1768 w 10000"/>
              <a:gd name="connsiteY22" fmla="*/ 1357 h 10000"/>
              <a:gd name="connsiteX23" fmla="*/ 1845 w 10000"/>
              <a:gd name="connsiteY23" fmla="*/ 919 h 10000"/>
              <a:gd name="connsiteX24" fmla="*/ 1951 w 10000"/>
              <a:gd name="connsiteY24" fmla="*/ 898 h 10000"/>
              <a:gd name="connsiteX25" fmla="*/ 2031 w 10000"/>
              <a:gd name="connsiteY25" fmla="*/ 459 h 10000"/>
              <a:gd name="connsiteX26" fmla="*/ 2111 w 10000"/>
              <a:gd name="connsiteY26" fmla="*/ 49 h 10000"/>
              <a:gd name="connsiteX27" fmla="*/ 2193 w 10000"/>
              <a:gd name="connsiteY27" fmla="*/ 0 h 10000"/>
              <a:gd name="connsiteX28" fmla="*/ 2281 w 10000"/>
              <a:gd name="connsiteY28" fmla="*/ 332 h 10000"/>
              <a:gd name="connsiteX29" fmla="*/ 2347 w 10000"/>
              <a:gd name="connsiteY29" fmla="*/ 686 h 10000"/>
              <a:gd name="connsiteX30" fmla="*/ 2410 w 10000"/>
              <a:gd name="connsiteY30" fmla="*/ 1251 h 10000"/>
              <a:gd name="connsiteX31" fmla="*/ 2476 w 10000"/>
              <a:gd name="connsiteY31" fmla="*/ 1943 h 10000"/>
              <a:gd name="connsiteX32" fmla="*/ 2540 w 10000"/>
              <a:gd name="connsiteY32" fmla="*/ 2509 h 10000"/>
              <a:gd name="connsiteX33" fmla="*/ 2624 w 10000"/>
              <a:gd name="connsiteY33" fmla="*/ 3053 h 10000"/>
              <a:gd name="connsiteX34" fmla="*/ 2734 w 10000"/>
              <a:gd name="connsiteY34" fmla="*/ 3583 h 10000"/>
              <a:gd name="connsiteX35" fmla="*/ 2819 w 10000"/>
              <a:gd name="connsiteY35" fmla="*/ 3887 h 10000"/>
              <a:gd name="connsiteX36" fmla="*/ 2885 w 10000"/>
              <a:gd name="connsiteY36" fmla="*/ 4042 h 10000"/>
              <a:gd name="connsiteX37" fmla="*/ 2987 w 10000"/>
              <a:gd name="connsiteY37" fmla="*/ 4184 h 10000"/>
              <a:gd name="connsiteX38" fmla="*/ 3048 w 10000"/>
              <a:gd name="connsiteY38" fmla="*/ 4148 h 10000"/>
              <a:gd name="connsiteX39" fmla="*/ 3111 w 10000"/>
              <a:gd name="connsiteY39" fmla="*/ 4113 h 10000"/>
              <a:gd name="connsiteX40" fmla="*/ 3196 w 10000"/>
              <a:gd name="connsiteY40" fmla="*/ 4099 h 10000"/>
              <a:gd name="connsiteX41" fmla="*/ 3302 w 10000"/>
              <a:gd name="connsiteY41" fmla="*/ 4608 h 10000"/>
              <a:gd name="connsiteX42" fmla="*/ 3389 w 10000"/>
              <a:gd name="connsiteY42" fmla="*/ 4961 h 10000"/>
              <a:gd name="connsiteX43" fmla="*/ 3614 w 10000"/>
              <a:gd name="connsiteY43" fmla="*/ 5121 h 10000"/>
              <a:gd name="connsiteX44" fmla="*/ 3831 w 10000"/>
              <a:gd name="connsiteY44" fmla="*/ 5194 h 10000"/>
              <a:gd name="connsiteX45" fmla="*/ 4212 w 10000"/>
              <a:gd name="connsiteY45" fmla="*/ 4809 h 10000"/>
              <a:gd name="connsiteX46" fmla="*/ 5174 w 10000"/>
              <a:gd name="connsiteY46" fmla="*/ 5333 h 10000"/>
              <a:gd name="connsiteX47" fmla="*/ 6909 w 10000"/>
              <a:gd name="connsiteY47" fmla="*/ 5510 h 10000"/>
              <a:gd name="connsiteX48" fmla="*/ 7682 w 10000"/>
              <a:gd name="connsiteY48" fmla="*/ 6250 h 10000"/>
              <a:gd name="connsiteX49" fmla="*/ 8581 w 10000"/>
              <a:gd name="connsiteY49" fmla="*/ 8101 h 10000"/>
              <a:gd name="connsiteX50" fmla="*/ 10000 w 10000"/>
              <a:gd name="connsiteY50" fmla="*/ 9046 h 10000"/>
              <a:gd name="connsiteX51" fmla="*/ 9986 w 10000"/>
              <a:gd name="connsiteY51" fmla="*/ 10000 h 10000"/>
              <a:gd name="connsiteX0" fmla="*/ 0 w 10000"/>
              <a:gd name="connsiteY0" fmla="*/ 9894 h 10000"/>
              <a:gd name="connsiteX1" fmla="*/ 165 w 10000"/>
              <a:gd name="connsiteY1" fmla="*/ 8989 h 10000"/>
              <a:gd name="connsiteX2" fmla="*/ 226 w 10000"/>
              <a:gd name="connsiteY2" fmla="*/ 8940 h 10000"/>
              <a:gd name="connsiteX3" fmla="*/ 311 w 10000"/>
              <a:gd name="connsiteY3" fmla="*/ 8905 h 10000"/>
              <a:gd name="connsiteX4" fmla="*/ 372 w 10000"/>
              <a:gd name="connsiteY4" fmla="*/ 8869 h 10000"/>
              <a:gd name="connsiteX5" fmla="*/ 457 w 10000"/>
              <a:gd name="connsiteY5" fmla="*/ 8834 h 10000"/>
              <a:gd name="connsiteX6" fmla="*/ 539 w 10000"/>
              <a:gd name="connsiteY6" fmla="*/ 8799 h 10000"/>
              <a:gd name="connsiteX7" fmla="*/ 621 w 10000"/>
              <a:gd name="connsiteY7" fmla="*/ 8763 h 10000"/>
              <a:gd name="connsiteX8" fmla="*/ 728 w 10000"/>
              <a:gd name="connsiteY8" fmla="*/ 8530 h 10000"/>
              <a:gd name="connsiteX9" fmla="*/ 784 w 10000"/>
              <a:gd name="connsiteY9" fmla="*/ 7929 h 10000"/>
              <a:gd name="connsiteX10" fmla="*/ 842 w 10000"/>
              <a:gd name="connsiteY10" fmla="*/ 7717 h 10000"/>
              <a:gd name="connsiteX11" fmla="*/ 944 w 10000"/>
              <a:gd name="connsiteY11" fmla="*/ 7102 h 10000"/>
              <a:gd name="connsiteX12" fmla="*/ 1005 w 10000"/>
              <a:gd name="connsiteY12" fmla="*/ 6693 h 10000"/>
              <a:gd name="connsiteX13" fmla="*/ 1087 w 10000"/>
              <a:gd name="connsiteY13" fmla="*/ 6254 h 10000"/>
              <a:gd name="connsiteX14" fmla="*/ 1148 w 10000"/>
              <a:gd name="connsiteY14" fmla="*/ 5845 h 10000"/>
              <a:gd name="connsiteX15" fmla="*/ 1228 w 10000"/>
              <a:gd name="connsiteY15" fmla="*/ 5244 h 10000"/>
              <a:gd name="connsiteX16" fmla="*/ 1306 w 10000"/>
              <a:gd name="connsiteY16" fmla="*/ 4431 h 10000"/>
              <a:gd name="connsiteX17" fmla="*/ 1405 w 10000"/>
              <a:gd name="connsiteY17" fmla="*/ 3830 h 10000"/>
              <a:gd name="connsiteX18" fmla="*/ 1462 w 10000"/>
              <a:gd name="connsiteY18" fmla="*/ 3216 h 10000"/>
              <a:gd name="connsiteX19" fmla="*/ 1544 w 10000"/>
              <a:gd name="connsiteY19" fmla="*/ 2792 h 10000"/>
              <a:gd name="connsiteX20" fmla="*/ 1605 w 10000"/>
              <a:gd name="connsiteY20" fmla="*/ 2205 h 10000"/>
              <a:gd name="connsiteX21" fmla="*/ 1685 w 10000"/>
              <a:gd name="connsiteY21" fmla="*/ 1746 h 10000"/>
              <a:gd name="connsiteX22" fmla="*/ 1768 w 10000"/>
              <a:gd name="connsiteY22" fmla="*/ 1357 h 10000"/>
              <a:gd name="connsiteX23" fmla="*/ 1845 w 10000"/>
              <a:gd name="connsiteY23" fmla="*/ 919 h 10000"/>
              <a:gd name="connsiteX24" fmla="*/ 1951 w 10000"/>
              <a:gd name="connsiteY24" fmla="*/ 898 h 10000"/>
              <a:gd name="connsiteX25" fmla="*/ 2031 w 10000"/>
              <a:gd name="connsiteY25" fmla="*/ 459 h 10000"/>
              <a:gd name="connsiteX26" fmla="*/ 2111 w 10000"/>
              <a:gd name="connsiteY26" fmla="*/ 49 h 10000"/>
              <a:gd name="connsiteX27" fmla="*/ 2193 w 10000"/>
              <a:gd name="connsiteY27" fmla="*/ 0 h 10000"/>
              <a:gd name="connsiteX28" fmla="*/ 2281 w 10000"/>
              <a:gd name="connsiteY28" fmla="*/ 332 h 10000"/>
              <a:gd name="connsiteX29" fmla="*/ 2347 w 10000"/>
              <a:gd name="connsiteY29" fmla="*/ 686 h 10000"/>
              <a:gd name="connsiteX30" fmla="*/ 2410 w 10000"/>
              <a:gd name="connsiteY30" fmla="*/ 1251 h 10000"/>
              <a:gd name="connsiteX31" fmla="*/ 2476 w 10000"/>
              <a:gd name="connsiteY31" fmla="*/ 1943 h 10000"/>
              <a:gd name="connsiteX32" fmla="*/ 2540 w 10000"/>
              <a:gd name="connsiteY32" fmla="*/ 2509 h 10000"/>
              <a:gd name="connsiteX33" fmla="*/ 2624 w 10000"/>
              <a:gd name="connsiteY33" fmla="*/ 3053 h 10000"/>
              <a:gd name="connsiteX34" fmla="*/ 2734 w 10000"/>
              <a:gd name="connsiteY34" fmla="*/ 3583 h 10000"/>
              <a:gd name="connsiteX35" fmla="*/ 2819 w 10000"/>
              <a:gd name="connsiteY35" fmla="*/ 3887 h 10000"/>
              <a:gd name="connsiteX36" fmla="*/ 2885 w 10000"/>
              <a:gd name="connsiteY36" fmla="*/ 4042 h 10000"/>
              <a:gd name="connsiteX37" fmla="*/ 2987 w 10000"/>
              <a:gd name="connsiteY37" fmla="*/ 4184 h 10000"/>
              <a:gd name="connsiteX38" fmla="*/ 3048 w 10000"/>
              <a:gd name="connsiteY38" fmla="*/ 4148 h 10000"/>
              <a:gd name="connsiteX39" fmla="*/ 3111 w 10000"/>
              <a:gd name="connsiteY39" fmla="*/ 4113 h 10000"/>
              <a:gd name="connsiteX40" fmla="*/ 3196 w 10000"/>
              <a:gd name="connsiteY40" fmla="*/ 4099 h 10000"/>
              <a:gd name="connsiteX41" fmla="*/ 3302 w 10000"/>
              <a:gd name="connsiteY41" fmla="*/ 4608 h 10000"/>
              <a:gd name="connsiteX42" fmla="*/ 3389 w 10000"/>
              <a:gd name="connsiteY42" fmla="*/ 4961 h 10000"/>
              <a:gd name="connsiteX43" fmla="*/ 3614 w 10000"/>
              <a:gd name="connsiteY43" fmla="*/ 5121 h 10000"/>
              <a:gd name="connsiteX44" fmla="*/ 3831 w 10000"/>
              <a:gd name="connsiteY44" fmla="*/ 5194 h 10000"/>
              <a:gd name="connsiteX45" fmla="*/ 4212 w 10000"/>
              <a:gd name="connsiteY45" fmla="*/ 4809 h 10000"/>
              <a:gd name="connsiteX46" fmla="*/ 5157 w 10000"/>
              <a:gd name="connsiteY46" fmla="*/ 5641 h 10000"/>
              <a:gd name="connsiteX47" fmla="*/ 6909 w 10000"/>
              <a:gd name="connsiteY47" fmla="*/ 5510 h 10000"/>
              <a:gd name="connsiteX48" fmla="*/ 7682 w 10000"/>
              <a:gd name="connsiteY48" fmla="*/ 6250 h 10000"/>
              <a:gd name="connsiteX49" fmla="*/ 8581 w 10000"/>
              <a:gd name="connsiteY49" fmla="*/ 8101 h 10000"/>
              <a:gd name="connsiteX50" fmla="*/ 10000 w 10000"/>
              <a:gd name="connsiteY50" fmla="*/ 9046 h 10000"/>
              <a:gd name="connsiteX51" fmla="*/ 9986 w 10000"/>
              <a:gd name="connsiteY51" fmla="*/ 10000 h 10000"/>
              <a:gd name="connsiteX0" fmla="*/ 57 w 9843"/>
              <a:gd name="connsiteY0" fmla="*/ 10134 h 10134"/>
              <a:gd name="connsiteX1" fmla="*/ 8 w 9843"/>
              <a:gd name="connsiteY1" fmla="*/ 8989 h 10134"/>
              <a:gd name="connsiteX2" fmla="*/ 69 w 9843"/>
              <a:gd name="connsiteY2" fmla="*/ 8940 h 10134"/>
              <a:gd name="connsiteX3" fmla="*/ 154 w 9843"/>
              <a:gd name="connsiteY3" fmla="*/ 8905 h 10134"/>
              <a:gd name="connsiteX4" fmla="*/ 215 w 9843"/>
              <a:gd name="connsiteY4" fmla="*/ 8869 h 10134"/>
              <a:gd name="connsiteX5" fmla="*/ 300 w 9843"/>
              <a:gd name="connsiteY5" fmla="*/ 8834 h 10134"/>
              <a:gd name="connsiteX6" fmla="*/ 382 w 9843"/>
              <a:gd name="connsiteY6" fmla="*/ 8799 h 10134"/>
              <a:gd name="connsiteX7" fmla="*/ 464 w 9843"/>
              <a:gd name="connsiteY7" fmla="*/ 8763 h 10134"/>
              <a:gd name="connsiteX8" fmla="*/ 571 w 9843"/>
              <a:gd name="connsiteY8" fmla="*/ 8530 h 10134"/>
              <a:gd name="connsiteX9" fmla="*/ 627 w 9843"/>
              <a:gd name="connsiteY9" fmla="*/ 7929 h 10134"/>
              <a:gd name="connsiteX10" fmla="*/ 685 w 9843"/>
              <a:gd name="connsiteY10" fmla="*/ 7717 h 10134"/>
              <a:gd name="connsiteX11" fmla="*/ 787 w 9843"/>
              <a:gd name="connsiteY11" fmla="*/ 7102 h 10134"/>
              <a:gd name="connsiteX12" fmla="*/ 848 w 9843"/>
              <a:gd name="connsiteY12" fmla="*/ 6693 h 10134"/>
              <a:gd name="connsiteX13" fmla="*/ 930 w 9843"/>
              <a:gd name="connsiteY13" fmla="*/ 6254 h 10134"/>
              <a:gd name="connsiteX14" fmla="*/ 991 w 9843"/>
              <a:gd name="connsiteY14" fmla="*/ 5845 h 10134"/>
              <a:gd name="connsiteX15" fmla="*/ 1071 w 9843"/>
              <a:gd name="connsiteY15" fmla="*/ 5244 h 10134"/>
              <a:gd name="connsiteX16" fmla="*/ 1149 w 9843"/>
              <a:gd name="connsiteY16" fmla="*/ 4431 h 10134"/>
              <a:gd name="connsiteX17" fmla="*/ 1248 w 9843"/>
              <a:gd name="connsiteY17" fmla="*/ 3830 h 10134"/>
              <a:gd name="connsiteX18" fmla="*/ 1305 w 9843"/>
              <a:gd name="connsiteY18" fmla="*/ 3216 h 10134"/>
              <a:gd name="connsiteX19" fmla="*/ 1387 w 9843"/>
              <a:gd name="connsiteY19" fmla="*/ 2792 h 10134"/>
              <a:gd name="connsiteX20" fmla="*/ 1448 w 9843"/>
              <a:gd name="connsiteY20" fmla="*/ 2205 h 10134"/>
              <a:gd name="connsiteX21" fmla="*/ 1528 w 9843"/>
              <a:gd name="connsiteY21" fmla="*/ 1746 h 10134"/>
              <a:gd name="connsiteX22" fmla="*/ 1611 w 9843"/>
              <a:gd name="connsiteY22" fmla="*/ 1357 h 10134"/>
              <a:gd name="connsiteX23" fmla="*/ 1688 w 9843"/>
              <a:gd name="connsiteY23" fmla="*/ 919 h 10134"/>
              <a:gd name="connsiteX24" fmla="*/ 1794 w 9843"/>
              <a:gd name="connsiteY24" fmla="*/ 898 h 10134"/>
              <a:gd name="connsiteX25" fmla="*/ 1874 w 9843"/>
              <a:gd name="connsiteY25" fmla="*/ 459 h 10134"/>
              <a:gd name="connsiteX26" fmla="*/ 1954 w 9843"/>
              <a:gd name="connsiteY26" fmla="*/ 49 h 10134"/>
              <a:gd name="connsiteX27" fmla="*/ 2036 w 9843"/>
              <a:gd name="connsiteY27" fmla="*/ 0 h 10134"/>
              <a:gd name="connsiteX28" fmla="*/ 2124 w 9843"/>
              <a:gd name="connsiteY28" fmla="*/ 332 h 10134"/>
              <a:gd name="connsiteX29" fmla="*/ 2190 w 9843"/>
              <a:gd name="connsiteY29" fmla="*/ 686 h 10134"/>
              <a:gd name="connsiteX30" fmla="*/ 2253 w 9843"/>
              <a:gd name="connsiteY30" fmla="*/ 1251 h 10134"/>
              <a:gd name="connsiteX31" fmla="*/ 2319 w 9843"/>
              <a:gd name="connsiteY31" fmla="*/ 1943 h 10134"/>
              <a:gd name="connsiteX32" fmla="*/ 2383 w 9843"/>
              <a:gd name="connsiteY32" fmla="*/ 2509 h 10134"/>
              <a:gd name="connsiteX33" fmla="*/ 2467 w 9843"/>
              <a:gd name="connsiteY33" fmla="*/ 3053 h 10134"/>
              <a:gd name="connsiteX34" fmla="*/ 2577 w 9843"/>
              <a:gd name="connsiteY34" fmla="*/ 3583 h 10134"/>
              <a:gd name="connsiteX35" fmla="*/ 2662 w 9843"/>
              <a:gd name="connsiteY35" fmla="*/ 3887 h 10134"/>
              <a:gd name="connsiteX36" fmla="*/ 2728 w 9843"/>
              <a:gd name="connsiteY36" fmla="*/ 4042 h 10134"/>
              <a:gd name="connsiteX37" fmla="*/ 2830 w 9843"/>
              <a:gd name="connsiteY37" fmla="*/ 4184 h 10134"/>
              <a:gd name="connsiteX38" fmla="*/ 2891 w 9843"/>
              <a:gd name="connsiteY38" fmla="*/ 4148 h 10134"/>
              <a:gd name="connsiteX39" fmla="*/ 2954 w 9843"/>
              <a:gd name="connsiteY39" fmla="*/ 4113 h 10134"/>
              <a:gd name="connsiteX40" fmla="*/ 3039 w 9843"/>
              <a:gd name="connsiteY40" fmla="*/ 4099 h 10134"/>
              <a:gd name="connsiteX41" fmla="*/ 3145 w 9843"/>
              <a:gd name="connsiteY41" fmla="*/ 4608 h 10134"/>
              <a:gd name="connsiteX42" fmla="*/ 3232 w 9843"/>
              <a:gd name="connsiteY42" fmla="*/ 4961 h 10134"/>
              <a:gd name="connsiteX43" fmla="*/ 3457 w 9843"/>
              <a:gd name="connsiteY43" fmla="*/ 5121 h 10134"/>
              <a:gd name="connsiteX44" fmla="*/ 3674 w 9843"/>
              <a:gd name="connsiteY44" fmla="*/ 5194 h 10134"/>
              <a:gd name="connsiteX45" fmla="*/ 4055 w 9843"/>
              <a:gd name="connsiteY45" fmla="*/ 4809 h 10134"/>
              <a:gd name="connsiteX46" fmla="*/ 5000 w 9843"/>
              <a:gd name="connsiteY46" fmla="*/ 5641 h 10134"/>
              <a:gd name="connsiteX47" fmla="*/ 6752 w 9843"/>
              <a:gd name="connsiteY47" fmla="*/ 5510 h 10134"/>
              <a:gd name="connsiteX48" fmla="*/ 7525 w 9843"/>
              <a:gd name="connsiteY48" fmla="*/ 6250 h 10134"/>
              <a:gd name="connsiteX49" fmla="*/ 8424 w 9843"/>
              <a:gd name="connsiteY49" fmla="*/ 8101 h 10134"/>
              <a:gd name="connsiteX50" fmla="*/ 9843 w 9843"/>
              <a:gd name="connsiteY50" fmla="*/ 9046 h 10134"/>
              <a:gd name="connsiteX51" fmla="*/ 9829 w 9843"/>
              <a:gd name="connsiteY51" fmla="*/ 10000 h 10134"/>
              <a:gd name="connsiteX0" fmla="*/ 58 w 10000"/>
              <a:gd name="connsiteY0" fmla="*/ 10000 h 10000"/>
              <a:gd name="connsiteX1" fmla="*/ 8 w 10000"/>
              <a:gd name="connsiteY1" fmla="*/ 8870 h 10000"/>
              <a:gd name="connsiteX2" fmla="*/ 156 w 10000"/>
              <a:gd name="connsiteY2" fmla="*/ 8787 h 10000"/>
              <a:gd name="connsiteX3" fmla="*/ 218 w 10000"/>
              <a:gd name="connsiteY3" fmla="*/ 8752 h 10000"/>
              <a:gd name="connsiteX4" fmla="*/ 305 w 10000"/>
              <a:gd name="connsiteY4" fmla="*/ 8717 h 10000"/>
              <a:gd name="connsiteX5" fmla="*/ 388 w 10000"/>
              <a:gd name="connsiteY5" fmla="*/ 8683 h 10000"/>
              <a:gd name="connsiteX6" fmla="*/ 471 w 10000"/>
              <a:gd name="connsiteY6" fmla="*/ 8647 h 10000"/>
              <a:gd name="connsiteX7" fmla="*/ 580 w 10000"/>
              <a:gd name="connsiteY7" fmla="*/ 8417 h 10000"/>
              <a:gd name="connsiteX8" fmla="*/ 637 w 10000"/>
              <a:gd name="connsiteY8" fmla="*/ 7824 h 10000"/>
              <a:gd name="connsiteX9" fmla="*/ 696 w 10000"/>
              <a:gd name="connsiteY9" fmla="*/ 7615 h 10000"/>
              <a:gd name="connsiteX10" fmla="*/ 800 w 10000"/>
              <a:gd name="connsiteY10" fmla="*/ 7008 h 10000"/>
              <a:gd name="connsiteX11" fmla="*/ 862 w 10000"/>
              <a:gd name="connsiteY11" fmla="*/ 6604 h 10000"/>
              <a:gd name="connsiteX12" fmla="*/ 945 w 10000"/>
              <a:gd name="connsiteY12" fmla="*/ 6171 h 10000"/>
              <a:gd name="connsiteX13" fmla="*/ 1007 w 10000"/>
              <a:gd name="connsiteY13" fmla="*/ 5768 h 10000"/>
              <a:gd name="connsiteX14" fmla="*/ 1088 w 10000"/>
              <a:gd name="connsiteY14" fmla="*/ 5175 h 10000"/>
              <a:gd name="connsiteX15" fmla="*/ 1167 w 10000"/>
              <a:gd name="connsiteY15" fmla="*/ 4372 h 10000"/>
              <a:gd name="connsiteX16" fmla="*/ 1268 w 10000"/>
              <a:gd name="connsiteY16" fmla="*/ 3779 h 10000"/>
              <a:gd name="connsiteX17" fmla="*/ 1326 w 10000"/>
              <a:gd name="connsiteY17" fmla="*/ 3173 h 10000"/>
              <a:gd name="connsiteX18" fmla="*/ 1409 w 10000"/>
              <a:gd name="connsiteY18" fmla="*/ 2755 h 10000"/>
              <a:gd name="connsiteX19" fmla="*/ 1471 w 10000"/>
              <a:gd name="connsiteY19" fmla="*/ 2176 h 10000"/>
              <a:gd name="connsiteX20" fmla="*/ 1552 w 10000"/>
              <a:gd name="connsiteY20" fmla="*/ 1723 h 10000"/>
              <a:gd name="connsiteX21" fmla="*/ 1637 w 10000"/>
              <a:gd name="connsiteY21" fmla="*/ 1339 h 10000"/>
              <a:gd name="connsiteX22" fmla="*/ 1715 w 10000"/>
              <a:gd name="connsiteY22" fmla="*/ 907 h 10000"/>
              <a:gd name="connsiteX23" fmla="*/ 1823 w 10000"/>
              <a:gd name="connsiteY23" fmla="*/ 886 h 10000"/>
              <a:gd name="connsiteX24" fmla="*/ 1904 w 10000"/>
              <a:gd name="connsiteY24" fmla="*/ 453 h 10000"/>
              <a:gd name="connsiteX25" fmla="*/ 1985 w 10000"/>
              <a:gd name="connsiteY25" fmla="*/ 48 h 10000"/>
              <a:gd name="connsiteX26" fmla="*/ 2068 w 10000"/>
              <a:gd name="connsiteY26" fmla="*/ 0 h 10000"/>
              <a:gd name="connsiteX27" fmla="*/ 2158 w 10000"/>
              <a:gd name="connsiteY27" fmla="*/ 328 h 10000"/>
              <a:gd name="connsiteX28" fmla="*/ 2225 w 10000"/>
              <a:gd name="connsiteY28" fmla="*/ 677 h 10000"/>
              <a:gd name="connsiteX29" fmla="*/ 2289 w 10000"/>
              <a:gd name="connsiteY29" fmla="*/ 1234 h 10000"/>
              <a:gd name="connsiteX30" fmla="*/ 2356 w 10000"/>
              <a:gd name="connsiteY30" fmla="*/ 1917 h 10000"/>
              <a:gd name="connsiteX31" fmla="*/ 2421 w 10000"/>
              <a:gd name="connsiteY31" fmla="*/ 2476 h 10000"/>
              <a:gd name="connsiteX32" fmla="*/ 2506 w 10000"/>
              <a:gd name="connsiteY32" fmla="*/ 3013 h 10000"/>
              <a:gd name="connsiteX33" fmla="*/ 2618 w 10000"/>
              <a:gd name="connsiteY33" fmla="*/ 3536 h 10000"/>
              <a:gd name="connsiteX34" fmla="*/ 2704 w 10000"/>
              <a:gd name="connsiteY34" fmla="*/ 3836 h 10000"/>
              <a:gd name="connsiteX35" fmla="*/ 2772 w 10000"/>
              <a:gd name="connsiteY35" fmla="*/ 3989 h 10000"/>
              <a:gd name="connsiteX36" fmla="*/ 2875 w 10000"/>
              <a:gd name="connsiteY36" fmla="*/ 4129 h 10000"/>
              <a:gd name="connsiteX37" fmla="*/ 2937 w 10000"/>
              <a:gd name="connsiteY37" fmla="*/ 4093 h 10000"/>
              <a:gd name="connsiteX38" fmla="*/ 3001 w 10000"/>
              <a:gd name="connsiteY38" fmla="*/ 4059 h 10000"/>
              <a:gd name="connsiteX39" fmla="*/ 3087 w 10000"/>
              <a:gd name="connsiteY39" fmla="*/ 4045 h 10000"/>
              <a:gd name="connsiteX40" fmla="*/ 3195 w 10000"/>
              <a:gd name="connsiteY40" fmla="*/ 4547 h 10000"/>
              <a:gd name="connsiteX41" fmla="*/ 3284 w 10000"/>
              <a:gd name="connsiteY41" fmla="*/ 4895 h 10000"/>
              <a:gd name="connsiteX42" fmla="*/ 3512 w 10000"/>
              <a:gd name="connsiteY42" fmla="*/ 5053 h 10000"/>
              <a:gd name="connsiteX43" fmla="*/ 3733 w 10000"/>
              <a:gd name="connsiteY43" fmla="*/ 5125 h 10000"/>
              <a:gd name="connsiteX44" fmla="*/ 4120 w 10000"/>
              <a:gd name="connsiteY44" fmla="*/ 4745 h 10000"/>
              <a:gd name="connsiteX45" fmla="*/ 5080 w 10000"/>
              <a:gd name="connsiteY45" fmla="*/ 5566 h 10000"/>
              <a:gd name="connsiteX46" fmla="*/ 6860 w 10000"/>
              <a:gd name="connsiteY46" fmla="*/ 5437 h 10000"/>
              <a:gd name="connsiteX47" fmla="*/ 7645 w 10000"/>
              <a:gd name="connsiteY47" fmla="*/ 6167 h 10000"/>
              <a:gd name="connsiteX48" fmla="*/ 8558 w 10000"/>
              <a:gd name="connsiteY48" fmla="*/ 7994 h 10000"/>
              <a:gd name="connsiteX49" fmla="*/ 10000 w 10000"/>
              <a:gd name="connsiteY49" fmla="*/ 8926 h 10000"/>
              <a:gd name="connsiteX50" fmla="*/ 9986 w 10000"/>
              <a:gd name="connsiteY50" fmla="*/ 9868 h 10000"/>
              <a:gd name="connsiteX0" fmla="*/ 0 w 9942"/>
              <a:gd name="connsiteY0" fmla="*/ 10000 h 10000"/>
              <a:gd name="connsiteX1" fmla="*/ 98 w 9942"/>
              <a:gd name="connsiteY1" fmla="*/ 8787 h 10000"/>
              <a:gd name="connsiteX2" fmla="*/ 160 w 9942"/>
              <a:gd name="connsiteY2" fmla="*/ 8752 h 10000"/>
              <a:gd name="connsiteX3" fmla="*/ 247 w 9942"/>
              <a:gd name="connsiteY3" fmla="*/ 8717 h 10000"/>
              <a:gd name="connsiteX4" fmla="*/ 330 w 9942"/>
              <a:gd name="connsiteY4" fmla="*/ 8683 h 10000"/>
              <a:gd name="connsiteX5" fmla="*/ 413 w 9942"/>
              <a:gd name="connsiteY5" fmla="*/ 8647 h 10000"/>
              <a:gd name="connsiteX6" fmla="*/ 522 w 9942"/>
              <a:gd name="connsiteY6" fmla="*/ 8417 h 10000"/>
              <a:gd name="connsiteX7" fmla="*/ 579 w 9942"/>
              <a:gd name="connsiteY7" fmla="*/ 7824 h 10000"/>
              <a:gd name="connsiteX8" fmla="*/ 638 w 9942"/>
              <a:gd name="connsiteY8" fmla="*/ 7615 h 10000"/>
              <a:gd name="connsiteX9" fmla="*/ 742 w 9942"/>
              <a:gd name="connsiteY9" fmla="*/ 7008 h 10000"/>
              <a:gd name="connsiteX10" fmla="*/ 804 w 9942"/>
              <a:gd name="connsiteY10" fmla="*/ 6604 h 10000"/>
              <a:gd name="connsiteX11" fmla="*/ 887 w 9942"/>
              <a:gd name="connsiteY11" fmla="*/ 6171 h 10000"/>
              <a:gd name="connsiteX12" fmla="*/ 949 w 9942"/>
              <a:gd name="connsiteY12" fmla="*/ 5768 h 10000"/>
              <a:gd name="connsiteX13" fmla="*/ 1030 w 9942"/>
              <a:gd name="connsiteY13" fmla="*/ 5175 h 10000"/>
              <a:gd name="connsiteX14" fmla="*/ 1109 w 9942"/>
              <a:gd name="connsiteY14" fmla="*/ 4372 h 10000"/>
              <a:gd name="connsiteX15" fmla="*/ 1210 w 9942"/>
              <a:gd name="connsiteY15" fmla="*/ 3779 h 10000"/>
              <a:gd name="connsiteX16" fmla="*/ 1268 w 9942"/>
              <a:gd name="connsiteY16" fmla="*/ 3173 h 10000"/>
              <a:gd name="connsiteX17" fmla="*/ 1351 w 9942"/>
              <a:gd name="connsiteY17" fmla="*/ 2755 h 10000"/>
              <a:gd name="connsiteX18" fmla="*/ 1413 w 9942"/>
              <a:gd name="connsiteY18" fmla="*/ 2176 h 10000"/>
              <a:gd name="connsiteX19" fmla="*/ 1494 w 9942"/>
              <a:gd name="connsiteY19" fmla="*/ 1723 h 10000"/>
              <a:gd name="connsiteX20" fmla="*/ 1579 w 9942"/>
              <a:gd name="connsiteY20" fmla="*/ 1339 h 10000"/>
              <a:gd name="connsiteX21" fmla="*/ 1657 w 9942"/>
              <a:gd name="connsiteY21" fmla="*/ 907 h 10000"/>
              <a:gd name="connsiteX22" fmla="*/ 1765 w 9942"/>
              <a:gd name="connsiteY22" fmla="*/ 886 h 10000"/>
              <a:gd name="connsiteX23" fmla="*/ 1846 w 9942"/>
              <a:gd name="connsiteY23" fmla="*/ 453 h 10000"/>
              <a:gd name="connsiteX24" fmla="*/ 1927 w 9942"/>
              <a:gd name="connsiteY24" fmla="*/ 48 h 10000"/>
              <a:gd name="connsiteX25" fmla="*/ 2010 w 9942"/>
              <a:gd name="connsiteY25" fmla="*/ 0 h 10000"/>
              <a:gd name="connsiteX26" fmla="*/ 2100 w 9942"/>
              <a:gd name="connsiteY26" fmla="*/ 328 h 10000"/>
              <a:gd name="connsiteX27" fmla="*/ 2167 w 9942"/>
              <a:gd name="connsiteY27" fmla="*/ 677 h 10000"/>
              <a:gd name="connsiteX28" fmla="*/ 2231 w 9942"/>
              <a:gd name="connsiteY28" fmla="*/ 1234 h 10000"/>
              <a:gd name="connsiteX29" fmla="*/ 2298 w 9942"/>
              <a:gd name="connsiteY29" fmla="*/ 1917 h 10000"/>
              <a:gd name="connsiteX30" fmla="*/ 2363 w 9942"/>
              <a:gd name="connsiteY30" fmla="*/ 2476 h 10000"/>
              <a:gd name="connsiteX31" fmla="*/ 2448 w 9942"/>
              <a:gd name="connsiteY31" fmla="*/ 3013 h 10000"/>
              <a:gd name="connsiteX32" fmla="*/ 2560 w 9942"/>
              <a:gd name="connsiteY32" fmla="*/ 3536 h 10000"/>
              <a:gd name="connsiteX33" fmla="*/ 2646 w 9942"/>
              <a:gd name="connsiteY33" fmla="*/ 3836 h 10000"/>
              <a:gd name="connsiteX34" fmla="*/ 2714 w 9942"/>
              <a:gd name="connsiteY34" fmla="*/ 3989 h 10000"/>
              <a:gd name="connsiteX35" fmla="*/ 2817 w 9942"/>
              <a:gd name="connsiteY35" fmla="*/ 4129 h 10000"/>
              <a:gd name="connsiteX36" fmla="*/ 2879 w 9942"/>
              <a:gd name="connsiteY36" fmla="*/ 4093 h 10000"/>
              <a:gd name="connsiteX37" fmla="*/ 2943 w 9942"/>
              <a:gd name="connsiteY37" fmla="*/ 4059 h 10000"/>
              <a:gd name="connsiteX38" fmla="*/ 3029 w 9942"/>
              <a:gd name="connsiteY38" fmla="*/ 4045 h 10000"/>
              <a:gd name="connsiteX39" fmla="*/ 3137 w 9942"/>
              <a:gd name="connsiteY39" fmla="*/ 4547 h 10000"/>
              <a:gd name="connsiteX40" fmla="*/ 3226 w 9942"/>
              <a:gd name="connsiteY40" fmla="*/ 4895 h 10000"/>
              <a:gd name="connsiteX41" fmla="*/ 3454 w 9942"/>
              <a:gd name="connsiteY41" fmla="*/ 5053 h 10000"/>
              <a:gd name="connsiteX42" fmla="*/ 3675 w 9942"/>
              <a:gd name="connsiteY42" fmla="*/ 5125 h 10000"/>
              <a:gd name="connsiteX43" fmla="*/ 4062 w 9942"/>
              <a:gd name="connsiteY43" fmla="*/ 4745 h 10000"/>
              <a:gd name="connsiteX44" fmla="*/ 5022 w 9942"/>
              <a:gd name="connsiteY44" fmla="*/ 5566 h 10000"/>
              <a:gd name="connsiteX45" fmla="*/ 6802 w 9942"/>
              <a:gd name="connsiteY45" fmla="*/ 5437 h 10000"/>
              <a:gd name="connsiteX46" fmla="*/ 7587 w 9942"/>
              <a:gd name="connsiteY46" fmla="*/ 6167 h 10000"/>
              <a:gd name="connsiteX47" fmla="*/ 8500 w 9942"/>
              <a:gd name="connsiteY47" fmla="*/ 7994 h 10000"/>
              <a:gd name="connsiteX48" fmla="*/ 9942 w 9942"/>
              <a:gd name="connsiteY48" fmla="*/ 8926 h 10000"/>
              <a:gd name="connsiteX49" fmla="*/ 9928 w 9942"/>
              <a:gd name="connsiteY49" fmla="*/ 9868 h 10000"/>
              <a:gd name="connsiteX0" fmla="*/ 0 w 9916"/>
              <a:gd name="connsiteY0" fmla="*/ 10119 h 10119"/>
              <a:gd name="connsiteX1" fmla="*/ 15 w 9916"/>
              <a:gd name="connsiteY1" fmla="*/ 8787 h 10119"/>
              <a:gd name="connsiteX2" fmla="*/ 77 w 9916"/>
              <a:gd name="connsiteY2" fmla="*/ 8752 h 10119"/>
              <a:gd name="connsiteX3" fmla="*/ 164 w 9916"/>
              <a:gd name="connsiteY3" fmla="*/ 8717 h 10119"/>
              <a:gd name="connsiteX4" fmla="*/ 248 w 9916"/>
              <a:gd name="connsiteY4" fmla="*/ 8683 h 10119"/>
              <a:gd name="connsiteX5" fmla="*/ 331 w 9916"/>
              <a:gd name="connsiteY5" fmla="*/ 8647 h 10119"/>
              <a:gd name="connsiteX6" fmla="*/ 441 w 9916"/>
              <a:gd name="connsiteY6" fmla="*/ 8417 h 10119"/>
              <a:gd name="connsiteX7" fmla="*/ 498 w 9916"/>
              <a:gd name="connsiteY7" fmla="*/ 7824 h 10119"/>
              <a:gd name="connsiteX8" fmla="*/ 558 w 9916"/>
              <a:gd name="connsiteY8" fmla="*/ 7615 h 10119"/>
              <a:gd name="connsiteX9" fmla="*/ 662 w 9916"/>
              <a:gd name="connsiteY9" fmla="*/ 7008 h 10119"/>
              <a:gd name="connsiteX10" fmla="*/ 725 w 9916"/>
              <a:gd name="connsiteY10" fmla="*/ 6604 h 10119"/>
              <a:gd name="connsiteX11" fmla="*/ 808 w 9916"/>
              <a:gd name="connsiteY11" fmla="*/ 6171 h 10119"/>
              <a:gd name="connsiteX12" fmla="*/ 871 w 9916"/>
              <a:gd name="connsiteY12" fmla="*/ 5768 h 10119"/>
              <a:gd name="connsiteX13" fmla="*/ 952 w 9916"/>
              <a:gd name="connsiteY13" fmla="*/ 5175 h 10119"/>
              <a:gd name="connsiteX14" fmla="*/ 1031 w 9916"/>
              <a:gd name="connsiteY14" fmla="*/ 4372 h 10119"/>
              <a:gd name="connsiteX15" fmla="*/ 1133 w 9916"/>
              <a:gd name="connsiteY15" fmla="*/ 3779 h 10119"/>
              <a:gd name="connsiteX16" fmla="*/ 1191 w 9916"/>
              <a:gd name="connsiteY16" fmla="*/ 3173 h 10119"/>
              <a:gd name="connsiteX17" fmla="*/ 1275 w 9916"/>
              <a:gd name="connsiteY17" fmla="*/ 2755 h 10119"/>
              <a:gd name="connsiteX18" fmla="*/ 1337 w 9916"/>
              <a:gd name="connsiteY18" fmla="*/ 2176 h 10119"/>
              <a:gd name="connsiteX19" fmla="*/ 1419 w 9916"/>
              <a:gd name="connsiteY19" fmla="*/ 1723 h 10119"/>
              <a:gd name="connsiteX20" fmla="*/ 1504 w 9916"/>
              <a:gd name="connsiteY20" fmla="*/ 1339 h 10119"/>
              <a:gd name="connsiteX21" fmla="*/ 1583 w 9916"/>
              <a:gd name="connsiteY21" fmla="*/ 907 h 10119"/>
              <a:gd name="connsiteX22" fmla="*/ 1691 w 9916"/>
              <a:gd name="connsiteY22" fmla="*/ 886 h 10119"/>
              <a:gd name="connsiteX23" fmla="*/ 1773 w 9916"/>
              <a:gd name="connsiteY23" fmla="*/ 453 h 10119"/>
              <a:gd name="connsiteX24" fmla="*/ 1854 w 9916"/>
              <a:gd name="connsiteY24" fmla="*/ 48 h 10119"/>
              <a:gd name="connsiteX25" fmla="*/ 1938 w 9916"/>
              <a:gd name="connsiteY25" fmla="*/ 0 h 10119"/>
              <a:gd name="connsiteX26" fmla="*/ 2028 w 9916"/>
              <a:gd name="connsiteY26" fmla="*/ 328 h 10119"/>
              <a:gd name="connsiteX27" fmla="*/ 2096 w 9916"/>
              <a:gd name="connsiteY27" fmla="*/ 677 h 10119"/>
              <a:gd name="connsiteX28" fmla="*/ 2160 w 9916"/>
              <a:gd name="connsiteY28" fmla="*/ 1234 h 10119"/>
              <a:gd name="connsiteX29" fmla="*/ 2227 w 9916"/>
              <a:gd name="connsiteY29" fmla="*/ 1917 h 10119"/>
              <a:gd name="connsiteX30" fmla="*/ 2293 w 9916"/>
              <a:gd name="connsiteY30" fmla="*/ 2476 h 10119"/>
              <a:gd name="connsiteX31" fmla="*/ 2378 w 9916"/>
              <a:gd name="connsiteY31" fmla="*/ 3013 h 10119"/>
              <a:gd name="connsiteX32" fmla="*/ 2491 w 9916"/>
              <a:gd name="connsiteY32" fmla="*/ 3536 h 10119"/>
              <a:gd name="connsiteX33" fmla="*/ 2577 w 9916"/>
              <a:gd name="connsiteY33" fmla="*/ 3836 h 10119"/>
              <a:gd name="connsiteX34" fmla="*/ 2646 w 9916"/>
              <a:gd name="connsiteY34" fmla="*/ 3989 h 10119"/>
              <a:gd name="connsiteX35" fmla="*/ 2749 w 9916"/>
              <a:gd name="connsiteY35" fmla="*/ 4129 h 10119"/>
              <a:gd name="connsiteX36" fmla="*/ 2812 w 9916"/>
              <a:gd name="connsiteY36" fmla="*/ 4093 h 10119"/>
              <a:gd name="connsiteX37" fmla="*/ 2876 w 9916"/>
              <a:gd name="connsiteY37" fmla="*/ 4059 h 10119"/>
              <a:gd name="connsiteX38" fmla="*/ 2963 w 9916"/>
              <a:gd name="connsiteY38" fmla="*/ 4045 h 10119"/>
              <a:gd name="connsiteX39" fmla="*/ 3071 w 9916"/>
              <a:gd name="connsiteY39" fmla="*/ 4547 h 10119"/>
              <a:gd name="connsiteX40" fmla="*/ 3161 w 9916"/>
              <a:gd name="connsiteY40" fmla="*/ 4895 h 10119"/>
              <a:gd name="connsiteX41" fmla="*/ 3390 w 9916"/>
              <a:gd name="connsiteY41" fmla="*/ 5053 h 10119"/>
              <a:gd name="connsiteX42" fmla="*/ 3612 w 9916"/>
              <a:gd name="connsiteY42" fmla="*/ 5125 h 10119"/>
              <a:gd name="connsiteX43" fmla="*/ 4002 w 9916"/>
              <a:gd name="connsiteY43" fmla="*/ 4745 h 10119"/>
              <a:gd name="connsiteX44" fmla="*/ 4967 w 9916"/>
              <a:gd name="connsiteY44" fmla="*/ 5566 h 10119"/>
              <a:gd name="connsiteX45" fmla="*/ 6758 w 9916"/>
              <a:gd name="connsiteY45" fmla="*/ 5437 h 10119"/>
              <a:gd name="connsiteX46" fmla="*/ 7547 w 9916"/>
              <a:gd name="connsiteY46" fmla="*/ 6167 h 10119"/>
              <a:gd name="connsiteX47" fmla="*/ 8466 w 9916"/>
              <a:gd name="connsiteY47" fmla="*/ 7994 h 10119"/>
              <a:gd name="connsiteX48" fmla="*/ 9916 w 9916"/>
              <a:gd name="connsiteY48" fmla="*/ 8926 h 10119"/>
              <a:gd name="connsiteX49" fmla="*/ 9902 w 9916"/>
              <a:gd name="connsiteY49" fmla="*/ 9868 h 10119"/>
              <a:gd name="connsiteX0" fmla="*/ 0 w 10000"/>
              <a:gd name="connsiteY0" fmla="*/ 10000 h 10000"/>
              <a:gd name="connsiteX1" fmla="*/ 15 w 10000"/>
              <a:gd name="connsiteY1" fmla="*/ 8684 h 10000"/>
              <a:gd name="connsiteX2" fmla="*/ 78 w 10000"/>
              <a:gd name="connsiteY2" fmla="*/ 8649 h 10000"/>
              <a:gd name="connsiteX3" fmla="*/ 165 w 10000"/>
              <a:gd name="connsiteY3" fmla="*/ 8614 h 10000"/>
              <a:gd name="connsiteX4" fmla="*/ 250 w 10000"/>
              <a:gd name="connsiteY4" fmla="*/ 8581 h 10000"/>
              <a:gd name="connsiteX5" fmla="*/ 334 w 10000"/>
              <a:gd name="connsiteY5" fmla="*/ 8545 h 10000"/>
              <a:gd name="connsiteX6" fmla="*/ 445 w 10000"/>
              <a:gd name="connsiteY6" fmla="*/ 8318 h 10000"/>
              <a:gd name="connsiteX7" fmla="*/ 502 w 10000"/>
              <a:gd name="connsiteY7" fmla="*/ 7732 h 10000"/>
              <a:gd name="connsiteX8" fmla="*/ 563 w 10000"/>
              <a:gd name="connsiteY8" fmla="*/ 7525 h 10000"/>
              <a:gd name="connsiteX9" fmla="*/ 668 w 10000"/>
              <a:gd name="connsiteY9" fmla="*/ 6926 h 10000"/>
              <a:gd name="connsiteX10" fmla="*/ 731 w 10000"/>
              <a:gd name="connsiteY10" fmla="*/ 6526 h 10000"/>
              <a:gd name="connsiteX11" fmla="*/ 815 w 10000"/>
              <a:gd name="connsiteY11" fmla="*/ 6098 h 10000"/>
              <a:gd name="connsiteX12" fmla="*/ 878 w 10000"/>
              <a:gd name="connsiteY12" fmla="*/ 5700 h 10000"/>
              <a:gd name="connsiteX13" fmla="*/ 960 w 10000"/>
              <a:gd name="connsiteY13" fmla="*/ 5114 h 10000"/>
              <a:gd name="connsiteX14" fmla="*/ 1040 w 10000"/>
              <a:gd name="connsiteY14" fmla="*/ 4321 h 10000"/>
              <a:gd name="connsiteX15" fmla="*/ 1143 w 10000"/>
              <a:gd name="connsiteY15" fmla="*/ 3735 h 10000"/>
              <a:gd name="connsiteX16" fmla="*/ 1201 w 10000"/>
              <a:gd name="connsiteY16" fmla="*/ 3136 h 10000"/>
              <a:gd name="connsiteX17" fmla="*/ 1286 w 10000"/>
              <a:gd name="connsiteY17" fmla="*/ 2723 h 10000"/>
              <a:gd name="connsiteX18" fmla="*/ 1348 w 10000"/>
              <a:gd name="connsiteY18" fmla="*/ 2150 h 10000"/>
              <a:gd name="connsiteX19" fmla="*/ 1431 w 10000"/>
              <a:gd name="connsiteY19" fmla="*/ 1703 h 10000"/>
              <a:gd name="connsiteX20" fmla="*/ 1517 w 10000"/>
              <a:gd name="connsiteY20" fmla="*/ 1323 h 10000"/>
              <a:gd name="connsiteX21" fmla="*/ 1596 w 10000"/>
              <a:gd name="connsiteY21" fmla="*/ 896 h 10000"/>
              <a:gd name="connsiteX22" fmla="*/ 1705 w 10000"/>
              <a:gd name="connsiteY22" fmla="*/ 876 h 10000"/>
              <a:gd name="connsiteX23" fmla="*/ 1788 w 10000"/>
              <a:gd name="connsiteY23" fmla="*/ 448 h 10000"/>
              <a:gd name="connsiteX24" fmla="*/ 1870 w 10000"/>
              <a:gd name="connsiteY24" fmla="*/ 47 h 10000"/>
              <a:gd name="connsiteX25" fmla="*/ 1954 w 10000"/>
              <a:gd name="connsiteY25" fmla="*/ 0 h 10000"/>
              <a:gd name="connsiteX26" fmla="*/ 2045 w 10000"/>
              <a:gd name="connsiteY26" fmla="*/ 324 h 10000"/>
              <a:gd name="connsiteX27" fmla="*/ 2114 w 10000"/>
              <a:gd name="connsiteY27" fmla="*/ 669 h 10000"/>
              <a:gd name="connsiteX28" fmla="*/ 2178 w 10000"/>
              <a:gd name="connsiteY28" fmla="*/ 1219 h 10000"/>
              <a:gd name="connsiteX29" fmla="*/ 2246 w 10000"/>
              <a:gd name="connsiteY29" fmla="*/ 1894 h 10000"/>
              <a:gd name="connsiteX30" fmla="*/ 2312 w 10000"/>
              <a:gd name="connsiteY30" fmla="*/ 2447 h 10000"/>
              <a:gd name="connsiteX31" fmla="*/ 2398 w 10000"/>
              <a:gd name="connsiteY31" fmla="*/ 2978 h 10000"/>
              <a:gd name="connsiteX32" fmla="*/ 2512 w 10000"/>
              <a:gd name="connsiteY32" fmla="*/ 3494 h 10000"/>
              <a:gd name="connsiteX33" fmla="*/ 2599 w 10000"/>
              <a:gd name="connsiteY33" fmla="*/ 3791 h 10000"/>
              <a:gd name="connsiteX34" fmla="*/ 2668 w 10000"/>
              <a:gd name="connsiteY34" fmla="*/ 3942 h 10000"/>
              <a:gd name="connsiteX35" fmla="*/ 2772 w 10000"/>
              <a:gd name="connsiteY35" fmla="*/ 4080 h 10000"/>
              <a:gd name="connsiteX36" fmla="*/ 2836 w 10000"/>
              <a:gd name="connsiteY36" fmla="*/ 4045 h 10000"/>
              <a:gd name="connsiteX37" fmla="*/ 2900 w 10000"/>
              <a:gd name="connsiteY37" fmla="*/ 4011 h 10000"/>
              <a:gd name="connsiteX38" fmla="*/ 2988 w 10000"/>
              <a:gd name="connsiteY38" fmla="*/ 3997 h 10000"/>
              <a:gd name="connsiteX39" fmla="*/ 3097 w 10000"/>
              <a:gd name="connsiteY39" fmla="*/ 4494 h 10000"/>
              <a:gd name="connsiteX40" fmla="*/ 3188 w 10000"/>
              <a:gd name="connsiteY40" fmla="*/ 4837 h 10000"/>
              <a:gd name="connsiteX41" fmla="*/ 3419 w 10000"/>
              <a:gd name="connsiteY41" fmla="*/ 4994 h 10000"/>
              <a:gd name="connsiteX42" fmla="*/ 3643 w 10000"/>
              <a:gd name="connsiteY42" fmla="*/ 5065 h 10000"/>
              <a:gd name="connsiteX43" fmla="*/ 4036 w 10000"/>
              <a:gd name="connsiteY43" fmla="*/ 4689 h 10000"/>
              <a:gd name="connsiteX44" fmla="*/ 5009 w 10000"/>
              <a:gd name="connsiteY44" fmla="*/ 5501 h 10000"/>
              <a:gd name="connsiteX45" fmla="*/ 6815 w 10000"/>
              <a:gd name="connsiteY45" fmla="*/ 5373 h 10000"/>
              <a:gd name="connsiteX46" fmla="*/ 7611 w 10000"/>
              <a:gd name="connsiteY46" fmla="*/ 6094 h 10000"/>
              <a:gd name="connsiteX47" fmla="*/ 8538 w 10000"/>
              <a:gd name="connsiteY47" fmla="*/ 7900 h 10000"/>
              <a:gd name="connsiteX48" fmla="*/ 10000 w 10000"/>
              <a:gd name="connsiteY48" fmla="*/ 8821 h 10000"/>
              <a:gd name="connsiteX49" fmla="*/ 9986 w 10000"/>
              <a:gd name="connsiteY49" fmla="*/ 9752 h 10000"/>
              <a:gd name="connsiteX0" fmla="*/ 0 w 10020"/>
              <a:gd name="connsiteY0" fmla="*/ 10000 h 10045"/>
              <a:gd name="connsiteX1" fmla="*/ 15 w 10020"/>
              <a:gd name="connsiteY1" fmla="*/ 8684 h 10045"/>
              <a:gd name="connsiteX2" fmla="*/ 78 w 10020"/>
              <a:gd name="connsiteY2" fmla="*/ 8649 h 10045"/>
              <a:gd name="connsiteX3" fmla="*/ 165 w 10020"/>
              <a:gd name="connsiteY3" fmla="*/ 8614 h 10045"/>
              <a:gd name="connsiteX4" fmla="*/ 250 w 10020"/>
              <a:gd name="connsiteY4" fmla="*/ 8581 h 10045"/>
              <a:gd name="connsiteX5" fmla="*/ 334 w 10020"/>
              <a:gd name="connsiteY5" fmla="*/ 8545 h 10045"/>
              <a:gd name="connsiteX6" fmla="*/ 445 w 10020"/>
              <a:gd name="connsiteY6" fmla="*/ 8318 h 10045"/>
              <a:gd name="connsiteX7" fmla="*/ 502 w 10020"/>
              <a:gd name="connsiteY7" fmla="*/ 7732 h 10045"/>
              <a:gd name="connsiteX8" fmla="*/ 563 w 10020"/>
              <a:gd name="connsiteY8" fmla="*/ 7525 h 10045"/>
              <a:gd name="connsiteX9" fmla="*/ 668 w 10020"/>
              <a:gd name="connsiteY9" fmla="*/ 6926 h 10045"/>
              <a:gd name="connsiteX10" fmla="*/ 731 w 10020"/>
              <a:gd name="connsiteY10" fmla="*/ 6526 h 10045"/>
              <a:gd name="connsiteX11" fmla="*/ 815 w 10020"/>
              <a:gd name="connsiteY11" fmla="*/ 6098 h 10045"/>
              <a:gd name="connsiteX12" fmla="*/ 878 w 10020"/>
              <a:gd name="connsiteY12" fmla="*/ 5700 h 10045"/>
              <a:gd name="connsiteX13" fmla="*/ 960 w 10020"/>
              <a:gd name="connsiteY13" fmla="*/ 5114 h 10045"/>
              <a:gd name="connsiteX14" fmla="*/ 1040 w 10020"/>
              <a:gd name="connsiteY14" fmla="*/ 4321 h 10045"/>
              <a:gd name="connsiteX15" fmla="*/ 1143 w 10020"/>
              <a:gd name="connsiteY15" fmla="*/ 3735 h 10045"/>
              <a:gd name="connsiteX16" fmla="*/ 1201 w 10020"/>
              <a:gd name="connsiteY16" fmla="*/ 3136 h 10045"/>
              <a:gd name="connsiteX17" fmla="*/ 1286 w 10020"/>
              <a:gd name="connsiteY17" fmla="*/ 2723 h 10045"/>
              <a:gd name="connsiteX18" fmla="*/ 1348 w 10020"/>
              <a:gd name="connsiteY18" fmla="*/ 2150 h 10045"/>
              <a:gd name="connsiteX19" fmla="*/ 1431 w 10020"/>
              <a:gd name="connsiteY19" fmla="*/ 1703 h 10045"/>
              <a:gd name="connsiteX20" fmla="*/ 1517 w 10020"/>
              <a:gd name="connsiteY20" fmla="*/ 1323 h 10045"/>
              <a:gd name="connsiteX21" fmla="*/ 1596 w 10020"/>
              <a:gd name="connsiteY21" fmla="*/ 896 h 10045"/>
              <a:gd name="connsiteX22" fmla="*/ 1705 w 10020"/>
              <a:gd name="connsiteY22" fmla="*/ 876 h 10045"/>
              <a:gd name="connsiteX23" fmla="*/ 1788 w 10020"/>
              <a:gd name="connsiteY23" fmla="*/ 448 h 10045"/>
              <a:gd name="connsiteX24" fmla="*/ 1870 w 10020"/>
              <a:gd name="connsiteY24" fmla="*/ 47 h 10045"/>
              <a:gd name="connsiteX25" fmla="*/ 1954 w 10020"/>
              <a:gd name="connsiteY25" fmla="*/ 0 h 10045"/>
              <a:gd name="connsiteX26" fmla="*/ 2045 w 10020"/>
              <a:gd name="connsiteY26" fmla="*/ 324 h 10045"/>
              <a:gd name="connsiteX27" fmla="*/ 2114 w 10020"/>
              <a:gd name="connsiteY27" fmla="*/ 669 h 10045"/>
              <a:gd name="connsiteX28" fmla="*/ 2178 w 10020"/>
              <a:gd name="connsiteY28" fmla="*/ 1219 h 10045"/>
              <a:gd name="connsiteX29" fmla="*/ 2246 w 10020"/>
              <a:gd name="connsiteY29" fmla="*/ 1894 h 10045"/>
              <a:gd name="connsiteX30" fmla="*/ 2312 w 10020"/>
              <a:gd name="connsiteY30" fmla="*/ 2447 h 10045"/>
              <a:gd name="connsiteX31" fmla="*/ 2398 w 10020"/>
              <a:gd name="connsiteY31" fmla="*/ 2978 h 10045"/>
              <a:gd name="connsiteX32" fmla="*/ 2512 w 10020"/>
              <a:gd name="connsiteY32" fmla="*/ 3494 h 10045"/>
              <a:gd name="connsiteX33" fmla="*/ 2599 w 10020"/>
              <a:gd name="connsiteY33" fmla="*/ 3791 h 10045"/>
              <a:gd name="connsiteX34" fmla="*/ 2668 w 10020"/>
              <a:gd name="connsiteY34" fmla="*/ 3942 h 10045"/>
              <a:gd name="connsiteX35" fmla="*/ 2772 w 10020"/>
              <a:gd name="connsiteY35" fmla="*/ 4080 h 10045"/>
              <a:gd name="connsiteX36" fmla="*/ 2836 w 10020"/>
              <a:gd name="connsiteY36" fmla="*/ 4045 h 10045"/>
              <a:gd name="connsiteX37" fmla="*/ 2900 w 10020"/>
              <a:gd name="connsiteY37" fmla="*/ 4011 h 10045"/>
              <a:gd name="connsiteX38" fmla="*/ 2988 w 10020"/>
              <a:gd name="connsiteY38" fmla="*/ 3997 h 10045"/>
              <a:gd name="connsiteX39" fmla="*/ 3097 w 10020"/>
              <a:gd name="connsiteY39" fmla="*/ 4494 h 10045"/>
              <a:gd name="connsiteX40" fmla="*/ 3188 w 10020"/>
              <a:gd name="connsiteY40" fmla="*/ 4837 h 10045"/>
              <a:gd name="connsiteX41" fmla="*/ 3419 w 10020"/>
              <a:gd name="connsiteY41" fmla="*/ 4994 h 10045"/>
              <a:gd name="connsiteX42" fmla="*/ 3643 w 10020"/>
              <a:gd name="connsiteY42" fmla="*/ 5065 h 10045"/>
              <a:gd name="connsiteX43" fmla="*/ 4036 w 10020"/>
              <a:gd name="connsiteY43" fmla="*/ 4689 h 10045"/>
              <a:gd name="connsiteX44" fmla="*/ 5009 w 10020"/>
              <a:gd name="connsiteY44" fmla="*/ 5501 h 10045"/>
              <a:gd name="connsiteX45" fmla="*/ 6815 w 10020"/>
              <a:gd name="connsiteY45" fmla="*/ 5373 h 10045"/>
              <a:gd name="connsiteX46" fmla="*/ 7611 w 10020"/>
              <a:gd name="connsiteY46" fmla="*/ 6094 h 10045"/>
              <a:gd name="connsiteX47" fmla="*/ 8538 w 10020"/>
              <a:gd name="connsiteY47" fmla="*/ 7900 h 10045"/>
              <a:gd name="connsiteX48" fmla="*/ 10000 w 10020"/>
              <a:gd name="connsiteY48" fmla="*/ 8821 h 10045"/>
              <a:gd name="connsiteX49" fmla="*/ 10020 w 10020"/>
              <a:gd name="connsiteY49" fmla="*/ 10045 h 10045"/>
              <a:gd name="connsiteX0" fmla="*/ 0 w 10020"/>
              <a:gd name="connsiteY0" fmla="*/ 10000 h 10045"/>
              <a:gd name="connsiteX1" fmla="*/ 15 w 10020"/>
              <a:gd name="connsiteY1" fmla="*/ 8684 h 10045"/>
              <a:gd name="connsiteX2" fmla="*/ 78 w 10020"/>
              <a:gd name="connsiteY2" fmla="*/ 8649 h 10045"/>
              <a:gd name="connsiteX3" fmla="*/ 165 w 10020"/>
              <a:gd name="connsiteY3" fmla="*/ 8614 h 10045"/>
              <a:gd name="connsiteX4" fmla="*/ 250 w 10020"/>
              <a:gd name="connsiteY4" fmla="*/ 8581 h 10045"/>
              <a:gd name="connsiteX5" fmla="*/ 334 w 10020"/>
              <a:gd name="connsiteY5" fmla="*/ 8545 h 10045"/>
              <a:gd name="connsiteX6" fmla="*/ 445 w 10020"/>
              <a:gd name="connsiteY6" fmla="*/ 8318 h 10045"/>
              <a:gd name="connsiteX7" fmla="*/ 502 w 10020"/>
              <a:gd name="connsiteY7" fmla="*/ 7732 h 10045"/>
              <a:gd name="connsiteX8" fmla="*/ 563 w 10020"/>
              <a:gd name="connsiteY8" fmla="*/ 7525 h 10045"/>
              <a:gd name="connsiteX9" fmla="*/ 668 w 10020"/>
              <a:gd name="connsiteY9" fmla="*/ 6926 h 10045"/>
              <a:gd name="connsiteX10" fmla="*/ 731 w 10020"/>
              <a:gd name="connsiteY10" fmla="*/ 6526 h 10045"/>
              <a:gd name="connsiteX11" fmla="*/ 815 w 10020"/>
              <a:gd name="connsiteY11" fmla="*/ 6098 h 10045"/>
              <a:gd name="connsiteX12" fmla="*/ 878 w 10020"/>
              <a:gd name="connsiteY12" fmla="*/ 5700 h 10045"/>
              <a:gd name="connsiteX13" fmla="*/ 960 w 10020"/>
              <a:gd name="connsiteY13" fmla="*/ 5114 h 10045"/>
              <a:gd name="connsiteX14" fmla="*/ 1040 w 10020"/>
              <a:gd name="connsiteY14" fmla="*/ 4321 h 10045"/>
              <a:gd name="connsiteX15" fmla="*/ 1143 w 10020"/>
              <a:gd name="connsiteY15" fmla="*/ 3735 h 10045"/>
              <a:gd name="connsiteX16" fmla="*/ 1201 w 10020"/>
              <a:gd name="connsiteY16" fmla="*/ 3136 h 10045"/>
              <a:gd name="connsiteX17" fmla="*/ 1286 w 10020"/>
              <a:gd name="connsiteY17" fmla="*/ 2723 h 10045"/>
              <a:gd name="connsiteX18" fmla="*/ 1348 w 10020"/>
              <a:gd name="connsiteY18" fmla="*/ 2150 h 10045"/>
              <a:gd name="connsiteX19" fmla="*/ 1431 w 10020"/>
              <a:gd name="connsiteY19" fmla="*/ 1703 h 10045"/>
              <a:gd name="connsiteX20" fmla="*/ 1517 w 10020"/>
              <a:gd name="connsiteY20" fmla="*/ 1323 h 10045"/>
              <a:gd name="connsiteX21" fmla="*/ 1596 w 10020"/>
              <a:gd name="connsiteY21" fmla="*/ 896 h 10045"/>
              <a:gd name="connsiteX22" fmla="*/ 1705 w 10020"/>
              <a:gd name="connsiteY22" fmla="*/ 876 h 10045"/>
              <a:gd name="connsiteX23" fmla="*/ 1788 w 10020"/>
              <a:gd name="connsiteY23" fmla="*/ 448 h 10045"/>
              <a:gd name="connsiteX24" fmla="*/ 1870 w 10020"/>
              <a:gd name="connsiteY24" fmla="*/ 47 h 10045"/>
              <a:gd name="connsiteX25" fmla="*/ 1954 w 10020"/>
              <a:gd name="connsiteY25" fmla="*/ 0 h 10045"/>
              <a:gd name="connsiteX26" fmla="*/ 2045 w 10020"/>
              <a:gd name="connsiteY26" fmla="*/ 324 h 10045"/>
              <a:gd name="connsiteX27" fmla="*/ 2114 w 10020"/>
              <a:gd name="connsiteY27" fmla="*/ 669 h 10045"/>
              <a:gd name="connsiteX28" fmla="*/ 2178 w 10020"/>
              <a:gd name="connsiteY28" fmla="*/ 1219 h 10045"/>
              <a:gd name="connsiteX29" fmla="*/ 2246 w 10020"/>
              <a:gd name="connsiteY29" fmla="*/ 1894 h 10045"/>
              <a:gd name="connsiteX30" fmla="*/ 2312 w 10020"/>
              <a:gd name="connsiteY30" fmla="*/ 2447 h 10045"/>
              <a:gd name="connsiteX31" fmla="*/ 2398 w 10020"/>
              <a:gd name="connsiteY31" fmla="*/ 2978 h 10045"/>
              <a:gd name="connsiteX32" fmla="*/ 2512 w 10020"/>
              <a:gd name="connsiteY32" fmla="*/ 3494 h 10045"/>
              <a:gd name="connsiteX33" fmla="*/ 2599 w 10020"/>
              <a:gd name="connsiteY33" fmla="*/ 3791 h 10045"/>
              <a:gd name="connsiteX34" fmla="*/ 2668 w 10020"/>
              <a:gd name="connsiteY34" fmla="*/ 3942 h 10045"/>
              <a:gd name="connsiteX35" fmla="*/ 2772 w 10020"/>
              <a:gd name="connsiteY35" fmla="*/ 4080 h 10045"/>
              <a:gd name="connsiteX36" fmla="*/ 2836 w 10020"/>
              <a:gd name="connsiteY36" fmla="*/ 4045 h 10045"/>
              <a:gd name="connsiteX37" fmla="*/ 2900 w 10020"/>
              <a:gd name="connsiteY37" fmla="*/ 4011 h 10045"/>
              <a:gd name="connsiteX38" fmla="*/ 2988 w 10020"/>
              <a:gd name="connsiteY38" fmla="*/ 3997 h 10045"/>
              <a:gd name="connsiteX39" fmla="*/ 3097 w 10020"/>
              <a:gd name="connsiteY39" fmla="*/ 4494 h 10045"/>
              <a:gd name="connsiteX40" fmla="*/ 3188 w 10020"/>
              <a:gd name="connsiteY40" fmla="*/ 4837 h 10045"/>
              <a:gd name="connsiteX41" fmla="*/ 3419 w 10020"/>
              <a:gd name="connsiteY41" fmla="*/ 4994 h 10045"/>
              <a:gd name="connsiteX42" fmla="*/ 3643 w 10020"/>
              <a:gd name="connsiteY42" fmla="*/ 5065 h 10045"/>
              <a:gd name="connsiteX43" fmla="*/ 4036 w 10020"/>
              <a:gd name="connsiteY43" fmla="*/ 4689 h 10045"/>
              <a:gd name="connsiteX44" fmla="*/ 5009 w 10020"/>
              <a:gd name="connsiteY44" fmla="*/ 5501 h 10045"/>
              <a:gd name="connsiteX45" fmla="*/ 6815 w 10020"/>
              <a:gd name="connsiteY45" fmla="*/ 5373 h 10045"/>
              <a:gd name="connsiteX46" fmla="*/ 7611 w 10020"/>
              <a:gd name="connsiteY46" fmla="*/ 6094 h 10045"/>
              <a:gd name="connsiteX47" fmla="*/ 8538 w 10020"/>
              <a:gd name="connsiteY47" fmla="*/ 7900 h 10045"/>
              <a:gd name="connsiteX48" fmla="*/ 9915 w 10020"/>
              <a:gd name="connsiteY48" fmla="*/ 8880 h 10045"/>
              <a:gd name="connsiteX49" fmla="*/ 10020 w 10020"/>
              <a:gd name="connsiteY49" fmla="*/ 10045 h 10045"/>
              <a:gd name="connsiteX0" fmla="*/ 0 w 10020"/>
              <a:gd name="connsiteY0" fmla="*/ 10000 h 10045"/>
              <a:gd name="connsiteX1" fmla="*/ 15 w 10020"/>
              <a:gd name="connsiteY1" fmla="*/ 8684 h 10045"/>
              <a:gd name="connsiteX2" fmla="*/ 78 w 10020"/>
              <a:gd name="connsiteY2" fmla="*/ 8649 h 10045"/>
              <a:gd name="connsiteX3" fmla="*/ 165 w 10020"/>
              <a:gd name="connsiteY3" fmla="*/ 8614 h 10045"/>
              <a:gd name="connsiteX4" fmla="*/ 250 w 10020"/>
              <a:gd name="connsiteY4" fmla="*/ 8581 h 10045"/>
              <a:gd name="connsiteX5" fmla="*/ 334 w 10020"/>
              <a:gd name="connsiteY5" fmla="*/ 8545 h 10045"/>
              <a:gd name="connsiteX6" fmla="*/ 445 w 10020"/>
              <a:gd name="connsiteY6" fmla="*/ 8318 h 10045"/>
              <a:gd name="connsiteX7" fmla="*/ 502 w 10020"/>
              <a:gd name="connsiteY7" fmla="*/ 7732 h 10045"/>
              <a:gd name="connsiteX8" fmla="*/ 563 w 10020"/>
              <a:gd name="connsiteY8" fmla="*/ 7525 h 10045"/>
              <a:gd name="connsiteX9" fmla="*/ 668 w 10020"/>
              <a:gd name="connsiteY9" fmla="*/ 6926 h 10045"/>
              <a:gd name="connsiteX10" fmla="*/ 731 w 10020"/>
              <a:gd name="connsiteY10" fmla="*/ 6526 h 10045"/>
              <a:gd name="connsiteX11" fmla="*/ 815 w 10020"/>
              <a:gd name="connsiteY11" fmla="*/ 6098 h 10045"/>
              <a:gd name="connsiteX12" fmla="*/ 878 w 10020"/>
              <a:gd name="connsiteY12" fmla="*/ 5700 h 10045"/>
              <a:gd name="connsiteX13" fmla="*/ 960 w 10020"/>
              <a:gd name="connsiteY13" fmla="*/ 5114 h 10045"/>
              <a:gd name="connsiteX14" fmla="*/ 1040 w 10020"/>
              <a:gd name="connsiteY14" fmla="*/ 4321 h 10045"/>
              <a:gd name="connsiteX15" fmla="*/ 1143 w 10020"/>
              <a:gd name="connsiteY15" fmla="*/ 3735 h 10045"/>
              <a:gd name="connsiteX16" fmla="*/ 1201 w 10020"/>
              <a:gd name="connsiteY16" fmla="*/ 3136 h 10045"/>
              <a:gd name="connsiteX17" fmla="*/ 1286 w 10020"/>
              <a:gd name="connsiteY17" fmla="*/ 2723 h 10045"/>
              <a:gd name="connsiteX18" fmla="*/ 1348 w 10020"/>
              <a:gd name="connsiteY18" fmla="*/ 2150 h 10045"/>
              <a:gd name="connsiteX19" fmla="*/ 1431 w 10020"/>
              <a:gd name="connsiteY19" fmla="*/ 1703 h 10045"/>
              <a:gd name="connsiteX20" fmla="*/ 1517 w 10020"/>
              <a:gd name="connsiteY20" fmla="*/ 1323 h 10045"/>
              <a:gd name="connsiteX21" fmla="*/ 1596 w 10020"/>
              <a:gd name="connsiteY21" fmla="*/ 896 h 10045"/>
              <a:gd name="connsiteX22" fmla="*/ 1705 w 10020"/>
              <a:gd name="connsiteY22" fmla="*/ 876 h 10045"/>
              <a:gd name="connsiteX23" fmla="*/ 1788 w 10020"/>
              <a:gd name="connsiteY23" fmla="*/ 448 h 10045"/>
              <a:gd name="connsiteX24" fmla="*/ 1870 w 10020"/>
              <a:gd name="connsiteY24" fmla="*/ 47 h 10045"/>
              <a:gd name="connsiteX25" fmla="*/ 1954 w 10020"/>
              <a:gd name="connsiteY25" fmla="*/ 0 h 10045"/>
              <a:gd name="connsiteX26" fmla="*/ 2045 w 10020"/>
              <a:gd name="connsiteY26" fmla="*/ 324 h 10045"/>
              <a:gd name="connsiteX27" fmla="*/ 2114 w 10020"/>
              <a:gd name="connsiteY27" fmla="*/ 669 h 10045"/>
              <a:gd name="connsiteX28" fmla="*/ 2178 w 10020"/>
              <a:gd name="connsiteY28" fmla="*/ 1219 h 10045"/>
              <a:gd name="connsiteX29" fmla="*/ 2246 w 10020"/>
              <a:gd name="connsiteY29" fmla="*/ 1894 h 10045"/>
              <a:gd name="connsiteX30" fmla="*/ 2312 w 10020"/>
              <a:gd name="connsiteY30" fmla="*/ 2447 h 10045"/>
              <a:gd name="connsiteX31" fmla="*/ 2398 w 10020"/>
              <a:gd name="connsiteY31" fmla="*/ 2978 h 10045"/>
              <a:gd name="connsiteX32" fmla="*/ 2512 w 10020"/>
              <a:gd name="connsiteY32" fmla="*/ 3494 h 10045"/>
              <a:gd name="connsiteX33" fmla="*/ 2599 w 10020"/>
              <a:gd name="connsiteY33" fmla="*/ 3791 h 10045"/>
              <a:gd name="connsiteX34" fmla="*/ 2668 w 10020"/>
              <a:gd name="connsiteY34" fmla="*/ 3942 h 10045"/>
              <a:gd name="connsiteX35" fmla="*/ 2772 w 10020"/>
              <a:gd name="connsiteY35" fmla="*/ 4080 h 10045"/>
              <a:gd name="connsiteX36" fmla="*/ 2836 w 10020"/>
              <a:gd name="connsiteY36" fmla="*/ 4045 h 10045"/>
              <a:gd name="connsiteX37" fmla="*/ 2900 w 10020"/>
              <a:gd name="connsiteY37" fmla="*/ 4011 h 10045"/>
              <a:gd name="connsiteX38" fmla="*/ 2988 w 10020"/>
              <a:gd name="connsiteY38" fmla="*/ 3997 h 10045"/>
              <a:gd name="connsiteX39" fmla="*/ 3097 w 10020"/>
              <a:gd name="connsiteY39" fmla="*/ 4494 h 10045"/>
              <a:gd name="connsiteX40" fmla="*/ 3188 w 10020"/>
              <a:gd name="connsiteY40" fmla="*/ 4837 h 10045"/>
              <a:gd name="connsiteX41" fmla="*/ 3419 w 10020"/>
              <a:gd name="connsiteY41" fmla="*/ 4994 h 10045"/>
              <a:gd name="connsiteX42" fmla="*/ 3643 w 10020"/>
              <a:gd name="connsiteY42" fmla="*/ 5065 h 10045"/>
              <a:gd name="connsiteX43" fmla="*/ 4036 w 10020"/>
              <a:gd name="connsiteY43" fmla="*/ 4689 h 10045"/>
              <a:gd name="connsiteX44" fmla="*/ 5009 w 10020"/>
              <a:gd name="connsiteY44" fmla="*/ 5501 h 10045"/>
              <a:gd name="connsiteX45" fmla="*/ 6815 w 10020"/>
              <a:gd name="connsiteY45" fmla="*/ 5373 h 10045"/>
              <a:gd name="connsiteX46" fmla="*/ 7611 w 10020"/>
              <a:gd name="connsiteY46" fmla="*/ 6094 h 10045"/>
              <a:gd name="connsiteX47" fmla="*/ 8538 w 10020"/>
              <a:gd name="connsiteY47" fmla="*/ 7900 h 10045"/>
              <a:gd name="connsiteX48" fmla="*/ 9915 w 10020"/>
              <a:gd name="connsiteY48" fmla="*/ 8880 h 10045"/>
              <a:gd name="connsiteX49" fmla="*/ 10020 w 10020"/>
              <a:gd name="connsiteY49" fmla="*/ 10045 h 10045"/>
              <a:gd name="connsiteX0" fmla="*/ 0 w 10020"/>
              <a:gd name="connsiteY0" fmla="*/ 10000 h 10045"/>
              <a:gd name="connsiteX1" fmla="*/ 15 w 10020"/>
              <a:gd name="connsiteY1" fmla="*/ 8684 h 10045"/>
              <a:gd name="connsiteX2" fmla="*/ 78 w 10020"/>
              <a:gd name="connsiteY2" fmla="*/ 8649 h 10045"/>
              <a:gd name="connsiteX3" fmla="*/ 165 w 10020"/>
              <a:gd name="connsiteY3" fmla="*/ 8614 h 10045"/>
              <a:gd name="connsiteX4" fmla="*/ 250 w 10020"/>
              <a:gd name="connsiteY4" fmla="*/ 8581 h 10045"/>
              <a:gd name="connsiteX5" fmla="*/ 334 w 10020"/>
              <a:gd name="connsiteY5" fmla="*/ 8545 h 10045"/>
              <a:gd name="connsiteX6" fmla="*/ 445 w 10020"/>
              <a:gd name="connsiteY6" fmla="*/ 8318 h 10045"/>
              <a:gd name="connsiteX7" fmla="*/ 502 w 10020"/>
              <a:gd name="connsiteY7" fmla="*/ 7732 h 10045"/>
              <a:gd name="connsiteX8" fmla="*/ 563 w 10020"/>
              <a:gd name="connsiteY8" fmla="*/ 7525 h 10045"/>
              <a:gd name="connsiteX9" fmla="*/ 668 w 10020"/>
              <a:gd name="connsiteY9" fmla="*/ 6926 h 10045"/>
              <a:gd name="connsiteX10" fmla="*/ 731 w 10020"/>
              <a:gd name="connsiteY10" fmla="*/ 6526 h 10045"/>
              <a:gd name="connsiteX11" fmla="*/ 815 w 10020"/>
              <a:gd name="connsiteY11" fmla="*/ 6098 h 10045"/>
              <a:gd name="connsiteX12" fmla="*/ 878 w 10020"/>
              <a:gd name="connsiteY12" fmla="*/ 5700 h 10045"/>
              <a:gd name="connsiteX13" fmla="*/ 960 w 10020"/>
              <a:gd name="connsiteY13" fmla="*/ 5114 h 10045"/>
              <a:gd name="connsiteX14" fmla="*/ 1040 w 10020"/>
              <a:gd name="connsiteY14" fmla="*/ 4321 h 10045"/>
              <a:gd name="connsiteX15" fmla="*/ 1143 w 10020"/>
              <a:gd name="connsiteY15" fmla="*/ 3735 h 10045"/>
              <a:gd name="connsiteX16" fmla="*/ 1201 w 10020"/>
              <a:gd name="connsiteY16" fmla="*/ 3136 h 10045"/>
              <a:gd name="connsiteX17" fmla="*/ 1286 w 10020"/>
              <a:gd name="connsiteY17" fmla="*/ 2723 h 10045"/>
              <a:gd name="connsiteX18" fmla="*/ 1348 w 10020"/>
              <a:gd name="connsiteY18" fmla="*/ 2150 h 10045"/>
              <a:gd name="connsiteX19" fmla="*/ 1431 w 10020"/>
              <a:gd name="connsiteY19" fmla="*/ 1703 h 10045"/>
              <a:gd name="connsiteX20" fmla="*/ 1517 w 10020"/>
              <a:gd name="connsiteY20" fmla="*/ 1323 h 10045"/>
              <a:gd name="connsiteX21" fmla="*/ 1596 w 10020"/>
              <a:gd name="connsiteY21" fmla="*/ 896 h 10045"/>
              <a:gd name="connsiteX22" fmla="*/ 1705 w 10020"/>
              <a:gd name="connsiteY22" fmla="*/ 876 h 10045"/>
              <a:gd name="connsiteX23" fmla="*/ 1788 w 10020"/>
              <a:gd name="connsiteY23" fmla="*/ 448 h 10045"/>
              <a:gd name="connsiteX24" fmla="*/ 1870 w 10020"/>
              <a:gd name="connsiteY24" fmla="*/ 47 h 10045"/>
              <a:gd name="connsiteX25" fmla="*/ 1954 w 10020"/>
              <a:gd name="connsiteY25" fmla="*/ 0 h 10045"/>
              <a:gd name="connsiteX26" fmla="*/ 2045 w 10020"/>
              <a:gd name="connsiteY26" fmla="*/ 324 h 10045"/>
              <a:gd name="connsiteX27" fmla="*/ 2114 w 10020"/>
              <a:gd name="connsiteY27" fmla="*/ 669 h 10045"/>
              <a:gd name="connsiteX28" fmla="*/ 2178 w 10020"/>
              <a:gd name="connsiteY28" fmla="*/ 1219 h 10045"/>
              <a:gd name="connsiteX29" fmla="*/ 2246 w 10020"/>
              <a:gd name="connsiteY29" fmla="*/ 1894 h 10045"/>
              <a:gd name="connsiteX30" fmla="*/ 2312 w 10020"/>
              <a:gd name="connsiteY30" fmla="*/ 2447 h 10045"/>
              <a:gd name="connsiteX31" fmla="*/ 2398 w 10020"/>
              <a:gd name="connsiteY31" fmla="*/ 2978 h 10045"/>
              <a:gd name="connsiteX32" fmla="*/ 2512 w 10020"/>
              <a:gd name="connsiteY32" fmla="*/ 3494 h 10045"/>
              <a:gd name="connsiteX33" fmla="*/ 2599 w 10020"/>
              <a:gd name="connsiteY33" fmla="*/ 3791 h 10045"/>
              <a:gd name="connsiteX34" fmla="*/ 2668 w 10020"/>
              <a:gd name="connsiteY34" fmla="*/ 3942 h 10045"/>
              <a:gd name="connsiteX35" fmla="*/ 2772 w 10020"/>
              <a:gd name="connsiteY35" fmla="*/ 4080 h 10045"/>
              <a:gd name="connsiteX36" fmla="*/ 2836 w 10020"/>
              <a:gd name="connsiteY36" fmla="*/ 4045 h 10045"/>
              <a:gd name="connsiteX37" fmla="*/ 2900 w 10020"/>
              <a:gd name="connsiteY37" fmla="*/ 4011 h 10045"/>
              <a:gd name="connsiteX38" fmla="*/ 2988 w 10020"/>
              <a:gd name="connsiteY38" fmla="*/ 3997 h 10045"/>
              <a:gd name="connsiteX39" fmla="*/ 3097 w 10020"/>
              <a:gd name="connsiteY39" fmla="*/ 4494 h 10045"/>
              <a:gd name="connsiteX40" fmla="*/ 3188 w 10020"/>
              <a:gd name="connsiteY40" fmla="*/ 4837 h 10045"/>
              <a:gd name="connsiteX41" fmla="*/ 3419 w 10020"/>
              <a:gd name="connsiteY41" fmla="*/ 4994 h 10045"/>
              <a:gd name="connsiteX42" fmla="*/ 3643 w 10020"/>
              <a:gd name="connsiteY42" fmla="*/ 5065 h 10045"/>
              <a:gd name="connsiteX43" fmla="*/ 4036 w 10020"/>
              <a:gd name="connsiteY43" fmla="*/ 4689 h 10045"/>
              <a:gd name="connsiteX44" fmla="*/ 5009 w 10020"/>
              <a:gd name="connsiteY44" fmla="*/ 5501 h 10045"/>
              <a:gd name="connsiteX45" fmla="*/ 6815 w 10020"/>
              <a:gd name="connsiteY45" fmla="*/ 5373 h 10045"/>
              <a:gd name="connsiteX46" fmla="*/ 7611 w 10020"/>
              <a:gd name="connsiteY46" fmla="*/ 6094 h 10045"/>
              <a:gd name="connsiteX47" fmla="*/ 8538 w 10020"/>
              <a:gd name="connsiteY47" fmla="*/ 7900 h 10045"/>
              <a:gd name="connsiteX48" fmla="*/ 9746 w 10020"/>
              <a:gd name="connsiteY48" fmla="*/ 8821 h 10045"/>
              <a:gd name="connsiteX49" fmla="*/ 10020 w 10020"/>
              <a:gd name="connsiteY49" fmla="*/ 10045 h 10045"/>
              <a:gd name="connsiteX0" fmla="*/ 0 w 10020"/>
              <a:gd name="connsiteY0" fmla="*/ 10000 h 10045"/>
              <a:gd name="connsiteX1" fmla="*/ 15 w 10020"/>
              <a:gd name="connsiteY1" fmla="*/ 8684 h 10045"/>
              <a:gd name="connsiteX2" fmla="*/ 78 w 10020"/>
              <a:gd name="connsiteY2" fmla="*/ 8649 h 10045"/>
              <a:gd name="connsiteX3" fmla="*/ 165 w 10020"/>
              <a:gd name="connsiteY3" fmla="*/ 8614 h 10045"/>
              <a:gd name="connsiteX4" fmla="*/ 250 w 10020"/>
              <a:gd name="connsiteY4" fmla="*/ 8581 h 10045"/>
              <a:gd name="connsiteX5" fmla="*/ 334 w 10020"/>
              <a:gd name="connsiteY5" fmla="*/ 8545 h 10045"/>
              <a:gd name="connsiteX6" fmla="*/ 445 w 10020"/>
              <a:gd name="connsiteY6" fmla="*/ 8318 h 10045"/>
              <a:gd name="connsiteX7" fmla="*/ 502 w 10020"/>
              <a:gd name="connsiteY7" fmla="*/ 7732 h 10045"/>
              <a:gd name="connsiteX8" fmla="*/ 563 w 10020"/>
              <a:gd name="connsiteY8" fmla="*/ 7525 h 10045"/>
              <a:gd name="connsiteX9" fmla="*/ 668 w 10020"/>
              <a:gd name="connsiteY9" fmla="*/ 6926 h 10045"/>
              <a:gd name="connsiteX10" fmla="*/ 731 w 10020"/>
              <a:gd name="connsiteY10" fmla="*/ 6526 h 10045"/>
              <a:gd name="connsiteX11" fmla="*/ 815 w 10020"/>
              <a:gd name="connsiteY11" fmla="*/ 6098 h 10045"/>
              <a:gd name="connsiteX12" fmla="*/ 878 w 10020"/>
              <a:gd name="connsiteY12" fmla="*/ 5700 h 10045"/>
              <a:gd name="connsiteX13" fmla="*/ 960 w 10020"/>
              <a:gd name="connsiteY13" fmla="*/ 5114 h 10045"/>
              <a:gd name="connsiteX14" fmla="*/ 1040 w 10020"/>
              <a:gd name="connsiteY14" fmla="*/ 4321 h 10045"/>
              <a:gd name="connsiteX15" fmla="*/ 1143 w 10020"/>
              <a:gd name="connsiteY15" fmla="*/ 3735 h 10045"/>
              <a:gd name="connsiteX16" fmla="*/ 1201 w 10020"/>
              <a:gd name="connsiteY16" fmla="*/ 3136 h 10045"/>
              <a:gd name="connsiteX17" fmla="*/ 1286 w 10020"/>
              <a:gd name="connsiteY17" fmla="*/ 2723 h 10045"/>
              <a:gd name="connsiteX18" fmla="*/ 1348 w 10020"/>
              <a:gd name="connsiteY18" fmla="*/ 2150 h 10045"/>
              <a:gd name="connsiteX19" fmla="*/ 1431 w 10020"/>
              <a:gd name="connsiteY19" fmla="*/ 1703 h 10045"/>
              <a:gd name="connsiteX20" fmla="*/ 1517 w 10020"/>
              <a:gd name="connsiteY20" fmla="*/ 1323 h 10045"/>
              <a:gd name="connsiteX21" fmla="*/ 1596 w 10020"/>
              <a:gd name="connsiteY21" fmla="*/ 896 h 10045"/>
              <a:gd name="connsiteX22" fmla="*/ 1705 w 10020"/>
              <a:gd name="connsiteY22" fmla="*/ 876 h 10045"/>
              <a:gd name="connsiteX23" fmla="*/ 1788 w 10020"/>
              <a:gd name="connsiteY23" fmla="*/ 448 h 10045"/>
              <a:gd name="connsiteX24" fmla="*/ 1870 w 10020"/>
              <a:gd name="connsiteY24" fmla="*/ 47 h 10045"/>
              <a:gd name="connsiteX25" fmla="*/ 1954 w 10020"/>
              <a:gd name="connsiteY25" fmla="*/ 0 h 10045"/>
              <a:gd name="connsiteX26" fmla="*/ 2045 w 10020"/>
              <a:gd name="connsiteY26" fmla="*/ 324 h 10045"/>
              <a:gd name="connsiteX27" fmla="*/ 2114 w 10020"/>
              <a:gd name="connsiteY27" fmla="*/ 669 h 10045"/>
              <a:gd name="connsiteX28" fmla="*/ 2178 w 10020"/>
              <a:gd name="connsiteY28" fmla="*/ 1219 h 10045"/>
              <a:gd name="connsiteX29" fmla="*/ 2246 w 10020"/>
              <a:gd name="connsiteY29" fmla="*/ 1894 h 10045"/>
              <a:gd name="connsiteX30" fmla="*/ 2312 w 10020"/>
              <a:gd name="connsiteY30" fmla="*/ 2447 h 10045"/>
              <a:gd name="connsiteX31" fmla="*/ 2398 w 10020"/>
              <a:gd name="connsiteY31" fmla="*/ 2978 h 10045"/>
              <a:gd name="connsiteX32" fmla="*/ 2512 w 10020"/>
              <a:gd name="connsiteY32" fmla="*/ 3494 h 10045"/>
              <a:gd name="connsiteX33" fmla="*/ 2599 w 10020"/>
              <a:gd name="connsiteY33" fmla="*/ 3791 h 10045"/>
              <a:gd name="connsiteX34" fmla="*/ 2668 w 10020"/>
              <a:gd name="connsiteY34" fmla="*/ 3942 h 10045"/>
              <a:gd name="connsiteX35" fmla="*/ 2772 w 10020"/>
              <a:gd name="connsiteY35" fmla="*/ 4080 h 10045"/>
              <a:gd name="connsiteX36" fmla="*/ 2836 w 10020"/>
              <a:gd name="connsiteY36" fmla="*/ 4045 h 10045"/>
              <a:gd name="connsiteX37" fmla="*/ 2900 w 10020"/>
              <a:gd name="connsiteY37" fmla="*/ 4011 h 10045"/>
              <a:gd name="connsiteX38" fmla="*/ 2988 w 10020"/>
              <a:gd name="connsiteY38" fmla="*/ 3997 h 10045"/>
              <a:gd name="connsiteX39" fmla="*/ 3097 w 10020"/>
              <a:gd name="connsiteY39" fmla="*/ 4494 h 10045"/>
              <a:gd name="connsiteX40" fmla="*/ 3188 w 10020"/>
              <a:gd name="connsiteY40" fmla="*/ 4837 h 10045"/>
              <a:gd name="connsiteX41" fmla="*/ 3419 w 10020"/>
              <a:gd name="connsiteY41" fmla="*/ 4994 h 10045"/>
              <a:gd name="connsiteX42" fmla="*/ 3643 w 10020"/>
              <a:gd name="connsiteY42" fmla="*/ 5065 h 10045"/>
              <a:gd name="connsiteX43" fmla="*/ 4036 w 10020"/>
              <a:gd name="connsiteY43" fmla="*/ 4689 h 10045"/>
              <a:gd name="connsiteX44" fmla="*/ 5009 w 10020"/>
              <a:gd name="connsiteY44" fmla="*/ 5501 h 10045"/>
              <a:gd name="connsiteX45" fmla="*/ 6815 w 10020"/>
              <a:gd name="connsiteY45" fmla="*/ 5373 h 10045"/>
              <a:gd name="connsiteX46" fmla="*/ 7611 w 10020"/>
              <a:gd name="connsiteY46" fmla="*/ 6094 h 10045"/>
              <a:gd name="connsiteX47" fmla="*/ 8538 w 10020"/>
              <a:gd name="connsiteY47" fmla="*/ 7900 h 10045"/>
              <a:gd name="connsiteX48" fmla="*/ 9746 w 10020"/>
              <a:gd name="connsiteY48" fmla="*/ 8821 h 10045"/>
              <a:gd name="connsiteX49" fmla="*/ 10020 w 10020"/>
              <a:gd name="connsiteY49" fmla="*/ 10045 h 10045"/>
              <a:gd name="connsiteX0" fmla="*/ 0 w 10020"/>
              <a:gd name="connsiteY0" fmla="*/ 10000 h 10045"/>
              <a:gd name="connsiteX1" fmla="*/ 15 w 10020"/>
              <a:gd name="connsiteY1" fmla="*/ 8684 h 10045"/>
              <a:gd name="connsiteX2" fmla="*/ 78 w 10020"/>
              <a:gd name="connsiteY2" fmla="*/ 8649 h 10045"/>
              <a:gd name="connsiteX3" fmla="*/ 165 w 10020"/>
              <a:gd name="connsiteY3" fmla="*/ 8614 h 10045"/>
              <a:gd name="connsiteX4" fmla="*/ 250 w 10020"/>
              <a:gd name="connsiteY4" fmla="*/ 8581 h 10045"/>
              <a:gd name="connsiteX5" fmla="*/ 334 w 10020"/>
              <a:gd name="connsiteY5" fmla="*/ 8545 h 10045"/>
              <a:gd name="connsiteX6" fmla="*/ 502 w 10020"/>
              <a:gd name="connsiteY6" fmla="*/ 7732 h 10045"/>
              <a:gd name="connsiteX7" fmla="*/ 563 w 10020"/>
              <a:gd name="connsiteY7" fmla="*/ 7525 h 10045"/>
              <a:gd name="connsiteX8" fmla="*/ 668 w 10020"/>
              <a:gd name="connsiteY8" fmla="*/ 6926 h 10045"/>
              <a:gd name="connsiteX9" fmla="*/ 731 w 10020"/>
              <a:gd name="connsiteY9" fmla="*/ 6526 h 10045"/>
              <a:gd name="connsiteX10" fmla="*/ 815 w 10020"/>
              <a:gd name="connsiteY10" fmla="*/ 6098 h 10045"/>
              <a:gd name="connsiteX11" fmla="*/ 878 w 10020"/>
              <a:gd name="connsiteY11" fmla="*/ 5700 h 10045"/>
              <a:gd name="connsiteX12" fmla="*/ 960 w 10020"/>
              <a:gd name="connsiteY12" fmla="*/ 5114 h 10045"/>
              <a:gd name="connsiteX13" fmla="*/ 1040 w 10020"/>
              <a:gd name="connsiteY13" fmla="*/ 4321 h 10045"/>
              <a:gd name="connsiteX14" fmla="*/ 1143 w 10020"/>
              <a:gd name="connsiteY14" fmla="*/ 3735 h 10045"/>
              <a:gd name="connsiteX15" fmla="*/ 1201 w 10020"/>
              <a:gd name="connsiteY15" fmla="*/ 3136 h 10045"/>
              <a:gd name="connsiteX16" fmla="*/ 1286 w 10020"/>
              <a:gd name="connsiteY16" fmla="*/ 2723 h 10045"/>
              <a:gd name="connsiteX17" fmla="*/ 1348 w 10020"/>
              <a:gd name="connsiteY17" fmla="*/ 2150 h 10045"/>
              <a:gd name="connsiteX18" fmla="*/ 1431 w 10020"/>
              <a:gd name="connsiteY18" fmla="*/ 1703 h 10045"/>
              <a:gd name="connsiteX19" fmla="*/ 1517 w 10020"/>
              <a:gd name="connsiteY19" fmla="*/ 1323 h 10045"/>
              <a:gd name="connsiteX20" fmla="*/ 1596 w 10020"/>
              <a:gd name="connsiteY20" fmla="*/ 896 h 10045"/>
              <a:gd name="connsiteX21" fmla="*/ 1705 w 10020"/>
              <a:gd name="connsiteY21" fmla="*/ 876 h 10045"/>
              <a:gd name="connsiteX22" fmla="*/ 1788 w 10020"/>
              <a:gd name="connsiteY22" fmla="*/ 448 h 10045"/>
              <a:gd name="connsiteX23" fmla="*/ 1870 w 10020"/>
              <a:gd name="connsiteY23" fmla="*/ 47 h 10045"/>
              <a:gd name="connsiteX24" fmla="*/ 1954 w 10020"/>
              <a:gd name="connsiteY24" fmla="*/ 0 h 10045"/>
              <a:gd name="connsiteX25" fmla="*/ 2045 w 10020"/>
              <a:gd name="connsiteY25" fmla="*/ 324 h 10045"/>
              <a:gd name="connsiteX26" fmla="*/ 2114 w 10020"/>
              <a:gd name="connsiteY26" fmla="*/ 669 h 10045"/>
              <a:gd name="connsiteX27" fmla="*/ 2178 w 10020"/>
              <a:gd name="connsiteY27" fmla="*/ 1219 h 10045"/>
              <a:gd name="connsiteX28" fmla="*/ 2246 w 10020"/>
              <a:gd name="connsiteY28" fmla="*/ 1894 h 10045"/>
              <a:gd name="connsiteX29" fmla="*/ 2312 w 10020"/>
              <a:gd name="connsiteY29" fmla="*/ 2447 h 10045"/>
              <a:gd name="connsiteX30" fmla="*/ 2398 w 10020"/>
              <a:gd name="connsiteY30" fmla="*/ 2978 h 10045"/>
              <a:gd name="connsiteX31" fmla="*/ 2512 w 10020"/>
              <a:gd name="connsiteY31" fmla="*/ 3494 h 10045"/>
              <a:gd name="connsiteX32" fmla="*/ 2599 w 10020"/>
              <a:gd name="connsiteY32" fmla="*/ 3791 h 10045"/>
              <a:gd name="connsiteX33" fmla="*/ 2668 w 10020"/>
              <a:gd name="connsiteY33" fmla="*/ 3942 h 10045"/>
              <a:gd name="connsiteX34" fmla="*/ 2772 w 10020"/>
              <a:gd name="connsiteY34" fmla="*/ 4080 h 10045"/>
              <a:gd name="connsiteX35" fmla="*/ 2836 w 10020"/>
              <a:gd name="connsiteY35" fmla="*/ 4045 h 10045"/>
              <a:gd name="connsiteX36" fmla="*/ 2900 w 10020"/>
              <a:gd name="connsiteY36" fmla="*/ 4011 h 10045"/>
              <a:gd name="connsiteX37" fmla="*/ 2988 w 10020"/>
              <a:gd name="connsiteY37" fmla="*/ 3997 h 10045"/>
              <a:gd name="connsiteX38" fmla="*/ 3097 w 10020"/>
              <a:gd name="connsiteY38" fmla="*/ 4494 h 10045"/>
              <a:gd name="connsiteX39" fmla="*/ 3188 w 10020"/>
              <a:gd name="connsiteY39" fmla="*/ 4837 h 10045"/>
              <a:gd name="connsiteX40" fmla="*/ 3419 w 10020"/>
              <a:gd name="connsiteY40" fmla="*/ 4994 h 10045"/>
              <a:gd name="connsiteX41" fmla="*/ 3643 w 10020"/>
              <a:gd name="connsiteY41" fmla="*/ 5065 h 10045"/>
              <a:gd name="connsiteX42" fmla="*/ 4036 w 10020"/>
              <a:gd name="connsiteY42" fmla="*/ 4689 h 10045"/>
              <a:gd name="connsiteX43" fmla="*/ 5009 w 10020"/>
              <a:gd name="connsiteY43" fmla="*/ 5501 h 10045"/>
              <a:gd name="connsiteX44" fmla="*/ 6815 w 10020"/>
              <a:gd name="connsiteY44" fmla="*/ 5373 h 10045"/>
              <a:gd name="connsiteX45" fmla="*/ 7611 w 10020"/>
              <a:gd name="connsiteY45" fmla="*/ 6094 h 10045"/>
              <a:gd name="connsiteX46" fmla="*/ 8538 w 10020"/>
              <a:gd name="connsiteY46" fmla="*/ 7900 h 10045"/>
              <a:gd name="connsiteX47" fmla="*/ 9746 w 10020"/>
              <a:gd name="connsiteY47" fmla="*/ 8821 h 10045"/>
              <a:gd name="connsiteX48" fmla="*/ 10020 w 10020"/>
              <a:gd name="connsiteY48" fmla="*/ 10045 h 10045"/>
              <a:gd name="connsiteX0" fmla="*/ 0 w 10020"/>
              <a:gd name="connsiteY0" fmla="*/ 10000 h 10045"/>
              <a:gd name="connsiteX1" fmla="*/ 15 w 10020"/>
              <a:gd name="connsiteY1" fmla="*/ 8684 h 10045"/>
              <a:gd name="connsiteX2" fmla="*/ 78 w 10020"/>
              <a:gd name="connsiteY2" fmla="*/ 8649 h 10045"/>
              <a:gd name="connsiteX3" fmla="*/ 165 w 10020"/>
              <a:gd name="connsiteY3" fmla="*/ 8614 h 10045"/>
              <a:gd name="connsiteX4" fmla="*/ 250 w 10020"/>
              <a:gd name="connsiteY4" fmla="*/ 8581 h 10045"/>
              <a:gd name="connsiteX5" fmla="*/ 334 w 10020"/>
              <a:gd name="connsiteY5" fmla="*/ 8545 h 10045"/>
              <a:gd name="connsiteX6" fmla="*/ 502 w 10020"/>
              <a:gd name="connsiteY6" fmla="*/ 7732 h 10045"/>
              <a:gd name="connsiteX7" fmla="*/ 668 w 10020"/>
              <a:gd name="connsiteY7" fmla="*/ 6926 h 10045"/>
              <a:gd name="connsiteX8" fmla="*/ 731 w 10020"/>
              <a:gd name="connsiteY8" fmla="*/ 6526 h 10045"/>
              <a:gd name="connsiteX9" fmla="*/ 815 w 10020"/>
              <a:gd name="connsiteY9" fmla="*/ 6098 h 10045"/>
              <a:gd name="connsiteX10" fmla="*/ 878 w 10020"/>
              <a:gd name="connsiteY10" fmla="*/ 5700 h 10045"/>
              <a:gd name="connsiteX11" fmla="*/ 960 w 10020"/>
              <a:gd name="connsiteY11" fmla="*/ 5114 h 10045"/>
              <a:gd name="connsiteX12" fmla="*/ 1040 w 10020"/>
              <a:gd name="connsiteY12" fmla="*/ 4321 h 10045"/>
              <a:gd name="connsiteX13" fmla="*/ 1143 w 10020"/>
              <a:gd name="connsiteY13" fmla="*/ 3735 h 10045"/>
              <a:gd name="connsiteX14" fmla="*/ 1201 w 10020"/>
              <a:gd name="connsiteY14" fmla="*/ 3136 h 10045"/>
              <a:gd name="connsiteX15" fmla="*/ 1286 w 10020"/>
              <a:gd name="connsiteY15" fmla="*/ 2723 h 10045"/>
              <a:gd name="connsiteX16" fmla="*/ 1348 w 10020"/>
              <a:gd name="connsiteY16" fmla="*/ 2150 h 10045"/>
              <a:gd name="connsiteX17" fmla="*/ 1431 w 10020"/>
              <a:gd name="connsiteY17" fmla="*/ 1703 h 10045"/>
              <a:gd name="connsiteX18" fmla="*/ 1517 w 10020"/>
              <a:gd name="connsiteY18" fmla="*/ 1323 h 10045"/>
              <a:gd name="connsiteX19" fmla="*/ 1596 w 10020"/>
              <a:gd name="connsiteY19" fmla="*/ 896 h 10045"/>
              <a:gd name="connsiteX20" fmla="*/ 1705 w 10020"/>
              <a:gd name="connsiteY20" fmla="*/ 876 h 10045"/>
              <a:gd name="connsiteX21" fmla="*/ 1788 w 10020"/>
              <a:gd name="connsiteY21" fmla="*/ 448 h 10045"/>
              <a:gd name="connsiteX22" fmla="*/ 1870 w 10020"/>
              <a:gd name="connsiteY22" fmla="*/ 47 h 10045"/>
              <a:gd name="connsiteX23" fmla="*/ 1954 w 10020"/>
              <a:gd name="connsiteY23" fmla="*/ 0 h 10045"/>
              <a:gd name="connsiteX24" fmla="*/ 2045 w 10020"/>
              <a:gd name="connsiteY24" fmla="*/ 324 h 10045"/>
              <a:gd name="connsiteX25" fmla="*/ 2114 w 10020"/>
              <a:gd name="connsiteY25" fmla="*/ 669 h 10045"/>
              <a:gd name="connsiteX26" fmla="*/ 2178 w 10020"/>
              <a:gd name="connsiteY26" fmla="*/ 1219 h 10045"/>
              <a:gd name="connsiteX27" fmla="*/ 2246 w 10020"/>
              <a:gd name="connsiteY27" fmla="*/ 1894 h 10045"/>
              <a:gd name="connsiteX28" fmla="*/ 2312 w 10020"/>
              <a:gd name="connsiteY28" fmla="*/ 2447 h 10045"/>
              <a:gd name="connsiteX29" fmla="*/ 2398 w 10020"/>
              <a:gd name="connsiteY29" fmla="*/ 2978 h 10045"/>
              <a:gd name="connsiteX30" fmla="*/ 2512 w 10020"/>
              <a:gd name="connsiteY30" fmla="*/ 3494 h 10045"/>
              <a:gd name="connsiteX31" fmla="*/ 2599 w 10020"/>
              <a:gd name="connsiteY31" fmla="*/ 3791 h 10045"/>
              <a:gd name="connsiteX32" fmla="*/ 2668 w 10020"/>
              <a:gd name="connsiteY32" fmla="*/ 3942 h 10045"/>
              <a:gd name="connsiteX33" fmla="*/ 2772 w 10020"/>
              <a:gd name="connsiteY33" fmla="*/ 4080 h 10045"/>
              <a:gd name="connsiteX34" fmla="*/ 2836 w 10020"/>
              <a:gd name="connsiteY34" fmla="*/ 4045 h 10045"/>
              <a:gd name="connsiteX35" fmla="*/ 2900 w 10020"/>
              <a:gd name="connsiteY35" fmla="*/ 4011 h 10045"/>
              <a:gd name="connsiteX36" fmla="*/ 2988 w 10020"/>
              <a:gd name="connsiteY36" fmla="*/ 3997 h 10045"/>
              <a:gd name="connsiteX37" fmla="*/ 3097 w 10020"/>
              <a:gd name="connsiteY37" fmla="*/ 4494 h 10045"/>
              <a:gd name="connsiteX38" fmla="*/ 3188 w 10020"/>
              <a:gd name="connsiteY38" fmla="*/ 4837 h 10045"/>
              <a:gd name="connsiteX39" fmla="*/ 3419 w 10020"/>
              <a:gd name="connsiteY39" fmla="*/ 4994 h 10045"/>
              <a:gd name="connsiteX40" fmla="*/ 3643 w 10020"/>
              <a:gd name="connsiteY40" fmla="*/ 5065 h 10045"/>
              <a:gd name="connsiteX41" fmla="*/ 4036 w 10020"/>
              <a:gd name="connsiteY41" fmla="*/ 4689 h 10045"/>
              <a:gd name="connsiteX42" fmla="*/ 5009 w 10020"/>
              <a:gd name="connsiteY42" fmla="*/ 5501 h 10045"/>
              <a:gd name="connsiteX43" fmla="*/ 6815 w 10020"/>
              <a:gd name="connsiteY43" fmla="*/ 5373 h 10045"/>
              <a:gd name="connsiteX44" fmla="*/ 7611 w 10020"/>
              <a:gd name="connsiteY44" fmla="*/ 6094 h 10045"/>
              <a:gd name="connsiteX45" fmla="*/ 8538 w 10020"/>
              <a:gd name="connsiteY45" fmla="*/ 7900 h 10045"/>
              <a:gd name="connsiteX46" fmla="*/ 9746 w 10020"/>
              <a:gd name="connsiteY46" fmla="*/ 8821 h 10045"/>
              <a:gd name="connsiteX47" fmla="*/ 10020 w 10020"/>
              <a:gd name="connsiteY47" fmla="*/ 10045 h 10045"/>
              <a:gd name="connsiteX0" fmla="*/ 0 w 10020"/>
              <a:gd name="connsiteY0" fmla="*/ 10000 h 10045"/>
              <a:gd name="connsiteX1" fmla="*/ 15 w 10020"/>
              <a:gd name="connsiteY1" fmla="*/ 8684 h 10045"/>
              <a:gd name="connsiteX2" fmla="*/ 78 w 10020"/>
              <a:gd name="connsiteY2" fmla="*/ 8649 h 10045"/>
              <a:gd name="connsiteX3" fmla="*/ 165 w 10020"/>
              <a:gd name="connsiteY3" fmla="*/ 8614 h 10045"/>
              <a:gd name="connsiteX4" fmla="*/ 250 w 10020"/>
              <a:gd name="connsiteY4" fmla="*/ 8581 h 10045"/>
              <a:gd name="connsiteX5" fmla="*/ 334 w 10020"/>
              <a:gd name="connsiteY5" fmla="*/ 8545 h 10045"/>
              <a:gd name="connsiteX6" fmla="*/ 502 w 10020"/>
              <a:gd name="connsiteY6" fmla="*/ 7732 h 10045"/>
              <a:gd name="connsiteX7" fmla="*/ 668 w 10020"/>
              <a:gd name="connsiteY7" fmla="*/ 6926 h 10045"/>
              <a:gd name="connsiteX8" fmla="*/ 815 w 10020"/>
              <a:gd name="connsiteY8" fmla="*/ 6098 h 10045"/>
              <a:gd name="connsiteX9" fmla="*/ 878 w 10020"/>
              <a:gd name="connsiteY9" fmla="*/ 5700 h 10045"/>
              <a:gd name="connsiteX10" fmla="*/ 960 w 10020"/>
              <a:gd name="connsiteY10" fmla="*/ 5114 h 10045"/>
              <a:gd name="connsiteX11" fmla="*/ 1040 w 10020"/>
              <a:gd name="connsiteY11" fmla="*/ 4321 h 10045"/>
              <a:gd name="connsiteX12" fmla="*/ 1143 w 10020"/>
              <a:gd name="connsiteY12" fmla="*/ 3735 h 10045"/>
              <a:gd name="connsiteX13" fmla="*/ 1201 w 10020"/>
              <a:gd name="connsiteY13" fmla="*/ 3136 h 10045"/>
              <a:gd name="connsiteX14" fmla="*/ 1286 w 10020"/>
              <a:gd name="connsiteY14" fmla="*/ 2723 h 10045"/>
              <a:gd name="connsiteX15" fmla="*/ 1348 w 10020"/>
              <a:gd name="connsiteY15" fmla="*/ 2150 h 10045"/>
              <a:gd name="connsiteX16" fmla="*/ 1431 w 10020"/>
              <a:gd name="connsiteY16" fmla="*/ 1703 h 10045"/>
              <a:gd name="connsiteX17" fmla="*/ 1517 w 10020"/>
              <a:gd name="connsiteY17" fmla="*/ 1323 h 10045"/>
              <a:gd name="connsiteX18" fmla="*/ 1596 w 10020"/>
              <a:gd name="connsiteY18" fmla="*/ 896 h 10045"/>
              <a:gd name="connsiteX19" fmla="*/ 1705 w 10020"/>
              <a:gd name="connsiteY19" fmla="*/ 876 h 10045"/>
              <a:gd name="connsiteX20" fmla="*/ 1788 w 10020"/>
              <a:gd name="connsiteY20" fmla="*/ 448 h 10045"/>
              <a:gd name="connsiteX21" fmla="*/ 1870 w 10020"/>
              <a:gd name="connsiteY21" fmla="*/ 47 h 10045"/>
              <a:gd name="connsiteX22" fmla="*/ 1954 w 10020"/>
              <a:gd name="connsiteY22" fmla="*/ 0 h 10045"/>
              <a:gd name="connsiteX23" fmla="*/ 2045 w 10020"/>
              <a:gd name="connsiteY23" fmla="*/ 324 h 10045"/>
              <a:gd name="connsiteX24" fmla="*/ 2114 w 10020"/>
              <a:gd name="connsiteY24" fmla="*/ 669 h 10045"/>
              <a:gd name="connsiteX25" fmla="*/ 2178 w 10020"/>
              <a:gd name="connsiteY25" fmla="*/ 1219 h 10045"/>
              <a:gd name="connsiteX26" fmla="*/ 2246 w 10020"/>
              <a:gd name="connsiteY26" fmla="*/ 1894 h 10045"/>
              <a:gd name="connsiteX27" fmla="*/ 2312 w 10020"/>
              <a:gd name="connsiteY27" fmla="*/ 2447 h 10045"/>
              <a:gd name="connsiteX28" fmla="*/ 2398 w 10020"/>
              <a:gd name="connsiteY28" fmla="*/ 2978 h 10045"/>
              <a:gd name="connsiteX29" fmla="*/ 2512 w 10020"/>
              <a:gd name="connsiteY29" fmla="*/ 3494 h 10045"/>
              <a:gd name="connsiteX30" fmla="*/ 2599 w 10020"/>
              <a:gd name="connsiteY30" fmla="*/ 3791 h 10045"/>
              <a:gd name="connsiteX31" fmla="*/ 2668 w 10020"/>
              <a:gd name="connsiteY31" fmla="*/ 3942 h 10045"/>
              <a:gd name="connsiteX32" fmla="*/ 2772 w 10020"/>
              <a:gd name="connsiteY32" fmla="*/ 4080 h 10045"/>
              <a:gd name="connsiteX33" fmla="*/ 2836 w 10020"/>
              <a:gd name="connsiteY33" fmla="*/ 4045 h 10045"/>
              <a:gd name="connsiteX34" fmla="*/ 2900 w 10020"/>
              <a:gd name="connsiteY34" fmla="*/ 4011 h 10045"/>
              <a:gd name="connsiteX35" fmla="*/ 2988 w 10020"/>
              <a:gd name="connsiteY35" fmla="*/ 3997 h 10045"/>
              <a:gd name="connsiteX36" fmla="*/ 3097 w 10020"/>
              <a:gd name="connsiteY36" fmla="*/ 4494 h 10045"/>
              <a:gd name="connsiteX37" fmla="*/ 3188 w 10020"/>
              <a:gd name="connsiteY37" fmla="*/ 4837 h 10045"/>
              <a:gd name="connsiteX38" fmla="*/ 3419 w 10020"/>
              <a:gd name="connsiteY38" fmla="*/ 4994 h 10045"/>
              <a:gd name="connsiteX39" fmla="*/ 3643 w 10020"/>
              <a:gd name="connsiteY39" fmla="*/ 5065 h 10045"/>
              <a:gd name="connsiteX40" fmla="*/ 4036 w 10020"/>
              <a:gd name="connsiteY40" fmla="*/ 4689 h 10045"/>
              <a:gd name="connsiteX41" fmla="*/ 5009 w 10020"/>
              <a:gd name="connsiteY41" fmla="*/ 5501 h 10045"/>
              <a:gd name="connsiteX42" fmla="*/ 6815 w 10020"/>
              <a:gd name="connsiteY42" fmla="*/ 5373 h 10045"/>
              <a:gd name="connsiteX43" fmla="*/ 7611 w 10020"/>
              <a:gd name="connsiteY43" fmla="*/ 6094 h 10045"/>
              <a:gd name="connsiteX44" fmla="*/ 8538 w 10020"/>
              <a:gd name="connsiteY44" fmla="*/ 7900 h 10045"/>
              <a:gd name="connsiteX45" fmla="*/ 9746 w 10020"/>
              <a:gd name="connsiteY45" fmla="*/ 8821 h 10045"/>
              <a:gd name="connsiteX46" fmla="*/ 10020 w 10020"/>
              <a:gd name="connsiteY46" fmla="*/ 10045 h 10045"/>
              <a:gd name="connsiteX0" fmla="*/ 0 w 10020"/>
              <a:gd name="connsiteY0" fmla="*/ 10000 h 10045"/>
              <a:gd name="connsiteX1" fmla="*/ 15 w 10020"/>
              <a:gd name="connsiteY1" fmla="*/ 8684 h 10045"/>
              <a:gd name="connsiteX2" fmla="*/ 78 w 10020"/>
              <a:gd name="connsiteY2" fmla="*/ 8649 h 10045"/>
              <a:gd name="connsiteX3" fmla="*/ 165 w 10020"/>
              <a:gd name="connsiteY3" fmla="*/ 8614 h 10045"/>
              <a:gd name="connsiteX4" fmla="*/ 250 w 10020"/>
              <a:gd name="connsiteY4" fmla="*/ 8581 h 10045"/>
              <a:gd name="connsiteX5" fmla="*/ 334 w 10020"/>
              <a:gd name="connsiteY5" fmla="*/ 8545 h 10045"/>
              <a:gd name="connsiteX6" fmla="*/ 502 w 10020"/>
              <a:gd name="connsiteY6" fmla="*/ 7732 h 10045"/>
              <a:gd name="connsiteX7" fmla="*/ 815 w 10020"/>
              <a:gd name="connsiteY7" fmla="*/ 6098 h 10045"/>
              <a:gd name="connsiteX8" fmla="*/ 878 w 10020"/>
              <a:gd name="connsiteY8" fmla="*/ 5700 h 10045"/>
              <a:gd name="connsiteX9" fmla="*/ 960 w 10020"/>
              <a:gd name="connsiteY9" fmla="*/ 5114 h 10045"/>
              <a:gd name="connsiteX10" fmla="*/ 1040 w 10020"/>
              <a:gd name="connsiteY10" fmla="*/ 4321 h 10045"/>
              <a:gd name="connsiteX11" fmla="*/ 1143 w 10020"/>
              <a:gd name="connsiteY11" fmla="*/ 3735 h 10045"/>
              <a:gd name="connsiteX12" fmla="*/ 1201 w 10020"/>
              <a:gd name="connsiteY12" fmla="*/ 3136 h 10045"/>
              <a:gd name="connsiteX13" fmla="*/ 1286 w 10020"/>
              <a:gd name="connsiteY13" fmla="*/ 2723 h 10045"/>
              <a:gd name="connsiteX14" fmla="*/ 1348 w 10020"/>
              <a:gd name="connsiteY14" fmla="*/ 2150 h 10045"/>
              <a:gd name="connsiteX15" fmla="*/ 1431 w 10020"/>
              <a:gd name="connsiteY15" fmla="*/ 1703 h 10045"/>
              <a:gd name="connsiteX16" fmla="*/ 1517 w 10020"/>
              <a:gd name="connsiteY16" fmla="*/ 1323 h 10045"/>
              <a:gd name="connsiteX17" fmla="*/ 1596 w 10020"/>
              <a:gd name="connsiteY17" fmla="*/ 896 h 10045"/>
              <a:gd name="connsiteX18" fmla="*/ 1705 w 10020"/>
              <a:gd name="connsiteY18" fmla="*/ 876 h 10045"/>
              <a:gd name="connsiteX19" fmla="*/ 1788 w 10020"/>
              <a:gd name="connsiteY19" fmla="*/ 448 h 10045"/>
              <a:gd name="connsiteX20" fmla="*/ 1870 w 10020"/>
              <a:gd name="connsiteY20" fmla="*/ 47 h 10045"/>
              <a:gd name="connsiteX21" fmla="*/ 1954 w 10020"/>
              <a:gd name="connsiteY21" fmla="*/ 0 h 10045"/>
              <a:gd name="connsiteX22" fmla="*/ 2045 w 10020"/>
              <a:gd name="connsiteY22" fmla="*/ 324 h 10045"/>
              <a:gd name="connsiteX23" fmla="*/ 2114 w 10020"/>
              <a:gd name="connsiteY23" fmla="*/ 669 h 10045"/>
              <a:gd name="connsiteX24" fmla="*/ 2178 w 10020"/>
              <a:gd name="connsiteY24" fmla="*/ 1219 h 10045"/>
              <a:gd name="connsiteX25" fmla="*/ 2246 w 10020"/>
              <a:gd name="connsiteY25" fmla="*/ 1894 h 10045"/>
              <a:gd name="connsiteX26" fmla="*/ 2312 w 10020"/>
              <a:gd name="connsiteY26" fmla="*/ 2447 h 10045"/>
              <a:gd name="connsiteX27" fmla="*/ 2398 w 10020"/>
              <a:gd name="connsiteY27" fmla="*/ 2978 h 10045"/>
              <a:gd name="connsiteX28" fmla="*/ 2512 w 10020"/>
              <a:gd name="connsiteY28" fmla="*/ 3494 h 10045"/>
              <a:gd name="connsiteX29" fmla="*/ 2599 w 10020"/>
              <a:gd name="connsiteY29" fmla="*/ 3791 h 10045"/>
              <a:gd name="connsiteX30" fmla="*/ 2668 w 10020"/>
              <a:gd name="connsiteY30" fmla="*/ 3942 h 10045"/>
              <a:gd name="connsiteX31" fmla="*/ 2772 w 10020"/>
              <a:gd name="connsiteY31" fmla="*/ 4080 h 10045"/>
              <a:gd name="connsiteX32" fmla="*/ 2836 w 10020"/>
              <a:gd name="connsiteY32" fmla="*/ 4045 h 10045"/>
              <a:gd name="connsiteX33" fmla="*/ 2900 w 10020"/>
              <a:gd name="connsiteY33" fmla="*/ 4011 h 10045"/>
              <a:gd name="connsiteX34" fmla="*/ 2988 w 10020"/>
              <a:gd name="connsiteY34" fmla="*/ 3997 h 10045"/>
              <a:gd name="connsiteX35" fmla="*/ 3097 w 10020"/>
              <a:gd name="connsiteY35" fmla="*/ 4494 h 10045"/>
              <a:gd name="connsiteX36" fmla="*/ 3188 w 10020"/>
              <a:gd name="connsiteY36" fmla="*/ 4837 h 10045"/>
              <a:gd name="connsiteX37" fmla="*/ 3419 w 10020"/>
              <a:gd name="connsiteY37" fmla="*/ 4994 h 10045"/>
              <a:gd name="connsiteX38" fmla="*/ 3643 w 10020"/>
              <a:gd name="connsiteY38" fmla="*/ 5065 h 10045"/>
              <a:gd name="connsiteX39" fmla="*/ 4036 w 10020"/>
              <a:gd name="connsiteY39" fmla="*/ 4689 h 10045"/>
              <a:gd name="connsiteX40" fmla="*/ 5009 w 10020"/>
              <a:gd name="connsiteY40" fmla="*/ 5501 h 10045"/>
              <a:gd name="connsiteX41" fmla="*/ 6815 w 10020"/>
              <a:gd name="connsiteY41" fmla="*/ 5373 h 10045"/>
              <a:gd name="connsiteX42" fmla="*/ 7611 w 10020"/>
              <a:gd name="connsiteY42" fmla="*/ 6094 h 10045"/>
              <a:gd name="connsiteX43" fmla="*/ 8538 w 10020"/>
              <a:gd name="connsiteY43" fmla="*/ 7900 h 10045"/>
              <a:gd name="connsiteX44" fmla="*/ 9746 w 10020"/>
              <a:gd name="connsiteY44" fmla="*/ 8821 h 10045"/>
              <a:gd name="connsiteX45" fmla="*/ 10020 w 10020"/>
              <a:gd name="connsiteY45" fmla="*/ 10045 h 10045"/>
              <a:gd name="connsiteX0" fmla="*/ 0 w 10020"/>
              <a:gd name="connsiteY0" fmla="*/ 10000 h 10045"/>
              <a:gd name="connsiteX1" fmla="*/ 15 w 10020"/>
              <a:gd name="connsiteY1" fmla="*/ 8684 h 10045"/>
              <a:gd name="connsiteX2" fmla="*/ 78 w 10020"/>
              <a:gd name="connsiteY2" fmla="*/ 8649 h 10045"/>
              <a:gd name="connsiteX3" fmla="*/ 165 w 10020"/>
              <a:gd name="connsiteY3" fmla="*/ 8614 h 10045"/>
              <a:gd name="connsiteX4" fmla="*/ 250 w 10020"/>
              <a:gd name="connsiteY4" fmla="*/ 8581 h 10045"/>
              <a:gd name="connsiteX5" fmla="*/ 334 w 10020"/>
              <a:gd name="connsiteY5" fmla="*/ 8545 h 10045"/>
              <a:gd name="connsiteX6" fmla="*/ 502 w 10020"/>
              <a:gd name="connsiteY6" fmla="*/ 7732 h 10045"/>
              <a:gd name="connsiteX7" fmla="*/ 878 w 10020"/>
              <a:gd name="connsiteY7" fmla="*/ 5700 h 10045"/>
              <a:gd name="connsiteX8" fmla="*/ 960 w 10020"/>
              <a:gd name="connsiteY8" fmla="*/ 5114 h 10045"/>
              <a:gd name="connsiteX9" fmla="*/ 1040 w 10020"/>
              <a:gd name="connsiteY9" fmla="*/ 4321 h 10045"/>
              <a:gd name="connsiteX10" fmla="*/ 1143 w 10020"/>
              <a:gd name="connsiteY10" fmla="*/ 3735 h 10045"/>
              <a:gd name="connsiteX11" fmla="*/ 1201 w 10020"/>
              <a:gd name="connsiteY11" fmla="*/ 3136 h 10045"/>
              <a:gd name="connsiteX12" fmla="*/ 1286 w 10020"/>
              <a:gd name="connsiteY12" fmla="*/ 2723 h 10045"/>
              <a:gd name="connsiteX13" fmla="*/ 1348 w 10020"/>
              <a:gd name="connsiteY13" fmla="*/ 2150 h 10045"/>
              <a:gd name="connsiteX14" fmla="*/ 1431 w 10020"/>
              <a:gd name="connsiteY14" fmla="*/ 1703 h 10045"/>
              <a:gd name="connsiteX15" fmla="*/ 1517 w 10020"/>
              <a:gd name="connsiteY15" fmla="*/ 1323 h 10045"/>
              <a:gd name="connsiteX16" fmla="*/ 1596 w 10020"/>
              <a:gd name="connsiteY16" fmla="*/ 896 h 10045"/>
              <a:gd name="connsiteX17" fmla="*/ 1705 w 10020"/>
              <a:gd name="connsiteY17" fmla="*/ 876 h 10045"/>
              <a:gd name="connsiteX18" fmla="*/ 1788 w 10020"/>
              <a:gd name="connsiteY18" fmla="*/ 448 h 10045"/>
              <a:gd name="connsiteX19" fmla="*/ 1870 w 10020"/>
              <a:gd name="connsiteY19" fmla="*/ 47 h 10045"/>
              <a:gd name="connsiteX20" fmla="*/ 1954 w 10020"/>
              <a:gd name="connsiteY20" fmla="*/ 0 h 10045"/>
              <a:gd name="connsiteX21" fmla="*/ 2045 w 10020"/>
              <a:gd name="connsiteY21" fmla="*/ 324 h 10045"/>
              <a:gd name="connsiteX22" fmla="*/ 2114 w 10020"/>
              <a:gd name="connsiteY22" fmla="*/ 669 h 10045"/>
              <a:gd name="connsiteX23" fmla="*/ 2178 w 10020"/>
              <a:gd name="connsiteY23" fmla="*/ 1219 h 10045"/>
              <a:gd name="connsiteX24" fmla="*/ 2246 w 10020"/>
              <a:gd name="connsiteY24" fmla="*/ 1894 h 10045"/>
              <a:gd name="connsiteX25" fmla="*/ 2312 w 10020"/>
              <a:gd name="connsiteY25" fmla="*/ 2447 h 10045"/>
              <a:gd name="connsiteX26" fmla="*/ 2398 w 10020"/>
              <a:gd name="connsiteY26" fmla="*/ 2978 h 10045"/>
              <a:gd name="connsiteX27" fmla="*/ 2512 w 10020"/>
              <a:gd name="connsiteY27" fmla="*/ 3494 h 10045"/>
              <a:gd name="connsiteX28" fmla="*/ 2599 w 10020"/>
              <a:gd name="connsiteY28" fmla="*/ 3791 h 10045"/>
              <a:gd name="connsiteX29" fmla="*/ 2668 w 10020"/>
              <a:gd name="connsiteY29" fmla="*/ 3942 h 10045"/>
              <a:gd name="connsiteX30" fmla="*/ 2772 w 10020"/>
              <a:gd name="connsiteY30" fmla="*/ 4080 h 10045"/>
              <a:gd name="connsiteX31" fmla="*/ 2836 w 10020"/>
              <a:gd name="connsiteY31" fmla="*/ 4045 h 10045"/>
              <a:gd name="connsiteX32" fmla="*/ 2900 w 10020"/>
              <a:gd name="connsiteY32" fmla="*/ 4011 h 10045"/>
              <a:gd name="connsiteX33" fmla="*/ 2988 w 10020"/>
              <a:gd name="connsiteY33" fmla="*/ 3997 h 10045"/>
              <a:gd name="connsiteX34" fmla="*/ 3097 w 10020"/>
              <a:gd name="connsiteY34" fmla="*/ 4494 h 10045"/>
              <a:gd name="connsiteX35" fmla="*/ 3188 w 10020"/>
              <a:gd name="connsiteY35" fmla="*/ 4837 h 10045"/>
              <a:gd name="connsiteX36" fmla="*/ 3419 w 10020"/>
              <a:gd name="connsiteY36" fmla="*/ 4994 h 10045"/>
              <a:gd name="connsiteX37" fmla="*/ 3643 w 10020"/>
              <a:gd name="connsiteY37" fmla="*/ 5065 h 10045"/>
              <a:gd name="connsiteX38" fmla="*/ 4036 w 10020"/>
              <a:gd name="connsiteY38" fmla="*/ 4689 h 10045"/>
              <a:gd name="connsiteX39" fmla="*/ 5009 w 10020"/>
              <a:gd name="connsiteY39" fmla="*/ 5501 h 10045"/>
              <a:gd name="connsiteX40" fmla="*/ 6815 w 10020"/>
              <a:gd name="connsiteY40" fmla="*/ 5373 h 10045"/>
              <a:gd name="connsiteX41" fmla="*/ 7611 w 10020"/>
              <a:gd name="connsiteY41" fmla="*/ 6094 h 10045"/>
              <a:gd name="connsiteX42" fmla="*/ 8538 w 10020"/>
              <a:gd name="connsiteY42" fmla="*/ 7900 h 10045"/>
              <a:gd name="connsiteX43" fmla="*/ 9746 w 10020"/>
              <a:gd name="connsiteY43" fmla="*/ 8821 h 10045"/>
              <a:gd name="connsiteX44" fmla="*/ 10020 w 10020"/>
              <a:gd name="connsiteY44" fmla="*/ 10045 h 10045"/>
              <a:gd name="connsiteX0" fmla="*/ 0 w 10020"/>
              <a:gd name="connsiteY0" fmla="*/ 10000 h 10045"/>
              <a:gd name="connsiteX1" fmla="*/ 15 w 10020"/>
              <a:gd name="connsiteY1" fmla="*/ 8684 h 10045"/>
              <a:gd name="connsiteX2" fmla="*/ 78 w 10020"/>
              <a:gd name="connsiteY2" fmla="*/ 8649 h 10045"/>
              <a:gd name="connsiteX3" fmla="*/ 165 w 10020"/>
              <a:gd name="connsiteY3" fmla="*/ 8614 h 10045"/>
              <a:gd name="connsiteX4" fmla="*/ 250 w 10020"/>
              <a:gd name="connsiteY4" fmla="*/ 8581 h 10045"/>
              <a:gd name="connsiteX5" fmla="*/ 334 w 10020"/>
              <a:gd name="connsiteY5" fmla="*/ 8545 h 10045"/>
              <a:gd name="connsiteX6" fmla="*/ 502 w 10020"/>
              <a:gd name="connsiteY6" fmla="*/ 7732 h 10045"/>
              <a:gd name="connsiteX7" fmla="*/ 960 w 10020"/>
              <a:gd name="connsiteY7" fmla="*/ 5114 h 10045"/>
              <a:gd name="connsiteX8" fmla="*/ 1040 w 10020"/>
              <a:gd name="connsiteY8" fmla="*/ 4321 h 10045"/>
              <a:gd name="connsiteX9" fmla="*/ 1143 w 10020"/>
              <a:gd name="connsiteY9" fmla="*/ 3735 h 10045"/>
              <a:gd name="connsiteX10" fmla="*/ 1201 w 10020"/>
              <a:gd name="connsiteY10" fmla="*/ 3136 h 10045"/>
              <a:gd name="connsiteX11" fmla="*/ 1286 w 10020"/>
              <a:gd name="connsiteY11" fmla="*/ 2723 h 10045"/>
              <a:gd name="connsiteX12" fmla="*/ 1348 w 10020"/>
              <a:gd name="connsiteY12" fmla="*/ 2150 h 10045"/>
              <a:gd name="connsiteX13" fmla="*/ 1431 w 10020"/>
              <a:gd name="connsiteY13" fmla="*/ 1703 h 10045"/>
              <a:gd name="connsiteX14" fmla="*/ 1517 w 10020"/>
              <a:gd name="connsiteY14" fmla="*/ 1323 h 10045"/>
              <a:gd name="connsiteX15" fmla="*/ 1596 w 10020"/>
              <a:gd name="connsiteY15" fmla="*/ 896 h 10045"/>
              <a:gd name="connsiteX16" fmla="*/ 1705 w 10020"/>
              <a:gd name="connsiteY16" fmla="*/ 876 h 10045"/>
              <a:gd name="connsiteX17" fmla="*/ 1788 w 10020"/>
              <a:gd name="connsiteY17" fmla="*/ 448 h 10045"/>
              <a:gd name="connsiteX18" fmla="*/ 1870 w 10020"/>
              <a:gd name="connsiteY18" fmla="*/ 47 h 10045"/>
              <a:gd name="connsiteX19" fmla="*/ 1954 w 10020"/>
              <a:gd name="connsiteY19" fmla="*/ 0 h 10045"/>
              <a:gd name="connsiteX20" fmla="*/ 2045 w 10020"/>
              <a:gd name="connsiteY20" fmla="*/ 324 h 10045"/>
              <a:gd name="connsiteX21" fmla="*/ 2114 w 10020"/>
              <a:gd name="connsiteY21" fmla="*/ 669 h 10045"/>
              <a:gd name="connsiteX22" fmla="*/ 2178 w 10020"/>
              <a:gd name="connsiteY22" fmla="*/ 1219 h 10045"/>
              <a:gd name="connsiteX23" fmla="*/ 2246 w 10020"/>
              <a:gd name="connsiteY23" fmla="*/ 1894 h 10045"/>
              <a:gd name="connsiteX24" fmla="*/ 2312 w 10020"/>
              <a:gd name="connsiteY24" fmla="*/ 2447 h 10045"/>
              <a:gd name="connsiteX25" fmla="*/ 2398 w 10020"/>
              <a:gd name="connsiteY25" fmla="*/ 2978 h 10045"/>
              <a:gd name="connsiteX26" fmla="*/ 2512 w 10020"/>
              <a:gd name="connsiteY26" fmla="*/ 3494 h 10045"/>
              <a:gd name="connsiteX27" fmla="*/ 2599 w 10020"/>
              <a:gd name="connsiteY27" fmla="*/ 3791 h 10045"/>
              <a:gd name="connsiteX28" fmla="*/ 2668 w 10020"/>
              <a:gd name="connsiteY28" fmla="*/ 3942 h 10045"/>
              <a:gd name="connsiteX29" fmla="*/ 2772 w 10020"/>
              <a:gd name="connsiteY29" fmla="*/ 4080 h 10045"/>
              <a:gd name="connsiteX30" fmla="*/ 2836 w 10020"/>
              <a:gd name="connsiteY30" fmla="*/ 4045 h 10045"/>
              <a:gd name="connsiteX31" fmla="*/ 2900 w 10020"/>
              <a:gd name="connsiteY31" fmla="*/ 4011 h 10045"/>
              <a:gd name="connsiteX32" fmla="*/ 2988 w 10020"/>
              <a:gd name="connsiteY32" fmla="*/ 3997 h 10045"/>
              <a:gd name="connsiteX33" fmla="*/ 3097 w 10020"/>
              <a:gd name="connsiteY33" fmla="*/ 4494 h 10045"/>
              <a:gd name="connsiteX34" fmla="*/ 3188 w 10020"/>
              <a:gd name="connsiteY34" fmla="*/ 4837 h 10045"/>
              <a:gd name="connsiteX35" fmla="*/ 3419 w 10020"/>
              <a:gd name="connsiteY35" fmla="*/ 4994 h 10045"/>
              <a:gd name="connsiteX36" fmla="*/ 3643 w 10020"/>
              <a:gd name="connsiteY36" fmla="*/ 5065 h 10045"/>
              <a:gd name="connsiteX37" fmla="*/ 4036 w 10020"/>
              <a:gd name="connsiteY37" fmla="*/ 4689 h 10045"/>
              <a:gd name="connsiteX38" fmla="*/ 5009 w 10020"/>
              <a:gd name="connsiteY38" fmla="*/ 5501 h 10045"/>
              <a:gd name="connsiteX39" fmla="*/ 6815 w 10020"/>
              <a:gd name="connsiteY39" fmla="*/ 5373 h 10045"/>
              <a:gd name="connsiteX40" fmla="*/ 7611 w 10020"/>
              <a:gd name="connsiteY40" fmla="*/ 6094 h 10045"/>
              <a:gd name="connsiteX41" fmla="*/ 8538 w 10020"/>
              <a:gd name="connsiteY41" fmla="*/ 7900 h 10045"/>
              <a:gd name="connsiteX42" fmla="*/ 9746 w 10020"/>
              <a:gd name="connsiteY42" fmla="*/ 8821 h 10045"/>
              <a:gd name="connsiteX43" fmla="*/ 10020 w 10020"/>
              <a:gd name="connsiteY43" fmla="*/ 10045 h 10045"/>
              <a:gd name="connsiteX0" fmla="*/ 0 w 10020"/>
              <a:gd name="connsiteY0" fmla="*/ 10000 h 10045"/>
              <a:gd name="connsiteX1" fmla="*/ 15 w 10020"/>
              <a:gd name="connsiteY1" fmla="*/ 8684 h 10045"/>
              <a:gd name="connsiteX2" fmla="*/ 78 w 10020"/>
              <a:gd name="connsiteY2" fmla="*/ 8649 h 10045"/>
              <a:gd name="connsiteX3" fmla="*/ 165 w 10020"/>
              <a:gd name="connsiteY3" fmla="*/ 8614 h 10045"/>
              <a:gd name="connsiteX4" fmla="*/ 250 w 10020"/>
              <a:gd name="connsiteY4" fmla="*/ 8581 h 10045"/>
              <a:gd name="connsiteX5" fmla="*/ 334 w 10020"/>
              <a:gd name="connsiteY5" fmla="*/ 8545 h 10045"/>
              <a:gd name="connsiteX6" fmla="*/ 502 w 10020"/>
              <a:gd name="connsiteY6" fmla="*/ 7732 h 10045"/>
              <a:gd name="connsiteX7" fmla="*/ 1040 w 10020"/>
              <a:gd name="connsiteY7" fmla="*/ 4321 h 10045"/>
              <a:gd name="connsiteX8" fmla="*/ 1143 w 10020"/>
              <a:gd name="connsiteY8" fmla="*/ 3735 h 10045"/>
              <a:gd name="connsiteX9" fmla="*/ 1201 w 10020"/>
              <a:gd name="connsiteY9" fmla="*/ 3136 h 10045"/>
              <a:gd name="connsiteX10" fmla="*/ 1286 w 10020"/>
              <a:gd name="connsiteY10" fmla="*/ 2723 h 10045"/>
              <a:gd name="connsiteX11" fmla="*/ 1348 w 10020"/>
              <a:gd name="connsiteY11" fmla="*/ 2150 h 10045"/>
              <a:gd name="connsiteX12" fmla="*/ 1431 w 10020"/>
              <a:gd name="connsiteY12" fmla="*/ 1703 h 10045"/>
              <a:gd name="connsiteX13" fmla="*/ 1517 w 10020"/>
              <a:gd name="connsiteY13" fmla="*/ 1323 h 10045"/>
              <a:gd name="connsiteX14" fmla="*/ 1596 w 10020"/>
              <a:gd name="connsiteY14" fmla="*/ 896 h 10045"/>
              <a:gd name="connsiteX15" fmla="*/ 1705 w 10020"/>
              <a:gd name="connsiteY15" fmla="*/ 876 h 10045"/>
              <a:gd name="connsiteX16" fmla="*/ 1788 w 10020"/>
              <a:gd name="connsiteY16" fmla="*/ 448 h 10045"/>
              <a:gd name="connsiteX17" fmla="*/ 1870 w 10020"/>
              <a:gd name="connsiteY17" fmla="*/ 47 h 10045"/>
              <a:gd name="connsiteX18" fmla="*/ 1954 w 10020"/>
              <a:gd name="connsiteY18" fmla="*/ 0 h 10045"/>
              <a:gd name="connsiteX19" fmla="*/ 2045 w 10020"/>
              <a:gd name="connsiteY19" fmla="*/ 324 h 10045"/>
              <a:gd name="connsiteX20" fmla="*/ 2114 w 10020"/>
              <a:gd name="connsiteY20" fmla="*/ 669 h 10045"/>
              <a:gd name="connsiteX21" fmla="*/ 2178 w 10020"/>
              <a:gd name="connsiteY21" fmla="*/ 1219 h 10045"/>
              <a:gd name="connsiteX22" fmla="*/ 2246 w 10020"/>
              <a:gd name="connsiteY22" fmla="*/ 1894 h 10045"/>
              <a:gd name="connsiteX23" fmla="*/ 2312 w 10020"/>
              <a:gd name="connsiteY23" fmla="*/ 2447 h 10045"/>
              <a:gd name="connsiteX24" fmla="*/ 2398 w 10020"/>
              <a:gd name="connsiteY24" fmla="*/ 2978 h 10045"/>
              <a:gd name="connsiteX25" fmla="*/ 2512 w 10020"/>
              <a:gd name="connsiteY25" fmla="*/ 3494 h 10045"/>
              <a:gd name="connsiteX26" fmla="*/ 2599 w 10020"/>
              <a:gd name="connsiteY26" fmla="*/ 3791 h 10045"/>
              <a:gd name="connsiteX27" fmla="*/ 2668 w 10020"/>
              <a:gd name="connsiteY27" fmla="*/ 3942 h 10045"/>
              <a:gd name="connsiteX28" fmla="*/ 2772 w 10020"/>
              <a:gd name="connsiteY28" fmla="*/ 4080 h 10045"/>
              <a:gd name="connsiteX29" fmla="*/ 2836 w 10020"/>
              <a:gd name="connsiteY29" fmla="*/ 4045 h 10045"/>
              <a:gd name="connsiteX30" fmla="*/ 2900 w 10020"/>
              <a:gd name="connsiteY30" fmla="*/ 4011 h 10045"/>
              <a:gd name="connsiteX31" fmla="*/ 2988 w 10020"/>
              <a:gd name="connsiteY31" fmla="*/ 3997 h 10045"/>
              <a:gd name="connsiteX32" fmla="*/ 3097 w 10020"/>
              <a:gd name="connsiteY32" fmla="*/ 4494 h 10045"/>
              <a:gd name="connsiteX33" fmla="*/ 3188 w 10020"/>
              <a:gd name="connsiteY33" fmla="*/ 4837 h 10045"/>
              <a:gd name="connsiteX34" fmla="*/ 3419 w 10020"/>
              <a:gd name="connsiteY34" fmla="*/ 4994 h 10045"/>
              <a:gd name="connsiteX35" fmla="*/ 3643 w 10020"/>
              <a:gd name="connsiteY35" fmla="*/ 5065 h 10045"/>
              <a:gd name="connsiteX36" fmla="*/ 4036 w 10020"/>
              <a:gd name="connsiteY36" fmla="*/ 4689 h 10045"/>
              <a:gd name="connsiteX37" fmla="*/ 5009 w 10020"/>
              <a:gd name="connsiteY37" fmla="*/ 5501 h 10045"/>
              <a:gd name="connsiteX38" fmla="*/ 6815 w 10020"/>
              <a:gd name="connsiteY38" fmla="*/ 5373 h 10045"/>
              <a:gd name="connsiteX39" fmla="*/ 7611 w 10020"/>
              <a:gd name="connsiteY39" fmla="*/ 6094 h 10045"/>
              <a:gd name="connsiteX40" fmla="*/ 8538 w 10020"/>
              <a:gd name="connsiteY40" fmla="*/ 7900 h 10045"/>
              <a:gd name="connsiteX41" fmla="*/ 9746 w 10020"/>
              <a:gd name="connsiteY41" fmla="*/ 8821 h 10045"/>
              <a:gd name="connsiteX42" fmla="*/ 10020 w 10020"/>
              <a:gd name="connsiteY42" fmla="*/ 10045 h 10045"/>
              <a:gd name="connsiteX0" fmla="*/ 0 w 10020"/>
              <a:gd name="connsiteY0" fmla="*/ 10000 h 10045"/>
              <a:gd name="connsiteX1" fmla="*/ 15 w 10020"/>
              <a:gd name="connsiteY1" fmla="*/ 8684 h 10045"/>
              <a:gd name="connsiteX2" fmla="*/ 78 w 10020"/>
              <a:gd name="connsiteY2" fmla="*/ 8649 h 10045"/>
              <a:gd name="connsiteX3" fmla="*/ 165 w 10020"/>
              <a:gd name="connsiteY3" fmla="*/ 8614 h 10045"/>
              <a:gd name="connsiteX4" fmla="*/ 250 w 10020"/>
              <a:gd name="connsiteY4" fmla="*/ 8581 h 10045"/>
              <a:gd name="connsiteX5" fmla="*/ 334 w 10020"/>
              <a:gd name="connsiteY5" fmla="*/ 8545 h 10045"/>
              <a:gd name="connsiteX6" fmla="*/ 502 w 10020"/>
              <a:gd name="connsiteY6" fmla="*/ 7732 h 10045"/>
              <a:gd name="connsiteX7" fmla="*/ 1143 w 10020"/>
              <a:gd name="connsiteY7" fmla="*/ 3735 h 10045"/>
              <a:gd name="connsiteX8" fmla="*/ 1201 w 10020"/>
              <a:gd name="connsiteY8" fmla="*/ 3136 h 10045"/>
              <a:gd name="connsiteX9" fmla="*/ 1286 w 10020"/>
              <a:gd name="connsiteY9" fmla="*/ 2723 h 10045"/>
              <a:gd name="connsiteX10" fmla="*/ 1348 w 10020"/>
              <a:gd name="connsiteY10" fmla="*/ 2150 h 10045"/>
              <a:gd name="connsiteX11" fmla="*/ 1431 w 10020"/>
              <a:gd name="connsiteY11" fmla="*/ 1703 h 10045"/>
              <a:gd name="connsiteX12" fmla="*/ 1517 w 10020"/>
              <a:gd name="connsiteY12" fmla="*/ 1323 h 10045"/>
              <a:gd name="connsiteX13" fmla="*/ 1596 w 10020"/>
              <a:gd name="connsiteY13" fmla="*/ 896 h 10045"/>
              <a:gd name="connsiteX14" fmla="*/ 1705 w 10020"/>
              <a:gd name="connsiteY14" fmla="*/ 876 h 10045"/>
              <a:gd name="connsiteX15" fmla="*/ 1788 w 10020"/>
              <a:gd name="connsiteY15" fmla="*/ 448 h 10045"/>
              <a:gd name="connsiteX16" fmla="*/ 1870 w 10020"/>
              <a:gd name="connsiteY16" fmla="*/ 47 h 10045"/>
              <a:gd name="connsiteX17" fmla="*/ 1954 w 10020"/>
              <a:gd name="connsiteY17" fmla="*/ 0 h 10045"/>
              <a:gd name="connsiteX18" fmla="*/ 2045 w 10020"/>
              <a:gd name="connsiteY18" fmla="*/ 324 h 10045"/>
              <a:gd name="connsiteX19" fmla="*/ 2114 w 10020"/>
              <a:gd name="connsiteY19" fmla="*/ 669 h 10045"/>
              <a:gd name="connsiteX20" fmla="*/ 2178 w 10020"/>
              <a:gd name="connsiteY20" fmla="*/ 1219 h 10045"/>
              <a:gd name="connsiteX21" fmla="*/ 2246 w 10020"/>
              <a:gd name="connsiteY21" fmla="*/ 1894 h 10045"/>
              <a:gd name="connsiteX22" fmla="*/ 2312 w 10020"/>
              <a:gd name="connsiteY22" fmla="*/ 2447 h 10045"/>
              <a:gd name="connsiteX23" fmla="*/ 2398 w 10020"/>
              <a:gd name="connsiteY23" fmla="*/ 2978 h 10045"/>
              <a:gd name="connsiteX24" fmla="*/ 2512 w 10020"/>
              <a:gd name="connsiteY24" fmla="*/ 3494 h 10045"/>
              <a:gd name="connsiteX25" fmla="*/ 2599 w 10020"/>
              <a:gd name="connsiteY25" fmla="*/ 3791 h 10045"/>
              <a:gd name="connsiteX26" fmla="*/ 2668 w 10020"/>
              <a:gd name="connsiteY26" fmla="*/ 3942 h 10045"/>
              <a:gd name="connsiteX27" fmla="*/ 2772 w 10020"/>
              <a:gd name="connsiteY27" fmla="*/ 4080 h 10045"/>
              <a:gd name="connsiteX28" fmla="*/ 2836 w 10020"/>
              <a:gd name="connsiteY28" fmla="*/ 4045 h 10045"/>
              <a:gd name="connsiteX29" fmla="*/ 2900 w 10020"/>
              <a:gd name="connsiteY29" fmla="*/ 4011 h 10045"/>
              <a:gd name="connsiteX30" fmla="*/ 2988 w 10020"/>
              <a:gd name="connsiteY30" fmla="*/ 3997 h 10045"/>
              <a:gd name="connsiteX31" fmla="*/ 3097 w 10020"/>
              <a:gd name="connsiteY31" fmla="*/ 4494 h 10045"/>
              <a:gd name="connsiteX32" fmla="*/ 3188 w 10020"/>
              <a:gd name="connsiteY32" fmla="*/ 4837 h 10045"/>
              <a:gd name="connsiteX33" fmla="*/ 3419 w 10020"/>
              <a:gd name="connsiteY33" fmla="*/ 4994 h 10045"/>
              <a:gd name="connsiteX34" fmla="*/ 3643 w 10020"/>
              <a:gd name="connsiteY34" fmla="*/ 5065 h 10045"/>
              <a:gd name="connsiteX35" fmla="*/ 4036 w 10020"/>
              <a:gd name="connsiteY35" fmla="*/ 4689 h 10045"/>
              <a:gd name="connsiteX36" fmla="*/ 5009 w 10020"/>
              <a:gd name="connsiteY36" fmla="*/ 5501 h 10045"/>
              <a:gd name="connsiteX37" fmla="*/ 6815 w 10020"/>
              <a:gd name="connsiteY37" fmla="*/ 5373 h 10045"/>
              <a:gd name="connsiteX38" fmla="*/ 7611 w 10020"/>
              <a:gd name="connsiteY38" fmla="*/ 6094 h 10045"/>
              <a:gd name="connsiteX39" fmla="*/ 8538 w 10020"/>
              <a:gd name="connsiteY39" fmla="*/ 7900 h 10045"/>
              <a:gd name="connsiteX40" fmla="*/ 9746 w 10020"/>
              <a:gd name="connsiteY40" fmla="*/ 8821 h 10045"/>
              <a:gd name="connsiteX41" fmla="*/ 10020 w 10020"/>
              <a:gd name="connsiteY41" fmla="*/ 10045 h 10045"/>
              <a:gd name="connsiteX0" fmla="*/ 0 w 10020"/>
              <a:gd name="connsiteY0" fmla="*/ 10000 h 10045"/>
              <a:gd name="connsiteX1" fmla="*/ 15 w 10020"/>
              <a:gd name="connsiteY1" fmla="*/ 8684 h 10045"/>
              <a:gd name="connsiteX2" fmla="*/ 78 w 10020"/>
              <a:gd name="connsiteY2" fmla="*/ 8649 h 10045"/>
              <a:gd name="connsiteX3" fmla="*/ 165 w 10020"/>
              <a:gd name="connsiteY3" fmla="*/ 8614 h 10045"/>
              <a:gd name="connsiteX4" fmla="*/ 250 w 10020"/>
              <a:gd name="connsiteY4" fmla="*/ 8581 h 10045"/>
              <a:gd name="connsiteX5" fmla="*/ 334 w 10020"/>
              <a:gd name="connsiteY5" fmla="*/ 8545 h 10045"/>
              <a:gd name="connsiteX6" fmla="*/ 502 w 10020"/>
              <a:gd name="connsiteY6" fmla="*/ 7732 h 10045"/>
              <a:gd name="connsiteX7" fmla="*/ 1201 w 10020"/>
              <a:gd name="connsiteY7" fmla="*/ 3136 h 10045"/>
              <a:gd name="connsiteX8" fmla="*/ 1286 w 10020"/>
              <a:gd name="connsiteY8" fmla="*/ 2723 h 10045"/>
              <a:gd name="connsiteX9" fmla="*/ 1348 w 10020"/>
              <a:gd name="connsiteY9" fmla="*/ 2150 h 10045"/>
              <a:gd name="connsiteX10" fmla="*/ 1431 w 10020"/>
              <a:gd name="connsiteY10" fmla="*/ 1703 h 10045"/>
              <a:gd name="connsiteX11" fmla="*/ 1517 w 10020"/>
              <a:gd name="connsiteY11" fmla="*/ 1323 h 10045"/>
              <a:gd name="connsiteX12" fmla="*/ 1596 w 10020"/>
              <a:gd name="connsiteY12" fmla="*/ 896 h 10045"/>
              <a:gd name="connsiteX13" fmla="*/ 1705 w 10020"/>
              <a:gd name="connsiteY13" fmla="*/ 876 h 10045"/>
              <a:gd name="connsiteX14" fmla="*/ 1788 w 10020"/>
              <a:gd name="connsiteY14" fmla="*/ 448 h 10045"/>
              <a:gd name="connsiteX15" fmla="*/ 1870 w 10020"/>
              <a:gd name="connsiteY15" fmla="*/ 47 h 10045"/>
              <a:gd name="connsiteX16" fmla="*/ 1954 w 10020"/>
              <a:gd name="connsiteY16" fmla="*/ 0 h 10045"/>
              <a:gd name="connsiteX17" fmla="*/ 2045 w 10020"/>
              <a:gd name="connsiteY17" fmla="*/ 324 h 10045"/>
              <a:gd name="connsiteX18" fmla="*/ 2114 w 10020"/>
              <a:gd name="connsiteY18" fmla="*/ 669 h 10045"/>
              <a:gd name="connsiteX19" fmla="*/ 2178 w 10020"/>
              <a:gd name="connsiteY19" fmla="*/ 1219 h 10045"/>
              <a:gd name="connsiteX20" fmla="*/ 2246 w 10020"/>
              <a:gd name="connsiteY20" fmla="*/ 1894 h 10045"/>
              <a:gd name="connsiteX21" fmla="*/ 2312 w 10020"/>
              <a:gd name="connsiteY21" fmla="*/ 2447 h 10045"/>
              <a:gd name="connsiteX22" fmla="*/ 2398 w 10020"/>
              <a:gd name="connsiteY22" fmla="*/ 2978 h 10045"/>
              <a:gd name="connsiteX23" fmla="*/ 2512 w 10020"/>
              <a:gd name="connsiteY23" fmla="*/ 3494 h 10045"/>
              <a:gd name="connsiteX24" fmla="*/ 2599 w 10020"/>
              <a:gd name="connsiteY24" fmla="*/ 3791 h 10045"/>
              <a:gd name="connsiteX25" fmla="*/ 2668 w 10020"/>
              <a:gd name="connsiteY25" fmla="*/ 3942 h 10045"/>
              <a:gd name="connsiteX26" fmla="*/ 2772 w 10020"/>
              <a:gd name="connsiteY26" fmla="*/ 4080 h 10045"/>
              <a:gd name="connsiteX27" fmla="*/ 2836 w 10020"/>
              <a:gd name="connsiteY27" fmla="*/ 4045 h 10045"/>
              <a:gd name="connsiteX28" fmla="*/ 2900 w 10020"/>
              <a:gd name="connsiteY28" fmla="*/ 4011 h 10045"/>
              <a:gd name="connsiteX29" fmla="*/ 2988 w 10020"/>
              <a:gd name="connsiteY29" fmla="*/ 3997 h 10045"/>
              <a:gd name="connsiteX30" fmla="*/ 3097 w 10020"/>
              <a:gd name="connsiteY30" fmla="*/ 4494 h 10045"/>
              <a:gd name="connsiteX31" fmla="*/ 3188 w 10020"/>
              <a:gd name="connsiteY31" fmla="*/ 4837 h 10045"/>
              <a:gd name="connsiteX32" fmla="*/ 3419 w 10020"/>
              <a:gd name="connsiteY32" fmla="*/ 4994 h 10045"/>
              <a:gd name="connsiteX33" fmla="*/ 3643 w 10020"/>
              <a:gd name="connsiteY33" fmla="*/ 5065 h 10045"/>
              <a:gd name="connsiteX34" fmla="*/ 4036 w 10020"/>
              <a:gd name="connsiteY34" fmla="*/ 4689 h 10045"/>
              <a:gd name="connsiteX35" fmla="*/ 5009 w 10020"/>
              <a:gd name="connsiteY35" fmla="*/ 5501 h 10045"/>
              <a:gd name="connsiteX36" fmla="*/ 6815 w 10020"/>
              <a:gd name="connsiteY36" fmla="*/ 5373 h 10045"/>
              <a:gd name="connsiteX37" fmla="*/ 7611 w 10020"/>
              <a:gd name="connsiteY37" fmla="*/ 6094 h 10045"/>
              <a:gd name="connsiteX38" fmla="*/ 8538 w 10020"/>
              <a:gd name="connsiteY38" fmla="*/ 7900 h 10045"/>
              <a:gd name="connsiteX39" fmla="*/ 9746 w 10020"/>
              <a:gd name="connsiteY39" fmla="*/ 8821 h 10045"/>
              <a:gd name="connsiteX40" fmla="*/ 10020 w 10020"/>
              <a:gd name="connsiteY40" fmla="*/ 10045 h 10045"/>
              <a:gd name="connsiteX0" fmla="*/ 0 w 10020"/>
              <a:gd name="connsiteY0" fmla="*/ 10000 h 10045"/>
              <a:gd name="connsiteX1" fmla="*/ 15 w 10020"/>
              <a:gd name="connsiteY1" fmla="*/ 8684 h 10045"/>
              <a:gd name="connsiteX2" fmla="*/ 78 w 10020"/>
              <a:gd name="connsiteY2" fmla="*/ 8649 h 10045"/>
              <a:gd name="connsiteX3" fmla="*/ 165 w 10020"/>
              <a:gd name="connsiteY3" fmla="*/ 8614 h 10045"/>
              <a:gd name="connsiteX4" fmla="*/ 250 w 10020"/>
              <a:gd name="connsiteY4" fmla="*/ 8581 h 10045"/>
              <a:gd name="connsiteX5" fmla="*/ 502 w 10020"/>
              <a:gd name="connsiteY5" fmla="*/ 7732 h 10045"/>
              <a:gd name="connsiteX6" fmla="*/ 1201 w 10020"/>
              <a:gd name="connsiteY6" fmla="*/ 3136 h 10045"/>
              <a:gd name="connsiteX7" fmla="*/ 1286 w 10020"/>
              <a:gd name="connsiteY7" fmla="*/ 2723 h 10045"/>
              <a:gd name="connsiteX8" fmla="*/ 1348 w 10020"/>
              <a:gd name="connsiteY8" fmla="*/ 2150 h 10045"/>
              <a:gd name="connsiteX9" fmla="*/ 1431 w 10020"/>
              <a:gd name="connsiteY9" fmla="*/ 1703 h 10045"/>
              <a:gd name="connsiteX10" fmla="*/ 1517 w 10020"/>
              <a:gd name="connsiteY10" fmla="*/ 1323 h 10045"/>
              <a:gd name="connsiteX11" fmla="*/ 1596 w 10020"/>
              <a:gd name="connsiteY11" fmla="*/ 896 h 10045"/>
              <a:gd name="connsiteX12" fmla="*/ 1705 w 10020"/>
              <a:gd name="connsiteY12" fmla="*/ 876 h 10045"/>
              <a:gd name="connsiteX13" fmla="*/ 1788 w 10020"/>
              <a:gd name="connsiteY13" fmla="*/ 448 h 10045"/>
              <a:gd name="connsiteX14" fmla="*/ 1870 w 10020"/>
              <a:gd name="connsiteY14" fmla="*/ 47 h 10045"/>
              <a:gd name="connsiteX15" fmla="*/ 1954 w 10020"/>
              <a:gd name="connsiteY15" fmla="*/ 0 h 10045"/>
              <a:gd name="connsiteX16" fmla="*/ 2045 w 10020"/>
              <a:gd name="connsiteY16" fmla="*/ 324 h 10045"/>
              <a:gd name="connsiteX17" fmla="*/ 2114 w 10020"/>
              <a:gd name="connsiteY17" fmla="*/ 669 h 10045"/>
              <a:gd name="connsiteX18" fmla="*/ 2178 w 10020"/>
              <a:gd name="connsiteY18" fmla="*/ 1219 h 10045"/>
              <a:gd name="connsiteX19" fmla="*/ 2246 w 10020"/>
              <a:gd name="connsiteY19" fmla="*/ 1894 h 10045"/>
              <a:gd name="connsiteX20" fmla="*/ 2312 w 10020"/>
              <a:gd name="connsiteY20" fmla="*/ 2447 h 10045"/>
              <a:gd name="connsiteX21" fmla="*/ 2398 w 10020"/>
              <a:gd name="connsiteY21" fmla="*/ 2978 h 10045"/>
              <a:gd name="connsiteX22" fmla="*/ 2512 w 10020"/>
              <a:gd name="connsiteY22" fmla="*/ 3494 h 10045"/>
              <a:gd name="connsiteX23" fmla="*/ 2599 w 10020"/>
              <a:gd name="connsiteY23" fmla="*/ 3791 h 10045"/>
              <a:gd name="connsiteX24" fmla="*/ 2668 w 10020"/>
              <a:gd name="connsiteY24" fmla="*/ 3942 h 10045"/>
              <a:gd name="connsiteX25" fmla="*/ 2772 w 10020"/>
              <a:gd name="connsiteY25" fmla="*/ 4080 h 10045"/>
              <a:gd name="connsiteX26" fmla="*/ 2836 w 10020"/>
              <a:gd name="connsiteY26" fmla="*/ 4045 h 10045"/>
              <a:gd name="connsiteX27" fmla="*/ 2900 w 10020"/>
              <a:gd name="connsiteY27" fmla="*/ 4011 h 10045"/>
              <a:gd name="connsiteX28" fmla="*/ 2988 w 10020"/>
              <a:gd name="connsiteY28" fmla="*/ 3997 h 10045"/>
              <a:gd name="connsiteX29" fmla="*/ 3097 w 10020"/>
              <a:gd name="connsiteY29" fmla="*/ 4494 h 10045"/>
              <a:gd name="connsiteX30" fmla="*/ 3188 w 10020"/>
              <a:gd name="connsiteY30" fmla="*/ 4837 h 10045"/>
              <a:gd name="connsiteX31" fmla="*/ 3419 w 10020"/>
              <a:gd name="connsiteY31" fmla="*/ 4994 h 10045"/>
              <a:gd name="connsiteX32" fmla="*/ 3643 w 10020"/>
              <a:gd name="connsiteY32" fmla="*/ 5065 h 10045"/>
              <a:gd name="connsiteX33" fmla="*/ 4036 w 10020"/>
              <a:gd name="connsiteY33" fmla="*/ 4689 h 10045"/>
              <a:gd name="connsiteX34" fmla="*/ 5009 w 10020"/>
              <a:gd name="connsiteY34" fmla="*/ 5501 h 10045"/>
              <a:gd name="connsiteX35" fmla="*/ 6815 w 10020"/>
              <a:gd name="connsiteY35" fmla="*/ 5373 h 10045"/>
              <a:gd name="connsiteX36" fmla="*/ 7611 w 10020"/>
              <a:gd name="connsiteY36" fmla="*/ 6094 h 10045"/>
              <a:gd name="connsiteX37" fmla="*/ 8538 w 10020"/>
              <a:gd name="connsiteY37" fmla="*/ 7900 h 10045"/>
              <a:gd name="connsiteX38" fmla="*/ 9746 w 10020"/>
              <a:gd name="connsiteY38" fmla="*/ 8821 h 10045"/>
              <a:gd name="connsiteX39" fmla="*/ 10020 w 10020"/>
              <a:gd name="connsiteY39" fmla="*/ 10045 h 10045"/>
              <a:gd name="connsiteX0" fmla="*/ 0 w 10020"/>
              <a:gd name="connsiteY0" fmla="*/ 10000 h 10045"/>
              <a:gd name="connsiteX1" fmla="*/ 15 w 10020"/>
              <a:gd name="connsiteY1" fmla="*/ 8684 h 10045"/>
              <a:gd name="connsiteX2" fmla="*/ 78 w 10020"/>
              <a:gd name="connsiteY2" fmla="*/ 8649 h 10045"/>
              <a:gd name="connsiteX3" fmla="*/ 165 w 10020"/>
              <a:gd name="connsiteY3" fmla="*/ 8614 h 10045"/>
              <a:gd name="connsiteX4" fmla="*/ 502 w 10020"/>
              <a:gd name="connsiteY4" fmla="*/ 7732 h 10045"/>
              <a:gd name="connsiteX5" fmla="*/ 1201 w 10020"/>
              <a:gd name="connsiteY5" fmla="*/ 3136 h 10045"/>
              <a:gd name="connsiteX6" fmla="*/ 1286 w 10020"/>
              <a:gd name="connsiteY6" fmla="*/ 2723 h 10045"/>
              <a:gd name="connsiteX7" fmla="*/ 1348 w 10020"/>
              <a:gd name="connsiteY7" fmla="*/ 2150 h 10045"/>
              <a:gd name="connsiteX8" fmla="*/ 1431 w 10020"/>
              <a:gd name="connsiteY8" fmla="*/ 1703 h 10045"/>
              <a:gd name="connsiteX9" fmla="*/ 1517 w 10020"/>
              <a:gd name="connsiteY9" fmla="*/ 1323 h 10045"/>
              <a:gd name="connsiteX10" fmla="*/ 1596 w 10020"/>
              <a:gd name="connsiteY10" fmla="*/ 896 h 10045"/>
              <a:gd name="connsiteX11" fmla="*/ 1705 w 10020"/>
              <a:gd name="connsiteY11" fmla="*/ 876 h 10045"/>
              <a:gd name="connsiteX12" fmla="*/ 1788 w 10020"/>
              <a:gd name="connsiteY12" fmla="*/ 448 h 10045"/>
              <a:gd name="connsiteX13" fmla="*/ 1870 w 10020"/>
              <a:gd name="connsiteY13" fmla="*/ 47 h 10045"/>
              <a:gd name="connsiteX14" fmla="*/ 1954 w 10020"/>
              <a:gd name="connsiteY14" fmla="*/ 0 h 10045"/>
              <a:gd name="connsiteX15" fmla="*/ 2045 w 10020"/>
              <a:gd name="connsiteY15" fmla="*/ 324 h 10045"/>
              <a:gd name="connsiteX16" fmla="*/ 2114 w 10020"/>
              <a:gd name="connsiteY16" fmla="*/ 669 h 10045"/>
              <a:gd name="connsiteX17" fmla="*/ 2178 w 10020"/>
              <a:gd name="connsiteY17" fmla="*/ 1219 h 10045"/>
              <a:gd name="connsiteX18" fmla="*/ 2246 w 10020"/>
              <a:gd name="connsiteY18" fmla="*/ 1894 h 10045"/>
              <a:gd name="connsiteX19" fmla="*/ 2312 w 10020"/>
              <a:gd name="connsiteY19" fmla="*/ 2447 h 10045"/>
              <a:gd name="connsiteX20" fmla="*/ 2398 w 10020"/>
              <a:gd name="connsiteY20" fmla="*/ 2978 h 10045"/>
              <a:gd name="connsiteX21" fmla="*/ 2512 w 10020"/>
              <a:gd name="connsiteY21" fmla="*/ 3494 h 10045"/>
              <a:gd name="connsiteX22" fmla="*/ 2599 w 10020"/>
              <a:gd name="connsiteY22" fmla="*/ 3791 h 10045"/>
              <a:gd name="connsiteX23" fmla="*/ 2668 w 10020"/>
              <a:gd name="connsiteY23" fmla="*/ 3942 h 10045"/>
              <a:gd name="connsiteX24" fmla="*/ 2772 w 10020"/>
              <a:gd name="connsiteY24" fmla="*/ 4080 h 10045"/>
              <a:gd name="connsiteX25" fmla="*/ 2836 w 10020"/>
              <a:gd name="connsiteY25" fmla="*/ 4045 h 10045"/>
              <a:gd name="connsiteX26" fmla="*/ 2900 w 10020"/>
              <a:gd name="connsiteY26" fmla="*/ 4011 h 10045"/>
              <a:gd name="connsiteX27" fmla="*/ 2988 w 10020"/>
              <a:gd name="connsiteY27" fmla="*/ 3997 h 10045"/>
              <a:gd name="connsiteX28" fmla="*/ 3097 w 10020"/>
              <a:gd name="connsiteY28" fmla="*/ 4494 h 10045"/>
              <a:gd name="connsiteX29" fmla="*/ 3188 w 10020"/>
              <a:gd name="connsiteY29" fmla="*/ 4837 h 10045"/>
              <a:gd name="connsiteX30" fmla="*/ 3419 w 10020"/>
              <a:gd name="connsiteY30" fmla="*/ 4994 h 10045"/>
              <a:gd name="connsiteX31" fmla="*/ 3643 w 10020"/>
              <a:gd name="connsiteY31" fmla="*/ 5065 h 10045"/>
              <a:gd name="connsiteX32" fmla="*/ 4036 w 10020"/>
              <a:gd name="connsiteY32" fmla="*/ 4689 h 10045"/>
              <a:gd name="connsiteX33" fmla="*/ 5009 w 10020"/>
              <a:gd name="connsiteY33" fmla="*/ 5501 h 10045"/>
              <a:gd name="connsiteX34" fmla="*/ 6815 w 10020"/>
              <a:gd name="connsiteY34" fmla="*/ 5373 h 10045"/>
              <a:gd name="connsiteX35" fmla="*/ 7611 w 10020"/>
              <a:gd name="connsiteY35" fmla="*/ 6094 h 10045"/>
              <a:gd name="connsiteX36" fmla="*/ 8538 w 10020"/>
              <a:gd name="connsiteY36" fmla="*/ 7900 h 10045"/>
              <a:gd name="connsiteX37" fmla="*/ 9746 w 10020"/>
              <a:gd name="connsiteY37" fmla="*/ 8821 h 10045"/>
              <a:gd name="connsiteX38" fmla="*/ 10020 w 10020"/>
              <a:gd name="connsiteY38" fmla="*/ 10045 h 10045"/>
              <a:gd name="connsiteX0" fmla="*/ 0 w 10020"/>
              <a:gd name="connsiteY0" fmla="*/ 10000 h 10045"/>
              <a:gd name="connsiteX1" fmla="*/ 15 w 10020"/>
              <a:gd name="connsiteY1" fmla="*/ 8684 h 10045"/>
              <a:gd name="connsiteX2" fmla="*/ 78 w 10020"/>
              <a:gd name="connsiteY2" fmla="*/ 8649 h 10045"/>
              <a:gd name="connsiteX3" fmla="*/ 436 w 10020"/>
              <a:gd name="connsiteY3" fmla="*/ 7442 h 10045"/>
              <a:gd name="connsiteX4" fmla="*/ 502 w 10020"/>
              <a:gd name="connsiteY4" fmla="*/ 7732 h 10045"/>
              <a:gd name="connsiteX5" fmla="*/ 1201 w 10020"/>
              <a:gd name="connsiteY5" fmla="*/ 3136 h 10045"/>
              <a:gd name="connsiteX6" fmla="*/ 1286 w 10020"/>
              <a:gd name="connsiteY6" fmla="*/ 2723 h 10045"/>
              <a:gd name="connsiteX7" fmla="*/ 1348 w 10020"/>
              <a:gd name="connsiteY7" fmla="*/ 2150 h 10045"/>
              <a:gd name="connsiteX8" fmla="*/ 1431 w 10020"/>
              <a:gd name="connsiteY8" fmla="*/ 1703 h 10045"/>
              <a:gd name="connsiteX9" fmla="*/ 1517 w 10020"/>
              <a:gd name="connsiteY9" fmla="*/ 1323 h 10045"/>
              <a:gd name="connsiteX10" fmla="*/ 1596 w 10020"/>
              <a:gd name="connsiteY10" fmla="*/ 896 h 10045"/>
              <a:gd name="connsiteX11" fmla="*/ 1705 w 10020"/>
              <a:gd name="connsiteY11" fmla="*/ 876 h 10045"/>
              <a:gd name="connsiteX12" fmla="*/ 1788 w 10020"/>
              <a:gd name="connsiteY12" fmla="*/ 448 h 10045"/>
              <a:gd name="connsiteX13" fmla="*/ 1870 w 10020"/>
              <a:gd name="connsiteY13" fmla="*/ 47 h 10045"/>
              <a:gd name="connsiteX14" fmla="*/ 1954 w 10020"/>
              <a:gd name="connsiteY14" fmla="*/ 0 h 10045"/>
              <a:gd name="connsiteX15" fmla="*/ 2045 w 10020"/>
              <a:gd name="connsiteY15" fmla="*/ 324 h 10045"/>
              <a:gd name="connsiteX16" fmla="*/ 2114 w 10020"/>
              <a:gd name="connsiteY16" fmla="*/ 669 h 10045"/>
              <a:gd name="connsiteX17" fmla="*/ 2178 w 10020"/>
              <a:gd name="connsiteY17" fmla="*/ 1219 h 10045"/>
              <a:gd name="connsiteX18" fmla="*/ 2246 w 10020"/>
              <a:gd name="connsiteY18" fmla="*/ 1894 h 10045"/>
              <a:gd name="connsiteX19" fmla="*/ 2312 w 10020"/>
              <a:gd name="connsiteY19" fmla="*/ 2447 h 10045"/>
              <a:gd name="connsiteX20" fmla="*/ 2398 w 10020"/>
              <a:gd name="connsiteY20" fmla="*/ 2978 h 10045"/>
              <a:gd name="connsiteX21" fmla="*/ 2512 w 10020"/>
              <a:gd name="connsiteY21" fmla="*/ 3494 h 10045"/>
              <a:gd name="connsiteX22" fmla="*/ 2599 w 10020"/>
              <a:gd name="connsiteY22" fmla="*/ 3791 h 10045"/>
              <a:gd name="connsiteX23" fmla="*/ 2668 w 10020"/>
              <a:gd name="connsiteY23" fmla="*/ 3942 h 10045"/>
              <a:gd name="connsiteX24" fmla="*/ 2772 w 10020"/>
              <a:gd name="connsiteY24" fmla="*/ 4080 h 10045"/>
              <a:gd name="connsiteX25" fmla="*/ 2836 w 10020"/>
              <a:gd name="connsiteY25" fmla="*/ 4045 h 10045"/>
              <a:gd name="connsiteX26" fmla="*/ 2900 w 10020"/>
              <a:gd name="connsiteY26" fmla="*/ 4011 h 10045"/>
              <a:gd name="connsiteX27" fmla="*/ 2988 w 10020"/>
              <a:gd name="connsiteY27" fmla="*/ 3997 h 10045"/>
              <a:gd name="connsiteX28" fmla="*/ 3097 w 10020"/>
              <a:gd name="connsiteY28" fmla="*/ 4494 h 10045"/>
              <a:gd name="connsiteX29" fmla="*/ 3188 w 10020"/>
              <a:gd name="connsiteY29" fmla="*/ 4837 h 10045"/>
              <a:gd name="connsiteX30" fmla="*/ 3419 w 10020"/>
              <a:gd name="connsiteY30" fmla="*/ 4994 h 10045"/>
              <a:gd name="connsiteX31" fmla="*/ 3643 w 10020"/>
              <a:gd name="connsiteY31" fmla="*/ 5065 h 10045"/>
              <a:gd name="connsiteX32" fmla="*/ 4036 w 10020"/>
              <a:gd name="connsiteY32" fmla="*/ 4689 h 10045"/>
              <a:gd name="connsiteX33" fmla="*/ 5009 w 10020"/>
              <a:gd name="connsiteY33" fmla="*/ 5501 h 10045"/>
              <a:gd name="connsiteX34" fmla="*/ 6815 w 10020"/>
              <a:gd name="connsiteY34" fmla="*/ 5373 h 10045"/>
              <a:gd name="connsiteX35" fmla="*/ 7611 w 10020"/>
              <a:gd name="connsiteY35" fmla="*/ 6094 h 10045"/>
              <a:gd name="connsiteX36" fmla="*/ 8538 w 10020"/>
              <a:gd name="connsiteY36" fmla="*/ 7900 h 10045"/>
              <a:gd name="connsiteX37" fmla="*/ 9746 w 10020"/>
              <a:gd name="connsiteY37" fmla="*/ 8821 h 10045"/>
              <a:gd name="connsiteX38" fmla="*/ 10020 w 10020"/>
              <a:gd name="connsiteY38" fmla="*/ 10045 h 10045"/>
              <a:gd name="connsiteX0" fmla="*/ 0 w 10020"/>
              <a:gd name="connsiteY0" fmla="*/ 10000 h 10045"/>
              <a:gd name="connsiteX1" fmla="*/ 15 w 10020"/>
              <a:gd name="connsiteY1" fmla="*/ 8684 h 10045"/>
              <a:gd name="connsiteX2" fmla="*/ 78 w 10020"/>
              <a:gd name="connsiteY2" fmla="*/ 8649 h 10045"/>
              <a:gd name="connsiteX3" fmla="*/ 436 w 10020"/>
              <a:gd name="connsiteY3" fmla="*/ 7442 h 10045"/>
              <a:gd name="connsiteX4" fmla="*/ 841 w 10020"/>
              <a:gd name="connsiteY4" fmla="*/ 5388 h 10045"/>
              <a:gd name="connsiteX5" fmla="*/ 1201 w 10020"/>
              <a:gd name="connsiteY5" fmla="*/ 3136 h 10045"/>
              <a:gd name="connsiteX6" fmla="*/ 1286 w 10020"/>
              <a:gd name="connsiteY6" fmla="*/ 2723 h 10045"/>
              <a:gd name="connsiteX7" fmla="*/ 1348 w 10020"/>
              <a:gd name="connsiteY7" fmla="*/ 2150 h 10045"/>
              <a:gd name="connsiteX8" fmla="*/ 1431 w 10020"/>
              <a:gd name="connsiteY8" fmla="*/ 1703 h 10045"/>
              <a:gd name="connsiteX9" fmla="*/ 1517 w 10020"/>
              <a:gd name="connsiteY9" fmla="*/ 1323 h 10045"/>
              <a:gd name="connsiteX10" fmla="*/ 1596 w 10020"/>
              <a:gd name="connsiteY10" fmla="*/ 896 h 10045"/>
              <a:gd name="connsiteX11" fmla="*/ 1705 w 10020"/>
              <a:gd name="connsiteY11" fmla="*/ 876 h 10045"/>
              <a:gd name="connsiteX12" fmla="*/ 1788 w 10020"/>
              <a:gd name="connsiteY12" fmla="*/ 448 h 10045"/>
              <a:gd name="connsiteX13" fmla="*/ 1870 w 10020"/>
              <a:gd name="connsiteY13" fmla="*/ 47 h 10045"/>
              <a:gd name="connsiteX14" fmla="*/ 1954 w 10020"/>
              <a:gd name="connsiteY14" fmla="*/ 0 h 10045"/>
              <a:gd name="connsiteX15" fmla="*/ 2045 w 10020"/>
              <a:gd name="connsiteY15" fmla="*/ 324 h 10045"/>
              <a:gd name="connsiteX16" fmla="*/ 2114 w 10020"/>
              <a:gd name="connsiteY16" fmla="*/ 669 h 10045"/>
              <a:gd name="connsiteX17" fmla="*/ 2178 w 10020"/>
              <a:gd name="connsiteY17" fmla="*/ 1219 h 10045"/>
              <a:gd name="connsiteX18" fmla="*/ 2246 w 10020"/>
              <a:gd name="connsiteY18" fmla="*/ 1894 h 10045"/>
              <a:gd name="connsiteX19" fmla="*/ 2312 w 10020"/>
              <a:gd name="connsiteY19" fmla="*/ 2447 h 10045"/>
              <a:gd name="connsiteX20" fmla="*/ 2398 w 10020"/>
              <a:gd name="connsiteY20" fmla="*/ 2978 h 10045"/>
              <a:gd name="connsiteX21" fmla="*/ 2512 w 10020"/>
              <a:gd name="connsiteY21" fmla="*/ 3494 h 10045"/>
              <a:gd name="connsiteX22" fmla="*/ 2599 w 10020"/>
              <a:gd name="connsiteY22" fmla="*/ 3791 h 10045"/>
              <a:gd name="connsiteX23" fmla="*/ 2668 w 10020"/>
              <a:gd name="connsiteY23" fmla="*/ 3942 h 10045"/>
              <a:gd name="connsiteX24" fmla="*/ 2772 w 10020"/>
              <a:gd name="connsiteY24" fmla="*/ 4080 h 10045"/>
              <a:gd name="connsiteX25" fmla="*/ 2836 w 10020"/>
              <a:gd name="connsiteY25" fmla="*/ 4045 h 10045"/>
              <a:gd name="connsiteX26" fmla="*/ 2900 w 10020"/>
              <a:gd name="connsiteY26" fmla="*/ 4011 h 10045"/>
              <a:gd name="connsiteX27" fmla="*/ 2988 w 10020"/>
              <a:gd name="connsiteY27" fmla="*/ 3997 h 10045"/>
              <a:gd name="connsiteX28" fmla="*/ 3097 w 10020"/>
              <a:gd name="connsiteY28" fmla="*/ 4494 h 10045"/>
              <a:gd name="connsiteX29" fmla="*/ 3188 w 10020"/>
              <a:gd name="connsiteY29" fmla="*/ 4837 h 10045"/>
              <a:gd name="connsiteX30" fmla="*/ 3419 w 10020"/>
              <a:gd name="connsiteY30" fmla="*/ 4994 h 10045"/>
              <a:gd name="connsiteX31" fmla="*/ 3643 w 10020"/>
              <a:gd name="connsiteY31" fmla="*/ 5065 h 10045"/>
              <a:gd name="connsiteX32" fmla="*/ 4036 w 10020"/>
              <a:gd name="connsiteY32" fmla="*/ 4689 h 10045"/>
              <a:gd name="connsiteX33" fmla="*/ 5009 w 10020"/>
              <a:gd name="connsiteY33" fmla="*/ 5501 h 10045"/>
              <a:gd name="connsiteX34" fmla="*/ 6815 w 10020"/>
              <a:gd name="connsiteY34" fmla="*/ 5373 h 10045"/>
              <a:gd name="connsiteX35" fmla="*/ 7611 w 10020"/>
              <a:gd name="connsiteY35" fmla="*/ 6094 h 10045"/>
              <a:gd name="connsiteX36" fmla="*/ 8538 w 10020"/>
              <a:gd name="connsiteY36" fmla="*/ 7900 h 10045"/>
              <a:gd name="connsiteX37" fmla="*/ 9746 w 10020"/>
              <a:gd name="connsiteY37" fmla="*/ 8821 h 10045"/>
              <a:gd name="connsiteX38" fmla="*/ 10020 w 10020"/>
              <a:gd name="connsiteY38" fmla="*/ 10045 h 10045"/>
              <a:gd name="connsiteX0" fmla="*/ 0 w 10020"/>
              <a:gd name="connsiteY0" fmla="*/ 10000 h 10045"/>
              <a:gd name="connsiteX1" fmla="*/ 15 w 10020"/>
              <a:gd name="connsiteY1" fmla="*/ 8684 h 10045"/>
              <a:gd name="connsiteX2" fmla="*/ 247 w 10020"/>
              <a:gd name="connsiteY2" fmla="*/ 8415 h 10045"/>
              <a:gd name="connsiteX3" fmla="*/ 436 w 10020"/>
              <a:gd name="connsiteY3" fmla="*/ 7442 h 10045"/>
              <a:gd name="connsiteX4" fmla="*/ 841 w 10020"/>
              <a:gd name="connsiteY4" fmla="*/ 5388 h 10045"/>
              <a:gd name="connsiteX5" fmla="*/ 1201 w 10020"/>
              <a:gd name="connsiteY5" fmla="*/ 3136 h 10045"/>
              <a:gd name="connsiteX6" fmla="*/ 1286 w 10020"/>
              <a:gd name="connsiteY6" fmla="*/ 2723 h 10045"/>
              <a:gd name="connsiteX7" fmla="*/ 1348 w 10020"/>
              <a:gd name="connsiteY7" fmla="*/ 2150 h 10045"/>
              <a:gd name="connsiteX8" fmla="*/ 1431 w 10020"/>
              <a:gd name="connsiteY8" fmla="*/ 1703 h 10045"/>
              <a:gd name="connsiteX9" fmla="*/ 1517 w 10020"/>
              <a:gd name="connsiteY9" fmla="*/ 1323 h 10045"/>
              <a:gd name="connsiteX10" fmla="*/ 1596 w 10020"/>
              <a:gd name="connsiteY10" fmla="*/ 896 h 10045"/>
              <a:gd name="connsiteX11" fmla="*/ 1705 w 10020"/>
              <a:gd name="connsiteY11" fmla="*/ 876 h 10045"/>
              <a:gd name="connsiteX12" fmla="*/ 1788 w 10020"/>
              <a:gd name="connsiteY12" fmla="*/ 448 h 10045"/>
              <a:gd name="connsiteX13" fmla="*/ 1870 w 10020"/>
              <a:gd name="connsiteY13" fmla="*/ 47 h 10045"/>
              <a:gd name="connsiteX14" fmla="*/ 1954 w 10020"/>
              <a:gd name="connsiteY14" fmla="*/ 0 h 10045"/>
              <a:gd name="connsiteX15" fmla="*/ 2045 w 10020"/>
              <a:gd name="connsiteY15" fmla="*/ 324 h 10045"/>
              <a:gd name="connsiteX16" fmla="*/ 2114 w 10020"/>
              <a:gd name="connsiteY16" fmla="*/ 669 h 10045"/>
              <a:gd name="connsiteX17" fmla="*/ 2178 w 10020"/>
              <a:gd name="connsiteY17" fmla="*/ 1219 h 10045"/>
              <a:gd name="connsiteX18" fmla="*/ 2246 w 10020"/>
              <a:gd name="connsiteY18" fmla="*/ 1894 h 10045"/>
              <a:gd name="connsiteX19" fmla="*/ 2312 w 10020"/>
              <a:gd name="connsiteY19" fmla="*/ 2447 h 10045"/>
              <a:gd name="connsiteX20" fmla="*/ 2398 w 10020"/>
              <a:gd name="connsiteY20" fmla="*/ 2978 h 10045"/>
              <a:gd name="connsiteX21" fmla="*/ 2512 w 10020"/>
              <a:gd name="connsiteY21" fmla="*/ 3494 h 10045"/>
              <a:gd name="connsiteX22" fmla="*/ 2599 w 10020"/>
              <a:gd name="connsiteY22" fmla="*/ 3791 h 10045"/>
              <a:gd name="connsiteX23" fmla="*/ 2668 w 10020"/>
              <a:gd name="connsiteY23" fmla="*/ 3942 h 10045"/>
              <a:gd name="connsiteX24" fmla="*/ 2772 w 10020"/>
              <a:gd name="connsiteY24" fmla="*/ 4080 h 10045"/>
              <a:gd name="connsiteX25" fmla="*/ 2836 w 10020"/>
              <a:gd name="connsiteY25" fmla="*/ 4045 h 10045"/>
              <a:gd name="connsiteX26" fmla="*/ 2900 w 10020"/>
              <a:gd name="connsiteY26" fmla="*/ 4011 h 10045"/>
              <a:gd name="connsiteX27" fmla="*/ 2988 w 10020"/>
              <a:gd name="connsiteY27" fmla="*/ 3997 h 10045"/>
              <a:gd name="connsiteX28" fmla="*/ 3097 w 10020"/>
              <a:gd name="connsiteY28" fmla="*/ 4494 h 10045"/>
              <a:gd name="connsiteX29" fmla="*/ 3188 w 10020"/>
              <a:gd name="connsiteY29" fmla="*/ 4837 h 10045"/>
              <a:gd name="connsiteX30" fmla="*/ 3419 w 10020"/>
              <a:gd name="connsiteY30" fmla="*/ 4994 h 10045"/>
              <a:gd name="connsiteX31" fmla="*/ 3643 w 10020"/>
              <a:gd name="connsiteY31" fmla="*/ 5065 h 10045"/>
              <a:gd name="connsiteX32" fmla="*/ 4036 w 10020"/>
              <a:gd name="connsiteY32" fmla="*/ 4689 h 10045"/>
              <a:gd name="connsiteX33" fmla="*/ 5009 w 10020"/>
              <a:gd name="connsiteY33" fmla="*/ 5501 h 10045"/>
              <a:gd name="connsiteX34" fmla="*/ 6815 w 10020"/>
              <a:gd name="connsiteY34" fmla="*/ 5373 h 10045"/>
              <a:gd name="connsiteX35" fmla="*/ 7611 w 10020"/>
              <a:gd name="connsiteY35" fmla="*/ 6094 h 10045"/>
              <a:gd name="connsiteX36" fmla="*/ 8538 w 10020"/>
              <a:gd name="connsiteY36" fmla="*/ 7900 h 10045"/>
              <a:gd name="connsiteX37" fmla="*/ 9746 w 10020"/>
              <a:gd name="connsiteY37" fmla="*/ 8821 h 10045"/>
              <a:gd name="connsiteX38" fmla="*/ 10020 w 10020"/>
              <a:gd name="connsiteY38" fmla="*/ 10045 h 10045"/>
              <a:gd name="connsiteX0" fmla="*/ 10 w 10030"/>
              <a:gd name="connsiteY0" fmla="*/ 11514 h 11559"/>
              <a:gd name="connsiteX1" fmla="*/ 8 w 10030"/>
              <a:gd name="connsiteY1" fmla="*/ 0 h 11559"/>
              <a:gd name="connsiteX2" fmla="*/ 257 w 10030"/>
              <a:gd name="connsiteY2" fmla="*/ 9929 h 11559"/>
              <a:gd name="connsiteX3" fmla="*/ 446 w 10030"/>
              <a:gd name="connsiteY3" fmla="*/ 8956 h 11559"/>
              <a:gd name="connsiteX4" fmla="*/ 851 w 10030"/>
              <a:gd name="connsiteY4" fmla="*/ 6902 h 11559"/>
              <a:gd name="connsiteX5" fmla="*/ 1211 w 10030"/>
              <a:gd name="connsiteY5" fmla="*/ 4650 h 11559"/>
              <a:gd name="connsiteX6" fmla="*/ 1296 w 10030"/>
              <a:gd name="connsiteY6" fmla="*/ 4237 h 11559"/>
              <a:gd name="connsiteX7" fmla="*/ 1358 w 10030"/>
              <a:gd name="connsiteY7" fmla="*/ 3664 h 11559"/>
              <a:gd name="connsiteX8" fmla="*/ 1441 w 10030"/>
              <a:gd name="connsiteY8" fmla="*/ 3217 h 11559"/>
              <a:gd name="connsiteX9" fmla="*/ 1527 w 10030"/>
              <a:gd name="connsiteY9" fmla="*/ 2837 h 11559"/>
              <a:gd name="connsiteX10" fmla="*/ 1606 w 10030"/>
              <a:gd name="connsiteY10" fmla="*/ 2410 h 11559"/>
              <a:gd name="connsiteX11" fmla="*/ 1715 w 10030"/>
              <a:gd name="connsiteY11" fmla="*/ 2390 h 11559"/>
              <a:gd name="connsiteX12" fmla="*/ 1798 w 10030"/>
              <a:gd name="connsiteY12" fmla="*/ 1962 h 11559"/>
              <a:gd name="connsiteX13" fmla="*/ 1880 w 10030"/>
              <a:gd name="connsiteY13" fmla="*/ 1561 h 11559"/>
              <a:gd name="connsiteX14" fmla="*/ 1964 w 10030"/>
              <a:gd name="connsiteY14" fmla="*/ 1514 h 11559"/>
              <a:gd name="connsiteX15" fmla="*/ 2055 w 10030"/>
              <a:gd name="connsiteY15" fmla="*/ 1838 h 11559"/>
              <a:gd name="connsiteX16" fmla="*/ 2124 w 10030"/>
              <a:gd name="connsiteY16" fmla="*/ 2183 h 11559"/>
              <a:gd name="connsiteX17" fmla="*/ 2188 w 10030"/>
              <a:gd name="connsiteY17" fmla="*/ 2733 h 11559"/>
              <a:gd name="connsiteX18" fmla="*/ 2256 w 10030"/>
              <a:gd name="connsiteY18" fmla="*/ 3408 h 11559"/>
              <a:gd name="connsiteX19" fmla="*/ 2322 w 10030"/>
              <a:gd name="connsiteY19" fmla="*/ 3961 h 11559"/>
              <a:gd name="connsiteX20" fmla="*/ 2408 w 10030"/>
              <a:gd name="connsiteY20" fmla="*/ 4492 h 11559"/>
              <a:gd name="connsiteX21" fmla="*/ 2522 w 10030"/>
              <a:gd name="connsiteY21" fmla="*/ 5008 h 11559"/>
              <a:gd name="connsiteX22" fmla="*/ 2609 w 10030"/>
              <a:gd name="connsiteY22" fmla="*/ 5305 h 11559"/>
              <a:gd name="connsiteX23" fmla="*/ 2678 w 10030"/>
              <a:gd name="connsiteY23" fmla="*/ 5456 h 11559"/>
              <a:gd name="connsiteX24" fmla="*/ 2782 w 10030"/>
              <a:gd name="connsiteY24" fmla="*/ 5594 h 11559"/>
              <a:gd name="connsiteX25" fmla="*/ 2846 w 10030"/>
              <a:gd name="connsiteY25" fmla="*/ 5559 h 11559"/>
              <a:gd name="connsiteX26" fmla="*/ 2910 w 10030"/>
              <a:gd name="connsiteY26" fmla="*/ 5525 h 11559"/>
              <a:gd name="connsiteX27" fmla="*/ 2998 w 10030"/>
              <a:gd name="connsiteY27" fmla="*/ 5511 h 11559"/>
              <a:gd name="connsiteX28" fmla="*/ 3107 w 10030"/>
              <a:gd name="connsiteY28" fmla="*/ 6008 h 11559"/>
              <a:gd name="connsiteX29" fmla="*/ 3198 w 10030"/>
              <a:gd name="connsiteY29" fmla="*/ 6351 h 11559"/>
              <a:gd name="connsiteX30" fmla="*/ 3429 w 10030"/>
              <a:gd name="connsiteY30" fmla="*/ 6508 h 11559"/>
              <a:gd name="connsiteX31" fmla="*/ 3653 w 10030"/>
              <a:gd name="connsiteY31" fmla="*/ 6579 h 11559"/>
              <a:gd name="connsiteX32" fmla="*/ 4046 w 10030"/>
              <a:gd name="connsiteY32" fmla="*/ 6203 h 11559"/>
              <a:gd name="connsiteX33" fmla="*/ 5019 w 10030"/>
              <a:gd name="connsiteY33" fmla="*/ 7015 h 11559"/>
              <a:gd name="connsiteX34" fmla="*/ 6825 w 10030"/>
              <a:gd name="connsiteY34" fmla="*/ 6887 h 11559"/>
              <a:gd name="connsiteX35" fmla="*/ 7621 w 10030"/>
              <a:gd name="connsiteY35" fmla="*/ 7608 h 11559"/>
              <a:gd name="connsiteX36" fmla="*/ 8548 w 10030"/>
              <a:gd name="connsiteY36" fmla="*/ 9414 h 11559"/>
              <a:gd name="connsiteX37" fmla="*/ 9756 w 10030"/>
              <a:gd name="connsiteY37" fmla="*/ 10335 h 11559"/>
              <a:gd name="connsiteX38" fmla="*/ 10030 w 10030"/>
              <a:gd name="connsiteY38" fmla="*/ 11559 h 11559"/>
              <a:gd name="connsiteX0" fmla="*/ 10 w 10030"/>
              <a:gd name="connsiteY0" fmla="*/ 11529 h 11574"/>
              <a:gd name="connsiteX1" fmla="*/ 8 w 10030"/>
              <a:gd name="connsiteY1" fmla="*/ 15 h 11574"/>
              <a:gd name="connsiteX2" fmla="*/ 446 w 10030"/>
              <a:gd name="connsiteY2" fmla="*/ 8971 h 11574"/>
              <a:gd name="connsiteX3" fmla="*/ 851 w 10030"/>
              <a:gd name="connsiteY3" fmla="*/ 6917 h 11574"/>
              <a:gd name="connsiteX4" fmla="*/ 1211 w 10030"/>
              <a:gd name="connsiteY4" fmla="*/ 4665 h 11574"/>
              <a:gd name="connsiteX5" fmla="*/ 1296 w 10030"/>
              <a:gd name="connsiteY5" fmla="*/ 4252 h 11574"/>
              <a:gd name="connsiteX6" fmla="*/ 1358 w 10030"/>
              <a:gd name="connsiteY6" fmla="*/ 3679 h 11574"/>
              <a:gd name="connsiteX7" fmla="*/ 1441 w 10030"/>
              <a:gd name="connsiteY7" fmla="*/ 3232 h 11574"/>
              <a:gd name="connsiteX8" fmla="*/ 1527 w 10030"/>
              <a:gd name="connsiteY8" fmla="*/ 2852 h 11574"/>
              <a:gd name="connsiteX9" fmla="*/ 1606 w 10030"/>
              <a:gd name="connsiteY9" fmla="*/ 2425 h 11574"/>
              <a:gd name="connsiteX10" fmla="*/ 1715 w 10030"/>
              <a:gd name="connsiteY10" fmla="*/ 2405 h 11574"/>
              <a:gd name="connsiteX11" fmla="*/ 1798 w 10030"/>
              <a:gd name="connsiteY11" fmla="*/ 1977 h 11574"/>
              <a:gd name="connsiteX12" fmla="*/ 1880 w 10030"/>
              <a:gd name="connsiteY12" fmla="*/ 1576 h 11574"/>
              <a:gd name="connsiteX13" fmla="*/ 1964 w 10030"/>
              <a:gd name="connsiteY13" fmla="*/ 1529 h 11574"/>
              <a:gd name="connsiteX14" fmla="*/ 2055 w 10030"/>
              <a:gd name="connsiteY14" fmla="*/ 1853 h 11574"/>
              <a:gd name="connsiteX15" fmla="*/ 2124 w 10030"/>
              <a:gd name="connsiteY15" fmla="*/ 2198 h 11574"/>
              <a:gd name="connsiteX16" fmla="*/ 2188 w 10030"/>
              <a:gd name="connsiteY16" fmla="*/ 2748 h 11574"/>
              <a:gd name="connsiteX17" fmla="*/ 2256 w 10030"/>
              <a:gd name="connsiteY17" fmla="*/ 3423 h 11574"/>
              <a:gd name="connsiteX18" fmla="*/ 2322 w 10030"/>
              <a:gd name="connsiteY18" fmla="*/ 3976 h 11574"/>
              <a:gd name="connsiteX19" fmla="*/ 2408 w 10030"/>
              <a:gd name="connsiteY19" fmla="*/ 4507 h 11574"/>
              <a:gd name="connsiteX20" fmla="*/ 2522 w 10030"/>
              <a:gd name="connsiteY20" fmla="*/ 5023 h 11574"/>
              <a:gd name="connsiteX21" fmla="*/ 2609 w 10030"/>
              <a:gd name="connsiteY21" fmla="*/ 5320 h 11574"/>
              <a:gd name="connsiteX22" fmla="*/ 2678 w 10030"/>
              <a:gd name="connsiteY22" fmla="*/ 5471 h 11574"/>
              <a:gd name="connsiteX23" fmla="*/ 2782 w 10030"/>
              <a:gd name="connsiteY23" fmla="*/ 5609 h 11574"/>
              <a:gd name="connsiteX24" fmla="*/ 2846 w 10030"/>
              <a:gd name="connsiteY24" fmla="*/ 5574 h 11574"/>
              <a:gd name="connsiteX25" fmla="*/ 2910 w 10030"/>
              <a:gd name="connsiteY25" fmla="*/ 5540 h 11574"/>
              <a:gd name="connsiteX26" fmla="*/ 2998 w 10030"/>
              <a:gd name="connsiteY26" fmla="*/ 5526 h 11574"/>
              <a:gd name="connsiteX27" fmla="*/ 3107 w 10030"/>
              <a:gd name="connsiteY27" fmla="*/ 6023 h 11574"/>
              <a:gd name="connsiteX28" fmla="*/ 3198 w 10030"/>
              <a:gd name="connsiteY28" fmla="*/ 6366 h 11574"/>
              <a:gd name="connsiteX29" fmla="*/ 3429 w 10030"/>
              <a:gd name="connsiteY29" fmla="*/ 6523 h 11574"/>
              <a:gd name="connsiteX30" fmla="*/ 3653 w 10030"/>
              <a:gd name="connsiteY30" fmla="*/ 6594 h 11574"/>
              <a:gd name="connsiteX31" fmla="*/ 4046 w 10030"/>
              <a:gd name="connsiteY31" fmla="*/ 6218 h 11574"/>
              <a:gd name="connsiteX32" fmla="*/ 5019 w 10030"/>
              <a:gd name="connsiteY32" fmla="*/ 7030 h 11574"/>
              <a:gd name="connsiteX33" fmla="*/ 6825 w 10030"/>
              <a:gd name="connsiteY33" fmla="*/ 6902 h 11574"/>
              <a:gd name="connsiteX34" fmla="*/ 7621 w 10030"/>
              <a:gd name="connsiteY34" fmla="*/ 7623 h 11574"/>
              <a:gd name="connsiteX35" fmla="*/ 8548 w 10030"/>
              <a:gd name="connsiteY35" fmla="*/ 9429 h 11574"/>
              <a:gd name="connsiteX36" fmla="*/ 9756 w 10030"/>
              <a:gd name="connsiteY36" fmla="*/ 10350 h 11574"/>
              <a:gd name="connsiteX37" fmla="*/ 10030 w 10030"/>
              <a:gd name="connsiteY37" fmla="*/ 11574 h 11574"/>
              <a:gd name="connsiteX0" fmla="*/ 10 w 10030"/>
              <a:gd name="connsiteY0" fmla="*/ 11529 h 11574"/>
              <a:gd name="connsiteX1" fmla="*/ 8 w 10030"/>
              <a:gd name="connsiteY1" fmla="*/ 15 h 11574"/>
              <a:gd name="connsiteX2" fmla="*/ 446 w 10030"/>
              <a:gd name="connsiteY2" fmla="*/ 8971 h 11574"/>
              <a:gd name="connsiteX3" fmla="*/ 1211 w 10030"/>
              <a:gd name="connsiteY3" fmla="*/ 4665 h 11574"/>
              <a:gd name="connsiteX4" fmla="*/ 1296 w 10030"/>
              <a:gd name="connsiteY4" fmla="*/ 4252 h 11574"/>
              <a:gd name="connsiteX5" fmla="*/ 1358 w 10030"/>
              <a:gd name="connsiteY5" fmla="*/ 3679 h 11574"/>
              <a:gd name="connsiteX6" fmla="*/ 1441 w 10030"/>
              <a:gd name="connsiteY6" fmla="*/ 3232 h 11574"/>
              <a:gd name="connsiteX7" fmla="*/ 1527 w 10030"/>
              <a:gd name="connsiteY7" fmla="*/ 2852 h 11574"/>
              <a:gd name="connsiteX8" fmla="*/ 1606 w 10030"/>
              <a:gd name="connsiteY8" fmla="*/ 2425 h 11574"/>
              <a:gd name="connsiteX9" fmla="*/ 1715 w 10030"/>
              <a:gd name="connsiteY9" fmla="*/ 2405 h 11574"/>
              <a:gd name="connsiteX10" fmla="*/ 1798 w 10030"/>
              <a:gd name="connsiteY10" fmla="*/ 1977 h 11574"/>
              <a:gd name="connsiteX11" fmla="*/ 1880 w 10030"/>
              <a:gd name="connsiteY11" fmla="*/ 1576 h 11574"/>
              <a:gd name="connsiteX12" fmla="*/ 1964 w 10030"/>
              <a:gd name="connsiteY12" fmla="*/ 1529 h 11574"/>
              <a:gd name="connsiteX13" fmla="*/ 2055 w 10030"/>
              <a:gd name="connsiteY13" fmla="*/ 1853 h 11574"/>
              <a:gd name="connsiteX14" fmla="*/ 2124 w 10030"/>
              <a:gd name="connsiteY14" fmla="*/ 2198 h 11574"/>
              <a:gd name="connsiteX15" fmla="*/ 2188 w 10030"/>
              <a:gd name="connsiteY15" fmla="*/ 2748 h 11574"/>
              <a:gd name="connsiteX16" fmla="*/ 2256 w 10030"/>
              <a:gd name="connsiteY16" fmla="*/ 3423 h 11574"/>
              <a:gd name="connsiteX17" fmla="*/ 2322 w 10030"/>
              <a:gd name="connsiteY17" fmla="*/ 3976 h 11574"/>
              <a:gd name="connsiteX18" fmla="*/ 2408 w 10030"/>
              <a:gd name="connsiteY18" fmla="*/ 4507 h 11574"/>
              <a:gd name="connsiteX19" fmla="*/ 2522 w 10030"/>
              <a:gd name="connsiteY19" fmla="*/ 5023 h 11574"/>
              <a:gd name="connsiteX20" fmla="*/ 2609 w 10030"/>
              <a:gd name="connsiteY20" fmla="*/ 5320 h 11574"/>
              <a:gd name="connsiteX21" fmla="*/ 2678 w 10030"/>
              <a:gd name="connsiteY21" fmla="*/ 5471 h 11574"/>
              <a:gd name="connsiteX22" fmla="*/ 2782 w 10030"/>
              <a:gd name="connsiteY22" fmla="*/ 5609 h 11574"/>
              <a:gd name="connsiteX23" fmla="*/ 2846 w 10030"/>
              <a:gd name="connsiteY23" fmla="*/ 5574 h 11574"/>
              <a:gd name="connsiteX24" fmla="*/ 2910 w 10030"/>
              <a:gd name="connsiteY24" fmla="*/ 5540 h 11574"/>
              <a:gd name="connsiteX25" fmla="*/ 2998 w 10030"/>
              <a:gd name="connsiteY25" fmla="*/ 5526 h 11574"/>
              <a:gd name="connsiteX26" fmla="*/ 3107 w 10030"/>
              <a:gd name="connsiteY26" fmla="*/ 6023 h 11574"/>
              <a:gd name="connsiteX27" fmla="*/ 3198 w 10030"/>
              <a:gd name="connsiteY27" fmla="*/ 6366 h 11574"/>
              <a:gd name="connsiteX28" fmla="*/ 3429 w 10030"/>
              <a:gd name="connsiteY28" fmla="*/ 6523 h 11574"/>
              <a:gd name="connsiteX29" fmla="*/ 3653 w 10030"/>
              <a:gd name="connsiteY29" fmla="*/ 6594 h 11574"/>
              <a:gd name="connsiteX30" fmla="*/ 4046 w 10030"/>
              <a:gd name="connsiteY30" fmla="*/ 6218 h 11574"/>
              <a:gd name="connsiteX31" fmla="*/ 5019 w 10030"/>
              <a:gd name="connsiteY31" fmla="*/ 7030 h 11574"/>
              <a:gd name="connsiteX32" fmla="*/ 6825 w 10030"/>
              <a:gd name="connsiteY32" fmla="*/ 6902 h 11574"/>
              <a:gd name="connsiteX33" fmla="*/ 7621 w 10030"/>
              <a:gd name="connsiteY33" fmla="*/ 7623 h 11574"/>
              <a:gd name="connsiteX34" fmla="*/ 8548 w 10030"/>
              <a:gd name="connsiteY34" fmla="*/ 9429 h 11574"/>
              <a:gd name="connsiteX35" fmla="*/ 9756 w 10030"/>
              <a:gd name="connsiteY35" fmla="*/ 10350 h 11574"/>
              <a:gd name="connsiteX36" fmla="*/ 10030 w 10030"/>
              <a:gd name="connsiteY36" fmla="*/ 11574 h 11574"/>
              <a:gd name="connsiteX0" fmla="*/ 10 w 10030"/>
              <a:gd name="connsiteY0" fmla="*/ 11680 h 11725"/>
              <a:gd name="connsiteX1" fmla="*/ 8 w 10030"/>
              <a:gd name="connsiteY1" fmla="*/ 166 h 11725"/>
              <a:gd name="connsiteX2" fmla="*/ 1211 w 10030"/>
              <a:gd name="connsiteY2" fmla="*/ 4816 h 11725"/>
              <a:gd name="connsiteX3" fmla="*/ 1296 w 10030"/>
              <a:gd name="connsiteY3" fmla="*/ 4403 h 11725"/>
              <a:gd name="connsiteX4" fmla="*/ 1358 w 10030"/>
              <a:gd name="connsiteY4" fmla="*/ 3830 h 11725"/>
              <a:gd name="connsiteX5" fmla="*/ 1441 w 10030"/>
              <a:gd name="connsiteY5" fmla="*/ 3383 h 11725"/>
              <a:gd name="connsiteX6" fmla="*/ 1527 w 10030"/>
              <a:gd name="connsiteY6" fmla="*/ 3003 h 11725"/>
              <a:gd name="connsiteX7" fmla="*/ 1606 w 10030"/>
              <a:gd name="connsiteY7" fmla="*/ 2576 h 11725"/>
              <a:gd name="connsiteX8" fmla="*/ 1715 w 10030"/>
              <a:gd name="connsiteY8" fmla="*/ 2556 h 11725"/>
              <a:gd name="connsiteX9" fmla="*/ 1798 w 10030"/>
              <a:gd name="connsiteY9" fmla="*/ 2128 h 11725"/>
              <a:gd name="connsiteX10" fmla="*/ 1880 w 10030"/>
              <a:gd name="connsiteY10" fmla="*/ 1727 h 11725"/>
              <a:gd name="connsiteX11" fmla="*/ 1964 w 10030"/>
              <a:gd name="connsiteY11" fmla="*/ 1680 h 11725"/>
              <a:gd name="connsiteX12" fmla="*/ 2055 w 10030"/>
              <a:gd name="connsiteY12" fmla="*/ 2004 h 11725"/>
              <a:gd name="connsiteX13" fmla="*/ 2124 w 10030"/>
              <a:gd name="connsiteY13" fmla="*/ 2349 h 11725"/>
              <a:gd name="connsiteX14" fmla="*/ 2188 w 10030"/>
              <a:gd name="connsiteY14" fmla="*/ 2899 h 11725"/>
              <a:gd name="connsiteX15" fmla="*/ 2256 w 10030"/>
              <a:gd name="connsiteY15" fmla="*/ 3574 h 11725"/>
              <a:gd name="connsiteX16" fmla="*/ 2322 w 10030"/>
              <a:gd name="connsiteY16" fmla="*/ 4127 h 11725"/>
              <a:gd name="connsiteX17" fmla="*/ 2408 w 10030"/>
              <a:gd name="connsiteY17" fmla="*/ 4658 h 11725"/>
              <a:gd name="connsiteX18" fmla="*/ 2522 w 10030"/>
              <a:gd name="connsiteY18" fmla="*/ 5174 h 11725"/>
              <a:gd name="connsiteX19" fmla="*/ 2609 w 10030"/>
              <a:gd name="connsiteY19" fmla="*/ 5471 h 11725"/>
              <a:gd name="connsiteX20" fmla="*/ 2678 w 10030"/>
              <a:gd name="connsiteY20" fmla="*/ 5622 h 11725"/>
              <a:gd name="connsiteX21" fmla="*/ 2782 w 10030"/>
              <a:gd name="connsiteY21" fmla="*/ 5760 h 11725"/>
              <a:gd name="connsiteX22" fmla="*/ 2846 w 10030"/>
              <a:gd name="connsiteY22" fmla="*/ 5725 h 11725"/>
              <a:gd name="connsiteX23" fmla="*/ 2910 w 10030"/>
              <a:gd name="connsiteY23" fmla="*/ 5691 h 11725"/>
              <a:gd name="connsiteX24" fmla="*/ 2998 w 10030"/>
              <a:gd name="connsiteY24" fmla="*/ 5677 h 11725"/>
              <a:gd name="connsiteX25" fmla="*/ 3107 w 10030"/>
              <a:gd name="connsiteY25" fmla="*/ 6174 h 11725"/>
              <a:gd name="connsiteX26" fmla="*/ 3198 w 10030"/>
              <a:gd name="connsiteY26" fmla="*/ 6517 h 11725"/>
              <a:gd name="connsiteX27" fmla="*/ 3429 w 10030"/>
              <a:gd name="connsiteY27" fmla="*/ 6674 h 11725"/>
              <a:gd name="connsiteX28" fmla="*/ 3653 w 10030"/>
              <a:gd name="connsiteY28" fmla="*/ 6745 h 11725"/>
              <a:gd name="connsiteX29" fmla="*/ 4046 w 10030"/>
              <a:gd name="connsiteY29" fmla="*/ 6369 h 11725"/>
              <a:gd name="connsiteX30" fmla="*/ 5019 w 10030"/>
              <a:gd name="connsiteY30" fmla="*/ 7181 h 11725"/>
              <a:gd name="connsiteX31" fmla="*/ 6825 w 10030"/>
              <a:gd name="connsiteY31" fmla="*/ 7053 h 11725"/>
              <a:gd name="connsiteX32" fmla="*/ 7621 w 10030"/>
              <a:gd name="connsiteY32" fmla="*/ 7774 h 11725"/>
              <a:gd name="connsiteX33" fmla="*/ 8548 w 10030"/>
              <a:gd name="connsiteY33" fmla="*/ 9580 h 11725"/>
              <a:gd name="connsiteX34" fmla="*/ 9756 w 10030"/>
              <a:gd name="connsiteY34" fmla="*/ 10501 h 11725"/>
              <a:gd name="connsiteX35" fmla="*/ 10030 w 10030"/>
              <a:gd name="connsiteY35" fmla="*/ 11725 h 11725"/>
              <a:gd name="connsiteX0" fmla="*/ 10 w 10030"/>
              <a:gd name="connsiteY0" fmla="*/ 11708 h 11753"/>
              <a:gd name="connsiteX1" fmla="*/ 8 w 10030"/>
              <a:gd name="connsiteY1" fmla="*/ 194 h 11753"/>
              <a:gd name="connsiteX2" fmla="*/ 1296 w 10030"/>
              <a:gd name="connsiteY2" fmla="*/ 4431 h 11753"/>
              <a:gd name="connsiteX3" fmla="*/ 1358 w 10030"/>
              <a:gd name="connsiteY3" fmla="*/ 3858 h 11753"/>
              <a:gd name="connsiteX4" fmla="*/ 1441 w 10030"/>
              <a:gd name="connsiteY4" fmla="*/ 3411 h 11753"/>
              <a:gd name="connsiteX5" fmla="*/ 1527 w 10030"/>
              <a:gd name="connsiteY5" fmla="*/ 3031 h 11753"/>
              <a:gd name="connsiteX6" fmla="*/ 1606 w 10030"/>
              <a:gd name="connsiteY6" fmla="*/ 2604 h 11753"/>
              <a:gd name="connsiteX7" fmla="*/ 1715 w 10030"/>
              <a:gd name="connsiteY7" fmla="*/ 2584 h 11753"/>
              <a:gd name="connsiteX8" fmla="*/ 1798 w 10030"/>
              <a:gd name="connsiteY8" fmla="*/ 2156 h 11753"/>
              <a:gd name="connsiteX9" fmla="*/ 1880 w 10030"/>
              <a:gd name="connsiteY9" fmla="*/ 1755 h 11753"/>
              <a:gd name="connsiteX10" fmla="*/ 1964 w 10030"/>
              <a:gd name="connsiteY10" fmla="*/ 1708 h 11753"/>
              <a:gd name="connsiteX11" fmla="*/ 2055 w 10030"/>
              <a:gd name="connsiteY11" fmla="*/ 2032 h 11753"/>
              <a:gd name="connsiteX12" fmla="*/ 2124 w 10030"/>
              <a:gd name="connsiteY12" fmla="*/ 2377 h 11753"/>
              <a:gd name="connsiteX13" fmla="*/ 2188 w 10030"/>
              <a:gd name="connsiteY13" fmla="*/ 2927 h 11753"/>
              <a:gd name="connsiteX14" fmla="*/ 2256 w 10030"/>
              <a:gd name="connsiteY14" fmla="*/ 3602 h 11753"/>
              <a:gd name="connsiteX15" fmla="*/ 2322 w 10030"/>
              <a:gd name="connsiteY15" fmla="*/ 4155 h 11753"/>
              <a:gd name="connsiteX16" fmla="*/ 2408 w 10030"/>
              <a:gd name="connsiteY16" fmla="*/ 4686 h 11753"/>
              <a:gd name="connsiteX17" fmla="*/ 2522 w 10030"/>
              <a:gd name="connsiteY17" fmla="*/ 5202 h 11753"/>
              <a:gd name="connsiteX18" fmla="*/ 2609 w 10030"/>
              <a:gd name="connsiteY18" fmla="*/ 5499 h 11753"/>
              <a:gd name="connsiteX19" fmla="*/ 2678 w 10030"/>
              <a:gd name="connsiteY19" fmla="*/ 5650 h 11753"/>
              <a:gd name="connsiteX20" fmla="*/ 2782 w 10030"/>
              <a:gd name="connsiteY20" fmla="*/ 5788 h 11753"/>
              <a:gd name="connsiteX21" fmla="*/ 2846 w 10030"/>
              <a:gd name="connsiteY21" fmla="*/ 5753 h 11753"/>
              <a:gd name="connsiteX22" fmla="*/ 2910 w 10030"/>
              <a:gd name="connsiteY22" fmla="*/ 5719 h 11753"/>
              <a:gd name="connsiteX23" fmla="*/ 2998 w 10030"/>
              <a:gd name="connsiteY23" fmla="*/ 5705 h 11753"/>
              <a:gd name="connsiteX24" fmla="*/ 3107 w 10030"/>
              <a:gd name="connsiteY24" fmla="*/ 6202 h 11753"/>
              <a:gd name="connsiteX25" fmla="*/ 3198 w 10030"/>
              <a:gd name="connsiteY25" fmla="*/ 6545 h 11753"/>
              <a:gd name="connsiteX26" fmla="*/ 3429 w 10030"/>
              <a:gd name="connsiteY26" fmla="*/ 6702 h 11753"/>
              <a:gd name="connsiteX27" fmla="*/ 3653 w 10030"/>
              <a:gd name="connsiteY27" fmla="*/ 6773 h 11753"/>
              <a:gd name="connsiteX28" fmla="*/ 4046 w 10030"/>
              <a:gd name="connsiteY28" fmla="*/ 6397 h 11753"/>
              <a:gd name="connsiteX29" fmla="*/ 5019 w 10030"/>
              <a:gd name="connsiteY29" fmla="*/ 7209 h 11753"/>
              <a:gd name="connsiteX30" fmla="*/ 6825 w 10030"/>
              <a:gd name="connsiteY30" fmla="*/ 7081 h 11753"/>
              <a:gd name="connsiteX31" fmla="*/ 7621 w 10030"/>
              <a:gd name="connsiteY31" fmla="*/ 7802 h 11753"/>
              <a:gd name="connsiteX32" fmla="*/ 8548 w 10030"/>
              <a:gd name="connsiteY32" fmla="*/ 9608 h 11753"/>
              <a:gd name="connsiteX33" fmla="*/ 9756 w 10030"/>
              <a:gd name="connsiteY33" fmla="*/ 10529 h 11753"/>
              <a:gd name="connsiteX34" fmla="*/ 10030 w 10030"/>
              <a:gd name="connsiteY34" fmla="*/ 11753 h 11753"/>
              <a:gd name="connsiteX0" fmla="*/ 10 w 10030"/>
              <a:gd name="connsiteY0" fmla="*/ 10000 h 10045"/>
              <a:gd name="connsiteX1" fmla="*/ 8 w 10030"/>
              <a:gd name="connsiteY1" fmla="*/ 2882 h 10045"/>
              <a:gd name="connsiteX2" fmla="*/ 1296 w 10030"/>
              <a:gd name="connsiteY2" fmla="*/ 2723 h 10045"/>
              <a:gd name="connsiteX3" fmla="*/ 1358 w 10030"/>
              <a:gd name="connsiteY3" fmla="*/ 2150 h 10045"/>
              <a:gd name="connsiteX4" fmla="*/ 1441 w 10030"/>
              <a:gd name="connsiteY4" fmla="*/ 1703 h 10045"/>
              <a:gd name="connsiteX5" fmla="*/ 1527 w 10030"/>
              <a:gd name="connsiteY5" fmla="*/ 1323 h 10045"/>
              <a:gd name="connsiteX6" fmla="*/ 1606 w 10030"/>
              <a:gd name="connsiteY6" fmla="*/ 896 h 10045"/>
              <a:gd name="connsiteX7" fmla="*/ 1715 w 10030"/>
              <a:gd name="connsiteY7" fmla="*/ 876 h 10045"/>
              <a:gd name="connsiteX8" fmla="*/ 1798 w 10030"/>
              <a:gd name="connsiteY8" fmla="*/ 448 h 10045"/>
              <a:gd name="connsiteX9" fmla="*/ 1880 w 10030"/>
              <a:gd name="connsiteY9" fmla="*/ 47 h 10045"/>
              <a:gd name="connsiteX10" fmla="*/ 1964 w 10030"/>
              <a:gd name="connsiteY10" fmla="*/ 0 h 10045"/>
              <a:gd name="connsiteX11" fmla="*/ 2055 w 10030"/>
              <a:gd name="connsiteY11" fmla="*/ 324 h 10045"/>
              <a:gd name="connsiteX12" fmla="*/ 2124 w 10030"/>
              <a:gd name="connsiteY12" fmla="*/ 669 h 10045"/>
              <a:gd name="connsiteX13" fmla="*/ 2188 w 10030"/>
              <a:gd name="connsiteY13" fmla="*/ 1219 h 10045"/>
              <a:gd name="connsiteX14" fmla="*/ 2256 w 10030"/>
              <a:gd name="connsiteY14" fmla="*/ 1894 h 10045"/>
              <a:gd name="connsiteX15" fmla="*/ 2322 w 10030"/>
              <a:gd name="connsiteY15" fmla="*/ 2447 h 10045"/>
              <a:gd name="connsiteX16" fmla="*/ 2408 w 10030"/>
              <a:gd name="connsiteY16" fmla="*/ 2978 h 10045"/>
              <a:gd name="connsiteX17" fmla="*/ 2522 w 10030"/>
              <a:gd name="connsiteY17" fmla="*/ 3494 h 10045"/>
              <a:gd name="connsiteX18" fmla="*/ 2609 w 10030"/>
              <a:gd name="connsiteY18" fmla="*/ 3791 h 10045"/>
              <a:gd name="connsiteX19" fmla="*/ 2678 w 10030"/>
              <a:gd name="connsiteY19" fmla="*/ 3942 h 10045"/>
              <a:gd name="connsiteX20" fmla="*/ 2782 w 10030"/>
              <a:gd name="connsiteY20" fmla="*/ 4080 h 10045"/>
              <a:gd name="connsiteX21" fmla="*/ 2846 w 10030"/>
              <a:gd name="connsiteY21" fmla="*/ 4045 h 10045"/>
              <a:gd name="connsiteX22" fmla="*/ 2910 w 10030"/>
              <a:gd name="connsiteY22" fmla="*/ 4011 h 10045"/>
              <a:gd name="connsiteX23" fmla="*/ 2998 w 10030"/>
              <a:gd name="connsiteY23" fmla="*/ 3997 h 10045"/>
              <a:gd name="connsiteX24" fmla="*/ 3107 w 10030"/>
              <a:gd name="connsiteY24" fmla="*/ 4494 h 10045"/>
              <a:gd name="connsiteX25" fmla="*/ 3198 w 10030"/>
              <a:gd name="connsiteY25" fmla="*/ 4837 h 10045"/>
              <a:gd name="connsiteX26" fmla="*/ 3429 w 10030"/>
              <a:gd name="connsiteY26" fmla="*/ 4994 h 10045"/>
              <a:gd name="connsiteX27" fmla="*/ 3653 w 10030"/>
              <a:gd name="connsiteY27" fmla="*/ 5065 h 10045"/>
              <a:gd name="connsiteX28" fmla="*/ 4046 w 10030"/>
              <a:gd name="connsiteY28" fmla="*/ 4689 h 10045"/>
              <a:gd name="connsiteX29" fmla="*/ 5019 w 10030"/>
              <a:gd name="connsiteY29" fmla="*/ 5501 h 10045"/>
              <a:gd name="connsiteX30" fmla="*/ 6825 w 10030"/>
              <a:gd name="connsiteY30" fmla="*/ 5373 h 10045"/>
              <a:gd name="connsiteX31" fmla="*/ 7621 w 10030"/>
              <a:gd name="connsiteY31" fmla="*/ 6094 h 10045"/>
              <a:gd name="connsiteX32" fmla="*/ 8548 w 10030"/>
              <a:gd name="connsiteY32" fmla="*/ 7900 h 10045"/>
              <a:gd name="connsiteX33" fmla="*/ 9756 w 10030"/>
              <a:gd name="connsiteY33" fmla="*/ 8821 h 10045"/>
              <a:gd name="connsiteX34" fmla="*/ 10030 w 10030"/>
              <a:gd name="connsiteY34" fmla="*/ 10045 h 10045"/>
              <a:gd name="connsiteX0" fmla="*/ 10 w 10030"/>
              <a:gd name="connsiteY0" fmla="*/ 10000 h 10045"/>
              <a:gd name="connsiteX1" fmla="*/ 8 w 10030"/>
              <a:gd name="connsiteY1" fmla="*/ 2882 h 10045"/>
              <a:gd name="connsiteX2" fmla="*/ 809 w 10030"/>
              <a:gd name="connsiteY2" fmla="*/ 2137 h 10045"/>
              <a:gd name="connsiteX3" fmla="*/ 1296 w 10030"/>
              <a:gd name="connsiteY3" fmla="*/ 2723 h 10045"/>
              <a:gd name="connsiteX4" fmla="*/ 1358 w 10030"/>
              <a:gd name="connsiteY4" fmla="*/ 2150 h 10045"/>
              <a:gd name="connsiteX5" fmla="*/ 1441 w 10030"/>
              <a:gd name="connsiteY5" fmla="*/ 1703 h 10045"/>
              <a:gd name="connsiteX6" fmla="*/ 1527 w 10030"/>
              <a:gd name="connsiteY6" fmla="*/ 1323 h 10045"/>
              <a:gd name="connsiteX7" fmla="*/ 1606 w 10030"/>
              <a:gd name="connsiteY7" fmla="*/ 896 h 10045"/>
              <a:gd name="connsiteX8" fmla="*/ 1715 w 10030"/>
              <a:gd name="connsiteY8" fmla="*/ 876 h 10045"/>
              <a:gd name="connsiteX9" fmla="*/ 1798 w 10030"/>
              <a:gd name="connsiteY9" fmla="*/ 448 h 10045"/>
              <a:gd name="connsiteX10" fmla="*/ 1880 w 10030"/>
              <a:gd name="connsiteY10" fmla="*/ 47 h 10045"/>
              <a:gd name="connsiteX11" fmla="*/ 1964 w 10030"/>
              <a:gd name="connsiteY11" fmla="*/ 0 h 10045"/>
              <a:gd name="connsiteX12" fmla="*/ 2055 w 10030"/>
              <a:gd name="connsiteY12" fmla="*/ 324 h 10045"/>
              <a:gd name="connsiteX13" fmla="*/ 2124 w 10030"/>
              <a:gd name="connsiteY13" fmla="*/ 669 h 10045"/>
              <a:gd name="connsiteX14" fmla="*/ 2188 w 10030"/>
              <a:gd name="connsiteY14" fmla="*/ 1219 h 10045"/>
              <a:gd name="connsiteX15" fmla="*/ 2256 w 10030"/>
              <a:gd name="connsiteY15" fmla="*/ 1894 h 10045"/>
              <a:gd name="connsiteX16" fmla="*/ 2322 w 10030"/>
              <a:gd name="connsiteY16" fmla="*/ 2447 h 10045"/>
              <a:gd name="connsiteX17" fmla="*/ 2408 w 10030"/>
              <a:gd name="connsiteY17" fmla="*/ 2978 h 10045"/>
              <a:gd name="connsiteX18" fmla="*/ 2522 w 10030"/>
              <a:gd name="connsiteY18" fmla="*/ 3494 h 10045"/>
              <a:gd name="connsiteX19" fmla="*/ 2609 w 10030"/>
              <a:gd name="connsiteY19" fmla="*/ 3791 h 10045"/>
              <a:gd name="connsiteX20" fmla="*/ 2678 w 10030"/>
              <a:gd name="connsiteY20" fmla="*/ 3942 h 10045"/>
              <a:gd name="connsiteX21" fmla="*/ 2782 w 10030"/>
              <a:gd name="connsiteY21" fmla="*/ 4080 h 10045"/>
              <a:gd name="connsiteX22" fmla="*/ 2846 w 10030"/>
              <a:gd name="connsiteY22" fmla="*/ 4045 h 10045"/>
              <a:gd name="connsiteX23" fmla="*/ 2910 w 10030"/>
              <a:gd name="connsiteY23" fmla="*/ 4011 h 10045"/>
              <a:gd name="connsiteX24" fmla="*/ 2998 w 10030"/>
              <a:gd name="connsiteY24" fmla="*/ 3997 h 10045"/>
              <a:gd name="connsiteX25" fmla="*/ 3107 w 10030"/>
              <a:gd name="connsiteY25" fmla="*/ 4494 h 10045"/>
              <a:gd name="connsiteX26" fmla="*/ 3198 w 10030"/>
              <a:gd name="connsiteY26" fmla="*/ 4837 h 10045"/>
              <a:gd name="connsiteX27" fmla="*/ 3429 w 10030"/>
              <a:gd name="connsiteY27" fmla="*/ 4994 h 10045"/>
              <a:gd name="connsiteX28" fmla="*/ 3653 w 10030"/>
              <a:gd name="connsiteY28" fmla="*/ 5065 h 10045"/>
              <a:gd name="connsiteX29" fmla="*/ 4046 w 10030"/>
              <a:gd name="connsiteY29" fmla="*/ 4689 h 10045"/>
              <a:gd name="connsiteX30" fmla="*/ 5019 w 10030"/>
              <a:gd name="connsiteY30" fmla="*/ 5501 h 10045"/>
              <a:gd name="connsiteX31" fmla="*/ 6825 w 10030"/>
              <a:gd name="connsiteY31" fmla="*/ 5373 h 10045"/>
              <a:gd name="connsiteX32" fmla="*/ 7621 w 10030"/>
              <a:gd name="connsiteY32" fmla="*/ 6094 h 10045"/>
              <a:gd name="connsiteX33" fmla="*/ 8548 w 10030"/>
              <a:gd name="connsiteY33" fmla="*/ 7900 h 10045"/>
              <a:gd name="connsiteX34" fmla="*/ 9756 w 10030"/>
              <a:gd name="connsiteY34" fmla="*/ 8821 h 10045"/>
              <a:gd name="connsiteX35" fmla="*/ 10030 w 10030"/>
              <a:gd name="connsiteY35" fmla="*/ 10045 h 10045"/>
              <a:gd name="connsiteX0" fmla="*/ 10 w 10030"/>
              <a:gd name="connsiteY0" fmla="*/ 10000 h 10045"/>
              <a:gd name="connsiteX1" fmla="*/ 8 w 10030"/>
              <a:gd name="connsiteY1" fmla="*/ 2882 h 10045"/>
              <a:gd name="connsiteX2" fmla="*/ 809 w 10030"/>
              <a:gd name="connsiteY2" fmla="*/ 2137 h 10045"/>
              <a:gd name="connsiteX3" fmla="*/ 1296 w 10030"/>
              <a:gd name="connsiteY3" fmla="*/ 2723 h 10045"/>
              <a:gd name="connsiteX4" fmla="*/ 1358 w 10030"/>
              <a:gd name="connsiteY4" fmla="*/ 2150 h 10045"/>
              <a:gd name="connsiteX5" fmla="*/ 1441 w 10030"/>
              <a:gd name="connsiteY5" fmla="*/ 1703 h 10045"/>
              <a:gd name="connsiteX6" fmla="*/ 1527 w 10030"/>
              <a:gd name="connsiteY6" fmla="*/ 1323 h 10045"/>
              <a:gd name="connsiteX7" fmla="*/ 1606 w 10030"/>
              <a:gd name="connsiteY7" fmla="*/ 896 h 10045"/>
              <a:gd name="connsiteX8" fmla="*/ 1715 w 10030"/>
              <a:gd name="connsiteY8" fmla="*/ 876 h 10045"/>
              <a:gd name="connsiteX9" fmla="*/ 1798 w 10030"/>
              <a:gd name="connsiteY9" fmla="*/ 448 h 10045"/>
              <a:gd name="connsiteX10" fmla="*/ 1880 w 10030"/>
              <a:gd name="connsiteY10" fmla="*/ 47 h 10045"/>
              <a:gd name="connsiteX11" fmla="*/ 1964 w 10030"/>
              <a:gd name="connsiteY11" fmla="*/ 0 h 10045"/>
              <a:gd name="connsiteX12" fmla="*/ 2055 w 10030"/>
              <a:gd name="connsiteY12" fmla="*/ 324 h 10045"/>
              <a:gd name="connsiteX13" fmla="*/ 2124 w 10030"/>
              <a:gd name="connsiteY13" fmla="*/ 669 h 10045"/>
              <a:gd name="connsiteX14" fmla="*/ 2188 w 10030"/>
              <a:gd name="connsiteY14" fmla="*/ 1219 h 10045"/>
              <a:gd name="connsiteX15" fmla="*/ 2256 w 10030"/>
              <a:gd name="connsiteY15" fmla="*/ 1894 h 10045"/>
              <a:gd name="connsiteX16" fmla="*/ 2322 w 10030"/>
              <a:gd name="connsiteY16" fmla="*/ 2447 h 10045"/>
              <a:gd name="connsiteX17" fmla="*/ 2408 w 10030"/>
              <a:gd name="connsiteY17" fmla="*/ 2978 h 10045"/>
              <a:gd name="connsiteX18" fmla="*/ 2522 w 10030"/>
              <a:gd name="connsiteY18" fmla="*/ 3494 h 10045"/>
              <a:gd name="connsiteX19" fmla="*/ 2609 w 10030"/>
              <a:gd name="connsiteY19" fmla="*/ 3791 h 10045"/>
              <a:gd name="connsiteX20" fmla="*/ 2678 w 10030"/>
              <a:gd name="connsiteY20" fmla="*/ 3942 h 10045"/>
              <a:gd name="connsiteX21" fmla="*/ 2782 w 10030"/>
              <a:gd name="connsiteY21" fmla="*/ 4080 h 10045"/>
              <a:gd name="connsiteX22" fmla="*/ 2846 w 10030"/>
              <a:gd name="connsiteY22" fmla="*/ 4045 h 10045"/>
              <a:gd name="connsiteX23" fmla="*/ 2910 w 10030"/>
              <a:gd name="connsiteY23" fmla="*/ 4011 h 10045"/>
              <a:gd name="connsiteX24" fmla="*/ 2998 w 10030"/>
              <a:gd name="connsiteY24" fmla="*/ 3997 h 10045"/>
              <a:gd name="connsiteX25" fmla="*/ 3107 w 10030"/>
              <a:gd name="connsiteY25" fmla="*/ 4494 h 10045"/>
              <a:gd name="connsiteX26" fmla="*/ 3198 w 10030"/>
              <a:gd name="connsiteY26" fmla="*/ 4837 h 10045"/>
              <a:gd name="connsiteX27" fmla="*/ 3429 w 10030"/>
              <a:gd name="connsiteY27" fmla="*/ 4994 h 10045"/>
              <a:gd name="connsiteX28" fmla="*/ 3653 w 10030"/>
              <a:gd name="connsiteY28" fmla="*/ 5065 h 10045"/>
              <a:gd name="connsiteX29" fmla="*/ 4046 w 10030"/>
              <a:gd name="connsiteY29" fmla="*/ 4689 h 10045"/>
              <a:gd name="connsiteX30" fmla="*/ 5019 w 10030"/>
              <a:gd name="connsiteY30" fmla="*/ 5501 h 10045"/>
              <a:gd name="connsiteX31" fmla="*/ 6825 w 10030"/>
              <a:gd name="connsiteY31" fmla="*/ 5373 h 10045"/>
              <a:gd name="connsiteX32" fmla="*/ 7621 w 10030"/>
              <a:gd name="connsiteY32" fmla="*/ 6094 h 10045"/>
              <a:gd name="connsiteX33" fmla="*/ 8548 w 10030"/>
              <a:gd name="connsiteY33" fmla="*/ 7900 h 10045"/>
              <a:gd name="connsiteX34" fmla="*/ 9756 w 10030"/>
              <a:gd name="connsiteY34" fmla="*/ 8821 h 10045"/>
              <a:gd name="connsiteX35" fmla="*/ 10030 w 10030"/>
              <a:gd name="connsiteY35" fmla="*/ 10045 h 10045"/>
              <a:gd name="connsiteX0" fmla="*/ 10 w 10030"/>
              <a:gd name="connsiteY0" fmla="*/ 10000 h 10045"/>
              <a:gd name="connsiteX1" fmla="*/ 8 w 10030"/>
              <a:gd name="connsiteY1" fmla="*/ 2882 h 10045"/>
              <a:gd name="connsiteX2" fmla="*/ 809 w 10030"/>
              <a:gd name="connsiteY2" fmla="*/ 2137 h 10045"/>
              <a:gd name="connsiteX3" fmla="*/ 1358 w 10030"/>
              <a:gd name="connsiteY3" fmla="*/ 2150 h 10045"/>
              <a:gd name="connsiteX4" fmla="*/ 1441 w 10030"/>
              <a:gd name="connsiteY4" fmla="*/ 1703 h 10045"/>
              <a:gd name="connsiteX5" fmla="*/ 1527 w 10030"/>
              <a:gd name="connsiteY5" fmla="*/ 1323 h 10045"/>
              <a:gd name="connsiteX6" fmla="*/ 1606 w 10030"/>
              <a:gd name="connsiteY6" fmla="*/ 896 h 10045"/>
              <a:gd name="connsiteX7" fmla="*/ 1715 w 10030"/>
              <a:gd name="connsiteY7" fmla="*/ 876 h 10045"/>
              <a:gd name="connsiteX8" fmla="*/ 1798 w 10030"/>
              <a:gd name="connsiteY8" fmla="*/ 448 h 10045"/>
              <a:gd name="connsiteX9" fmla="*/ 1880 w 10030"/>
              <a:gd name="connsiteY9" fmla="*/ 47 h 10045"/>
              <a:gd name="connsiteX10" fmla="*/ 1964 w 10030"/>
              <a:gd name="connsiteY10" fmla="*/ 0 h 10045"/>
              <a:gd name="connsiteX11" fmla="*/ 2055 w 10030"/>
              <a:gd name="connsiteY11" fmla="*/ 324 h 10045"/>
              <a:gd name="connsiteX12" fmla="*/ 2124 w 10030"/>
              <a:gd name="connsiteY12" fmla="*/ 669 h 10045"/>
              <a:gd name="connsiteX13" fmla="*/ 2188 w 10030"/>
              <a:gd name="connsiteY13" fmla="*/ 1219 h 10045"/>
              <a:gd name="connsiteX14" fmla="*/ 2256 w 10030"/>
              <a:gd name="connsiteY14" fmla="*/ 1894 h 10045"/>
              <a:gd name="connsiteX15" fmla="*/ 2322 w 10030"/>
              <a:gd name="connsiteY15" fmla="*/ 2447 h 10045"/>
              <a:gd name="connsiteX16" fmla="*/ 2408 w 10030"/>
              <a:gd name="connsiteY16" fmla="*/ 2978 h 10045"/>
              <a:gd name="connsiteX17" fmla="*/ 2522 w 10030"/>
              <a:gd name="connsiteY17" fmla="*/ 3494 h 10045"/>
              <a:gd name="connsiteX18" fmla="*/ 2609 w 10030"/>
              <a:gd name="connsiteY18" fmla="*/ 3791 h 10045"/>
              <a:gd name="connsiteX19" fmla="*/ 2678 w 10030"/>
              <a:gd name="connsiteY19" fmla="*/ 3942 h 10045"/>
              <a:gd name="connsiteX20" fmla="*/ 2782 w 10030"/>
              <a:gd name="connsiteY20" fmla="*/ 4080 h 10045"/>
              <a:gd name="connsiteX21" fmla="*/ 2846 w 10030"/>
              <a:gd name="connsiteY21" fmla="*/ 4045 h 10045"/>
              <a:gd name="connsiteX22" fmla="*/ 2910 w 10030"/>
              <a:gd name="connsiteY22" fmla="*/ 4011 h 10045"/>
              <a:gd name="connsiteX23" fmla="*/ 2998 w 10030"/>
              <a:gd name="connsiteY23" fmla="*/ 3997 h 10045"/>
              <a:gd name="connsiteX24" fmla="*/ 3107 w 10030"/>
              <a:gd name="connsiteY24" fmla="*/ 4494 h 10045"/>
              <a:gd name="connsiteX25" fmla="*/ 3198 w 10030"/>
              <a:gd name="connsiteY25" fmla="*/ 4837 h 10045"/>
              <a:gd name="connsiteX26" fmla="*/ 3429 w 10030"/>
              <a:gd name="connsiteY26" fmla="*/ 4994 h 10045"/>
              <a:gd name="connsiteX27" fmla="*/ 3653 w 10030"/>
              <a:gd name="connsiteY27" fmla="*/ 5065 h 10045"/>
              <a:gd name="connsiteX28" fmla="*/ 4046 w 10030"/>
              <a:gd name="connsiteY28" fmla="*/ 4689 h 10045"/>
              <a:gd name="connsiteX29" fmla="*/ 5019 w 10030"/>
              <a:gd name="connsiteY29" fmla="*/ 5501 h 10045"/>
              <a:gd name="connsiteX30" fmla="*/ 6825 w 10030"/>
              <a:gd name="connsiteY30" fmla="*/ 5373 h 10045"/>
              <a:gd name="connsiteX31" fmla="*/ 7621 w 10030"/>
              <a:gd name="connsiteY31" fmla="*/ 6094 h 10045"/>
              <a:gd name="connsiteX32" fmla="*/ 8548 w 10030"/>
              <a:gd name="connsiteY32" fmla="*/ 7900 h 10045"/>
              <a:gd name="connsiteX33" fmla="*/ 9756 w 10030"/>
              <a:gd name="connsiteY33" fmla="*/ 8821 h 10045"/>
              <a:gd name="connsiteX34" fmla="*/ 10030 w 10030"/>
              <a:gd name="connsiteY34" fmla="*/ 10045 h 10045"/>
              <a:gd name="connsiteX0" fmla="*/ 10 w 10030"/>
              <a:gd name="connsiteY0" fmla="*/ 10000 h 10045"/>
              <a:gd name="connsiteX1" fmla="*/ 8 w 10030"/>
              <a:gd name="connsiteY1" fmla="*/ 2882 h 10045"/>
              <a:gd name="connsiteX2" fmla="*/ 809 w 10030"/>
              <a:gd name="connsiteY2" fmla="*/ 2137 h 10045"/>
              <a:gd name="connsiteX3" fmla="*/ 1441 w 10030"/>
              <a:gd name="connsiteY3" fmla="*/ 1703 h 10045"/>
              <a:gd name="connsiteX4" fmla="*/ 1527 w 10030"/>
              <a:gd name="connsiteY4" fmla="*/ 1323 h 10045"/>
              <a:gd name="connsiteX5" fmla="*/ 1606 w 10030"/>
              <a:gd name="connsiteY5" fmla="*/ 896 h 10045"/>
              <a:gd name="connsiteX6" fmla="*/ 1715 w 10030"/>
              <a:gd name="connsiteY6" fmla="*/ 876 h 10045"/>
              <a:gd name="connsiteX7" fmla="*/ 1798 w 10030"/>
              <a:gd name="connsiteY7" fmla="*/ 448 h 10045"/>
              <a:gd name="connsiteX8" fmla="*/ 1880 w 10030"/>
              <a:gd name="connsiteY8" fmla="*/ 47 h 10045"/>
              <a:gd name="connsiteX9" fmla="*/ 1964 w 10030"/>
              <a:gd name="connsiteY9" fmla="*/ 0 h 10045"/>
              <a:gd name="connsiteX10" fmla="*/ 2055 w 10030"/>
              <a:gd name="connsiteY10" fmla="*/ 324 h 10045"/>
              <a:gd name="connsiteX11" fmla="*/ 2124 w 10030"/>
              <a:gd name="connsiteY11" fmla="*/ 669 h 10045"/>
              <a:gd name="connsiteX12" fmla="*/ 2188 w 10030"/>
              <a:gd name="connsiteY12" fmla="*/ 1219 h 10045"/>
              <a:gd name="connsiteX13" fmla="*/ 2256 w 10030"/>
              <a:gd name="connsiteY13" fmla="*/ 1894 h 10045"/>
              <a:gd name="connsiteX14" fmla="*/ 2322 w 10030"/>
              <a:gd name="connsiteY14" fmla="*/ 2447 h 10045"/>
              <a:gd name="connsiteX15" fmla="*/ 2408 w 10030"/>
              <a:gd name="connsiteY15" fmla="*/ 2978 h 10045"/>
              <a:gd name="connsiteX16" fmla="*/ 2522 w 10030"/>
              <a:gd name="connsiteY16" fmla="*/ 3494 h 10045"/>
              <a:gd name="connsiteX17" fmla="*/ 2609 w 10030"/>
              <a:gd name="connsiteY17" fmla="*/ 3791 h 10045"/>
              <a:gd name="connsiteX18" fmla="*/ 2678 w 10030"/>
              <a:gd name="connsiteY18" fmla="*/ 3942 h 10045"/>
              <a:gd name="connsiteX19" fmla="*/ 2782 w 10030"/>
              <a:gd name="connsiteY19" fmla="*/ 4080 h 10045"/>
              <a:gd name="connsiteX20" fmla="*/ 2846 w 10030"/>
              <a:gd name="connsiteY20" fmla="*/ 4045 h 10045"/>
              <a:gd name="connsiteX21" fmla="*/ 2910 w 10030"/>
              <a:gd name="connsiteY21" fmla="*/ 4011 h 10045"/>
              <a:gd name="connsiteX22" fmla="*/ 2998 w 10030"/>
              <a:gd name="connsiteY22" fmla="*/ 3997 h 10045"/>
              <a:gd name="connsiteX23" fmla="*/ 3107 w 10030"/>
              <a:gd name="connsiteY23" fmla="*/ 4494 h 10045"/>
              <a:gd name="connsiteX24" fmla="*/ 3198 w 10030"/>
              <a:gd name="connsiteY24" fmla="*/ 4837 h 10045"/>
              <a:gd name="connsiteX25" fmla="*/ 3429 w 10030"/>
              <a:gd name="connsiteY25" fmla="*/ 4994 h 10045"/>
              <a:gd name="connsiteX26" fmla="*/ 3653 w 10030"/>
              <a:gd name="connsiteY26" fmla="*/ 5065 h 10045"/>
              <a:gd name="connsiteX27" fmla="*/ 4046 w 10030"/>
              <a:gd name="connsiteY27" fmla="*/ 4689 h 10045"/>
              <a:gd name="connsiteX28" fmla="*/ 5019 w 10030"/>
              <a:gd name="connsiteY28" fmla="*/ 5501 h 10045"/>
              <a:gd name="connsiteX29" fmla="*/ 6825 w 10030"/>
              <a:gd name="connsiteY29" fmla="*/ 5373 h 10045"/>
              <a:gd name="connsiteX30" fmla="*/ 7621 w 10030"/>
              <a:gd name="connsiteY30" fmla="*/ 6094 h 10045"/>
              <a:gd name="connsiteX31" fmla="*/ 8548 w 10030"/>
              <a:gd name="connsiteY31" fmla="*/ 7900 h 10045"/>
              <a:gd name="connsiteX32" fmla="*/ 9756 w 10030"/>
              <a:gd name="connsiteY32" fmla="*/ 8821 h 10045"/>
              <a:gd name="connsiteX33" fmla="*/ 10030 w 10030"/>
              <a:gd name="connsiteY33" fmla="*/ 10045 h 10045"/>
              <a:gd name="connsiteX0" fmla="*/ 10 w 10030"/>
              <a:gd name="connsiteY0" fmla="*/ 10000 h 10045"/>
              <a:gd name="connsiteX1" fmla="*/ 8 w 10030"/>
              <a:gd name="connsiteY1" fmla="*/ 2882 h 10045"/>
              <a:gd name="connsiteX2" fmla="*/ 809 w 10030"/>
              <a:gd name="connsiteY2" fmla="*/ 2137 h 10045"/>
              <a:gd name="connsiteX3" fmla="*/ 1441 w 10030"/>
              <a:gd name="connsiteY3" fmla="*/ 1703 h 10045"/>
              <a:gd name="connsiteX4" fmla="*/ 1527 w 10030"/>
              <a:gd name="connsiteY4" fmla="*/ 1323 h 10045"/>
              <a:gd name="connsiteX5" fmla="*/ 1606 w 10030"/>
              <a:gd name="connsiteY5" fmla="*/ 896 h 10045"/>
              <a:gd name="connsiteX6" fmla="*/ 1715 w 10030"/>
              <a:gd name="connsiteY6" fmla="*/ 876 h 10045"/>
              <a:gd name="connsiteX7" fmla="*/ 1798 w 10030"/>
              <a:gd name="connsiteY7" fmla="*/ 448 h 10045"/>
              <a:gd name="connsiteX8" fmla="*/ 1880 w 10030"/>
              <a:gd name="connsiteY8" fmla="*/ 47 h 10045"/>
              <a:gd name="connsiteX9" fmla="*/ 1964 w 10030"/>
              <a:gd name="connsiteY9" fmla="*/ 0 h 10045"/>
              <a:gd name="connsiteX10" fmla="*/ 2055 w 10030"/>
              <a:gd name="connsiteY10" fmla="*/ 324 h 10045"/>
              <a:gd name="connsiteX11" fmla="*/ 2124 w 10030"/>
              <a:gd name="connsiteY11" fmla="*/ 669 h 10045"/>
              <a:gd name="connsiteX12" fmla="*/ 2188 w 10030"/>
              <a:gd name="connsiteY12" fmla="*/ 1219 h 10045"/>
              <a:gd name="connsiteX13" fmla="*/ 2256 w 10030"/>
              <a:gd name="connsiteY13" fmla="*/ 1894 h 10045"/>
              <a:gd name="connsiteX14" fmla="*/ 2322 w 10030"/>
              <a:gd name="connsiteY14" fmla="*/ 2447 h 10045"/>
              <a:gd name="connsiteX15" fmla="*/ 2408 w 10030"/>
              <a:gd name="connsiteY15" fmla="*/ 2978 h 10045"/>
              <a:gd name="connsiteX16" fmla="*/ 2522 w 10030"/>
              <a:gd name="connsiteY16" fmla="*/ 3494 h 10045"/>
              <a:gd name="connsiteX17" fmla="*/ 2609 w 10030"/>
              <a:gd name="connsiteY17" fmla="*/ 3791 h 10045"/>
              <a:gd name="connsiteX18" fmla="*/ 2678 w 10030"/>
              <a:gd name="connsiteY18" fmla="*/ 3942 h 10045"/>
              <a:gd name="connsiteX19" fmla="*/ 2782 w 10030"/>
              <a:gd name="connsiteY19" fmla="*/ 4080 h 10045"/>
              <a:gd name="connsiteX20" fmla="*/ 2846 w 10030"/>
              <a:gd name="connsiteY20" fmla="*/ 4045 h 10045"/>
              <a:gd name="connsiteX21" fmla="*/ 2910 w 10030"/>
              <a:gd name="connsiteY21" fmla="*/ 4011 h 10045"/>
              <a:gd name="connsiteX22" fmla="*/ 2998 w 10030"/>
              <a:gd name="connsiteY22" fmla="*/ 3997 h 10045"/>
              <a:gd name="connsiteX23" fmla="*/ 3107 w 10030"/>
              <a:gd name="connsiteY23" fmla="*/ 4494 h 10045"/>
              <a:gd name="connsiteX24" fmla="*/ 3198 w 10030"/>
              <a:gd name="connsiteY24" fmla="*/ 4837 h 10045"/>
              <a:gd name="connsiteX25" fmla="*/ 3429 w 10030"/>
              <a:gd name="connsiteY25" fmla="*/ 4994 h 10045"/>
              <a:gd name="connsiteX26" fmla="*/ 3653 w 10030"/>
              <a:gd name="connsiteY26" fmla="*/ 5065 h 10045"/>
              <a:gd name="connsiteX27" fmla="*/ 4046 w 10030"/>
              <a:gd name="connsiteY27" fmla="*/ 4689 h 10045"/>
              <a:gd name="connsiteX28" fmla="*/ 5019 w 10030"/>
              <a:gd name="connsiteY28" fmla="*/ 5501 h 10045"/>
              <a:gd name="connsiteX29" fmla="*/ 6825 w 10030"/>
              <a:gd name="connsiteY29" fmla="*/ 5373 h 10045"/>
              <a:gd name="connsiteX30" fmla="*/ 7621 w 10030"/>
              <a:gd name="connsiteY30" fmla="*/ 6094 h 10045"/>
              <a:gd name="connsiteX31" fmla="*/ 8548 w 10030"/>
              <a:gd name="connsiteY31" fmla="*/ 7900 h 10045"/>
              <a:gd name="connsiteX32" fmla="*/ 9756 w 10030"/>
              <a:gd name="connsiteY32" fmla="*/ 8821 h 10045"/>
              <a:gd name="connsiteX33" fmla="*/ 10030 w 10030"/>
              <a:gd name="connsiteY33" fmla="*/ 10045 h 10045"/>
              <a:gd name="connsiteX0" fmla="*/ 10 w 10030"/>
              <a:gd name="connsiteY0" fmla="*/ 10000 h 10045"/>
              <a:gd name="connsiteX1" fmla="*/ 8 w 10030"/>
              <a:gd name="connsiteY1" fmla="*/ 2882 h 10045"/>
              <a:gd name="connsiteX2" fmla="*/ 809 w 10030"/>
              <a:gd name="connsiteY2" fmla="*/ 2137 h 10045"/>
              <a:gd name="connsiteX3" fmla="*/ 1441 w 10030"/>
              <a:gd name="connsiteY3" fmla="*/ 1703 h 10045"/>
              <a:gd name="connsiteX4" fmla="*/ 1527 w 10030"/>
              <a:gd name="connsiteY4" fmla="*/ 1323 h 10045"/>
              <a:gd name="connsiteX5" fmla="*/ 1606 w 10030"/>
              <a:gd name="connsiteY5" fmla="*/ 896 h 10045"/>
              <a:gd name="connsiteX6" fmla="*/ 1715 w 10030"/>
              <a:gd name="connsiteY6" fmla="*/ 876 h 10045"/>
              <a:gd name="connsiteX7" fmla="*/ 1798 w 10030"/>
              <a:gd name="connsiteY7" fmla="*/ 448 h 10045"/>
              <a:gd name="connsiteX8" fmla="*/ 1880 w 10030"/>
              <a:gd name="connsiteY8" fmla="*/ 47 h 10045"/>
              <a:gd name="connsiteX9" fmla="*/ 1964 w 10030"/>
              <a:gd name="connsiteY9" fmla="*/ 0 h 10045"/>
              <a:gd name="connsiteX10" fmla="*/ 2055 w 10030"/>
              <a:gd name="connsiteY10" fmla="*/ 324 h 10045"/>
              <a:gd name="connsiteX11" fmla="*/ 2124 w 10030"/>
              <a:gd name="connsiteY11" fmla="*/ 669 h 10045"/>
              <a:gd name="connsiteX12" fmla="*/ 2188 w 10030"/>
              <a:gd name="connsiteY12" fmla="*/ 1219 h 10045"/>
              <a:gd name="connsiteX13" fmla="*/ 2256 w 10030"/>
              <a:gd name="connsiteY13" fmla="*/ 1894 h 10045"/>
              <a:gd name="connsiteX14" fmla="*/ 2322 w 10030"/>
              <a:gd name="connsiteY14" fmla="*/ 2447 h 10045"/>
              <a:gd name="connsiteX15" fmla="*/ 2408 w 10030"/>
              <a:gd name="connsiteY15" fmla="*/ 2978 h 10045"/>
              <a:gd name="connsiteX16" fmla="*/ 2522 w 10030"/>
              <a:gd name="connsiteY16" fmla="*/ 3494 h 10045"/>
              <a:gd name="connsiteX17" fmla="*/ 2609 w 10030"/>
              <a:gd name="connsiteY17" fmla="*/ 3791 h 10045"/>
              <a:gd name="connsiteX18" fmla="*/ 2678 w 10030"/>
              <a:gd name="connsiteY18" fmla="*/ 3942 h 10045"/>
              <a:gd name="connsiteX19" fmla="*/ 2782 w 10030"/>
              <a:gd name="connsiteY19" fmla="*/ 4080 h 10045"/>
              <a:gd name="connsiteX20" fmla="*/ 2846 w 10030"/>
              <a:gd name="connsiteY20" fmla="*/ 4045 h 10045"/>
              <a:gd name="connsiteX21" fmla="*/ 2910 w 10030"/>
              <a:gd name="connsiteY21" fmla="*/ 4011 h 10045"/>
              <a:gd name="connsiteX22" fmla="*/ 2998 w 10030"/>
              <a:gd name="connsiteY22" fmla="*/ 3997 h 10045"/>
              <a:gd name="connsiteX23" fmla="*/ 3107 w 10030"/>
              <a:gd name="connsiteY23" fmla="*/ 4494 h 10045"/>
              <a:gd name="connsiteX24" fmla="*/ 3198 w 10030"/>
              <a:gd name="connsiteY24" fmla="*/ 4837 h 10045"/>
              <a:gd name="connsiteX25" fmla="*/ 3429 w 10030"/>
              <a:gd name="connsiteY25" fmla="*/ 4994 h 10045"/>
              <a:gd name="connsiteX26" fmla="*/ 3653 w 10030"/>
              <a:gd name="connsiteY26" fmla="*/ 5065 h 10045"/>
              <a:gd name="connsiteX27" fmla="*/ 4046 w 10030"/>
              <a:gd name="connsiteY27" fmla="*/ 4689 h 10045"/>
              <a:gd name="connsiteX28" fmla="*/ 5019 w 10030"/>
              <a:gd name="connsiteY28" fmla="*/ 5501 h 10045"/>
              <a:gd name="connsiteX29" fmla="*/ 6825 w 10030"/>
              <a:gd name="connsiteY29" fmla="*/ 5373 h 10045"/>
              <a:gd name="connsiteX30" fmla="*/ 7621 w 10030"/>
              <a:gd name="connsiteY30" fmla="*/ 6094 h 10045"/>
              <a:gd name="connsiteX31" fmla="*/ 8548 w 10030"/>
              <a:gd name="connsiteY31" fmla="*/ 7900 h 10045"/>
              <a:gd name="connsiteX32" fmla="*/ 9756 w 10030"/>
              <a:gd name="connsiteY32" fmla="*/ 8821 h 10045"/>
              <a:gd name="connsiteX33" fmla="*/ 10030 w 10030"/>
              <a:gd name="connsiteY33" fmla="*/ 10045 h 10045"/>
              <a:gd name="connsiteX0" fmla="*/ 10 w 10030"/>
              <a:gd name="connsiteY0" fmla="*/ 10000 h 10045"/>
              <a:gd name="connsiteX1" fmla="*/ 8 w 10030"/>
              <a:gd name="connsiteY1" fmla="*/ 2882 h 10045"/>
              <a:gd name="connsiteX2" fmla="*/ 809 w 10030"/>
              <a:gd name="connsiteY2" fmla="*/ 2137 h 10045"/>
              <a:gd name="connsiteX3" fmla="*/ 1441 w 10030"/>
              <a:gd name="connsiteY3" fmla="*/ 1703 h 10045"/>
              <a:gd name="connsiteX4" fmla="*/ 1606 w 10030"/>
              <a:gd name="connsiteY4" fmla="*/ 896 h 10045"/>
              <a:gd name="connsiteX5" fmla="*/ 1715 w 10030"/>
              <a:gd name="connsiteY5" fmla="*/ 876 h 10045"/>
              <a:gd name="connsiteX6" fmla="*/ 1798 w 10030"/>
              <a:gd name="connsiteY6" fmla="*/ 448 h 10045"/>
              <a:gd name="connsiteX7" fmla="*/ 1880 w 10030"/>
              <a:gd name="connsiteY7" fmla="*/ 47 h 10045"/>
              <a:gd name="connsiteX8" fmla="*/ 1964 w 10030"/>
              <a:gd name="connsiteY8" fmla="*/ 0 h 10045"/>
              <a:gd name="connsiteX9" fmla="*/ 2055 w 10030"/>
              <a:gd name="connsiteY9" fmla="*/ 324 h 10045"/>
              <a:gd name="connsiteX10" fmla="*/ 2124 w 10030"/>
              <a:gd name="connsiteY10" fmla="*/ 669 h 10045"/>
              <a:gd name="connsiteX11" fmla="*/ 2188 w 10030"/>
              <a:gd name="connsiteY11" fmla="*/ 1219 h 10045"/>
              <a:gd name="connsiteX12" fmla="*/ 2256 w 10030"/>
              <a:gd name="connsiteY12" fmla="*/ 1894 h 10045"/>
              <a:gd name="connsiteX13" fmla="*/ 2322 w 10030"/>
              <a:gd name="connsiteY13" fmla="*/ 2447 h 10045"/>
              <a:gd name="connsiteX14" fmla="*/ 2408 w 10030"/>
              <a:gd name="connsiteY14" fmla="*/ 2978 h 10045"/>
              <a:gd name="connsiteX15" fmla="*/ 2522 w 10030"/>
              <a:gd name="connsiteY15" fmla="*/ 3494 h 10045"/>
              <a:gd name="connsiteX16" fmla="*/ 2609 w 10030"/>
              <a:gd name="connsiteY16" fmla="*/ 3791 h 10045"/>
              <a:gd name="connsiteX17" fmla="*/ 2678 w 10030"/>
              <a:gd name="connsiteY17" fmla="*/ 3942 h 10045"/>
              <a:gd name="connsiteX18" fmla="*/ 2782 w 10030"/>
              <a:gd name="connsiteY18" fmla="*/ 4080 h 10045"/>
              <a:gd name="connsiteX19" fmla="*/ 2846 w 10030"/>
              <a:gd name="connsiteY19" fmla="*/ 4045 h 10045"/>
              <a:gd name="connsiteX20" fmla="*/ 2910 w 10030"/>
              <a:gd name="connsiteY20" fmla="*/ 4011 h 10045"/>
              <a:gd name="connsiteX21" fmla="*/ 2998 w 10030"/>
              <a:gd name="connsiteY21" fmla="*/ 3997 h 10045"/>
              <a:gd name="connsiteX22" fmla="*/ 3107 w 10030"/>
              <a:gd name="connsiteY22" fmla="*/ 4494 h 10045"/>
              <a:gd name="connsiteX23" fmla="*/ 3198 w 10030"/>
              <a:gd name="connsiteY23" fmla="*/ 4837 h 10045"/>
              <a:gd name="connsiteX24" fmla="*/ 3429 w 10030"/>
              <a:gd name="connsiteY24" fmla="*/ 4994 h 10045"/>
              <a:gd name="connsiteX25" fmla="*/ 3653 w 10030"/>
              <a:gd name="connsiteY25" fmla="*/ 5065 h 10045"/>
              <a:gd name="connsiteX26" fmla="*/ 4046 w 10030"/>
              <a:gd name="connsiteY26" fmla="*/ 4689 h 10045"/>
              <a:gd name="connsiteX27" fmla="*/ 5019 w 10030"/>
              <a:gd name="connsiteY27" fmla="*/ 5501 h 10045"/>
              <a:gd name="connsiteX28" fmla="*/ 6825 w 10030"/>
              <a:gd name="connsiteY28" fmla="*/ 5373 h 10045"/>
              <a:gd name="connsiteX29" fmla="*/ 7621 w 10030"/>
              <a:gd name="connsiteY29" fmla="*/ 6094 h 10045"/>
              <a:gd name="connsiteX30" fmla="*/ 8548 w 10030"/>
              <a:gd name="connsiteY30" fmla="*/ 7900 h 10045"/>
              <a:gd name="connsiteX31" fmla="*/ 9756 w 10030"/>
              <a:gd name="connsiteY31" fmla="*/ 8821 h 10045"/>
              <a:gd name="connsiteX32" fmla="*/ 10030 w 10030"/>
              <a:gd name="connsiteY32" fmla="*/ 10045 h 10045"/>
              <a:gd name="connsiteX0" fmla="*/ 10 w 10030"/>
              <a:gd name="connsiteY0" fmla="*/ 10000 h 10045"/>
              <a:gd name="connsiteX1" fmla="*/ 8 w 10030"/>
              <a:gd name="connsiteY1" fmla="*/ 2882 h 10045"/>
              <a:gd name="connsiteX2" fmla="*/ 420 w 10030"/>
              <a:gd name="connsiteY2" fmla="*/ 1902 h 10045"/>
              <a:gd name="connsiteX3" fmla="*/ 809 w 10030"/>
              <a:gd name="connsiteY3" fmla="*/ 2137 h 10045"/>
              <a:gd name="connsiteX4" fmla="*/ 1441 w 10030"/>
              <a:gd name="connsiteY4" fmla="*/ 1703 h 10045"/>
              <a:gd name="connsiteX5" fmla="*/ 1606 w 10030"/>
              <a:gd name="connsiteY5" fmla="*/ 896 h 10045"/>
              <a:gd name="connsiteX6" fmla="*/ 1715 w 10030"/>
              <a:gd name="connsiteY6" fmla="*/ 876 h 10045"/>
              <a:gd name="connsiteX7" fmla="*/ 1798 w 10030"/>
              <a:gd name="connsiteY7" fmla="*/ 448 h 10045"/>
              <a:gd name="connsiteX8" fmla="*/ 1880 w 10030"/>
              <a:gd name="connsiteY8" fmla="*/ 47 h 10045"/>
              <a:gd name="connsiteX9" fmla="*/ 1964 w 10030"/>
              <a:gd name="connsiteY9" fmla="*/ 0 h 10045"/>
              <a:gd name="connsiteX10" fmla="*/ 2055 w 10030"/>
              <a:gd name="connsiteY10" fmla="*/ 324 h 10045"/>
              <a:gd name="connsiteX11" fmla="*/ 2124 w 10030"/>
              <a:gd name="connsiteY11" fmla="*/ 669 h 10045"/>
              <a:gd name="connsiteX12" fmla="*/ 2188 w 10030"/>
              <a:gd name="connsiteY12" fmla="*/ 1219 h 10045"/>
              <a:gd name="connsiteX13" fmla="*/ 2256 w 10030"/>
              <a:gd name="connsiteY13" fmla="*/ 1894 h 10045"/>
              <a:gd name="connsiteX14" fmla="*/ 2322 w 10030"/>
              <a:gd name="connsiteY14" fmla="*/ 2447 h 10045"/>
              <a:gd name="connsiteX15" fmla="*/ 2408 w 10030"/>
              <a:gd name="connsiteY15" fmla="*/ 2978 h 10045"/>
              <a:gd name="connsiteX16" fmla="*/ 2522 w 10030"/>
              <a:gd name="connsiteY16" fmla="*/ 3494 h 10045"/>
              <a:gd name="connsiteX17" fmla="*/ 2609 w 10030"/>
              <a:gd name="connsiteY17" fmla="*/ 3791 h 10045"/>
              <a:gd name="connsiteX18" fmla="*/ 2678 w 10030"/>
              <a:gd name="connsiteY18" fmla="*/ 3942 h 10045"/>
              <a:gd name="connsiteX19" fmla="*/ 2782 w 10030"/>
              <a:gd name="connsiteY19" fmla="*/ 4080 h 10045"/>
              <a:gd name="connsiteX20" fmla="*/ 2846 w 10030"/>
              <a:gd name="connsiteY20" fmla="*/ 4045 h 10045"/>
              <a:gd name="connsiteX21" fmla="*/ 2910 w 10030"/>
              <a:gd name="connsiteY21" fmla="*/ 4011 h 10045"/>
              <a:gd name="connsiteX22" fmla="*/ 2998 w 10030"/>
              <a:gd name="connsiteY22" fmla="*/ 3997 h 10045"/>
              <a:gd name="connsiteX23" fmla="*/ 3107 w 10030"/>
              <a:gd name="connsiteY23" fmla="*/ 4494 h 10045"/>
              <a:gd name="connsiteX24" fmla="*/ 3198 w 10030"/>
              <a:gd name="connsiteY24" fmla="*/ 4837 h 10045"/>
              <a:gd name="connsiteX25" fmla="*/ 3429 w 10030"/>
              <a:gd name="connsiteY25" fmla="*/ 4994 h 10045"/>
              <a:gd name="connsiteX26" fmla="*/ 3653 w 10030"/>
              <a:gd name="connsiteY26" fmla="*/ 5065 h 10045"/>
              <a:gd name="connsiteX27" fmla="*/ 4046 w 10030"/>
              <a:gd name="connsiteY27" fmla="*/ 4689 h 10045"/>
              <a:gd name="connsiteX28" fmla="*/ 5019 w 10030"/>
              <a:gd name="connsiteY28" fmla="*/ 5501 h 10045"/>
              <a:gd name="connsiteX29" fmla="*/ 6825 w 10030"/>
              <a:gd name="connsiteY29" fmla="*/ 5373 h 10045"/>
              <a:gd name="connsiteX30" fmla="*/ 7621 w 10030"/>
              <a:gd name="connsiteY30" fmla="*/ 6094 h 10045"/>
              <a:gd name="connsiteX31" fmla="*/ 8548 w 10030"/>
              <a:gd name="connsiteY31" fmla="*/ 7900 h 10045"/>
              <a:gd name="connsiteX32" fmla="*/ 9756 w 10030"/>
              <a:gd name="connsiteY32" fmla="*/ 8821 h 10045"/>
              <a:gd name="connsiteX33" fmla="*/ 10030 w 10030"/>
              <a:gd name="connsiteY33" fmla="*/ 10045 h 10045"/>
              <a:gd name="connsiteX0" fmla="*/ 10 w 10030"/>
              <a:gd name="connsiteY0" fmla="*/ 10000 h 10045"/>
              <a:gd name="connsiteX1" fmla="*/ 8 w 10030"/>
              <a:gd name="connsiteY1" fmla="*/ 2882 h 10045"/>
              <a:gd name="connsiteX2" fmla="*/ 420 w 10030"/>
              <a:gd name="connsiteY2" fmla="*/ 1902 h 10045"/>
              <a:gd name="connsiteX3" fmla="*/ 809 w 10030"/>
              <a:gd name="connsiteY3" fmla="*/ 2137 h 10045"/>
              <a:gd name="connsiteX4" fmla="*/ 1441 w 10030"/>
              <a:gd name="connsiteY4" fmla="*/ 1703 h 10045"/>
              <a:gd name="connsiteX5" fmla="*/ 1606 w 10030"/>
              <a:gd name="connsiteY5" fmla="*/ 896 h 10045"/>
              <a:gd name="connsiteX6" fmla="*/ 1715 w 10030"/>
              <a:gd name="connsiteY6" fmla="*/ 876 h 10045"/>
              <a:gd name="connsiteX7" fmla="*/ 1798 w 10030"/>
              <a:gd name="connsiteY7" fmla="*/ 448 h 10045"/>
              <a:gd name="connsiteX8" fmla="*/ 1880 w 10030"/>
              <a:gd name="connsiteY8" fmla="*/ 47 h 10045"/>
              <a:gd name="connsiteX9" fmla="*/ 1964 w 10030"/>
              <a:gd name="connsiteY9" fmla="*/ 0 h 10045"/>
              <a:gd name="connsiteX10" fmla="*/ 2055 w 10030"/>
              <a:gd name="connsiteY10" fmla="*/ 324 h 10045"/>
              <a:gd name="connsiteX11" fmla="*/ 2124 w 10030"/>
              <a:gd name="connsiteY11" fmla="*/ 669 h 10045"/>
              <a:gd name="connsiteX12" fmla="*/ 2188 w 10030"/>
              <a:gd name="connsiteY12" fmla="*/ 1219 h 10045"/>
              <a:gd name="connsiteX13" fmla="*/ 2256 w 10030"/>
              <a:gd name="connsiteY13" fmla="*/ 1894 h 10045"/>
              <a:gd name="connsiteX14" fmla="*/ 2322 w 10030"/>
              <a:gd name="connsiteY14" fmla="*/ 2447 h 10045"/>
              <a:gd name="connsiteX15" fmla="*/ 2408 w 10030"/>
              <a:gd name="connsiteY15" fmla="*/ 2978 h 10045"/>
              <a:gd name="connsiteX16" fmla="*/ 2522 w 10030"/>
              <a:gd name="connsiteY16" fmla="*/ 3494 h 10045"/>
              <a:gd name="connsiteX17" fmla="*/ 2609 w 10030"/>
              <a:gd name="connsiteY17" fmla="*/ 3791 h 10045"/>
              <a:gd name="connsiteX18" fmla="*/ 2678 w 10030"/>
              <a:gd name="connsiteY18" fmla="*/ 3942 h 10045"/>
              <a:gd name="connsiteX19" fmla="*/ 2782 w 10030"/>
              <a:gd name="connsiteY19" fmla="*/ 4080 h 10045"/>
              <a:gd name="connsiteX20" fmla="*/ 2846 w 10030"/>
              <a:gd name="connsiteY20" fmla="*/ 4045 h 10045"/>
              <a:gd name="connsiteX21" fmla="*/ 2910 w 10030"/>
              <a:gd name="connsiteY21" fmla="*/ 4011 h 10045"/>
              <a:gd name="connsiteX22" fmla="*/ 2998 w 10030"/>
              <a:gd name="connsiteY22" fmla="*/ 3997 h 10045"/>
              <a:gd name="connsiteX23" fmla="*/ 3107 w 10030"/>
              <a:gd name="connsiteY23" fmla="*/ 4494 h 10045"/>
              <a:gd name="connsiteX24" fmla="*/ 3198 w 10030"/>
              <a:gd name="connsiteY24" fmla="*/ 4837 h 10045"/>
              <a:gd name="connsiteX25" fmla="*/ 3429 w 10030"/>
              <a:gd name="connsiteY25" fmla="*/ 4994 h 10045"/>
              <a:gd name="connsiteX26" fmla="*/ 3653 w 10030"/>
              <a:gd name="connsiteY26" fmla="*/ 5065 h 10045"/>
              <a:gd name="connsiteX27" fmla="*/ 4046 w 10030"/>
              <a:gd name="connsiteY27" fmla="*/ 4689 h 10045"/>
              <a:gd name="connsiteX28" fmla="*/ 5019 w 10030"/>
              <a:gd name="connsiteY28" fmla="*/ 5501 h 10045"/>
              <a:gd name="connsiteX29" fmla="*/ 6825 w 10030"/>
              <a:gd name="connsiteY29" fmla="*/ 5373 h 10045"/>
              <a:gd name="connsiteX30" fmla="*/ 7621 w 10030"/>
              <a:gd name="connsiteY30" fmla="*/ 6094 h 10045"/>
              <a:gd name="connsiteX31" fmla="*/ 8548 w 10030"/>
              <a:gd name="connsiteY31" fmla="*/ 7900 h 10045"/>
              <a:gd name="connsiteX32" fmla="*/ 9756 w 10030"/>
              <a:gd name="connsiteY32" fmla="*/ 8821 h 10045"/>
              <a:gd name="connsiteX33" fmla="*/ 10030 w 10030"/>
              <a:gd name="connsiteY33" fmla="*/ 10045 h 10045"/>
              <a:gd name="connsiteX0" fmla="*/ 10 w 10030"/>
              <a:gd name="connsiteY0" fmla="*/ 10000 h 10045"/>
              <a:gd name="connsiteX1" fmla="*/ 8 w 10030"/>
              <a:gd name="connsiteY1" fmla="*/ 2882 h 10045"/>
              <a:gd name="connsiteX2" fmla="*/ 420 w 10030"/>
              <a:gd name="connsiteY2" fmla="*/ 1902 h 10045"/>
              <a:gd name="connsiteX3" fmla="*/ 961 w 10030"/>
              <a:gd name="connsiteY3" fmla="*/ 2078 h 10045"/>
              <a:gd name="connsiteX4" fmla="*/ 1441 w 10030"/>
              <a:gd name="connsiteY4" fmla="*/ 1703 h 10045"/>
              <a:gd name="connsiteX5" fmla="*/ 1606 w 10030"/>
              <a:gd name="connsiteY5" fmla="*/ 896 h 10045"/>
              <a:gd name="connsiteX6" fmla="*/ 1715 w 10030"/>
              <a:gd name="connsiteY6" fmla="*/ 876 h 10045"/>
              <a:gd name="connsiteX7" fmla="*/ 1798 w 10030"/>
              <a:gd name="connsiteY7" fmla="*/ 448 h 10045"/>
              <a:gd name="connsiteX8" fmla="*/ 1880 w 10030"/>
              <a:gd name="connsiteY8" fmla="*/ 47 h 10045"/>
              <a:gd name="connsiteX9" fmla="*/ 1964 w 10030"/>
              <a:gd name="connsiteY9" fmla="*/ 0 h 10045"/>
              <a:gd name="connsiteX10" fmla="*/ 2055 w 10030"/>
              <a:gd name="connsiteY10" fmla="*/ 324 h 10045"/>
              <a:gd name="connsiteX11" fmla="*/ 2124 w 10030"/>
              <a:gd name="connsiteY11" fmla="*/ 669 h 10045"/>
              <a:gd name="connsiteX12" fmla="*/ 2188 w 10030"/>
              <a:gd name="connsiteY12" fmla="*/ 1219 h 10045"/>
              <a:gd name="connsiteX13" fmla="*/ 2256 w 10030"/>
              <a:gd name="connsiteY13" fmla="*/ 1894 h 10045"/>
              <a:gd name="connsiteX14" fmla="*/ 2322 w 10030"/>
              <a:gd name="connsiteY14" fmla="*/ 2447 h 10045"/>
              <a:gd name="connsiteX15" fmla="*/ 2408 w 10030"/>
              <a:gd name="connsiteY15" fmla="*/ 2978 h 10045"/>
              <a:gd name="connsiteX16" fmla="*/ 2522 w 10030"/>
              <a:gd name="connsiteY16" fmla="*/ 3494 h 10045"/>
              <a:gd name="connsiteX17" fmla="*/ 2609 w 10030"/>
              <a:gd name="connsiteY17" fmla="*/ 3791 h 10045"/>
              <a:gd name="connsiteX18" fmla="*/ 2678 w 10030"/>
              <a:gd name="connsiteY18" fmla="*/ 3942 h 10045"/>
              <a:gd name="connsiteX19" fmla="*/ 2782 w 10030"/>
              <a:gd name="connsiteY19" fmla="*/ 4080 h 10045"/>
              <a:gd name="connsiteX20" fmla="*/ 2846 w 10030"/>
              <a:gd name="connsiteY20" fmla="*/ 4045 h 10045"/>
              <a:gd name="connsiteX21" fmla="*/ 2910 w 10030"/>
              <a:gd name="connsiteY21" fmla="*/ 4011 h 10045"/>
              <a:gd name="connsiteX22" fmla="*/ 2998 w 10030"/>
              <a:gd name="connsiteY22" fmla="*/ 3997 h 10045"/>
              <a:gd name="connsiteX23" fmla="*/ 3107 w 10030"/>
              <a:gd name="connsiteY23" fmla="*/ 4494 h 10045"/>
              <a:gd name="connsiteX24" fmla="*/ 3198 w 10030"/>
              <a:gd name="connsiteY24" fmla="*/ 4837 h 10045"/>
              <a:gd name="connsiteX25" fmla="*/ 3429 w 10030"/>
              <a:gd name="connsiteY25" fmla="*/ 4994 h 10045"/>
              <a:gd name="connsiteX26" fmla="*/ 3653 w 10030"/>
              <a:gd name="connsiteY26" fmla="*/ 5065 h 10045"/>
              <a:gd name="connsiteX27" fmla="*/ 4046 w 10030"/>
              <a:gd name="connsiteY27" fmla="*/ 4689 h 10045"/>
              <a:gd name="connsiteX28" fmla="*/ 5019 w 10030"/>
              <a:gd name="connsiteY28" fmla="*/ 5501 h 10045"/>
              <a:gd name="connsiteX29" fmla="*/ 6825 w 10030"/>
              <a:gd name="connsiteY29" fmla="*/ 5373 h 10045"/>
              <a:gd name="connsiteX30" fmla="*/ 7621 w 10030"/>
              <a:gd name="connsiteY30" fmla="*/ 6094 h 10045"/>
              <a:gd name="connsiteX31" fmla="*/ 8548 w 10030"/>
              <a:gd name="connsiteY31" fmla="*/ 7900 h 10045"/>
              <a:gd name="connsiteX32" fmla="*/ 9756 w 10030"/>
              <a:gd name="connsiteY32" fmla="*/ 8821 h 10045"/>
              <a:gd name="connsiteX33" fmla="*/ 10030 w 10030"/>
              <a:gd name="connsiteY33" fmla="*/ 10045 h 10045"/>
              <a:gd name="connsiteX0" fmla="*/ 10 w 10030"/>
              <a:gd name="connsiteY0" fmla="*/ 10000 h 10045"/>
              <a:gd name="connsiteX1" fmla="*/ 8 w 10030"/>
              <a:gd name="connsiteY1" fmla="*/ 2882 h 10045"/>
              <a:gd name="connsiteX2" fmla="*/ 420 w 10030"/>
              <a:gd name="connsiteY2" fmla="*/ 1902 h 10045"/>
              <a:gd name="connsiteX3" fmla="*/ 961 w 10030"/>
              <a:gd name="connsiteY3" fmla="*/ 2078 h 10045"/>
              <a:gd name="connsiteX4" fmla="*/ 1441 w 10030"/>
              <a:gd name="connsiteY4" fmla="*/ 1703 h 10045"/>
              <a:gd name="connsiteX5" fmla="*/ 1606 w 10030"/>
              <a:gd name="connsiteY5" fmla="*/ 896 h 10045"/>
              <a:gd name="connsiteX6" fmla="*/ 1715 w 10030"/>
              <a:gd name="connsiteY6" fmla="*/ 876 h 10045"/>
              <a:gd name="connsiteX7" fmla="*/ 1798 w 10030"/>
              <a:gd name="connsiteY7" fmla="*/ 448 h 10045"/>
              <a:gd name="connsiteX8" fmla="*/ 1880 w 10030"/>
              <a:gd name="connsiteY8" fmla="*/ 47 h 10045"/>
              <a:gd name="connsiteX9" fmla="*/ 1964 w 10030"/>
              <a:gd name="connsiteY9" fmla="*/ 0 h 10045"/>
              <a:gd name="connsiteX10" fmla="*/ 2055 w 10030"/>
              <a:gd name="connsiteY10" fmla="*/ 324 h 10045"/>
              <a:gd name="connsiteX11" fmla="*/ 2124 w 10030"/>
              <a:gd name="connsiteY11" fmla="*/ 669 h 10045"/>
              <a:gd name="connsiteX12" fmla="*/ 2188 w 10030"/>
              <a:gd name="connsiteY12" fmla="*/ 1219 h 10045"/>
              <a:gd name="connsiteX13" fmla="*/ 2256 w 10030"/>
              <a:gd name="connsiteY13" fmla="*/ 1894 h 10045"/>
              <a:gd name="connsiteX14" fmla="*/ 2322 w 10030"/>
              <a:gd name="connsiteY14" fmla="*/ 2447 h 10045"/>
              <a:gd name="connsiteX15" fmla="*/ 2408 w 10030"/>
              <a:gd name="connsiteY15" fmla="*/ 2978 h 10045"/>
              <a:gd name="connsiteX16" fmla="*/ 2522 w 10030"/>
              <a:gd name="connsiteY16" fmla="*/ 3494 h 10045"/>
              <a:gd name="connsiteX17" fmla="*/ 2609 w 10030"/>
              <a:gd name="connsiteY17" fmla="*/ 3791 h 10045"/>
              <a:gd name="connsiteX18" fmla="*/ 2678 w 10030"/>
              <a:gd name="connsiteY18" fmla="*/ 3942 h 10045"/>
              <a:gd name="connsiteX19" fmla="*/ 2782 w 10030"/>
              <a:gd name="connsiteY19" fmla="*/ 4080 h 10045"/>
              <a:gd name="connsiteX20" fmla="*/ 2846 w 10030"/>
              <a:gd name="connsiteY20" fmla="*/ 4045 h 10045"/>
              <a:gd name="connsiteX21" fmla="*/ 2910 w 10030"/>
              <a:gd name="connsiteY21" fmla="*/ 4011 h 10045"/>
              <a:gd name="connsiteX22" fmla="*/ 2998 w 10030"/>
              <a:gd name="connsiteY22" fmla="*/ 3997 h 10045"/>
              <a:gd name="connsiteX23" fmla="*/ 3107 w 10030"/>
              <a:gd name="connsiteY23" fmla="*/ 4494 h 10045"/>
              <a:gd name="connsiteX24" fmla="*/ 3198 w 10030"/>
              <a:gd name="connsiteY24" fmla="*/ 4837 h 10045"/>
              <a:gd name="connsiteX25" fmla="*/ 3429 w 10030"/>
              <a:gd name="connsiteY25" fmla="*/ 4994 h 10045"/>
              <a:gd name="connsiteX26" fmla="*/ 3653 w 10030"/>
              <a:gd name="connsiteY26" fmla="*/ 5065 h 10045"/>
              <a:gd name="connsiteX27" fmla="*/ 4046 w 10030"/>
              <a:gd name="connsiteY27" fmla="*/ 4689 h 10045"/>
              <a:gd name="connsiteX28" fmla="*/ 5019 w 10030"/>
              <a:gd name="connsiteY28" fmla="*/ 5501 h 10045"/>
              <a:gd name="connsiteX29" fmla="*/ 6825 w 10030"/>
              <a:gd name="connsiteY29" fmla="*/ 5373 h 10045"/>
              <a:gd name="connsiteX30" fmla="*/ 7621 w 10030"/>
              <a:gd name="connsiteY30" fmla="*/ 6094 h 10045"/>
              <a:gd name="connsiteX31" fmla="*/ 8548 w 10030"/>
              <a:gd name="connsiteY31" fmla="*/ 7900 h 10045"/>
              <a:gd name="connsiteX32" fmla="*/ 9756 w 10030"/>
              <a:gd name="connsiteY32" fmla="*/ 8821 h 10045"/>
              <a:gd name="connsiteX33" fmla="*/ 10030 w 10030"/>
              <a:gd name="connsiteY33" fmla="*/ 10045 h 10045"/>
              <a:gd name="connsiteX0" fmla="*/ 10 w 10030"/>
              <a:gd name="connsiteY0" fmla="*/ 10000 h 10045"/>
              <a:gd name="connsiteX1" fmla="*/ 8 w 10030"/>
              <a:gd name="connsiteY1" fmla="*/ 2882 h 10045"/>
              <a:gd name="connsiteX2" fmla="*/ 115 w 10030"/>
              <a:gd name="connsiteY2" fmla="*/ 2313 h 10045"/>
              <a:gd name="connsiteX3" fmla="*/ 420 w 10030"/>
              <a:gd name="connsiteY3" fmla="*/ 1902 h 10045"/>
              <a:gd name="connsiteX4" fmla="*/ 961 w 10030"/>
              <a:gd name="connsiteY4" fmla="*/ 2078 h 10045"/>
              <a:gd name="connsiteX5" fmla="*/ 1441 w 10030"/>
              <a:gd name="connsiteY5" fmla="*/ 1703 h 10045"/>
              <a:gd name="connsiteX6" fmla="*/ 1606 w 10030"/>
              <a:gd name="connsiteY6" fmla="*/ 896 h 10045"/>
              <a:gd name="connsiteX7" fmla="*/ 1715 w 10030"/>
              <a:gd name="connsiteY7" fmla="*/ 876 h 10045"/>
              <a:gd name="connsiteX8" fmla="*/ 1798 w 10030"/>
              <a:gd name="connsiteY8" fmla="*/ 448 h 10045"/>
              <a:gd name="connsiteX9" fmla="*/ 1880 w 10030"/>
              <a:gd name="connsiteY9" fmla="*/ 47 h 10045"/>
              <a:gd name="connsiteX10" fmla="*/ 1964 w 10030"/>
              <a:gd name="connsiteY10" fmla="*/ 0 h 10045"/>
              <a:gd name="connsiteX11" fmla="*/ 2055 w 10030"/>
              <a:gd name="connsiteY11" fmla="*/ 324 h 10045"/>
              <a:gd name="connsiteX12" fmla="*/ 2124 w 10030"/>
              <a:gd name="connsiteY12" fmla="*/ 669 h 10045"/>
              <a:gd name="connsiteX13" fmla="*/ 2188 w 10030"/>
              <a:gd name="connsiteY13" fmla="*/ 1219 h 10045"/>
              <a:gd name="connsiteX14" fmla="*/ 2256 w 10030"/>
              <a:gd name="connsiteY14" fmla="*/ 1894 h 10045"/>
              <a:gd name="connsiteX15" fmla="*/ 2322 w 10030"/>
              <a:gd name="connsiteY15" fmla="*/ 2447 h 10045"/>
              <a:gd name="connsiteX16" fmla="*/ 2408 w 10030"/>
              <a:gd name="connsiteY16" fmla="*/ 2978 h 10045"/>
              <a:gd name="connsiteX17" fmla="*/ 2522 w 10030"/>
              <a:gd name="connsiteY17" fmla="*/ 3494 h 10045"/>
              <a:gd name="connsiteX18" fmla="*/ 2609 w 10030"/>
              <a:gd name="connsiteY18" fmla="*/ 3791 h 10045"/>
              <a:gd name="connsiteX19" fmla="*/ 2678 w 10030"/>
              <a:gd name="connsiteY19" fmla="*/ 3942 h 10045"/>
              <a:gd name="connsiteX20" fmla="*/ 2782 w 10030"/>
              <a:gd name="connsiteY20" fmla="*/ 4080 h 10045"/>
              <a:gd name="connsiteX21" fmla="*/ 2846 w 10030"/>
              <a:gd name="connsiteY21" fmla="*/ 4045 h 10045"/>
              <a:gd name="connsiteX22" fmla="*/ 2910 w 10030"/>
              <a:gd name="connsiteY22" fmla="*/ 4011 h 10045"/>
              <a:gd name="connsiteX23" fmla="*/ 2998 w 10030"/>
              <a:gd name="connsiteY23" fmla="*/ 3997 h 10045"/>
              <a:gd name="connsiteX24" fmla="*/ 3107 w 10030"/>
              <a:gd name="connsiteY24" fmla="*/ 4494 h 10045"/>
              <a:gd name="connsiteX25" fmla="*/ 3198 w 10030"/>
              <a:gd name="connsiteY25" fmla="*/ 4837 h 10045"/>
              <a:gd name="connsiteX26" fmla="*/ 3429 w 10030"/>
              <a:gd name="connsiteY26" fmla="*/ 4994 h 10045"/>
              <a:gd name="connsiteX27" fmla="*/ 3653 w 10030"/>
              <a:gd name="connsiteY27" fmla="*/ 5065 h 10045"/>
              <a:gd name="connsiteX28" fmla="*/ 4046 w 10030"/>
              <a:gd name="connsiteY28" fmla="*/ 4689 h 10045"/>
              <a:gd name="connsiteX29" fmla="*/ 5019 w 10030"/>
              <a:gd name="connsiteY29" fmla="*/ 5501 h 10045"/>
              <a:gd name="connsiteX30" fmla="*/ 6825 w 10030"/>
              <a:gd name="connsiteY30" fmla="*/ 5373 h 10045"/>
              <a:gd name="connsiteX31" fmla="*/ 7621 w 10030"/>
              <a:gd name="connsiteY31" fmla="*/ 6094 h 10045"/>
              <a:gd name="connsiteX32" fmla="*/ 8548 w 10030"/>
              <a:gd name="connsiteY32" fmla="*/ 7900 h 10045"/>
              <a:gd name="connsiteX33" fmla="*/ 9756 w 10030"/>
              <a:gd name="connsiteY33" fmla="*/ 8821 h 10045"/>
              <a:gd name="connsiteX34" fmla="*/ 10030 w 10030"/>
              <a:gd name="connsiteY34" fmla="*/ 10045 h 10045"/>
              <a:gd name="connsiteX0" fmla="*/ 10 w 10030"/>
              <a:gd name="connsiteY0" fmla="*/ 10000 h 10045"/>
              <a:gd name="connsiteX1" fmla="*/ 8 w 10030"/>
              <a:gd name="connsiteY1" fmla="*/ 2882 h 10045"/>
              <a:gd name="connsiteX2" fmla="*/ 420 w 10030"/>
              <a:gd name="connsiteY2" fmla="*/ 1902 h 10045"/>
              <a:gd name="connsiteX3" fmla="*/ 961 w 10030"/>
              <a:gd name="connsiteY3" fmla="*/ 2078 h 10045"/>
              <a:gd name="connsiteX4" fmla="*/ 1441 w 10030"/>
              <a:gd name="connsiteY4" fmla="*/ 1703 h 10045"/>
              <a:gd name="connsiteX5" fmla="*/ 1606 w 10030"/>
              <a:gd name="connsiteY5" fmla="*/ 896 h 10045"/>
              <a:gd name="connsiteX6" fmla="*/ 1715 w 10030"/>
              <a:gd name="connsiteY6" fmla="*/ 876 h 10045"/>
              <a:gd name="connsiteX7" fmla="*/ 1798 w 10030"/>
              <a:gd name="connsiteY7" fmla="*/ 448 h 10045"/>
              <a:gd name="connsiteX8" fmla="*/ 1880 w 10030"/>
              <a:gd name="connsiteY8" fmla="*/ 47 h 10045"/>
              <a:gd name="connsiteX9" fmla="*/ 1964 w 10030"/>
              <a:gd name="connsiteY9" fmla="*/ 0 h 10045"/>
              <a:gd name="connsiteX10" fmla="*/ 2055 w 10030"/>
              <a:gd name="connsiteY10" fmla="*/ 324 h 10045"/>
              <a:gd name="connsiteX11" fmla="*/ 2124 w 10030"/>
              <a:gd name="connsiteY11" fmla="*/ 669 h 10045"/>
              <a:gd name="connsiteX12" fmla="*/ 2188 w 10030"/>
              <a:gd name="connsiteY12" fmla="*/ 1219 h 10045"/>
              <a:gd name="connsiteX13" fmla="*/ 2256 w 10030"/>
              <a:gd name="connsiteY13" fmla="*/ 1894 h 10045"/>
              <a:gd name="connsiteX14" fmla="*/ 2322 w 10030"/>
              <a:gd name="connsiteY14" fmla="*/ 2447 h 10045"/>
              <a:gd name="connsiteX15" fmla="*/ 2408 w 10030"/>
              <a:gd name="connsiteY15" fmla="*/ 2978 h 10045"/>
              <a:gd name="connsiteX16" fmla="*/ 2522 w 10030"/>
              <a:gd name="connsiteY16" fmla="*/ 3494 h 10045"/>
              <a:gd name="connsiteX17" fmla="*/ 2609 w 10030"/>
              <a:gd name="connsiteY17" fmla="*/ 3791 h 10045"/>
              <a:gd name="connsiteX18" fmla="*/ 2678 w 10030"/>
              <a:gd name="connsiteY18" fmla="*/ 3942 h 10045"/>
              <a:gd name="connsiteX19" fmla="*/ 2782 w 10030"/>
              <a:gd name="connsiteY19" fmla="*/ 4080 h 10045"/>
              <a:gd name="connsiteX20" fmla="*/ 2846 w 10030"/>
              <a:gd name="connsiteY20" fmla="*/ 4045 h 10045"/>
              <a:gd name="connsiteX21" fmla="*/ 2910 w 10030"/>
              <a:gd name="connsiteY21" fmla="*/ 4011 h 10045"/>
              <a:gd name="connsiteX22" fmla="*/ 2998 w 10030"/>
              <a:gd name="connsiteY22" fmla="*/ 3997 h 10045"/>
              <a:gd name="connsiteX23" fmla="*/ 3107 w 10030"/>
              <a:gd name="connsiteY23" fmla="*/ 4494 h 10045"/>
              <a:gd name="connsiteX24" fmla="*/ 3198 w 10030"/>
              <a:gd name="connsiteY24" fmla="*/ 4837 h 10045"/>
              <a:gd name="connsiteX25" fmla="*/ 3429 w 10030"/>
              <a:gd name="connsiteY25" fmla="*/ 4994 h 10045"/>
              <a:gd name="connsiteX26" fmla="*/ 3653 w 10030"/>
              <a:gd name="connsiteY26" fmla="*/ 5065 h 10045"/>
              <a:gd name="connsiteX27" fmla="*/ 4046 w 10030"/>
              <a:gd name="connsiteY27" fmla="*/ 4689 h 10045"/>
              <a:gd name="connsiteX28" fmla="*/ 5019 w 10030"/>
              <a:gd name="connsiteY28" fmla="*/ 5501 h 10045"/>
              <a:gd name="connsiteX29" fmla="*/ 6825 w 10030"/>
              <a:gd name="connsiteY29" fmla="*/ 5373 h 10045"/>
              <a:gd name="connsiteX30" fmla="*/ 7621 w 10030"/>
              <a:gd name="connsiteY30" fmla="*/ 6094 h 10045"/>
              <a:gd name="connsiteX31" fmla="*/ 8548 w 10030"/>
              <a:gd name="connsiteY31" fmla="*/ 7900 h 10045"/>
              <a:gd name="connsiteX32" fmla="*/ 9756 w 10030"/>
              <a:gd name="connsiteY32" fmla="*/ 8821 h 10045"/>
              <a:gd name="connsiteX33" fmla="*/ 10030 w 10030"/>
              <a:gd name="connsiteY33" fmla="*/ 10045 h 10045"/>
              <a:gd name="connsiteX0" fmla="*/ 57 w 10077"/>
              <a:gd name="connsiteY0" fmla="*/ 10000 h 10045"/>
              <a:gd name="connsiteX1" fmla="*/ 4 w 10077"/>
              <a:gd name="connsiteY1" fmla="*/ 4054 h 10045"/>
              <a:gd name="connsiteX2" fmla="*/ 467 w 10077"/>
              <a:gd name="connsiteY2" fmla="*/ 1902 h 10045"/>
              <a:gd name="connsiteX3" fmla="*/ 1008 w 10077"/>
              <a:gd name="connsiteY3" fmla="*/ 2078 h 10045"/>
              <a:gd name="connsiteX4" fmla="*/ 1488 w 10077"/>
              <a:gd name="connsiteY4" fmla="*/ 1703 h 10045"/>
              <a:gd name="connsiteX5" fmla="*/ 1653 w 10077"/>
              <a:gd name="connsiteY5" fmla="*/ 896 h 10045"/>
              <a:gd name="connsiteX6" fmla="*/ 1762 w 10077"/>
              <a:gd name="connsiteY6" fmla="*/ 876 h 10045"/>
              <a:gd name="connsiteX7" fmla="*/ 1845 w 10077"/>
              <a:gd name="connsiteY7" fmla="*/ 448 h 10045"/>
              <a:gd name="connsiteX8" fmla="*/ 1927 w 10077"/>
              <a:gd name="connsiteY8" fmla="*/ 47 h 10045"/>
              <a:gd name="connsiteX9" fmla="*/ 2011 w 10077"/>
              <a:gd name="connsiteY9" fmla="*/ 0 h 10045"/>
              <a:gd name="connsiteX10" fmla="*/ 2102 w 10077"/>
              <a:gd name="connsiteY10" fmla="*/ 324 h 10045"/>
              <a:gd name="connsiteX11" fmla="*/ 2171 w 10077"/>
              <a:gd name="connsiteY11" fmla="*/ 669 h 10045"/>
              <a:gd name="connsiteX12" fmla="*/ 2235 w 10077"/>
              <a:gd name="connsiteY12" fmla="*/ 1219 h 10045"/>
              <a:gd name="connsiteX13" fmla="*/ 2303 w 10077"/>
              <a:gd name="connsiteY13" fmla="*/ 1894 h 10045"/>
              <a:gd name="connsiteX14" fmla="*/ 2369 w 10077"/>
              <a:gd name="connsiteY14" fmla="*/ 2447 h 10045"/>
              <a:gd name="connsiteX15" fmla="*/ 2455 w 10077"/>
              <a:gd name="connsiteY15" fmla="*/ 2978 h 10045"/>
              <a:gd name="connsiteX16" fmla="*/ 2569 w 10077"/>
              <a:gd name="connsiteY16" fmla="*/ 3494 h 10045"/>
              <a:gd name="connsiteX17" fmla="*/ 2656 w 10077"/>
              <a:gd name="connsiteY17" fmla="*/ 3791 h 10045"/>
              <a:gd name="connsiteX18" fmla="*/ 2725 w 10077"/>
              <a:gd name="connsiteY18" fmla="*/ 3942 h 10045"/>
              <a:gd name="connsiteX19" fmla="*/ 2829 w 10077"/>
              <a:gd name="connsiteY19" fmla="*/ 4080 h 10045"/>
              <a:gd name="connsiteX20" fmla="*/ 2893 w 10077"/>
              <a:gd name="connsiteY20" fmla="*/ 4045 h 10045"/>
              <a:gd name="connsiteX21" fmla="*/ 2957 w 10077"/>
              <a:gd name="connsiteY21" fmla="*/ 4011 h 10045"/>
              <a:gd name="connsiteX22" fmla="*/ 3045 w 10077"/>
              <a:gd name="connsiteY22" fmla="*/ 3997 h 10045"/>
              <a:gd name="connsiteX23" fmla="*/ 3154 w 10077"/>
              <a:gd name="connsiteY23" fmla="*/ 4494 h 10045"/>
              <a:gd name="connsiteX24" fmla="*/ 3245 w 10077"/>
              <a:gd name="connsiteY24" fmla="*/ 4837 h 10045"/>
              <a:gd name="connsiteX25" fmla="*/ 3476 w 10077"/>
              <a:gd name="connsiteY25" fmla="*/ 4994 h 10045"/>
              <a:gd name="connsiteX26" fmla="*/ 3700 w 10077"/>
              <a:gd name="connsiteY26" fmla="*/ 5065 h 10045"/>
              <a:gd name="connsiteX27" fmla="*/ 4093 w 10077"/>
              <a:gd name="connsiteY27" fmla="*/ 4689 h 10045"/>
              <a:gd name="connsiteX28" fmla="*/ 5066 w 10077"/>
              <a:gd name="connsiteY28" fmla="*/ 5501 h 10045"/>
              <a:gd name="connsiteX29" fmla="*/ 6872 w 10077"/>
              <a:gd name="connsiteY29" fmla="*/ 5373 h 10045"/>
              <a:gd name="connsiteX30" fmla="*/ 7668 w 10077"/>
              <a:gd name="connsiteY30" fmla="*/ 6094 h 10045"/>
              <a:gd name="connsiteX31" fmla="*/ 8595 w 10077"/>
              <a:gd name="connsiteY31" fmla="*/ 7900 h 10045"/>
              <a:gd name="connsiteX32" fmla="*/ 9803 w 10077"/>
              <a:gd name="connsiteY32" fmla="*/ 8821 h 10045"/>
              <a:gd name="connsiteX33" fmla="*/ 10077 w 10077"/>
              <a:gd name="connsiteY33" fmla="*/ 10045 h 10045"/>
              <a:gd name="connsiteX0" fmla="*/ 57 w 10077"/>
              <a:gd name="connsiteY0" fmla="*/ 10000 h 10045"/>
              <a:gd name="connsiteX1" fmla="*/ 4 w 10077"/>
              <a:gd name="connsiteY1" fmla="*/ 4054 h 10045"/>
              <a:gd name="connsiteX2" fmla="*/ 467 w 10077"/>
              <a:gd name="connsiteY2" fmla="*/ 1902 h 10045"/>
              <a:gd name="connsiteX3" fmla="*/ 1008 w 10077"/>
              <a:gd name="connsiteY3" fmla="*/ 2078 h 10045"/>
              <a:gd name="connsiteX4" fmla="*/ 1488 w 10077"/>
              <a:gd name="connsiteY4" fmla="*/ 1703 h 10045"/>
              <a:gd name="connsiteX5" fmla="*/ 1653 w 10077"/>
              <a:gd name="connsiteY5" fmla="*/ 896 h 10045"/>
              <a:gd name="connsiteX6" fmla="*/ 1762 w 10077"/>
              <a:gd name="connsiteY6" fmla="*/ 876 h 10045"/>
              <a:gd name="connsiteX7" fmla="*/ 1845 w 10077"/>
              <a:gd name="connsiteY7" fmla="*/ 448 h 10045"/>
              <a:gd name="connsiteX8" fmla="*/ 1927 w 10077"/>
              <a:gd name="connsiteY8" fmla="*/ 47 h 10045"/>
              <a:gd name="connsiteX9" fmla="*/ 2011 w 10077"/>
              <a:gd name="connsiteY9" fmla="*/ 0 h 10045"/>
              <a:gd name="connsiteX10" fmla="*/ 2102 w 10077"/>
              <a:gd name="connsiteY10" fmla="*/ 324 h 10045"/>
              <a:gd name="connsiteX11" fmla="*/ 2171 w 10077"/>
              <a:gd name="connsiteY11" fmla="*/ 669 h 10045"/>
              <a:gd name="connsiteX12" fmla="*/ 2235 w 10077"/>
              <a:gd name="connsiteY12" fmla="*/ 1219 h 10045"/>
              <a:gd name="connsiteX13" fmla="*/ 2303 w 10077"/>
              <a:gd name="connsiteY13" fmla="*/ 1894 h 10045"/>
              <a:gd name="connsiteX14" fmla="*/ 2369 w 10077"/>
              <a:gd name="connsiteY14" fmla="*/ 2447 h 10045"/>
              <a:gd name="connsiteX15" fmla="*/ 2455 w 10077"/>
              <a:gd name="connsiteY15" fmla="*/ 2978 h 10045"/>
              <a:gd name="connsiteX16" fmla="*/ 2569 w 10077"/>
              <a:gd name="connsiteY16" fmla="*/ 3494 h 10045"/>
              <a:gd name="connsiteX17" fmla="*/ 2656 w 10077"/>
              <a:gd name="connsiteY17" fmla="*/ 3791 h 10045"/>
              <a:gd name="connsiteX18" fmla="*/ 2725 w 10077"/>
              <a:gd name="connsiteY18" fmla="*/ 3942 h 10045"/>
              <a:gd name="connsiteX19" fmla="*/ 2829 w 10077"/>
              <a:gd name="connsiteY19" fmla="*/ 4080 h 10045"/>
              <a:gd name="connsiteX20" fmla="*/ 2893 w 10077"/>
              <a:gd name="connsiteY20" fmla="*/ 4045 h 10045"/>
              <a:gd name="connsiteX21" fmla="*/ 2957 w 10077"/>
              <a:gd name="connsiteY21" fmla="*/ 4011 h 10045"/>
              <a:gd name="connsiteX22" fmla="*/ 3045 w 10077"/>
              <a:gd name="connsiteY22" fmla="*/ 3997 h 10045"/>
              <a:gd name="connsiteX23" fmla="*/ 3154 w 10077"/>
              <a:gd name="connsiteY23" fmla="*/ 4494 h 10045"/>
              <a:gd name="connsiteX24" fmla="*/ 3245 w 10077"/>
              <a:gd name="connsiteY24" fmla="*/ 4837 h 10045"/>
              <a:gd name="connsiteX25" fmla="*/ 3476 w 10077"/>
              <a:gd name="connsiteY25" fmla="*/ 4994 h 10045"/>
              <a:gd name="connsiteX26" fmla="*/ 3700 w 10077"/>
              <a:gd name="connsiteY26" fmla="*/ 5065 h 10045"/>
              <a:gd name="connsiteX27" fmla="*/ 4093 w 10077"/>
              <a:gd name="connsiteY27" fmla="*/ 4689 h 10045"/>
              <a:gd name="connsiteX28" fmla="*/ 5066 w 10077"/>
              <a:gd name="connsiteY28" fmla="*/ 5501 h 10045"/>
              <a:gd name="connsiteX29" fmla="*/ 6872 w 10077"/>
              <a:gd name="connsiteY29" fmla="*/ 5373 h 10045"/>
              <a:gd name="connsiteX30" fmla="*/ 7668 w 10077"/>
              <a:gd name="connsiteY30" fmla="*/ 6094 h 10045"/>
              <a:gd name="connsiteX31" fmla="*/ 8595 w 10077"/>
              <a:gd name="connsiteY31" fmla="*/ 7900 h 10045"/>
              <a:gd name="connsiteX32" fmla="*/ 9803 w 10077"/>
              <a:gd name="connsiteY32" fmla="*/ 8821 h 10045"/>
              <a:gd name="connsiteX33" fmla="*/ 10077 w 10077"/>
              <a:gd name="connsiteY33" fmla="*/ 10045 h 10045"/>
              <a:gd name="connsiteX0" fmla="*/ 57 w 10077"/>
              <a:gd name="connsiteY0" fmla="*/ 10000 h 10045"/>
              <a:gd name="connsiteX1" fmla="*/ 4 w 10077"/>
              <a:gd name="connsiteY1" fmla="*/ 4054 h 10045"/>
              <a:gd name="connsiteX2" fmla="*/ 518 w 10077"/>
              <a:gd name="connsiteY2" fmla="*/ 2312 h 10045"/>
              <a:gd name="connsiteX3" fmla="*/ 1008 w 10077"/>
              <a:gd name="connsiteY3" fmla="*/ 2078 h 10045"/>
              <a:gd name="connsiteX4" fmla="*/ 1488 w 10077"/>
              <a:gd name="connsiteY4" fmla="*/ 1703 h 10045"/>
              <a:gd name="connsiteX5" fmla="*/ 1653 w 10077"/>
              <a:gd name="connsiteY5" fmla="*/ 896 h 10045"/>
              <a:gd name="connsiteX6" fmla="*/ 1762 w 10077"/>
              <a:gd name="connsiteY6" fmla="*/ 876 h 10045"/>
              <a:gd name="connsiteX7" fmla="*/ 1845 w 10077"/>
              <a:gd name="connsiteY7" fmla="*/ 448 h 10045"/>
              <a:gd name="connsiteX8" fmla="*/ 1927 w 10077"/>
              <a:gd name="connsiteY8" fmla="*/ 47 h 10045"/>
              <a:gd name="connsiteX9" fmla="*/ 2011 w 10077"/>
              <a:gd name="connsiteY9" fmla="*/ 0 h 10045"/>
              <a:gd name="connsiteX10" fmla="*/ 2102 w 10077"/>
              <a:gd name="connsiteY10" fmla="*/ 324 h 10045"/>
              <a:gd name="connsiteX11" fmla="*/ 2171 w 10077"/>
              <a:gd name="connsiteY11" fmla="*/ 669 h 10045"/>
              <a:gd name="connsiteX12" fmla="*/ 2235 w 10077"/>
              <a:gd name="connsiteY12" fmla="*/ 1219 h 10045"/>
              <a:gd name="connsiteX13" fmla="*/ 2303 w 10077"/>
              <a:gd name="connsiteY13" fmla="*/ 1894 h 10045"/>
              <a:gd name="connsiteX14" fmla="*/ 2369 w 10077"/>
              <a:gd name="connsiteY14" fmla="*/ 2447 h 10045"/>
              <a:gd name="connsiteX15" fmla="*/ 2455 w 10077"/>
              <a:gd name="connsiteY15" fmla="*/ 2978 h 10045"/>
              <a:gd name="connsiteX16" fmla="*/ 2569 w 10077"/>
              <a:gd name="connsiteY16" fmla="*/ 3494 h 10045"/>
              <a:gd name="connsiteX17" fmla="*/ 2656 w 10077"/>
              <a:gd name="connsiteY17" fmla="*/ 3791 h 10045"/>
              <a:gd name="connsiteX18" fmla="*/ 2725 w 10077"/>
              <a:gd name="connsiteY18" fmla="*/ 3942 h 10045"/>
              <a:gd name="connsiteX19" fmla="*/ 2829 w 10077"/>
              <a:gd name="connsiteY19" fmla="*/ 4080 h 10045"/>
              <a:gd name="connsiteX20" fmla="*/ 2893 w 10077"/>
              <a:gd name="connsiteY20" fmla="*/ 4045 h 10045"/>
              <a:gd name="connsiteX21" fmla="*/ 2957 w 10077"/>
              <a:gd name="connsiteY21" fmla="*/ 4011 h 10045"/>
              <a:gd name="connsiteX22" fmla="*/ 3045 w 10077"/>
              <a:gd name="connsiteY22" fmla="*/ 3997 h 10045"/>
              <a:gd name="connsiteX23" fmla="*/ 3154 w 10077"/>
              <a:gd name="connsiteY23" fmla="*/ 4494 h 10045"/>
              <a:gd name="connsiteX24" fmla="*/ 3245 w 10077"/>
              <a:gd name="connsiteY24" fmla="*/ 4837 h 10045"/>
              <a:gd name="connsiteX25" fmla="*/ 3476 w 10077"/>
              <a:gd name="connsiteY25" fmla="*/ 4994 h 10045"/>
              <a:gd name="connsiteX26" fmla="*/ 3700 w 10077"/>
              <a:gd name="connsiteY26" fmla="*/ 5065 h 10045"/>
              <a:gd name="connsiteX27" fmla="*/ 4093 w 10077"/>
              <a:gd name="connsiteY27" fmla="*/ 4689 h 10045"/>
              <a:gd name="connsiteX28" fmla="*/ 5066 w 10077"/>
              <a:gd name="connsiteY28" fmla="*/ 5501 h 10045"/>
              <a:gd name="connsiteX29" fmla="*/ 6872 w 10077"/>
              <a:gd name="connsiteY29" fmla="*/ 5373 h 10045"/>
              <a:gd name="connsiteX30" fmla="*/ 7668 w 10077"/>
              <a:gd name="connsiteY30" fmla="*/ 6094 h 10045"/>
              <a:gd name="connsiteX31" fmla="*/ 8595 w 10077"/>
              <a:gd name="connsiteY31" fmla="*/ 7900 h 10045"/>
              <a:gd name="connsiteX32" fmla="*/ 9803 w 10077"/>
              <a:gd name="connsiteY32" fmla="*/ 8821 h 10045"/>
              <a:gd name="connsiteX33" fmla="*/ 10077 w 10077"/>
              <a:gd name="connsiteY33" fmla="*/ 10045 h 10045"/>
              <a:gd name="connsiteX0" fmla="*/ 57 w 10077"/>
              <a:gd name="connsiteY0" fmla="*/ 10000 h 10045"/>
              <a:gd name="connsiteX1" fmla="*/ 4 w 10077"/>
              <a:gd name="connsiteY1" fmla="*/ 4054 h 10045"/>
              <a:gd name="connsiteX2" fmla="*/ 518 w 10077"/>
              <a:gd name="connsiteY2" fmla="*/ 2312 h 10045"/>
              <a:gd name="connsiteX3" fmla="*/ 1194 w 10077"/>
              <a:gd name="connsiteY3" fmla="*/ 2019 h 10045"/>
              <a:gd name="connsiteX4" fmla="*/ 1488 w 10077"/>
              <a:gd name="connsiteY4" fmla="*/ 1703 h 10045"/>
              <a:gd name="connsiteX5" fmla="*/ 1653 w 10077"/>
              <a:gd name="connsiteY5" fmla="*/ 896 h 10045"/>
              <a:gd name="connsiteX6" fmla="*/ 1762 w 10077"/>
              <a:gd name="connsiteY6" fmla="*/ 876 h 10045"/>
              <a:gd name="connsiteX7" fmla="*/ 1845 w 10077"/>
              <a:gd name="connsiteY7" fmla="*/ 448 h 10045"/>
              <a:gd name="connsiteX8" fmla="*/ 1927 w 10077"/>
              <a:gd name="connsiteY8" fmla="*/ 47 h 10045"/>
              <a:gd name="connsiteX9" fmla="*/ 2011 w 10077"/>
              <a:gd name="connsiteY9" fmla="*/ 0 h 10045"/>
              <a:gd name="connsiteX10" fmla="*/ 2102 w 10077"/>
              <a:gd name="connsiteY10" fmla="*/ 324 h 10045"/>
              <a:gd name="connsiteX11" fmla="*/ 2171 w 10077"/>
              <a:gd name="connsiteY11" fmla="*/ 669 h 10045"/>
              <a:gd name="connsiteX12" fmla="*/ 2235 w 10077"/>
              <a:gd name="connsiteY12" fmla="*/ 1219 h 10045"/>
              <a:gd name="connsiteX13" fmla="*/ 2303 w 10077"/>
              <a:gd name="connsiteY13" fmla="*/ 1894 h 10045"/>
              <a:gd name="connsiteX14" fmla="*/ 2369 w 10077"/>
              <a:gd name="connsiteY14" fmla="*/ 2447 h 10045"/>
              <a:gd name="connsiteX15" fmla="*/ 2455 w 10077"/>
              <a:gd name="connsiteY15" fmla="*/ 2978 h 10045"/>
              <a:gd name="connsiteX16" fmla="*/ 2569 w 10077"/>
              <a:gd name="connsiteY16" fmla="*/ 3494 h 10045"/>
              <a:gd name="connsiteX17" fmla="*/ 2656 w 10077"/>
              <a:gd name="connsiteY17" fmla="*/ 3791 h 10045"/>
              <a:gd name="connsiteX18" fmla="*/ 2725 w 10077"/>
              <a:gd name="connsiteY18" fmla="*/ 3942 h 10045"/>
              <a:gd name="connsiteX19" fmla="*/ 2829 w 10077"/>
              <a:gd name="connsiteY19" fmla="*/ 4080 h 10045"/>
              <a:gd name="connsiteX20" fmla="*/ 2893 w 10077"/>
              <a:gd name="connsiteY20" fmla="*/ 4045 h 10045"/>
              <a:gd name="connsiteX21" fmla="*/ 2957 w 10077"/>
              <a:gd name="connsiteY21" fmla="*/ 4011 h 10045"/>
              <a:gd name="connsiteX22" fmla="*/ 3045 w 10077"/>
              <a:gd name="connsiteY22" fmla="*/ 3997 h 10045"/>
              <a:gd name="connsiteX23" fmla="*/ 3154 w 10077"/>
              <a:gd name="connsiteY23" fmla="*/ 4494 h 10045"/>
              <a:gd name="connsiteX24" fmla="*/ 3245 w 10077"/>
              <a:gd name="connsiteY24" fmla="*/ 4837 h 10045"/>
              <a:gd name="connsiteX25" fmla="*/ 3476 w 10077"/>
              <a:gd name="connsiteY25" fmla="*/ 4994 h 10045"/>
              <a:gd name="connsiteX26" fmla="*/ 3700 w 10077"/>
              <a:gd name="connsiteY26" fmla="*/ 5065 h 10045"/>
              <a:gd name="connsiteX27" fmla="*/ 4093 w 10077"/>
              <a:gd name="connsiteY27" fmla="*/ 4689 h 10045"/>
              <a:gd name="connsiteX28" fmla="*/ 5066 w 10077"/>
              <a:gd name="connsiteY28" fmla="*/ 5501 h 10045"/>
              <a:gd name="connsiteX29" fmla="*/ 6872 w 10077"/>
              <a:gd name="connsiteY29" fmla="*/ 5373 h 10045"/>
              <a:gd name="connsiteX30" fmla="*/ 7668 w 10077"/>
              <a:gd name="connsiteY30" fmla="*/ 6094 h 10045"/>
              <a:gd name="connsiteX31" fmla="*/ 8595 w 10077"/>
              <a:gd name="connsiteY31" fmla="*/ 7900 h 10045"/>
              <a:gd name="connsiteX32" fmla="*/ 9803 w 10077"/>
              <a:gd name="connsiteY32" fmla="*/ 8821 h 10045"/>
              <a:gd name="connsiteX33" fmla="*/ 10077 w 10077"/>
              <a:gd name="connsiteY33" fmla="*/ 10045 h 10045"/>
              <a:gd name="connsiteX0" fmla="*/ 57 w 10077"/>
              <a:gd name="connsiteY0" fmla="*/ 10000 h 10045"/>
              <a:gd name="connsiteX1" fmla="*/ 4 w 10077"/>
              <a:gd name="connsiteY1" fmla="*/ 4054 h 10045"/>
              <a:gd name="connsiteX2" fmla="*/ 518 w 10077"/>
              <a:gd name="connsiteY2" fmla="*/ 2312 h 10045"/>
              <a:gd name="connsiteX3" fmla="*/ 1194 w 10077"/>
              <a:gd name="connsiteY3" fmla="*/ 2019 h 10045"/>
              <a:gd name="connsiteX4" fmla="*/ 1488 w 10077"/>
              <a:gd name="connsiteY4" fmla="*/ 1703 h 10045"/>
              <a:gd name="connsiteX5" fmla="*/ 1653 w 10077"/>
              <a:gd name="connsiteY5" fmla="*/ 896 h 10045"/>
              <a:gd name="connsiteX6" fmla="*/ 1762 w 10077"/>
              <a:gd name="connsiteY6" fmla="*/ 876 h 10045"/>
              <a:gd name="connsiteX7" fmla="*/ 1845 w 10077"/>
              <a:gd name="connsiteY7" fmla="*/ 448 h 10045"/>
              <a:gd name="connsiteX8" fmla="*/ 1927 w 10077"/>
              <a:gd name="connsiteY8" fmla="*/ 47 h 10045"/>
              <a:gd name="connsiteX9" fmla="*/ 2011 w 10077"/>
              <a:gd name="connsiteY9" fmla="*/ 0 h 10045"/>
              <a:gd name="connsiteX10" fmla="*/ 2102 w 10077"/>
              <a:gd name="connsiteY10" fmla="*/ 324 h 10045"/>
              <a:gd name="connsiteX11" fmla="*/ 2171 w 10077"/>
              <a:gd name="connsiteY11" fmla="*/ 669 h 10045"/>
              <a:gd name="connsiteX12" fmla="*/ 2235 w 10077"/>
              <a:gd name="connsiteY12" fmla="*/ 1219 h 10045"/>
              <a:gd name="connsiteX13" fmla="*/ 2303 w 10077"/>
              <a:gd name="connsiteY13" fmla="*/ 1894 h 10045"/>
              <a:gd name="connsiteX14" fmla="*/ 2369 w 10077"/>
              <a:gd name="connsiteY14" fmla="*/ 2447 h 10045"/>
              <a:gd name="connsiteX15" fmla="*/ 2455 w 10077"/>
              <a:gd name="connsiteY15" fmla="*/ 2978 h 10045"/>
              <a:gd name="connsiteX16" fmla="*/ 2569 w 10077"/>
              <a:gd name="connsiteY16" fmla="*/ 3494 h 10045"/>
              <a:gd name="connsiteX17" fmla="*/ 2656 w 10077"/>
              <a:gd name="connsiteY17" fmla="*/ 3791 h 10045"/>
              <a:gd name="connsiteX18" fmla="*/ 2725 w 10077"/>
              <a:gd name="connsiteY18" fmla="*/ 3942 h 10045"/>
              <a:gd name="connsiteX19" fmla="*/ 2829 w 10077"/>
              <a:gd name="connsiteY19" fmla="*/ 4080 h 10045"/>
              <a:gd name="connsiteX20" fmla="*/ 2893 w 10077"/>
              <a:gd name="connsiteY20" fmla="*/ 4045 h 10045"/>
              <a:gd name="connsiteX21" fmla="*/ 2957 w 10077"/>
              <a:gd name="connsiteY21" fmla="*/ 4011 h 10045"/>
              <a:gd name="connsiteX22" fmla="*/ 3045 w 10077"/>
              <a:gd name="connsiteY22" fmla="*/ 3997 h 10045"/>
              <a:gd name="connsiteX23" fmla="*/ 3154 w 10077"/>
              <a:gd name="connsiteY23" fmla="*/ 4494 h 10045"/>
              <a:gd name="connsiteX24" fmla="*/ 3245 w 10077"/>
              <a:gd name="connsiteY24" fmla="*/ 4837 h 10045"/>
              <a:gd name="connsiteX25" fmla="*/ 3476 w 10077"/>
              <a:gd name="connsiteY25" fmla="*/ 4994 h 10045"/>
              <a:gd name="connsiteX26" fmla="*/ 3700 w 10077"/>
              <a:gd name="connsiteY26" fmla="*/ 5065 h 10045"/>
              <a:gd name="connsiteX27" fmla="*/ 4093 w 10077"/>
              <a:gd name="connsiteY27" fmla="*/ 4689 h 10045"/>
              <a:gd name="connsiteX28" fmla="*/ 5066 w 10077"/>
              <a:gd name="connsiteY28" fmla="*/ 5501 h 10045"/>
              <a:gd name="connsiteX29" fmla="*/ 6872 w 10077"/>
              <a:gd name="connsiteY29" fmla="*/ 5373 h 10045"/>
              <a:gd name="connsiteX30" fmla="*/ 7668 w 10077"/>
              <a:gd name="connsiteY30" fmla="*/ 6094 h 10045"/>
              <a:gd name="connsiteX31" fmla="*/ 8595 w 10077"/>
              <a:gd name="connsiteY31" fmla="*/ 7900 h 10045"/>
              <a:gd name="connsiteX32" fmla="*/ 9803 w 10077"/>
              <a:gd name="connsiteY32" fmla="*/ 8821 h 10045"/>
              <a:gd name="connsiteX33" fmla="*/ 10077 w 10077"/>
              <a:gd name="connsiteY33" fmla="*/ 10045 h 10045"/>
              <a:gd name="connsiteX0" fmla="*/ 11 w 10031"/>
              <a:gd name="connsiteY0" fmla="*/ 10000 h 10045"/>
              <a:gd name="connsiteX1" fmla="*/ 9 w 10031"/>
              <a:gd name="connsiteY1" fmla="*/ 4054 h 10045"/>
              <a:gd name="connsiteX2" fmla="*/ 472 w 10031"/>
              <a:gd name="connsiteY2" fmla="*/ 2312 h 10045"/>
              <a:gd name="connsiteX3" fmla="*/ 1148 w 10031"/>
              <a:gd name="connsiteY3" fmla="*/ 2019 h 10045"/>
              <a:gd name="connsiteX4" fmla="*/ 1442 w 10031"/>
              <a:gd name="connsiteY4" fmla="*/ 1703 h 10045"/>
              <a:gd name="connsiteX5" fmla="*/ 1607 w 10031"/>
              <a:gd name="connsiteY5" fmla="*/ 896 h 10045"/>
              <a:gd name="connsiteX6" fmla="*/ 1716 w 10031"/>
              <a:gd name="connsiteY6" fmla="*/ 876 h 10045"/>
              <a:gd name="connsiteX7" fmla="*/ 1799 w 10031"/>
              <a:gd name="connsiteY7" fmla="*/ 448 h 10045"/>
              <a:gd name="connsiteX8" fmla="*/ 1881 w 10031"/>
              <a:gd name="connsiteY8" fmla="*/ 47 h 10045"/>
              <a:gd name="connsiteX9" fmla="*/ 1965 w 10031"/>
              <a:gd name="connsiteY9" fmla="*/ 0 h 10045"/>
              <a:gd name="connsiteX10" fmla="*/ 2056 w 10031"/>
              <a:gd name="connsiteY10" fmla="*/ 324 h 10045"/>
              <a:gd name="connsiteX11" fmla="*/ 2125 w 10031"/>
              <a:gd name="connsiteY11" fmla="*/ 669 h 10045"/>
              <a:gd name="connsiteX12" fmla="*/ 2189 w 10031"/>
              <a:gd name="connsiteY12" fmla="*/ 1219 h 10045"/>
              <a:gd name="connsiteX13" fmla="*/ 2257 w 10031"/>
              <a:gd name="connsiteY13" fmla="*/ 1894 h 10045"/>
              <a:gd name="connsiteX14" fmla="*/ 2323 w 10031"/>
              <a:gd name="connsiteY14" fmla="*/ 2447 h 10045"/>
              <a:gd name="connsiteX15" fmla="*/ 2409 w 10031"/>
              <a:gd name="connsiteY15" fmla="*/ 2978 h 10045"/>
              <a:gd name="connsiteX16" fmla="*/ 2523 w 10031"/>
              <a:gd name="connsiteY16" fmla="*/ 3494 h 10045"/>
              <a:gd name="connsiteX17" fmla="*/ 2610 w 10031"/>
              <a:gd name="connsiteY17" fmla="*/ 3791 h 10045"/>
              <a:gd name="connsiteX18" fmla="*/ 2679 w 10031"/>
              <a:gd name="connsiteY18" fmla="*/ 3942 h 10045"/>
              <a:gd name="connsiteX19" fmla="*/ 2783 w 10031"/>
              <a:gd name="connsiteY19" fmla="*/ 4080 h 10045"/>
              <a:gd name="connsiteX20" fmla="*/ 2847 w 10031"/>
              <a:gd name="connsiteY20" fmla="*/ 4045 h 10045"/>
              <a:gd name="connsiteX21" fmla="*/ 2911 w 10031"/>
              <a:gd name="connsiteY21" fmla="*/ 4011 h 10045"/>
              <a:gd name="connsiteX22" fmla="*/ 2999 w 10031"/>
              <a:gd name="connsiteY22" fmla="*/ 3997 h 10045"/>
              <a:gd name="connsiteX23" fmla="*/ 3108 w 10031"/>
              <a:gd name="connsiteY23" fmla="*/ 4494 h 10045"/>
              <a:gd name="connsiteX24" fmla="*/ 3199 w 10031"/>
              <a:gd name="connsiteY24" fmla="*/ 4837 h 10045"/>
              <a:gd name="connsiteX25" fmla="*/ 3430 w 10031"/>
              <a:gd name="connsiteY25" fmla="*/ 4994 h 10045"/>
              <a:gd name="connsiteX26" fmla="*/ 3654 w 10031"/>
              <a:gd name="connsiteY26" fmla="*/ 5065 h 10045"/>
              <a:gd name="connsiteX27" fmla="*/ 4047 w 10031"/>
              <a:gd name="connsiteY27" fmla="*/ 4689 h 10045"/>
              <a:gd name="connsiteX28" fmla="*/ 5020 w 10031"/>
              <a:gd name="connsiteY28" fmla="*/ 5501 h 10045"/>
              <a:gd name="connsiteX29" fmla="*/ 6826 w 10031"/>
              <a:gd name="connsiteY29" fmla="*/ 5373 h 10045"/>
              <a:gd name="connsiteX30" fmla="*/ 7622 w 10031"/>
              <a:gd name="connsiteY30" fmla="*/ 6094 h 10045"/>
              <a:gd name="connsiteX31" fmla="*/ 8549 w 10031"/>
              <a:gd name="connsiteY31" fmla="*/ 7900 h 10045"/>
              <a:gd name="connsiteX32" fmla="*/ 9757 w 10031"/>
              <a:gd name="connsiteY32" fmla="*/ 8821 h 10045"/>
              <a:gd name="connsiteX33" fmla="*/ 10031 w 10031"/>
              <a:gd name="connsiteY33" fmla="*/ 10045 h 10045"/>
              <a:gd name="connsiteX0" fmla="*/ 11 w 10031"/>
              <a:gd name="connsiteY0" fmla="*/ 10000 h 10045"/>
              <a:gd name="connsiteX1" fmla="*/ 9 w 10031"/>
              <a:gd name="connsiteY1" fmla="*/ 4054 h 10045"/>
              <a:gd name="connsiteX2" fmla="*/ 472 w 10031"/>
              <a:gd name="connsiteY2" fmla="*/ 2312 h 10045"/>
              <a:gd name="connsiteX3" fmla="*/ 1148 w 10031"/>
              <a:gd name="connsiteY3" fmla="*/ 2019 h 10045"/>
              <a:gd name="connsiteX4" fmla="*/ 1442 w 10031"/>
              <a:gd name="connsiteY4" fmla="*/ 1703 h 10045"/>
              <a:gd name="connsiteX5" fmla="*/ 1607 w 10031"/>
              <a:gd name="connsiteY5" fmla="*/ 896 h 10045"/>
              <a:gd name="connsiteX6" fmla="*/ 1716 w 10031"/>
              <a:gd name="connsiteY6" fmla="*/ 876 h 10045"/>
              <a:gd name="connsiteX7" fmla="*/ 1799 w 10031"/>
              <a:gd name="connsiteY7" fmla="*/ 448 h 10045"/>
              <a:gd name="connsiteX8" fmla="*/ 1881 w 10031"/>
              <a:gd name="connsiteY8" fmla="*/ 47 h 10045"/>
              <a:gd name="connsiteX9" fmla="*/ 1965 w 10031"/>
              <a:gd name="connsiteY9" fmla="*/ 0 h 10045"/>
              <a:gd name="connsiteX10" fmla="*/ 2056 w 10031"/>
              <a:gd name="connsiteY10" fmla="*/ 324 h 10045"/>
              <a:gd name="connsiteX11" fmla="*/ 2125 w 10031"/>
              <a:gd name="connsiteY11" fmla="*/ 669 h 10045"/>
              <a:gd name="connsiteX12" fmla="*/ 2189 w 10031"/>
              <a:gd name="connsiteY12" fmla="*/ 1219 h 10045"/>
              <a:gd name="connsiteX13" fmla="*/ 2257 w 10031"/>
              <a:gd name="connsiteY13" fmla="*/ 1894 h 10045"/>
              <a:gd name="connsiteX14" fmla="*/ 2323 w 10031"/>
              <a:gd name="connsiteY14" fmla="*/ 2447 h 10045"/>
              <a:gd name="connsiteX15" fmla="*/ 2409 w 10031"/>
              <a:gd name="connsiteY15" fmla="*/ 2978 h 10045"/>
              <a:gd name="connsiteX16" fmla="*/ 2523 w 10031"/>
              <a:gd name="connsiteY16" fmla="*/ 3494 h 10045"/>
              <a:gd name="connsiteX17" fmla="*/ 2610 w 10031"/>
              <a:gd name="connsiteY17" fmla="*/ 3791 h 10045"/>
              <a:gd name="connsiteX18" fmla="*/ 2679 w 10031"/>
              <a:gd name="connsiteY18" fmla="*/ 3942 h 10045"/>
              <a:gd name="connsiteX19" fmla="*/ 2783 w 10031"/>
              <a:gd name="connsiteY19" fmla="*/ 4080 h 10045"/>
              <a:gd name="connsiteX20" fmla="*/ 2847 w 10031"/>
              <a:gd name="connsiteY20" fmla="*/ 4045 h 10045"/>
              <a:gd name="connsiteX21" fmla="*/ 2911 w 10031"/>
              <a:gd name="connsiteY21" fmla="*/ 4011 h 10045"/>
              <a:gd name="connsiteX22" fmla="*/ 2999 w 10031"/>
              <a:gd name="connsiteY22" fmla="*/ 3997 h 10045"/>
              <a:gd name="connsiteX23" fmla="*/ 3108 w 10031"/>
              <a:gd name="connsiteY23" fmla="*/ 4494 h 10045"/>
              <a:gd name="connsiteX24" fmla="*/ 3199 w 10031"/>
              <a:gd name="connsiteY24" fmla="*/ 4837 h 10045"/>
              <a:gd name="connsiteX25" fmla="*/ 3430 w 10031"/>
              <a:gd name="connsiteY25" fmla="*/ 4994 h 10045"/>
              <a:gd name="connsiteX26" fmla="*/ 3654 w 10031"/>
              <a:gd name="connsiteY26" fmla="*/ 5065 h 10045"/>
              <a:gd name="connsiteX27" fmla="*/ 4047 w 10031"/>
              <a:gd name="connsiteY27" fmla="*/ 4689 h 10045"/>
              <a:gd name="connsiteX28" fmla="*/ 5020 w 10031"/>
              <a:gd name="connsiteY28" fmla="*/ 5501 h 10045"/>
              <a:gd name="connsiteX29" fmla="*/ 7605 w 10031"/>
              <a:gd name="connsiteY29" fmla="*/ 5432 h 10045"/>
              <a:gd name="connsiteX30" fmla="*/ 7622 w 10031"/>
              <a:gd name="connsiteY30" fmla="*/ 6094 h 10045"/>
              <a:gd name="connsiteX31" fmla="*/ 8549 w 10031"/>
              <a:gd name="connsiteY31" fmla="*/ 7900 h 10045"/>
              <a:gd name="connsiteX32" fmla="*/ 9757 w 10031"/>
              <a:gd name="connsiteY32" fmla="*/ 8821 h 10045"/>
              <a:gd name="connsiteX33" fmla="*/ 10031 w 10031"/>
              <a:gd name="connsiteY33" fmla="*/ 10045 h 10045"/>
              <a:gd name="connsiteX0" fmla="*/ 11 w 10031"/>
              <a:gd name="connsiteY0" fmla="*/ 10000 h 10045"/>
              <a:gd name="connsiteX1" fmla="*/ 9 w 10031"/>
              <a:gd name="connsiteY1" fmla="*/ 4054 h 10045"/>
              <a:gd name="connsiteX2" fmla="*/ 472 w 10031"/>
              <a:gd name="connsiteY2" fmla="*/ 2312 h 10045"/>
              <a:gd name="connsiteX3" fmla="*/ 1148 w 10031"/>
              <a:gd name="connsiteY3" fmla="*/ 2019 h 10045"/>
              <a:gd name="connsiteX4" fmla="*/ 1442 w 10031"/>
              <a:gd name="connsiteY4" fmla="*/ 1703 h 10045"/>
              <a:gd name="connsiteX5" fmla="*/ 1607 w 10031"/>
              <a:gd name="connsiteY5" fmla="*/ 896 h 10045"/>
              <a:gd name="connsiteX6" fmla="*/ 1716 w 10031"/>
              <a:gd name="connsiteY6" fmla="*/ 876 h 10045"/>
              <a:gd name="connsiteX7" fmla="*/ 1799 w 10031"/>
              <a:gd name="connsiteY7" fmla="*/ 448 h 10045"/>
              <a:gd name="connsiteX8" fmla="*/ 1881 w 10031"/>
              <a:gd name="connsiteY8" fmla="*/ 47 h 10045"/>
              <a:gd name="connsiteX9" fmla="*/ 1965 w 10031"/>
              <a:gd name="connsiteY9" fmla="*/ 0 h 10045"/>
              <a:gd name="connsiteX10" fmla="*/ 2056 w 10031"/>
              <a:gd name="connsiteY10" fmla="*/ 324 h 10045"/>
              <a:gd name="connsiteX11" fmla="*/ 2125 w 10031"/>
              <a:gd name="connsiteY11" fmla="*/ 669 h 10045"/>
              <a:gd name="connsiteX12" fmla="*/ 2189 w 10031"/>
              <a:gd name="connsiteY12" fmla="*/ 1219 h 10045"/>
              <a:gd name="connsiteX13" fmla="*/ 2257 w 10031"/>
              <a:gd name="connsiteY13" fmla="*/ 1894 h 10045"/>
              <a:gd name="connsiteX14" fmla="*/ 2323 w 10031"/>
              <a:gd name="connsiteY14" fmla="*/ 2447 h 10045"/>
              <a:gd name="connsiteX15" fmla="*/ 2409 w 10031"/>
              <a:gd name="connsiteY15" fmla="*/ 2978 h 10045"/>
              <a:gd name="connsiteX16" fmla="*/ 2523 w 10031"/>
              <a:gd name="connsiteY16" fmla="*/ 3494 h 10045"/>
              <a:gd name="connsiteX17" fmla="*/ 2610 w 10031"/>
              <a:gd name="connsiteY17" fmla="*/ 3791 h 10045"/>
              <a:gd name="connsiteX18" fmla="*/ 2679 w 10031"/>
              <a:gd name="connsiteY18" fmla="*/ 3942 h 10045"/>
              <a:gd name="connsiteX19" fmla="*/ 2783 w 10031"/>
              <a:gd name="connsiteY19" fmla="*/ 4080 h 10045"/>
              <a:gd name="connsiteX20" fmla="*/ 2847 w 10031"/>
              <a:gd name="connsiteY20" fmla="*/ 4045 h 10045"/>
              <a:gd name="connsiteX21" fmla="*/ 2911 w 10031"/>
              <a:gd name="connsiteY21" fmla="*/ 4011 h 10045"/>
              <a:gd name="connsiteX22" fmla="*/ 2999 w 10031"/>
              <a:gd name="connsiteY22" fmla="*/ 3997 h 10045"/>
              <a:gd name="connsiteX23" fmla="*/ 3108 w 10031"/>
              <a:gd name="connsiteY23" fmla="*/ 4494 h 10045"/>
              <a:gd name="connsiteX24" fmla="*/ 3199 w 10031"/>
              <a:gd name="connsiteY24" fmla="*/ 4837 h 10045"/>
              <a:gd name="connsiteX25" fmla="*/ 3430 w 10031"/>
              <a:gd name="connsiteY25" fmla="*/ 4994 h 10045"/>
              <a:gd name="connsiteX26" fmla="*/ 3654 w 10031"/>
              <a:gd name="connsiteY26" fmla="*/ 5065 h 10045"/>
              <a:gd name="connsiteX27" fmla="*/ 4047 w 10031"/>
              <a:gd name="connsiteY27" fmla="*/ 4689 h 10045"/>
              <a:gd name="connsiteX28" fmla="*/ 5020 w 10031"/>
              <a:gd name="connsiteY28" fmla="*/ 5501 h 10045"/>
              <a:gd name="connsiteX29" fmla="*/ 7605 w 10031"/>
              <a:gd name="connsiteY29" fmla="*/ 5432 h 10045"/>
              <a:gd name="connsiteX30" fmla="*/ 8282 w 10031"/>
              <a:gd name="connsiteY30" fmla="*/ 7266 h 10045"/>
              <a:gd name="connsiteX31" fmla="*/ 8549 w 10031"/>
              <a:gd name="connsiteY31" fmla="*/ 7900 h 10045"/>
              <a:gd name="connsiteX32" fmla="*/ 9757 w 10031"/>
              <a:gd name="connsiteY32" fmla="*/ 8821 h 10045"/>
              <a:gd name="connsiteX33" fmla="*/ 10031 w 10031"/>
              <a:gd name="connsiteY33" fmla="*/ 10045 h 10045"/>
              <a:gd name="connsiteX0" fmla="*/ 11 w 10031"/>
              <a:gd name="connsiteY0" fmla="*/ 10000 h 10045"/>
              <a:gd name="connsiteX1" fmla="*/ 9 w 10031"/>
              <a:gd name="connsiteY1" fmla="*/ 4054 h 10045"/>
              <a:gd name="connsiteX2" fmla="*/ 472 w 10031"/>
              <a:gd name="connsiteY2" fmla="*/ 2312 h 10045"/>
              <a:gd name="connsiteX3" fmla="*/ 1148 w 10031"/>
              <a:gd name="connsiteY3" fmla="*/ 2019 h 10045"/>
              <a:gd name="connsiteX4" fmla="*/ 1442 w 10031"/>
              <a:gd name="connsiteY4" fmla="*/ 1703 h 10045"/>
              <a:gd name="connsiteX5" fmla="*/ 1607 w 10031"/>
              <a:gd name="connsiteY5" fmla="*/ 896 h 10045"/>
              <a:gd name="connsiteX6" fmla="*/ 1716 w 10031"/>
              <a:gd name="connsiteY6" fmla="*/ 876 h 10045"/>
              <a:gd name="connsiteX7" fmla="*/ 1799 w 10031"/>
              <a:gd name="connsiteY7" fmla="*/ 448 h 10045"/>
              <a:gd name="connsiteX8" fmla="*/ 1881 w 10031"/>
              <a:gd name="connsiteY8" fmla="*/ 47 h 10045"/>
              <a:gd name="connsiteX9" fmla="*/ 1965 w 10031"/>
              <a:gd name="connsiteY9" fmla="*/ 0 h 10045"/>
              <a:gd name="connsiteX10" fmla="*/ 2056 w 10031"/>
              <a:gd name="connsiteY10" fmla="*/ 324 h 10045"/>
              <a:gd name="connsiteX11" fmla="*/ 2125 w 10031"/>
              <a:gd name="connsiteY11" fmla="*/ 669 h 10045"/>
              <a:gd name="connsiteX12" fmla="*/ 2189 w 10031"/>
              <a:gd name="connsiteY12" fmla="*/ 1219 h 10045"/>
              <a:gd name="connsiteX13" fmla="*/ 2257 w 10031"/>
              <a:gd name="connsiteY13" fmla="*/ 1894 h 10045"/>
              <a:gd name="connsiteX14" fmla="*/ 2323 w 10031"/>
              <a:gd name="connsiteY14" fmla="*/ 2447 h 10045"/>
              <a:gd name="connsiteX15" fmla="*/ 2409 w 10031"/>
              <a:gd name="connsiteY15" fmla="*/ 2978 h 10045"/>
              <a:gd name="connsiteX16" fmla="*/ 2523 w 10031"/>
              <a:gd name="connsiteY16" fmla="*/ 3494 h 10045"/>
              <a:gd name="connsiteX17" fmla="*/ 2610 w 10031"/>
              <a:gd name="connsiteY17" fmla="*/ 3791 h 10045"/>
              <a:gd name="connsiteX18" fmla="*/ 2679 w 10031"/>
              <a:gd name="connsiteY18" fmla="*/ 3942 h 10045"/>
              <a:gd name="connsiteX19" fmla="*/ 2783 w 10031"/>
              <a:gd name="connsiteY19" fmla="*/ 4080 h 10045"/>
              <a:gd name="connsiteX20" fmla="*/ 2847 w 10031"/>
              <a:gd name="connsiteY20" fmla="*/ 4045 h 10045"/>
              <a:gd name="connsiteX21" fmla="*/ 2911 w 10031"/>
              <a:gd name="connsiteY21" fmla="*/ 4011 h 10045"/>
              <a:gd name="connsiteX22" fmla="*/ 2999 w 10031"/>
              <a:gd name="connsiteY22" fmla="*/ 3997 h 10045"/>
              <a:gd name="connsiteX23" fmla="*/ 3108 w 10031"/>
              <a:gd name="connsiteY23" fmla="*/ 4494 h 10045"/>
              <a:gd name="connsiteX24" fmla="*/ 3199 w 10031"/>
              <a:gd name="connsiteY24" fmla="*/ 4837 h 10045"/>
              <a:gd name="connsiteX25" fmla="*/ 3430 w 10031"/>
              <a:gd name="connsiteY25" fmla="*/ 4994 h 10045"/>
              <a:gd name="connsiteX26" fmla="*/ 3654 w 10031"/>
              <a:gd name="connsiteY26" fmla="*/ 5065 h 10045"/>
              <a:gd name="connsiteX27" fmla="*/ 4047 w 10031"/>
              <a:gd name="connsiteY27" fmla="*/ 4689 h 10045"/>
              <a:gd name="connsiteX28" fmla="*/ 5020 w 10031"/>
              <a:gd name="connsiteY28" fmla="*/ 5501 h 10045"/>
              <a:gd name="connsiteX29" fmla="*/ 7605 w 10031"/>
              <a:gd name="connsiteY29" fmla="*/ 5432 h 10045"/>
              <a:gd name="connsiteX30" fmla="*/ 8282 w 10031"/>
              <a:gd name="connsiteY30" fmla="*/ 7266 h 10045"/>
              <a:gd name="connsiteX31" fmla="*/ 9091 w 10031"/>
              <a:gd name="connsiteY31" fmla="*/ 8193 h 10045"/>
              <a:gd name="connsiteX32" fmla="*/ 9757 w 10031"/>
              <a:gd name="connsiteY32" fmla="*/ 8821 h 10045"/>
              <a:gd name="connsiteX33" fmla="*/ 10031 w 10031"/>
              <a:gd name="connsiteY33" fmla="*/ 10045 h 10045"/>
              <a:gd name="connsiteX0" fmla="*/ 11 w 10031"/>
              <a:gd name="connsiteY0" fmla="*/ 10000 h 10045"/>
              <a:gd name="connsiteX1" fmla="*/ 9 w 10031"/>
              <a:gd name="connsiteY1" fmla="*/ 4054 h 10045"/>
              <a:gd name="connsiteX2" fmla="*/ 472 w 10031"/>
              <a:gd name="connsiteY2" fmla="*/ 2312 h 10045"/>
              <a:gd name="connsiteX3" fmla="*/ 1148 w 10031"/>
              <a:gd name="connsiteY3" fmla="*/ 2019 h 10045"/>
              <a:gd name="connsiteX4" fmla="*/ 1442 w 10031"/>
              <a:gd name="connsiteY4" fmla="*/ 1703 h 10045"/>
              <a:gd name="connsiteX5" fmla="*/ 1607 w 10031"/>
              <a:gd name="connsiteY5" fmla="*/ 896 h 10045"/>
              <a:gd name="connsiteX6" fmla="*/ 1716 w 10031"/>
              <a:gd name="connsiteY6" fmla="*/ 876 h 10045"/>
              <a:gd name="connsiteX7" fmla="*/ 1799 w 10031"/>
              <a:gd name="connsiteY7" fmla="*/ 448 h 10045"/>
              <a:gd name="connsiteX8" fmla="*/ 1881 w 10031"/>
              <a:gd name="connsiteY8" fmla="*/ 47 h 10045"/>
              <a:gd name="connsiteX9" fmla="*/ 1965 w 10031"/>
              <a:gd name="connsiteY9" fmla="*/ 0 h 10045"/>
              <a:gd name="connsiteX10" fmla="*/ 2056 w 10031"/>
              <a:gd name="connsiteY10" fmla="*/ 324 h 10045"/>
              <a:gd name="connsiteX11" fmla="*/ 2125 w 10031"/>
              <a:gd name="connsiteY11" fmla="*/ 669 h 10045"/>
              <a:gd name="connsiteX12" fmla="*/ 2189 w 10031"/>
              <a:gd name="connsiteY12" fmla="*/ 1219 h 10045"/>
              <a:gd name="connsiteX13" fmla="*/ 2257 w 10031"/>
              <a:gd name="connsiteY13" fmla="*/ 1894 h 10045"/>
              <a:gd name="connsiteX14" fmla="*/ 2323 w 10031"/>
              <a:gd name="connsiteY14" fmla="*/ 2447 h 10045"/>
              <a:gd name="connsiteX15" fmla="*/ 2409 w 10031"/>
              <a:gd name="connsiteY15" fmla="*/ 2978 h 10045"/>
              <a:gd name="connsiteX16" fmla="*/ 2523 w 10031"/>
              <a:gd name="connsiteY16" fmla="*/ 3494 h 10045"/>
              <a:gd name="connsiteX17" fmla="*/ 2610 w 10031"/>
              <a:gd name="connsiteY17" fmla="*/ 3791 h 10045"/>
              <a:gd name="connsiteX18" fmla="*/ 2679 w 10031"/>
              <a:gd name="connsiteY18" fmla="*/ 3942 h 10045"/>
              <a:gd name="connsiteX19" fmla="*/ 2783 w 10031"/>
              <a:gd name="connsiteY19" fmla="*/ 4080 h 10045"/>
              <a:gd name="connsiteX20" fmla="*/ 2847 w 10031"/>
              <a:gd name="connsiteY20" fmla="*/ 4045 h 10045"/>
              <a:gd name="connsiteX21" fmla="*/ 2911 w 10031"/>
              <a:gd name="connsiteY21" fmla="*/ 4011 h 10045"/>
              <a:gd name="connsiteX22" fmla="*/ 2999 w 10031"/>
              <a:gd name="connsiteY22" fmla="*/ 3997 h 10045"/>
              <a:gd name="connsiteX23" fmla="*/ 3108 w 10031"/>
              <a:gd name="connsiteY23" fmla="*/ 4494 h 10045"/>
              <a:gd name="connsiteX24" fmla="*/ 3199 w 10031"/>
              <a:gd name="connsiteY24" fmla="*/ 4837 h 10045"/>
              <a:gd name="connsiteX25" fmla="*/ 3430 w 10031"/>
              <a:gd name="connsiteY25" fmla="*/ 4994 h 10045"/>
              <a:gd name="connsiteX26" fmla="*/ 3654 w 10031"/>
              <a:gd name="connsiteY26" fmla="*/ 5065 h 10045"/>
              <a:gd name="connsiteX27" fmla="*/ 4047 w 10031"/>
              <a:gd name="connsiteY27" fmla="*/ 4689 h 10045"/>
              <a:gd name="connsiteX28" fmla="*/ 5020 w 10031"/>
              <a:gd name="connsiteY28" fmla="*/ 5501 h 10045"/>
              <a:gd name="connsiteX29" fmla="*/ 7605 w 10031"/>
              <a:gd name="connsiteY29" fmla="*/ 5432 h 10045"/>
              <a:gd name="connsiteX30" fmla="*/ 8282 w 10031"/>
              <a:gd name="connsiteY30" fmla="*/ 7266 h 10045"/>
              <a:gd name="connsiteX31" fmla="*/ 9091 w 10031"/>
              <a:gd name="connsiteY31" fmla="*/ 8193 h 10045"/>
              <a:gd name="connsiteX32" fmla="*/ 9757 w 10031"/>
              <a:gd name="connsiteY32" fmla="*/ 8821 h 10045"/>
              <a:gd name="connsiteX33" fmla="*/ 10031 w 10031"/>
              <a:gd name="connsiteY33" fmla="*/ 10045 h 10045"/>
              <a:gd name="connsiteX0" fmla="*/ 11 w 10031"/>
              <a:gd name="connsiteY0" fmla="*/ 10000 h 10045"/>
              <a:gd name="connsiteX1" fmla="*/ 9 w 10031"/>
              <a:gd name="connsiteY1" fmla="*/ 4054 h 10045"/>
              <a:gd name="connsiteX2" fmla="*/ 472 w 10031"/>
              <a:gd name="connsiteY2" fmla="*/ 2312 h 10045"/>
              <a:gd name="connsiteX3" fmla="*/ 1148 w 10031"/>
              <a:gd name="connsiteY3" fmla="*/ 2019 h 10045"/>
              <a:gd name="connsiteX4" fmla="*/ 1442 w 10031"/>
              <a:gd name="connsiteY4" fmla="*/ 1703 h 10045"/>
              <a:gd name="connsiteX5" fmla="*/ 1607 w 10031"/>
              <a:gd name="connsiteY5" fmla="*/ 896 h 10045"/>
              <a:gd name="connsiteX6" fmla="*/ 1716 w 10031"/>
              <a:gd name="connsiteY6" fmla="*/ 876 h 10045"/>
              <a:gd name="connsiteX7" fmla="*/ 1799 w 10031"/>
              <a:gd name="connsiteY7" fmla="*/ 448 h 10045"/>
              <a:gd name="connsiteX8" fmla="*/ 1881 w 10031"/>
              <a:gd name="connsiteY8" fmla="*/ 47 h 10045"/>
              <a:gd name="connsiteX9" fmla="*/ 1965 w 10031"/>
              <a:gd name="connsiteY9" fmla="*/ 0 h 10045"/>
              <a:gd name="connsiteX10" fmla="*/ 2056 w 10031"/>
              <a:gd name="connsiteY10" fmla="*/ 324 h 10045"/>
              <a:gd name="connsiteX11" fmla="*/ 2125 w 10031"/>
              <a:gd name="connsiteY11" fmla="*/ 669 h 10045"/>
              <a:gd name="connsiteX12" fmla="*/ 2189 w 10031"/>
              <a:gd name="connsiteY12" fmla="*/ 1219 h 10045"/>
              <a:gd name="connsiteX13" fmla="*/ 2257 w 10031"/>
              <a:gd name="connsiteY13" fmla="*/ 1894 h 10045"/>
              <a:gd name="connsiteX14" fmla="*/ 2323 w 10031"/>
              <a:gd name="connsiteY14" fmla="*/ 2447 h 10045"/>
              <a:gd name="connsiteX15" fmla="*/ 2409 w 10031"/>
              <a:gd name="connsiteY15" fmla="*/ 2978 h 10045"/>
              <a:gd name="connsiteX16" fmla="*/ 2523 w 10031"/>
              <a:gd name="connsiteY16" fmla="*/ 3494 h 10045"/>
              <a:gd name="connsiteX17" fmla="*/ 2610 w 10031"/>
              <a:gd name="connsiteY17" fmla="*/ 3791 h 10045"/>
              <a:gd name="connsiteX18" fmla="*/ 2679 w 10031"/>
              <a:gd name="connsiteY18" fmla="*/ 3942 h 10045"/>
              <a:gd name="connsiteX19" fmla="*/ 2783 w 10031"/>
              <a:gd name="connsiteY19" fmla="*/ 4080 h 10045"/>
              <a:gd name="connsiteX20" fmla="*/ 2847 w 10031"/>
              <a:gd name="connsiteY20" fmla="*/ 4045 h 10045"/>
              <a:gd name="connsiteX21" fmla="*/ 2911 w 10031"/>
              <a:gd name="connsiteY21" fmla="*/ 4011 h 10045"/>
              <a:gd name="connsiteX22" fmla="*/ 2999 w 10031"/>
              <a:gd name="connsiteY22" fmla="*/ 3997 h 10045"/>
              <a:gd name="connsiteX23" fmla="*/ 3108 w 10031"/>
              <a:gd name="connsiteY23" fmla="*/ 4494 h 10045"/>
              <a:gd name="connsiteX24" fmla="*/ 3199 w 10031"/>
              <a:gd name="connsiteY24" fmla="*/ 4837 h 10045"/>
              <a:gd name="connsiteX25" fmla="*/ 3430 w 10031"/>
              <a:gd name="connsiteY25" fmla="*/ 4994 h 10045"/>
              <a:gd name="connsiteX26" fmla="*/ 3654 w 10031"/>
              <a:gd name="connsiteY26" fmla="*/ 5065 h 10045"/>
              <a:gd name="connsiteX27" fmla="*/ 4047 w 10031"/>
              <a:gd name="connsiteY27" fmla="*/ 4689 h 10045"/>
              <a:gd name="connsiteX28" fmla="*/ 5020 w 10031"/>
              <a:gd name="connsiteY28" fmla="*/ 5501 h 10045"/>
              <a:gd name="connsiteX29" fmla="*/ 7673 w 10031"/>
              <a:gd name="connsiteY29" fmla="*/ 5784 h 10045"/>
              <a:gd name="connsiteX30" fmla="*/ 8282 w 10031"/>
              <a:gd name="connsiteY30" fmla="*/ 7266 h 10045"/>
              <a:gd name="connsiteX31" fmla="*/ 9091 w 10031"/>
              <a:gd name="connsiteY31" fmla="*/ 8193 h 10045"/>
              <a:gd name="connsiteX32" fmla="*/ 9757 w 10031"/>
              <a:gd name="connsiteY32" fmla="*/ 8821 h 10045"/>
              <a:gd name="connsiteX33" fmla="*/ 10031 w 10031"/>
              <a:gd name="connsiteY33" fmla="*/ 10045 h 10045"/>
              <a:gd name="connsiteX0" fmla="*/ 11 w 10031"/>
              <a:gd name="connsiteY0" fmla="*/ 10000 h 10045"/>
              <a:gd name="connsiteX1" fmla="*/ 9 w 10031"/>
              <a:gd name="connsiteY1" fmla="*/ 4054 h 10045"/>
              <a:gd name="connsiteX2" fmla="*/ 472 w 10031"/>
              <a:gd name="connsiteY2" fmla="*/ 2312 h 10045"/>
              <a:gd name="connsiteX3" fmla="*/ 1148 w 10031"/>
              <a:gd name="connsiteY3" fmla="*/ 2019 h 10045"/>
              <a:gd name="connsiteX4" fmla="*/ 1442 w 10031"/>
              <a:gd name="connsiteY4" fmla="*/ 1703 h 10045"/>
              <a:gd name="connsiteX5" fmla="*/ 1607 w 10031"/>
              <a:gd name="connsiteY5" fmla="*/ 896 h 10045"/>
              <a:gd name="connsiteX6" fmla="*/ 1716 w 10031"/>
              <a:gd name="connsiteY6" fmla="*/ 876 h 10045"/>
              <a:gd name="connsiteX7" fmla="*/ 1799 w 10031"/>
              <a:gd name="connsiteY7" fmla="*/ 448 h 10045"/>
              <a:gd name="connsiteX8" fmla="*/ 1881 w 10031"/>
              <a:gd name="connsiteY8" fmla="*/ 47 h 10045"/>
              <a:gd name="connsiteX9" fmla="*/ 1965 w 10031"/>
              <a:gd name="connsiteY9" fmla="*/ 0 h 10045"/>
              <a:gd name="connsiteX10" fmla="*/ 2056 w 10031"/>
              <a:gd name="connsiteY10" fmla="*/ 324 h 10045"/>
              <a:gd name="connsiteX11" fmla="*/ 2125 w 10031"/>
              <a:gd name="connsiteY11" fmla="*/ 669 h 10045"/>
              <a:gd name="connsiteX12" fmla="*/ 2189 w 10031"/>
              <a:gd name="connsiteY12" fmla="*/ 1219 h 10045"/>
              <a:gd name="connsiteX13" fmla="*/ 2257 w 10031"/>
              <a:gd name="connsiteY13" fmla="*/ 1894 h 10045"/>
              <a:gd name="connsiteX14" fmla="*/ 2323 w 10031"/>
              <a:gd name="connsiteY14" fmla="*/ 2447 h 10045"/>
              <a:gd name="connsiteX15" fmla="*/ 2409 w 10031"/>
              <a:gd name="connsiteY15" fmla="*/ 2978 h 10045"/>
              <a:gd name="connsiteX16" fmla="*/ 2523 w 10031"/>
              <a:gd name="connsiteY16" fmla="*/ 3494 h 10045"/>
              <a:gd name="connsiteX17" fmla="*/ 2610 w 10031"/>
              <a:gd name="connsiteY17" fmla="*/ 3791 h 10045"/>
              <a:gd name="connsiteX18" fmla="*/ 2679 w 10031"/>
              <a:gd name="connsiteY18" fmla="*/ 3942 h 10045"/>
              <a:gd name="connsiteX19" fmla="*/ 2783 w 10031"/>
              <a:gd name="connsiteY19" fmla="*/ 4080 h 10045"/>
              <a:gd name="connsiteX20" fmla="*/ 2847 w 10031"/>
              <a:gd name="connsiteY20" fmla="*/ 4045 h 10045"/>
              <a:gd name="connsiteX21" fmla="*/ 2911 w 10031"/>
              <a:gd name="connsiteY21" fmla="*/ 4011 h 10045"/>
              <a:gd name="connsiteX22" fmla="*/ 2999 w 10031"/>
              <a:gd name="connsiteY22" fmla="*/ 3997 h 10045"/>
              <a:gd name="connsiteX23" fmla="*/ 3108 w 10031"/>
              <a:gd name="connsiteY23" fmla="*/ 4494 h 10045"/>
              <a:gd name="connsiteX24" fmla="*/ 3199 w 10031"/>
              <a:gd name="connsiteY24" fmla="*/ 4837 h 10045"/>
              <a:gd name="connsiteX25" fmla="*/ 3430 w 10031"/>
              <a:gd name="connsiteY25" fmla="*/ 4994 h 10045"/>
              <a:gd name="connsiteX26" fmla="*/ 3654 w 10031"/>
              <a:gd name="connsiteY26" fmla="*/ 5065 h 10045"/>
              <a:gd name="connsiteX27" fmla="*/ 4047 w 10031"/>
              <a:gd name="connsiteY27" fmla="*/ 4689 h 10045"/>
              <a:gd name="connsiteX28" fmla="*/ 5020 w 10031"/>
              <a:gd name="connsiteY28" fmla="*/ 5501 h 10045"/>
              <a:gd name="connsiteX29" fmla="*/ 7673 w 10031"/>
              <a:gd name="connsiteY29" fmla="*/ 5784 h 10045"/>
              <a:gd name="connsiteX30" fmla="*/ 8282 w 10031"/>
              <a:gd name="connsiteY30" fmla="*/ 7266 h 10045"/>
              <a:gd name="connsiteX31" fmla="*/ 9091 w 10031"/>
              <a:gd name="connsiteY31" fmla="*/ 8193 h 10045"/>
              <a:gd name="connsiteX32" fmla="*/ 9757 w 10031"/>
              <a:gd name="connsiteY32" fmla="*/ 8821 h 10045"/>
              <a:gd name="connsiteX33" fmla="*/ 10031 w 10031"/>
              <a:gd name="connsiteY33" fmla="*/ 10045 h 10045"/>
              <a:gd name="connsiteX0" fmla="*/ 11 w 10031"/>
              <a:gd name="connsiteY0" fmla="*/ 10000 h 10045"/>
              <a:gd name="connsiteX1" fmla="*/ 9 w 10031"/>
              <a:gd name="connsiteY1" fmla="*/ 4054 h 10045"/>
              <a:gd name="connsiteX2" fmla="*/ 472 w 10031"/>
              <a:gd name="connsiteY2" fmla="*/ 2312 h 10045"/>
              <a:gd name="connsiteX3" fmla="*/ 1148 w 10031"/>
              <a:gd name="connsiteY3" fmla="*/ 2019 h 10045"/>
              <a:gd name="connsiteX4" fmla="*/ 1442 w 10031"/>
              <a:gd name="connsiteY4" fmla="*/ 1703 h 10045"/>
              <a:gd name="connsiteX5" fmla="*/ 1607 w 10031"/>
              <a:gd name="connsiteY5" fmla="*/ 896 h 10045"/>
              <a:gd name="connsiteX6" fmla="*/ 1716 w 10031"/>
              <a:gd name="connsiteY6" fmla="*/ 876 h 10045"/>
              <a:gd name="connsiteX7" fmla="*/ 1799 w 10031"/>
              <a:gd name="connsiteY7" fmla="*/ 448 h 10045"/>
              <a:gd name="connsiteX8" fmla="*/ 1881 w 10031"/>
              <a:gd name="connsiteY8" fmla="*/ 47 h 10045"/>
              <a:gd name="connsiteX9" fmla="*/ 1965 w 10031"/>
              <a:gd name="connsiteY9" fmla="*/ 0 h 10045"/>
              <a:gd name="connsiteX10" fmla="*/ 2056 w 10031"/>
              <a:gd name="connsiteY10" fmla="*/ 324 h 10045"/>
              <a:gd name="connsiteX11" fmla="*/ 2125 w 10031"/>
              <a:gd name="connsiteY11" fmla="*/ 669 h 10045"/>
              <a:gd name="connsiteX12" fmla="*/ 2189 w 10031"/>
              <a:gd name="connsiteY12" fmla="*/ 1219 h 10045"/>
              <a:gd name="connsiteX13" fmla="*/ 2257 w 10031"/>
              <a:gd name="connsiteY13" fmla="*/ 1894 h 10045"/>
              <a:gd name="connsiteX14" fmla="*/ 2323 w 10031"/>
              <a:gd name="connsiteY14" fmla="*/ 2447 h 10045"/>
              <a:gd name="connsiteX15" fmla="*/ 2409 w 10031"/>
              <a:gd name="connsiteY15" fmla="*/ 2978 h 10045"/>
              <a:gd name="connsiteX16" fmla="*/ 2523 w 10031"/>
              <a:gd name="connsiteY16" fmla="*/ 3494 h 10045"/>
              <a:gd name="connsiteX17" fmla="*/ 2610 w 10031"/>
              <a:gd name="connsiteY17" fmla="*/ 3791 h 10045"/>
              <a:gd name="connsiteX18" fmla="*/ 2679 w 10031"/>
              <a:gd name="connsiteY18" fmla="*/ 3942 h 10045"/>
              <a:gd name="connsiteX19" fmla="*/ 2783 w 10031"/>
              <a:gd name="connsiteY19" fmla="*/ 4080 h 10045"/>
              <a:gd name="connsiteX20" fmla="*/ 2847 w 10031"/>
              <a:gd name="connsiteY20" fmla="*/ 4045 h 10045"/>
              <a:gd name="connsiteX21" fmla="*/ 2911 w 10031"/>
              <a:gd name="connsiteY21" fmla="*/ 4011 h 10045"/>
              <a:gd name="connsiteX22" fmla="*/ 2999 w 10031"/>
              <a:gd name="connsiteY22" fmla="*/ 3997 h 10045"/>
              <a:gd name="connsiteX23" fmla="*/ 3108 w 10031"/>
              <a:gd name="connsiteY23" fmla="*/ 4494 h 10045"/>
              <a:gd name="connsiteX24" fmla="*/ 3199 w 10031"/>
              <a:gd name="connsiteY24" fmla="*/ 4837 h 10045"/>
              <a:gd name="connsiteX25" fmla="*/ 3430 w 10031"/>
              <a:gd name="connsiteY25" fmla="*/ 4994 h 10045"/>
              <a:gd name="connsiteX26" fmla="*/ 3654 w 10031"/>
              <a:gd name="connsiteY26" fmla="*/ 5065 h 10045"/>
              <a:gd name="connsiteX27" fmla="*/ 4047 w 10031"/>
              <a:gd name="connsiteY27" fmla="*/ 4689 h 10045"/>
              <a:gd name="connsiteX28" fmla="*/ 5020 w 10031"/>
              <a:gd name="connsiteY28" fmla="*/ 5501 h 10045"/>
              <a:gd name="connsiteX29" fmla="*/ 7673 w 10031"/>
              <a:gd name="connsiteY29" fmla="*/ 5784 h 10045"/>
              <a:gd name="connsiteX30" fmla="*/ 8282 w 10031"/>
              <a:gd name="connsiteY30" fmla="*/ 7266 h 10045"/>
              <a:gd name="connsiteX31" fmla="*/ 9091 w 10031"/>
              <a:gd name="connsiteY31" fmla="*/ 8193 h 10045"/>
              <a:gd name="connsiteX32" fmla="*/ 9757 w 10031"/>
              <a:gd name="connsiteY32" fmla="*/ 8821 h 10045"/>
              <a:gd name="connsiteX33" fmla="*/ 10031 w 10031"/>
              <a:gd name="connsiteY33" fmla="*/ 10045 h 10045"/>
              <a:gd name="connsiteX0" fmla="*/ 11 w 10031"/>
              <a:gd name="connsiteY0" fmla="*/ 10000 h 10045"/>
              <a:gd name="connsiteX1" fmla="*/ 9 w 10031"/>
              <a:gd name="connsiteY1" fmla="*/ 4054 h 10045"/>
              <a:gd name="connsiteX2" fmla="*/ 472 w 10031"/>
              <a:gd name="connsiteY2" fmla="*/ 2312 h 10045"/>
              <a:gd name="connsiteX3" fmla="*/ 1148 w 10031"/>
              <a:gd name="connsiteY3" fmla="*/ 2019 h 10045"/>
              <a:gd name="connsiteX4" fmla="*/ 1442 w 10031"/>
              <a:gd name="connsiteY4" fmla="*/ 1703 h 10045"/>
              <a:gd name="connsiteX5" fmla="*/ 1607 w 10031"/>
              <a:gd name="connsiteY5" fmla="*/ 896 h 10045"/>
              <a:gd name="connsiteX6" fmla="*/ 1716 w 10031"/>
              <a:gd name="connsiteY6" fmla="*/ 876 h 10045"/>
              <a:gd name="connsiteX7" fmla="*/ 1799 w 10031"/>
              <a:gd name="connsiteY7" fmla="*/ 448 h 10045"/>
              <a:gd name="connsiteX8" fmla="*/ 1881 w 10031"/>
              <a:gd name="connsiteY8" fmla="*/ 47 h 10045"/>
              <a:gd name="connsiteX9" fmla="*/ 1965 w 10031"/>
              <a:gd name="connsiteY9" fmla="*/ 0 h 10045"/>
              <a:gd name="connsiteX10" fmla="*/ 2056 w 10031"/>
              <a:gd name="connsiteY10" fmla="*/ 324 h 10045"/>
              <a:gd name="connsiteX11" fmla="*/ 2125 w 10031"/>
              <a:gd name="connsiteY11" fmla="*/ 669 h 10045"/>
              <a:gd name="connsiteX12" fmla="*/ 2189 w 10031"/>
              <a:gd name="connsiteY12" fmla="*/ 1219 h 10045"/>
              <a:gd name="connsiteX13" fmla="*/ 2257 w 10031"/>
              <a:gd name="connsiteY13" fmla="*/ 1894 h 10045"/>
              <a:gd name="connsiteX14" fmla="*/ 2323 w 10031"/>
              <a:gd name="connsiteY14" fmla="*/ 2447 h 10045"/>
              <a:gd name="connsiteX15" fmla="*/ 2409 w 10031"/>
              <a:gd name="connsiteY15" fmla="*/ 2978 h 10045"/>
              <a:gd name="connsiteX16" fmla="*/ 2523 w 10031"/>
              <a:gd name="connsiteY16" fmla="*/ 3494 h 10045"/>
              <a:gd name="connsiteX17" fmla="*/ 2610 w 10031"/>
              <a:gd name="connsiteY17" fmla="*/ 3791 h 10045"/>
              <a:gd name="connsiteX18" fmla="*/ 2679 w 10031"/>
              <a:gd name="connsiteY18" fmla="*/ 3942 h 10045"/>
              <a:gd name="connsiteX19" fmla="*/ 2783 w 10031"/>
              <a:gd name="connsiteY19" fmla="*/ 4080 h 10045"/>
              <a:gd name="connsiteX20" fmla="*/ 2847 w 10031"/>
              <a:gd name="connsiteY20" fmla="*/ 4045 h 10045"/>
              <a:gd name="connsiteX21" fmla="*/ 2911 w 10031"/>
              <a:gd name="connsiteY21" fmla="*/ 4011 h 10045"/>
              <a:gd name="connsiteX22" fmla="*/ 2999 w 10031"/>
              <a:gd name="connsiteY22" fmla="*/ 3997 h 10045"/>
              <a:gd name="connsiteX23" fmla="*/ 3108 w 10031"/>
              <a:gd name="connsiteY23" fmla="*/ 4494 h 10045"/>
              <a:gd name="connsiteX24" fmla="*/ 3199 w 10031"/>
              <a:gd name="connsiteY24" fmla="*/ 4837 h 10045"/>
              <a:gd name="connsiteX25" fmla="*/ 3430 w 10031"/>
              <a:gd name="connsiteY25" fmla="*/ 4994 h 10045"/>
              <a:gd name="connsiteX26" fmla="*/ 3654 w 10031"/>
              <a:gd name="connsiteY26" fmla="*/ 5065 h 10045"/>
              <a:gd name="connsiteX27" fmla="*/ 4047 w 10031"/>
              <a:gd name="connsiteY27" fmla="*/ 4689 h 10045"/>
              <a:gd name="connsiteX28" fmla="*/ 5020 w 10031"/>
              <a:gd name="connsiteY28" fmla="*/ 5501 h 10045"/>
              <a:gd name="connsiteX29" fmla="*/ 7673 w 10031"/>
              <a:gd name="connsiteY29" fmla="*/ 5784 h 10045"/>
              <a:gd name="connsiteX30" fmla="*/ 8282 w 10031"/>
              <a:gd name="connsiteY30" fmla="*/ 7266 h 10045"/>
              <a:gd name="connsiteX31" fmla="*/ 9091 w 10031"/>
              <a:gd name="connsiteY31" fmla="*/ 8193 h 10045"/>
              <a:gd name="connsiteX32" fmla="*/ 9757 w 10031"/>
              <a:gd name="connsiteY32" fmla="*/ 8821 h 10045"/>
              <a:gd name="connsiteX33" fmla="*/ 10031 w 10031"/>
              <a:gd name="connsiteY33" fmla="*/ 10045 h 10045"/>
              <a:gd name="connsiteX0" fmla="*/ 11 w 10031"/>
              <a:gd name="connsiteY0" fmla="*/ 10000 h 10045"/>
              <a:gd name="connsiteX1" fmla="*/ 9 w 10031"/>
              <a:gd name="connsiteY1" fmla="*/ 4054 h 10045"/>
              <a:gd name="connsiteX2" fmla="*/ 472 w 10031"/>
              <a:gd name="connsiteY2" fmla="*/ 2312 h 10045"/>
              <a:gd name="connsiteX3" fmla="*/ 1148 w 10031"/>
              <a:gd name="connsiteY3" fmla="*/ 2019 h 10045"/>
              <a:gd name="connsiteX4" fmla="*/ 1442 w 10031"/>
              <a:gd name="connsiteY4" fmla="*/ 1703 h 10045"/>
              <a:gd name="connsiteX5" fmla="*/ 1607 w 10031"/>
              <a:gd name="connsiteY5" fmla="*/ 896 h 10045"/>
              <a:gd name="connsiteX6" fmla="*/ 1716 w 10031"/>
              <a:gd name="connsiteY6" fmla="*/ 876 h 10045"/>
              <a:gd name="connsiteX7" fmla="*/ 1799 w 10031"/>
              <a:gd name="connsiteY7" fmla="*/ 448 h 10045"/>
              <a:gd name="connsiteX8" fmla="*/ 1881 w 10031"/>
              <a:gd name="connsiteY8" fmla="*/ 47 h 10045"/>
              <a:gd name="connsiteX9" fmla="*/ 1965 w 10031"/>
              <a:gd name="connsiteY9" fmla="*/ 0 h 10045"/>
              <a:gd name="connsiteX10" fmla="*/ 2056 w 10031"/>
              <a:gd name="connsiteY10" fmla="*/ 324 h 10045"/>
              <a:gd name="connsiteX11" fmla="*/ 2125 w 10031"/>
              <a:gd name="connsiteY11" fmla="*/ 669 h 10045"/>
              <a:gd name="connsiteX12" fmla="*/ 2189 w 10031"/>
              <a:gd name="connsiteY12" fmla="*/ 1219 h 10045"/>
              <a:gd name="connsiteX13" fmla="*/ 2257 w 10031"/>
              <a:gd name="connsiteY13" fmla="*/ 1894 h 10045"/>
              <a:gd name="connsiteX14" fmla="*/ 2323 w 10031"/>
              <a:gd name="connsiteY14" fmla="*/ 2447 h 10045"/>
              <a:gd name="connsiteX15" fmla="*/ 2409 w 10031"/>
              <a:gd name="connsiteY15" fmla="*/ 2978 h 10045"/>
              <a:gd name="connsiteX16" fmla="*/ 2523 w 10031"/>
              <a:gd name="connsiteY16" fmla="*/ 3494 h 10045"/>
              <a:gd name="connsiteX17" fmla="*/ 2610 w 10031"/>
              <a:gd name="connsiteY17" fmla="*/ 3791 h 10045"/>
              <a:gd name="connsiteX18" fmla="*/ 2679 w 10031"/>
              <a:gd name="connsiteY18" fmla="*/ 3942 h 10045"/>
              <a:gd name="connsiteX19" fmla="*/ 2783 w 10031"/>
              <a:gd name="connsiteY19" fmla="*/ 4080 h 10045"/>
              <a:gd name="connsiteX20" fmla="*/ 2847 w 10031"/>
              <a:gd name="connsiteY20" fmla="*/ 4045 h 10045"/>
              <a:gd name="connsiteX21" fmla="*/ 2911 w 10031"/>
              <a:gd name="connsiteY21" fmla="*/ 4011 h 10045"/>
              <a:gd name="connsiteX22" fmla="*/ 2999 w 10031"/>
              <a:gd name="connsiteY22" fmla="*/ 3997 h 10045"/>
              <a:gd name="connsiteX23" fmla="*/ 3108 w 10031"/>
              <a:gd name="connsiteY23" fmla="*/ 4494 h 10045"/>
              <a:gd name="connsiteX24" fmla="*/ 3199 w 10031"/>
              <a:gd name="connsiteY24" fmla="*/ 4837 h 10045"/>
              <a:gd name="connsiteX25" fmla="*/ 3430 w 10031"/>
              <a:gd name="connsiteY25" fmla="*/ 4994 h 10045"/>
              <a:gd name="connsiteX26" fmla="*/ 3654 w 10031"/>
              <a:gd name="connsiteY26" fmla="*/ 5065 h 10045"/>
              <a:gd name="connsiteX27" fmla="*/ 4047 w 10031"/>
              <a:gd name="connsiteY27" fmla="*/ 4689 h 10045"/>
              <a:gd name="connsiteX28" fmla="*/ 5020 w 10031"/>
              <a:gd name="connsiteY28" fmla="*/ 5501 h 10045"/>
              <a:gd name="connsiteX29" fmla="*/ 7673 w 10031"/>
              <a:gd name="connsiteY29" fmla="*/ 5784 h 10045"/>
              <a:gd name="connsiteX30" fmla="*/ 8282 w 10031"/>
              <a:gd name="connsiteY30" fmla="*/ 7266 h 10045"/>
              <a:gd name="connsiteX31" fmla="*/ 9091 w 10031"/>
              <a:gd name="connsiteY31" fmla="*/ 8193 h 10045"/>
              <a:gd name="connsiteX32" fmla="*/ 9757 w 10031"/>
              <a:gd name="connsiteY32" fmla="*/ 8821 h 10045"/>
              <a:gd name="connsiteX33" fmla="*/ 10031 w 10031"/>
              <a:gd name="connsiteY33" fmla="*/ 10045 h 10045"/>
              <a:gd name="connsiteX0" fmla="*/ 11 w 10031"/>
              <a:gd name="connsiteY0" fmla="*/ 10000 h 10045"/>
              <a:gd name="connsiteX1" fmla="*/ 9 w 10031"/>
              <a:gd name="connsiteY1" fmla="*/ 4054 h 10045"/>
              <a:gd name="connsiteX2" fmla="*/ 472 w 10031"/>
              <a:gd name="connsiteY2" fmla="*/ 2312 h 10045"/>
              <a:gd name="connsiteX3" fmla="*/ 1148 w 10031"/>
              <a:gd name="connsiteY3" fmla="*/ 2019 h 10045"/>
              <a:gd name="connsiteX4" fmla="*/ 1442 w 10031"/>
              <a:gd name="connsiteY4" fmla="*/ 1703 h 10045"/>
              <a:gd name="connsiteX5" fmla="*/ 1607 w 10031"/>
              <a:gd name="connsiteY5" fmla="*/ 896 h 10045"/>
              <a:gd name="connsiteX6" fmla="*/ 1716 w 10031"/>
              <a:gd name="connsiteY6" fmla="*/ 876 h 10045"/>
              <a:gd name="connsiteX7" fmla="*/ 1799 w 10031"/>
              <a:gd name="connsiteY7" fmla="*/ 448 h 10045"/>
              <a:gd name="connsiteX8" fmla="*/ 1881 w 10031"/>
              <a:gd name="connsiteY8" fmla="*/ 47 h 10045"/>
              <a:gd name="connsiteX9" fmla="*/ 1965 w 10031"/>
              <a:gd name="connsiteY9" fmla="*/ 0 h 10045"/>
              <a:gd name="connsiteX10" fmla="*/ 2056 w 10031"/>
              <a:gd name="connsiteY10" fmla="*/ 324 h 10045"/>
              <a:gd name="connsiteX11" fmla="*/ 2125 w 10031"/>
              <a:gd name="connsiteY11" fmla="*/ 669 h 10045"/>
              <a:gd name="connsiteX12" fmla="*/ 2189 w 10031"/>
              <a:gd name="connsiteY12" fmla="*/ 1219 h 10045"/>
              <a:gd name="connsiteX13" fmla="*/ 2257 w 10031"/>
              <a:gd name="connsiteY13" fmla="*/ 1894 h 10045"/>
              <a:gd name="connsiteX14" fmla="*/ 2323 w 10031"/>
              <a:gd name="connsiteY14" fmla="*/ 2447 h 10045"/>
              <a:gd name="connsiteX15" fmla="*/ 2409 w 10031"/>
              <a:gd name="connsiteY15" fmla="*/ 2978 h 10045"/>
              <a:gd name="connsiteX16" fmla="*/ 2523 w 10031"/>
              <a:gd name="connsiteY16" fmla="*/ 3494 h 10045"/>
              <a:gd name="connsiteX17" fmla="*/ 2610 w 10031"/>
              <a:gd name="connsiteY17" fmla="*/ 3791 h 10045"/>
              <a:gd name="connsiteX18" fmla="*/ 2679 w 10031"/>
              <a:gd name="connsiteY18" fmla="*/ 3942 h 10045"/>
              <a:gd name="connsiteX19" fmla="*/ 2783 w 10031"/>
              <a:gd name="connsiteY19" fmla="*/ 4080 h 10045"/>
              <a:gd name="connsiteX20" fmla="*/ 2847 w 10031"/>
              <a:gd name="connsiteY20" fmla="*/ 4045 h 10045"/>
              <a:gd name="connsiteX21" fmla="*/ 2911 w 10031"/>
              <a:gd name="connsiteY21" fmla="*/ 4011 h 10045"/>
              <a:gd name="connsiteX22" fmla="*/ 2999 w 10031"/>
              <a:gd name="connsiteY22" fmla="*/ 3997 h 10045"/>
              <a:gd name="connsiteX23" fmla="*/ 3108 w 10031"/>
              <a:gd name="connsiteY23" fmla="*/ 4494 h 10045"/>
              <a:gd name="connsiteX24" fmla="*/ 3199 w 10031"/>
              <a:gd name="connsiteY24" fmla="*/ 4837 h 10045"/>
              <a:gd name="connsiteX25" fmla="*/ 3430 w 10031"/>
              <a:gd name="connsiteY25" fmla="*/ 4994 h 10045"/>
              <a:gd name="connsiteX26" fmla="*/ 3654 w 10031"/>
              <a:gd name="connsiteY26" fmla="*/ 5065 h 10045"/>
              <a:gd name="connsiteX27" fmla="*/ 4047 w 10031"/>
              <a:gd name="connsiteY27" fmla="*/ 4689 h 10045"/>
              <a:gd name="connsiteX28" fmla="*/ 5020 w 10031"/>
              <a:gd name="connsiteY28" fmla="*/ 5501 h 10045"/>
              <a:gd name="connsiteX29" fmla="*/ 7673 w 10031"/>
              <a:gd name="connsiteY29" fmla="*/ 5784 h 10045"/>
              <a:gd name="connsiteX30" fmla="*/ 8282 w 10031"/>
              <a:gd name="connsiteY30" fmla="*/ 7266 h 10045"/>
              <a:gd name="connsiteX31" fmla="*/ 9091 w 10031"/>
              <a:gd name="connsiteY31" fmla="*/ 8193 h 10045"/>
              <a:gd name="connsiteX32" fmla="*/ 9757 w 10031"/>
              <a:gd name="connsiteY32" fmla="*/ 8821 h 10045"/>
              <a:gd name="connsiteX33" fmla="*/ 10031 w 10031"/>
              <a:gd name="connsiteY33" fmla="*/ 10045 h 10045"/>
              <a:gd name="connsiteX0" fmla="*/ 11 w 10031"/>
              <a:gd name="connsiteY0" fmla="*/ 10000 h 10045"/>
              <a:gd name="connsiteX1" fmla="*/ 9 w 10031"/>
              <a:gd name="connsiteY1" fmla="*/ 4054 h 10045"/>
              <a:gd name="connsiteX2" fmla="*/ 472 w 10031"/>
              <a:gd name="connsiteY2" fmla="*/ 2312 h 10045"/>
              <a:gd name="connsiteX3" fmla="*/ 1148 w 10031"/>
              <a:gd name="connsiteY3" fmla="*/ 2019 h 10045"/>
              <a:gd name="connsiteX4" fmla="*/ 1442 w 10031"/>
              <a:gd name="connsiteY4" fmla="*/ 1703 h 10045"/>
              <a:gd name="connsiteX5" fmla="*/ 1607 w 10031"/>
              <a:gd name="connsiteY5" fmla="*/ 896 h 10045"/>
              <a:gd name="connsiteX6" fmla="*/ 1716 w 10031"/>
              <a:gd name="connsiteY6" fmla="*/ 876 h 10045"/>
              <a:gd name="connsiteX7" fmla="*/ 1799 w 10031"/>
              <a:gd name="connsiteY7" fmla="*/ 448 h 10045"/>
              <a:gd name="connsiteX8" fmla="*/ 1881 w 10031"/>
              <a:gd name="connsiteY8" fmla="*/ 47 h 10045"/>
              <a:gd name="connsiteX9" fmla="*/ 1965 w 10031"/>
              <a:gd name="connsiteY9" fmla="*/ 0 h 10045"/>
              <a:gd name="connsiteX10" fmla="*/ 2056 w 10031"/>
              <a:gd name="connsiteY10" fmla="*/ 324 h 10045"/>
              <a:gd name="connsiteX11" fmla="*/ 2125 w 10031"/>
              <a:gd name="connsiteY11" fmla="*/ 669 h 10045"/>
              <a:gd name="connsiteX12" fmla="*/ 2189 w 10031"/>
              <a:gd name="connsiteY12" fmla="*/ 1219 h 10045"/>
              <a:gd name="connsiteX13" fmla="*/ 2257 w 10031"/>
              <a:gd name="connsiteY13" fmla="*/ 1894 h 10045"/>
              <a:gd name="connsiteX14" fmla="*/ 2323 w 10031"/>
              <a:gd name="connsiteY14" fmla="*/ 2447 h 10045"/>
              <a:gd name="connsiteX15" fmla="*/ 2409 w 10031"/>
              <a:gd name="connsiteY15" fmla="*/ 2978 h 10045"/>
              <a:gd name="connsiteX16" fmla="*/ 2523 w 10031"/>
              <a:gd name="connsiteY16" fmla="*/ 3494 h 10045"/>
              <a:gd name="connsiteX17" fmla="*/ 2610 w 10031"/>
              <a:gd name="connsiteY17" fmla="*/ 3791 h 10045"/>
              <a:gd name="connsiteX18" fmla="*/ 2679 w 10031"/>
              <a:gd name="connsiteY18" fmla="*/ 3942 h 10045"/>
              <a:gd name="connsiteX19" fmla="*/ 2783 w 10031"/>
              <a:gd name="connsiteY19" fmla="*/ 4080 h 10045"/>
              <a:gd name="connsiteX20" fmla="*/ 2847 w 10031"/>
              <a:gd name="connsiteY20" fmla="*/ 4045 h 10045"/>
              <a:gd name="connsiteX21" fmla="*/ 2911 w 10031"/>
              <a:gd name="connsiteY21" fmla="*/ 4011 h 10045"/>
              <a:gd name="connsiteX22" fmla="*/ 2999 w 10031"/>
              <a:gd name="connsiteY22" fmla="*/ 3997 h 10045"/>
              <a:gd name="connsiteX23" fmla="*/ 3108 w 10031"/>
              <a:gd name="connsiteY23" fmla="*/ 4494 h 10045"/>
              <a:gd name="connsiteX24" fmla="*/ 3199 w 10031"/>
              <a:gd name="connsiteY24" fmla="*/ 4837 h 10045"/>
              <a:gd name="connsiteX25" fmla="*/ 3430 w 10031"/>
              <a:gd name="connsiteY25" fmla="*/ 4994 h 10045"/>
              <a:gd name="connsiteX26" fmla="*/ 3654 w 10031"/>
              <a:gd name="connsiteY26" fmla="*/ 5065 h 10045"/>
              <a:gd name="connsiteX27" fmla="*/ 4047 w 10031"/>
              <a:gd name="connsiteY27" fmla="*/ 4689 h 10045"/>
              <a:gd name="connsiteX28" fmla="*/ 5020 w 10031"/>
              <a:gd name="connsiteY28" fmla="*/ 5501 h 10045"/>
              <a:gd name="connsiteX29" fmla="*/ 7673 w 10031"/>
              <a:gd name="connsiteY29" fmla="*/ 5784 h 10045"/>
              <a:gd name="connsiteX30" fmla="*/ 8282 w 10031"/>
              <a:gd name="connsiteY30" fmla="*/ 7266 h 10045"/>
              <a:gd name="connsiteX31" fmla="*/ 9091 w 10031"/>
              <a:gd name="connsiteY31" fmla="*/ 8193 h 10045"/>
              <a:gd name="connsiteX32" fmla="*/ 9757 w 10031"/>
              <a:gd name="connsiteY32" fmla="*/ 8821 h 10045"/>
              <a:gd name="connsiteX33" fmla="*/ 10031 w 10031"/>
              <a:gd name="connsiteY33" fmla="*/ 10045 h 10045"/>
              <a:gd name="connsiteX0" fmla="*/ 11 w 10031"/>
              <a:gd name="connsiteY0" fmla="*/ 10000 h 10045"/>
              <a:gd name="connsiteX1" fmla="*/ 9 w 10031"/>
              <a:gd name="connsiteY1" fmla="*/ 4054 h 10045"/>
              <a:gd name="connsiteX2" fmla="*/ 472 w 10031"/>
              <a:gd name="connsiteY2" fmla="*/ 2312 h 10045"/>
              <a:gd name="connsiteX3" fmla="*/ 1148 w 10031"/>
              <a:gd name="connsiteY3" fmla="*/ 2019 h 10045"/>
              <a:gd name="connsiteX4" fmla="*/ 1442 w 10031"/>
              <a:gd name="connsiteY4" fmla="*/ 1703 h 10045"/>
              <a:gd name="connsiteX5" fmla="*/ 1607 w 10031"/>
              <a:gd name="connsiteY5" fmla="*/ 896 h 10045"/>
              <a:gd name="connsiteX6" fmla="*/ 1716 w 10031"/>
              <a:gd name="connsiteY6" fmla="*/ 876 h 10045"/>
              <a:gd name="connsiteX7" fmla="*/ 1799 w 10031"/>
              <a:gd name="connsiteY7" fmla="*/ 448 h 10045"/>
              <a:gd name="connsiteX8" fmla="*/ 1881 w 10031"/>
              <a:gd name="connsiteY8" fmla="*/ 47 h 10045"/>
              <a:gd name="connsiteX9" fmla="*/ 1965 w 10031"/>
              <a:gd name="connsiteY9" fmla="*/ 0 h 10045"/>
              <a:gd name="connsiteX10" fmla="*/ 2056 w 10031"/>
              <a:gd name="connsiteY10" fmla="*/ 324 h 10045"/>
              <a:gd name="connsiteX11" fmla="*/ 2125 w 10031"/>
              <a:gd name="connsiteY11" fmla="*/ 669 h 10045"/>
              <a:gd name="connsiteX12" fmla="*/ 2189 w 10031"/>
              <a:gd name="connsiteY12" fmla="*/ 1219 h 10045"/>
              <a:gd name="connsiteX13" fmla="*/ 2257 w 10031"/>
              <a:gd name="connsiteY13" fmla="*/ 1894 h 10045"/>
              <a:gd name="connsiteX14" fmla="*/ 2323 w 10031"/>
              <a:gd name="connsiteY14" fmla="*/ 2447 h 10045"/>
              <a:gd name="connsiteX15" fmla="*/ 2409 w 10031"/>
              <a:gd name="connsiteY15" fmla="*/ 2978 h 10045"/>
              <a:gd name="connsiteX16" fmla="*/ 2523 w 10031"/>
              <a:gd name="connsiteY16" fmla="*/ 3494 h 10045"/>
              <a:gd name="connsiteX17" fmla="*/ 2610 w 10031"/>
              <a:gd name="connsiteY17" fmla="*/ 3791 h 10045"/>
              <a:gd name="connsiteX18" fmla="*/ 2679 w 10031"/>
              <a:gd name="connsiteY18" fmla="*/ 3942 h 10045"/>
              <a:gd name="connsiteX19" fmla="*/ 2783 w 10031"/>
              <a:gd name="connsiteY19" fmla="*/ 4080 h 10045"/>
              <a:gd name="connsiteX20" fmla="*/ 2847 w 10031"/>
              <a:gd name="connsiteY20" fmla="*/ 4045 h 10045"/>
              <a:gd name="connsiteX21" fmla="*/ 2911 w 10031"/>
              <a:gd name="connsiteY21" fmla="*/ 4011 h 10045"/>
              <a:gd name="connsiteX22" fmla="*/ 2999 w 10031"/>
              <a:gd name="connsiteY22" fmla="*/ 3997 h 10045"/>
              <a:gd name="connsiteX23" fmla="*/ 3108 w 10031"/>
              <a:gd name="connsiteY23" fmla="*/ 4494 h 10045"/>
              <a:gd name="connsiteX24" fmla="*/ 3199 w 10031"/>
              <a:gd name="connsiteY24" fmla="*/ 4837 h 10045"/>
              <a:gd name="connsiteX25" fmla="*/ 3430 w 10031"/>
              <a:gd name="connsiteY25" fmla="*/ 4994 h 10045"/>
              <a:gd name="connsiteX26" fmla="*/ 3654 w 10031"/>
              <a:gd name="connsiteY26" fmla="*/ 5065 h 10045"/>
              <a:gd name="connsiteX27" fmla="*/ 4047 w 10031"/>
              <a:gd name="connsiteY27" fmla="*/ 4689 h 10045"/>
              <a:gd name="connsiteX28" fmla="*/ 5020 w 10031"/>
              <a:gd name="connsiteY28" fmla="*/ 5501 h 10045"/>
              <a:gd name="connsiteX29" fmla="*/ 7673 w 10031"/>
              <a:gd name="connsiteY29" fmla="*/ 5784 h 10045"/>
              <a:gd name="connsiteX30" fmla="*/ 8282 w 10031"/>
              <a:gd name="connsiteY30" fmla="*/ 7266 h 10045"/>
              <a:gd name="connsiteX31" fmla="*/ 9091 w 10031"/>
              <a:gd name="connsiteY31" fmla="*/ 8193 h 10045"/>
              <a:gd name="connsiteX32" fmla="*/ 9757 w 10031"/>
              <a:gd name="connsiteY32" fmla="*/ 8821 h 10045"/>
              <a:gd name="connsiteX33" fmla="*/ 10031 w 10031"/>
              <a:gd name="connsiteY33" fmla="*/ 10045 h 10045"/>
              <a:gd name="connsiteX0" fmla="*/ 11 w 10031"/>
              <a:gd name="connsiteY0" fmla="*/ 10000 h 10045"/>
              <a:gd name="connsiteX1" fmla="*/ 9 w 10031"/>
              <a:gd name="connsiteY1" fmla="*/ 4054 h 10045"/>
              <a:gd name="connsiteX2" fmla="*/ 472 w 10031"/>
              <a:gd name="connsiteY2" fmla="*/ 2312 h 10045"/>
              <a:gd name="connsiteX3" fmla="*/ 1148 w 10031"/>
              <a:gd name="connsiteY3" fmla="*/ 2019 h 10045"/>
              <a:gd name="connsiteX4" fmla="*/ 1442 w 10031"/>
              <a:gd name="connsiteY4" fmla="*/ 1703 h 10045"/>
              <a:gd name="connsiteX5" fmla="*/ 1607 w 10031"/>
              <a:gd name="connsiteY5" fmla="*/ 896 h 10045"/>
              <a:gd name="connsiteX6" fmla="*/ 1716 w 10031"/>
              <a:gd name="connsiteY6" fmla="*/ 876 h 10045"/>
              <a:gd name="connsiteX7" fmla="*/ 1799 w 10031"/>
              <a:gd name="connsiteY7" fmla="*/ 448 h 10045"/>
              <a:gd name="connsiteX8" fmla="*/ 1881 w 10031"/>
              <a:gd name="connsiteY8" fmla="*/ 47 h 10045"/>
              <a:gd name="connsiteX9" fmla="*/ 1965 w 10031"/>
              <a:gd name="connsiteY9" fmla="*/ 0 h 10045"/>
              <a:gd name="connsiteX10" fmla="*/ 2056 w 10031"/>
              <a:gd name="connsiteY10" fmla="*/ 324 h 10045"/>
              <a:gd name="connsiteX11" fmla="*/ 2125 w 10031"/>
              <a:gd name="connsiteY11" fmla="*/ 669 h 10045"/>
              <a:gd name="connsiteX12" fmla="*/ 2189 w 10031"/>
              <a:gd name="connsiteY12" fmla="*/ 1219 h 10045"/>
              <a:gd name="connsiteX13" fmla="*/ 2257 w 10031"/>
              <a:gd name="connsiteY13" fmla="*/ 1894 h 10045"/>
              <a:gd name="connsiteX14" fmla="*/ 2323 w 10031"/>
              <a:gd name="connsiteY14" fmla="*/ 2447 h 10045"/>
              <a:gd name="connsiteX15" fmla="*/ 2409 w 10031"/>
              <a:gd name="connsiteY15" fmla="*/ 2978 h 10045"/>
              <a:gd name="connsiteX16" fmla="*/ 2523 w 10031"/>
              <a:gd name="connsiteY16" fmla="*/ 3494 h 10045"/>
              <a:gd name="connsiteX17" fmla="*/ 2610 w 10031"/>
              <a:gd name="connsiteY17" fmla="*/ 3791 h 10045"/>
              <a:gd name="connsiteX18" fmla="*/ 2679 w 10031"/>
              <a:gd name="connsiteY18" fmla="*/ 3942 h 10045"/>
              <a:gd name="connsiteX19" fmla="*/ 2783 w 10031"/>
              <a:gd name="connsiteY19" fmla="*/ 4080 h 10045"/>
              <a:gd name="connsiteX20" fmla="*/ 2847 w 10031"/>
              <a:gd name="connsiteY20" fmla="*/ 4045 h 10045"/>
              <a:gd name="connsiteX21" fmla="*/ 2911 w 10031"/>
              <a:gd name="connsiteY21" fmla="*/ 4011 h 10045"/>
              <a:gd name="connsiteX22" fmla="*/ 2999 w 10031"/>
              <a:gd name="connsiteY22" fmla="*/ 3997 h 10045"/>
              <a:gd name="connsiteX23" fmla="*/ 3108 w 10031"/>
              <a:gd name="connsiteY23" fmla="*/ 4494 h 10045"/>
              <a:gd name="connsiteX24" fmla="*/ 3199 w 10031"/>
              <a:gd name="connsiteY24" fmla="*/ 4837 h 10045"/>
              <a:gd name="connsiteX25" fmla="*/ 3430 w 10031"/>
              <a:gd name="connsiteY25" fmla="*/ 4994 h 10045"/>
              <a:gd name="connsiteX26" fmla="*/ 3654 w 10031"/>
              <a:gd name="connsiteY26" fmla="*/ 5065 h 10045"/>
              <a:gd name="connsiteX27" fmla="*/ 4047 w 10031"/>
              <a:gd name="connsiteY27" fmla="*/ 4689 h 10045"/>
              <a:gd name="connsiteX28" fmla="*/ 5020 w 10031"/>
              <a:gd name="connsiteY28" fmla="*/ 5501 h 10045"/>
              <a:gd name="connsiteX29" fmla="*/ 7673 w 10031"/>
              <a:gd name="connsiteY29" fmla="*/ 5784 h 10045"/>
              <a:gd name="connsiteX30" fmla="*/ 8282 w 10031"/>
              <a:gd name="connsiteY30" fmla="*/ 7266 h 10045"/>
              <a:gd name="connsiteX31" fmla="*/ 9091 w 10031"/>
              <a:gd name="connsiteY31" fmla="*/ 8193 h 10045"/>
              <a:gd name="connsiteX32" fmla="*/ 9757 w 10031"/>
              <a:gd name="connsiteY32" fmla="*/ 8821 h 10045"/>
              <a:gd name="connsiteX33" fmla="*/ 10031 w 10031"/>
              <a:gd name="connsiteY33" fmla="*/ 10045 h 10045"/>
              <a:gd name="connsiteX0" fmla="*/ 11 w 10031"/>
              <a:gd name="connsiteY0" fmla="*/ 10000 h 10045"/>
              <a:gd name="connsiteX1" fmla="*/ 9 w 10031"/>
              <a:gd name="connsiteY1" fmla="*/ 4054 h 10045"/>
              <a:gd name="connsiteX2" fmla="*/ 472 w 10031"/>
              <a:gd name="connsiteY2" fmla="*/ 2312 h 10045"/>
              <a:gd name="connsiteX3" fmla="*/ 1148 w 10031"/>
              <a:gd name="connsiteY3" fmla="*/ 2019 h 10045"/>
              <a:gd name="connsiteX4" fmla="*/ 1442 w 10031"/>
              <a:gd name="connsiteY4" fmla="*/ 1703 h 10045"/>
              <a:gd name="connsiteX5" fmla="*/ 1607 w 10031"/>
              <a:gd name="connsiteY5" fmla="*/ 896 h 10045"/>
              <a:gd name="connsiteX6" fmla="*/ 1716 w 10031"/>
              <a:gd name="connsiteY6" fmla="*/ 876 h 10045"/>
              <a:gd name="connsiteX7" fmla="*/ 1799 w 10031"/>
              <a:gd name="connsiteY7" fmla="*/ 448 h 10045"/>
              <a:gd name="connsiteX8" fmla="*/ 1881 w 10031"/>
              <a:gd name="connsiteY8" fmla="*/ 47 h 10045"/>
              <a:gd name="connsiteX9" fmla="*/ 1965 w 10031"/>
              <a:gd name="connsiteY9" fmla="*/ 0 h 10045"/>
              <a:gd name="connsiteX10" fmla="*/ 2056 w 10031"/>
              <a:gd name="connsiteY10" fmla="*/ 324 h 10045"/>
              <a:gd name="connsiteX11" fmla="*/ 2125 w 10031"/>
              <a:gd name="connsiteY11" fmla="*/ 669 h 10045"/>
              <a:gd name="connsiteX12" fmla="*/ 2189 w 10031"/>
              <a:gd name="connsiteY12" fmla="*/ 1219 h 10045"/>
              <a:gd name="connsiteX13" fmla="*/ 2257 w 10031"/>
              <a:gd name="connsiteY13" fmla="*/ 1894 h 10045"/>
              <a:gd name="connsiteX14" fmla="*/ 2323 w 10031"/>
              <a:gd name="connsiteY14" fmla="*/ 2447 h 10045"/>
              <a:gd name="connsiteX15" fmla="*/ 2409 w 10031"/>
              <a:gd name="connsiteY15" fmla="*/ 2978 h 10045"/>
              <a:gd name="connsiteX16" fmla="*/ 2523 w 10031"/>
              <a:gd name="connsiteY16" fmla="*/ 3494 h 10045"/>
              <a:gd name="connsiteX17" fmla="*/ 2610 w 10031"/>
              <a:gd name="connsiteY17" fmla="*/ 3791 h 10045"/>
              <a:gd name="connsiteX18" fmla="*/ 2679 w 10031"/>
              <a:gd name="connsiteY18" fmla="*/ 3942 h 10045"/>
              <a:gd name="connsiteX19" fmla="*/ 2783 w 10031"/>
              <a:gd name="connsiteY19" fmla="*/ 4080 h 10045"/>
              <a:gd name="connsiteX20" fmla="*/ 2847 w 10031"/>
              <a:gd name="connsiteY20" fmla="*/ 4045 h 10045"/>
              <a:gd name="connsiteX21" fmla="*/ 2911 w 10031"/>
              <a:gd name="connsiteY21" fmla="*/ 4011 h 10045"/>
              <a:gd name="connsiteX22" fmla="*/ 2999 w 10031"/>
              <a:gd name="connsiteY22" fmla="*/ 3997 h 10045"/>
              <a:gd name="connsiteX23" fmla="*/ 3108 w 10031"/>
              <a:gd name="connsiteY23" fmla="*/ 4494 h 10045"/>
              <a:gd name="connsiteX24" fmla="*/ 3199 w 10031"/>
              <a:gd name="connsiteY24" fmla="*/ 4837 h 10045"/>
              <a:gd name="connsiteX25" fmla="*/ 3430 w 10031"/>
              <a:gd name="connsiteY25" fmla="*/ 4994 h 10045"/>
              <a:gd name="connsiteX26" fmla="*/ 3654 w 10031"/>
              <a:gd name="connsiteY26" fmla="*/ 5065 h 10045"/>
              <a:gd name="connsiteX27" fmla="*/ 4047 w 10031"/>
              <a:gd name="connsiteY27" fmla="*/ 4689 h 10045"/>
              <a:gd name="connsiteX28" fmla="*/ 5020 w 10031"/>
              <a:gd name="connsiteY28" fmla="*/ 5501 h 10045"/>
              <a:gd name="connsiteX29" fmla="*/ 7673 w 10031"/>
              <a:gd name="connsiteY29" fmla="*/ 5784 h 10045"/>
              <a:gd name="connsiteX30" fmla="*/ 8282 w 10031"/>
              <a:gd name="connsiteY30" fmla="*/ 7266 h 10045"/>
              <a:gd name="connsiteX31" fmla="*/ 9091 w 10031"/>
              <a:gd name="connsiteY31" fmla="*/ 8193 h 10045"/>
              <a:gd name="connsiteX32" fmla="*/ 9520 w 10031"/>
              <a:gd name="connsiteY32" fmla="*/ 8704 h 10045"/>
              <a:gd name="connsiteX33" fmla="*/ 10031 w 10031"/>
              <a:gd name="connsiteY33" fmla="*/ 10045 h 10045"/>
              <a:gd name="connsiteX0" fmla="*/ 11 w 10031"/>
              <a:gd name="connsiteY0" fmla="*/ 10000 h 10045"/>
              <a:gd name="connsiteX1" fmla="*/ 9 w 10031"/>
              <a:gd name="connsiteY1" fmla="*/ 4054 h 10045"/>
              <a:gd name="connsiteX2" fmla="*/ 472 w 10031"/>
              <a:gd name="connsiteY2" fmla="*/ 2312 h 10045"/>
              <a:gd name="connsiteX3" fmla="*/ 1148 w 10031"/>
              <a:gd name="connsiteY3" fmla="*/ 2019 h 10045"/>
              <a:gd name="connsiteX4" fmla="*/ 1442 w 10031"/>
              <a:gd name="connsiteY4" fmla="*/ 1703 h 10045"/>
              <a:gd name="connsiteX5" fmla="*/ 1607 w 10031"/>
              <a:gd name="connsiteY5" fmla="*/ 896 h 10045"/>
              <a:gd name="connsiteX6" fmla="*/ 1716 w 10031"/>
              <a:gd name="connsiteY6" fmla="*/ 876 h 10045"/>
              <a:gd name="connsiteX7" fmla="*/ 1799 w 10031"/>
              <a:gd name="connsiteY7" fmla="*/ 448 h 10045"/>
              <a:gd name="connsiteX8" fmla="*/ 1881 w 10031"/>
              <a:gd name="connsiteY8" fmla="*/ 47 h 10045"/>
              <a:gd name="connsiteX9" fmla="*/ 1965 w 10031"/>
              <a:gd name="connsiteY9" fmla="*/ 0 h 10045"/>
              <a:gd name="connsiteX10" fmla="*/ 2056 w 10031"/>
              <a:gd name="connsiteY10" fmla="*/ 324 h 10045"/>
              <a:gd name="connsiteX11" fmla="*/ 2125 w 10031"/>
              <a:gd name="connsiteY11" fmla="*/ 669 h 10045"/>
              <a:gd name="connsiteX12" fmla="*/ 2189 w 10031"/>
              <a:gd name="connsiteY12" fmla="*/ 1219 h 10045"/>
              <a:gd name="connsiteX13" fmla="*/ 2257 w 10031"/>
              <a:gd name="connsiteY13" fmla="*/ 1894 h 10045"/>
              <a:gd name="connsiteX14" fmla="*/ 2323 w 10031"/>
              <a:gd name="connsiteY14" fmla="*/ 2447 h 10045"/>
              <a:gd name="connsiteX15" fmla="*/ 2409 w 10031"/>
              <a:gd name="connsiteY15" fmla="*/ 2978 h 10045"/>
              <a:gd name="connsiteX16" fmla="*/ 2523 w 10031"/>
              <a:gd name="connsiteY16" fmla="*/ 3494 h 10045"/>
              <a:gd name="connsiteX17" fmla="*/ 2610 w 10031"/>
              <a:gd name="connsiteY17" fmla="*/ 3791 h 10045"/>
              <a:gd name="connsiteX18" fmla="*/ 2679 w 10031"/>
              <a:gd name="connsiteY18" fmla="*/ 3942 h 10045"/>
              <a:gd name="connsiteX19" fmla="*/ 2783 w 10031"/>
              <a:gd name="connsiteY19" fmla="*/ 4080 h 10045"/>
              <a:gd name="connsiteX20" fmla="*/ 2847 w 10031"/>
              <a:gd name="connsiteY20" fmla="*/ 4045 h 10045"/>
              <a:gd name="connsiteX21" fmla="*/ 2911 w 10031"/>
              <a:gd name="connsiteY21" fmla="*/ 4011 h 10045"/>
              <a:gd name="connsiteX22" fmla="*/ 2999 w 10031"/>
              <a:gd name="connsiteY22" fmla="*/ 3997 h 10045"/>
              <a:gd name="connsiteX23" fmla="*/ 3108 w 10031"/>
              <a:gd name="connsiteY23" fmla="*/ 4494 h 10045"/>
              <a:gd name="connsiteX24" fmla="*/ 3199 w 10031"/>
              <a:gd name="connsiteY24" fmla="*/ 4837 h 10045"/>
              <a:gd name="connsiteX25" fmla="*/ 3430 w 10031"/>
              <a:gd name="connsiteY25" fmla="*/ 4994 h 10045"/>
              <a:gd name="connsiteX26" fmla="*/ 3654 w 10031"/>
              <a:gd name="connsiteY26" fmla="*/ 5065 h 10045"/>
              <a:gd name="connsiteX27" fmla="*/ 4047 w 10031"/>
              <a:gd name="connsiteY27" fmla="*/ 4689 h 10045"/>
              <a:gd name="connsiteX28" fmla="*/ 5020 w 10031"/>
              <a:gd name="connsiteY28" fmla="*/ 5501 h 10045"/>
              <a:gd name="connsiteX29" fmla="*/ 7673 w 10031"/>
              <a:gd name="connsiteY29" fmla="*/ 5784 h 10045"/>
              <a:gd name="connsiteX30" fmla="*/ 8282 w 10031"/>
              <a:gd name="connsiteY30" fmla="*/ 7266 h 10045"/>
              <a:gd name="connsiteX31" fmla="*/ 9023 w 10031"/>
              <a:gd name="connsiteY31" fmla="*/ 8017 h 10045"/>
              <a:gd name="connsiteX32" fmla="*/ 9520 w 10031"/>
              <a:gd name="connsiteY32" fmla="*/ 8704 h 10045"/>
              <a:gd name="connsiteX33" fmla="*/ 10031 w 10031"/>
              <a:gd name="connsiteY33" fmla="*/ 10045 h 10045"/>
              <a:gd name="connsiteX0" fmla="*/ 11 w 10031"/>
              <a:gd name="connsiteY0" fmla="*/ 10000 h 10045"/>
              <a:gd name="connsiteX1" fmla="*/ 9 w 10031"/>
              <a:gd name="connsiteY1" fmla="*/ 4054 h 10045"/>
              <a:gd name="connsiteX2" fmla="*/ 472 w 10031"/>
              <a:gd name="connsiteY2" fmla="*/ 2312 h 10045"/>
              <a:gd name="connsiteX3" fmla="*/ 1148 w 10031"/>
              <a:gd name="connsiteY3" fmla="*/ 2019 h 10045"/>
              <a:gd name="connsiteX4" fmla="*/ 1442 w 10031"/>
              <a:gd name="connsiteY4" fmla="*/ 1703 h 10045"/>
              <a:gd name="connsiteX5" fmla="*/ 1607 w 10031"/>
              <a:gd name="connsiteY5" fmla="*/ 896 h 10045"/>
              <a:gd name="connsiteX6" fmla="*/ 1716 w 10031"/>
              <a:gd name="connsiteY6" fmla="*/ 876 h 10045"/>
              <a:gd name="connsiteX7" fmla="*/ 1799 w 10031"/>
              <a:gd name="connsiteY7" fmla="*/ 448 h 10045"/>
              <a:gd name="connsiteX8" fmla="*/ 1881 w 10031"/>
              <a:gd name="connsiteY8" fmla="*/ 47 h 10045"/>
              <a:gd name="connsiteX9" fmla="*/ 1965 w 10031"/>
              <a:gd name="connsiteY9" fmla="*/ 0 h 10045"/>
              <a:gd name="connsiteX10" fmla="*/ 2056 w 10031"/>
              <a:gd name="connsiteY10" fmla="*/ 324 h 10045"/>
              <a:gd name="connsiteX11" fmla="*/ 2125 w 10031"/>
              <a:gd name="connsiteY11" fmla="*/ 669 h 10045"/>
              <a:gd name="connsiteX12" fmla="*/ 2189 w 10031"/>
              <a:gd name="connsiteY12" fmla="*/ 1219 h 10045"/>
              <a:gd name="connsiteX13" fmla="*/ 2257 w 10031"/>
              <a:gd name="connsiteY13" fmla="*/ 1894 h 10045"/>
              <a:gd name="connsiteX14" fmla="*/ 2323 w 10031"/>
              <a:gd name="connsiteY14" fmla="*/ 2447 h 10045"/>
              <a:gd name="connsiteX15" fmla="*/ 2409 w 10031"/>
              <a:gd name="connsiteY15" fmla="*/ 2978 h 10045"/>
              <a:gd name="connsiteX16" fmla="*/ 2523 w 10031"/>
              <a:gd name="connsiteY16" fmla="*/ 3494 h 10045"/>
              <a:gd name="connsiteX17" fmla="*/ 2610 w 10031"/>
              <a:gd name="connsiteY17" fmla="*/ 3791 h 10045"/>
              <a:gd name="connsiteX18" fmla="*/ 2679 w 10031"/>
              <a:gd name="connsiteY18" fmla="*/ 3942 h 10045"/>
              <a:gd name="connsiteX19" fmla="*/ 2783 w 10031"/>
              <a:gd name="connsiteY19" fmla="*/ 4080 h 10045"/>
              <a:gd name="connsiteX20" fmla="*/ 2847 w 10031"/>
              <a:gd name="connsiteY20" fmla="*/ 4045 h 10045"/>
              <a:gd name="connsiteX21" fmla="*/ 2911 w 10031"/>
              <a:gd name="connsiteY21" fmla="*/ 4011 h 10045"/>
              <a:gd name="connsiteX22" fmla="*/ 2999 w 10031"/>
              <a:gd name="connsiteY22" fmla="*/ 3997 h 10045"/>
              <a:gd name="connsiteX23" fmla="*/ 3108 w 10031"/>
              <a:gd name="connsiteY23" fmla="*/ 4494 h 10045"/>
              <a:gd name="connsiteX24" fmla="*/ 3199 w 10031"/>
              <a:gd name="connsiteY24" fmla="*/ 4837 h 10045"/>
              <a:gd name="connsiteX25" fmla="*/ 3430 w 10031"/>
              <a:gd name="connsiteY25" fmla="*/ 4994 h 10045"/>
              <a:gd name="connsiteX26" fmla="*/ 3654 w 10031"/>
              <a:gd name="connsiteY26" fmla="*/ 5065 h 10045"/>
              <a:gd name="connsiteX27" fmla="*/ 4047 w 10031"/>
              <a:gd name="connsiteY27" fmla="*/ 4689 h 10045"/>
              <a:gd name="connsiteX28" fmla="*/ 5020 w 10031"/>
              <a:gd name="connsiteY28" fmla="*/ 5501 h 10045"/>
              <a:gd name="connsiteX29" fmla="*/ 7673 w 10031"/>
              <a:gd name="connsiteY29" fmla="*/ 5784 h 10045"/>
              <a:gd name="connsiteX30" fmla="*/ 8282 w 10031"/>
              <a:gd name="connsiteY30" fmla="*/ 7266 h 10045"/>
              <a:gd name="connsiteX31" fmla="*/ 9023 w 10031"/>
              <a:gd name="connsiteY31" fmla="*/ 8017 h 10045"/>
              <a:gd name="connsiteX32" fmla="*/ 9520 w 10031"/>
              <a:gd name="connsiteY32" fmla="*/ 8704 h 10045"/>
              <a:gd name="connsiteX33" fmla="*/ 10031 w 10031"/>
              <a:gd name="connsiteY33" fmla="*/ 10045 h 10045"/>
              <a:gd name="connsiteX0" fmla="*/ 11 w 10031"/>
              <a:gd name="connsiteY0" fmla="*/ 10000 h 10045"/>
              <a:gd name="connsiteX1" fmla="*/ 9 w 10031"/>
              <a:gd name="connsiteY1" fmla="*/ 4054 h 10045"/>
              <a:gd name="connsiteX2" fmla="*/ 472 w 10031"/>
              <a:gd name="connsiteY2" fmla="*/ 2312 h 10045"/>
              <a:gd name="connsiteX3" fmla="*/ 1148 w 10031"/>
              <a:gd name="connsiteY3" fmla="*/ 2019 h 10045"/>
              <a:gd name="connsiteX4" fmla="*/ 1442 w 10031"/>
              <a:gd name="connsiteY4" fmla="*/ 1703 h 10045"/>
              <a:gd name="connsiteX5" fmla="*/ 1607 w 10031"/>
              <a:gd name="connsiteY5" fmla="*/ 896 h 10045"/>
              <a:gd name="connsiteX6" fmla="*/ 1716 w 10031"/>
              <a:gd name="connsiteY6" fmla="*/ 876 h 10045"/>
              <a:gd name="connsiteX7" fmla="*/ 1799 w 10031"/>
              <a:gd name="connsiteY7" fmla="*/ 448 h 10045"/>
              <a:gd name="connsiteX8" fmla="*/ 1881 w 10031"/>
              <a:gd name="connsiteY8" fmla="*/ 47 h 10045"/>
              <a:gd name="connsiteX9" fmla="*/ 1965 w 10031"/>
              <a:gd name="connsiteY9" fmla="*/ 0 h 10045"/>
              <a:gd name="connsiteX10" fmla="*/ 2056 w 10031"/>
              <a:gd name="connsiteY10" fmla="*/ 324 h 10045"/>
              <a:gd name="connsiteX11" fmla="*/ 2125 w 10031"/>
              <a:gd name="connsiteY11" fmla="*/ 669 h 10045"/>
              <a:gd name="connsiteX12" fmla="*/ 2189 w 10031"/>
              <a:gd name="connsiteY12" fmla="*/ 1219 h 10045"/>
              <a:gd name="connsiteX13" fmla="*/ 2257 w 10031"/>
              <a:gd name="connsiteY13" fmla="*/ 1894 h 10045"/>
              <a:gd name="connsiteX14" fmla="*/ 2323 w 10031"/>
              <a:gd name="connsiteY14" fmla="*/ 2447 h 10045"/>
              <a:gd name="connsiteX15" fmla="*/ 2409 w 10031"/>
              <a:gd name="connsiteY15" fmla="*/ 2978 h 10045"/>
              <a:gd name="connsiteX16" fmla="*/ 2523 w 10031"/>
              <a:gd name="connsiteY16" fmla="*/ 3494 h 10045"/>
              <a:gd name="connsiteX17" fmla="*/ 2610 w 10031"/>
              <a:gd name="connsiteY17" fmla="*/ 3791 h 10045"/>
              <a:gd name="connsiteX18" fmla="*/ 2679 w 10031"/>
              <a:gd name="connsiteY18" fmla="*/ 3942 h 10045"/>
              <a:gd name="connsiteX19" fmla="*/ 2783 w 10031"/>
              <a:gd name="connsiteY19" fmla="*/ 4080 h 10045"/>
              <a:gd name="connsiteX20" fmla="*/ 2847 w 10031"/>
              <a:gd name="connsiteY20" fmla="*/ 4045 h 10045"/>
              <a:gd name="connsiteX21" fmla="*/ 2911 w 10031"/>
              <a:gd name="connsiteY21" fmla="*/ 4011 h 10045"/>
              <a:gd name="connsiteX22" fmla="*/ 2999 w 10031"/>
              <a:gd name="connsiteY22" fmla="*/ 3997 h 10045"/>
              <a:gd name="connsiteX23" fmla="*/ 3108 w 10031"/>
              <a:gd name="connsiteY23" fmla="*/ 4494 h 10045"/>
              <a:gd name="connsiteX24" fmla="*/ 3199 w 10031"/>
              <a:gd name="connsiteY24" fmla="*/ 4837 h 10045"/>
              <a:gd name="connsiteX25" fmla="*/ 3430 w 10031"/>
              <a:gd name="connsiteY25" fmla="*/ 4994 h 10045"/>
              <a:gd name="connsiteX26" fmla="*/ 3654 w 10031"/>
              <a:gd name="connsiteY26" fmla="*/ 5065 h 10045"/>
              <a:gd name="connsiteX27" fmla="*/ 4047 w 10031"/>
              <a:gd name="connsiteY27" fmla="*/ 4689 h 10045"/>
              <a:gd name="connsiteX28" fmla="*/ 5020 w 10031"/>
              <a:gd name="connsiteY28" fmla="*/ 5501 h 10045"/>
              <a:gd name="connsiteX29" fmla="*/ 7673 w 10031"/>
              <a:gd name="connsiteY29" fmla="*/ 5784 h 10045"/>
              <a:gd name="connsiteX30" fmla="*/ 8282 w 10031"/>
              <a:gd name="connsiteY30" fmla="*/ 7266 h 10045"/>
              <a:gd name="connsiteX31" fmla="*/ 9023 w 10031"/>
              <a:gd name="connsiteY31" fmla="*/ 8017 h 10045"/>
              <a:gd name="connsiteX32" fmla="*/ 9520 w 10031"/>
              <a:gd name="connsiteY32" fmla="*/ 8704 h 10045"/>
              <a:gd name="connsiteX33" fmla="*/ 10031 w 10031"/>
              <a:gd name="connsiteY33" fmla="*/ 10045 h 10045"/>
              <a:gd name="connsiteX0" fmla="*/ 11 w 10031"/>
              <a:gd name="connsiteY0" fmla="*/ 10000 h 10045"/>
              <a:gd name="connsiteX1" fmla="*/ 9 w 10031"/>
              <a:gd name="connsiteY1" fmla="*/ 4054 h 10045"/>
              <a:gd name="connsiteX2" fmla="*/ 472 w 10031"/>
              <a:gd name="connsiteY2" fmla="*/ 2312 h 10045"/>
              <a:gd name="connsiteX3" fmla="*/ 1148 w 10031"/>
              <a:gd name="connsiteY3" fmla="*/ 2019 h 10045"/>
              <a:gd name="connsiteX4" fmla="*/ 1442 w 10031"/>
              <a:gd name="connsiteY4" fmla="*/ 1703 h 10045"/>
              <a:gd name="connsiteX5" fmla="*/ 1607 w 10031"/>
              <a:gd name="connsiteY5" fmla="*/ 896 h 10045"/>
              <a:gd name="connsiteX6" fmla="*/ 1716 w 10031"/>
              <a:gd name="connsiteY6" fmla="*/ 876 h 10045"/>
              <a:gd name="connsiteX7" fmla="*/ 1799 w 10031"/>
              <a:gd name="connsiteY7" fmla="*/ 448 h 10045"/>
              <a:gd name="connsiteX8" fmla="*/ 1881 w 10031"/>
              <a:gd name="connsiteY8" fmla="*/ 47 h 10045"/>
              <a:gd name="connsiteX9" fmla="*/ 1965 w 10031"/>
              <a:gd name="connsiteY9" fmla="*/ 0 h 10045"/>
              <a:gd name="connsiteX10" fmla="*/ 2056 w 10031"/>
              <a:gd name="connsiteY10" fmla="*/ 324 h 10045"/>
              <a:gd name="connsiteX11" fmla="*/ 2125 w 10031"/>
              <a:gd name="connsiteY11" fmla="*/ 669 h 10045"/>
              <a:gd name="connsiteX12" fmla="*/ 2189 w 10031"/>
              <a:gd name="connsiteY12" fmla="*/ 1219 h 10045"/>
              <a:gd name="connsiteX13" fmla="*/ 2257 w 10031"/>
              <a:gd name="connsiteY13" fmla="*/ 1894 h 10045"/>
              <a:gd name="connsiteX14" fmla="*/ 2323 w 10031"/>
              <a:gd name="connsiteY14" fmla="*/ 2447 h 10045"/>
              <a:gd name="connsiteX15" fmla="*/ 2409 w 10031"/>
              <a:gd name="connsiteY15" fmla="*/ 2978 h 10045"/>
              <a:gd name="connsiteX16" fmla="*/ 2523 w 10031"/>
              <a:gd name="connsiteY16" fmla="*/ 3494 h 10045"/>
              <a:gd name="connsiteX17" fmla="*/ 2610 w 10031"/>
              <a:gd name="connsiteY17" fmla="*/ 3791 h 10045"/>
              <a:gd name="connsiteX18" fmla="*/ 2679 w 10031"/>
              <a:gd name="connsiteY18" fmla="*/ 3942 h 10045"/>
              <a:gd name="connsiteX19" fmla="*/ 2783 w 10031"/>
              <a:gd name="connsiteY19" fmla="*/ 4080 h 10045"/>
              <a:gd name="connsiteX20" fmla="*/ 2847 w 10031"/>
              <a:gd name="connsiteY20" fmla="*/ 4045 h 10045"/>
              <a:gd name="connsiteX21" fmla="*/ 2911 w 10031"/>
              <a:gd name="connsiteY21" fmla="*/ 4011 h 10045"/>
              <a:gd name="connsiteX22" fmla="*/ 2999 w 10031"/>
              <a:gd name="connsiteY22" fmla="*/ 3997 h 10045"/>
              <a:gd name="connsiteX23" fmla="*/ 3108 w 10031"/>
              <a:gd name="connsiteY23" fmla="*/ 4494 h 10045"/>
              <a:gd name="connsiteX24" fmla="*/ 3199 w 10031"/>
              <a:gd name="connsiteY24" fmla="*/ 4837 h 10045"/>
              <a:gd name="connsiteX25" fmla="*/ 3430 w 10031"/>
              <a:gd name="connsiteY25" fmla="*/ 4994 h 10045"/>
              <a:gd name="connsiteX26" fmla="*/ 3654 w 10031"/>
              <a:gd name="connsiteY26" fmla="*/ 5065 h 10045"/>
              <a:gd name="connsiteX27" fmla="*/ 4047 w 10031"/>
              <a:gd name="connsiteY27" fmla="*/ 4689 h 10045"/>
              <a:gd name="connsiteX28" fmla="*/ 5020 w 10031"/>
              <a:gd name="connsiteY28" fmla="*/ 5501 h 10045"/>
              <a:gd name="connsiteX29" fmla="*/ 7673 w 10031"/>
              <a:gd name="connsiteY29" fmla="*/ 5784 h 10045"/>
              <a:gd name="connsiteX30" fmla="*/ 8367 w 10031"/>
              <a:gd name="connsiteY30" fmla="*/ 6973 h 10045"/>
              <a:gd name="connsiteX31" fmla="*/ 9023 w 10031"/>
              <a:gd name="connsiteY31" fmla="*/ 8017 h 10045"/>
              <a:gd name="connsiteX32" fmla="*/ 9520 w 10031"/>
              <a:gd name="connsiteY32" fmla="*/ 8704 h 10045"/>
              <a:gd name="connsiteX33" fmla="*/ 10031 w 10031"/>
              <a:gd name="connsiteY33" fmla="*/ 10045 h 10045"/>
              <a:gd name="connsiteX0" fmla="*/ 11 w 10031"/>
              <a:gd name="connsiteY0" fmla="*/ 9955 h 10000"/>
              <a:gd name="connsiteX1" fmla="*/ 9 w 10031"/>
              <a:gd name="connsiteY1" fmla="*/ 4009 h 10000"/>
              <a:gd name="connsiteX2" fmla="*/ 472 w 10031"/>
              <a:gd name="connsiteY2" fmla="*/ 2267 h 10000"/>
              <a:gd name="connsiteX3" fmla="*/ 1148 w 10031"/>
              <a:gd name="connsiteY3" fmla="*/ 1974 h 10000"/>
              <a:gd name="connsiteX4" fmla="*/ 1442 w 10031"/>
              <a:gd name="connsiteY4" fmla="*/ 1658 h 10000"/>
              <a:gd name="connsiteX5" fmla="*/ 1607 w 10031"/>
              <a:gd name="connsiteY5" fmla="*/ 851 h 10000"/>
              <a:gd name="connsiteX6" fmla="*/ 1716 w 10031"/>
              <a:gd name="connsiteY6" fmla="*/ 831 h 10000"/>
              <a:gd name="connsiteX7" fmla="*/ 1799 w 10031"/>
              <a:gd name="connsiteY7" fmla="*/ 403 h 10000"/>
              <a:gd name="connsiteX8" fmla="*/ 1881 w 10031"/>
              <a:gd name="connsiteY8" fmla="*/ 2 h 10000"/>
              <a:gd name="connsiteX9" fmla="*/ 2056 w 10031"/>
              <a:gd name="connsiteY9" fmla="*/ 279 h 10000"/>
              <a:gd name="connsiteX10" fmla="*/ 2125 w 10031"/>
              <a:gd name="connsiteY10" fmla="*/ 624 h 10000"/>
              <a:gd name="connsiteX11" fmla="*/ 2189 w 10031"/>
              <a:gd name="connsiteY11" fmla="*/ 1174 h 10000"/>
              <a:gd name="connsiteX12" fmla="*/ 2257 w 10031"/>
              <a:gd name="connsiteY12" fmla="*/ 1849 h 10000"/>
              <a:gd name="connsiteX13" fmla="*/ 2323 w 10031"/>
              <a:gd name="connsiteY13" fmla="*/ 2402 h 10000"/>
              <a:gd name="connsiteX14" fmla="*/ 2409 w 10031"/>
              <a:gd name="connsiteY14" fmla="*/ 2933 h 10000"/>
              <a:gd name="connsiteX15" fmla="*/ 2523 w 10031"/>
              <a:gd name="connsiteY15" fmla="*/ 3449 h 10000"/>
              <a:gd name="connsiteX16" fmla="*/ 2610 w 10031"/>
              <a:gd name="connsiteY16" fmla="*/ 3746 h 10000"/>
              <a:gd name="connsiteX17" fmla="*/ 2679 w 10031"/>
              <a:gd name="connsiteY17" fmla="*/ 3897 h 10000"/>
              <a:gd name="connsiteX18" fmla="*/ 2783 w 10031"/>
              <a:gd name="connsiteY18" fmla="*/ 4035 h 10000"/>
              <a:gd name="connsiteX19" fmla="*/ 2847 w 10031"/>
              <a:gd name="connsiteY19" fmla="*/ 4000 h 10000"/>
              <a:gd name="connsiteX20" fmla="*/ 2911 w 10031"/>
              <a:gd name="connsiteY20" fmla="*/ 3966 h 10000"/>
              <a:gd name="connsiteX21" fmla="*/ 2999 w 10031"/>
              <a:gd name="connsiteY21" fmla="*/ 3952 h 10000"/>
              <a:gd name="connsiteX22" fmla="*/ 3108 w 10031"/>
              <a:gd name="connsiteY22" fmla="*/ 4449 h 10000"/>
              <a:gd name="connsiteX23" fmla="*/ 3199 w 10031"/>
              <a:gd name="connsiteY23" fmla="*/ 4792 h 10000"/>
              <a:gd name="connsiteX24" fmla="*/ 3430 w 10031"/>
              <a:gd name="connsiteY24" fmla="*/ 4949 h 10000"/>
              <a:gd name="connsiteX25" fmla="*/ 3654 w 10031"/>
              <a:gd name="connsiteY25" fmla="*/ 5020 h 10000"/>
              <a:gd name="connsiteX26" fmla="*/ 4047 w 10031"/>
              <a:gd name="connsiteY26" fmla="*/ 4644 h 10000"/>
              <a:gd name="connsiteX27" fmla="*/ 5020 w 10031"/>
              <a:gd name="connsiteY27" fmla="*/ 5456 h 10000"/>
              <a:gd name="connsiteX28" fmla="*/ 7673 w 10031"/>
              <a:gd name="connsiteY28" fmla="*/ 5739 h 10000"/>
              <a:gd name="connsiteX29" fmla="*/ 8367 w 10031"/>
              <a:gd name="connsiteY29" fmla="*/ 6928 h 10000"/>
              <a:gd name="connsiteX30" fmla="*/ 9023 w 10031"/>
              <a:gd name="connsiteY30" fmla="*/ 7972 h 10000"/>
              <a:gd name="connsiteX31" fmla="*/ 9520 w 10031"/>
              <a:gd name="connsiteY31" fmla="*/ 8659 h 10000"/>
              <a:gd name="connsiteX32" fmla="*/ 10031 w 10031"/>
              <a:gd name="connsiteY32" fmla="*/ 10000 h 10000"/>
              <a:gd name="connsiteX0" fmla="*/ 11 w 10031"/>
              <a:gd name="connsiteY0" fmla="*/ 9687 h 9732"/>
              <a:gd name="connsiteX1" fmla="*/ 9 w 10031"/>
              <a:gd name="connsiteY1" fmla="*/ 3741 h 9732"/>
              <a:gd name="connsiteX2" fmla="*/ 472 w 10031"/>
              <a:gd name="connsiteY2" fmla="*/ 1999 h 9732"/>
              <a:gd name="connsiteX3" fmla="*/ 1148 w 10031"/>
              <a:gd name="connsiteY3" fmla="*/ 1706 h 9732"/>
              <a:gd name="connsiteX4" fmla="*/ 1442 w 10031"/>
              <a:gd name="connsiteY4" fmla="*/ 1390 h 9732"/>
              <a:gd name="connsiteX5" fmla="*/ 1607 w 10031"/>
              <a:gd name="connsiteY5" fmla="*/ 583 h 9732"/>
              <a:gd name="connsiteX6" fmla="*/ 1716 w 10031"/>
              <a:gd name="connsiteY6" fmla="*/ 563 h 9732"/>
              <a:gd name="connsiteX7" fmla="*/ 1799 w 10031"/>
              <a:gd name="connsiteY7" fmla="*/ 135 h 9732"/>
              <a:gd name="connsiteX8" fmla="*/ 2056 w 10031"/>
              <a:gd name="connsiteY8" fmla="*/ 11 h 9732"/>
              <a:gd name="connsiteX9" fmla="*/ 2125 w 10031"/>
              <a:gd name="connsiteY9" fmla="*/ 356 h 9732"/>
              <a:gd name="connsiteX10" fmla="*/ 2189 w 10031"/>
              <a:gd name="connsiteY10" fmla="*/ 906 h 9732"/>
              <a:gd name="connsiteX11" fmla="*/ 2257 w 10031"/>
              <a:gd name="connsiteY11" fmla="*/ 1581 h 9732"/>
              <a:gd name="connsiteX12" fmla="*/ 2323 w 10031"/>
              <a:gd name="connsiteY12" fmla="*/ 2134 h 9732"/>
              <a:gd name="connsiteX13" fmla="*/ 2409 w 10031"/>
              <a:gd name="connsiteY13" fmla="*/ 2665 h 9732"/>
              <a:gd name="connsiteX14" fmla="*/ 2523 w 10031"/>
              <a:gd name="connsiteY14" fmla="*/ 3181 h 9732"/>
              <a:gd name="connsiteX15" fmla="*/ 2610 w 10031"/>
              <a:gd name="connsiteY15" fmla="*/ 3478 h 9732"/>
              <a:gd name="connsiteX16" fmla="*/ 2679 w 10031"/>
              <a:gd name="connsiteY16" fmla="*/ 3629 h 9732"/>
              <a:gd name="connsiteX17" fmla="*/ 2783 w 10031"/>
              <a:gd name="connsiteY17" fmla="*/ 3767 h 9732"/>
              <a:gd name="connsiteX18" fmla="*/ 2847 w 10031"/>
              <a:gd name="connsiteY18" fmla="*/ 3732 h 9732"/>
              <a:gd name="connsiteX19" fmla="*/ 2911 w 10031"/>
              <a:gd name="connsiteY19" fmla="*/ 3698 h 9732"/>
              <a:gd name="connsiteX20" fmla="*/ 2999 w 10031"/>
              <a:gd name="connsiteY20" fmla="*/ 3684 h 9732"/>
              <a:gd name="connsiteX21" fmla="*/ 3108 w 10031"/>
              <a:gd name="connsiteY21" fmla="*/ 4181 h 9732"/>
              <a:gd name="connsiteX22" fmla="*/ 3199 w 10031"/>
              <a:gd name="connsiteY22" fmla="*/ 4524 h 9732"/>
              <a:gd name="connsiteX23" fmla="*/ 3430 w 10031"/>
              <a:gd name="connsiteY23" fmla="*/ 4681 h 9732"/>
              <a:gd name="connsiteX24" fmla="*/ 3654 w 10031"/>
              <a:gd name="connsiteY24" fmla="*/ 4752 h 9732"/>
              <a:gd name="connsiteX25" fmla="*/ 4047 w 10031"/>
              <a:gd name="connsiteY25" fmla="*/ 4376 h 9732"/>
              <a:gd name="connsiteX26" fmla="*/ 5020 w 10031"/>
              <a:gd name="connsiteY26" fmla="*/ 5188 h 9732"/>
              <a:gd name="connsiteX27" fmla="*/ 7673 w 10031"/>
              <a:gd name="connsiteY27" fmla="*/ 5471 h 9732"/>
              <a:gd name="connsiteX28" fmla="*/ 8367 w 10031"/>
              <a:gd name="connsiteY28" fmla="*/ 6660 h 9732"/>
              <a:gd name="connsiteX29" fmla="*/ 9023 w 10031"/>
              <a:gd name="connsiteY29" fmla="*/ 7704 h 9732"/>
              <a:gd name="connsiteX30" fmla="*/ 9520 w 10031"/>
              <a:gd name="connsiteY30" fmla="*/ 8391 h 9732"/>
              <a:gd name="connsiteX31" fmla="*/ 10031 w 10031"/>
              <a:gd name="connsiteY31" fmla="*/ 9732 h 9732"/>
              <a:gd name="connsiteX0" fmla="*/ 11 w 10000"/>
              <a:gd name="connsiteY0" fmla="*/ 9821 h 9867"/>
              <a:gd name="connsiteX1" fmla="*/ 9 w 10000"/>
              <a:gd name="connsiteY1" fmla="*/ 3711 h 9867"/>
              <a:gd name="connsiteX2" fmla="*/ 471 w 10000"/>
              <a:gd name="connsiteY2" fmla="*/ 1921 h 9867"/>
              <a:gd name="connsiteX3" fmla="*/ 1144 w 10000"/>
              <a:gd name="connsiteY3" fmla="*/ 1620 h 9867"/>
              <a:gd name="connsiteX4" fmla="*/ 1438 w 10000"/>
              <a:gd name="connsiteY4" fmla="*/ 1295 h 9867"/>
              <a:gd name="connsiteX5" fmla="*/ 1602 w 10000"/>
              <a:gd name="connsiteY5" fmla="*/ 466 h 9867"/>
              <a:gd name="connsiteX6" fmla="*/ 1711 w 10000"/>
              <a:gd name="connsiteY6" fmla="*/ 446 h 9867"/>
              <a:gd name="connsiteX7" fmla="*/ 1793 w 10000"/>
              <a:gd name="connsiteY7" fmla="*/ 6 h 9867"/>
              <a:gd name="connsiteX8" fmla="*/ 2118 w 10000"/>
              <a:gd name="connsiteY8" fmla="*/ 233 h 9867"/>
              <a:gd name="connsiteX9" fmla="*/ 2182 w 10000"/>
              <a:gd name="connsiteY9" fmla="*/ 798 h 9867"/>
              <a:gd name="connsiteX10" fmla="*/ 2250 w 10000"/>
              <a:gd name="connsiteY10" fmla="*/ 1492 h 9867"/>
              <a:gd name="connsiteX11" fmla="*/ 2316 w 10000"/>
              <a:gd name="connsiteY11" fmla="*/ 2060 h 9867"/>
              <a:gd name="connsiteX12" fmla="*/ 2402 w 10000"/>
              <a:gd name="connsiteY12" fmla="*/ 2605 h 9867"/>
              <a:gd name="connsiteX13" fmla="*/ 2515 w 10000"/>
              <a:gd name="connsiteY13" fmla="*/ 3136 h 9867"/>
              <a:gd name="connsiteX14" fmla="*/ 2602 w 10000"/>
              <a:gd name="connsiteY14" fmla="*/ 3441 h 9867"/>
              <a:gd name="connsiteX15" fmla="*/ 2671 w 10000"/>
              <a:gd name="connsiteY15" fmla="*/ 3596 h 9867"/>
              <a:gd name="connsiteX16" fmla="*/ 2774 w 10000"/>
              <a:gd name="connsiteY16" fmla="*/ 3738 h 9867"/>
              <a:gd name="connsiteX17" fmla="*/ 2838 w 10000"/>
              <a:gd name="connsiteY17" fmla="*/ 3702 h 9867"/>
              <a:gd name="connsiteX18" fmla="*/ 2902 w 10000"/>
              <a:gd name="connsiteY18" fmla="*/ 3667 h 9867"/>
              <a:gd name="connsiteX19" fmla="*/ 2990 w 10000"/>
              <a:gd name="connsiteY19" fmla="*/ 3652 h 9867"/>
              <a:gd name="connsiteX20" fmla="*/ 3098 w 10000"/>
              <a:gd name="connsiteY20" fmla="*/ 4163 h 9867"/>
              <a:gd name="connsiteX21" fmla="*/ 3189 w 10000"/>
              <a:gd name="connsiteY21" fmla="*/ 4516 h 9867"/>
              <a:gd name="connsiteX22" fmla="*/ 3419 w 10000"/>
              <a:gd name="connsiteY22" fmla="*/ 4677 h 9867"/>
              <a:gd name="connsiteX23" fmla="*/ 3643 w 10000"/>
              <a:gd name="connsiteY23" fmla="*/ 4750 h 9867"/>
              <a:gd name="connsiteX24" fmla="*/ 4034 w 10000"/>
              <a:gd name="connsiteY24" fmla="*/ 4364 h 9867"/>
              <a:gd name="connsiteX25" fmla="*/ 5004 w 10000"/>
              <a:gd name="connsiteY25" fmla="*/ 5198 h 9867"/>
              <a:gd name="connsiteX26" fmla="*/ 7649 w 10000"/>
              <a:gd name="connsiteY26" fmla="*/ 5489 h 9867"/>
              <a:gd name="connsiteX27" fmla="*/ 8341 w 10000"/>
              <a:gd name="connsiteY27" fmla="*/ 6710 h 9867"/>
              <a:gd name="connsiteX28" fmla="*/ 8995 w 10000"/>
              <a:gd name="connsiteY28" fmla="*/ 7783 h 9867"/>
              <a:gd name="connsiteX29" fmla="*/ 9491 w 10000"/>
              <a:gd name="connsiteY29" fmla="*/ 8489 h 9867"/>
              <a:gd name="connsiteX30" fmla="*/ 10000 w 10000"/>
              <a:gd name="connsiteY30" fmla="*/ 9867 h 9867"/>
              <a:gd name="connsiteX0" fmla="*/ 11 w 10000"/>
              <a:gd name="connsiteY0" fmla="*/ 9953 h 10000"/>
              <a:gd name="connsiteX1" fmla="*/ 9 w 10000"/>
              <a:gd name="connsiteY1" fmla="*/ 3761 h 10000"/>
              <a:gd name="connsiteX2" fmla="*/ 471 w 10000"/>
              <a:gd name="connsiteY2" fmla="*/ 1947 h 10000"/>
              <a:gd name="connsiteX3" fmla="*/ 1144 w 10000"/>
              <a:gd name="connsiteY3" fmla="*/ 1642 h 10000"/>
              <a:gd name="connsiteX4" fmla="*/ 1438 w 10000"/>
              <a:gd name="connsiteY4" fmla="*/ 1312 h 10000"/>
              <a:gd name="connsiteX5" fmla="*/ 1602 w 10000"/>
              <a:gd name="connsiteY5" fmla="*/ 472 h 10000"/>
              <a:gd name="connsiteX6" fmla="*/ 1711 w 10000"/>
              <a:gd name="connsiteY6" fmla="*/ 452 h 10000"/>
              <a:gd name="connsiteX7" fmla="*/ 1793 w 10000"/>
              <a:gd name="connsiteY7" fmla="*/ 6 h 10000"/>
              <a:gd name="connsiteX8" fmla="*/ 2118 w 10000"/>
              <a:gd name="connsiteY8" fmla="*/ 236 h 10000"/>
              <a:gd name="connsiteX9" fmla="*/ 2182 w 10000"/>
              <a:gd name="connsiteY9" fmla="*/ 809 h 10000"/>
              <a:gd name="connsiteX10" fmla="*/ 2250 w 10000"/>
              <a:gd name="connsiteY10" fmla="*/ 1512 h 10000"/>
              <a:gd name="connsiteX11" fmla="*/ 2316 w 10000"/>
              <a:gd name="connsiteY11" fmla="*/ 2088 h 10000"/>
              <a:gd name="connsiteX12" fmla="*/ 2402 w 10000"/>
              <a:gd name="connsiteY12" fmla="*/ 2640 h 10000"/>
              <a:gd name="connsiteX13" fmla="*/ 2515 w 10000"/>
              <a:gd name="connsiteY13" fmla="*/ 3178 h 10000"/>
              <a:gd name="connsiteX14" fmla="*/ 2602 w 10000"/>
              <a:gd name="connsiteY14" fmla="*/ 3487 h 10000"/>
              <a:gd name="connsiteX15" fmla="*/ 2671 w 10000"/>
              <a:gd name="connsiteY15" fmla="*/ 3644 h 10000"/>
              <a:gd name="connsiteX16" fmla="*/ 2774 w 10000"/>
              <a:gd name="connsiteY16" fmla="*/ 3788 h 10000"/>
              <a:gd name="connsiteX17" fmla="*/ 2838 w 10000"/>
              <a:gd name="connsiteY17" fmla="*/ 3752 h 10000"/>
              <a:gd name="connsiteX18" fmla="*/ 2902 w 10000"/>
              <a:gd name="connsiteY18" fmla="*/ 3716 h 10000"/>
              <a:gd name="connsiteX19" fmla="*/ 3098 w 10000"/>
              <a:gd name="connsiteY19" fmla="*/ 4219 h 10000"/>
              <a:gd name="connsiteX20" fmla="*/ 3189 w 10000"/>
              <a:gd name="connsiteY20" fmla="*/ 4577 h 10000"/>
              <a:gd name="connsiteX21" fmla="*/ 3419 w 10000"/>
              <a:gd name="connsiteY21" fmla="*/ 4740 h 10000"/>
              <a:gd name="connsiteX22" fmla="*/ 3643 w 10000"/>
              <a:gd name="connsiteY22" fmla="*/ 4814 h 10000"/>
              <a:gd name="connsiteX23" fmla="*/ 4034 w 10000"/>
              <a:gd name="connsiteY23" fmla="*/ 4423 h 10000"/>
              <a:gd name="connsiteX24" fmla="*/ 5004 w 10000"/>
              <a:gd name="connsiteY24" fmla="*/ 5268 h 10000"/>
              <a:gd name="connsiteX25" fmla="*/ 7649 w 10000"/>
              <a:gd name="connsiteY25" fmla="*/ 5563 h 10000"/>
              <a:gd name="connsiteX26" fmla="*/ 8341 w 10000"/>
              <a:gd name="connsiteY26" fmla="*/ 6800 h 10000"/>
              <a:gd name="connsiteX27" fmla="*/ 8995 w 10000"/>
              <a:gd name="connsiteY27" fmla="*/ 7888 h 10000"/>
              <a:gd name="connsiteX28" fmla="*/ 9491 w 10000"/>
              <a:gd name="connsiteY28" fmla="*/ 8603 h 10000"/>
              <a:gd name="connsiteX29" fmla="*/ 10000 w 10000"/>
              <a:gd name="connsiteY29" fmla="*/ 10000 h 10000"/>
              <a:gd name="connsiteX0" fmla="*/ 11 w 10000"/>
              <a:gd name="connsiteY0" fmla="*/ 9953 h 10000"/>
              <a:gd name="connsiteX1" fmla="*/ 9 w 10000"/>
              <a:gd name="connsiteY1" fmla="*/ 3761 h 10000"/>
              <a:gd name="connsiteX2" fmla="*/ 471 w 10000"/>
              <a:gd name="connsiteY2" fmla="*/ 1947 h 10000"/>
              <a:gd name="connsiteX3" fmla="*/ 1144 w 10000"/>
              <a:gd name="connsiteY3" fmla="*/ 1642 h 10000"/>
              <a:gd name="connsiteX4" fmla="*/ 1438 w 10000"/>
              <a:gd name="connsiteY4" fmla="*/ 1312 h 10000"/>
              <a:gd name="connsiteX5" fmla="*/ 1602 w 10000"/>
              <a:gd name="connsiteY5" fmla="*/ 472 h 10000"/>
              <a:gd name="connsiteX6" fmla="*/ 1711 w 10000"/>
              <a:gd name="connsiteY6" fmla="*/ 452 h 10000"/>
              <a:gd name="connsiteX7" fmla="*/ 1793 w 10000"/>
              <a:gd name="connsiteY7" fmla="*/ 6 h 10000"/>
              <a:gd name="connsiteX8" fmla="*/ 2118 w 10000"/>
              <a:gd name="connsiteY8" fmla="*/ 236 h 10000"/>
              <a:gd name="connsiteX9" fmla="*/ 2182 w 10000"/>
              <a:gd name="connsiteY9" fmla="*/ 809 h 10000"/>
              <a:gd name="connsiteX10" fmla="*/ 2250 w 10000"/>
              <a:gd name="connsiteY10" fmla="*/ 1512 h 10000"/>
              <a:gd name="connsiteX11" fmla="*/ 2316 w 10000"/>
              <a:gd name="connsiteY11" fmla="*/ 2088 h 10000"/>
              <a:gd name="connsiteX12" fmla="*/ 2402 w 10000"/>
              <a:gd name="connsiteY12" fmla="*/ 2640 h 10000"/>
              <a:gd name="connsiteX13" fmla="*/ 2515 w 10000"/>
              <a:gd name="connsiteY13" fmla="*/ 3178 h 10000"/>
              <a:gd name="connsiteX14" fmla="*/ 2602 w 10000"/>
              <a:gd name="connsiteY14" fmla="*/ 3487 h 10000"/>
              <a:gd name="connsiteX15" fmla="*/ 2671 w 10000"/>
              <a:gd name="connsiteY15" fmla="*/ 3644 h 10000"/>
              <a:gd name="connsiteX16" fmla="*/ 2774 w 10000"/>
              <a:gd name="connsiteY16" fmla="*/ 3788 h 10000"/>
              <a:gd name="connsiteX17" fmla="*/ 2838 w 10000"/>
              <a:gd name="connsiteY17" fmla="*/ 3752 h 10000"/>
              <a:gd name="connsiteX18" fmla="*/ 2902 w 10000"/>
              <a:gd name="connsiteY18" fmla="*/ 3716 h 10000"/>
              <a:gd name="connsiteX19" fmla="*/ 3098 w 10000"/>
              <a:gd name="connsiteY19" fmla="*/ 4219 h 10000"/>
              <a:gd name="connsiteX20" fmla="*/ 3189 w 10000"/>
              <a:gd name="connsiteY20" fmla="*/ 4577 h 10000"/>
              <a:gd name="connsiteX21" fmla="*/ 3419 w 10000"/>
              <a:gd name="connsiteY21" fmla="*/ 4740 h 10000"/>
              <a:gd name="connsiteX22" fmla="*/ 4034 w 10000"/>
              <a:gd name="connsiteY22" fmla="*/ 4423 h 10000"/>
              <a:gd name="connsiteX23" fmla="*/ 5004 w 10000"/>
              <a:gd name="connsiteY23" fmla="*/ 5268 h 10000"/>
              <a:gd name="connsiteX24" fmla="*/ 7649 w 10000"/>
              <a:gd name="connsiteY24" fmla="*/ 5563 h 10000"/>
              <a:gd name="connsiteX25" fmla="*/ 8341 w 10000"/>
              <a:gd name="connsiteY25" fmla="*/ 6800 h 10000"/>
              <a:gd name="connsiteX26" fmla="*/ 8995 w 10000"/>
              <a:gd name="connsiteY26" fmla="*/ 7888 h 10000"/>
              <a:gd name="connsiteX27" fmla="*/ 9491 w 10000"/>
              <a:gd name="connsiteY27" fmla="*/ 8603 h 10000"/>
              <a:gd name="connsiteX28" fmla="*/ 10000 w 10000"/>
              <a:gd name="connsiteY28" fmla="*/ 10000 h 10000"/>
              <a:gd name="connsiteX0" fmla="*/ 11 w 10000"/>
              <a:gd name="connsiteY0" fmla="*/ 9953 h 10000"/>
              <a:gd name="connsiteX1" fmla="*/ 9 w 10000"/>
              <a:gd name="connsiteY1" fmla="*/ 3761 h 10000"/>
              <a:gd name="connsiteX2" fmla="*/ 471 w 10000"/>
              <a:gd name="connsiteY2" fmla="*/ 1947 h 10000"/>
              <a:gd name="connsiteX3" fmla="*/ 1144 w 10000"/>
              <a:gd name="connsiteY3" fmla="*/ 1642 h 10000"/>
              <a:gd name="connsiteX4" fmla="*/ 1438 w 10000"/>
              <a:gd name="connsiteY4" fmla="*/ 1312 h 10000"/>
              <a:gd name="connsiteX5" fmla="*/ 1602 w 10000"/>
              <a:gd name="connsiteY5" fmla="*/ 472 h 10000"/>
              <a:gd name="connsiteX6" fmla="*/ 1711 w 10000"/>
              <a:gd name="connsiteY6" fmla="*/ 452 h 10000"/>
              <a:gd name="connsiteX7" fmla="*/ 1793 w 10000"/>
              <a:gd name="connsiteY7" fmla="*/ 6 h 10000"/>
              <a:gd name="connsiteX8" fmla="*/ 2118 w 10000"/>
              <a:gd name="connsiteY8" fmla="*/ 236 h 10000"/>
              <a:gd name="connsiteX9" fmla="*/ 2182 w 10000"/>
              <a:gd name="connsiteY9" fmla="*/ 809 h 10000"/>
              <a:gd name="connsiteX10" fmla="*/ 2250 w 10000"/>
              <a:gd name="connsiteY10" fmla="*/ 1512 h 10000"/>
              <a:gd name="connsiteX11" fmla="*/ 2316 w 10000"/>
              <a:gd name="connsiteY11" fmla="*/ 2088 h 10000"/>
              <a:gd name="connsiteX12" fmla="*/ 2402 w 10000"/>
              <a:gd name="connsiteY12" fmla="*/ 2640 h 10000"/>
              <a:gd name="connsiteX13" fmla="*/ 2515 w 10000"/>
              <a:gd name="connsiteY13" fmla="*/ 3178 h 10000"/>
              <a:gd name="connsiteX14" fmla="*/ 2602 w 10000"/>
              <a:gd name="connsiteY14" fmla="*/ 3487 h 10000"/>
              <a:gd name="connsiteX15" fmla="*/ 2671 w 10000"/>
              <a:gd name="connsiteY15" fmla="*/ 3644 h 10000"/>
              <a:gd name="connsiteX16" fmla="*/ 2774 w 10000"/>
              <a:gd name="connsiteY16" fmla="*/ 3788 h 10000"/>
              <a:gd name="connsiteX17" fmla="*/ 2838 w 10000"/>
              <a:gd name="connsiteY17" fmla="*/ 3752 h 10000"/>
              <a:gd name="connsiteX18" fmla="*/ 2902 w 10000"/>
              <a:gd name="connsiteY18" fmla="*/ 3716 h 10000"/>
              <a:gd name="connsiteX19" fmla="*/ 3098 w 10000"/>
              <a:gd name="connsiteY19" fmla="*/ 4219 h 10000"/>
              <a:gd name="connsiteX20" fmla="*/ 3189 w 10000"/>
              <a:gd name="connsiteY20" fmla="*/ 4577 h 10000"/>
              <a:gd name="connsiteX21" fmla="*/ 3470 w 10000"/>
              <a:gd name="connsiteY21" fmla="*/ 4717 h 10000"/>
              <a:gd name="connsiteX22" fmla="*/ 4034 w 10000"/>
              <a:gd name="connsiteY22" fmla="*/ 4423 h 10000"/>
              <a:gd name="connsiteX23" fmla="*/ 5004 w 10000"/>
              <a:gd name="connsiteY23" fmla="*/ 5268 h 10000"/>
              <a:gd name="connsiteX24" fmla="*/ 7649 w 10000"/>
              <a:gd name="connsiteY24" fmla="*/ 5563 h 10000"/>
              <a:gd name="connsiteX25" fmla="*/ 8341 w 10000"/>
              <a:gd name="connsiteY25" fmla="*/ 6800 h 10000"/>
              <a:gd name="connsiteX26" fmla="*/ 8995 w 10000"/>
              <a:gd name="connsiteY26" fmla="*/ 7888 h 10000"/>
              <a:gd name="connsiteX27" fmla="*/ 9491 w 10000"/>
              <a:gd name="connsiteY27" fmla="*/ 8603 h 10000"/>
              <a:gd name="connsiteX28" fmla="*/ 10000 w 10000"/>
              <a:gd name="connsiteY28" fmla="*/ 10000 h 10000"/>
              <a:gd name="connsiteX0" fmla="*/ 11 w 10000"/>
              <a:gd name="connsiteY0" fmla="*/ 9953 h 10000"/>
              <a:gd name="connsiteX1" fmla="*/ 9 w 10000"/>
              <a:gd name="connsiteY1" fmla="*/ 3761 h 10000"/>
              <a:gd name="connsiteX2" fmla="*/ 471 w 10000"/>
              <a:gd name="connsiteY2" fmla="*/ 1947 h 10000"/>
              <a:gd name="connsiteX3" fmla="*/ 1144 w 10000"/>
              <a:gd name="connsiteY3" fmla="*/ 1642 h 10000"/>
              <a:gd name="connsiteX4" fmla="*/ 1438 w 10000"/>
              <a:gd name="connsiteY4" fmla="*/ 1312 h 10000"/>
              <a:gd name="connsiteX5" fmla="*/ 1602 w 10000"/>
              <a:gd name="connsiteY5" fmla="*/ 472 h 10000"/>
              <a:gd name="connsiteX6" fmla="*/ 1711 w 10000"/>
              <a:gd name="connsiteY6" fmla="*/ 452 h 10000"/>
              <a:gd name="connsiteX7" fmla="*/ 1793 w 10000"/>
              <a:gd name="connsiteY7" fmla="*/ 6 h 10000"/>
              <a:gd name="connsiteX8" fmla="*/ 2118 w 10000"/>
              <a:gd name="connsiteY8" fmla="*/ 236 h 10000"/>
              <a:gd name="connsiteX9" fmla="*/ 2182 w 10000"/>
              <a:gd name="connsiteY9" fmla="*/ 809 h 10000"/>
              <a:gd name="connsiteX10" fmla="*/ 2250 w 10000"/>
              <a:gd name="connsiteY10" fmla="*/ 1512 h 10000"/>
              <a:gd name="connsiteX11" fmla="*/ 2316 w 10000"/>
              <a:gd name="connsiteY11" fmla="*/ 2088 h 10000"/>
              <a:gd name="connsiteX12" fmla="*/ 2402 w 10000"/>
              <a:gd name="connsiteY12" fmla="*/ 2640 h 10000"/>
              <a:gd name="connsiteX13" fmla="*/ 2515 w 10000"/>
              <a:gd name="connsiteY13" fmla="*/ 3178 h 10000"/>
              <a:gd name="connsiteX14" fmla="*/ 2602 w 10000"/>
              <a:gd name="connsiteY14" fmla="*/ 3487 h 10000"/>
              <a:gd name="connsiteX15" fmla="*/ 2671 w 10000"/>
              <a:gd name="connsiteY15" fmla="*/ 3644 h 10000"/>
              <a:gd name="connsiteX16" fmla="*/ 2774 w 10000"/>
              <a:gd name="connsiteY16" fmla="*/ 3788 h 10000"/>
              <a:gd name="connsiteX17" fmla="*/ 2838 w 10000"/>
              <a:gd name="connsiteY17" fmla="*/ 3752 h 10000"/>
              <a:gd name="connsiteX18" fmla="*/ 2902 w 10000"/>
              <a:gd name="connsiteY18" fmla="*/ 3716 h 10000"/>
              <a:gd name="connsiteX19" fmla="*/ 3098 w 10000"/>
              <a:gd name="connsiteY19" fmla="*/ 4219 h 10000"/>
              <a:gd name="connsiteX20" fmla="*/ 3189 w 10000"/>
              <a:gd name="connsiteY20" fmla="*/ 4577 h 10000"/>
              <a:gd name="connsiteX21" fmla="*/ 3470 w 10000"/>
              <a:gd name="connsiteY21" fmla="*/ 4717 h 10000"/>
              <a:gd name="connsiteX22" fmla="*/ 4034 w 10000"/>
              <a:gd name="connsiteY22" fmla="*/ 4423 h 10000"/>
              <a:gd name="connsiteX23" fmla="*/ 5004 w 10000"/>
              <a:gd name="connsiteY23" fmla="*/ 5268 h 10000"/>
              <a:gd name="connsiteX24" fmla="*/ 7649 w 10000"/>
              <a:gd name="connsiteY24" fmla="*/ 5563 h 10000"/>
              <a:gd name="connsiteX25" fmla="*/ 8341 w 10000"/>
              <a:gd name="connsiteY25" fmla="*/ 6800 h 10000"/>
              <a:gd name="connsiteX26" fmla="*/ 8995 w 10000"/>
              <a:gd name="connsiteY26" fmla="*/ 7888 h 10000"/>
              <a:gd name="connsiteX27" fmla="*/ 9491 w 10000"/>
              <a:gd name="connsiteY27" fmla="*/ 8603 h 10000"/>
              <a:gd name="connsiteX28" fmla="*/ 10000 w 10000"/>
              <a:gd name="connsiteY28" fmla="*/ 10000 h 10000"/>
              <a:gd name="connsiteX0" fmla="*/ 11 w 10000"/>
              <a:gd name="connsiteY0" fmla="*/ 9947 h 9994"/>
              <a:gd name="connsiteX1" fmla="*/ 9 w 10000"/>
              <a:gd name="connsiteY1" fmla="*/ 3755 h 9994"/>
              <a:gd name="connsiteX2" fmla="*/ 471 w 10000"/>
              <a:gd name="connsiteY2" fmla="*/ 1941 h 9994"/>
              <a:gd name="connsiteX3" fmla="*/ 1144 w 10000"/>
              <a:gd name="connsiteY3" fmla="*/ 1636 h 9994"/>
              <a:gd name="connsiteX4" fmla="*/ 1438 w 10000"/>
              <a:gd name="connsiteY4" fmla="*/ 1306 h 9994"/>
              <a:gd name="connsiteX5" fmla="*/ 1602 w 10000"/>
              <a:gd name="connsiteY5" fmla="*/ 466 h 9994"/>
              <a:gd name="connsiteX6" fmla="*/ 1711 w 10000"/>
              <a:gd name="connsiteY6" fmla="*/ 446 h 9994"/>
              <a:gd name="connsiteX7" fmla="*/ 1793 w 10000"/>
              <a:gd name="connsiteY7" fmla="*/ 0 h 9994"/>
              <a:gd name="connsiteX8" fmla="*/ 2182 w 10000"/>
              <a:gd name="connsiteY8" fmla="*/ 803 h 9994"/>
              <a:gd name="connsiteX9" fmla="*/ 2250 w 10000"/>
              <a:gd name="connsiteY9" fmla="*/ 1506 h 9994"/>
              <a:gd name="connsiteX10" fmla="*/ 2316 w 10000"/>
              <a:gd name="connsiteY10" fmla="*/ 2082 h 9994"/>
              <a:gd name="connsiteX11" fmla="*/ 2402 w 10000"/>
              <a:gd name="connsiteY11" fmla="*/ 2634 h 9994"/>
              <a:gd name="connsiteX12" fmla="*/ 2515 w 10000"/>
              <a:gd name="connsiteY12" fmla="*/ 3172 h 9994"/>
              <a:gd name="connsiteX13" fmla="*/ 2602 w 10000"/>
              <a:gd name="connsiteY13" fmla="*/ 3481 h 9994"/>
              <a:gd name="connsiteX14" fmla="*/ 2671 w 10000"/>
              <a:gd name="connsiteY14" fmla="*/ 3638 h 9994"/>
              <a:gd name="connsiteX15" fmla="*/ 2774 w 10000"/>
              <a:gd name="connsiteY15" fmla="*/ 3782 h 9994"/>
              <a:gd name="connsiteX16" fmla="*/ 2838 w 10000"/>
              <a:gd name="connsiteY16" fmla="*/ 3746 h 9994"/>
              <a:gd name="connsiteX17" fmla="*/ 2902 w 10000"/>
              <a:gd name="connsiteY17" fmla="*/ 3710 h 9994"/>
              <a:gd name="connsiteX18" fmla="*/ 3098 w 10000"/>
              <a:gd name="connsiteY18" fmla="*/ 4213 h 9994"/>
              <a:gd name="connsiteX19" fmla="*/ 3189 w 10000"/>
              <a:gd name="connsiteY19" fmla="*/ 4571 h 9994"/>
              <a:gd name="connsiteX20" fmla="*/ 3470 w 10000"/>
              <a:gd name="connsiteY20" fmla="*/ 4711 h 9994"/>
              <a:gd name="connsiteX21" fmla="*/ 4034 w 10000"/>
              <a:gd name="connsiteY21" fmla="*/ 4417 h 9994"/>
              <a:gd name="connsiteX22" fmla="*/ 5004 w 10000"/>
              <a:gd name="connsiteY22" fmla="*/ 5262 h 9994"/>
              <a:gd name="connsiteX23" fmla="*/ 7649 w 10000"/>
              <a:gd name="connsiteY23" fmla="*/ 5557 h 9994"/>
              <a:gd name="connsiteX24" fmla="*/ 8341 w 10000"/>
              <a:gd name="connsiteY24" fmla="*/ 6794 h 9994"/>
              <a:gd name="connsiteX25" fmla="*/ 8995 w 10000"/>
              <a:gd name="connsiteY25" fmla="*/ 7882 h 9994"/>
              <a:gd name="connsiteX26" fmla="*/ 9491 w 10000"/>
              <a:gd name="connsiteY26" fmla="*/ 8597 h 9994"/>
              <a:gd name="connsiteX27" fmla="*/ 10000 w 10000"/>
              <a:gd name="connsiteY27" fmla="*/ 9994 h 9994"/>
              <a:gd name="connsiteX0" fmla="*/ 11 w 10000"/>
              <a:gd name="connsiteY0" fmla="*/ 9507 h 9554"/>
              <a:gd name="connsiteX1" fmla="*/ 9 w 10000"/>
              <a:gd name="connsiteY1" fmla="*/ 3311 h 9554"/>
              <a:gd name="connsiteX2" fmla="*/ 471 w 10000"/>
              <a:gd name="connsiteY2" fmla="*/ 1496 h 9554"/>
              <a:gd name="connsiteX3" fmla="*/ 1144 w 10000"/>
              <a:gd name="connsiteY3" fmla="*/ 1191 h 9554"/>
              <a:gd name="connsiteX4" fmla="*/ 1438 w 10000"/>
              <a:gd name="connsiteY4" fmla="*/ 861 h 9554"/>
              <a:gd name="connsiteX5" fmla="*/ 1602 w 10000"/>
              <a:gd name="connsiteY5" fmla="*/ 20 h 9554"/>
              <a:gd name="connsiteX6" fmla="*/ 1711 w 10000"/>
              <a:gd name="connsiteY6" fmla="*/ 0 h 9554"/>
              <a:gd name="connsiteX7" fmla="*/ 2182 w 10000"/>
              <a:gd name="connsiteY7" fmla="*/ 357 h 9554"/>
              <a:gd name="connsiteX8" fmla="*/ 2250 w 10000"/>
              <a:gd name="connsiteY8" fmla="*/ 1061 h 9554"/>
              <a:gd name="connsiteX9" fmla="*/ 2316 w 10000"/>
              <a:gd name="connsiteY9" fmla="*/ 1637 h 9554"/>
              <a:gd name="connsiteX10" fmla="*/ 2402 w 10000"/>
              <a:gd name="connsiteY10" fmla="*/ 2190 h 9554"/>
              <a:gd name="connsiteX11" fmla="*/ 2515 w 10000"/>
              <a:gd name="connsiteY11" fmla="*/ 2728 h 9554"/>
              <a:gd name="connsiteX12" fmla="*/ 2602 w 10000"/>
              <a:gd name="connsiteY12" fmla="*/ 3037 h 9554"/>
              <a:gd name="connsiteX13" fmla="*/ 2671 w 10000"/>
              <a:gd name="connsiteY13" fmla="*/ 3194 h 9554"/>
              <a:gd name="connsiteX14" fmla="*/ 2774 w 10000"/>
              <a:gd name="connsiteY14" fmla="*/ 3338 h 9554"/>
              <a:gd name="connsiteX15" fmla="*/ 2838 w 10000"/>
              <a:gd name="connsiteY15" fmla="*/ 3302 h 9554"/>
              <a:gd name="connsiteX16" fmla="*/ 2902 w 10000"/>
              <a:gd name="connsiteY16" fmla="*/ 3266 h 9554"/>
              <a:gd name="connsiteX17" fmla="*/ 3098 w 10000"/>
              <a:gd name="connsiteY17" fmla="*/ 3770 h 9554"/>
              <a:gd name="connsiteX18" fmla="*/ 3189 w 10000"/>
              <a:gd name="connsiteY18" fmla="*/ 4128 h 9554"/>
              <a:gd name="connsiteX19" fmla="*/ 3470 w 10000"/>
              <a:gd name="connsiteY19" fmla="*/ 4268 h 9554"/>
              <a:gd name="connsiteX20" fmla="*/ 4034 w 10000"/>
              <a:gd name="connsiteY20" fmla="*/ 3974 h 9554"/>
              <a:gd name="connsiteX21" fmla="*/ 5004 w 10000"/>
              <a:gd name="connsiteY21" fmla="*/ 4819 h 9554"/>
              <a:gd name="connsiteX22" fmla="*/ 7649 w 10000"/>
              <a:gd name="connsiteY22" fmla="*/ 5114 h 9554"/>
              <a:gd name="connsiteX23" fmla="*/ 8341 w 10000"/>
              <a:gd name="connsiteY23" fmla="*/ 6352 h 9554"/>
              <a:gd name="connsiteX24" fmla="*/ 8995 w 10000"/>
              <a:gd name="connsiteY24" fmla="*/ 7441 h 9554"/>
              <a:gd name="connsiteX25" fmla="*/ 9491 w 10000"/>
              <a:gd name="connsiteY25" fmla="*/ 8156 h 9554"/>
              <a:gd name="connsiteX26" fmla="*/ 10000 w 10000"/>
              <a:gd name="connsiteY26" fmla="*/ 9554 h 9554"/>
              <a:gd name="connsiteX0" fmla="*/ 11 w 10000"/>
              <a:gd name="connsiteY0" fmla="*/ 9931 h 9980"/>
              <a:gd name="connsiteX1" fmla="*/ 9 w 10000"/>
              <a:gd name="connsiteY1" fmla="*/ 3446 h 9980"/>
              <a:gd name="connsiteX2" fmla="*/ 471 w 10000"/>
              <a:gd name="connsiteY2" fmla="*/ 1546 h 9980"/>
              <a:gd name="connsiteX3" fmla="*/ 1144 w 10000"/>
              <a:gd name="connsiteY3" fmla="*/ 1227 h 9980"/>
              <a:gd name="connsiteX4" fmla="*/ 1438 w 10000"/>
              <a:gd name="connsiteY4" fmla="*/ 881 h 9980"/>
              <a:gd name="connsiteX5" fmla="*/ 1602 w 10000"/>
              <a:gd name="connsiteY5" fmla="*/ 1 h 9980"/>
              <a:gd name="connsiteX6" fmla="*/ 1940 w 10000"/>
              <a:gd name="connsiteY6" fmla="*/ 100 h 9980"/>
              <a:gd name="connsiteX7" fmla="*/ 2182 w 10000"/>
              <a:gd name="connsiteY7" fmla="*/ 354 h 9980"/>
              <a:gd name="connsiteX8" fmla="*/ 2250 w 10000"/>
              <a:gd name="connsiteY8" fmla="*/ 1091 h 9980"/>
              <a:gd name="connsiteX9" fmla="*/ 2316 w 10000"/>
              <a:gd name="connsiteY9" fmla="*/ 1693 h 9980"/>
              <a:gd name="connsiteX10" fmla="*/ 2402 w 10000"/>
              <a:gd name="connsiteY10" fmla="*/ 2272 h 9980"/>
              <a:gd name="connsiteX11" fmla="*/ 2515 w 10000"/>
              <a:gd name="connsiteY11" fmla="*/ 2835 h 9980"/>
              <a:gd name="connsiteX12" fmla="*/ 2602 w 10000"/>
              <a:gd name="connsiteY12" fmla="*/ 3159 h 9980"/>
              <a:gd name="connsiteX13" fmla="*/ 2671 w 10000"/>
              <a:gd name="connsiteY13" fmla="*/ 3323 h 9980"/>
              <a:gd name="connsiteX14" fmla="*/ 2774 w 10000"/>
              <a:gd name="connsiteY14" fmla="*/ 3474 h 9980"/>
              <a:gd name="connsiteX15" fmla="*/ 2838 w 10000"/>
              <a:gd name="connsiteY15" fmla="*/ 3436 h 9980"/>
              <a:gd name="connsiteX16" fmla="*/ 2902 w 10000"/>
              <a:gd name="connsiteY16" fmla="*/ 3398 h 9980"/>
              <a:gd name="connsiteX17" fmla="*/ 3098 w 10000"/>
              <a:gd name="connsiteY17" fmla="*/ 3926 h 9980"/>
              <a:gd name="connsiteX18" fmla="*/ 3189 w 10000"/>
              <a:gd name="connsiteY18" fmla="*/ 4301 h 9980"/>
              <a:gd name="connsiteX19" fmla="*/ 3470 w 10000"/>
              <a:gd name="connsiteY19" fmla="*/ 4447 h 9980"/>
              <a:gd name="connsiteX20" fmla="*/ 4034 w 10000"/>
              <a:gd name="connsiteY20" fmla="*/ 4140 h 9980"/>
              <a:gd name="connsiteX21" fmla="*/ 5004 w 10000"/>
              <a:gd name="connsiteY21" fmla="*/ 5024 h 9980"/>
              <a:gd name="connsiteX22" fmla="*/ 7649 w 10000"/>
              <a:gd name="connsiteY22" fmla="*/ 5333 h 9980"/>
              <a:gd name="connsiteX23" fmla="*/ 8341 w 10000"/>
              <a:gd name="connsiteY23" fmla="*/ 6629 h 9980"/>
              <a:gd name="connsiteX24" fmla="*/ 8995 w 10000"/>
              <a:gd name="connsiteY24" fmla="*/ 7768 h 9980"/>
              <a:gd name="connsiteX25" fmla="*/ 9491 w 10000"/>
              <a:gd name="connsiteY25" fmla="*/ 8517 h 9980"/>
              <a:gd name="connsiteX26" fmla="*/ 10000 w 10000"/>
              <a:gd name="connsiteY26" fmla="*/ 9980 h 9980"/>
              <a:gd name="connsiteX0" fmla="*/ 11 w 10000"/>
              <a:gd name="connsiteY0" fmla="*/ 9851 h 9900"/>
              <a:gd name="connsiteX1" fmla="*/ 9 w 10000"/>
              <a:gd name="connsiteY1" fmla="*/ 3353 h 9900"/>
              <a:gd name="connsiteX2" fmla="*/ 471 w 10000"/>
              <a:gd name="connsiteY2" fmla="*/ 1449 h 9900"/>
              <a:gd name="connsiteX3" fmla="*/ 1144 w 10000"/>
              <a:gd name="connsiteY3" fmla="*/ 1129 h 9900"/>
              <a:gd name="connsiteX4" fmla="*/ 1438 w 10000"/>
              <a:gd name="connsiteY4" fmla="*/ 783 h 9900"/>
              <a:gd name="connsiteX5" fmla="*/ 1940 w 10000"/>
              <a:gd name="connsiteY5" fmla="*/ 0 h 9900"/>
              <a:gd name="connsiteX6" fmla="*/ 2182 w 10000"/>
              <a:gd name="connsiteY6" fmla="*/ 255 h 9900"/>
              <a:gd name="connsiteX7" fmla="*/ 2250 w 10000"/>
              <a:gd name="connsiteY7" fmla="*/ 993 h 9900"/>
              <a:gd name="connsiteX8" fmla="*/ 2316 w 10000"/>
              <a:gd name="connsiteY8" fmla="*/ 1596 h 9900"/>
              <a:gd name="connsiteX9" fmla="*/ 2402 w 10000"/>
              <a:gd name="connsiteY9" fmla="*/ 2177 h 9900"/>
              <a:gd name="connsiteX10" fmla="*/ 2515 w 10000"/>
              <a:gd name="connsiteY10" fmla="*/ 2741 h 9900"/>
              <a:gd name="connsiteX11" fmla="*/ 2602 w 10000"/>
              <a:gd name="connsiteY11" fmla="*/ 3065 h 9900"/>
              <a:gd name="connsiteX12" fmla="*/ 2671 w 10000"/>
              <a:gd name="connsiteY12" fmla="*/ 3230 h 9900"/>
              <a:gd name="connsiteX13" fmla="*/ 2774 w 10000"/>
              <a:gd name="connsiteY13" fmla="*/ 3381 h 9900"/>
              <a:gd name="connsiteX14" fmla="*/ 2838 w 10000"/>
              <a:gd name="connsiteY14" fmla="*/ 3343 h 9900"/>
              <a:gd name="connsiteX15" fmla="*/ 2902 w 10000"/>
              <a:gd name="connsiteY15" fmla="*/ 3305 h 9900"/>
              <a:gd name="connsiteX16" fmla="*/ 3098 w 10000"/>
              <a:gd name="connsiteY16" fmla="*/ 3834 h 9900"/>
              <a:gd name="connsiteX17" fmla="*/ 3189 w 10000"/>
              <a:gd name="connsiteY17" fmla="*/ 4210 h 9900"/>
              <a:gd name="connsiteX18" fmla="*/ 3470 w 10000"/>
              <a:gd name="connsiteY18" fmla="*/ 4356 h 9900"/>
              <a:gd name="connsiteX19" fmla="*/ 4034 w 10000"/>
              <a:gd name="connsiteY19" fmla="*/ 4048 h 9900"/>
              <a:gd name="connsiteX20" fmla="*/ 5004 w 10000"/>
              <a:gd name="connsiteY20" fmla="*/ 4934 h 9900"/>
              <a:gd name="connsiteX21" fmla="*/ 7649 w 10000"/>
              <a:gd name="connsiteY21" fmla="*/ 5244 h 9900"/>
              <a:gd name="connsiteX22" fmla="*/ 8341 w 10000"/>
              <a:gd name="connsiteY22" fmla="*/ 6542 h 9900"/>
              <a:gd name="connsiteX23" fmla="*/ 8995 w 10000"/>
              <a:gd name="connsiteY23" fmla="*/ 7684 h 9900"/>
              <a:gd name="connsiteX24" fmla="*/ 9491 w 10000"/>
              <a:gd name="connsiteY24" fmla="*/ 8434 h 9900"/>
              <a:gd name="connsiteX25" fmla="*/ 10000 w 10000"/>
              <a:gd name="connsiteY25" fmla="*/ 9900 h 9900"/>
              <a:gd name="connsiteX0" fmla="*/ 27 w 10016"/>
              <a:gd name="connsiteY0" fmla="*/ 9951 h 10000"/>
              <a:gd name="connsiteX1" fmla="*/ 6 w 10016"/>
              <a:gd name="connsiteY1" fmla="*/ 2584 h 10000"/>
              <a:gd name="connsiteX2" fmla="*/ 487 w 10016"/>
              <a:gd name="connsiteY2" fmla="*/ 1464 h 10000"/>
              <a:gd name="connsiteX3" fmla="*/ 1160 w 10016"/>
              <a:gd name="connsiteY3" fmla="*/ 1140 h 10000"/>
              <a:gd name="connsiteX4" fmla="*/ 1454 w 10016"/>
              <a:gd name="connsiteY4" fmla="*/ 791 h 10000"/>
              <a:gd name="connsiteX5" fmla="*/ 1956 w 10016"/>
              <a:gd name="connsiteY5" fmla="*/ 0 h 10000"/>
              <a:gd name="connsiteX6" fmla="*/ 2198 w 10016"/>
              <a:gd name="connsiteY6" fmla="*/ 258 h 10000"/>
              <a:gd name="connsiteX7" fmla="*/ 2266 w 10016"/>
              <a:gd name="connsiteY7" fmla="*/ 1003 h 10000"/>
              <a:gd name="connsiteX8" fmla="*/ 2332 w 10016"/>
              <a:gd name="connsiteY8" fmla="*/ 1612 h 10000"/>
              <a:gd name="connsiteX9" fmla="*/ 2418 w 10016"/>
              <a:gd name="connsiteY9" fmla="*/ 2199 h 10000"/>
              <a:gd name="connsiteX10" fmla="*/ 2531 w 10016"/>
              <a:gd name="connsiteY10" fmla="*/ 2769 h 10000"/>
              <a:gd name="connsiteX11" fmla="*/ 2618 w 10016"/>
              <a:gd name="connsiteY11" fmla="*/ 3096 h 10000"/>
              <a:gd name="connsiteX12" fmla="*/ 2687 w 10016"/>
              <a:gd name="connsiteY12" fmla="*/ 3263 h 10000"/>
              <a:gd name="connsiteX13" fmla="*/ 2790 w 10016"/>
              <a:gd name="connsiteY13" fmla="*/ 3415 h 10000"/>
              <a:gd name="connsiteX14" fmla="*/ 2854 w 10016"/>
              <a:gd name="connsiteY14" fmla="*/ 3377 h 10000"/>
              <a:gd name="connsiteX15" fmla="*/ 2918 w 10016"/>
              <a:gd name="connsiteY15" fmla="*/ 3338 h 10000"/>
              <a:gd name="connsiteX16" fmla="*/ 3114 w 10016"/>
              <a:gd name="connsiteY16" fmla="*/ 3873 h 10000"/>
              <a:gd name="connsiteX17" fmla="*/ 3205 w 10016"/>
              <a:gd name="connsiteY17" fmla="*/ 4253 h 10000"/>
              <a:gd name="connsiteX18" fmla="*/ 3486 w 10016"/>
              <a:gd name="connsiteY18" fmla="*/ 4400 h 10000"/>
              <a:gd name="connsiteX19" fmla="*/ 4050 w 10016"/>
              <a:gd name="connsiteY19" fmla="*/ 4089 h 10000"/>
              <a:gd name="connsiteX20" fmla="*/ 5020 w 10016"/>
              <a:gd name="connsiteY20" fmla="*/ 4984 h 10000"/>
              <a:gd name="connsiteX21" fmla="*/ 7665 w 10016"/>
              <a:gd name="connsiteY21" fmla="*/ 5297 h 10000"/>
              <a:gd name="connsiteX22" fmla="*/ 8357 w 10016"/>
              <a:gd name="connsiteY22" fmla="*/ 6608 h 10000"/>
              <a:gd name="connsiteX23" fmla="*/ 9011 w 10016"/>
              <a:gd name="connsiteY23" fmla="*/ 7762 h 10000"/>
              <a:gd name="connsiteX24" fmla="*/ 9507 w 10016"/>
              <a:gd name="connsiteY24" fmla="*/ 8519 h 10000"/>
              <a:gd name="connsiteX25" fmla="*/ 10016 w 10016"/>
              <a:gd name="connsiteY25" fmla="*/ 10000 h 10000"/>
              <a:gd name="connsiteX0" fmla="*/ 27 w 10016"/>
              <a:gd name="connsiteY0" fmla="*/ 9951 h 10000"/>
              <a:gd name="connsiteX1" fmla="*/ 6 w 10016"/>
              <a:gd name="connsiteY1" fmla="*/ 2584 h 10000"/>
              <a:gd name="connsiteX2" fmla="*/ 487 w 10016"/>
              <a:gd name="connsiteY2" fmla="*/ 1464 h 10000"/>
              <a:gd name="connsiteX3" fmla="*/ 1160 w 10016"/>
              <a:gd name="connsiteY3" fmla="*/ 1140 h 10000"/>
              <a:gd name="connsiteX4" fmla="*/ 1454 w 10016"/>
              <a:gd name="connsiteY4" fmla="*/ 791 h 10000"/>
              <a:gd name="connsiteX5" fmla="*/ 1956 w 10016"/>
              <a:gd name="connsiteY5" fmla="*/ 0 h 10000"/>
              <a:gd name="connsiteX6" fmla="*/ 2198 w 10016"/>
              <a:gd name="connsiteY6" fmla="*/ 258 h 10000"/>
              <a:gd name="connsiteX7" fmla="*/ 2266 w 10016"/>
              <a:gd name="connsiteY7" fmla="*/ 1003 h 10000"/>
              <a:gd name="connsiteX8" fmla="*/ 2332 w 10016"/>
              <a:gd name="connsiteY8" fmla="*/ 1612 h 10000"/>
              <a:gd name="connsiteX9" fmla="*/ 2418 w 10016"/>
              <a:gd name="connsiteY9" fmla="*/ 2199 h 10000"/>
              <a:gd name="connsiteX10" fmla="*/ 2531 w 10016"/>
              <a:gd name="connsiteY10" fmla="*/ 2769 h 10000"/>
              <a:gd name="connsiteX11" fmla="*/ 2618 w 10016"/>
              <a:gd name="connsiteY11" fmla="*/ 3096 h 10000"/>
              <a:gd name="connsiteX12" fmla="*/ 2687 w 10016"/>
              <a:gd name="connsiteY12" fmla="*/ 3263 h 10000"/>
              <a:gd name="connsiteX13" fmla="*/ 2790 w 10016"/>
              <a:gd name="connsiteY13" fmla="*/ 3415 h 10000"/>
              <a:gd name="connsiteX14" fmla="*/ 2854 w 10016"/>
              <a:gd name="connsiteY14" fmla="*/ 3377 h 10000"/>
              <a:gd name="connsiteX15" fmla="*/ 2918 w 10016"/>
              <a:gd name="connsiteY15" fmla="*/ 3338 h 10000"/>
              <a:gd name="connsiteX16" fmla="*/ 3114 w 10016"/>
              <a:gd name="connsiteY16" fmla="*/ 3873 h 10000"/>
              <a:gd name="connsiteX17" fmla="*/ 3205 w 10016"/>
              <a:gd name="connsiteY17" fmla="*/ 4253 h 10000"/>
              <a:gd name="connsiteX18" fmla="*/ 3486 w 10016"/>
              <a:gd name="connsiteY18" fmla="*/ 4400 h 10000"/>
              <a:gd name="connsiteX19" fmla="*/ 4050 w 10016"/>
              <a:gd name="connsiteY19" fmla="*/ 4089 h 10000"/>
              <a:gd name="connsiteX20" fmla="*/ 5020 w 10016"/>
              <a:gd name="connsiteY20" fmla="*/ 4984 h 10000"/>
              <a:gd name="connsiteX21" fmla="*/ 7665 w 10016"/>
              <a:gd name="connsiteY21" fmla="*/ 5297 h 10000"/>
              <a:gd name="connsiteX22" fmla="*/ 8357 w 10016"/>
              <a:gd name="connsiteY22" fmla="*/ 6608 h 10000"/>
              <a:gd name="connsiteX23" fmla="*/ 9011 w 10016"/>
              <a:gd name="connsiteY23" fmla="*/ 7762 h 10000"/>
              <a:gd name="connsiteX24" fmla="*/ 9507 w 10016"/>
              <a:gd name="connsiteY24" fmla="*/ 8519 h 10000"/>
              <a:gd name="connsiteX25" fmla="*/ 10016 w 10016"/>
              <a:gd name="connsiteY25" fmla="*/ 10000 h 10000"/>
              <a:gd name="connsiteX0" fmla="*/ 27 w 10016"/>
              <a:gd name="connsiteY0" fmla="*/ 9749 h 9798"/>
              <a:gd name="connsiteX1" fmla="*/ 6 w 10016"/>
              <a:gd name="connsiteY1" fmla="*/ 2382 h 9798"/>
              <a:gd name="connsiteX2" fmla="*/ 487 w 10016"/>
              <a:gd name="connsiteY2" fmla="*/ 1262 h 9798"/>
              <a:gd name="connsiteX3" fmla="*/ 1160 w 10016"/>
              <a:gd name="connsiteY3" fmla="*/ 938 h 9798"/>
              <a:gd name="connsiteX4" fmla="*/ 1454 w 10016"/>
              <a:gd name="connsiteY4" fmla="*/ 589 h 9798"/>
              <a:gd name="connsiteX5" fmla="*/ 1766 w 10016"/>
              <a:gd name="connsiteY5" fmla="*/ 163 h 9798"/>
              <a:gd name="connsiteX6" fmla="*/ 2198 w 10016"/>
              <a:gd name="connsiteY6" fmla="*/ 56 h 9798"/>
              <a:gd name="connsiteX7" fmla="*/ 2266 w 10016"/>
              <a:gd name="connsiteY7" fmla="*/ 801 h 9798"/>
              <a:gd name="connsiteX8" fmla="*/ 2332 w 10016"/>
              <a:gd name="connsiteY8" fmla="*/ 1410 h 9798"/>
              <a:gd name="connsiteX9" fmla="*/ 2418 w 10016"/>
              <a:gd name="connsiteY9" fmla="*/ 1997 h 9798"/>
              <a:gd name="connsiteX10" fmla="*/ 2531 w 10016"/>
              <a:gd name="connsiteY10" fmla="*/ 2567 h 9798"/>
              <a:gd name="connsiteX11" fmla="*/ 2618 w 10016"/>
              <a:gd name="connsiteY11" fmla="*/ 2894 h 9798"/>
              <a:gd name="connsiteX12" fmla="*/ 2687 w 10016"/>
              <a:gd name="connsiteY12" fmla="*/ 3061 h 9798"/>
              <a:gd name="connsiteX13" fmla="*/ 2790 w 10016"/>
              <a:gd name="connsiteY13" fmla="*/ 3213 h 9798"/>
              <a:gd name="connsiteX14" fmla="*/ 2854 w 10016"/>
              <a:gd name="connsiteY14" fmla="*/ 3175 h 9798"/>
              <a:gd name="connsiteX15" fmla="*/ 2918 w 10016"/>
              <a:gd name="connsiteY15" fmla="*/ 3136 h 9798"/>
              <a:gd name="connsiteX16" fmla="*/ 3114 w 10016"/>
              <a:gd name="connsiteY16" fmla="*/ 3671 h 9798"/>
              <a:gd name="connsiteX17" fmla="*/ 3205 w 10016"/>
              <a:gd name="connsiteY17" fmla="*/ 4051 h 9798"/>
              <a:gd name="connsiteX18" fmla="*/ 3486 w 10016"/>
              <a:gd name="connsiteY18" fmla="*/ 4198 h 9798"/>
              <a:gd name="connsiteX19" fmla="*/ 4050 w 10016"/>
              <a:gd name="connsiteY19" fmla="*/ 3887 h 9798"/>
              <a:gd name="connsiteX20" fmla="*/ 5020 w 10016"/>
              <a:gd name="connsiteY20" fmla="*/ 4782 h 9798"/>
              <a:gd name="connsiteX21" fmla="*/ 7665 w 10016"/>
              <a:gd name="connsiteY21" fmla="*/ 5095 h 9798"/>
              <a:gd name="connsiteX22" fmla="*/ 8357 w 10016"/>
              <a:gd name="connsiteY22" fmla="*/ 6406 h 9798"/>
              <a:gd name="connsiteX23" fmla="*/ 9011 w 10016"/>
              <a:gd name="connsiteY23" fmla="*/ 7560 h 9798"/>
              <a:gd name="connsiteX24" fmla="*/ 9507 w 10016"/>
              <a:gd name="connsiteY24" fmla="*/ 8317 h 9798"/>
              <a:gd name="connsiteX25" fmla="*/ 10016 w 10016"/>
              <a:gd name="connsiteY25" fmla="*/ 9798 h 9798"/>
              <a:gd name="connsiteX0" fmla="*/ 27 w 10000"/>
              <a:gd name="connsiteY0" fmla="*/ 9928 h 9978"/>
              <a:gd name="connsiteX1" fmla="*/ 6 w 10000"/>
              <a:gd name="connsiteY1" fmla="*/ 2409 h 9978"/>
              <a:gd name="connsiteX2" fmla="*/ 486 w 10000"/>
              <a:gd name="connsiteY2" fmla="*/ 1266 h 9978"/>
              <a:gd name="connsiteX3" fmla="*/ 1158 w 10000"/>
              <a:gd name="connsiteY3" fmla="*/ 935 h 9978"/>
              <a:gd name="connsiteX4" fmla="*/ 1452 w 10000"/>
              <a:gd name="connsiteY4" fmla="*/ 579 h 9978"/>
              <a:gd name="connsiteX5" fmla="*/ 1763 w 10000"/>
              <a:gd name="connsiteY5" fmla="*/ 144 h 9978"/>
              <a:gd name="connsiteX6" fmla="*/ 2008 w 10000"/>
              <a:gd name="connsiteY6" fmla="*/ 239 h 9978"/>
              <a:gd name="connsiteX7" fmla="*/ 2194 w 10000"/>
              <a:gd name="connsiteY7" fmla="*/ 35 h 9978"/>
              <a:gd name="connsiteX8" fmla="*/ 2262 w 10000"/>
              <a:gd name="connsiteY8" fmla="*/ 796 h 9978"/>
              <a:gd name="connsiteX9" fmla="*/ 2328 w 10000"/>
              <a:gd name="connsiteY9" fmla="*/ 1417 h 9978"/>
              <a:gd name="connsiteX10" fmla="*/ 2414 w 10000"/>
              <a:gd name="connsiteY10" fmla="*/ 2016 h 9978"/>
              <a:gd name="connsiteX11" fmla="*/ 2527 w 10000"/>
              <a:gd name="connsiteY11" fmla="*/ 2598 h 9978"/>
              <a:gd name="connsiteX12" fmla="*/ 2614 w 10000"/>
              <a:gd name="connsiteY12" fmla="*/ 2932 h 9978"/>
              <a:gd name="connsiteX13" fmla="*/ 2683 w 10000"/>
              <a:gd name="connsiteY13" fmla="*/ 3102 h 9978"/>
              <a:gd name="connsiteX14" fmla="*/ 2786 w 10000"/>
              <a:gd name="connsiteY14" fmla="*/ 3257 h 9978"/>
              <a:gd name="connsiteX15" fmla="*/ 2849 w 10000"/>
              <a:gd name="connsiteY15" fmla="*/ 3218 h 9978"/>
              <a:gd name="connsiteX16" fmla="*/ 2913 w 10000"/>
              <a:gd name="connsiteY16" fmla="*/ 3179 h 9978"/>
              <a:gd name="connsiteX17" fmla="*/ 3109 w 10000"/>
              <a:gd name="connsiteY17" fmla="*/ 3725 h 9978"/>
              <a:gd name="connsiteX18" fmla="*/ 3200 w 10000"/>
              <a:gd name="connsiteY18" fmla="*/ 4113 h 9978"/>
              <a:gd name="connsiteX19" fmla="*/ 3480 w 10000"/>
              <a:gd name="connsiteY19" fmla="*/ 4263 h 9978"/>
              <a:gd name="connsiteX20" fmla="*/ 4044 w 10000"/>
              <a:gd name="connsiteY20" fmla="*/ 3945 h 9978"/>
              <a:gd name="connsiteX21" fmla="*/ 5012 w 10000"/>
              <a:gd name="connsiteY21" fmla="*/ 4859 h 9978"/>
              <a:gd name="connsiteX22" fmla="*/ 7653 w 10000"/>
              <a:gd name="connsiteY22" fmla="*/ 5178 h 9978"/>
              <a:gd name="connsiteX23" fmla="*/ 8344 w 10000"/>
              <a:gd name="connsiteY23" fmla="*/ 6516 h 9978"/>
              <a:gd name="connsiteX24" fmla="*/ 8997 w 10000"/>
              <a:gd name="connsiteY24" fmla="*/ 7694 h 9978"/>
              <a:gd name="connsiteX25" fmla="*/ 9492 w 10000"/>
              <a:gd name="connsiteY25" fmla="*/ 8466 h 9978"/>
              <a:gd name="connsiteX26" fmla="*/ 10000 w 10000"/>
              <a:gd name="connsiteY26" fmla="*/ 9978 h 9978"/>
              <a:gd name="connsiteX0" fmla="*/ 27 w 10000"/>
              <a:gd name="connsiteY0" fmla="*/ 9851 h 9901"/>
              <a:gd name="connsiteX1" fmla="*/ 6 w 10000"/>
              <a:gd name="connsiteY1" fmla="*/ 2315 h 9901"/>
              <a:gd name="connsiteX2" fmla="*/ 486 w 10000"/>
              <a:gd name="connsiteY2" fmla="*/ 1170 h 9901"/>
              <a:gd name="connsiteX3" fmla="*/ 1158 w 10000"/>
              <a:gd name="connsiteY3" fmla="*/ 838 h 9901"/>
              <a:gd name="connsiteX4" fmla="*/ 1452 w 10000"/>
              <a:gd name="connsiteY4" fmla="*/ 481 h 9901"/>
              <a:gd name="connsiteX5" fmla="*/ 1763 w 10000"/>
              <a:gd name="connsiteY5" fmla="*/ 45 h 9901"/>
              <a:gd name="connsiteX6" fmla="*/ 2008 w 10000"/>
              <a:gd name="connsiteY6" fmla="*/ 141 h 9901"/>
              <a:gd name="connsiteX7" fmla="*/ 2262 w 10000"/>
              <a:gd name="connsiteY7" fmla="*/ 699 h 9901"/>
              <a:gd name="connsiteX8" fmla="*/ 2328 w 10000"/>
              <a:gd name="connsiteY8" fmla="*/ 1321 h 9901"/>
              <a:gd name="connsiteX9" fmla="*/ 2414 w 10000"/>
              <a:gd name="connsiteY9" fmla="*/ 1921 h 9901"/>
              <a:gd name="connsiteX10" fmla="*/ 2527 w 10000"/>
              <a:gd name="connsiteY10" fmla="*/ 2505 h 9901"/>
              <a:gd name="connsiteX11" fmla="*/ 2614 w 10000"/>
              <a:gd name="connsiteY11" fmla="*/ 2839 h 9901"/>
              <a:gd name="connsiteX12" fmla="*/ 2683 w 10000"/>
              <a:gd name="connsiteY12" fmla="*/ 3010 h 9901"/>
              <a:gd name="connsiteX13" fmla="*/ 2786 w 10000"/>
              <a:gd name="connsiteY13" fmla="*/ 3165 h 9901"/>
              <a:gd name="connsiteX14" fmla="*/ 2849 w 10000"/>
              <a:gd name="connsiteY14" fmla="*/ 3126 h 9901"/>
              <a:gd name="connsiteX15" fmla="*/ 2913 w 10000"/>
              <a:gd name="connsiteY15" fmla="*/ 3087 h 9901"/>
              <a:gd name="connsiteX16" fmla="*/ 3109 w 10000"/>
              <a:gd name="connsiteY16" fmla="*/ 3634 h 9901"/>
              <a:gd name="connsiteX17" fmla="*/ 3200 w 10000"/>
              <a:gd name="connsiteY17" fmla="*/ 4023 h 9901"/>
              <a:gd name="connsiteX18" fmla="*/ 3480 w 10000"/>
              <a:gd name="connsiteY18" fmla="*/ 4173 h 9901"/>
              <a:gd name="connsiteX19" fmla="*/ 4044 w 10000"/>
              <a:gd name="connsiteY19" fmla="*/ 3855 h 9901"/>
              <a:gd name="connsiteX20" fmla="*/ 5012 w 10000"/>
              <a:gd name="connsiteY20" fmla="*/ 4771 h 9901"/>
              <a:gd name="connsiteX21" fmla="*/ 7653 w 10000"/>
              <a:gd name="connsiteY21" fmla="*/ 5090 h 9901"/>
              <a:gd name="connsiteX22" fmla="*/ 8344 w 10000"/>
              <a:gd name="connsiteY22" fmla="*/ 6431 h 9901"/>
              <a:gd name="connsiteX23" fmla="*/ 8997 w 10000"/>
              <a:gd name="connsiteY23" fmla="*/ 7612 h 9901"/>
              <a:gd name="connsiteX24" fmla="*/ 9492 w 10000"/>
              <a:gd name="connsiteY24" fmla="*/ 8386 h 9901"/>
              <a:gd name="connsiteX25" fmla="*/ 10000 w 10000"/>
              <a:gd name="connsiteY25" fmla="*/ 9901 h 9901"/>
              <a:gd name="connsiteX0" fmla="*/ 27 w 10000"/>
              <a:gd name="connsiteY0" fmla="*/ 9905 h 9955"/>
              <a:gd name="connsiteX1" fmla="*/ 6 w 10000"/>
              <a:gd name="connsiteY1" fmla="*/ 2293 h 9955"/>
              <a:gd name="connsiteX2" fmla="*/ 486 w 10000"/>
              <a:gd name="connsiteY2" fmla="*/ 1137 h 9955"/>
              <a:gd name="connsiteX3" fmla="*/ 1158 w 10000"/>
              <a:gd name="connsiteY3" fmla="*/ 801 h 9955"/>
              <a:gd name="connsiteX4" fmla="*/ 1452 w 10000"/>
              <a:gd name="connsiteY4" fmla="*/ 441 h 9955"/>
              <a:gd name="connsiteX5" fmla="*/ 1763 w 10000"/>
              <a:gd name="connsiteY5" fmla="*/ 0 h 9955"/>
              <a:gd name="connsiteX6" fmla="*/ 2262 w 10000"/>
              <a:gd name="connsiteY6" fmla="*/ 661 h 9955"/>
              <a:gd name="connsiteX7" fmla="*/ 2328 w 10000"/>
              <a:gd name="connsiteY7" fmla="*/ 1289 h 9955"/>
              <a:gd name="connsiteX8" fmla="*/ 2414 w 10000"/>
              <a:gd name="connsiteY8" fmla="*/ 1895 h 9955"/>
              <a:gd name="connsiteX9" fmla="*/ 2527 w 10000"/>
              <a:gd name="connsiteY9" fmla="*/ 2485 h 9955"/>
              <a:gd name="connsiteX10" fmla="*/ 2614 w 10000"/>
              <a:gd name="connsiteY10" fmla="*/ 2822 h 9955"/>
              <a:gd name="connsiteX11" fmla="*/ 2683 w 10000"/>
              <a:gd name="connsiteY11" fmla="*/ 2995 h 9955"/>
              <a:gd name="connsiteX12" fmla="*/ 2786 w 10000"/>
              <a:gd name="connsiteY12" fmla="*/ 3152 h 9955"/>
              <a:gd name="connsiteX13" fmla="*/ 2849 w 10000"/>
              <a:gd name="connsiteY13" fmla="*/ 3112 h 9955"/>
              <a:gd name="connsiteX14" fmla="*/ 2913 w 10000"/>
              <a:gd name="connsiteY14" fmla="*/ 3073 h 9955"/>
              <a:gd name="connsiteX15" fmla="*/ 3109 w 10000"/>
              <a:gd name="connsiteY15" fmla="*/ 3625 h 9955"/>
              <a:gd name="connsiteX16" fmla="*/ 3200 w 10000"/>
              <a:gd name="connsiteY16" fmla="*/ 4018 h 9955"/>
              <a:gd name="connsiteX17" fmla="*/ 3480 w 10000"/>
              <a:gd name="connsiteY17" fmla="*/ 4170 h 9955"/>
              <a:gd name="connsiteX18" fmla="*/ 4044 w 10000"/>
              <a:gd name="connsiteY18" fmla="*/ 3849 h 9955"/>
              <a:gd name="connsiteX19" fmla="*/ 5012 w 10000"/>
              <a:gd name="connsiteY19" fmla="*/ 4774 h 9955"/>
              <a:gd name="connsiteX20" fmla="*/ 7653 w 10000"/>
              <a:gd name="connsiteY20" fmla="*/ 5096 h 9955"/>
              <a:gd name="connsiteX21" fmla="*/ 8344 w 10000"/>
              <a:gd name="connsiteY21" fmla="*/ 6450 h 9955"/>
              <a:gd name="connsiteX22" fmla="*/ 8997 w 10000"/>
              <a:gd name="connsiteY22" fmla="*/ 7643 h 9955"/>
              <a:gd name="connsiteX23" fmla="*/ 9492 w 10000"/>
              <a:gd name="connsiteY23" fmla="*/ 8425 h 9955"/>
              <a:gd name="connsiteX24" fmla="*/ 10000 w 10000"/>
              <a:gd name="connsiteY24" fmla="*/ 9955 h 9955"/>
              <a:gd name="connsiteX0" fmla="*/ 27 w 10000"/>
              <a:gd name="connsiteY0" fmla="*/ 9950 h 10000"/>
              <a:gd name="connsiteX1" fmla="*/ 6 w 10000"/>
              <a:gd name="connsiteY1" fmla="*/ 2303 h 10000"/>
              <a:gd name="connsiteX2" fmla="*/ 486 w 10000"/>
              <a:gd name="connsiteY2" fmla="*/ 1142 h 10000"/>
              <a:gd name="connsiteX3" fmla="*/ 1158 w 10000"/>
              <a:gd name="connsiteY3" fmla="*/ 805 h 10000"/>
              <a:gd name="connsiteX4" fmla="*/ 1452 w 10000"/>
              <a:gd name="connsiteY4" fmla="*/ 443 h 10000"/>
              <a:gd name="connsiteX5" fmla="*/ 1763 w 10000"/>
              <a:gd name="connsiteY5" fmla="*/ 0 h 10000"/>
              <a:gd name="connsiteX6" fmla="*/ 2154 w 10000"/>
              <a:gd name="connsiteY6" fmla="*/ 512 h 10000"/>
              <a:gd name="connsiteX7" fmla="*/ 2328 w 10000"/>
              <a:gd name="connsiteY7" fmla="*/ 1295 h 10000"/>
              <a:gd name="connsiteX8" fmla="*/ 2414 w 10000"/>
              <a:gd name="connsiteY8" fmla="*/ 1904 h 10000"/>
              <a:gd name="connsiteX9" fmla="*/ 2527 w 10000"/>
              <a:gd name="connsiteY9" fmla="*/ 2496 h 10000"/>
              <a:gd name="connsiteX10" fmla="*/ 2614 w 10000"/>
              <a:gd name="connsiteY10" fmla="*/ 2835 h 10000"/>
              <a:gd name="connsiteX11" fmla="*/ 2683 w 10000"/>
              <a:gd name="connsiteY11" fmla="*/ 3009 h 10000"/>
              <a:gd name="connsiteX12" fmla="*/ 2786 w 10000"/>
              <a:gd name="connsiteY12" fmla="*/ 3166 h 10000"/>
              <a:gd name="connsiteX13" fmla="*/ 2849 w 10000"/>
              <a:gd name="connsiteY13" fmla="*/ 3126 h 10000"/>
              <a:gd name="connsiteX14" fmla="*/ 2913 w 10000"/>
              <a:gd name="connsiteY14" fmla="*/ 3087 h 10000"/>
              <a:gd name="connsiteX15" fmla="*/ 3109 w 10000"/>
              <a:gd name="connsiteY15" fmla="*/ 3641 h 10000"/>
              <a:gd name="connsiteX16" fmla="*/ 3200 w 10000"/>
              <a:gd name="connsiteY16" fmla="*/ 4036 h 10000"/>
              <a:gd name="connsiteX17" fmla="*/ 3480 w 10000"/>
              <a:gd name="connsiteY17" fmla="*/ 4189 h 10000"/>
              <a:gd name="connsiteX18" fmla="*/ 4044 w 10000"/>
              <a:gd name="connsiteY18" fmla="*/ 3866 h 10000"/>
              <a:gd name="connsiteX19" fmla="*/ 5012 w 10000"/>
              <a:gd name="connsiteY19" fmla="*/ 4796 h 10000"/>
              <a:gd name="connsiteX20" fmla="*/ 7653 w 10000"/>
              <a:gd name="connsiteY20" fmla="*/ 5119 h 10000"/>
              <a:gd name="connsiteX21" fmla="*/ 8344 w 10000"/>
              <a:gd name="connsiteY21" fmla="*/ 6479 h 10000"/>
              <a:gd name="connsiteX22" fmla="*/ 8997 w 10000"/>
              <a:gd name="connsiteY22" fmla="*/ 7678 h 10000"/>
              <a:gd name="connsiteX23" fmla="*/ 9492 w 10000"/>
              <a:gd name="connsiteY23" fmla="*/ 8463 h 10000"/>
              <a:gd name="connsiteX24" fmla="*/ 10000 w 10000"/>
              <a:gd name="connsiteY24" fmla="*/ 10000 h 10000"/>
              <a:gd name="connsiteX0" fmla="*/ 27 w 10000"/>
              <a:gd name="connsiteY0" fmla="*/ 9950 h 10000"/>
              <a:gd name="connsiteX1" fmla="*/ 6 w 10000"/>
              <a:gd name="connsiteY1" fmla="*/ 2303 h 10000"/>
              <a:gd name="connsiteX2" fmla="*/ 486 w 10000"/>
              <a:gd name="connsiteY2" fmla="*/ 1142 h 10000"/>
              <a:gd name="connsiteX3" fmla="*/ 1158 w 10000"/>
              <a:gd name="connsiteY3" fmla="*/ 805 h 10000"/>
              <a:gd name="connsiteX4" fmla="*/ 1452 w 10000"/>
              <a:gd name="connsiteY4" fmla="*/ 443 h 10000"/>
              <a:gd name="connsiteX5" fmla="*/ 1763 w 10000"/>
              <a:gd name="connsiteY5" fmla="*/ 0 h 10000"/>
              <a:gd name="connsiteX6" fmla="*/ 2154 w 10000"/>
              <a:gd name="connsiteY6" fmla="*/ 512 h 10000"/>
              <a:gd name="connsiteX7" fmla="*/ 2328 w 10000"/>
              <a:gd name="connsiteY7" fmla="*/ 1295 h 10000"/>
              <a:gd name="connsiteX8" fmla="*/ 2414 w 10000"/>
              <a:gd name="connsiteY8" fmla="*/ 1904 h 10000"/>
              <a:gd name="connsiteX9" fmla="*/ 2527 w 10000"/>
              <a:gd name="connsiteY9" fmla="*/ 2496 h 10000"/>
              <a:gd name="connsiteX10" fmla="*/ 2614 w 10000"/>
              <a:gd name="connsiteY10" fmla="*/ 2835 h 10000"/>
              <a:gd name="connsiteX11" fmla="*/ 2683 w 10000"/>
              <a:gd name="connsiteY11" fmla="*/ 3009 h 10000"/>
              <a:gd name="connsiteX12" fmla="*/ 2786 w 10000"/>
              <a:gd name="connsiteY12" fmla="*/ 3166 h 10000"/>
              <a:gd name="connsiteX13" fmla="*/ 2849 w 10000"/>
              <a:gd name="connsiteY13" fmla="*/ 3126 h 10000"/>
              <a:gd name="connsiteX14" fmla="*/ 2913 w 10000"/>
              <a:gd name="connsiteY14" fmla="*/ 3087 h 10000"/>
              <a:gd name="connsiteX15" fmla="*/ 3109 w 10000"/>
              <a:gd name="connsiteY15" fmla="*/ 3641 h 10000"/>
              <a:gd name="connsiteX16" fmla="*/ 3200 w 10000"/>
              <a:gd name="connsiteY16" fmla="*/ 4036 h 10000"/>
              <a:gd name="connsiteX17" fmla="*/ 3480 w 10000"/>
              <a:gd name="connsiteY17" fmla="*/ 4189 h 10000"/>
              <a:gd name="connsiteX18" fmla="*/ 4044 w 10000"/>
              <a:gd name="connsiteY18" fmla="*/ 3866 h 10000"/>
              <a:gd name="connsiteX19" fmla="*/ 5012 w 10000"/>
              <a:gd name="connsiteY19" fmla="*/ 4796 h 10000"/>
              <a:gd name="connsiteX20" fmla="*/ 7653 w 10000"/>
              <a:gd name="connsiteY20" fmla="*/ 5119 h 10000"/>
              <a:gd name="connsiteX21" fmla="*/ 8344 w 10000"/>
              <a:gd name="connsiteY21" fmla="*/ 6479 h 10000"/>
              <a:gd name="connsiteX22" fmla="*/ 8997 w 10000"/>
              <a:gd name="connsiteY22" fmla="*/ 7678 h 10000"/>
              <a:gd name="connsiteX23" fmla="*/ 9492 w 10000"/>
              <a:gd name="connsiteY23" fmla="*/ 8463 h 10000"/>
              <a:gd name="connsiteX24" fmla="*/ 10000 w 10000"/>
              <a:gd name="connsiteY24" fmla="*/ 10000 h 10000"/>
              <a:gd name="connsiteX0" fmla="*/ 27 w 10000"/>
              <a:gd name="connsiteY0" fmla="*/ 9748 h 9798"/>
              <a:gd name="connsiteX1" fmla="*/ 6 w 10000"/>
              <a:gd name="connsiteY1" fmla="*/ 2101 h 9798"/>
              <a:gd name="connsiteX2" fmla="*/ 486 w 10000"/>
              <a:gd name="connsiteY2" fmla="*/ 940 h 9798"/>
              <a:gd name="connsiteX3" fmla="*/ 1158 w 10000"/>
              <a:gd name="connsiteY3" fmla="*/ 603 h 9798"/>
              <a:gd name="connsiteX4" fmla="*/ 1452 w 10000"/>
              <a:gd name="connsiteY4" fmla="*/ 241 h 9798"/>
              <a:gd name="connsiteX5" fmla="*/ 1744 w 10000"/>
              <a:gd name="connsiteY5" fmla="*/ 0 h 9798"/>
              <a:gd name="connsiteX6" fmla="*/ 2154 w 10000"/>
              <a:gd name="connsiteY6" fmla="*/ 310 h 9798"/>
              <a:gd name="connsiteX7" fmla="*/ 2328 w 10000"/>
              <a:gd name="connsiteY7" fmla="*/ 1093 h 9798"/>
              <a:gd name="connsiteX8" fmla="*/ 2414 w 10000"/>
              <a:gd name="connsiteY8" fmla="*/ 1702 h 9798"/>
              <a:gd name="connsiteX9" fmla="*/ 2527 w 10000"/>
              <a:gd name="connsiteY9" fmla="*/ 2294 h 9798"/>
              <a:gd name="connsiteX10" fmla="*/ 2614 w 10000"/>
              <a:gd name="connsiteY10" fmla="*/ 2633 h 9798"/>
              <a:gd name="connsiteX11" fmla="*/ 2683 w 10000"/>
              <a:gd name="connsiteY11" fmla="*/ 2807 h 9798"/>
              <a:gd name="connsiteX12" fmla="*/ 2786 w 10000"/>
              <a:gd name="connsiteY12" fmla="*/ 2964 h 9798"/>
              <a:gd name="connsiteX13" fmla="*/ 2849 w 10000"/>
              <a:gd name="connsiteY13" fmla="*/ 2924 h 9798"/>
              <a:gd name="connsiteX14" fmla="*/ 2913 w 10000"/>
              <a:gd name="connsiteY14" fmla="*/ 2885 h 9798"/>
              <a:gd name="connsiteX15" fmla="*/ 3109 w 10000"/>
              <a:gd name="connsiteY15" fmla="*/ 3439 h 9798"/>
              <a:gd name="connsiteX16" fmla="*/ 3200 w 10000"/>
              <a:gd name="connsiteY16" fmla="*/ 3834 h 9798"/>
              <a:gd name="connsiteX17" fmla="*/ 3480 w 10000"/>
              <a:gd name="connsiteY17" fmla="*/ 3987 h 9798"/>
              <a:gd name="connsiteX18" fmla="*/ 4044 w 10000"/>
              <a:gd name="connsiteY18" fmla="*/ 3664 h 9798"/>
              <a:gd name="connsiteX19" fmla="*/ 5012 w 10000"/>
              <a:gd name="connsiteY19" fmla="*/ 4594 h 9798"/>
              <a:gd name="connsiteX20" fmla="*/ 7653 w 10000"/>
              <a:gd name="connsiteY20" fmla="*/ 4917 h 9798"/>
              <a:gd name="connsiteX21" fmla="*/ 8344 w 10000"/>
              <a:gd name="connsiteY21" fmla="*/ 6277 h 9798"/>
              <a:gd name="connsiteX22" fmla="*/ 8997 w 10000"/>
              <a:gd name="connsiteY22" fmla="*/ 7476 h 9798"/>
              <a:gd name="connsiteX23" fmla="*/ 9492 w 10000"/>
              <a:gd name="connsiteY23" fmla="*/ 8261 h 9798"/>
              <a:gd name="connsiteX24" fmla="*/ 10000 w 10000"/>
              <a:gd name="connsiteY24" fmla="*/ 9798 h 9798"/>
              <a:gd name="connsiteX0" fmla="*/ 27 w 10000"/>
              <a:gd name="connsiteY0" fmla="*/ 9949 h 10000"/>
              <a:gd name="connsiteX1" fmla="*/ 6 w 10000"/>
              <a:gd name="connsiteY1" fmla="*/ 2144 h 10000"/>
              <a:gd name="connsiteX2" fmla="*/ 486 w 10000"/>
              <a:gd name="connsiteY2" fmla="*/ 959 h 10000"/>
              <a:gd name="connsiteX3" fmla="*/ 1158 w 10000"/>
              <a:gd name="connsiteY3" fmla="*/ 615 h 10000"/>
              <a:gd name="connsiteX4" fmla="*/ 1452 w 10000"/>
              <a:gd name="connsiteY4" fmla="*/ 246 h 10000"/>
              <a:gd name="connsiteX5" fmla="*/ 1744 w 10000"/>
              <a:gd name="connsiteY5" fmla="*/ 0 h 10000"/>
              <a:gd name="connsiteX6" fmla="*/ 2154 w 10000"/>
              <a:gd name="connsiteY6" fmla="*/ 316 h 10000"/>
              <a:gd name="connsiteX7" fmla="*/ 2328 w 10000"/>
              <a:gd name="connsiteY7" fmla="*/ 1116 h 10000"/>
              <a:gd name="connsiteX8" fmla="*/ 2414 w 10000"/>
              <a:gd name="connsiteY8" fmla="*/ 1737 h 10000"/>
              <a:gd name="connsiteX9" fmla="*/ 2527 w 10000"/>
              <a:gd name="connsiteY9" fmla="*/ 2341 h 10000"/>
              <a:gd name="connsiteX10" fmla="*/ 2614 w 10000"/>
              <a:gd name="connsiteY10" fmla="*/ 2687 h 10000"/>
              <a:gd name="connsiteX11" fmla="*/ 2683 w 10000"/>
              <a:gd name="connsiteY11" fmla="*/ 2865 h 10000"/>
              <a:gd name="connsiteX12" fmla="*/ 2786 w 10000"/>
              <a:gd name="connsiteY12" fmla="*/ 3025 h 10000"/>
              <a:gd name="connsiteX13" fmla="*/ 2849 w 10000"/>
              <a:gd name="connsiteY13" fmla="*/ 2984 h 10000"/>
              <a:gd name="connsiteX14" fmla="*/ 2913 w 10000"/>
              <a:gd name="connsiteY14" fmla="*/ 2944 h 10000"/>
              <a:gd name="connsiteX15" fmla="*/ 3109 w 10000"/>
              <a:gd name="connsiteY15" fmla="*/ 3510 h 10000"/>
              <a:gd name="connsiteX16" fmla="*/ 3200 w 10000"/>
              <a:gd name="connsiteY16" fmla="*/ 3913 h 10000"/>
              <a:gd name="connsiteX17" fmla="*/ 3480 w 10000"/>
              <a:gd name="connsiteY17" fmla="*/ 4069 h 10000"/>
              <a:gd name="connsiteX18" fmla="*/ 4044 w 10000"/>
              <a:gd name="connsiteY18" fmla="*/ 3740 h 10000"/>
              <a:gd name="connsiteX19" fmla="*/ 5012 w 10000"/>
              <a:gd name="connsiteY19" fmla="*/ 4689 h 10000"/>
              <a:gd name="connsiteX20" fmla="*/ 7653 w 10000"/>
              <a:gd name="connsiteY20" fmla="*/ 5018 h 10000"/>
              <a:gd name="connsiteX21" fmla="*/ 8344 w 10000"/>
              <a:gd name="connsiteY21" fmla="*/ 6406 h 10000"/>
              <a:gd name="connsiteX22" fmla="*/ 8997 w 10000"/>
              <a:gd name="connsiteY22" fmla="*/ 7630 h 10000"/>
              <a:gd name="connsiteX23" fmla="*/ 9492 w 10000"/>
              <a:gd name="connsiteY23" fmla="*/ 8431 h 10000"/>
              <a:gd name="connsiteX24" fmla="*/ 10000 w 10000"/>
              <a:gd name="connsiteY24" fmla="*/ 10000 h 10000"/>
              <a:gd name="connsiteX0" fmla="*/ 27 w 10000"/>
              <a:gd name="connsiteY0" fmla="*/ 9949 h 10000"/>
              <a:gd name="connsiteX1" fmla="*/ 6 w 10000"/>
              <a:gd name="connsiteY1" fmla="*/ 2144 h 10000"/>
              <a:gd name="connsiteX2" fmla="*/ 486 w 10000"/>
              <a:gd name="connsiteY2" fmla="*/ 959 h 10000"/>
              <a:gd name="connsiteX3" fmla="*/ 1158 w 10000"/>
              <a:gd name="connsiteY3" fmla="*/ 615 h 10000"/>
              <a:gd name="connsiteX4" fmla="*/ 1452 w 10000"/>
              <a:gd name="connsiteY4" fmla="*/ 246 h 10000"/>
              <a:gd name="connsiteX5" fmla="*/ 1744 w 10000"/>
              <a:gd name="connsiteY5" fmla="*/ 0 h 10000"/>
              <a:gd name="connsiteX6" fmla="*/ 2154 w 10000"/>
              <a:gd name="connsiteY6" fmla="*/ 316 h 10000"/>
              <a:gd name="connsiteX7" fmla="*/ 2328 w 10000"/>
              <a:gd name="connsiteY7" fmla="*/ 1116 h 10000"/>
              <a:gd name="connsiteX8" fmla="*/ 2414 w 10000"/>
              <a:gd name="connsiteY8" fmla="*/ 1737 h 10000"/>
              <a:gd name="connsiteX9" fmla="*/ 2527 w 10000"/>
              <a:gd name="connsiteY9" fmla="*/ 2341 h 10000"/>
              <a:gd name="connsiteX10" fmla="*/ 2614 w 10000"/>
              <a:gd name="connsiteY10" fmla="*/ 2687 h 10000"/>
              <a:gd name="connsiteX11" fmla="*/ 2683 w 10000"/>
              <a:gd name="connsiteY11" fmla="*/ 2865 h 10000"/>
              <a:gd name="connsiteX12" fmla="*/ 2786 w 10000"/>
              <a:gd name="connsiteY12" fmla="*/ 3025 h 10000"/>
              <a:gd name="connsiteX13" fmla="*/ 2849 w 10000"/>
              <a:gd name="connsiteY13" fmla="*/ 2984 h 10000"/>
              <a:gd name="connsiteX14" fmla="*/ 2913 w 10000"/>
              <a:gd name="connsiteY14" fmla="*/ 2944 h 10000"/>
              <a:gd name="connsiteX15" fmla="*/ 3109 w 10000"/>
              <a:gd name="connsiteY15" fmla="*/ 3510 h 10000"/>
              <a:gd name="connsiteX16" fmla="*/ 3200 w 10000"/>
              <a:gd name="connsiteY16" fmla="*/ 3913 h 10000"/>
              <a:gd name="connsiteX17" fmla="*/ 3480 w 10000"/>
              <a:gd name="connsiteY17" fmla="*/ 4069 h 10000"/>
              <a:gd name="connsiteX18" fmla="*/ 4044 w 10000"/>
              <a:gd name="connsiteY18" fmla="*/ 3740 h 10000"/>
              <a:gd name="connsiteX19" fmla="*/ 5012 w 10000"/>
              <a:gd name="connsiteY19" fmla="*/ 4689 h 10000"/>
              <a:gd name="connsiteX20" fmla="*/ 7653 w 10000"/>
              <a:gd name="connsiteY20" fmla="*/ 5018 h 10000"/>
              <a:gd name="connsiteX21" fmla="*/ 8344 w 10000"/>
              <a:gd name="connsiteY21" fmla="*/ 6406 h 10000"/>
              <a:gd name="connsiteX22" fmla="*/ 8997 w 10000"/>
              <a:gd name="connsiteY22" fmla="*/ 7630 h 10000"/>
              <a:gd name="connsiteX23" fmla="*/ 9492 w 10000"/>
              <a:gd name="connsiteY23" fmla="*/ 8431 h 10000"/>
              <a:gd name="connsiteX24" fmla="*/ 10000 w 10000"/>
              <a:gd name="connsiteY24" fmla="*/ 10000 h 10000"/>
              <a:gd name="connsiteX0" fmla="*/ 27 w 10000"/>
              <a:gd name="connsiteY0" fmla="*/ 9949 h 10000"/>
              <a:gd name="connsiteX1" fmla="*/ 6 w 10000"/>
              <a:gd name="connsiteY1" fmla="*/ 2144 h 10000"/>
              <a:gd name="connsiteX2" fmla="*/ 473 w 10000"/>
              <a:gd name="connsiteY2" fmla="*/ 1165 h 10000"/>
              <a:gd name="connsiteX3" fmla="*/ 1158 w 10000"/>
              <a:gd name="connsiteY3" fmla="*/ 615 h 10000"/>
              <a:gd name="connsiteX4" fmla="*/ 1452 w 10000"/>
              <a:gd name="connsiteY4" fmla="*/ 246 h 10000"/>
              <a:gd name="connsiteX5" fmla="*/ 1744 w 10000"/>
              <a:gd name="connsiteY5" fmla="*/ 0 h 10000"/>
              <a:gd name="connsiteX6" fmla="*/ 2154 w 10000"/>
              <a:gd name="connsiteY6" fmla="*/ 316 h 10000"/>
              <a:gd name="connsiteX7" fmla="*/ 2328 w 10000"/>
              <a:gd name="connsiteY7" fmla="*/ 1116 h 10000"/>
              <a:gd name="connsiteX8" fmla="*/ 2414 w 10000"/>
              <a:gd name="connsiteY8" fmla="*/ 1737 h 10000"/>
              <a:gd name="connsiteX9" fmla="*/ 2527 w 10000"/>
              <a:gd name="connsiteY9" fmla="*/ 2341 h 10000"/>
              <a:gd name="connsiteX10" fmla="*/ 2614 w 10000"/>
              <a:gd name="connsiteY10" fmla="*/ 2687 h 10000"/>
              <a:gd name="connsiteX11" fmla="*/ 2683 w 10000"/>
              <a:gd name="connsiteY11" fmla="*/ 2865 h 10000"/>
              <a:gd name="connsiteX12" fmla="*/ 2786 w 10000"/>
              <a:gd name="connsiteY12" fmla="*/ 3025 h 10000"/>
              <a:gd name="connsiteX13" fmla="*/ 2849 w 10000"/>
              <a:gd name="connsiteY13" fmla="*/ 2984 h 10000"/>
              <a:gd name="connsiteX14" fmla="*/ 2913 w 10000"/>
              <a:gd name="connsiteY14" fmla="*/ 2944 h 10000"/>
              <a:gd name="connsiteX15" fmla="*/ 3109 w 10000"/>
              <a:gd name="connsiteY15" fmla="*/ 3510 h 10000"/>
              <a:gd name="connsiteX16" fmla="*/ 3200 w 10000"/>
              <a:gd name="connsiteY16" fmla="*/ 3913 h 10000"/>
              <a:gd name="connsiteX17" fmla="*/ 3480 w 10000"/>
              <a:gd name="connsiteY17" fmla="*/ 4069 h 10000"/>
              <a:gd name="connsiteX18" fmla="*/ 4044 w 10000"/>
              <a:gd name="connsiteY18" fmla="*/ 3740 h 10000"/>
              <a:gd name="connsiteX19" fmla="*/ 5012 w 10000"/>
              <a:gd name="connsiteY19" fmla="*/ 4689 h 10000"/>
              <a:gd name="connsiteX20" fmla="*/ 7653 w 10000"/>
              <a:gd name="connsiteY20" fmla="*/ 5018 h 10000"/>
              <a:gd name="connsiteX21" fmla="*/ 8344 w 10000"/>
              <a:gd name="connsiteY21" fmla="*/ 6406 h 10000"/>
              <a:gd name="connsiteX22" fmla="*/ 8997 w 10000"/>
              <a:gd name="connsiteY22" fmla="*/ 7630 h 10000"/>
              <a:gd name="connsiteX23" fmla="*/ 9492 w 10000"/>
              <a:gd name="connsiteY23" fmla="*/ 8431 h 10000"/>
              <a:gd name="connsiteX24" fmla="*/ 10000 w 10000"/>
              <a:gd name="connsiteY24" fmla="*/ 10000 h 10000"/>
              <a:gd name="connsiteX0" fmla="*/ 27 w 10000"/>
              <a:gd name="connsiteY0" fmla="*/ 9949 h 10000"/>
              <a:gd name="connsiteX1" fmla="*/ 6 w 10000"/>
              <a:gd name="connsiteY1" fmla="*/ 2144 h 10000"/>
              <a:gd name="connsiteX2" fmla="*/ 473 w 10000"/>
              <a:gd name="connsiteY2" fmla="*/ 1165 h 10000"/>
              <a:gd name="connsiteX3" fmla="*/ 1158 w 10000"/>
              <a:gd name="connsiteY3" fmla="*/ 615 h 10000"/>
              <a:gd name="connsiteX4" fmla="*/ 1452 w 10000"/>
              <a:gd name="connsiteY4" fmla="*/ 246 h 10000"/>
              <a:gd name="connsiteX5" fmla="*/ 1744 w 10000"/>
              <a:gd name="connsiteY5" fmla="*/ 0 h 10000"/>
              <a:gd name="connsiteX6" fmla="*/ 2097 w 10000"/>
              <a:gd name="connsiteY6" fmla="*/ 316 h 10000"/>
              <a:gd name="connsiteX7" fmla="*/ 2328 w 10000"/>
              <a:gd name="connsiteY7" fmla="*/ 1116 h 10000"/>
              <a:gd name="connsiteX8" fmla="*/ 2414 w 10000"/>
              <a:gd name="connsiteY8" fmla="*/ 1737 h 10000"/>
              <a:gd name="connsiteX9" fmla="*/ 2527 w 10000"/>
              <a:gd name="connsiteY9" fmla="*/ 2341 h 10000"/>
              <a:gd name="connsiteX10" fmla="*/ 2614 w 10000"/>
              <a:gd name="connsiteY10" fmla="*/ 2687 h 10000"/>
              <a:gd name="connsiteX11" fmla="*/ 2683 w 10000"/>
              <a:gd name="connsiteY11" fmla="*/ 2865 h 10000"/>
              <a:gd name="connsiteX12" fmla="*/ 2786 w 10000"/>
              <a:gd name="connsiteY12" fmla="*/ 3025 h 10000"/>
              <a:gd name="connsiteX13" fmla="*/ 2849 w 10000"/>
              <a:gd name="connsiteY13" fmla="*/ 2984 h 10000"/>
              <a:gd name="connsiteX14" fmla="*/ 2913 w 10000"/>
              <a:gd name="connsiteY14" fmla="*/ 2944 h 10000"/>
              <a:gd name="connsiteX15" fmla="*/ 3109 w 10000"/>
              <a:gd name="connsiteY15" fmla="*/ 3510 h 10000"/>
              <a:gd name="connsiteX16" fmla="*/ 3200 w 10000"/>
              <a:gd name="connsiteY16" fmla="*/ 3913 h 10000"/>
              <a:gd name="connsiteX17" fmla="*/ 3480 w 10000"/>
              <a:gd name="connsiteY17" fmla="*/ 4069 h 10000"/>
              <a:gd name="connsiteX18" fmla="*/ 4044 w 10000"/>
              <a:gd name="connsiteY18" fmla="*/ 3740 h 10000"/>
              <a:gd name="connsiteX19" fmla="*/ 5012 w 10000"/>
              <a:gd name="connsiteY19" fmla="*/ 4689 h 10000"/>
              <a:gd name="connsiteX20" fmla="*/ 7653 w 10000"/>
              <a:gd name="connsiteY20" fmla="*/ 5018 h 10000"/>
              <a:gd name="connsiteX21" fmla="*/ 8344 w 10000"/>
              <a:gd name="connsiteY21" fmla="*/ 6406 h 10000"/>
              <a:gd name="connsiteX22" fmla="*/ 8997 w 10000"/>
              <a:gd name="connsiteY22" fmla="*/ 7630 h 10000"/>
              <a:gd name="connsiteX23" fmla="*/ 9492 w 10000"/>
              <a:gd name="connsiteY23" fmla="*/ 8431 h 10000"/>
              <a:gd name="connsiteX24" fmla="*/ 10000 w 10000"/>
              <a:gd name="connsiteY24" fmla="*/ 10000 h 10000"/>
              <a:gd name="connsiteX0" fmla="*/ 27 w 10000"/>
              <a:gd name="connsiteY0" fmla="*/ 9949 h 10000"/>
              <a:gd name="connsiteX1" fmla="*/ 6 w 10000"/>
              <a:gd name="connsiteY1" fmla="*/ 2144 h 10000"/>
              <a:gd name="connsiteX2" fmla="*/ 473 w 10000"/>
              <a:gd name="connsiteY2" fmla="*/ 1165 h 10000"/>
              <a:gd name="connsiteX3" fmla="*/ 1158 w 10000"/>
              <a:gd name="connsiteY3" fmla="*/ 615 h 10000"/>
              <a:gd name="connsiteX4" fmla="*/ 1452 w 10000"/>
              <a:gd name="connsiteY4" fmla="*/ 246 h 10000"/>
              <a:gd name="connsiteX5" fmla="*/ 1744 w 10000"/>
              <a:gd name="connsiteY5" fmla="*/ 0 h 10000"/>
              <a:gd name="connsiteX6" fmla="*/ 2097 w 10000"/>
              <a:gd name="connsiteY6" fmla="*/ 316 h 10000"/>
              <a:gd name="connsiteX7" fmla="*/ 2328 w 10000"/>
              <a:gd name="connsiteY7" fmla="*/ 1116 h 10000"/>
              <a:gd name="connsiteX8" fmla="*/ 2414 w 10000"/>
              <a:gd name="connsiteY8" fmla="*/ 1737 h 10000"/>
              <a:gd name="connsiteX9" fmla="*/ 2527 w 10000"/>
              <a:gd name="connsiteY9" fmla="*/ 2341 h 10000"/>
              <a:gd name="connsiteX10" fmla="*/ 2614 w 10000"/>
              <a:gd name="connsiteY10" fmla="*/ 2687 h 10000"/>
              <a:gd name="connsiteX11" fmla="*/ 2683 w 10000"/>
              <a:gd name="connsiteY11" fmla="*/ 2865 h 10000"/>
              <a:gd name="connsiteX12" fmla="*/ 2786 w 10000"/>
              <a:gd name="connsiteY12" fmla="*/ 3025 h 10000"/>
              <a:gd name="connsiteX13" fmla="*/ 2849 w 10000"/>
              <a:gd name="connsiteY13" fmla="*/ 2984 h 10000"/>
              <a:gd name="connsiteX14" fmla="*/ 2913 w 10000"/>
              <a:gd name="connsiteY14" fmla="*/ 2944 h 10000"/>
              <a:gd name="connsiteX15" fmla="*/ 3109 w 10000"/>
              <a:gd name="connsiteY15" fmla="*/ 3510 h 10000"/>
              <a:gd name="connsiteX16" fmla="*/ 3200 w 10000"/>
              <a:gd name="connsiteY16" fmla="*/ 3913 h 10000"/>
              <a:gd name="connsiteX17" fmla="*/ 3480 w 10000"/>
              <a:gd name="connsiteY17" fmla="*/ 4069 h 10000"/>
              <a:gd name="connsiteX18" fmla="*/ 4044 w 10000"/>
              <a:gd name="connsiteY18" fmla="*/ 3740 h 10000"/>
              <a:gd name="connsiteX19" fmla="*/ 5012 w 10000"/>
              <a:gd name="connsiteY19" fmla="*/ 4689 h 10000"/>
              <a:gd name="connsiteX20" fmla="*/ 7653 w 10000"/>
              <a:gd name="connsiteY20" fmla="*/ 5018 h 10000"/>
              <a:gd name="connsiteX21" fmla="*/ 8344 w 10000"/>
              <a:gd name="connsiteY21" fmla="*/ 6406 h 10000"/>
              <a:gd name="connsiteX22" fmla="*/ 8997 w 10000"/>
              <a:gd name="connsiteY22" fmla="*/ 7630 h 10000"/>
              <a:gd name="connsiteX23" fmla="*/ 9492 w 10000"/>
              <a:gd name="connsiteY23" fmla="*/ 8431 h 10000"/>
              <a:gd name="connsiteX24" fmla="*/ 10000 w 10000"/>
              <a:gd name="connsiteY24" fmla="*/ 10000 h 10000"/>
              <a:gd name="connsiteX0" fmla="*/ 27 w 10000"/>
              <a:gd name="connsiteY0" fmla="*/ 9949 h 10000"/>
              <a:gd name="connsiteX1" fmla="*/ 6 w 10000"/>
              <a:gd name="connsiteY1" fmla="*/ 2144 h 10000"/>
              <a:gd name="connsiteX2" fmla="*/ 473 w 10000"/>
              <a:gd name="connsiteY2" fmla="*/ 1165 h 10000"/>
              <a:gd name="connsiteX3" fmla="*/ 1158 w 10000"/>
              <a:gd name="connsiteY3" fmla="*/ 615 h 10000"/>
              <a:gd name="connsiteX4" fmla="*/ 1452 w 10000"/>
              <a:gd name="connsiteY4" fmla="*/ 246 h 10000"/>
              <a:gd name="connsiteX5" fmla="*/ 1744 w 10000"/>
              <a:gd name="connsiteY5" fmla="*/ 0 h 10000"/>
              <a:gd name="connsiteX6" fmla="*/ 2097 w 10000"/>
              <a:gd name="connsiteY6" fmla="*/ 316 h 10000"/>
              <a:gd name="connsiteX7" fmla="*/ 2328 w 10000"/>
              <a:gd name="connsiteY7" fmla="*/ 1116 h 10000"/>
              <a:gd name="connsiteX8" fmla="*/ 2414 w 10000"/>
              <a:gd name="connsiteY8" fmla="*/ 1737 h 10000"/>
              <a:gd name="connsiteX9" fmla="*/ 2527 w 10000"/>
              <a:gd name="connsiteY9" fmla="*/ 2341 h 10000"/>
              <a:gd name="connsiteX10" fmla="*/ 2614 w 10000"/>
              <a:gd name="connsiteY10" fmla="*/ 2687 h 10000"/>
              <a:gd name="connsiteX11" fmla="*/ 2683 w 10000"/>
              <a:gd name="connsiteY11" fmla="*/ 2865 h 10000"/>
              <a:gd name="connsiteX12" fmla="*/ 2786 w 10000"/>
              <a:gd name="connsiteY12" fmla="*/ 3025 h 10000"/>
              <a:gd name="connsiteX13" fmla="*/ 2849 w 10000"/>
              <a:gd name="connsiteY13" fmla="*/ 2984 h 10000"/>
              <a:gd name="connsiteX14" fmla="*/ 2970 w 10000"/>
              <a:gd name="connsiteY14" fmla="*/ 3099 h 10000"/>
              <a:gd name="connsiteX15" fmla="*/ 3109 w 10000"/>
              <a:gd name="connsiteY15" fmla="*/ 3510 h 10000"/>
              <a:gd name="connsiteX16" fmla="*/ 3200 w 10000"/>
              <a:gd name="connsiteY16" fmla="*/ 3913 h 10000"/>
              <a:gd name="connsiteX17" fmla="*/ 3480 w 10000"/>
              <a:gd name="connsiteY17" fmla="*/ 4069 h 10000"/>
              <a:gd name="connsiteX18" fmla="*/ 4044 w 10000"/>
              <a:gd name="connsiteY18" fmla="*/ 3740 h 10000"/>
              <a:gd name="connsiteX19" fmla="*/ 5012 w 10000"/>
              <a:gd name="connsiteY19" fmla="*/ 4689 h 10000"/>
              <a:gd name="connsiteX20" fmla="*/ 7653 w 10000"/>
              <a:gd name="connsiteY20" fmla="*/ 5018 h 10000"/>
              <a:gd name="connsiteX21" fmla="*/ 8344 w 10000"/>
              <a:gd name="connsiteY21" fmla="*/ 6406 h 10000"/>
              <a:gd name="connsiteX22" fmla="*/ 8997 w 10000"/>
              <a:gd name="connsiteY22" fmla="*/ 7630 h 10000"/>
              <a:gd name="connsiteX23" fmla="*/ 9492 w 10000"/>
              <a:gd name="connsiteY23" fmla="*/ 8431 h 10000"/>
              <a:gd name="connsiteX24" fmla="*/ 10000 w 10000"/>
              <a:gd name="connsiteY24" fmla="*/ 10000 h 10000"/>
              <a:gd name="connsiteX0" fmla="*/ 27 w 10000"/>
              <a:gd name="connsiteY0" fmla="*/ 9949 h 10000"/>
              <a:gd name="connsiteX1" fmla="*/ 6 w 10000"/>
              <a:gd name="connsiteY1" fmla="*/ 2144 h 10000"/>
              <a:gd name="connsiteX2" fmla="*/ 473 w 10000"/>
              <a:gd name="connsiteY2" fmla="*/ 1165 h 10000"/>
              <a:gd name="connsiteX3" fmla="*/ 1114 w 10000"/>
              <a:gd name="connsiteY3" fmla="*/ 770 h 10000"/>
              <a:gd name="connsiteX4" fmla="*/ 1452 w 10000"/>
              <a:gd name="connsiteY4" fmla="*/ 246 h 10000"/>
              <a:gd name="connsiteX5" fmla="*/ 1744 w 10000"/>
              <a:gd name="connsiteY5" fmla="*/ 0 h 10000"/>
              <a:gd name="connsiteX6" fmla="*/ 2097 w 10000"/>
              <a:gd name="connsiteY6" fmla="*/ 316 h 10000"/>
              <a:gd name="connsiteX7" fmla="*/ 2328 w 10000"/>
              <a:gd name="connsiteY7" fmla="*/ 1116 h 10000"/>
              <a:gd name="connsiteX8" fmla="*/ 2414 w 10000"/>
              <a:gd name="connsiteY8" fmla="*/ 1737 h 10000"/>
              <a:gd name="connsiteX9" fmla="*/ 2527 w 10000"/>
              <a:gd name="connsiteY9" fmla="*/ 2341 h 10000"/>
              <a:gd name="connsiteX10" fmla="*/ 2614 w 10000"/>
              <a:gd name="connsiteY10" fmla="*/ 2687 h 10000"/>
              <a:gd name="connsiteX11" fmla="*/ 2683 w 10000"/>
              <a:gd name="connsiteY11" fmla="*/ 2865 h 10000"/>
              <a:gd name="connsiteX12" fmla="*/ 2786 w 10000"/>
              <a:gd name="connsiteY12" fmla="*/ 3025 h 10000"/>
              <a:gd name="connsiteX13" fmla="*/ 2849 w 10000"/>
              <a:gd name="connsiteY13" fmla="*/ 2984 h 10000"/>
              <a:gd name="connsiteX14" fmla="*/ 2970 w 10000"/>
              <a:gd name="connsiteY14" fmla="*/ 3099 h 10000"/>
              <a:gd name="connsiteX15" fmla="*/ 3109 w 10000"/>
              <a:gd name="connsiteY15" fmla="*/ 3510 h 10000"/>
              <a:gd name="connsiteX16" fmla="*/ 3200 w 10000"/>
              <a:gd name="connsiteY16" fmla="*/ 3913 h 10000"/>
              <a:gd name="connsiteX17" fmla="*/ 3480 w 10000"/>
              <a:gd name="connsiteY17" fmla="*/ 4069 h 10000"/>
              <a:gd name="connsiteX18" fmla="*/ 4044 w 10000"/>
              <a:gd name="connsiteY18" fmla="*/ 3740 h 10000"/>
              <a:gd name="connsiteX19" fmla="*/ 5012 w 10000"/>
              <a:gd name="connsiteY19" fmla="*/ 4689 h 10000"/>
              <a:gd name="connsiteX20" fmla="*/ 7653 w 10000"/>
              <a:gd name="connsiteY20" fmla="*/ 5018 h 10000"/>
              <a:gd name="connsiteX21" fmla="*/ 8344 w 10000"/>
              <a:gd name="connsiteY21" fmla="*/ 6406 h 10000"/>
              <a:gd name="connsiteX22" fmla="*/ 8997 w 10000"/>
              <a:gd name="connsiteY22" fmla="*/ 7630 h 10000"/>
              <a:gd name="connsiteX23" fmla="*/ 9492 w 10000"/>
              <a:gd name="connsiteY23" fmla="*/ 8431 h 10000"/>
              <a:gd name="connsiteX24" fmla="*/ 10000 w 10000"/>
              <a:gd name="connsiteY24" fmla="*/ 10000 h 10000"/>
              <a:gd name="connsiteX0" fmla="*/ 27 w 10000"/>
              <a:gd name="connsiteY0" fmla="*/ 9949 h 10000"/>
              <a:gd name="connsiteX1" fmla="*/ 6 w 10000"/>
              <a:gd name="connsiteY1" fmla="*/ 2144 h 10000"/>
              <a:gd name="connsiteX2" fmla="*/ 473 w 10000"/>
              <a:gd name="connsiteY2" fmla="*/ 1165 h 10000"/>
              <a:gd name="connsiteX3" fmla="*/ 1114 w 10000"/>
              <a:gd name="connsiteY3" fmla="*/ 770 h 10000"/>
              <a:gd name="connsiteX4" fmla="*/ 1452 w 10000"/>
              <a:gd name="connsiteY4" fmla="*/ 246 h 10000"/>
              <a:gd name="connsiteX5" fmla="*/ 1744 w 10000"/>
              <a:gd name="connsiteY5" fmla="*/ 0 h 10000"/>
              <a:gd name="connsiteX6" fmla="*/ 2097 w 10000"/>
              <a:gd name="connsiteY6" fmla="*/ 316 h 10000"/>
              <a:gd name="connsiteX7" fmla="*/ 2328 w 10000"/>
              <a:gd name="connsiteY7" fmla="*/ 1116 h 10000"/>
              <a:gd name="connsiteX8" fmla="*/ 2414 w 10000"/>
              <a:gd name="connsiteY8" fmla="*/ 1737 h 10000"/>
              <a:gd name="connsiteX9" fmla="*/ 2527 w 10000"/>
              <a:gd name="connsiteY9" fmla="*/ 2341 h 10000"/>
              <a:gd name="connsiteX10" fmla="*/ 2614 w 10000"/>
              <a:gd name="connsiteY10" fmla="*/ 2687 h 10000"/>
              <a:gd name="connsiteX11" fmla="*/ 2683 w 10000"/>
              <a:gd name="connsiteY11" fmla="*/ 2865 h 10000"/>
              <a:gd name="connsiteX12" fmla="*/ 2786 w 10000"/>
              <a:gd name="connsiteY12" fmla="*/ 3025 h 10000"/>
              <a:gd name="connsiteX13" fmla="*/ 2849 w 10000"/>
              <a:gd name="connsiteY13" fmla="*/ 2984 h 10000"/>
              <a:gd name="connsiteX14" fmla="*/ 2970 w 10000"/>
              <a:gd name="connsiteY14" fmla="*/ 3099 h 10000"/>
              <a:gd name="connsiteX15" fmla="*/ 3109 w 10000"/>
              <a:gd name="connsiteY15" fmla="*/ 3510 h 10000"/>
              <a:gd name="connsiteX16" fmla="*/ 3200 w 10000"/>
              <a:gd name="connsiteY16" fmla="*/ 3913 h 10000"/>
              <a:gd name="connsiteX17" fmla="*/ 3480 w 10000"/>
              <a:gd name="connsiteY17" fmla="*/ 4069 h 10000"/>
              <a:gd name="connsiteX18" fmla="*/ 4044 w 10000"/>
              <a:gd name="connsiteY18" fmla="*/ 3740 h 10000"/>
              <a:gd name="connsiteX19" fmla="*/ 5012 w 10000"/>
              <a:gd name="connsiteY19" fmla="*/ 4689 h 10000"/>
              <a:gd name="connsiteX20" fmla="*/ 7653 w 10000"/>
              <a:gd name="connsiteY20" fmla="*/ 5018 h 10000"/>
              <a:gd name="connsiteX21" fmla="*/ 8344 w 10000"/>
              <a:gd name="connsiteY21" fmla="*/ 6406 h 10000"/>
              <a:gd name="connsiteX22" fmla="*/ 8997 w 10000"/>
              <a:gd name="connsiteY22" fmla="*/ 7630 h 10000"/>
              <a:gd name="connsiteX23" fmla="*/ 9492 w 10000"/>
              <a:gd name="connsiteY23" fmla="*/ 8431 h 10000"/>
              <a:gd name="connsiteX24" fmla="*/ 10000 w 10000"/>
              <a:gd name="connsiteY24" fmla="*/ 10000 h 10000"/>
              <a:gd name="connsiteX0" fmla="*/ 27 w 10000"/>
              <a:gd name="connsiteY0" fmla="*/ 9949 h 10000"/>
              <a:gd name="connsiteX1" fmla="*/ 6 w 10000"/>
              <a:gd name="connsiteY1" fmla="*/ 2144 h 10000"/>
              <a:gd name="connsiteX2" fmla="*/ 473 w 10000"/>
              <a:gd name="connsiteY2" fmla="*/ 1165 h 10000"/>
              <a:gd name="connsiteX3" fmla="*/ 1114 w 10000"/>
              <a:gd name="connsiteY3" fmla="*/ 770 h 10000"/>
              <a:gd name="connsiteX4" fmla="*/ 1452 w 10000"/>
              <a:gd name="connsiteY4" fmla="*/ 246 h 10000"/>
              <a:gd name="connsiteX5" fmla="*/ 1744 w 10000"/>
              <a:gd name="connsiteY5" fmla="*/ 0 h 10000"/>
              <a:gd name="connsiteX6" fmla="*/ 2097 w 10000"/>
              <a:gd name="connsiteY6" fmla="*/ 316 h 10000"/>
              <a:gd name="connsiteX7" fmla="*/ 2328 w 10000"/>
              <a:gd name="connsiteY7" fmla="*/ 1116 h 10000"/>
              <a:gd name="connsiteX8" fmla="*/ 2414 w 10000"/>
              <a:gd name="connsiteY8" fmla="*/ 1737 h 10000"/>
              <a:gd name="connsiteX9" fmla="*/ 2527 w 10000"/>
              <a:gd name="connsiteY9" fmla="*/ 2341 h 10000"/>
              <a:gd name="connsiteX10" fmla="*/ 2614 w 10000"/>
              <a:gd name="connsiteY10" fmla="*/ 2687 h 10000"/>
              <a:gd name="connsiteX11" fmla="*/ 2683 w 10000"/>
              <a:gd name="connsiteY11" fmla="*/ 2865 h 10000"/>
              <a:gd name="connsiteX12" fmla="*/ 2786 w 10000"/>
              <a:gd name="connsiteY12" fmla="*/ 3025 h 10000"/>
              <a:gd name="connsiteX13" fmla="*/ 2970 w 10000"/>
              <a:gd name="connsiteY13" fmla="*/ 3099 h 10000"/>
              <a:gd name="connsiteX14" fmla="*/ 3109 w 10000"/>
              <a:gd name="connsiteY14" fmla="*/ 3510 h 10000"/>
              <a:gd name="connsiteX15" fmla="*/ 3200 w 10000"/>
              <a:gd name="connsiteY15" fmla="*/ 3913 h 10000"/>
              <a:gd name="connsiteX16" fmla="*/ 3480 w 10000"/>
              <a:gd name="connsiteY16" fmla="*/ 4069 h 10000"/>
              <a:gd name="connsiteX17" fmla="*/ 4044 w 10000"/>
              <a:gd name="connsiteY17" fmla="*/ 3740 h 10000"/>
              <a:gd name="connsiteX18" fmla="*/ 5012 w 10000"/>
              <a:gd name="connsiteY18" fmla="*/ 4689 h 10000"/>
              <a:gd name="connsiteX19" fmla="*/ 7653 w 10000"/>
              <a:gd name="connsiteY19" fmla="*/ 5018 h 10000"/>
              <a:gd name="connsiteX20" fmla="*/ 8344 w 10000"/>
              <a:gd name="connsiteY20" fmla="*/ 6406 h 10000"/>
              <a:gd name="connsiteX21" fmla="*/ 8997 w 10000"/>
              <a:gd name="connsiteY21" fmla="*/ 7630 h 10000"/>
              <a:gd name="connsiteX22" fmla="*/ 9492 w 10000"/>
              <a:gd name="connsiteY22" fmla="*/ 8431 h 10000"/>
              <a:gd name="connsiteX23" fmla="*/ 10000 w 10000"/>
              <a:gd name="connsiteY23" fmla="*/ 10000 h 10000"/>
              <a:gd name="connsiteX0" fmla="*/ 27 w 10000"/>
              <a:gd name="connsiteY0" fmla="*/ 9949 h 10000"/>
              <a:gd name="connsiteX1" fmla="*/ 6 w 10000"/>
              <a:gd name="connsiteY1" fmla="*/ 2144 h 10000"/>
              <a:gd name="connsiteX2" fmla="*/ 473 w 10000"/>
              <a:gd name="connsiteY2" fmla="*/ 1165 h 10000"/>
              <a:gd name="connsiteX3" fmla="*/ 1114 w 10000"/>
              <a:gd name="connsiteY3" fmla="*/ 770 h 10000"/>
              <a:gd name="connsiteX4" fmla="*/ 1452 w 10000"/>
              <a:gd name="connsiteY4" fmla="*/ 246 h 10000"/>
              <a:gd name="connsiteX5" fmla="*/ 1744 w 10000"/>
              <a:gd name="connsiteY5" fmla="*/ 0 h 10000"/>
              <a:gd name="connsiteX6" fmla="*/ 2097 w 10000"/>
              <a:gd name="connsiteY6" fmla="*/ 316 h 10000"/>
              <a:gd name="connsiteX7" fmla="*/ 2328 w 10000"/>
              <a:gd name="connsiteY7" fmla="*/ 1116 h 10000"/>
              <a:gd name="connsiteX8" fmla="*/ 2414 w 10000"/>
              <a:gd name="connsiteY8" fmla="*/ 1737 h 10000"/>
              <a:gd name="connsiteX9" fmla="*/ 2527 w 10000"/>
              <a:gd name="connsiteY9" fmla="*/ 2341 h 10000"/>
              <a:gd name="connsiteX10" fmla="*/ 2614 w 10000"/>
              <a:gd name="connsiteY10" fmla="*/ 2687 h 10000"/>
              <a:gd name="connsiteX11" fmla="*/ 2683 w 10000"/>
              <a:gd name="connsiteY11" fmla="*/ 2865 h 10000"/>
              <a:gd name="connsiteX12" fmla="*/ 2786 w 10000"/>
              <a:gd name="connsiteY12" fmla="*/ 3025 h 10000"/>
              <a:gd name="connsiteX13" fmla="*/ 3109 w 10000"/>
              <a:gd name="connsiteY13" fmla="*/ 3510 h 10000"/>
              <a:gd name="connsiteX14" fmla="*/ 3200 w 10000"/>
              <a:gd name="connsiteY14" fmla="*/ 3913 h 10000"/>
              <a:gd name="connsiteX15" fmla="*/ 3480 w 10000"/>
              <a:gd name="connsiteY15" fmla="*/ 4069 h 10000"/>
              <a:gd name="connsiteX16" fmla="*/ 4044 w 10000"/>
              <a:gd name="connsiteY16" fmla="*/ 3740 h 10000"/>
              <a:gd name="connsiteX17" fmla="*/ 5012 w 10000"/>
              <a:gd name="connsiteY17" fmla="*/ 4689 h 10000"/>
              <a:gd name="connsiteX18" fmla="*/ 7653 w 10000"/>
              <a:gd name="connsiteY18" fmla="*/ 5018 h 10000"/>
              <a:gd name="connsiteX19" fmla="*/ 8344 w 10000"/>
              <a:gd name="connsiteY19" fmla="*/ 6406 h 10000"/>
              <a:gd name="connsiteX20" fmla="*/ 8997 w 10000"/>
              <a:gd name="connsiteY20" fmla="*/ 7630 h 10000"/>
              <a:gd name="connsiteX21" fmla="*/ 9492 w 10000"/>
              <a:gd name="connsiteY21" fmla="*/ 8431 h 10000"/>
              <a:gd name="connsiteX22" fmla="*/ 10000 w 10000"/>
              <a:gd name="connsiteY22" fmla="*/ 10000 h 10000"/>
              <a:gd name="connsiteX0" fmla="*/ 27 w 10000"/>
              <a:gd name="connsiteY0" fmla="*/ 9949 h 10000"/>
              <a:gd name="connsiteX1" fmla="*/ 6 w 10000"/>
              <a:gd name="connsiteY1" fmla="*/ 2144 h 10000"/>
              <a:gd name="connsiteX2" fmla="*/ 473 w 10000"/>
              <a:gd name="connsiteY2" fmla="*/ 1165 h 10000"/>
              <a:gd name="connsiteX3" fmla="*/ 1114 w 10000"/>
              <a:gd name="connsiteY3" fmla="*/ 770 h 10000"/>
              <a:gd name="connsiteX4" fmla="*/ 1452 w 10000"/>
              <a:gd name="connsiteY4" fmla="*/ 246 h 10000"/>
              <a:gd name="connsiteX5" fmla="*/ 1744 w 10000"/>
              <a:gd name="connsiteY5" fmla="*/ 0 h 10000"/>
              <a:gd name="connsiteX6" fmla="*/ 2097 w 10000"/>
              <a:gd name="connsiteY6" fmla="*/ 316 h 10000"/>
              <a:gd name="connsiteX7" fmla="*/ 2328 w 10000"/>
              <a:gd name="connsiteY7" fmla="*/ 1116 h 10000"/>
              <a:gd name="connsiteX8" fmla="*/ 2414 w 10000"/>
              <a:gd name="connsiteY8" fmla="*/ 1737 h 10000"/>
              <a:gd name="connsiteX9" fmla="*/ 2527 w 10000"/>
              <a:gd name="connsiteY9" fmla="*/ 2341 h 10000"/>
              <a:gd name="connsiteX10" fmla="*/ 2614 w 10000"/>
              <a:gd name="connsiteY10" fmla="*/ 2687 h 10000"/>
              <a:gd name="connsiteX11" fmla="*/ 2683 w 10000"/>
              <a:gd name="connsiteY11" fmla="*/ 2865 h 10000"/>
              <a:gd name="connsiteX12" fmla="*/ 2786 w 10000"/>
              <a:gd name="connsiteY12" fmla="*/ 3025 h 10000"/>
              <a:gd name="connsiteX13" fmla="*/ 3027 w 10000"/>
              <a:gd name="connsiteY13" fmla="*/ 3381 h 10000"/>
              <a:gd name="connsiteX14" fmla="*/ 3200 w 10000"/>
              <a:gd name="connsiteY14" fmla="*/ 3913 h 10000"/>
              <a:gd name="connsiteX15" fmla="*/ 3480 w 10000"/>
              <a:gd name="connsiteY15" fmla="*/ 4069 h 10000"/>
              <a:gd name="connsiteX16" fmla="*/ 4044 w 10000"/>
              <a:gd name="connsiteY16" fmla="*/ 3740 h 10000"/>
              <a:gd name="connsiteX17" fmla="*/ 5012 w 10000"/>
              <a:gd name="connsiteY17" fmla="*/ 4689 h 10000"/>
              <a:gd name="connsiteX18" fmla="*/ 7653 w 10000"/>
              <a:gd name="connsiteY18" fmla="*/ 5018 h 10000"/>
              <a:gd name="connsiteX19" fmla="*/ 8344 w 10000"/>
              <a:gd name="connsiteY19" fmla="*/ 6406 h 10000"/>
              <a:gd name="connsiteX20" fmla="*/ 8997 w 10000"/>
              <a:gd name="connsiteY20" fmla="*/ 7630 h 10000"/>
              <a:gd name="connsiteX21" fmla="*/ 9492 w 10000"/>
              <a:gd name="connsiteY21" fmla="*/ 8431 h 10000"/>
              <a:gd name="connsiteX22" fmla="*/ 10000 w 10000"/>
              <a:gd name="connsiteY22" fmla="*/ 10000 h 10000"/>
              <a:gd name="connsiteX0" fmla="*/ 27 w 10000"/>
              <a:gd name="connsiteY0" fmla="*/ 9949 h 10000"/>
              <a:gd name="connsiteX1" fmla="*/ 6 w 10000"/>
              <a:gd name="connsiteY1" fmla="*/ 2144 h 10000"/>
              <a:gd name="connsiteX2" fmla="*/ 473 w 10000"/>
              <a:gd name="connsiteY2" fmla="*/ 1165 h 10000"/>
              <a:gd name="connsiteX3" fmla="*/ 1019 w 10000"/>
              <a:gd name="connsiteY3" fmla="*/ 950 h 10000"/>
              <a:gd name="connsiteX4" fmla="*/ 1452 w 10000"/>
              <a:gd name="connsiteY4" fmla="*/ 246 h 10000"/>
              <a:gd name="connsiteX5" fmla="*/ 1744 w 10000"/>
              <a:gd name="connsiteY5" fmla="*/ 0 h 10000"/>
              <a:gd name="connsiteX6" fmla="*/ 2097 w 10000"/>
              <a:gd name="connsiteY6" fmla="*/ 316 h 10000"/>
              <a:gd name="connsiteX7" fmla="*/ 2328 w 10000"/>
              <a:gd name="connsiteY7" fmla="*/ 1116 h 10000"/>
              <a:gd name="connsiteX8" fmla="*/ 2414 w 10000"/>
              <a:gd name="connsiteY8" fmla="*/ 1737 h 10000"/>
              <a:gd name="connsiteX9" fmla="*/ 2527 w 10000"/>
              <a:gd name="connsiteY9" fmla="*/ 2341 h 10000"/>
              <a:gd name="connsiteX10" fmla="*/ 2614 w 10000"/>
              <a:gd name="connsiteY10" fmla="*/ 2687 h 10000"/>
              <a:gd name="connsiteX11" fmla="*/ 2683 w 10000"/>
              <a:gd name="connsiteY11" fmla="*/ 2865 h 10000"/>
              <a:gd name="connsiteX12" fmla="*/ 2786 w 10000"/>
              <a:gd name="connsiteY12" fmla="*/ 3025 h 10000"/>
              <a:gd name="connsiteX13" fmla="*/ 3027 w 10000"/>
              <a:gd name="connsiteY13" fmla="*/ 3381 h 10000"/>
              <a:gd name="connsiteX14" fmla="*/ 3200 w 10000"/>
              <a:gd name="connsiteY14" fmla="*/ 3913 h 10000"/>
              <a:gd name="connsiteX15" fmla="*/ 3480 w 10000"/>
              <a:gd name="connsiteY15" fmla="*/ 4069 h 10000"/>
              <a:gd name="connsiteX16" fmla="*/ 4044 w 10000"/>
              <a:gd name="connsiteY16" fmla="*/ 3740 h 10000"/>
              <a:gd name="connsiteX17" fmla="*/ 5012 w 10000"/>
              <a:gd name="connsiteY17" fmla="*/ 4689 h 10000"/>
              <a:gd name="connsiteX18" fmla="*/ 7653 w 10000"/>
              <a:gd name="connsiteY18" fmla="*/ 5018 h 10000"/>
              <a:gd name="connsiteX19" fmla="*/ 8344 w 10000"/>
              <a:gd name="connsiteY19" fmla="*/ 6406 h 10000"/>
              <a:gd name="connsiteX20" fmla="*/ 8997 w 10000"/>
              <a:gd name="connsiteY20" fmla="*/ 7630 h 10000"/>
              <a:gd name="connsiteX21" fmla="*/ 9492 w 10000"/>
              <a:gd name="connsiteY21" fmla="*/ 8431 h 10000"/>
              <a:gd name="connsiteX22" fmla="*/ 10000 w 10000"/>
              <a:gd name="connsiteY22" fmla="*/ 10000 h 10000"/>
              <a:gd name="connsiteX0" fmla="*/ 27 w 10000"/>
              <a:gd name="connsiteY0" fmla="*/ 9949 h 10000"/>
              <a:gd name="connsiteX1" fmla="*/ 6 w 10000"/>
              <a:gd name="connsiteY1" fmla="*/ 2144 h 10000"/>
              <a:gd name="connsiteX2" fmla="*/ 473 w 10000"/>
              <a:gd name="connsiteY2" fmla="*/ 1165 h 10000"/>
              <a:gd name="connsiteX3" fmla="*/ 1019 w 10000"/>
              <a:gd name="connsiteY3" fmla="*/ 950 h 10000"/>
              <a:gd name="connsiteX4" fmla="*/ 1452 w 10000"/>
              <a:gd name="connsiteY4" fmla="*/ 246 h 10000"/>
              <a:gd name="connsiteX5" fmla="*/ 1744 w 10000"/>
              <a:gd name="connsiteY5" fmla="*/ 0 h 10000"/>
              <a:gd name="connsiteX6" fmla="*/ 2097 w 10000"/>
              <a:gd name="connsiteY6" fmla="*/ 316 h 10000"/>
              <a:gd name="connsiteX7" fmla="*/ 2328 w 10000"/>
              <a:gd name="connsiteY7" fmla="*/ 1116 h 10000"/>
              <a:gd name="connsiteX8" fmla="*/ 2414 w 10000"/>
              <a:gd name="connsiteY8" fmla="*/ 1737 h 10000"/>
              <a:gd name="connsiteX9" fmla="*/ 2527 w 10000"/>
              <a:gd name="connsiteY9" fmla="*/ 2341 h 10000"/>
              <a:gd name="connsiteX10" fmla="*/ 2614 w 10000"/>
              <a:gd name="connsiteY10" fmla="*/ 2687 h 10000"/>
              <a:gd name="connsiteX11" fmla="*/ 2683 w 10000"/>
              <a:gd name="connsiteY11" fmla="*/ 2865 h 10000"/>
              <a:gd name="connsiteX12" fmla="*/ 2786 w 10000"/>
              <a:gd name="connsiteY12" fmla="*/ 3025 h 10000"/>
              <a:gd name="connsiteX13" fmla="*/ 3027 w 10000"/>
              <a:gd name="connsiteY13" fmla="*/ 3381 h 10000"/>
              <a:gd name="connsiteX14" fmla="*/ 3200 w 10000"/>
              <a:gd name="connsiteY14" fmla="*/ 3913 h 10000"/>
              <a:gd name="connsiteX15" fmla="*/ 3480 w 10000"/>
              <a:gd name="connsiteY15" fmla="*/ 4069 h 10000"/>
              <a:gd name="connsiteX16" fmla="*/ 4044 w 10000"/>
              <a:gd name="connsiteY16" fmla="*/ 3740 h 10000"/>
              <a:gd name="connsiteX17" fmla="*/ 5012 w 10000"/>
              <a:gd name="connsiteY17" fmla="*/ 4689 h 10000"/>
              <a:gd name="connsiteX18" fmla="*/ 7653 w 10000"/>
              <a:gd name="connsiteY18" fmla="*/ 5018 h 10000"/>
              <a:gd name="connsiteX19" fmla="*/ 8344 w 10000"/>
              <a:gd name="connsiteY19" fmla="*/ 6406 h 10000"/>
              <a:gd name="connsiteX20" fmla="*/ 8997 w 10000"/>
              <a:gd name="connsiteY20" fmla="*/ 7630 h 10000"/>
              <a:gd name="connsiteX21" fmla="*/ 9492 w 10000"/>
              <a:gd name="connsiteY21" fmla="*/ 8431 h 10000"/>
              <a:gd name="connsiteX22" fmla="*/ 10000 w 10000"/>
              <a:gd name="connsiteY22" fmla="*/ 10000 h 10000"/>
              <a:gd name="connsiteX0" fmla="*/ 27 w 10000"/>
              <a:gd name="connsiteY0" fmla="*/ 9949 h 10000"/>
              <a:gd name="connsiteX1" fmla="*/ 6 w 10000"/>
              <a:gd name="connsiteY1" fmla="*/ 2144 h 10000"/>
              <a:gd name="connsiteX2" fmla="*/ 473 w 10000"/>
              <a:gd name="connsiteY2" fmla="*/ 1294 h 10000"/>
              <a:gd name="connsiteX3" fmla="*/ 1019 w 10000"/>
              <a:gd name="connsiteY3" fmla="*/ 950 h 10000"/>
              <a:gd name="connsiteX4" fmla="*/ 1452 w 10000"/>
              <a:gd name="connsiteY4" fmla="*/ 246 h 10000"/>
              <a:gd name="connsiteX5" fmla="*/ 1744 w 10000"/>
              <a:gd name="connsiteY5" fmla="*/ 0 h 10000"/>
              <a:gd name="connsiteX6" fmla="*/ 2097 w 10000"/>
              <a:gd name="connsiteY6" fmla="*/ 316 h 10000"/>
              <a:gd name="connsiteX7" fmla="*/ 2328 w 10000"/>
              <a:gd name="connsiteY7" fmla="*/ 1116 h 10000"/>
              <a:gd name="connsiteX8" fmla="*/ 2414 w 10000"/>
              <a:gd name="connsiteY8" fmla="*/ 1737 h 10000"/>
              <a:gd name="connsiteX9" fmla="*/ 2527 w 10000"/>
              <a:gd name="connsiteY9" fmla="*/ 2341 h 10000"/>
              <a:gd name="connsiteX10" fmla="*/ 2614 w 10000"/>
              <a:gd name="connsiteY10" fmla="*/ 2687 h 10000"/>
              <a:gd name="connsiteX11" fmla="*/ 2683 w 10000"/>
              <a:gd name="connsiteY11" fmla="*/ 2865 h 10000"/>
              <a:gd name="connsiteX12" fmla="*/ 2786 w 10000"/>
              <a:gd name="connsiteY12" fmla="*/ 3025 h 10000"/>
              <a:gd name="connsiteX13" fmla="*/ 3027 w 10000"/>
              <a:gd name="connsiteY13" fmla="*/ 3381 h 10000"/>
              <a:gd name="connsiteX14" fmla="*/ 3200 w 10000"/>
              <a:gd name="connsiteY14" fmla="*/ 3913 h 10000"/>
              <a:gd name="connsiteX15" fmla="*/ 3480 w 10000"/>
              <a:gd name="connsiteY15" fmla="*/ 4069 h 10000"/>
              <a:gd name="connsiteX16" fmla="*/ 4044 w 10000"/>
              <a:gd name="connsiteY16" fmla="*/ 3740 h 10000"/>
              <a:gd name="connsiteX17" fmla="*/ 5012 w 10000"/>
              <a:gd name="connsiteY17" fmla="*/ 4689 h 10000"/>
              <a:gd name="connsiteX18" fmla="*/ 7653 w 10000"/>
              <a:gd name="connsiteY18" fmla="*/ 5018 h 10000"/>
              <a:gd name="connsiteX19" fmla="*/ 8344 w 10000"/>
              <a:gd name="connsiteY19" fmla="*/ 6406 h 10000"/>
              <a:gd name="connsiteX20" fmla="*/ 8997 w 10000"/>
              <a:gd name="connsiteY20" fmla="*/ 7630 h 10000"/>
              <a:gd name="connsiteX21" fmla="*/ 9492 w 10000"/>
              <a:gd name="connsiteY21" fmla="*/ 8431 h 10000"/>
              <a:gd name="connsiteX22" fmla="*/ 10000 w 10000"/>
              <a:gd name="connsiteY22" fmla="*/ 10000 h 10000"/>
              <a:gd name="connsiteX0" fmla="*/ 27 w 10000"/>
              <a:gd name="connsiteY0" fmla="*/ 9949 h 10000"/>
              <a:gd name="connsiteX1" fmla="*/ 6 w 10000"/>
              <a:gd name="connsiteY1" fmla="*/ 2144 h 10000"/>
              <a:gd name="connsiteX2" fmla="*/ 473 w 10000"/>
              <a:gd name="connsiteY2" fmla="*/ 1294 h 10000"/>
              <a:gd name="connsiteX3" fmla="*/ 1019 w 10000"/>
              <a:gd name="connsiteY3" fmla="*/ 950 h 10000"/>
              <a:gd name="connsiteX4" fmla="*/ 1452 w 10000"/>
              <a:gd name="connsiteY4" fmla="*/ 246 h 10000"/>
              <a:gd name="connsiteX5" fmla="*/ 1744 w 10000"/>
              <a:gd name="connsiteY5" fmla="*/ 0 h 10000"/>
              <a:gd name="connsiteX6" fmla="*/ 2097 w 10000"/>
              <a:gd name="connsiteY6" fmla="*/ 316 h 10000"/>
              <a:gd name="connsiteX7" fmla="*/ 2328 w 10000"/>
              <a:gd name="connsiteY7" fmla="*/ 1116 h 10000"/>
              <a:gd name="connsiteX8" fmla="*/ 2414 w 10000"/>
              <a:gd name="connsiteY8" fmla="*/ 1737 h 10000"/>
              <a:gd name="connsiteX9" fmla="*/ 2527 w 10000"/>
              <a:gd name="connsiteY9" fmla="*/ 2341 h 10000"/>
              <a:gd name="connsiteX10" fmla="*/ 2614 w 10000"/>
              <a:gd name="connsiteY10" fmla="*/ 2687 h 10000"/>
              <a:gd name="connsiteX11" fmla="*/ 2683 w 10000"/>
              <a:gd name="connsiteY11" fmla="*/ 2865 h 10000"/>
              <a:gd name="connsiteX12" fmla="*/ 2786 w 10000"/>
              <a:gd name="connsiteY12" fmla="*/ 3025 h 10000"/>
              <a:gd name="connsiteX13" fmla="*/ 3027 w 10000"/>
              <a:gd name="connsiteY13" fmla="*/ 3381 h 10000"/>
              <a:gd name="connsiteX14" fmla="*/ 3200 w 10000"/>
              <a:gd name="connsiteY14" fmla="*/ 3913 h 10000"/>
              <a:gd name="connsiteX15" fmla="*/ 3480 w 10000"/>
              <a:gd name="connsiteY15" fmla="*/ 4069 h 10000"/>
              <a:gd name="connsiteX16" fmla="*/ 4044 w 10000"/>
              <a:gd name="connsiteY16" fmla="*/ 3740 h 10000"/>
              <a:gd name="connsiteX17" fmla="*/ 5012 w 10000"/>
              <a:gd name="connsiteY17" fmla="*/ 4689 h 10000"/>
              <a:gd name="connsiteX18" fmla="*/ 7653 w 10000"/>
              <a:gd name="connsiteY18" fmla="*/ 5018 h 10000"/>
              <a:gd name="connsiteX19" fmla="*/ 8344 w 10000"/>
              <a:gd name="connsiteY19" fmla="*/ 6406 h 10000"/>
              <a:gd name="connsiteX20" fmla="*/ 8997 w 10000"/>
              <a:gd name="connsiteY20" fmla="*/ 7630 h 10000"/>
              <a:gd name="connsiteX21" fmla="*/ 9492 w 10000"/>
              <a:gd name="connsiteY21" fmla="*/ 8431 h 10000"/>
              <a:gd name="connsiteX22" fmla="*/ 10000 w 10000"/>
              <a:gd name="connsiteY22" fmla="*/ 10000 h 10000"/>
              <a:gd name="connsiteX0" fmla="*/ 27 w 10000"/>
              <a:gd name="connsiteY0" fmla="*/ 9949 h 10000"/>
              <a:gd name="connsiteX1" fmla="*/ 6 w 10000"/>
              <a:gd name="connsiteY1" fmla="*/ 2144 h 10000"/>
              <a:gd name="connsiteX2" fmla="*/ 473 w 10000"/>
              <a:gd name="connsiteY2" fmla="*/ 1294 h 10000"/>
              <a:gd name="connsiteX3" fmla="*/ 1019 w 10000"/>
              <a:gd name="connsiteY3" fmla="*/ 950 h 10000"/>
              <a:gd name="connsiteX4" fmla="*/ 1452 w 10000"/>
              <a:gd name="connsiteY4" fmla="*/ 246 h 10000"/>
              <a:gd name="connsiteX5" fmla="*/ 1744 w 10000"/>
              <a:gd name="connsiteY5" fmla="*/ 0 h 10000"/>
              <a:gd name="connsiteX6" fmla="*/ 2097 w 10000"/>
              <a:gd name="connsiteY6" fmla="*/ 316 h 10000"/>
              <a:gd name="connsiteX7" fmla="*/ 2328 w 10000"/>
              <a:gd name="connsiteY7" fmla="*/ 1116 h 10000"/>
              <a:gd name="connsiteX8" fmla="*/ 2414 w 10000"/>
              <a:gd name="connsiteY8" fmla="*/ 1737 h 10000"/>
              <a:gd name="connsiteX9" fmla="*/ 2527 w 10000"/>
              <a:gd name="connsiteY9" fmla="*/ 2341 h 10000"/>
              <a:gd name="connsiteX10" fmla="*/ 2614 w 10000"/>
              <a:gd name="connsiteY10" fmla="*/ 2687 h 10000"/>
              <a:gd name="connsiteX11" fmla="*/ 2683 w 10000"/>
              <a:gd name="connsiteY11" fmla="*/ 2865 h 10000"/>
              <a:gd name="connsiteX12" fmla="*/ 2786 w 10000"/>
              <a:gd name="connsiteY12" fmla="*/ 3025 h 10000"/>
              <a:gd name="connsiteX13" fmla="*/ 3027 w 10000"/>
              <a:gd name="connsiteY13" fmla="*/ 3381 h 10000"/>
              <a:gd name="connsiteX14" fmla="*/ 3200 w 10000"/>
              <a:gd name="connsiteY14" fmla="*/ 3913 h 10000"/>
              <a:gd name="connsiteX15" fmla="*/ 3480 w 10000"/>
              <a:gd name="connsiteY15" fmla="*/ 4069 h 10000"/>
              <a:gd name="connsiteX16" fmla="*/ 4044 w 10000"/>
              <a:gd name="connsiteY16" fmla="*/ 3740 h 10000"/>
              <a:gd name="connsiteX17" fmla="*/ 5012 w 10000"/>
              <a:gd name="connsiteY17" fmla="*/ 4689 h 10000"/>
              <a:gd name="connsiteX18" fmla="*/ 7653 w 10000"/>
              <a:gd name="connsiteY18" fmla="*/ 5018 h 10000"/>
              <a:gd name="connsiteX19" fmla="*/ 8344 w 10000"/>
              <a:gd name="connsiteY19" fmla="*/ 6406 h 10000"/>
              <a:gd name="connsiteX20" fmla="*/ 8997 w 10000"/>
              <a:gd name="connsiteY20" fmla="*/ 7630 h 10000"/>
              <a:gd name="connsiteX21" fmla="*/ 9492 w 10000"/>
              <a:gd name="connsiteY21" fmla="*/ 8431 h 10000"/>
              <a:gd name="connsiteX22" fmla="*/ 10000 w 10000"/>
              <a:gd name="connsiteY22" fmla="*/ 10000 h 10000"/>
              <a:gd name="connsiteX0" fmla="*/ 0 w 9994"/>
              <a:gd name="connsiteY0" fmla="*/ 2144 h 10000"/>
              <a:gd name="connsiteX1" fmla="*/ 467 w 9994"/>
              <a:gd name="connsiteY1" fmla="*/ 1294 h 10000"/>
              <a:gd name="connsiteX2" fmla="*/ 1013 w 9994"/>
              <a:gd name="connsiteY2" fmla="*/ 950 h 10000"/>
              <a:gd name="connsiteX3" fmla="*/ 1446 w 9994"/>
              <a:gd name="connsiteY3" fmla="*/ 246 h 10000"/>
              <a:gd name="connsiteX4" fmla="*/ 1738 w 9994"/>
              <a:gd name="connsiteY4" fmla="*/ 0 h 10000"/>
              <a:gd name="connsiteX5" fmla="*/ 2091 w 9994"/>
              <a:gd name="connsiteY5" fmla="*/ 316 h 10000"/>
              <a:gd name="connsiteX6" fmla="*/ 2322 w 9994"/>
              <a:gd name="connsiteY6" fmla="*/ 1116 h 10000"/>
              <a:gd name="connsiteX7" fmla="*/ 2408 w 9994"/>
              <a:gd name="connsiteY7" fmla="*/ 1737 h 10000"/>
              <a:gd name="connsiteX8" fmla="*/ 2521 w 9994"/>
              <a:gd name="connsiteY8" fmla="*/ 2341 h 10000"/>
              <a:gd name="connsiteX9" fmla="*/ 2608 w 9994"/>
              <a:gd name="connsiteY9" fmla="*/ 2687 h 10000"/>
              <a:gd name="connsiteX10" fmla="*/ 2677 w 9994"/>
              <a:gd name="connsiteY10" fmla="*/ 2865 h 10000"/>
              <a:gd name="connsiteX11" fmla="*/ 2780 w 9994"/>
              <a:gd name="connsiteY11" fmla="*/ 3025 h 10000"/>
              <a:gd name="connsiteX12" fmla="*/ 3021 w 9994"/>
              <a:gd name="connsiteY12" fmla="*/ 3381 h 10000"/>
              <a:gd name="connsiteX13" fmla="*/ 3194 w 9994"/>
              <a:gd name="connsiteY13" fmla="*/ 3913 h 10000"/>
              <a:gd name="connsiteX14" fmla="*/ 3474 w 9994"/>
              <a:gd name="connsiteY14" fmla="*/ 4069 h 10000"/>
              <a:gd name="connsiteX15" fmla="*/ 4038 w 9994"/>
              <a:gd name="connsiteY15" fmla="*/ 3740 h 10000"/>
              <a:gd name="connsiteX16" fmla="*/ 5006 w 9994"/>
              <a:gd name="connsiteY16" fmla="*/ 4689 h 10000"/>
              <a:gd name="connsiteX17" fmla="*/ 7647 w 9994"/>
              <a:gd name="connsiteY17" fmla="*/ 5018 h 10000"/>
              <a:gd name="connsiteX18" fmla="*/ 8338 w 9994"/>
              <a:gd name="connsiteY18" fmla="*/ 6406 h 10000"/>
              <a:gd name="connsiteX19" fmla="*/ 8991 w 9994"/>
              <a:gd name="connsiteY19" fmla="*/ 7630 h 10000"/>
              <a:gd name="connsiteX20" fmla="*/ 9486 w 9994"/>
              <a:gd name="connsiteY20" fmla="*/ 8431 h 10000"/>
              <a:gd name="connsiteX21" fmla="*/ 9994 w 9994"/>
              <a:gd name="connsiteY21" fmla="*/ 10000 h 10000"/>
              <a:gd name="connsiteX0" fmla="*/ 0 w 10059"/>
              <a:gd name="connsiteY0" fmla="*/ 2144 h 10110"/>
              <a:gd name="connsiteX1" fmla="*/ 467 w 10059"/>
              <a:gd name="connsiteY1" fmla="*/ 1294 h 10110"/>
              <a:gd name="connsiteX2" fmla="*/ 1014 w 10059"/>
              <a:gd name="connsiteY2" fmla="*/ 950 h 10110"/>
              <a:gd name="connsiteX3" fmla="*/ 1447 w 10059"/>
              <a:gd name="connsiteY3" fmla="*/ 246 h 10110"/>
              <a:gd name="connsiteX4" fmla="*/ 1739 w 10059"/>
              <a:gd name="connsiteY4" fmla="*/ 0 h 10110"/>
              <a:gd name="connsiteX5" fmla="*/ 2092 w 10059"/>
              <a:gd name="connsiteY5" fmla="*/ 316 h 10110"/>
              <a:gd name="connsiteX6" fmla="*/ 2323 w 10059"/>
              <a:gd name="connsiteY6" fmla="*/ 1116 h 10110"/>
              <a:gd name="connsiteX7" fmla="*/ 2409 w 10059"/>
              <a:gd name="connsiteY7" fmla="*/ 1737 h 10110"/>
              <a:gd name="connsiteX8" fmla="*/ 2523 w 10059"/>
              <a:gd name="connsiteY8" fmla="*/ 2341 h 10110"/>
              <a:gd name="connsiteX9" fmla="*/ 2610 w 10059"/>
              <a:gd name="connsiteY9" fmla="*/ 2687 h 10110"/>
              <a:gd name="connsiteX10" fmla="*/ 2679 w 10059"/>
              <a:gd name="connsiteY10" fmla="*/ 2865 h 10110"/>
              <a:gd name="connsiteX11" fmla="*/ 2782 w 10059"/>
              <a:gd name="connsiteY11" fmla="*/ 3025 h 10110"/>
              <a:gd name="connsiteX12" fmla="*/ 3023 w 10059"/>
              <a:gd name="connsiteY12" fmla="*/ 3381 h 10110"/>
              <a:gd name="connsiteX13" fmla="*/ 3196 w 10059"/>
              <a:gd name="connsiteY13" fmla="*/ 3913 h 10110"/>
              <a:gd name="connsiteX14" fmla="*/ 3476 w 10059"/>
              <a:gd name="connsiteY14" fmla="*/ 4069 h 10110"/>
              <a:gd name="connsiteX15" fmla="*/ 4040 w 10059"/>
              <a:gd name="connsiteY15" fmla="*/ 3740 h 10110"/>
              <a:gd name="connsiteX16" fmla="*/ 5009 w 10059"/>
              <a:gd name="connsiteY16" fmla="*/ 4689 h 10110"/>
              <a:gd name="connsiteX17" fmla="*/ 7652 w 10059"/>
              <a:gd name="connsiteY17" fmla="*/ 5018 h 10110"/>
              <a:gd name="connsiteX18" fmla="*/ 8343 w 10059"/>
              <a:gd name="connsiteY18" fmla="*/ 6406 h 10110"/>
              <a:gd name="connsiteX19" fmla="*/ 8996 w 10059"/>
              <a:gd name="connsiteY19" fmla="*/ 7630 h 10110"/>
              <a:gd name="connsiteX20" fmla="*/ 9492 w 10059"/>
              <a:gd name="connsiteY20" fmla="*/ 8431 h 10110"/>
              <a:gd name="connsiteX21" fmla="*/ 10000 w 10059"/>
              <a:gd name="connsiteY21" fmla="*/ 10000 h 10110"/>
              <a:gd name="connsiteX22" fmla="*/ 10057 w 10059"/>
              <a:gd name="connsiteY22" fmla="*/ 9980 h 10110"/>
              <a:gd name="connsiteX0" fmla="*/ 0 w 11983"/>
              <a:gd name="connsiteY0" fmla="*/ 2144 h 10206"/>
              <a:gd name="connsiteX1" fmla="*/ 467 w 11983"/>
              <a:gd name="connsiteY1" fmla="*/ 1294 h 10206"/>
              <a:gd name="connsiteX2" fmla="*/ 1014 w 11983"/>
              <a:gd name="connsiteY2" fmla="*/ 950 h 10206"/>
              <a:gd name="connsiteX3" fmla="*/ 1447 w 11983"/>
              <a:gd name="connsiteY3" fmla="*/ 246 h 10206"/>
              <a:gd name="connsiteX4" fmla="*/ 1739 w 11983"/>
              <a:gd name="connsiteY4" fmla="*/ 0 h 10206"/>
              <a:gd name="connsiteX5" fmla="*/ 2092 w 11983"/>
              <a:gd name="connsiteY5" fmla="*/ 316 h 10206"/>
              <a:gd name="connsiteX6" fmla="*/ 2323 w 11983"/>
              <a:gd name="connsiteY6" fmla="*/ 1116 h 10206"/>
              <a:gd name="connsiteX7" fmla="*/ 2409 w 11983"/>
              <a:gd name="connsiteY7" fmla="*/ 1737 h 10206"/>
              <a:gd name="connsiteX8" fmla="*/ 2523 w 11983"/>
              <a:gd name="connsiteY8" fmla="*/ 2341 h 10206"/>
              <a:gd name="connsiteX9" fmla="*/ 2610 w 11983"/>
              <a:gd name="connsiteY9" fmla="*/ 2687 h 10206"/>
              <a:gd name="connsiteX10" fmla="*/ 2679 w 11983"/>
              <a:gd name="connsiteY10" fmla="*/ 2865 h 10206"/>
              <a:gd name="connsiteX11" fmla="*/ 2782 w 11983"/>
              <a:gd name="connsiteY11" fmla="*/ 3025 h 10206"/>
              <a:gd name="connsiteX12" fmla="*/ 3023 w 11983"/>
              <a:gd name="connsiteY12" fmla="*/ 3381 h 10206"/>
              <a:gd name="connsiteX13" fmla="*/ 3196 w 11983"/>
              <a:gd name="connsiteY13" fmla="*/ 3913 h 10206"/>
              <a:gd name="connsiteX14" fmla="*/ 3476 w 11983"/>
              <a:gd name="connsiteY14" fmla="*/ 4069 h 10206"/>
              <a:gd name="connsiteX15" fmla="*/ 4040 w 11983"/>
              <a:gd name="connsiteY15" fmla="*/ 3740 h 10206"/>
              <a:gd name="connsiteX16" fmla="*/ 5009 w 11983"/>
              <a:gd name="connsiteY16" fmla="*/ 4689 h 10206"/>
              <a:gd name="connsiteX17" fmla="*/ 7652 w 11983"/>
              <a:gd name="connsiteY17" fmla="*/ 5018 h 10206"/>
              <a:gd name="connsiteX18" fmla="*/ 8343 w 11983"/>
              <a:gd name="connsiteY18" fmla="*/ 6406 h 10206"/>
              <a:gd name="connsiteX19" fmla="*/ 8996 w 11983"/>
              <a:gd name="connsiteY19" fmla="*/ 7630 h 10206"/>
              <a:gd name="connsiteX20" fmla="*/ 9492 w 11983"/>
              <a:gd name="connsiteY20" fmla="*/ 8431 h 10206"/>
              <a:gd name="connsiteX21" fmla="*/ 10000 w 11983"/>
              <a:gd name="connsiteY21" fmla="*/ 10000 h 10206"/>
              <a:gd name="connsiteX22" fmla="*/ 11983 w 11983"/>
              <a:gd name="connsiteY22" fmla="*/ 10199 h 10206"/>
              <a:gd name="connsiteX0" fmla="*/ 0 w 11983"/>
              <a:gd name="connsiteY0" fmla="*/ 2144 h 10234"/>
              <a:gd name="connsiteX1" fmla="*/ 467 w 11983"/>
              <a:gd name="connsiteY1" fmla="*/ 1294 h 10234"/>
              <a:gd name="connsiteX2" fmla="*/ 1014 w 11983"/>
              <a:gd name="connsiteY2" fmla="*/ 950 h 10234"/>
              <a:gd name="connsiteX3" fmla="*/ 1447 w 11983"/>
              <a:gd name="connsiteY3" fmla="*/ 246 h 10234"/>
              <a:gd name="connsiteX4" fmla="*/ 1739 w 11983"/>
              <a:gd name="connsiteY4" fmla="*/ 0 h 10234"/>
              <a:gd name="connsiteX5" fmla="*/ 2092 w 11983"/>
              <a:gd name="connsiteY5" fmla="*/ 316 h 10234"/>
              <a:gd name="connsiteX6" fmla="*/ 2323 w 11983"/>
              <a:gd name="connsiteY6" fmla="*/ 1116 h 10234"/>
              <a:gd name="connsiteX7" fmla="*/ 2409 w 11983"/>
              <a:gd name="connsiteY7" fmla="*/ 1737 h 10234"/>
              <a:gd name="connsiteX8" fmla="*/ 2523 w 11983"/>
              <a:gd name="connsiteY8" fmla="*/ 2341 h 10234"/>
              <a:gd name="connsiteX9" fmla="*/ 2610 w 11983"/>
              <a:gd name="connsiteY9" fmla="*/ 2687 h 10234"/>
              <a:gd name="connsiteX10" fmla="*/ 2679 w 11983"/>
              <a:gd name="connsiteY10" fmla="*/ 2865 h 10234"/>
              <a:gd name="connsiteX11" fmla="*/ 2782 w 11983"/>
              <a:gd name="connsiteY11" fmla="*/ 3025 h 10234"/>
              <a:gd name="connsiteX12" fmla="*/ 3023 w 11983"/>
              <a:gd name="connsiteY12" fmla="*/ 3381 h 10234"/>
              <a:gd name="connsiteX13" fmla="*/ 3196 w 11983"/>
              <a:gd name="connsiteY13" fmla="*/ 3913 h 10234"/>
              <a:gd name="connsiteX14" fmla="*/ 3476 w 11983"/>
              <a:gd name="connsiteY14" fmla="*/ 4069 h 10234"/>
              <a:gd name="connsiteX15" fmla="*/ 4040 w 11983"/>
              <a:gd name="connsiteY15" fmla="*/ 3740 h 10234"/>
              <a:gd name="connsiteX16" fmla="*/ 5009 w 11983"/>
              <a:gd name="connsiteY16" fmla="*/ 4689 h 10234"/>
              <a:gd name="connsiteX17" fmla="*/ 7652 w 11983"/>
              <a:gd name="connsiteY17" fmla="*/ 5018 h 10234"/>
              <a:gd name="connsiteX18" fmla="*/ 8343 w 11983"/>
              <a:gd name="connsiteY18" fmla="*/ 6406 h 10234"/>
              <a:gd name="connsiteX19" fmla="*/ 8996 w 11983"/>
              <a:gd name="connsiteY19" fmla="*/ 7630 h 10234"/>
              <a:gd name="connsiteX20" fmla="*/ 9492 w 11983"/>
              <a:gd name="connsiteY20" fmla="*/ 8431 h 10234"/>
              <a:gd name="connsiteX21" fmla="*/ 9658 w 11983"/>
              <a:gd name="connsiteY21" fmla="*/ 10073 h 10234"/>
              <a:gd name="connsiteX22" fmla="*/ 11983 w 11983"/>
              <a:gd name="connsiteY22" fmla="*/ 10199 h 10234"/>
              <a:gd name="connsiteX0" fmla="*/ 0 w 11983"/>
              <a:gd name="connsiteY0" fmla="*/ 2144 h 10234"/>
              <a:gd name="connsiteX1" fmla="*/ 467 w 11983"/>
              <a:gd name="connsiteY1" fmla="*/ 1294 h 10234"/>
              <a:gd name="connsiteX2" fmla="*/ 1014 w 11983"/>
              <a:gd name="connsiteY2" fmla="*/ 950 h 10234"/>
              <a:gd name="connsiteX3" fmla="*/ 1447 w 11983"/>
              <a:gd name="connsiteY3" fmla="*/ 246 h 10234"/>
              <a:gd name="connsiteX4" fmla="*/ 1739 w 11983"/>
              <a:gd name="connsiteY4" fmla="*/ 0 h 10234"/>
              <a:gd name="connsiteX5" fmla="*/ 2092 w 11983"/>
              <a:gd name="connsiteY5" fmla="*/ 316 h 10234"/>
              <a:gd name="connsiteX6" fmla="*/ 2323 w 11983"/>
              <a:gd name="connsiteY6" fmla="*/ 1116 h 10234"/>
              <a:gd name="connsiteX7" fmla="*/ 2409 w 11983"/>
              <a:gd name="connsiteY7" fmla="*/ 1737 h 10234"/>
              <a:gd name="connsiteX8" fmla="*/ 2523 w 11983"/>
              <a:gd name="connsiteY8" fmla="*/ 2341 h 10234"/>
              <a:gd name="connsiteX9" fmla="*/ 2610 w 11983"/>
              <a:gd name="connsiteY9" fmla="*/ 2687 h 10234"/>
              <a:gd name="connsiteX10" fmla="*/ 2679 w 11983"/>
              <a:gd name="connsiteY10" fmla="*/ 2865 h 10234"/>
              <a:gd name="connsiteX11" fmla="*/ 2782 w 11983"/>
              <a:gd name="connsiteY11" fmla="*/ 3025 h 10234"/>
              <a:gd name="connsiteX12" fmla="*/ 3023 w 11983"/>
              <a:gd name="connsiteY12" fmla="*/ 3381 h 10234"/>
              <a:gd name="connsiteX13" fmla="*/ 3196 w 11983"/>
              <a:gd name="connsiteY13" fmla="*/ 3913 h 10234"/>
              <a:gd name="connsiteX14" fmla="*/ 3476 w 11983"/>
              <a:gd name="connsiteY14" fmla="*/ 4069 h 10234"/>
              <a:gd name="connsiteX15" fmla="*/ 4040 w 11983"/>
              <a:gd name="connsiteY15" fmla="*/ 3740 h 10234"/>
              <a:gd name="connsiteX16" fmla="*/ 5009 w 11983"/>
              <a:gd name="connsiteY16" fmla="*/ 4689 h 10234"/>
              <a:gd name="connsiteX17" fmla="*/ 7652 w 11983"/>
              <a:gd name="connsiteY17" fmla="*/ 5018 h 10234"/>
              <a:gd name="connsiteX18" fmla="*/ 8343 w 11983"/>
              <a:gd name="connsiteY18" fmla="*/ 6406 h 10234"/>
              <a:gd name="connsiteX19" fmla="*/ 8996 w 11983"/>
              <a:gd name="connsiteY19" fmla="*/ 7630 h 10234"/>
              <a:gd name="connsiteX20" fmla="*/ 9366 w 11983"/>
              <a:gd name="connsiteY20" fmla="*/ 8724 h 10234"/>
              <a:gd name="connsiteX21" fmla="*/ 9658 w 11983"/>
              <a:gd name="connsiteY21" fmla="*/ 10073 h 10234"/>
              <a:gd name="connsiteX22" fmla="*/ 11983 w 11983"/>
              <a:gd name="connsiteY22" fmla="*/ 10199 h 10234"/>
              <a:gd name="connsiteX0" fmla="*/ 0 w 11983"/>
              <a:gd name="connsiteY0" fmla="*/ 2144 h 10234"/>
              <a:gd name="connsiteX1" fmla="*/ 467 w 11983"/>
              <a:gd name="connsiteY1" fmla="*/ 1294 h 10234"/>
              <a:gd name="connsiteX2" fmla="*/ 1014 w 11983"/>
              <a:gd name="connsiteY2" fmla="*/ 950 h 10234"/>
              <a:gd name="connsiteX3" fmla="*/ 1447 w 11983"/>
              <a:gd name="connsiteY3" fmla="*/ 246 h 10234"/>
              <a:gd name="connsiteX4" fmla="*/ 1739 w 11983"/>
              <a:gd name="connsiteY4" fmla="*/ 0 h 10234"/>
              <a:gd name="connsiteX5" fmla="*/ 2092 w 11983"/>
              <a:gd name="connsiteY5" fmla="*/ 316 h 10234"/>
              <a:gd name="connsiteX6" fmla="*/ 2323 w 11983"/>
              <a:gd name="connsiteY6" fmla="*/ 1116 h 10234"/>
              <a:gd name="connsiteX7" fmla="*/ 2409 w 11983"/>
              <a:gd name="connsiteY7" fmla="*/ 1737 h 10234"/>
              <a:gd name="connsiteX8" fmla="*/ 2523 w 11983"/>
              <a:gd name="connsiteY8" fmla="*/ 2341 h 10234"/>
              <a:gd name="connsiteX9" fmla="*/ 2610 w 11983"/>
              <a:gd name="connsiteY9" fmla="*/ 2687 h 10234"/>
              <a:gd name="connsiteX10" fmla="*/ 2679 w 11983"/>
              <a:gd name="connsiteY10" fmla="*/ 2865 h 10234"/>
              <a:gd name="connsiteX11" fmla="*/ 2782 w 11983"/>
              <a:gd name="connsiteY11" fmla="*/ 3025 h 10234"/>
              <a:gd name="connsiteX12" fmla="*/ 3023 w 11983"/>
              <a:gd name="connsiteY12" fmla="*/ 3381 h 10234"/>
              <a:gd name="connsiteX13" fmla="*/ 3196 w 11983"/>
              <a:gd name="connsiteY13" fmla="*/ 3913 h 10234"/>
              <a:gd name="connsiteX14" fmla="*/ 3476 w 11983"/>
              <a:gd name="connsiteY14" fmla="*/ 4069 h 10234"/>
              <a:gd name="connsiteX15" fmla="*/ 4040 w 11983"/>
              <a:gd name="connsiteY15" fmla="*/ 3740 h 10234"/>
              <a:gd name="connsiteX16" fmla="*/ 5009 w 11983"/>
              <a:gd name="connsiteY16" fmla="*/ 4689 h 10234"/>
              <a:gd name="connsiteX17" fmla="*/ 7652 w 11983"/>
              <a:gd name="connsiteY17" fmla="*/ 5018 h 10234"/>
              <a:gd name="connsiteX18" fmla="*/ 8343 w 11983"/>
              <a:gd name="connsiteY18" fmla="*/ 6406 h 10234"/>
              <a:gd name="connsiteX19" fmla="*/ 8996 w 11983"/>
              <a:gd name="connsiteY19" fmla="*/ 7630 h 10234"/>
              <a:gd name="connsiteX20" fmla="*/ 9366 w 11983"/>
              <a:gd name="connsiteY20" fmla="*/ 8724 h 10234"/>
              <a:gd name="connsiteX21" fmla="*/ 9658 w 11983"/>
              <a:gd name="connsiteY21" fmla="*/ 10073 h 10234"/>
              <a:gd name="connsiteX22" fmla="*/ 11983 w 11983"/>
              <a:gd name="connsiteY22" fmla="*/ 10199 h 10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1983" h="10234">
                <a:moveTo>
                  <a:pt x="0" y="2144"/>
                </a:moveTo>
                <a:cubicBezTo>
                  <a:pt x="306" y="1315"/>
                  <a:pt x="200" y="1630"/>
                  <a:pt x="467" y="1294"/>
                </a:cubicBezTo>
                <a:cubicBezTo>
                  <a:pt x="742" y="1501"/>
                  <a:pt x="825" y="1222"/>
                  <a:pt x="1014" y="950"/>
                </a:cubicBezTo>
                <a:cubicBezTo>
                  <a:pt x="1272" y="543"/>
                  <a:pt x="1327" y="405"/>
                  <a:pt x="1447" y="246"/>
                </a:cubicBezTo>
                <a:cubicBezTo>
                  <a:pt x="1579" y="45"/>
                  <a:pt x="1615" y="95"/>
                  <a:pt x="1739" y="0"/>
                </a:cubicBezTo>
                <a:cubicBezTo>
                  <a:pt x="1874" y="38"/>
                  <a:pt x="1922" y="70"/>
                  <a:pt x="2092" y="316"/>
                </a:cubicBezTo>
                <a:cubicBezTo>
                  <a:pt x="2190" y="559"/>
                  <a:pt x="2302" y="900"/>
                  <a:pt x="2323" y="1116"/>
                </a:cubicBezTo>
                <a:cubicBezTo>
                  <a:pt x="2352" y="1323"/>
                  <a:pt x="2381" y="1531"/>
                  <a:pt x="2409" y="1737"/>
                </a:cubicBezTo>
                <a:cubicBezTo>
                  <a:pt x="2447" y="1938"/>
                  <a:pt x="2485" y="2138"/>
                  <a:pt x="2523" y="2341"/>
                </a:cubicBezTo>
                <a:cubicBezTo>
                  <a:pt x="2552" y="2456"/>
                  <a:pt x="2582" y="2571"/>
                  <a:pt x="2610" y="2687"/>
                </a:cubicBezTo>
                <a:cubicBezTo>
                  <a:pt x="2634" y="2746"/>
                  <a:pt x="2656" y="2807"/>
                  <a:pt x="2679" y="2865"/>
                </a:cubicBezTo>
                <a:cubicBezTo>
                  <a:pt x="2714" y="2919"/>
                  <a:pt x="2749" y="2972"/>
                  <a:pt x="2782" y="3025"/>
                </a:cubicBezTo>
                <a:cubicBezTo>
                  <a:pt x="2853" y="3132"/>
                  <a:pt x="2954" y="3233"/>
                  <a:pt x="3023" y="3381"/>
                </a:cubicBezTo>
                <a:cubicBezTo>
                  <a:pt x="3053" y="3516"/>
                  <a:pt x="3166" y="3777"/>
                  <a:pt x="3196" y="3913"/>
                </a:cubicBezTo>
                <a:cubicBezTo>
                  <a:pt x="3358" y="4136"/>
                  <a:pt x="3320" y="4023"/>
                  <a:pt x="3476" y="4069"/>
                </a:cubicBezTo>
                <a:cubicBezTo>
                  <a:pt x="3617" y="4040"/>
                  <a:pt x="3776" y="3640"/>
                  <a:pt x="4040" y="3740"/>
                </a:cubicBezTo>
                <a:cubicBezTo>
                  <a:pt x="4304" y="3838"/>
                  <a:pt x="4408" y="4475"/>
                  <a:pt x="5009" y="4689"/>
                </a:cubicBezTo>
                <a:cubicBezTo>
                  <a:pt x="5611" y="4901"/>
                  <a:pt x="7096" y="4732"/>
                  <a:pt x="7652" y="5018"/>
                </a:cubicBezTo>
                <a:cubicBezTo>
                  <a:pt x="8208" y="5304"/>
                  <a:pt x="8119" y="5972"/>
                  <a:pt x="8343" y="6406"/>
                </a:cubicBezTo>
                <a:cubicBezTo>
                  <a:pt x="8566" y="6844"/>
                  <a:pt x="8805" y="7291"/>
                  <a:pt x="8996" y="7630"/>
                </a:cubicBezTo>
                <a:cubicBezTo>
                  <a:pt x="9188" y="7965"/>
                  <a:pt x="9198" y="8246"/>
                  <a:pt x="9366" y="8724"/>
                </a:cubicBezTo>
                <a:cubicBezTo>
                  <a:pt x="9479" y="9293"/>
                  <a:pt x="9663" y="9711"/>
                  <a:pt x="9658" y="10073"/>
                </a:cubicBezTo>
                <a:cubicBezTo>
                  <a:pt x="9752" y="10331"/>
                  <a:pt x="11971" y="10203"/>
                  <a:pt x="11983" y="10199"/>
                </a:cubicBezTo>
              </a:path>
            </a:pathLst>
          </a:custGeom>
          <a:noFill/>
          <a:ln w="12700">
            <a:solidFill>
              <a:schemeClr val="tx1"/>
            </a:solidFill>
          </a:ln>
          <a:effectLst/>
          <a:extLst>
            <a:ext uri="{91240B29-F687-4f45-9708-019B960494DF}">
              <a14:hiddenLine xmlns:a14="http://schemas.microsoft.com/office/drawing/2010/main" xmlns="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fr-FR" dirty="0"/>
          </a:p>
        </p:txBody>
      </p:sp>
      <p:sp>
        <p:nvSpPr>
          <p:cNvPr id="56" name="Line 53">
            <a:extLst>
              <a:ext uri="{FF2B5EF4-FFF2-40B4-BE49-F238E27FC236}">
                <a16:creationId xmlns:a16="http://schemas.microsoft.com/office/drawing/2014/main" id="{9041D7A7-E86C-614D-97E4-5E3073B6E77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145770" y="4676755"/>
            <a:ext cx="0" cy="1439052"/>
          </a:xfrm>
          <a:prstGeom prst="line">
            <a:avLst/>
          </a:prstGeom>
          <a:noFill/>
          <a:ln w="12700" cmpd="sng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fr-FR" dirty="0"/>
          </a:p>
        </p:txBody>
      </p:sp>
      <p:sp>
        <p:nvSpPr>
          <p:cNvPr id="57" name="Text Box 50">
            <a:extLst>
              <a:ext uri="{FF2B5EF4-FFF2-40B4-BE49-F238E27FC236}">
                <a16:creationId xmlns:a16="http://schemas.microsoft.com/office/drawing/2014/main" id="{F67C160C-D562-4D45-8663-1F13C7FFCB38}"/>
              </a:ext>
            </a:extLst>
          </p:cNvPr>
          <p:cNvSpPr txBox="1">
            <a:spLocks noChangeArrowheads="1"/>
          </p:cNvSpPr>
          <p:nvPr/>
        </p:nvSpPr>
        <p:spPr bwMode="auto">
          <a:xfrm rot="5400000">
            <a:off x="7051417" y="3699934"/>
            <a:ext cx="111596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fr-FR" sz="1200" dirty="0">
                <a:latin typeface="Trebuchet MS"/>
                <a:cs typeface="Trebuchet MS"/>
              </a:rPr>
              <a:t>3000 ASFC</a:t>
            </a:r>
          </a:p>
        </p:txBody>
      </p:sp>
      <p:sp>
        <p:nvSpPr>
          <p:cNvPr id="58" name="Text Box 50">
            <a:extLst>
              <a:ext uri="{FF2B5EF4-FFF2-40B4-BE49-F238E27FC236}">
                <a16:creationId xmlns:a16="http://schemas.microsoft.com/office/drawing/2014/main" id="{C470CD65-3E4B-924E-8309-549E948E3836}"/>
              </a:ext>
            </a:extLst>
          </p:cNvPr>
          <p:cNvSpPr txBox="1">
            <a:spLocks noChangeArrowheads="1"/>
          </p:cNvSpPr>
          <p:nvPr/>
        </p:nvSpPr>
        <p:spPr bwMode="auto">
          <a:xfrm rot="5400000">
            <a:off x="754743" y="5261148"/>
            <a:ext cx="111596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fr-FR" sz="1200" dirty="0">
                <a:latin typeface="Trebuchet MS"/>
                <a:cs typeface="Trebuchet MS"/>
              </a:rPr>
              <a:t>3000 ASFC</a:t>
            </a:r>
          </a:p>
        </p:txBody>
      </p:sp>
      <p:sp>
        <p:nvSpPr>
          <p:cNvPr id="59" name="Text Box 17">
            <a:extLst>
              <a:ext uri="{FF2B5EF4-FFF2-40B4-BE49-F238E27FC236}">
                <a16:creationId xmlns:a16="http://schemas.microsoft.com/office/drawing/2014/main" id="{F150ADC4-5CFE-D44B-B237-6ABF02C618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09231" y="2470603"/>
            <a:ext cx="3507364" cy="1968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ArchUp">
              <a:avLst>
                <a:gd name="adj" fmla="val 13010218"/>
              </a:avLst>
            </a:prstTxWarp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fr-FR" sz="1400" b="1" dirty="0">
                <a:solidFill>
                  <a:schemeClr val="accent1">
                    <a:lumMod val="50000"/>
                  </a:schemeClr>
                </a:solidFill>
                <a:latin typeface="Trebuchet MS"/>
                <a:ea typeface="Arial" charset="0"/>
                <a:cs typeface="Trebuchet MS"/>
              </a:rPr>
              <a:t>Altitude de Transition = 5000 </a:t>
            </a:r>
            <a:r>
              <a:rPr lang="fr-FR" sz="1400" b="1" dirty="0" err="1">
                <a:solidFill>
                  <a:schemeClr val="accent1">
                    <a:lumMod val="50000"/>
                  </a:schemeClr>
                </a:solidFill>
                <a:latin typeface="Trebuchet MS"/>
                <a:ea typeface="Arial" charset="0"/>
                <a:cs typeface="Trebuchet MS"/>
              </a:rPr>
              <a:t>ft</a:t>
            </a:r>
            <a:r>
              <a:rPr lang="fr-FR" sz="1400" b="1" dirty="0">
                <a:solidFill>
                  <a:schemeClr val="accent1">
                    <a:lumMod val="50000"/>
                  </a:schemeClr>
                </a:solidFill>
                <a:latin typeface="Trebuchet MS"/>
                <a:ea typeface="Arial" charset="0"/>
                <a:cs typeface="Trebuchet MS"/>
              </a:rPr>
              <a:t>/AMSL</a:t>
            </a:r>
          </a:p>
        </p:txBody>
      </p:sp>
      <p:grpSp>
        <p:nvGrpSpPr>
          <p:cNvPr id="61" name="Groupe 60">
            <a:extLst>
              <a:ext uri="{FF2B5EF4-FFF2-40B4-BE49-F238E27FC236}">
                <a16:creationId xmlns:a16="http://schemas.microsoft.com/office/drawing/2014/main" id="{2C1E6872-DD73-5848-8256-43E83F3676FD}"/>
              </a:ext>
            </a:extLst>
          </p:cNvPr>
          <p:cNvGrpSpPr/>
          <p:nvPr/>
        </p:nvGrpSpPr>
        <p:grpSpPr>
          <a:xfrm>
            <a:off x="1461503" y="2424570"/>
            <a:ext cx="1260145" cy="3728366"/>
            <a:chOff x="1822659" y="2410529"/>
            <a:chExt cx="1260145" cy="3728366"/>
          </a:xfrm>
        </p:grpSpPr>
        <p:sp>
          <p:nvSpPr>
            <p:cNvPr id="62" name="Text Box 19">
              <a:extLst>
                <a:ext uri="{FF2B5EF4-FFF2-40B4-BE49-F238E27FC236}">
                  <a16:creationId xmlns:a16="http://schemas.microsoft.com/office/drawing/2014/main" id="{A9636A23-5D5D-DA47-A1A7-9BB226A7976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60462" y="5862670"/>
              <a:ext cx="922342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r-FR" sz="1200" b="1" dirty="0">
                  <a:solidFill>
                    <a:schemeClr val="tx2"/>
                  </a:solidFill>
                  <a:latin typeface="Trebuchet MS"/>
                  <a:ea typeface="Cambria" charset="0"/>
                  <a:cs typeface="Trebuchet MS"/>
                </a:rPr>
                <a:t>1030 hPa</a:t>
              </a:r>
            </a:p>
          </p:txBody>
        </p:sp>
        <p:sp>
          <p:nvSpPr>
            <p:cNvPr id="63" name="Line 13">
              <a:extLst>
                <a:ext uri="{FF2B5EF4-FFF2-40B4-BE49-F238E27FC236}">
                  <a16:creationId xmlns:a16="http://schemas.microsoft.com/office/drawing/2014/main" id="{CC1877C3-C5B9-6B4B-A836-A67A562BEBC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822659" y="6101766"/>
              <a:ext cx="1260145" cy="0"/>
            </a:xfrm>
            <a:prstGeom prst="line">
              <a:avLst/>
            </a:prstGeom>
            <a:noFill/>
            <a:ln w="127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4" name="Line 53">
              <a:extLst>
                <a:ext uri="{FF2B5EF4-FFF2-40B4-BE49-F238E27FC236}">
                  <a16:creationId xmlns:a16="http://schemas.microsoft.com/office/drawing/2014/main" id="{82C84034-BEF2-C347-B3DA-E0CBAA89212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108564" y="2410529"/>
              <a:ext cx="12420" cy="3708000"/>
            </a:xfrm>
            <a:prstGeom prst="line">
              <a:avLst/>
            </a:prstGeom>
            <a:noFill/>
            <a:ln w="12700" cmpd="sng">
              <a:solidFill>
                <a:schemeClr val="tx2"/>
              </a:solidFill>
              <a:round/>
              <a:headEnd type="triangle" w="med" len="med"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</p:grpSp>
      <p:sp>
        <p:nvSpPr>
          <p:cNvPr id="11" name="Arc 10">
            <a:extLst>
              <a:ext uri="{FF2B5EF4-FFF2-40B4-BE49-F238E27FC236}">
                <a16:creationId xmlns:a16="http://schemas.microsoft.com/office/drawing/2014/main" id="{15601607-86FB-2D4B-9A5B-EF2FE15EEA68}"/>
              </a:ext>
            </a:extLst>
          </p:cNvPr>
          <p:cNvSpPr/>
          <p:nvPr/>
        </p:nvSpPr>
        <p:spPr>
          <a:xfrm>
            <a:off x="1319014" y="2347732"/>
            <a:ext cx="5965460" cy="339554"/>
          </a:xfrm>
          <a:prstGeom prst="arc">
            <a:avLst>
              <a:gd name="adj1" fmla="val 10867434"/>
              <a:gd name="adj2" fmla="val 21588509"/>
            </a:avLst>
          </a:prstGeom>
          <a:ln w="12700"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6" name="Picture 74">
            <a:extLst>
              <a:ext uri="{FF2B5EF4-FFF2-40B4-BE49-F238E27FC236}">
                <a16:creationId xmlns:a16="http://schemas.microsoft.com/office/drawing/2014/main" id="{45D22175-B257-2E4A-8E38-110F28D0DE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 rot="271175" flipH="1">
            <a:off x="3589903" y="4132937"/>
            <a:ext cx="687181" cy="262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12700" dir="11340000" sx="97000" sy="97000" algn="tl" rotWithShape="0">
              <a:prstClr val="black">
                <a:alpha val="82000"/>
              </a:prstClr>
            </a:outerShdw>
          </a:effectLst>
        </p:spPr>
      </p:pic>
      <p:sp>
        <p:nvSpPr>
          <p:cNvPr id="67" name="ZoneTexte 66">
            <a:extLst>
              <a:ext uri="{FF2B5EF4-FFF2-40B4-BE49-F238E27FC236}">
                <a16:creationId xmlns:a16="http://schemas.microsoft.com/office/drawing/2014/main" id="{2865D699-115B-2F4C-B9F1-C0C15A756554}"/>
              </a:ext>
            </a:extLst>
          </p:cNvPr>
          <p:cNvSpPr txBox="1">
            <a:spLocks/>
          </p:cNvSpPr>
          <p:nvPr/>
        </p:nvSpPr>
        <p:spPr>
          <a:xfrm>
            <a:off x="4382229" y="4106270"/>
            <a:ext cx="1526259" cy="307777"/>
          </a:xfrm>
          <a:prstGeom prst="rect">
            <a:avLst/>
          </a:prstGeom>
          <a:ln>
            <a:solidFill>
              <a:schemeClr val="tx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solidFill>
                  <a:schemeClr val="tx2"/>
                </a:solidFill>
                <a:latin typeface="Trebuchet MS" panose="020B0703020202090204" pitchFamily="34" charset="0"/>
              </a:rPr>
              <a:t>QNH / Alt. libre</a:t>
            </a:r>
          </a:p>
        </p:txBody>
      </p:sp>
      <p:sp>
        <p:nvSpPr>
          <p:cNvPr id="69" name="ZoneTexte 68">
            <a:extLst>
              <a:ext uri="{FF2B5EF4-FFF2-40B4-BE49-F238E27FC236}">
                <a16:creationId xmlns:a16="http://schemas.microsoft.com/office/drawing/2014/main" id="{288E005E-F813-8148-BF4B-CBFFD5097978}"/>
              </a:ext>
            </a:extLst>
          </p:cNvPr>
          <p:cNvSpPr txBox="1">
            <a:spLocks/>
          </p:cNvSpPr>
          <p:nvPr/>
        </p:nvSpPr>
        <p:spPr>
          <a:xfrm>
            <a:off x="4286377" y="3051651"/>
            <a:ext cx="2447866" cy="307777"/>
          </a:xfrm>
          <a:prstGeom prst="rect">
            <a:avLst/>
          </a:prstGeom>
          <a:ln>
            <a:solidFill>
              <a:schemeClr val="tx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solidFill>
                  <a:schemeClr val="tx2"/>
                </a:solidFill>
                <a:latin typeface="Trebuchet MS" panose="020B0703020202090204" pitchFamily="34" charset="0"/>
              </a:rPr>
              <a:t>QNH / Règle semi-circulaire</a:t>
            </a:r>
          </a:p>
        </p:txBody>
      </p:sp>
      <p:pic>
        <p:nvPicPr>
          <p:cNvPr id="70" name="Picture 74">
            <a:extLst>
              <a:ext uri="{FF2B5EF4-FFF2-40B4-BE49-F238E27FC236}">
                <a16:creationId xmlns:a16="http://schemas.microsoft.com/office/drawing/2014/main" id="{A7063108-94FD-1744-A565-D48E9501B7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 rot="271175" flipH="1">
            <a:off x="3489019" y="3069786"/>
            <a:ext cx="687181" cy="262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12700" dir="11340000" sx="97000" sy="97000" algn="tl" rotWithShape="0">
              <a:prstClr val="black">
                <a:alpha val="82000"/>
              </a:prstClr>
            </a:outerShdw>
          </a:effectLst>
        </p:spPr>
      </p:pic>
      <p:sp>
        <p:nvSpPr>
          <p:cNvPr id="71" name="ZoneTexte 70">
            <a:extLst>
              <a:ext uri="{FF2B5EF4-FFF2-40B4-BE49-F238E27FC236}">
                <a16:creationId xmlns:a16="http://schemas.microsoft.com/office/drawing/2014/main" id="{C31B79C3-5F42-5C4A-AEFF-A652D9AD1615}"/>
              </a:ext>
            </a:extLst>
          </p:cNvPr>
          <p:cNvSpPr txBox="1"/>
          <p:nvPr/>
        </p:nvSpPr>
        <p:spPr>
          <a:xfrm>
            <a:off x="6485022" y="2203727"/>
            <a:ext cx="1084623" cy="307777"/>
          </a:xfrm>
          <a:prstGeom prst="rect">
            <a:avLst/>
          </a:prstGeom>
          <a:ln>
            <a:solidFill>
              <a:schemeClr val="accent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solidFill>
                  <a:schemeClr val="accent2"/>
                </a:solidFill>
                <a:latin typeface="Trebuchet MS"/>
                <a:cs typeface="Trebuchet MS"/>
              </a:rPr>
              <a:t>1013 / FL</a:t>
            </a:r>
          </a:p>
        </p:txBody>
      </p:sp>
    </p:spTree>
    <p:extLst>
      <p:ext uri="{BB962C8B-B14F-4D97-AF65-F5344CB8AC3E}">
        <p14:creationId xmlns:p14="http://schemas.microsoft.com/office/powerpoint/2010/main" val="2790289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3.33333E-6 C 0.07014 -0.00324 0.14114 -0.00533 0.25191 -0.1132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87" y="-5671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8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-1800000">
                                      <p:cBhvr>
                                        <p:cTn id="48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59" grpId="0"/>
      <p:bldP spid="11" grpId="0" animBg="1"/>
      <p:bldP spid="67" grpId="0" animBg="1"/>
      <p:bldP spid="69" grpId="0" animBg="1"/>
      <p:bldP spid="7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Picture 87"/>
          <p:cNvPicPr>
            <a:picLocks noChangeAspect="1" noChangeArrowheads="1"/>
          </p:cNvPicPr>
          <p:nvPr/>
        </p:nvPicPr>
        <p:blipFill>
          <a:blip r:embed="rId3">
            <a:lum bright="22000" contrast="32000"/>
          </a:blip>
          <a:srcRect/>
          <a:stretch>
            <a:fillRect/>
          </a:stretch>
        </p:blipFill>
        <p:spPr bwMode="auto">
          <a:xfrm>
            <a:off x="462616" y="856524"/>
            <a:ext cx="8245200" cy="5399101"/>
          </a:xfrm>
          <a:prstGeom prst="rect">
            <a:avLst/>
          </a:prstGeom>
          <a:ln w="19050"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pSp>
        <p:nvGrpSpPr>
          <p:cNvPr id="80" name="Group 9">
            <a:extLst>
              <a:ext uri="{FF2B5EF4-FFF2-40B4-BE49-F238E27FC236}">
                <a16:creationId xmlns:a16="http://schemas.microsoft.com/office/drawing/2014/main" id="{1EAC22D4-8495-9A40-AB69-9ECD573AE431}"/>
              </a:ext>
            </a:extLst>
          </p:cNvPr>
          <p:cNvGrpSpPr>
            <a:grpSpLocks/>
          </p:cNvGrpSpPr>
          <p:nvPr/>
        </p:nvGrpSpPr>
        <p:grpSpPr bwMode="auto">
          <a:xfrm>
            <a:off x="457404" y="6037510"/>
            <a:ext cx="1829829" cy="234000"/>
            <a:chOff x="0" y="2964"/>
            <a:chExt cx="5760" cy="1356"/>
          </a:xfrm>
        </p:grpSpPr>
        <p:sp>
          <p:nvSpPr>
            <p:cNvPr id="81" name="Rectangle 6">
              <a:extLst>
                <a:ext uri="{FF2B5EF4-FFF2-40B4-BE49-F238E27FC236}">
                  <a16:creationId xmlns:a16="http://schemas.microsoft.com/office/drawing/2014/main" id="{E6E09D4F-76E9-C249-B085-AE81AFB49C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3612"/>
              <a:ext cx="5760" cy="708"/>
            </a:xfrm>
            <a:prstGeom prst="rect">
              <a:avLst/>
            </a:prstGeom>
            <a:solidFill>
              <a:srgbClr val="59BB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prstDash val="sysDot"/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fr-FR" altLang="fr-FR" sz="1800"/>
            </a:p>
          </p:txBody>
        </p:sp>
        <p:pic>
          <p:nvPicPr>
            <p:cNvPr id="82" name="Picture 5" descr="AG00628_">
              <a:extLst>
                <a:ext uri="{FF2B5EF4-FFF2-40B4-BE49-F238E27FC236}">
                  <a16:creationId xmlns:a16="http://schemas.microsoft.com/office/drawing/2014/main" id="{232B034A-381C-8A44-A6F7-39223FC33156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964"/>
              <a:ext cx="5760" cy="6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5" name="Freeform 1763">
            <a:extLst>
              <a:ext uri="{FF2B5EF4-FFF2-40B4-BE49-F238E27FC236}">
                <a16:creationId xmlns:a16="http://schemas.microsoft.com/office/drawing/2014/main" id="{0EF379EE-6226-084E-8E66-DC1D1128C98D}"/>
              </a:ext>
            </a:extLst>
          </p:cNvPr>
          <p:cNvSpPr>
            <a:spLocks/>
          </p:cNvSpPr>
          <p:nvPr/>
        </p:nvSpPr>
        <p:spPr bwMode="auto">
          <a:xfrm flipH="1">
            <a:off x="1839074" y="4591458"/>
            <a:ext cx="6868742" cy="1689151"/>
          </a:xfrm>
          <a:custGeom>
            <a:avLst/>
            <a:gdLst>
              <a:gd name="T0" fmla="*/ 0 w 10624"/>
              <a:gd name="T1" fmla="*/ 1400 h 1415"/>
              <a:gd name="T2" fmla="*/ 90 w 10624"/>
              <a:gd name="T3" fmla="*/ 1330 h 1415"/>
              <a:gd name="T4" fmla="*/ 175 w 10624"/>
              <a:gd name="T5" fmla="*/ 1272 h 1415"/>
              <a:gd name="T6" fmla="*/ 240 w 10624"/>
              <a:gd name="T7" fmla="*/ 1265 h 1415"/>
              <a:gd name="T8" fmla="*/ 330 w 10624"/>
              <a:gd name="T9" fmla="*/ 1260 h 1415"/>
              <a:gd name="T10" fmla="*/ 395 w 10624"/>
              <a:gd name="T11" fmla="*/ 1255 h 1415"/>
              <a:gd name="T12" fmla="*/ 485 w 10624"/>
              <a:gd name="T13" fmla="*/ 1250 h 1415"/>
              <a:gd name="T14" fmla="*/ 573 w 10624"/>
              <a:gd name="T15" fmla="*/ 1245 h 1415"/>
              <a:gd name="T16" fmla="*/ 660 w 10624"/>
              <a:gd name="T17" fmla="*/ 1240 h 1415"/>
              <a:gd name="T18" fmla="*/ 773 w 10624"/>
              <a:gd name="T19" fmla="*/ 1207 h 1415"/>
              <a:gd name="T20" fmla="*/ 833 w 10624"/>
              <a:gd name="T21" fmla="*/ 1122 h 1415"/>
              <a:gd name="T22" fmla="*/ 895 w 10624"/>
              <a:gd name="T23" fmla="*/ 1092 h 1415"/>
              <a:gd name="T24" fmla="*/ 1003 w 10624"/>
              <a:gd name="T25" fmla="*/ 1005 h 1415"/>
              <a:gd name="T26" fmla="*/ 1068 w 10624"/>
              <a:gd name="T27" fmla="*/ 947 h 1415"/>
              <a:gd name="T28" fmla="*/ 1155 w 10624"/>
              <a:gd name="T29" fmla="*/ 885 h 1415"/>
              <a:gd name="T30" fmla="*/ 1220 w 10624"/>
              <a:gd name="T31" fmla="*/ 827 h 1415"/>
              <a:gd name="T32" fmla="*/ 1305 w 10624"/>
              <a:gd name="T33" fmla="*/ 742 h 1415"/>
              <a:gd name="T34" fmla="*/ 1388 w 10624"/>
              <a:gd name="T35" fmla="*/ 627 h 1415"/>
              <a:gd name="T36" fmla="*/ 1493 w 10624"/>
              <a:gd name="T37" fmla="*/ 542 h 1415"/>
              <a:gd name="T38" fmla="*/ 1553 w 10624"/>
              <a:gd name="T39" fmla="*/ 455 h 1415"/>
              <a:gd name="T40" fmla="*/ 1640 w 10624"/>
              <a:gd name="T41" fmla="*/ 395 h 1415"/>
              <a:gd name="T42" fmla="*/ 1705 w 10624"/>
              <a:gd name="T43" fmla="*/ 312 h 1415"/>
              <a:gd name="T44" fmla="*/ 1790 w 10624"/>
              <a:gd name="T45" fmla="*/ 247 h 1415"/>
              <a:gd name="T46" fmla="*/ 1878 w 10624"/>
              <a:gd name="T47" fmla="*/ 192 h 1415"/>
              <a:gd name="T48" fmla="*/ 1960 w 10624"/>
              <a:gd name="T49" fmla="*/ 130 h 1415"/>
              <a:gd name="T50" fmla="*/ 2073 w 10624"/>
              <a:gd name="T51" fmla="*/ 127 h 1415"/>
              <a:gd name="T52" fmla="*/ 2158 w 10624"/>
              <a:gd name="T53" fmla="*/ 65 h 1415"/>
              <a:gd name="T54" fmla="*/ 2243 w 10624"/>
              <a:gd name="T55" fmla="*/ 7 h 1415"/>
              <a:gd name="T56" fmla="*/ 2330 w 10624"/>
              <a:gd name="T57" fmla="*/ 0 h 1415"/>
              <a:gd name="T58" fmla="*/ 2423 w 10624"/>
              <a:gd name="T59" fmla="*/ 47 h 1415"/>
              <a:gd name="T60" fmla="*/ 2493 w 10624"/>
              <a:gd name="T61" fmla="*/ 97 h 1415"/>
              <a:gd name="T62" fmla="*/ 2560 w 10624"/>
              <a:gd name="T63" fmla="*/ 177 h 1415"/>
              <a:gd name="T64" fmla="*/ 2630 w 10624"/>
              <a:gd name="T65" fmla="*/ 275 h 1415"/>
              <a:gd name="T66" fmla="*/ 2698 w 10624"/>
              <a:gd name="T67" fmla="*/ 355 h 1415"/>
              <a:gd name="T68" fmla="*/ 2788 w 10624"/>
              <a:gd name="T69" fmla="*/ 432 h 1415"/>
              <a:gd name="T70" fmla="*/ 2905 w 10624"/>
              <a:gd name="T71" fmla="*/ 507 h 1415"/>
              <a:gd name="T72" fmla="*/ 2995 w 10624"/>
              <a:gd name="T73" fmla="*/ 550 h 1415"/>
              <a:gd name="T74" fmla="*/ 3065 w 10624"/>
              <a:gd name="T75" fmla="*/ 572 h 1415"/>
              <a:gd name="T76" fmla="*/ 3173 w 10624"/>
              <a:gd name="T77" fmla="*/ 592 h 1415"/>
              <a:gd name="T78" fmla="*/ 3238 w 10624"/>
              <a:gd name="T79" fmla="*/ 587 h 1415"/>
              <a:gd name="T80" fmla="*/ 3305 w 10624"/>
              <a:gd name="T81" fmla="*/ 582 h 1415"/>
              <a:gd name="T82" fmla="*/ 3395 w 10624"/>
              <a:gd name="T83" fmla="*/ 580 h 1415"/>
              <a:gd name="T84" fmla="*/ 3508 w 10624"/>
              <a:gd name="T85" fmla="*/ 652 h 1415"/>
              <a:gd name="T86" fmla="*/ 3600 w 10624"/>
              <a:gd name="T87" fmla="*/ 702 h 1415"/>
              <a:gd name="T88" fmla="*/ 3693 w 10624"/>
              <a:gd name="T89" fmla="*/ 777 h 1415"/>
              <a:gd name="T90" fmla="*/ 3740 w 10624"/>
              <a:gd name="T91" fmla="*/ 857 h 1415"/>
              <a:gd name="T92" fmla="*/ 3850 w 10624"/>
              <a:gd name="T93" fmla="*/ 925 h 1415"/>
              <a:gd name="T94" fmla="*/ 3923 w 10624"/>
              <a:gd name="T95" fmla="*/ 980 h 1415"/>
              <a:gd name="T96" fmla="*/ 4035 w 10624"/>
              <a:gd name="T97" fmla="*/ 1055 h 1415"/>
              <a:gd name="T98" fmla="*/ 4100 w 10624"/>
              <a:gd name="T99" fmla="*/ 1075 h 1415"/>
              <a:gd name="T100" fmla="*/ 4170 w 10624"/>
              <a:gd name="T101" fmla="*/ 1100 h 1415"/>
              <a:gd name="T102" fmla="*/ 4258 w 10624"/>
              <a:gd name="T103" fmla="*/ 1145 h 1415"/>
              <a:gd name="T104" fmla="*/ 4348 w 10624"/>
              <a:gd name="T105" fmla="*/ 1192 h 1415"/>
              <a:gd name="T106" fmla="*/ 4438 w 10624"/>
              <a:gd name="T107" fmla="*/ 1242 h 1415"/>
              <a:gd name="T108" fmla="*/ 4528 w 10624"/>
              <a:gd name="T109" fmla="*/ 1262 h 1415"/>
              <a:gd name="T110" fmla="*/ 4598 w 10624"/>
              <a:gd name="T111" fmla="*/ 1260 h 1415"/>
              <a:gd name="T112" fmla="*/ 4685 w 10624"/>
              <a:gd name="T113" fmla="*/ 1252 h 1415"/>
              <a:gd name="T114" fmla="*/ 4773 w 10624"/>
              <a:gd name="T115" fmla="*/ 1247 h 1415"/>
              <a:gd name="T116" fmla="*/ 4858 w 10624"/>
              <a:gd name="T117" fmla="*/ 1190 h 1415"/>
              <a:gd name="T118" fmla="*/ 4943 w 10624"/>
              <a:gd name="T119" fmla="*/ 1152 h 1415"/>
              <a:gd name="T120" fmla="*/ 10624 w 10624"/>
              <a:gd name="T121" fmla="*/ 1280 h 1415"/>
              <a:gd name="T122" fmla="*/ 10609 w 10624"/>
              <a:gd name="T123" fmla="*/ 1415 h 1415"/>
              <a:gd name="connsiteX0" fmla="*/ 0 w 10000"/>
              <a:gd name="connsiteY0" fmla="*/ 9894 h 10000"/>
              <a:gd name="connsiteX1" fmla="*/ 85 w 10000"/>
              <a:gd name="connsiteY1" fmla="*/ 9399 h 10000"/>
              <a:gd name="connsiteX2" fmla="*/ 165 w 10000"/>
              <a:gd name="connsiteY2" fmla="*/ 8989 h 10000"/>
              <a:gd name="connsiteX3" fmla="*/ 226 w 10000"/>
              <a:gd name="connsiteY3" fmla="*/ 8940 h 10000"/>
              <a:gd name="connsiteX4" fmla="*/ 311 w 10000"/>
              <a:gd name="connsiteY4" fmla="*/ 8905 h 10000"/>
              <a:gd name="connsiteX5" fmla="*/ 372 w 10000"/>
              <a:gd name="connsiteY5" fmla="*/ 8869 h 10000"/>
              <a:gd name="connsiteX6" fmla="*/ 457 w 10000"/>
              <a:gd name="connsiteY6" fmla="*/ 8834 h 10000"/>
              <a:gd name="connsiteX7" fmla="*/ 539 w 10000"/>
              <a:gd name="connsiteY7" fmla="*/ 8799 h 10000"/>
              <a:gd name="connsiteX8" fmla="*/ 621 w 10000"/>
              <a:gd name="connsiteY8" fmla="*/ 8763 h 10000"/>
              <a:gd name="connsiteX9" fmla="*/ 728 w 10000"/>
              <a:gd name="connsiteY9" fmla="*/ 8530 h 10000"/>
              <a:gd name="connsiteX10" fmla="*/ 784 w 10000"/>
              <a:gd name="connsiteY10" fmla="*/ 7929 h 10000"/>
              <a:gd name="connsiteX11" fmla="*/ 842 w 10000"/>
              <a:gd name="connsiteY11" fmla="*/ 7717 h 10000"/>
              <a:gd name="connsiteX12" fmla="*/ 944 w 10000"/>
              <a:gd name="connsiteY12" fmla="*/ 7102 h 10000"/>
              <a:gd name="connsiteX13" fmla="*/ 1005 w 10000"/>
              <a:gd name="connsiteY13" fmla="*/ 6693 h 10000"/>
              <a:gd name="connsiteX14" fmla="*/ 1087 w 10000"/>
              <a:gd name="connsiteY14" fmla="*/ 6254 h 10000"/>
              <a:gd name="connsiteX15" fmla="*/ 1148 w 10000"/>
              <a:gd name="connsiteY15" fmla="*/ 5845 h 10000"/>
              <a:gd name="connsiteX16" fmla="*/ 1228 w 10000"/>
              <a:gd name="connsiteY16" fmla="*/ 5244 h 10000"/>
              <a:gd name="connsiteX17" fmla="*/ 1306 w 10000"/>
              <a:gd name="connsiteY17" fmla="*/ 4431 h 10000"/>
              <a:gd name="connsiteX18" fmla="*/ 1405 w 10000"/>
              <a:gd name="connsiteY18" fmla="*/ 3830 h 10000"/>
              <a:gd name="connsiteX19" fmla="*/ 1462 w 10000"/>
              <a:gd name="connsiteY19" fmla="*/ 3216 h 10000"/>
              <a:gd name="connsiteX20" fmla="*/ 1544 w 10000"/>
              <a:gd name="connsiteY20" fmla="*/ 2792 h 10000"/>
              <a:gd name="connsiteX21" fmla="*/ 1605 w 10000"/>
              <a:gd name="connsiteY21" fmla="*/ 2205 h 10000"/>
              <a:gd name="connsiteX22" fmla="*/ 1685 w 10000"/>
              <a:gd name="connsiteY22" fmla="*/ 1746 h 10000"/>
              <a:gd name="connsiteX23" fmla="*/ 1768 w 10000"/>
              <a:gd name="connsiteY23" fmla="*/ 1357 h 10000"/>
              <a:gd name="connsiteX24" fmla="*/ 1845 w 10000"/>
              <a:gd name="connsiteY24" fmla="*/ 919 h 10000"/>
              <a:gd name="connsiteX25" fmla="*/ 1951 w 10000"/>
              <a:gd name="connsiteY25" fmla="*/ 898 h 10000"/>
              <a:gd name="connsiteX26" fmla="*/ 2031 w 10000"/>
              <a:gd name="connsiteY26" fmla="*/ 459 h 10000"/>
              <a:gd name="connsiteX27" fmla="*/ 2111 w 10000"/>
              <a:gd name="connsiteY27" fmla="*/ 49 h 10000"/>
              <a:gd name="connsiteX28" fmla="*/ 2193 w 10000"/>
              <a:gd name="connsiteY28" fmla="*/ 0 h 10000"/>
              <a:gd name="connsiteX29" fmla="*/ 2281 w 10000"/>
              <a:gd name="connsiteY29" fmla="*/ 332 h 10000"/>
              <a:gd name="connsiteX30" fmla="*/ 2347 w 10000"/>
              <a:gd name="connsiteY30" fmla="*/ 686 h 10000"/>
              <a:gd name="connsiteX31" fmla="*/ 2410 w 10000"/>
              <a:gd name="connsiteY31" fmla="*/ 1251 h 10000"/>
              <a:gd name="connsiteX32" fmla="*/ 2476 w 10000"/>
              <a:gd name="connsiteY32" fmla="*/ 1943 h 10000"/>
              <a:gd name="connsiteX33" fmla="*/ 2540 w 10000"/>
              <a:gd name="connsiteY33" fmla="*/ 2509 h 10000"/>
              <a:gd name="connsiteX34" fmla="*/ 2624 w 10000"/>
              <a:gd name="connsiteY34" fmla="*/ 3053 h 10000"/>
              <a:gd name="connsiteX35" fmla="*/ 2734 w 10000"/>
              <a:gd name="connsiteY35" fmla="*/ 3583 h 10000"/>
              <a:gd name="connsiteX36" fmla="*/ 2819 w 10000"/>
              <a:gd name="connsiteY36" fmla="*/ 3887 h 10000"/>
              <a:gd name="connsiteX37" fmla="*/ 2885 w 10000"/>
              <a:gd name="connsiteY37" fmla="*/ 4042 h 10000"/>
              <a:gd name="connsiteX38" fmla="*/ 2987 w 10000"/>
              <a:gd name="connsiteY38" fmla="*/ 4184 h 10000"/>
              <a:gd name="connsiteX39" fmla="*/ 3048 w 10000"/>
              <a:gd name="connsiteY39" fmla="*/ 4148 h 10000"/>
              <a:gd name="connsiteX40" fmla="*/ 3111 w 10000"/>
              <a:gd name="connsiteY40" fmla="*/ 4113 h 10000"/>
              <a:gd name="connsiteX41" fmla="*/ 3196 w 10000"/>
              <a:gd name="connsiteY41" fmla="*/ 4099 h 10000"/>
              <a:gd name="connsiteX42" fmla="*/ 3302 w 10000"/>
              <a:gd name="connsiteY42" fmla="*/ 4608 h 10000"/>
              <a:gd name="connsiteX43" fmla="*/ 3389 w 10000"/>
              <a:gd name="connsiteY43" fmla="*/ 4961 h 10000"/>
              <a:gd name="connsiteX44" fmla="*/ 3476 w 10000"/>
              <a:gd name="connsiteY44" fmla="*/ 5491 h 10000"/>
              <a:gd name="connsiteX45" fmla="*/ 3520 w 10000"/>
              <a:gd name="connsiteY45" fmla="*/ 6057 h 10000"/>
              <a:gd name="connsiteX46" fmla="*/ 3624 w 10000"/>
              <a:gd name="connsiteY46" fmla="*/ 6537 h 10000"/>
              <a:gd name="connsiteX47" fmla="*/ 3693 w 10000"/>
              <a:gd name="connsiteY47" fmla="*/ 6926 h 10000"/>
              <a:gd name="connsiteX48" fmla="*/ 3798 w 10000"/>
              <a:gd name="connsiteY48" fmla="*/ 7456 h 10000"/>
              <a:gd name="connsiteX49" fmla="*/ 3859 w 10000"/>
              <a:gd name="connsiteY49" fmla="*/ 7597 h 10000"/>
              <a:gd name="connsiteX50" fmla="*/ 3925 w 10000"/>
              <a:gd name="connsiteY50" fmla="*/ 7774 h 10000"/>
              <a:gd name="connsiteX51" fmla="*/ 4008 w 10000"/>
              <a:gd name="connsiteY51" fmla="*/ 8092 h 10000"/>
              <a:gd name="connsiteX52" fmla="*/ 4093 w 10000"/>
              <a:gd name="connsiteY52" fmla="*/ 8424 h 10000"/>
              <a:gd name="connsiteX53" fmla="*/ 4177 w 10000"/>
              <a:gd name="connsiteY53" fmla="*/ 8777 h 10000"/>
              <a:gd name="connsiteX54" fmla="*/ 4262 w 10000"/>
              <a:gd name="connsiteY54" fmla="*/ 8919 h 10000"/>
              <a:gd name="connsiteX55" fmla="*/ 4328 w 10000"/>
              <a:gd name="connsiteY55" fmla="*/ 8905 h 10000"/>
              <a:gd name="connsiteX56" fmla="*/ 4410 w 10000"/>
              <a:gd name="connsiteY56" fmla="*/ 8848 h 10000"/>
              <a:gd name="connsiteX57" fmla="*/ 4493 w 10000"/>
              <a:gd name="connsiteY57" fmla="*/ 8813 h 10000"/>
              <a:gd name="connsiteX58" fmla="*/ 4573 w 10000"/>
              <a:gd name="connsiteY58" fmla="*/ 8410 h 10000"/>
              <a:gd name="connsiteX59" fmla="*/ 5204 w 10000"/>
              <a:gd name="connsiteY59" fmla="*/ 7874 h 10000"/>
              <a:gd name="connsiteX60" fmla="*/ 10000 w 10000"/>
              <a:gd name="connsiteY60" fmla="*/ 9046 h 10000"/>
              <a:gd name="connsiteX61" fmla="*/ 9986 w 10000"/>
              <a:gd name="connsiteY61" fmla="*/ 10000 h 10000"/>
              <a:gd name="connsiteX0" fmla="*/ 0 w 10000"/>
              <a:gd name="connsiteY0" fmla="*/ 9894 h 10000"/>
              <a:gd name="connsiteX1" fmla="*/ 85 w 10000"/>
              <a:gd name="connsiteY1" fmla="*/ 9399 h 10000"/>
              <a:gd name="connsiteX2" fmla="*/ 165 w 10000"/>
              <a:gd name="connsiteY2" fmla="*/ 8989 h 10000"/>
              <a:gd name="connsiteX3" fmla="*/ 226 w 10000"/>
              <a:gd name="connsiteY3" fmla="*/ 8940 h 10000"/>
              <a:gd name="connsiteX4" fmla="*/ 311 w 10000"/>
              <a:gd name="connsiteY4" fmla="*/ 8905 h 10000"/>
              <a:gd name="connsiteX5" fmla="*/ 372 w 10000"/>
              <a:gd name="connsiteY5" fmla="*/ 8869 h 10000"/>
              <a:gd name="connsiteX6" fmla="*/ 457 w 10000"/>
              <a:gd name="connsiteY6" fmla="*/ 8834 h 10000"/>
              <a:gd name="connsiteX7" fmla="*/ 539 w 10000"/>
              <a:gd name="connsiteY7" fmla="*/ 8799 h 10000"/>
              <a:gd name="connsiteX8" fmla="*/ 621 w 10000"/>
              <a:gd name="connsiteY8" fmla="*/ 8763 h 10000"/>
              <a:gd name="connsiteX9" fmla="*/ 728 w 10000"/>
              <a:gd name="connsiteY9" fmla="*/ 8530 h 10000"/>
              <a:gd name="connsiteX10" fmla="*/ 784 w 10000"/>
              <a:gd name="connsiteY10" fmla="*/ 7929 h 10000"/>
              <a:gd name="connsiteX11" fmla="*/ 842 w 10000"/>
              <a:gd name="connsiteY11" fmla="*/ 7717 h 10000"/>
              <a:gd name="connsiteX12" fmla="*/ 944 w 10000"/>
              <a:gd name="connsiteY12" fmla="*/ 7102 h 10000"/>
              <a:gd name="connsiteX13" fmla="*/ 1005 w 10000"/>
              <a:gd name="connsiteY13" fmla="*/ 6693 h 10000"/>
              <a:gd name="connsiteX14" fmla="*/ 1087 w 10000"/>
              <a:gd name="connsiteY14" fmla="*/ 6254 h 10000"/>
              <a:gd name="connsiteX15" fmla="*/ 1148 w 10000"/>
              <a:gd name="connsiteY15" fmla="*/ 5845 h 10000"/>
              <a:gd name="connsiteX16" fmla="*/ 1228 w 10000"/>
              <a:gd name="connsiteY16" fmla="*/ 5244 h 10000"/>
              <a:gd name="connsiteX17" fmla="*/ 1306 w 10000"/>
              <a:gd name="connsiteY17" fmla="*/ 4431 h 10000"/>
              <a:gd name="connsiteX18" fmla="*/ 1405 w 10000"/>
              <a:gd name="connsiteY18" fmla="*/ 3830 h 10000"/>
              <a:gd name="connsiteX19" fmla="*/ 1462 w 10000"/>
              <a:gd name="connsiteY19" fmla="*/ 3216 h 10000"/>
              <a:gd name="connsiteX20" fmla="*/ 1544 w 10000"/>
              <a:gd name="connsiteY20" fmla="*/ 2792 h 10000"/>
              <a:gd name="connsiteX21" fmla="*/ 1605 w 10000"/>
              <a:gd name="connsiteY21" fmla="*/ 2205 h 10000"/>
              <a:gd name="connsiteX22" fmla="*/ 1685 w 10000"/>
              <a:gd name="connsiteY22" fmla="*/ 1746 h 10000"/>
              <a:gd name="connsiteX23" fmla="*/ 1768 w 10000"/>
              <a:gd name="connsiteY23" fmla="*/ 1357 h 10000"/>
              <a:gd name="connsiteX24" fmla="*/ 1845 w 10000"/>
              <a:gd name="connsiteY24" fmla="*/ 919 h 10000"/>
              <a:gd name="connsiteX25" fmla="*/ 1951 w 10000"/>
              <a:gd name="connsiteY25" fmla="*/ 898 h 10000"/>
              <a:gd name="connsiteX26" fmla="*/ 2031 w 10000"/>
              <a:gd name="connsiteY26" fmla="*/ 459 h 10000"/>
              <a:gd name="connsiteX27" fmla="*/ 2111 w 10000"/>
              <a:gd name="connsiteY27" fmla="*/ 49 h 10000"/>
              <a:gd name="connsiteX28" fmla="*/ 2193 w 10000"/>
              <a:gd name="connsiteY28" fmla="*/ 0 h 10000"/>
              <a:gd name="connsiteX29" fmla="*/ 2281 w 10000"/>
              <a:gd name="connsiteY29" fmla="*/ 332 h 10000"/>
              <a:gd name="connsiteX30" fmla="*/ 2347 w 10000"/>
              <a:gd name="connsiteY30" fmla="*/ 686 h 10000"/>
              <a:gd name="connsiteX31" fmla="*/ 2410 w 10000"/>
              <a:gd name="connsiteY31" fmla="*/ 1251 h 10000"/>
              <a:gd name="connsiteX32" fmla="*/ 2476 w 10000"/>
              <a:gd name="connsiteY32" fmla="*/ 1943 h 10000"/>
              <a:gd name="connsiteX33" fmla="*/ 2540 w 10000"/>
              <a:gd name="connsiteY33" fmla="*/ 2509 h 10000"/>
              <a:gd name="connsiteX34" fmla="*/ 2624 w 10000"/>
              <a:gd name="connsiteY34" fmla="*/ 3053 h 10000"/>
              <a:gd name="connsiteX35" fmla="*/ 2734 w 10000"/>
              <a:gd name="connsiteY35" fmla="*/ 3583 h 10000"/>
              <a:gd name="connsiteX36" fmla="*/ 2819 w 10000"/>
              <a:gd name="connsiteY36" fmla="*/ 3887 h 10000"/>
              <a:gd name="connsiteX37" fmla="*/ 2885 w 10000"/>
              <a:gd name="connsiteY37" fmla="*/ 4042 h 10000"/>
              <a:gd name="connsiteX38" fmla="*/ 2987 w 10000"/>
              <a:gd name="connsiteY38" fmla="*/ 4184 h 10000"/>
              <a:gd name="connsiteX39" fmla="*/ 3048 w 10000"/>
              <a:gd name="connsiteY39" fmla="*/ 4148 h 10000"/>
              <a:gd name="connsiteX40" fmla="*/ 3111 w 10000"/>
              <a:gd name="connsiteY40" fmla="*/ 4113 h 10000"/>
              <a:gd name="connsiteX41" fmla="*/ 3196 w 10000"/>
              <a:gd name="connsiteY41" fmla="*/ 4099 h 10000"/>
              <a:gd name="connsiteX42" fmla="*/ 3302 w 10000"/>
              <a:gd name="connsiteY42" fmla="*/ 4608 h 10000"/>
              <a:gd name="connsiteX43" fmla="*/ 3389 w 10000"/>
              <a:gd name="connsiteY43" fmla="*/ 4961 h 10000"/>
              <a:gd name="connsiteX44" fmla="*/ 3476 w 10000"/>
              <a:gd name="connsiteY44" fmla="*/ 5491 h 10000"/>
              <a:gd name="connsiteX45" fmla="*/ 3520 w 10000"/>
              <a:gd name="connsiteY45" fmla="*/ 6057 h 10000"/>
              <a:gd name="connsiteX46" fmla="*/ 3624 w 10000"/>
              <a:gd name="connsiteY46" fmla="*/ 6537 h 10000"/>
              <a:gd name="connsiteX47" fmla="*/ 3693 w 10000"/>
              <a:gd name="connsiteY47" fmla="*/ 6926 h 10000"/>
              <a:gd name="connsiteX48" fmla="*/ 3798 w 10000"/>
              <a:gd name="connsiteY48" fmla="*/ 7456 h 10000"/>
              <a:gd name="connsiteX49" fmla="*/ 3859 w 10000"/>
              <a:gd name="connsiteY49" fmla="*/ 7597 h 10000"/>
              <a:gd name="connsiteX50" fmla="*/ 3925 w 10000"/>
              <a:gd name="connsiteY50" fmla="*/ 7774 h 10000"/>
              <a:gd name="connsiteX51" fmla="*/ 4008 w 10000"/>
              <a:gd name="connsiteY51" fmla="*/ 8092 h 10000"/>
              <a:gd name="connsiteX52" fmla="*/ 4093 w 10000"/>
              <a:gd name="connsiteY52" fmla="*/ 8424 h 10000"/>
              <a:gd name="connsiteX53" fmla="*/ 4177 w 10000"/>
              <a:gd name="connsiteY53" fmla="*/ 8777 h 10000"/>
              <a:gd name="connsiteX54" fmla="*/ 4262 w 10000"/>
              <a:gd name="connsiteY54" fmla="*/ 8919 h 10000"/>
              <a:gd name="connsiteX55" fmla="*/ 4328 w 10000"/>
              <a:gd name="connsiteY55" fmla="*/ 8905 h 10000"/>
              <a:gd name="connsiteX56" fmla="*/ 4410 w 10000"/>
              <a:gd name="connsiteY56" fmla="*/ 8848 h 10000"/>
              <a:gd name="connsiteX57" fmla="*/ 4493 w 10000"/>
              <a:gd name="connsiteY57" fmla="*/ 8813 h 10000"/>
              <a:gd name="connsiteX58" fmla="*/ 4573 w 10000"/>
              <a:gd name="connsiteY58" fmla="*/ 8410 h 10000"/>
              <a:gd name="connsiteX59" fmla="*/ 5204 w 10000"/>
              <a:gd name="connsiteY59" fmla="*/ 7874 h 10000"/>
              <a:gd name="connsiteX60" fmla="*/ 10000 w 10000"/>
              <a:gd name="connsiteY60" fmla="*/ 9046 h 10000"/>
              <a:gd name="connsiteX61" fmla="*/ 9986 w 10000"/>
              <a:gd name="connsiteY61" fmla="*/ 10000 h 10000"/>
              <a:gd name="connsiteX0" fmla="*/ 0 w 10000"/>
              <a:gd name="connsiteY0" fmla="*/ 9894 h 10000"/>
              <a:gd name="connsiteX1" fmla="*/ 85 w 10000"/>
              <a:gd name="connsiteY1" fmla="*/ 9399 h 10000"/>
              <a:gd name="connsiteX2" fmla="*/ 165 w 10000"/>
              <a:gd name="connsiteY2" fmla="*/ 8989 h 10000"/>
              <a:gd name="connsiteX3" fmla="*/ 226 w 10000"/>
              <a:gd name="connsiteY3" fmla="*/ 8940 h 10000"/>
              <a:gd name="connsiteX4" fmla="*/ 311 w 10000"/>
              <a:gd name="connsiteY4" fmla="*/ 8905 h 10000"/>
              <a:gd name="connsiteX5" fmla="*/ 372 w 10000"/>
              <a:gd name="connsiteY5" fmla="*/ 8869 h 10000"/>
              <a:gd name="connsiteX6" fmla="*/ 457 w 10000"/>
              <a:gd name="connsiteY6" fmla="*/ 8834 h 10000"/>
              <a:gd name="connsiteX7" fmla="*/ 539 w 10000"/>
              <a:gd name="connsiteY7" fmla="*/ 8799 h 10000"/>
              <a:gd name="connsiteX8" fmla="*/ 621 w 10000"/>
              <a:gd name="connsiteY8" fmla="*/ 8763 h 10000"/>
              <a:gd name="connsiteX9" fmla="*/ 728 w 10000"/>
              <a:gd name="connsiteY9" fmla="*/ 8530 h 10000"/>
              <a:gd name="connsiteX10" fmla="*/ 784 w 10000"/>
              <a:gd name="connsiteY10" fmla="*/ 7929 h 10000"/>
              <a:gd name="connsiteX11" fmla="*/ 842 w 10000"/>
              <a:gd name="connsiteY11" fmla="*/ 7717 h 10000"/>
              <a:gd name="connsiteX12" fmla="*/ 944 w 10000"/>
              <a:gd name="connsiteY12" fmla="*/ 7102 h 10000"/>
              <a:gd name="connsiteX13" fmla="*/ 1005 w 10000"/>
              <a:gd name="connsiteY13" fmla="*/ 6693 h 10000"/>
              <a:gd name="connsiteX14" fmla="*/ 1087 w 10000"/>
              <a:gd name="connsiteY14" fmla="*/ 6254 h 10000"/>
              <a:gd name="connsiteX15" fmla="*/ 1148 w 10000"/>
              <a:gd name="connsiteY15" fmla="*/ 5845 h 10000"/>
              <a:gd name="connsiteX16" fmla="*/ 1228 w 10000"/>
              <a:gd name="connsiteY16" fmla="*/ 5244 h 10000"/>
              <a:gd name="connsiteX17" fmla="*/ 1306 w 10000"/>
              <a:gd name="connsiteY17" fmla="*/ 4431 h 10000"/>
              <a:gd name="connsiteX18" fmla="*/ 1405 w 10000"/>
              <a:gd name="connsiteY18" fmla="*/ 3830 h 10000"/>
              <a:gd name="connsiteX19" fmla="*/ 1462 w 10000"/>
              <a:gd name="connsiteY19" fmla="*/ 3216 h 10000"/>
              <a:gd name="connsiteX20" fmla="*/ 1544 w 10000"/>
              <a:gd name="connsiteY20" fmla="*/ 2792 h 10000"/>
              <a:gd name="connsiteX21" fmla="*/ 1605 w 10000"/>
              <a:gd name="connsiteY21" fmla="*/ 2205 h 10000"/>
              <a:gd name="connsiteX22" fmla="*/ 1685 w 10000"/>
              <a:gd name="connsiteY22" fmla="*/ 1746 h 10000"/>
              <a:gd name="connsiteX23" fmla="*/ 1768 w 10000"/>
              <a:gd name="connsiteY23" fmla="*/ 1357 h 10000"/>
              <a:gd name="connsiteX24" fmla="*/ 1845 w 10000"/>
              <a:gd name="connsiteY24" fmla="*/ 919 h 10000"/>
              <a:gd name="connsiteX25" fmla="*/ 1951 w 10000"/>
              <a:gd name="connsiteY25" fmla="*/ 898 h 10000"/>
              <a:gd name="connsiteX26" fmla="*/ 2031 w 10000"/>
              <a:gd name="connsiteY26" fmla="*/ 459 h 10000"/>
              <a:gd name="connsiteX27" fmla="*/ 2111 w 10000"/>
              <a:gd name="connsiteY27" fmla="*/ 49 h 10000"/>
              <a:gd name="connsiteX28" fmla="*/ 2193 w 10000"/>
              <a:gd name="connsiteY28" fmla="*/ 0 h 10000"/>
              <a:gd name="connsiteX29" fmla="*/ 2281 w 10000"/>
              <a:gd name="connsiteY29" fmla="*/ 332 h 10000"/>
              <a:gd name="connsiteX30" fmla="*/ 2347 w 10000"/>
              <a:gd name="connsiteY30" fmla="*/ 686 h 10000"/>
              <a:gd name="connsiteX31" fmla="*/ 2410 w 10000"/>
              <a:gd name="connsiteY31" fmla="*/ 1251 h 10000"/>
              <a:gd name="connsiteX32" fmla="*/ 2476 w 10000"/>
              <a:gd name="connsiteY32" fmla="*/ 1943 h 10000"/>
              <a:gd name="connsiteX33" fmla="*/ 2540 w 10000"/>
              <a:gd name="connsiteY33" fmla="*/ 2509 h 10000"/>
              <a:gd name="connsiteX34" fmla="*/ 2624 w 10000"/>
              <a:gd name="connsiteY34" fmla="*/ 3053 h 10000"/>
              <a:gd name="connsiteX35" fmla="*/ 2734 w 10000"/>
              <a:gd name="connsiteY35" fmla="*/ 3583 h 10000"/>
              <a:gd name="connsiteX36" fmla="*/ 2819 w 10000"/>
              <a:gd name="connsiteY36" fmla="*/ 3887 h 10000"/>
              <a:gd name="connsiteX37" fmla="*/ 2885 w 10000"/>
              <a:gd name="connsiteY37" fmla="*/ 4042 h 10000"/>
              <a:gd name="connsiteX38" fmla="*/ 2987 w 10000"/>
              <a:gd name="connsiteY38" fmla="*/ 4184 h 10000"/>
              <a:gd name="connsiteX39" fmla="*/ 3048 w 10000"/>
              <a:gd name="connsiteY39" fmla="*/ 4148 h 10000"/>
              <a:gd name="connsiteX40" fmla="*/ 3111 w 10000"/>
              <a:gd name="connsiteY40" fmla="*/ 4113 h 10000"/>
              <a:gd name="connsiteX41" fmla="*/ 3196 w 10000"/>
              <a:gd name="connsiteY41" fmla="*/ 4099 h 10000"/>
              <a:gd name="connsiteX42" fmla="*/ 3302 w 10000"/>
              <a:gd name="connsiteY42" fmla="*/ 4608 h 10000"/>
              <a:gd name="connsiteX43" fmla="*/ 3389 w 10000"/>
              <a:gd name="connsiteY43" fmla="*/ 4961 h 10000"/>
              <a:gd name="connsiteX44" fmla="*/ 3476 w 10000"/>
              <a:gd name="connsiteY44" fmla="*/ 5491 h 10000"/>
              <a:gd name="connsiteX45" fmla="*/ 3520 w 10000"/>
              <a:gd name="connsiteY45" fmla="*/ 6057 h 10000"/>
              <a:gd name="connsiteX46" fmla="*/ 3624 w 10000"/>
              <a:gd name="connsiteY46" fmla="*/ 6537 h 10000"/>
              <a:gd name="connsiteX47" fmla="*/ 3693 w 10000"/>
              <a:gd name="connsiteY47" fmla="*/ 6926 h 10000"/>
              <a:gd name="connsiteX48" fmla="*/ 3798 w 10000"/>
              <a:gd name="connsiteY48" fmla="*/ 7456 h 10000"/>
              <a:gd name="connsiteX49" fmla="*/ 3859 w 10000"/>
              <a:gd name="connsiteY49" fmla="*/ 7597 h 10000"/>
              <a:gd name="connsiteX50" fmla="*/ 3925 w 10000"/>
              <a:gd name="connsiteY50" fmla="*/ 7774 h 10000"/>
              <a:gd name="connsiteX51" fmla="*/ 4008 w 10000"/>
              <a:gd name="connsiteY51" fmla="*/ 8092 h 10000"/>
              <a:gd name="connsiteX52" fmla="*/ 4093 w 10000"/>
              <a:gd name="connsiteY52" fmla="*/ 8424 h 10000"/>
              <a:gd name="connsiteX53" fmla="*/ 4177 w 10000"/>
              <a:gd name="connsiteY53" fmla="*/ 8777 h 10000"/>
              <a:gd name="connsiteX54" fmla="*/ 4262 w 10000"/>
              <a:gd name="connsiteY54" fmla="*/ 8919 h 10000"/>
              <a:gd name="connsiteX55" fmla="*/ 4328 w 10000"/>
              <a:gd name="connsiteY55" fmla="*/ 8905 h 10000"/>
              <a:gd name="connsiteX56" fmla="*/ 4410 w 10000"/>
              <a:gd name="connsiteY56" fmla="*/ 8848 h 10000"/>
              <a:gd name="connsiteX57" fmla="*/ 4493 w 10000"/>
              <a:gd name="connsiteY57" fmla="*/ 8813 h 10000"/>
              <a:gd name="connsiteX58" fmla="*/ 4573 w 10000"/>
              <a:gd name="connsiteY58" fmla="*/ 8410 h 10000"/>
              <a:gd name="connsiteX59" fmla="*/ 5204 w 10000"/>
              <a:gd name="connsiteY59" fmla="*/ 7874 h 10000"/>
              <a:gd name="connsiteX60" fmla="*/ 10000 w 10000"/>
              <a:gd name="connsiteY60" fmla="*/ 9046 h 10000"/>
              <a:gd name="connsiteX61" fmla="*/ 9986 w 10000"/>
              <a:gd name="connsiteY61" fmla="*/ 10000 h 10000"/>
              <a:gd name="connsiteX0" fmla="*/ 0 w 10000"/>
              <a:gd name="connsiteY0" fmla="*/ 9894 h 10000"/>
              <a:gd name="connsiteX1" fmla="*/ 85 w 10000"/>
              <a:gd name="connsiteY1" fmla="*/ 9399 h 10000"/>
              <a:gd name="connsiteX2" fmla="*/ 165 w 10000"/>
              <a:gd name="connsiteY2" fmla="*/ 8989 h 10000"/>
              <a:gd name="connsiteX3" fmla="*/ 226 w 10000"/>
              <a:gd name="connsiteY3" fmla="*/ 8940 h 10000"/>
              <a:gd name="connsiteX4" fmla="*/ 311 w 10000"/>
              <a:gd name="connsiteY4" fmla="*/ 8905 h 10000"/>
              <a:gd name="connsiteX5" fmla="*/ 372 w 10000"/>
              <a:gd name="connsiteY5" fmla="*/ 8869 h 10000"/>
              <a:gd name="connsiteX6" fmla="*/ 457 w 10000"/>
              <a:gd name="connsiteY6" fmla="*/ 8834 h 10000"/>
              <a:gd name="connsiteX7" fmla="*/ 539 w 10000"/>
              <a:gd name="connsiteY7" fmla="*/ 8799 h 10000"/>
              <a:gd name="connsiteX8" fmla="*/ 621 w 10000"/>
              <a:gd name="connsiteY8" fmla="*/ 8763 h 10000"/>
              <a:gd name="connsiteX9" fmla="*/ 728 w 10000"/>
              <a:gd name="connsiteY9" fmla="*/ 8530 h 10000"/>
              <a:gd name="connsiteX10" fmla="*/ 784 w 10000"/>
              <a:gd name="connsiteY10" fmla="*/ 7929 h 10000"/>
              <a:gd name="connsiteX11" fmla="*/ 842 w 10000"/>
              <a:gd name="connsiteY11" fmla="*/ 7717 h 10000"/>
              <a:gd name="connsiteX12" fmla="*/ 944 w 10000"/>
              <a:gd name="connsiteY12" fmla="*/ 7102 h 10000"/>
              <a:gd name="connsiteX13" fmla="*/ 1005 w 10000"/>
              <a:gd name="connsiteY13" fmla="*/ 6693 h 10000"/>
              <a:gd name="connsiteX14" fmla="*/ 1087 w 10000"/>
              <a:gd name="connsiteY14" fmla="*/ 6254 h 10000"/>
              <a:gd name="connsiteX15" fmla="*/ 1148 w 10000"/>
              <a:gd name="connsiteY15" fmla="*/ 5845 h 10000"/>
              <a:gd name="connsiteX16" fmla="*/ 1228 w 10000"/>
              <a:gd name="connsiteY16" fmla="*/ 5244 h 10000"/>
              <a:gd name="connsiteX17" fmla="*/ 1306 w 10000"/>
              <a:gd name="connsiteY17" fmla="*/ 4431 h 10000"/>
              <a:gd name="connsiteX18" fmla="*/ 1405 w 10000"/>
              <a:gd name="connsiteY18" fmla="*/ 3830 h 10000"/>
              <a:gd name="connsiteX19" fmla="*/ 1462 w 10000"/>
              <a:gd name="connsiteY19" fmla="*/ 3216 h 10000"/>
              <a:gd name="connsiteX20" fmla="*/ 1544 w 10000"/>
              <a:gd name="connsiteY20" fmla="*/ 2792 h 10000"/>
              <a:gd name="connsiteX21" fmla="*/ 1605 w 10000"/>
              <a:gd name="connsiteY21" fmla="*/ 2205 h 10000"/>
              <a:gd name="connsiteX22" fmla="*/ 1685 w 10000"/>
              <a:gd name="connsiteY22" fmla="*/ 1746 h 10000"/>
              <a:gd name="connsiteX23" fmla="*/ 1768 w 10000"/>
              <a:gd name="connsiteY23" fmla="*/ 1357 h 10000"/>
              <a:gd name="connsiteX24" fmla="*/ 1845 w 10000"/>
              <a:gd name="connsiteY24" fmla="*/ 919 h 10000"/>
              <a:gd name="connsiteX25" fmla="*/ 1951 w 10000"/>
              <a:gd name="connsiteY25" fmla="*/ 898 h 10000"/>
              <a:gd name="connsiteX26" fmla="*/ 2031 w 10000"/>
              <a:gd name="connsiteY26" fmla="*/ 459 h 10000"/>
              <a:gd name="connsiteX27" fmla="*/ 2111 w 10000"/>
              <a:gd name="connsiteY27" fmla="*/ 49 h 10000"/>
              <a:gd name="connsiteX28" fmla="*/ 2193 w 10000"/>
              <a:gd name="connsiteY28" fmla="*/ 0 h 10000"/>
              <a:gd name="connsiteX29" fmla="*/ 2281 w 10000"/>
              <a:gd name="connsiteY29" fmla="*/ 332 h 10000"/>
              <a:gd name="connsiteX30" fmla="*/ 2347 w 10000"/>
              <a:gd name="connsiteY30" fmla="*/ 686 h 10000"/>
              <a:gd name="connsiteX31" fmla="*/ 2410 w 10000"/>
              <a:gd name="connsiteY31" fmla="*/ 1251 h 10000"/>
              <a:gd name="connsiteX32" fmla="*/ 2476 w 10000"/>
              <a:gd name="connsiteY32" fmla="*/ 1943 h 10000"/>
              <a:gd name="connsiteX33" fmla="*/ 2540 w 10000"/>
              <a:gd name="connsiteY33" fmla="*/ 2509 h 10000"/>
              <a:gd name="connsiteX34" fmla="*/ 2624 w 10000"/>
              <a:gd name="connsiteY34" fmla="*/ 3053 h 10000"/>
              <a:gd name="connsiteX35" fmla="*/ 2734 w 10000"/>
              <a:gd name="connsiteY35" fmla="*/ 3583 h 10000"/>
              <a:gd name="connsiteX36" fmla="*/ 2819 w 10000"/>
              <a:gd name="connsiteY36" fmla="*/ 3887 h 10000"/>
              <a:gd name="connsiteX37" fmla="*/ 2885 w 10000"/>
              <a:gd name="connsiteY37" fmla="*/ 4042 h 10000"/>
              <a:gd name="connsiteX38" fmla="*/ 2987 w 10000"/>
              <a:gd name="connsiteY38" fmla="*/ 4184 h 10000"/>
              <a:gd name="connsiteX39" fmla="*/ 3048 w 10000"/>
              <a:gd name="connsiteY39" fmla="*/ 4148 h 10000"/>
              <a:gd name="connsiteX40" fmla="*/ 3111 w 10000"/>
              <a:gd name="connsiteY40" fmla="*/ 4113 h 10000"/>
              <a:gd name="connsiteX41" fmla="*/ 3196 w 10000"/>
              <a:gd name="connsiteY41" fmla="*/ 4099 h 10000"/>
              <a:gd name="connsiteX42" fmla="*/ 3302 w 10000"/>
              <a:gd name="connsiteY42" fmla="*/ 4608 h 10000"/>
              <a:gd name="connsiteX43" fmla="*/ 3389 w 10000"/>
              <a:gd name="connsiteY43" fmla="*/ 4961 h 10000"/>
              <a:gd name="connsiteX44" fmla="*/ 3476 w 10000"/>
              <a:gd name="connsiteY44" fmla="*/ 5491 h 10000"/>
              <a:gd name="connsiteX45" fmla="*/ 3520 w 10000"/>
              <a:gd name="connsiteY45" fmla="*/ 6057 h 10000"/>
              <a:gd name="connsiteX46" fmla="*/ 3624 w 10000"/>
              <a:gd name="connsiteY46" fmla="*/ 6537 h 10000"/>
              <a:gd name="connsiteX47" fmla="*/ 3693 w 10000"/>
              <a:gd name="connsiteY47" fmla="*/ 6926 h 10000"/>
              <a:gd name="connsiteX48" fmla="*/ 3798 w 10000"/>
              <a:gd name="connsiteY48" fmla="*/ 7456 h 10000"/>
              <a:gd name="connsiteX49" fmla="*/ 3859 w 10000"/>
              <a:gd name="connsiteY49" fmla="*/ 7597 h 10000"/>
              <a:gd name="connsiteX50" fmla="*/ 3925 w 10000"/>
              <a:gd name="connsiteY50" fmla="*/ 7774 h 10000"/>
              <a:gd name="connsiteX51" fmla="*/ 4008 w 10000"/>
              <a:gd name="connsiteY51" fmla="*/ 8092 h 10000"/>
              <a:gd name="connsiteX52" fmla="*/ 4093 w 10000"/>
              <a:gd name="connsiteY52" fmla="*/ 8424 h 10000"/>
              <a:gd name="connsiteX53" fmla="*/ 4177 w 10000"/>
              <a:gd name="connsiteY53" fmla="*/ 8777 h 10000"/>
              <a:gd name="connsiteX54" fmla="*/ 4262 w 10000"/>
              <a:gd name="connsiteY54" fmla="*/ 8919 h 10000"/>
              <a:gd name="connsiteX55" fmla="*/ 4328 w 10000"/>
              <a:gd name="connsiteY55" fmla="*/ 8905 h 10000"/>
              <a:gd name="connsiteX56" fmla="*/ 4410 w 10000"/>
              <a:gd name="connsiteY56" fmla="*/ 8848 h 10000"/>
              <a:gd name="connsiteX57" fmla="*/ 4493 w 10000"/>
              <a:gd name="connsiteY57" fmla="*/ 8813 h 10000"/>
              <a:gd name="connsiteX58" fmla="*/ 4770 w 10000"/>
              <a:gd name="connsiteY58" fmla="*/ 8410 h 10000"/>
              <a:gd name="connsiteX59" fmla="*/ 5204 w 10000"/>
              <a:gd name="connsiteY59" fmla="*/ 7874 h 10000"/>
              <a:gd name="connsiteX60" fmla="*/ 10000 w 10000"/>
              <a:gd name="connsiteY60" fmla="*/ 9046 h 10000"/>
              <a:gd name="connsiteX61" fmla="*/ 9986 w 10000"/>
              <a:gd name="connsiteY61" fmla="*/ 10000 h 10000"/>
              <a:gd name="connsiteX0" fmla="*/ 0 w 10000"/>
              <a:gd name="connsiteY0" fmla="*/ 9894 h 10000"/>
              <a:gd name="connsiteX1" fmla="*/ 85 w 10000"/>
              <a:gd name="connsiteY1" fmla="*/ 9399 h 10000"/>
              <a:gd name="connsiteX2" fmla="*/ 165 w 10000"/>
              <a:gd name="connsiteY2" fmla="*/ 8989 h 10000"/>
              <a:gd name="connsiteX3" fmla="*/ 226 w 10000"/>
              <a:gd name="connsiteY3" fmla="*/ 8940 h 10000"/>
              <a:gd name="connsiteX4" fmla="*/ 311 w 10000"/>
              <a:gd name="connsiteY4" fmla="*/ 8905 h 10000"/>
              <a:gd name="connsiteX5" fmla="*/ 372 w 10000"/>
              <a:gd name="connsiteY5" fmla="*/ 8869 h 10000"/>
              <a:gd name="connsiteX6" fmla="*/ 457 w 10000"/>
              <a:gd name="connsiteY6" fmla="*/ 8834 h 10000"/>
              <a:gd name="connsiteX7" fmla="*/ 539 w 10000"/>
              <a:gd name="connsiteY7" fmla="*/ 8799 h 10000"/>
              <a:gd name="connsiteX8" fmla="*/ 621 w 10000"/>
              <a:gd name="connsiteY8" fmla="*/ 8763 h 10000"/>
              <a:gd name="connsiteX9" fmla="*/ 728 w 10000"/>
              <a:gd name="connsiteY9" fmla="*/ 8530 h 10000"/>
              <a:gd name="connsiteX10" fmla="*/ 784 w 10000"/>
              <a:gd name="connsiteY10" fmla="*/ 7929 h 10000"/>
              <a:gd name="connsiteX11" fmla="*/ 842 w 10000"/>
              <a:gd name="connsiteY11" fmla="*/ 7717 h 10000"/>
              <a:gd name="connsiteX12" fmla="*/ 944 w 10000"/>
              <a:gd name="connsiteY12" fmla="*/ 7102 h 10000"/>
              <a:gd name="connsiteX13" fmla="*/ 1005 w 10000"/>
              <a:gd name="connsiteY13" fmla="*/ 6693 h 10000"/>
              <a:gd name="connsiteX14" fmla="*/ 1087 w 10000"/>
              <a:gd name="connsiteY14" fmla="*/ 6254 h 10000"/>
              <a:gd name="connsiteX15" fmla="*/ 1148 w 10000"/>
              <a:gd name="connsiteY15" fmla="*/ 5845 h 10000"/>
              <a:gd name="connsiteX16" fmla="*/ 1228 w 10000"/>
              <a:gd name="connsiteY16" fmla="*/ 5244 h 10000"/>
              <a:gd name="connsiteX17" fmla="*/ 1306 w 10000"/>
              <a:gd name="connsiteY17" fmla="*/ 4431 h 10000"/>
              <a:gd name="connsiteX18" fmla="*/ 1405 w 10000"/>
              <a:gd name="connsiteY18" fmla="*/ 3830 h 10000"/>
              <a:gd name="connsiteX19" fmla="*/ 1462 w 10000"/>
              <a:gd name="connsiteY19" fmla="*/ 3216 h 10000"/>
              <a:gd name="connsiteX20" fmla="*/ 1544 w 10000"/>
              <a:gd name="connsiteY20" fmla="*/ 2792 h 10000"/>
              <a:gd name="connsiteX21" fmla="*/ 1605 w 10000"/>
              <a:gd name="connsiteY21" fmla="*/ 2205 h 10000"/>
              <a:gd name="connsiteX22" fmla="*/ 1685 w 10000"/>
              <a:gd name="connsiteY22" fmla="*/ 1746 h 10000"/>
              <a:gd name="connsiteX23" fmla="*/ 1768 w 10000"/>
              <a:gd name="connsiteY23" fmla="*/ 1357 h 10000"/>
              <a:gd name="connsiteX24" fmla="*/ 1845 w 10000"/>
              <a:gd name="connsiteY24" fmla="*/ 919 h 10000"/>
              <a:gd name="connsiteX25" fmla="*/ 1951 w 10000"/>
              <a:gd name="connsiteY25" fmla="*/ 898 h 10000"/>
              <a:gd name="connsiteX26" fmla="*/ 2031 w 10000"/>
              <a:gd name="connsiteY26" fmla="*/ 459 h 10000"/>
              <a:gd name="connsiteX27" fmla="*/ 2111 w 10000"/>
              <a:gd name="connsiteY27" fmla="*/ 49 h 10000"/>
              <a:gd name="connsiteX28" fmla="*/ 2193 w 10000"/>
              <a:gd name="connsiteY28" fmla="*/ 0 h 10000"/>
              <a:gd name="connsiteX29" fmla="*/ 2281 w 10000"/>
              <a:gd name="connsiteY29" fmla="*/ 332 h 10000"/>
              <a:gd name="connsiteX30" fmla="*/ 2347 w 10000"/>
              <a:gd name="connsiteY30" fmla="*/ 686 h 10000"/>
              <a:gd name="connsiteX31" fmla="*/ 2410 w 10000"/>
              <a:gd name="connsiteY31" fmla="*/ 1251 h 10000"/>
              <a:gd name="connsiteX32" fmla="*/ 2476 w 10000"/>
              <a:gd name="connsiteY32" fmla="*/ 1943 h 10000"/>
              <a:gd name="connsiteX33" fmla="*/ 2540 w 10000"/>
              <a:gd name="connsiteY33" fmla="*/ 2509 h 10000"/>
              <a:gd name="connsiteX34" fmla="*/ 2624 w 10000"/>
              <a:gd name="connsiteY34" fmla="*/ 3053 h 10000"/>
              <a:gd name="connsiteX35" fmla="*/ 2734 w 10000"/>
              <a:gd name="connsiteY35" fmla="*/ 3583 h 10000"/>
              <a:gd name="connsiteX36" fmla="*/ 2819 w 10000"/>
              <a:gd name="connsiteY36" fmla="*/ 3887 h 10000"/>
              <a:gd name="connsiteX37" fmla="*/ 2885 w 10000"/>
              <a:gd name="connsiteY37" fmla="*/ 4042 h 10000"/>
              <a:gd name="connsiteX38" fmla="*/ 2987 w 10000"/>
              <a:gd name="connsiteY38" fmla="*/ 4184 h 10000"/>
              <a:gd name="connsiteX39" fmla="*/ 3048 w 10000"/>
              <a:gd name="connsiteY39" fmla="*/ 4148 h 10000"/>
              <a:gd name="connsiteX40" fmla="*/ 3111 w 10000"/>
              <a:gd name="connsiteY40" fmla="*/ 4113 h 10000"/>
              <a:gd name="connsiteX41" fmla="*/ 3196 w 10000"/>
              <a:gd name="connsiteY41" fmla="*/ 4099 h 10000"/>
              <a:gd name="connsiteX42" fmla="*/ 3302 w 10000"/>
              <a:gd name="connsiteY42" fmla="*/ 4608 h 10000"/>
              <a:gd name="connsiteX43" fmla="*/ 3389 w 10000"/>
              <a:gd name="connsiteY43" fmla="*/ 4961 h 10000"/>
              <a:gd name="connsiteX44" fmla="*/ 3476 w 10000"/>
              <a:gd name="connsiteY44" fmla="*/ 5491 h 10000"/>
              <a:gd name="connsiteX45" fmla="*/ 3520 w 10000"/>
              <a:gd name="connsiteY45" fmla="*/ 6057 h 10000"/>
              <a:gd name="connsiteX46" fmla="*/ 3624 w 10000"/>
              <a:gd name="connsiteY46" fmla="*/ 6537 h 10000"/>
              <a:gd name="connsiteX47" fmla="*/ 3693 w 10000"/>
              <a:gd name="connsiteY47" fmla="*/ 6926 h 10000"/>
              <a:gd name="connsiteX48" fmla="*/ 3798 w 10000"/>
              <a:gd name="connsiteY48" fmla="*/ 7456 h 10000"/>
              <a:gd name="connsiteX49" fmla="*/ 3859 w 10000"/>
              <a:gd name="connsiteY49" fmla="*/ 7597 h 10000"/>
              <a:gd name="connsiteX50" fmla="*/ 3925 w 10000"/>
              <a:gd name="connsiteY50" fmla="*/ 7774 h 10000"/>
              <a:gd name="connsiteX51" fmla="*/ 4008 w 10000"/>
              <a:gd name="connsiteY51" fmla="*/ 8092 h 10000"/>
              <a:gd name="connsiteX52" fmla="*/ 4093 w 10000"/>
              <a:gd name="connsiteY52" fmla="*/ 8424 h 10000"/>
              <a:gd name="connsiteX53" fmla="*/ 4177 w 10000"/>
              <a:gd name="connsiteY53" fmla="*/ 8777 h 10000"/>
              <a:gd name="connsiteX54" fmla="*/ 4262 w 10000"/>
              <a:gd name="connsiteY54" fmla="*/ 8919 h 10000"/>
              <a:gd name="connsiteX55" fmla="*/ 4328 w 10000"/>
              <a:gd name="connsiteY55" fmla="*/ 8905 h 10000"/>
              <a:gd name="connsiteX56" fmla="*/ 4410 w 10000"/>
              <a:gd name="connsiteY56" fmla="*/ 8848 h 10000"/>
              <a:gd name="connsiteX57" fmla="*/ 4493 w 10000"/>
              <a:gd name="connsiteY57" fmla="*/ 8813 h 10000"/>
              <a:gd name="connsiteX58" fmla="*/ 4770 w 10000"/>
              <a:gd name="connsiteY58" fmla="*/ 8410 h 10000"/>
              <a:gd name="connsiteX59" fmla="*/ 5204 w 10000"/>
              <a:gd name="connsiteY59" fmla="*/ 7874 h 10000"/>
              <a:gd name="connsiteX60" fmla="*/ 10000 w 10000"/>
              <a:gd name="connsiteY60" fmla="*/ 9046 h 10000"/>
              <a:gd name="connsiteX61" fmla="*/ 9986 w 10000"/>
              <a:gd name="connsiteY61" fmla="*/ 10000 h 10000"/>
              <a:gd name="connsiteX0" fmla="*/ 0 w 10000"/>
              <a:gd name="connsiteY0" fmla="*/ 9894 h 10000"/>
              <a:gd name="connsiteX1" fmla="*/ 85 w 10000"/>
              <a:gd name="connsiteY1" fmla="*/ 9399 h 10000"/>
              <a:gd name="connsiteX2" fmla="*/ 165 w 10000"/>
              <a:gd name="connsiteY2" fmla="*/ 8989 h 10000"/>
              <a:gd name="connsiteX3" fmla="*/ 226 w 10000"/>
              <a:gd name="connsiteY3" fmla="*/ 8940 h 10000"/>
              <a:gd name="connsiteX4" fmla="*/ 311 w 10000"/>
              <a:gd name="connsiteY4" fmla="*/ 8905 h 10000"/>
              <a:gd name="connsiteX5" fmla="*/ 372 w 10000"/>
              <a:gd name="connsiteY5" fmla="*/ 8869 h 10000"/>
              <a:gd name="connsiteX6" fmla="*/ 457 w 10000"/>
              <a:gd name="connsiteY6" fmla="*/ 8834 h 10000"/>
              <a:gd name="connsiteX7" fmla="*/ 539 w 10000"/>
              <a:gd name="connsiteY7" fmla="*/ 8799 h 10000"/>
              <a:gd name="connsiteX8" fmla="*/ 621 w 10000"/>
              <a:gd name="connsiteY8" fmla="*/ 8763 h 10000"/>
              <a:gd name="connsiteX9" fmla="*/ 728 w 10000"/>
              <a:gd name="connsiteY9" fmla="*/ 8530 h 10000"/>
              <a:gd name="connsiteX10" fmla="*/ 784 w 10000"/>
              <a:gd name="connsiteY10" fmla="*/ 7929 h 10000"/>
              <a:gd name="connsiteX11" fmla="*/ 842 w 10000"/>
              <a:gd name="connsiteY11" fmla="*/ 7717 h 10000"/>
              <a:gd name="connsiteX12" fmla="*/ 944 w 10000"/>
              <a:gd name="connsiteY12" fmla="*/ 7102 h 10000"/>
              <a:gd name="connsiteX13" fmla="*/ 1005 w 10000"/>
              <a:gd name="connsiteY13" fmla="*/ 6693 h 10000"/>
              <a:gd name="connsiteX14" fmla="*/ 1087 w 10000"/>
              <a:gd name="connsiteY14" fmla="*/ 6254 h 10000"/>
              <a:gd name="connsiteX15" fmla="*/ 1148 w 10000"/>
              <a:gd name="connsiteY15" fmla="*/ 5845 h 10000"/>
              <a:gd name="connsiteX16" fmla="*/ 1228 w 10000"/>
              <a:gd name="connsiteY16" fmla="*/ 5244 h 10000"/>
              <a:gd name="connsiteX17" fmla="*/ 1306 w 10000"/>
              <a:gd name="connsiteY17" fmla="*/ 4431 h 10000"/>
              <a:gd name="connsiteX18" fmla="*/ 1405 w 10000"/>
              <a:gd name="connsiteY18" fmla="*/ 3830 h 10000"/>
              <a:gd name="connsiteX19" fmla="*/ 1462 w 10000"/>
              <a:gd name="connsiteY19" fmla="*/ 3216 h 10000"/>
              <a:gd name="connsiteX20" fmla="*/ 1544 w 10000"/>
              <a:gd name="connsiteY20" fmla="*/ 2792 h 10000"/>
              <a:gd name="connsiteX21" fmla="*/ 1605 w 10000"/>
              <a:gd name="connsiteY21" fmla="*/ 2205 h 10000"/>
              <a:gd name="connsiteX22" fmla="*/ 1685 w 10000"/>
              <a:gd name="connsiteY22" fmla="*/ 1746 h 10000"/>
              <a:gd name="connsiteX23" fmla="*/ 1768 w 10000"/>
              <a:gd name="connsiteY23" fmla="*/ 1357 h 10000"/>
              <a:gd name="connsiteX24" fmla="*/ 1845 w 10000"/>
              <a:gd name="connsiteY24" fmla="*/ 919 h 10000"/>
              <a:gd name="connsiteX25" fmla="*/ 1951 w 10000"/>
              <a:gd name="connsiteY25" fmla="*/ 898 h 10000"/>
              <a:gd name="connsiteX26" fmla="*/ 2031 w 10000"/>
              <a:gd name="connsiteY26" fmla="*/ 459 h 10000"/>
              <a:gd name="connsiteX27" fmla="*/ 2111 w 10000"/>
              <a:gd name="connsiteY27" fmla="*/ 49 h 10000"/>
              <a:gd name="connsiteX28" fmla="*/ 2193 w 10000"/>
              <a:gd name="connsiteY28" fmla="*/ 0 h 10000"/>
              <a:gd name="connsiteX29" fmla="*/ 2281 w 10000"/>
              <a:gd name="connsiteY29" fmla="*/ 332 h 10000"/>
              <a:gd name="connsiteX30" fmla="*/ 2347 w 10000"/>
              <a:gd name="connsiteY30" fmla="*/ 686 h 10000"/>
              <a:gd name="connsiteX31" fmla="*/ 2410 w 10000"/>
              <a:gd name="connsiteY31" fmla="*/ 1251 h 10000"/>
              <a:gd name="connsiteX32" fmla="*/ 2476 w 10000"/>
              <a:gd name="connsiteY32" fmla="*/ 1943 h 10000"/>
              <a:gd name="connsiteX33" fmla="*/ 2540 w 10000"/>
              <a:gd name="connsiteY33" fmla="*/ 2509 h 10000"/>
              <a:gd name="connsiteX34" fmla="*/ 2624 w 10000"/>
              <a:gd name="connsiteY34" fmla="*/ 3053 h 10000"/>
              <a:gd name="connsiteX35" fmla="*/ 2734 w 10000"/>
              <a:gd name="connsiteY35" fmla="*/ 3583 h 10000"/>
              <a:gd name="connsiteX36" fmla="*/ 2819 w 10000"/>
              <a:gd name="connsiteY36" fmla="*/ 3887 h 10000"/>
              <a:gd name="connsiteX37" fmla="*/ 2885 w 10000"/>
              <a:gd name="connsiteY37" fmla="*/ 4042 h 10000"/>
              <a:gd name="connsiteX38" fmla="*/ 2987 w 10000"/>
              <a:gd name="connsiteY38" fmla="*/ 4184 h 10000"/>
              <a:gd name="connsiteX39" fmla="*/ 3048 w 10000"/>
              <a:gd name="connsiteY39" fmla="*/ 4148 h 10000"/>
              <a:gd name="connsiteX40" fmla="*/ 3111 w 10000"/>
              <a:gd name="connsiteY40" fmla="*/ 4113 h 10000"/>
              <a:gd name="connsiteX41" fmla="*/ 3196 w 10000"/>
              <a:gd name="connsiteY41" fmla="*/ 4099 h 10000"/>
              <a:gd name="connsiteX42" fmla="*/ 3302 w 10000"/>
              <a:gd name="connsiteY42" fmla="*/ 4608 h 10000"/>
              <a:gd name="connsiteX43" fmla="*/ 3389 w 10000"/>
              <a:gd name="connsiteY43" fmla="*/ 4961 h 10000"/>
              <a:gd name="connsiteX44" fmla="*/ 3476 w 10000"/>
              <a:gd name="connsiteY44" fmla="*/ 5491 h 10000"/>
              <a:gd name="connsiteX45" fmla="*/ 3520 w 10000"/>
              <a:gd name="connsiteY45" fmla="*/ 6057 h 10000"/>
              <a:gd name="connsiteX46" fmla="*/ 3624 w 10000"/>
              <a:gd name="connsiteY46" fmla="*/ 6537 h 10000"/>
              <a:gd name="connsiteX47" fmla="*/ 3693 w 10000"/>
              <a:gd name="connsiteY47" fmla="*/ 6926 h 10000"/>
              <a:gd name="connsiteX48" fmla="*/ 3798 w 10000"/>
              <a:gd name="connsiteY48" fmla="*/ 7456 h 10000"/>
              <a:gd name="connsiteX49" fmla="*/ 3859 w 10000"/>
              <a:gd name="connsiteY49" fmla="*/ 7597 h 10000"/>
              <a:gd name="connsiteX50" fmla="*/ 3925 w 10000"/>
              <a:gd name="connsiteY50" fmla="*/ 7774 h 10000"/>
              <a:gd name="connsiteX51" fmla="*/ 4008 w 10000"/>
              <a:gd name="connsiteY51" fmla="*/ 8092 h 10000"/>
              <a:gd name="connsiteX52" fmla="*/ 4093 w 10000"/>
              <a:gd name="connsiteY52" fmla="*/ 8424 h 10000"/>
              <a:gd name="connsiteX53" fmla="*/ 4177 w 10000"/>
              <a:gd name="connsiteY53" fmla="*/ 8777 h 10000"/>
              <a:gd name="connsiteX54" fmla="*/ 4262 w 10000"/>
              <a:gd name="connsiteY54" fmla="*/ 8919 h 10000"/>
              <a:gd name="connsiteX55" fmla="*/ 4328 w 10000"/>
              <a:gd name="connsiteY55" fmla="*/ 8905 h 10000"/>
              <a:gd name="connsiteX56" fmla="*/ 4410 w 10000"/>
              <a:gd name="connsiteY56" fmla="*/ 8848 h 10000"/>
              <a:gd name="connsiteX57" fmla="*/ 4493 w 10000"/>
              <a:gd name="connsiteY57" fmla="*/ 8813 h 10000"/>
              <a:gd name="connsiteX58" fmla="*/ 4770 w 10000"/>
              <a:gd name="connsiteY58" fmla="*/ 8410 h 10000"/>
              <a:gd name="connsiteX59" fmla="*/ 6089 w 10000"/>
              <a:gd name="connsiteY59" fmla="*/ 7785 h 10000"/>
              <a:gd name="connsiteX60" fmla="*/ 10000 w 10000"/>
              <a:gd name="connsiteY60" fmla="*/ 9046 h 10000"/>
              <a:gd name="connsiteX61" fmla="*/ 9986 w 10000"/>
              <a:gd name="connsiteY61" fmla="*/ 10000 h 10000"/>
              <a:gd name="connsiteX0" fmla="*/ 0 w 10000"/>
              <a:gd name="connsiteY0" fmla="*/ 9894 h 10000"/>
              <a:gd name="connsiteX1" fmla="*/ 85 w 10000"/>
              <a:gd name="connsiteY1" fmla="*/ 9399 h 10000"/>
              <a:gd name="connsiteX2" fmla="*/ 165 w 10000"/>
              <a:gd name="connsiteY2" fmla="*/ 8989 h 10000"/>
              <a:gd name="connsiteX3" fmla="*/ 226 w 10000"/>
              <a:gd name="connsiteY3" fmla="*/ 8940 h 10000"/>
              <a:gd name="connsiteX4" fmla="*/ 311 w 10000"/>
              <a:gd name="connsiteY4" fmla="*/ 8905 h 10000"/>
              <a:gd name="connsiteX5" fmla="*/ 372 w 10000"/>
              <a:gd name="connsiteY5" fmla="*/ 8869 h 10000"/>
              <a:gd name="connsiteX6" fmla="*/ 457 w 10000"/>
              <a:gd name="connsiteY6" fmla="*/ 8834 h 10000"/>
              <a:gd name="connsiteX7" fmla="*/ 539 w 10000"/>
              <a:gd name="connsiteY7" fmla="*/ 8799 h 10000"/>
              <a:gd name="connsiteX8" fmla="*/ 621 w 10000"/>
              <a:gd name="connsiteY8" fmla="*/ 8763 h 10000"/>
              <a:gd name="connsiteX9" fmla="*/ 728 w 10000"/>
              <a:gd name="connsiteY9" fmla="*/ 8530 h 10000"/>
              <a:gd name="connsiteX10" fmla="*/ 784 w 10000"/>
              <a:gd name="connsiteY10" fmla="*/ 7929 h 10000"/>
              <a:gd name="connsiteX11" fmla="*/ 842 w 10000"/>
              <a:gd name="connsiteY11" fmla="*/ 7717 h 10000"/>
              <a:gd name="connsiteX12" fmla="*/ 944 w 10000"/>
              <a:gd name="connsiteY12" fmla="*/ 7102 h 10000"/>
              <a:gd name="connsiteX13" fmla="*/ 1005 w 10000"/>
              <a:gd name="connsiteY13" fmla="*/ 6693 h 10000"/>
              <a:gd name="connsiteX14" fmla="*/ 1087 w 10000"/>
              <a:gd name="connsiteY14" fmla="*/ 6254 h 10000"/>
              <a:gd name="connsiteX15" fmla="*/ 1148 w 10000"/>
              <a:gd name="connsiteY15" fmla="*/ 5845 h 10000"/>
              <a:gd name="connsiteX16" fmla="*/ 1228 w 10000"/>
              <a:gd name="connsiteY16" fmla="*/ 5244 h 10000"/>
              <a:gd name="connsiteX17" fmla="*/ 1306 w 10000"/>
              <a:gd name="connsiteY17" fmla="*/ 4431 h 10000"/>
              <a:gd name="connsiteX18" fmla="*/ 1405 w 10000"/>
              <a:gd name="connsiteY18" fmla="*/ 3830 h 10000"/>
              <a:gd name="connsiteX19" fmla="*/ 1462 w 10000"/>
              <a:gd name="connsiteY19" fmla="*/ 3216 h 10000"/>
              <a:gd name="connsiteX20" fmla="*/ 1544 w 10000"/>
              <a:gd name="connsiteY20" fmla="*/ 2792 h 10000"/>
              <a:gd name="connsiteX21" fmla="*/ 1605 w 10000"/>
              <a:gd name="connsiteY21" fmla="*/ 2205 h 10000"/>
              <a:gd name="connsiteX22" fmla="*/ 1685 w 10000"/>
              <a:gd name="connsiteY22" fmla="*/ 1746 h 10000"/>
              <a:gd name="connsiteX23" fmla="*/ 1768 w 10000"/>
              <a:gd name="connsiteY23" fmla="*/ 1357 h 10000"/>
              <a:gd name="connsiteX24" fmla="*/ 1845 w 10000"/>
              <a:gd name="connsiteY24" fmla="*/ 919 h 10000"/>
              <a:gd name="connsiteX25" fmla="*/ 1951 w 10000"/>
              <a:gd name="connsiteY25" fmla="*/ 898 h 10000"/>
              <a:gd name="connsiteX26" fmla="*/ 2031 w 10000"/>
              <a:gd name="connsiteY26" fmla="*/ 459 h 10000"/>
              <a:gd name="connsiteX27" fmla="*/ 2111 w 10000"/>
              <a:gd name="connsiteY27" fmla="*/ 49 h 10000"/>
              <a:gd name="connsiteX28" fmla="*/ 2193 w 10000"/>
              <a:gd name="connsiteY28" fmla="*/ 0 h 10000"/>
              <a:gd name="connsiteX29" fmla="*/ 2281 w 10000"/>
              <a:gd name="connsiteY29" fmla="*/ 332 h 10000"/>
              <a:gd name="connsiteX30" fmla="*/ 2347 w 10000"/>
              <a:gd name="connsiteY30" fmla="*/ 686 h 10000"/>
              <a:gd name="connsiteX31" fmla="*/ 2410 w 10000"/>
              <a:gd name="connsiteY31" fmla="*/ 1251 h 10000"/>
              <a:gd name="connsiteX32" fmla="*/ 2476 w 10000"/>
              <a:gd name="connsiteY32" fmla="*/ 1943 h 10000"/>
              <a:gd name="connsiteX33" fmla="*/ 2540 w 10000"/>
              <a:gd name="connsiteY33" fmla="*/ 2509 h 10000"/>
              <a:gd name="connsiteX34" fmla="*/ 2624 w 10000"/>
              <a:gd name="connsiteY34" fmla="*/ 3053 h 10000"/>
              <a:gd name="connsiteX35" fmla="*/ 2734 w 10000"/>
              <a:gd name="connsiteY35" fmla="*/ 3583 h 10000"/>
              <a:gd name="connsiteX36" fmla="*/ 2819 w 10000"/>
              <a:gd name="connsiteY36" fmla="*/ 3887 h 10000"/>
              <a:gd name="connsiteX37" fmla="*/ 2885 w 10000"/>
              <a:gd name="connsiteY37" fmla="*/ 4042 h 10000"/>
              <a:gd name="connsiteX38" fmla="*/ 2987 w 10000"/>
              <a:gd name="connsiteY38" fmla="*/ 4184 h 10000"/>
              <a:gd name="connsiteX39" fmla="*/ 3048 w 10000"/>
              <a:gd name="connsiteY39" fmla="*/ 4148 h 10000"/>
              <a:gd name="connsiteX40" fmla="*/ 3111 w 10000"/>
              <a:gd name="connsiteY40" fmla="*/ 4113 h 10000"/>
              <a:gd name="connsiteX41" fmla="*/ 3196 w 10000"/>
              <a:gd name="connsiteY41" fmla="*/ 4099 h 10000"/>
              <a:gd name="connsiteX42" fmla="*/ 3302 w 10000"/>
              <a:gd name="connsiteY42" fmla="*/ 4608 h 10000"/>
              <a:gd name="connsiteX43" fmla="*/ 3389 w 10000"/>
              <a:gd name="connsiteY43" fmla="*/ 4961 h 10000"/>
              <a:gd name="connsiteX44" fmla="*/ 3476 w 10000"/>
              <a:gd name="connsiteY44" fmla="*/ 5491 h 10000"/>
              <a:gd name="connsiteX45" fmla="*/ 3520 w 10000"/>
              <a:gd name="connsiteY45" fmla="*/ 6057 h 10000"/>
              <a:gd name="connsiteX46" fmla="*/ 3624 w 10000"/>
              <a:gd name="connsiteY46" fmla="*/ 6537 h 10000"/>
              <a:gd name="connsiteX47" fmla="*/ 3693 w 10000"/>
              <a:gd name="connsiteY47" fmla="*/ 6926 h 10000"/>
              <a:gd name="connsiteX48" fmla="*/ 3798 w 10000"/>
              <a:gd name="connsiteY48" fmla="*/ 7456 h 10000"/>
              <a:gd name="connsiteX49" fmla="*/ 3859 w 10000"/>
              <a:gd name="connsiteY49" fmla="*/ 7597 h 10000"/>
              <a:gd name="connsiteX50" fmla="*/ 3925 w 10000"/>
              <a:gd name="connsiteY50" fmla="*/ 7774 h 10000"/>
              <a:gd name="connsiteX51" fmla="*/ 4008 w 10000"/>
              <a:gd name="connsiteY51" fmla="*/ 8092 h 10000"/>
              <a:gd name="connsiteX52" fmla="*/ 4093 w 10000"/>
              <a:gd name="connsiteY52" fmla="*/ 8424 h 10000"/>
              <a:gd name="connsiteX53" fmla="*/ 4177 w 10000"/>
              <a:gd name="connsiteY53" fmla="*/ 8777 h 10000"/>
              <a:gd name="connsiteX54" fmla="*/ 4262 w 10000"/>
              <a:gd name="connsiteY54" fmla="*/ 8919 h 10000"/>
              <a:gd name="connsiteX55" fmla="*/ 4328 w 10000"/>
              <a:gd name="connsiteY55" fmla="*/ 8905 h 10000"/>
              <a:gd name="connsiteX56" fmla="*/ 4410 w 10000"/>
              <a:gd name="connsiteY56" fmla="*/ 8848 h 10000"/>
              <a:gd name="connsiteX57" fmla="*/ 4493 w 10000"/>
              <a:gd name="connsiteY57" fmla="*/ 8813 h 10000"/>
              <a:gd name="connsiteX58" fmla="*/ 4770 w 10000"/>
              <a:gd name="connsiteY58" fmla="*/ 8410 h 10000"/>
              <a:gd name="connsiteX59" fmla="*/ 6089 w 10000"/>
              <a:gd name="connsiteY59" fmla="*/ 7785 h 10000"/>
              <a:gd name="connsiteX60" fmla="*/ 7320 w 10000"/>
              <a:gd name="connsiteY60" fmla="*/ 8029 h 10000"/>
              <a:gd name="connsiteX61" fmla="*/ 10000 w 10000"/>
              <a:gd name="connsiteY61" fmla="*/ 9046 h 10000"/>
              <a:gd name="connsiteX62" fmla="*/ 9986 w 10000"/>
              <a:gd name="connsiteY62" fmla="*/ 10000 h 10000"/>
              <a:gd name="connsiteX0" fmla="*/ 0 w 10000"/>
              <a:gd name="connsiteY0" fmla="*/ 9894 h 10000"/>
              <a:gd name="connsiteX1" fmla="*/ 85 w 10000"/>
              <a:gd name="connsiteY1" fmla="*/ 9399 h 10000"/>
              <a:gd name="connsiteX2" fmla="*/ 165 w 10000"/>
              <a:gd name="connsiteY2" fmla="*/ 8989 h 10000"/>
              <a:gd name="connsiteX3" fmla="*/ 226 w 10000"/>
              <a:gd name="connsiteY3" fmla="*/ 8940 h 10000"/>
              <a:gd name="connsiteX4" fmla="*/ 311 w 10000"/>
              <a:gd name="connsiteY4" fmla="*/ 8905 h 10000"/>
              <a:gd name="connsiteX5" fmla="*/ 372 w 10000"/>
              <a:gd name="connsiteY5" fmla="*/ 8869 h 10000"/>
              <a:gd name="connsiteX6" fmla="*/ 457 w 10000"/>
              <a:gd name="connsiteY6" fmla="*/ 8834 h 10000"/>
              <a:gd name="connsiteX7" fmla="*/ 539 w 10000"/>
              <a:gd name="connsiteY7" fmla="*/ 8799 h 10000"/>
              <a:gd name="connsiteX8" fmla="*/ 621 w 10000"/>
              <a:gd name="connsiteY8" fmla="*/ 8763 h 10000"/>
              <a:gd name="connsiteX9" fmla="*/ 728 w 10000"/>
              <a:gd name="connsiteY9" fmla="*/ 8530 h 10000"/>
              <a:gd name="connsiteX10" fmla="*/ 784 w 10000"/>
              <a:gd name="connsiteY10" fmla="*/ 7929 h 10000"/>
              <a:gd name="connsiteX11" fmla="*/ 842 w 10000"/>
              <a:gd name="connsiteY11" fmla="*/ 7717 h 10000"/>
              <a:gd name="connsiteX12" fmla="*/ 944 w 10000"/>
              <a:gd name="connsiteY12" fmla="*/ 7102 h 10000"/>
              <a:gd name="connsiteX13" fmla="*/ 1005 w 10000"/>
              <a:gd name="connsiteY13" fmla="*/ 6693 h 10000"/>
              <a:gd name="connsiteX14" fmla="*/ 1087 w 10000"/>
              <a:gd name="connsiteY14" fmla="*/ 6254 h 10000"/>
              <a:gd name="connsiteX15" fmla="*/ 1148 w 10000"/>
              <a:gd name="connsiteY15" fmla="*/ 5845 h 10000"/>
              <a:gd name="connsiteX16" fmla="*/ 1228 w 10000"/>
              <a:gd name="connsiteY16" fmla="*/ 5244 h 10000"/>
              <a:gd name="connsiteX17" fmla="*/ 1306 w 10000"/>
              <a:gd name="connsiteY17" fmla="*/ 4431 h 10000"/>
              <a:gd name="connsiteX18" fmla="*/ 1405 w 10000"/>
              <a:gd name="connsiteY18" fmla="*/ 3830 h 10000"/>
              <a:gd name="connsiteX19" fmla="*/ 1462 w 10000"/>
              <a:gd name="connsiteY19" fmla="*/ 3216 h 10000"/>
              <a:gd name="connsiteX20" fmla="*/ 1544 w 10000"/>
              <a:gd name="connsiteY20" fmla="*/ 2792 h 10000"/>
              <a:gd name="connsiteX21" fmla="*/ 1605 w 10000"/>
              <a:gd name="connsiteY21" fmla="*/ 2205 h 10000"/>
              <a:gd name="connsiteX22" fmla="*/ 1685 w 10000"/>
              <a:gd name="connsiteY22" fmla="*/ 1746 h 10000"/>
              <a:gd name="connsiteX23" fmla="*/ 1768 w 10000"/>
              <a:gd name="connsiteY23" fmla="*/ 1357 h 10000"/>
              <a:gd name="connsiteX24" fmla="*/ 1845 w 10000"/>
              <a:gd name="connsiteY24" fmla="*/ 919 h 10000"/>
              <a:gd name="connsiteX25" fmla="*/ 1951 w 10000"/>
              <a:gd name="connsiteY25" fmla="*/ 898 h 10000"/>
              <a:gd name="connsiteX26" fmla="*/ 2031 w 10000"/>
              <a:gd name="connsiteY26" fmla="*/ 459 h 10000"/>
              <a:gd name="connsiteX27" fmla="*/ 2111 w 10000"/>
              <a:gd name="connsiteY27" fmla="*/ 49 h 10000"/>
              <a:gd name="connsiteX28" fmla="*/ 2193 w 10000"/>
              <a:gd name="connsiteY28" fmla="*/ 0 h 10000"/>
              <a:gd name="connsiteX29" fmla="*/ 2281 w 10000"/>
              <a:gd name="connsiteY29" fmla="*/ 332 h 10000"/>
              <a:gd name="connsiteX30" fmla="*/ 2347 w 10000"/>
              <a:gd name="connsiteY30" fmla="*/ 686 h 10000"/>
              <a:gd name="connsiteX31" fmla="*/ 2410 w 10000"/>
              <a:gd name="connsiteY31" fmla="*/ 1251 h 10000"/>
              <a:gd name="connsiteX32" fmla="*/ 2476 w 10000"/>
              <a:gd name="connsiteY32" fmla="*/ 1943 h 10000"/>
              <a:gd name="connsiteX33" fmla="*/ 2540 w 10000"/>
              <a:gd name="connsiteY33" fmla="*/ 2509 h 10000"/>
              <a:gd name="connsiteX34" fmla="*/ 2624 w 10000"/>
              <a:gd name="connsiteY34" fmla="*/ 3053 h 10000"/>
              <a:gd name="connsiteX35" fmla="*/ 2734 w 10000"/>
              <a:gd name="connsiteY35" fmla="*/ 3583 h 10000"/>
              <a:gd name="connsiteX36" fmla="*/ 2819 w 10000"/>
              <a:gd name="connsiteY36" fmla="*/ 3887 h 10000"/>
              <a:gd name="connsiteX37" fmla="*/ 2885 w 10000"/>
              <a:gd name="connsiteY37" fmla="*/ 4042 h 10000"/>
              <a:gd name="connsiteX38" fmla="*/ 2987 w 10000"/>
              <a:gd name="connsiteY38" fmla="*/ 4184 h 10000"/>
              <a:gd name="connsiteX39" fmla="*/ 3048 w 10000"/>
              <a:gd name="connsiteY39" fmla="*/ 4148 h 10000"/>
              <a:gd name="connsiteX40" fmla="*/ 3111 w 10000"/>
              <a:gd name="connsiteY40" fmla="*/ 4113 h 10000"/>
              <a:gd name="connsiteX41" fmla="*/ 3196 w 10000"/>
              <a:gd name="connsiteY41" fmla="*/ 4099 h 10000"/>
              <a:gd name="connsiteX42" fmla="*/ 3302 w 10000"/>
              <a:gd name="connsiteY42" fmla="*/ 4608 h 10000"/>
              <a:gd name="connsiteX43" fmla="*/ 3389 w 10000"/>
              <a:gd name="connsiteY43" fmla="*/ 4961 h 10000"/>
              <a:gd name="connsiteX44" fmla="*/ 3476 w 10000"/>
              <a:gd name="connsiteY44" fmla="*/ 5491 h 10000"/>
              <a:gd name="connsiteX45" fmla="*/ 3520 w 10000"/>
              <a:gd name="connsiteY45" fmla="*/ 6057 h 10000"/>
              <a:gd name="connsiteX46" fmla="*/ 3624 w 10000"/>
              <a:gd name="connsiteY46" fmla="*/ 6537 h 10000"/>
              <a:gd name="connsiteX47" fmla="*/ 3693 w 10000"/>
              <a:gd name="connsiteY47" fmla="*/ 6926 h 10000"/>
              <a:gd name="connsiteX48" fmla="*/ 3798 w 10000"/>
              <a:gd name="connsiteY48" fmla="*/ 7456 h 10000"/>
              <a:gd name="connsiteX49" fmla="*/ 3859 w 10000"/>
              <a:gd name="connsiteY49" fmla="*/ 7597 h 10000"/>
              <a:gd name="connsiteX50" fmla="*/ 3925 w 10000"/>
              <a:gd name="connsiteY50" fmla="*/ 7774 h 10000"/>
              <a:gd name="connsiteX51" fmla="*/ 4008 w 10000"/>
              <a:gd name="connsiteY51" fmla="*/ 8092 h 10000"/>
              <a:gd name="connsiteX52" fmla="*/ 4093 w 10000"/>
              <a:gd name="connsiteY52" fmla="*/ 8424 h 10000"/>
              <a:gd name="connsiteX53" fmla="*/ 4177 w 10000"/>
              <a:gd name="connsiteY53" fmla="*/ 8777 h 10000"/>
              <a:gd name="connsiteX54" fmla="*/ 4262 w 10000"/>
              <a:gd name="connsiteY54" fmla="*/ 8919 h 10000"/>
              <a:gd name="connsiteX55" fmla="*/ 4328 w 10000"/>
              <a:gd name="connsiteY55" fmla="*/ 8905 h 10000"/>
              <a:gd name="connsiteX56" fmla="*/ 4410 w 10000"/>
              <a:gd name="connsiteY56" fmla="*/ 8848 h 10000"/>
              <a:gd name="connsiteX57" fmla="*/ 4493 w 10000"/>
              <a:gd name="connsiteY57" fmla="*/ 8813 h 10000"/>
              <a:gd name="connsiteX58" fmla="*/ 4770 w 10000"/>
              <a:gd name="connsiteY58" fmla="*/ 8410 h 10000"/>
              <a:gd name="connsiteX59" fmla="*/ 6089 w 10000"/>
              <a:gd name="connsiteY59" fmla="*/ 7785 h 10000"/>
              <a:gd name="connsiteX60" fmla="*/ 7359 w 10000"/>
              <a:gd name="connsiteY60" fmla="*/ 8918 h 10000"/>
              <a:gd name="connsiteX61" fmla="*/ 10000 w 10000"/>
              <a:gd name="connsiteY61" fmla="*/ 9046 h 10000"/>
              <a:gd name="connsiteX62" fmla="*/ 9986 w 10000"/>
              <a:gd name="connsiteY62" fmla="*/ 10000 h 10000"/>
              <a:gd name="connsiteX0" fmla="*/ 0 w 10000"/>
              <a:gd name="connsiteY0" fmla="*/ 9894 h 10000"/>
              <a:gd name="connsiteX1" fmla="*/ 85 w 10000"/>
              <a:gd name="connsiteY1" fmla="*/ 9399 h 10000"/>
              <a:gd name="connsiteX2" fmla="*/ 165 w 10000"/>
              <a:gd name="connsiteY2" fmla="*/ 8989 h 10000"/>
              <a:gd name="connsiteX3" fmla="*/ 226 w 10000"/>
              <a:gd name="connsiteY3" fmla="*/ 8940 h 10000"/>
              <a:gd name="connsiteX4" fmla="*/ 311 w 10000"/>
              <a:gd name="connsiteY4" fmla="*/ 8905 h 10000"/>
              <a:gd name="connsiteX5" fmla="*/ 372 w 10000"/>
              <a:gd name="connsiteY5" fmla="*/ 8869 h 10000"/>
              <a:gd name="connsiteX6" fmla="*/ 457 w 10000"/>
              <a:gd name="connsiteY6" fmla="*/ 8834 h 10000"/>
              <a:gd name="connsiteX7" fmla="*/ 539 w 10000"/>
              <a:gd name="connsiteY7" fmla="*/ 8799 h 10000"/>
              <a:gd name="connsiteX8" fmla="*/ 621 w 10000"/>
              <a:gd name="connsiteY8" fmla="*/ 8763 h 10000"/>
              <a:gd name="connsiteX9" fmla="*/ 728 w 10000"/>
              <a:gd name="connsiteY9" fmla="*/ 8530 h 10000"/>
              <a:gd name="connsiteX10" fmla="*/ 784 w 10000"/>
              <a:gd name="connsiteY10" fmla="*/ 7929 h 10000"/>
              <a:gd name="connsiteX11" fmla="*/ 842 w 10000"/>
              <a:gd name="connsiteY11" fmla="*/ 7717 h 10000"/>
              <a:gd name="connsiteX12" fmla="*/ 944 w 10000"/>
              <a:gd name="connsiteY12" fmla="*/ 7102 h 10000"/>
              <a:gd name="connsiteX13" fmla="*/ 1005 w 10000"/>
              <a:gd name="connsiteY13" fmla="*/ 6693 h 10000"/>
              <a:gd name="connsiteX14" fmla="*/ 1087 w 10000"/>
              <a:gd name="connsiteY14" fmla="*/ 6254 h 10000"/>
              <a:gd name="connsiteX15" fmla="*/ 1148 w 10000"/>
              <a:gd name="connsiteY15" fmla="*/ 5845 h 10000"/>
              <a:gd name="connsiteX16" fmla="*/ 1228 w 10000"/>
              <a:gd name="connsiteY16" fmla="*/ 5244 h 10000"/>
              <a:gd name="connsiteX17" fmla="*/ 1306 w 10000"/>
              <a:gd name="connsiteY17" fmla="*/ 4431 h 10000"/>
              <a:gd name="connsiteX18" fmla="*/ 1405 w 10000"/>
              <a:gd name="connsiteY18" fmla="*/ 3830 h 10000"/>
              <a:gd name="connsiteX19" fmla="*/ 1462 w 10000"/>
              <a:gd name="connsiteY19" fmla="*/ 3216 h 10000"/>
              <a:gd name="connsiteX20" fmla="*/ 1544 w 10000"/>
              <a:gd name="connsiteY20" fmla="*/ 2792 h 10000"/>
              <a:gd name="connsiteX21" fmla="*/ 1605 w 10000"/>
              <a:gd name="connsiteY21" fmla="*/ 2205 h 10000"/>
              <a:gd name="connsiteX22" fmla="*/ 1685 w 10000"/>
              <a:gd name="connsiteY22" fmla="*/ 1746 h 10000"/>
              <a:gd name="connsiteX23" fmla="*/ 1768 w 10000"/>
              <a:gd name="connsiteY23" fmla="*/ 1357 h 10000"/>
              <a:gd name="connsiteX24" fmla="*/ 1845 w 10000"/>
              <a:gd name="connsiteY24" fmla="*/ 919 h 10000"/>
              <a:gd name="connsiteX25" fmla="*/ 1951 w 10000"/>
              <a:gd name="connsiteY25" fmla="*/ 898 h 10000"/>
              <a:gd name="connsiteX26" fmla="*/ 2031 w 10000"/>
              <a:gd name="connsiteY26" fmla="*/ 459 h 10000"/>
              <a:gd name="connsiteX27" fmla="*/ 2111 w 10000"/>
              <a:gd name="connsiteY27" fmla="*/ 49 h 10000"/>
              <a:gd name="connsiteX28" fmla="*/ 2193 w 10000"/>
              <a:gd name="connsiteY28" fmla="*/ 0 h 10000"/>
              <a:gd name="connsiteX29" fmla="*/ 2281 w 10000"/>
              <a:gd name="connsiteY29" fmla="*/ 332 h 10000"/>
              <a:gd name="connsiteX30" fmla="*/ 2347 w 10000"/>
              <a:gd name="connsiteY30" fmla="*/ 686 h 10000"/>
              <a:gd name="connsiteX31" fmla="*/ 2410 w 10000"/>
              <a:gd name="connsiteY31" fmla="*/ 1251 h 10000"/>
              <a:gd name="connsiteX32" fmla="*/ 2476 w 10000"/>
              <a:gd name="connsiteY32" fmla="*/ 1943 h 10000"/>
              <a:gd name="connsiteX33" fmla="*/ 2540 w 10000"/>
              <a:gd name="connsiteY33" fmla="*/ 2509 h 10000"/>
              <a:gd name="connsiteX34" fmla="*/ 2624 w 10000"/>
              <a:gd name="connsiteY34" fmla="*/ 3053 h 10000"/>
              <a:gd name="connsiteX35" fmla="*/ 2734 w 10000"/>
              <a:gd name="connsiteY35" fmla="*/ 3583 h 10000"/>
              <a:gd name="connsiteX36" fmla="*/ 2819 w 10000"/>
              <a:gd name="connsiteY36" fmla="*/ 3887 h 10000"/>
              <a:gd name="connsiteX37" fmla="*/ 2885 w 10000"/>
              <a:gd name="connsiteY37" fmla="*/ 4042 h 10000"/>
              <a:gd name="connsiteX38" fmla="*/ 2987 w 10000"/>
              <a:gd name="connsiteY38" fmla="*/ 4184 h 10000"/>
              <a:gd name="connsiteX39" fmla="*/ 3048 w 10000"/>
              <a:gd name="connsiteY39" fmla="*/ 4148 h 10000"/>
              <a:gd name="connsiteX40" fmla="*/ 3111 w 10000"/>
              <a:gd name="connsiteY40" fmla="*/ 4113 h 10000"/>
              <a:gd name="connsiteX41" fmla="*/ 3196 w 10000"/>
              <a:gd name="connsiteY41" fmla="*/ 4099 h 10000"/>
              <a:gd name="connsiteX42" fmla="*/ 3302 w 10000"/>
              <a:gd name="connsiteY42" fmla="*/ 4608 h 10000"/>
              <a:gd name="connsiteX43" fmla="*/ 3389 w 10000"/>
              <a:gd name="connsiteY43" fmla="*/ 4961 h 10000"/>
              <a:gd name="connsiteX44" fmla="*/ 3476 w 10000"/>
              <a:gd name="connsiteY44" fmla="*/ 5491 h 10000"/>
              <a:gd name="connsiteX45" fmla="*/ 3520 w 10000"/>
              <a:gd name="connsiteY45" fmla="*/ 6057 h 10000"/>
              <a:gd name="connsiteX46" fmla="*/ 3624 w 10000"/>
              <a:gd name="connsiteY46" fmla="*/ 6537 h 10000"/>
              <a:gd name="connsiteX47" fmla="*/ 3693 w 10000"/>
              <a:gd name="connsiteY47" fmla="*/ 6926 h 10000"/>
              <a:gd name="connsiteX48" fmla="*/ 3798 w 10000"/>
              <a:gd name="connsiteY48" fmla="*/ 7456 h 10000"/>
              <a:gd name="connsiteX49" fmla="*/ 3859 w 10000"/>
              <a:gd name="connsiteY49" fmla="*/ 7597 h 10000"/>
              <a:gd name="connsiteX50" fmla="*/ 3925 w 10000"/>
              <a:gd name="connsiteY50" fmla="*/ 7774 h 10000"/>
              <a:gd name="connsiteX51" fmla="*/ 4008 w 10000"/>
              <a:gd name="connsiteY51" fmla="*/ 8092 h 10000"/>
              <a:gd name="connsiteX52" fmla="*/ 4093 w 10000"/>
              <a:gd name="connsiteY52" fmla="*/ 8424 h 10000"/>
              <a:gd name="connsiteX53" fmla="*/ 4177 w 10000"/>
              <a:gd name="connsiteY53" fmla="*/ 8777 h 10000"/>
              <a:gd name="connsiteX54" fmla="*/ 4262 w 10000"/>
              <a:gd name="connsiteY54" fmla="*/ 8919 h 10000"/>
              <a:gd name="connsiteX55" fmla="*/ 4328 w 10000"/>
              <a:gd name="connsiteY55" fmla="*/ 8905 h 10000"/>
              <a:gd name="connsiteX56" fmla="*/ 4410 w 10000"/>
              <a:gd name="connsiteY56" fmla="*/ 8848 h 10000"/>
              <a:gd name="connsiteX57" fmla="*/ 4493 w 10000"/>
              <a:gd name="connsiteY57" fmla="*/ 8813 h 10000"/>
              <a:gd name="connsiteX58" fmla="*/ 4770 w 10000"/>
              <a:gd name="connsiteY58" fmla="*/ 8410 h 10000"/>
              <a:gd name="connsiteX59" fmla="*/ 5833 w 10000"/>
              <a:gd name="connsiteY59" fmla="*/ 8319 h 10000"/>
              <a:gd name="connsiteX60" fmla="*/ 7359 w 10000"/>
              <a:gd name="connsiteY60" fmla="*/ 8918 h 10000"/>
              <a:gd name="connsiteX61" fmla="*/ 10000 w 10000"/>
              <a:gd name="connsiteY61" fmla="*/ 9046 h 10000"/>
              <a:gd name="connsiteX62" fmla="*/ 9986 w 10000"/>
              <a:gd name="connsiteY62" fmla="*/ 10000 h 10000"/>
              <a:gd name="connsiteX0" fmla="*/ 0 w 10000"/>
              <a:gd name="connsiteY0" fmla="*/ 9894 h 10000"/>
              <a:gd name="connsiteX1" fmla="*/ 85 w 10000"/>
              <a:gd name="connsiteY1" fmla="*/ 9399 h 10000"/>
              <a:gd name="connsiteX2" fmla="*/ 165 w 10000"/>
              <a:gd name="connsiteY2" fmla="*/ 8989 h 10000"/>
              <a:gd name="connsiteX3" fmla="*/ 226 w 10000"/>
              <a:gd name="connsiteY3" fmla="*/ 8940 h 10000"/>
              <a:gd name="connsiteX4" fmla="*/ 311 w 10000"/>
              <a:gd name="connsiteY4" fmla="*/ 8905 h 10000"/>
              <a:gd name="connsiteX5" fmla="*/ 372 w 10000"/>
              <a:gd name="connsiteY5" fmla="*/ 8869 h 10000"/>
              <a:gd name="connsiteX6" fmla="*/ 457 w 10000"/>
              <a:gd name="connsiteY6" fmla="*/ 8834 h 10000"/>
              <a:gd name="connsiteX7" fmla="*/ 539 w 10000"/>
              <a:gd name="connsiteY7" fmla="*/ 8799 h 10000"/>
              <a:gd name="connsiteX8" fmla="*/ 621 w 10000"/>
              <a:gd name="connsiteY8" fmla="*/ 8763 h 10000"/>
              <a:gd name="connsiteX9" fmla="*/ 728 w 10000"/>
              <a:gd name="connsiteY9" fmla="*/ 8530 h 10000"/>
              <a:gd name="connsiteX10" fmla="*/ 784 w 10000"/>
              <a:gd name="connsiteY10" fmla="*/ 7929 h 10000"/>
              <a:gd name="connsiteX11" fmla="*/ 842 w 10000"/>
              <a:gd name="connsiteY11" fmla="*/ 7717 h 10000"/>
              <a:gd name="connsiteX12" fmla="*/ 944 w 10000"/>
              <a:gd name="connsiteY12" fmla="*/ 7102 h 10000"/>
              <a:gd name="connsiteX13" fmla="*/ 1005 w 10000"/>
              <a:gd name="connsiteY13" fmla="*/ 6693 h 10000"/>
              <a:gd name="connsiteX14" fmla="*/ 1087 w 10000"/>
              <a:gd name="connsiteY14" fmla="*/ 6254 h 10000"/>
              <a:gd name="connsiteX15" fmla="*/ 1148 w 10000"/>
              <a:gd name="connsiteY15" fmla="*/ 5845 h 10000"/>
              <a:gd name="connsiteX16" fmla="*/ 1228 w 10000"/>
              <a:gd name="connsiteY16" fmla="*/ 5244 h 10000"/>
              <a:gd name="connsiteX17" fmla="*/ 1306 w 10000"/>
              <a:gd name="connsiteY17" fmla="*/ 4431 h 10000"/>
              <a:gd name="connsiteX18" fmla="*/ 1405 w 10000"/>
              <a:gd name="connsiteY18" fmla="*/ 3830 h 10000"/>
              <a:gd name="connsiteX19" fmla="*/ 1462 w 10000"/>
              <a:gd name="connsiteY19" fmla="*/ 3216 h 10000"/>
              <a:gd name="connsiteX20" fmla="*/ 1544 w 10000"/>
              <a:gd name="connsiteY20" fmla="*/ 2792 h 10000"/>
              <a:gd name="connsiteX21" fmla="*/ 1605 w 10000"/>
              <a:gd name="connsiteY21" fmla="*/ 2205 h 10000"/>
              <a:gd name="connsiteX22" fmla="*/ 1685 w 10000"/>
              <a:gd name="connsiteY22" fmla="*/ 1746 h 10000"/>
              <a:gd name="connsiteX23" fmla="*/ 1768 w 10000"/>
              <a:gd name="connsiteY23" fmla="*/ 1357 h 10000"/>
              <a:gd name="connsiteX24" fmla="*/ 1845 w 10000"/>
              <a:gd name="connsiteY24" fmla="*/ 919 h 10000"/>
              <a:gd name="connsiteX25" fmla="*/ 1951 w 10000"/>
              <a:gd name="connsiteY25" fmla="*/ 898 h 10000"/>
              <a:gd name="connsiteX26" fmla="*/ 2031 w 10000"/>
              <a:gd name="connsiteY26" fmla="*/ 459 h 10000"/>
              <a:gd name="connsiteX27" fmla="*/ 2111 w 10000"/>
              <a:gd name="connsiteY27" fmla="*/ 49 h 10000"/>
              <a:gd name="connsiteX28" fmla="*/ 2193 w 10000"/>
              <a:gd name="connsiteY28" fmla="*/ 0 h 10000"/>
              <a:gd name="connsiteX29" fmla="*/ 2281 w 10000"/>
              <a:gd name="connsiteY29" fmla="*/ 332 h 10000"/>
              <a:gd name="connsiteX30" fmla="*/ 2347 w 10000"/>
              <a:gd name="connsiteY30" fmla="*/ 686 h 10000"/>
              <a:gd name="connsiteX31" fmla="*/ 2410 w 10000"/>
              <a:gd name="connsiteY31" fmla="*/ 1251 h 10000"/>
              <a:gd name="connsiteX32" fmla="*/ 2476 w 10000"/>
              <a:gd name="connsiteY32" fmla="*/ 1943 h 10000"/>
              <a:gd name="connsiteX33" fmla="*/ 2540 w 10000"/>
              <a:gd name="connsiteY33" fmla="*/ 2509 h 10000"/>
              <a:gd name="connsiteX34" fmla="*/ 2624 w 10000"/>
              <a:gd name="connsiteY34" fmla="*/ 3053 h 10000"/>
              <a:gd name="connsiteX35" fmla="*/ 2734 w 10000"/>
              <a:gd name="connsiteY35" fmla="*/ 3583 h 10000"/>
              <a:gd name="connsiteX36" fmla="*/ 2819 w 10000"/>
              <a:gd name="connsiteY36" fmla="*/ 3887 h 10000"/>
              <a:gd name="connsiteX37" fmla="*/ 2885 w 10000"/>
              <a:gd name="connsiteY37" fmla="*/ 4042 h 10000"/>
              <a:gd name="connsiteX38" fmla="*/ 2987 w 10000"/>
              <a:gd name="connsiteY38" fmla="*/ 4184 h 10000"/>
              <a:gd name="connsiteX39" fmla="*/ 3048 w 10000"/>
              <a:gd name="connsiteY39" fmla="*/ 4148 h 10000"/>
              <a:gd name="connsiteX40" fmla="*/ 3111 w 10000"/>
              <a:gd name="connsiteY40" fmla="*/ 4113 h 10000"/>
              <a:gd name="connsiteX41" fmla="*/ 3196 w 10000"/>
              <a:gd name="connsiteY41" fmla="*/ 4099 h 10000"/>
              <a:gd name="connsiteX42" fmla="*/ 3302 w 10000"/>
              <a:gd name="connsiteY42" fmla="*/ 4608 h 10000"/>
              <a:gd name="connsiteX43" fmla="*/ 3389 w 10000"/>
              <a:gd name="connsiteY43" fmla="*/ 4961 h 10000"/>
              <a:gd name="connsiteX44" fmla="*/ 3476 w 10000"/>
              <a:gd name="connsiteY44" fmla="*/ 5491 h 10000"/>
              <a:gd name="connsiteX45" fmla="*/ 3520 w 10000"/>
              <a:gd name="connsiteY45" fmla="*/ 6057 h 10000"/>
              <a:gd name="connsiteX46" fmla="*/ 3624 w 10000"/>
              <a:gd name="connsiteY46" fmla="*/ 6537 h 10000"/>
              <a:gd name="connsiteX47" fmla="*/ 3693 w 10000"/>
              <a:gd name="connsiteY47" fmla="*/ 6926 h 10000"/>
              <a:gd name="connsiteX48" fmla="*/ 3798 w 10000"/>
              <a:gd name="connsiteY48" fmla="*/ 7456 h 10000"/>
              <a:gd name="connsiteX49" fmla="*/ 3859 w 10000"/>
              <a:gd name="connsiteY49" fmla="*/ 7597 h 10000"/>
              <a:gd name="connsiteX50" fmla="*/ 3925 w 10000"/>
              <a:gd name="connsiteY50" fmla="*/ 7774 h 10000"/>
              <a:gd name="connsiteX51" fmla="*/ 4008 w 10000"/>
              <a:gd name="connsiteY51" fmla="*/ 8092 h 10000"/>
              <a:gd name="connsiteX52" fmla="*/ 4093 w 10000"/>
              <a:gd name="connsiteY52" fmla="*/ 8424 h 10000"/>
              <a:gd name="connsiteX53" fmla="*/ 4177 w 10000"/>
              <a:gd name="connsiteY53" fmla="*/ 8777 h 10000"/>
              <a:gd name="connsiteX54" fmla="*/ 4262 w 10000"/>
              <a:gd name="connsiteY54" fmla="*/ 8919 h 10000"/>
              <a:gd name="connsiteX55" fmla="*/ 4328 w 10000"/>
              <a:gd name="connsiteY55" fmla="*/ 8905 h 10000"/>
              <a:gd name="connsiteX56" fmla="*/ 4410 w 10000"/>
              <a:gd name="connsiteY56" fmla="*/ 8848 h 10000"/>
              <a:gd name="connsiteX57" fmla="*/ 4493 w 10000"/>
              <a:gd name="connsiteY57" fmla="*/ 8813 h 10000"/>
              <a:gd name="connsiteX58" fmla="*/ 5833 w 10000"/>
              <a:gd name="connsiteY58" fmla="*/ 8319 h 10000"/>
              <a:gd name="connsiteX59" fmla="*/ 7359 w 10000"/>
              <a:gd name="connsiteY59" fmla="*/ 8918 h 10000"/>
              <a:gd name="connsiteX60" fmla="*/ 10000 w 10000"/>
              <a:gd name="connsiteY60" fmla="*/ 9046 h 10000"/>
              <a:gd name="connsiteX61" fmla="*/ 9986 w 10000"/>
              <a:gd name="connsiteY61" fmla="*/ 10000 h 10000"/>
              <a:gd name="connsiteX0" fmla="*/ 0 w 10000"/>
              <a:gd name="connsiteY0" fmla="*/ 9894 h 10000"/>
              <a:gd name="connsiteX1" fmla="*/ 85 w 10000"/>
              <a:gd name="connsiteY1" fmla="*/ 9399 h 10000"/>
              <a:gd name="connsiteX2" fmla="*/ 165 w 10000"/>
              <a:gd name="connsiteY2" fmla="*/ 8989 h 10000"/>
              <a:gd name="connsiteX3" fmla="*/ 226 w 10000"/>
              <a:gd name="connsiteY3" fmla="*/ 8940 h 10000"/>
              <a:gd name="connsiteX4" fmla="*/ 311 w 10000"/>
              <a:gd name="connsiteY4" fmla="*/ 8905 h 10000"/>
              <a:gd name="connsiteX5" fmla="*/ 372 w 10000"/>
              <a:gd name="connsiteY5" fmla="*/ 8869 h 10000"/>
              <a:gd name="connsiteX6" fmla="*/ 457 w 10000"/>
              <a:gd name="connsiteY6" fmla="*/ 8834 h 10000"/>
              <a:gd name="connsiteX7" fmla="*/ 539 w 10000"/>
              <a:gd name="connsiteY7" fmla="*/ 8799 h 10000"/>
              <a:gd name="connsiteX8" fmla="*/ 621 w 10000"/>
              <a:gd name="connsiteY8" fmla="*/ 8763 h 10000"/>
              <a:gd name="connsiteX9" fmla="*/ 728 w 10000"/>
              <a:gd name="connsiteY9" fmla="*/ 8530 h 10000"/>
              <a:gd name="connsiteX10" fmla="*/ 784 w 10000"/>
              <a:gd name="connsiteY10" fmla="*/ 7929 h 10000"/>
              <a:gd name="connsiteX11" fmla="*/ 842 w 10000"/>
              <a:gd name="connsiteY11" fmla="*/ 7717 h 10000"/>
              <a:gd name="connsiteX12" fmla="*/ 944 w 10000"/>
              <a:gd name="connsiteY12" fmla="*/ 7102 h 10000"/>
              <a:gd name="connsiteX13" fmla="*/ 1005 w 10000"/>
              <a:gd name="connsiteY13" fmla="*/ 6693 h 10000"/>
              <a:gd name="connsiteX14" fmla="*/ 1087 w 10000"/>
              <a:gd name="connsiteY14" fmla="*/ 6254 h 10000"/>
              <a:gd name="connsiteX15" fmla="*/ 1148 w 10000"/>
              <a:gd name="connsiteY15" fmla="*/ 5845 h 10000"/>
              <a:gd name="connsiteX16" fmla="*/ 1228 w 10000"/>
              <a:gd name="connsiteY16" fmla="*/ 5244 h 10000"/>
              <a:gd name="connsiteX17" fmla="*/ 1306 w 10000"/>
              <a:gd name="connsiteY17" fmla="*/ 4431 h 10000"/>
              <a:gd name="connsiteX18" fmla="*/ 1405 w 10000"/>
              <a:gd name="connsiteY18" fmla="*/ 3830 h 10000"/>
              <a:gd name="connsiteX19" fmla="*/ 1462 w 10000"/>
              <a:gd name="connsiteY19" fmla="*/ 3216 h 10000"/>
              <a:gd name="connsiteX20" fmla="*/ 1544 w 10000"/>
              <a:gd name="connsiteY20" fmla="*/ 2792 h 10000"/>
              <a:gd name="connsiteX21" fmla="*/ 1605 w 10000"/>
              <a:gd name="connsiteY21" fmla="*/ 2205 h 10000"/>
              <a:gd name="connsiteX22" fmla="*/ 1685 w 10000"/>
              <a:gd name="connsiteY22" fmla="*/ 1746 h 10000"/>
              <a:gd name="connsiteX23" fmla="*/ 1768 w 10000"/>
              <a:gd name="connsiteY23" fmla="*/ 1357 h 10000"/>
              <a:gd name="connsiteX24" fmla="*/ 1845 w 10000"/>
              <a:gd name="connsiteY24" fmla="*/ 919 h 10000"/>
              <a:gd name="connsiteX25" fmla="*/ 1951 w 10000"/>
              <a:gd name="connsiteY25" fmla="*/ 898 h 10000"/>
              <a:gd name="connsiteX26" fmla="*/ 2031 w 10000"/>
              <a:gd name="connsiteY26" fmla="*/ 459 h 10000"/>
              <a:gd name="connsiteX27" fmla="*/ 2111 w 10000"/>
              <a:gd name="connsiteY27" fmla="*/ 49 h 10000"/>
              <a:gd name="connsiteX28" fmla="*/ 2193 w 10000"/>
              <a:gd name="connsiteY28" fmla="*/ 0 h 10000"/>
              <a:gd name="connsiteX29" fmla="*/ 2281 w 10000"/>
              <a:gd name="connsiteY29" fmla="*/ 332 h 10000"/>
              <a:gd name="connsiteX30" fmla="*/ 2347 w 10000"/>
              <a:gd name="connsiteY30" fmla="*/ 686 h 10000"/>
              <a:gd name="connsiteX31" fmla="*/ 2410 w 10000"/>
              <a:gd name="connsiteY31" fmla="*/ 1251 h 10000"/>
              <a:gd name="connsiteX32" fmla="*/ 2476 w 10000"/>
              <a:gd name="connsiteY32" fmla="*/ 1943 h 10000"/>
              <a:gd name="connsiteX33" fmla="*/ 2540 w 10000"/>
              <a:gd name="connsiteY33" fmla="*/ 2509 h 10000"/>
              <a:gd name="connsiteX34" fmla="*/ 2624 w 10000"/>
              <a:gd name="connsiteY34" fmla="*/ 3053 h 10000"/>
              <a:gd name="connsiteX35" fmla="*/ 2734 w 10000"/>
              <a:gd name="connsiteY35" fmla="*/ 3583 h 10000"/>
              <a:gd name="connsiteX36" fmla="*/ 2819 w 10000"/>
              <a:gd name="connsiteY36" fmla="*/ 3887 h 10000"/>
              <a:gd name="connsiteX37" fmla="*/ 2885 w 10000"/>
              <a:gd name="connsiteY37" fmla="*/ 4042 h 10000"/>
              <a:gd name="connsiteX38" fmla="*/ 2987 w 10000"/>
              <a:gd name="connsiteY38" fmla="*/ 4184 h 10000"/>
              <a:gd name="connsiteX39" fmla="*/ 3048 w 10000"/>
              <a:gd name="connsiteY39" fmla="*/ 4148 h 10000"/>
              <a:gd name="connsiteX40" fmla="*/ 3111 w 10000"/>
              <a:gd name="connsiteY40" fmla="*/ 4113 h 10000"/>
              <a:gd name="connsiteX41" fmla="*/ 3196 w 10000"/>
              <a:gd name="connsiteY41" fmla="*/ 4099 h 10000"/>
              <a:gd name="connsiteX42" fmla="*/ 3302 w 10000"/>
              <a:gd name="connsiteY42" fmla="*/ 4608 h 10000"/>
              <a:gd name="connsiteX43" fmla="*/ 3389 w 10000"/>
              <a:gd name="connsiteY43" fmla="*/ 4961 h 10000"/>
              <a:gd name="connsiteX44" fmla="*/ 3476 w 10000"/>
              <a:gd name="connsiteY44" fmla="*/ 5491 h 10000"/>
              <a:gd name="connsiteX45" fmla="*/ 3520 w 10000"/>
              <a:gd name="connsiteY45" fmla="*/ 6057 h 10000"/>
              <a:gd name="connsiteX46" fmla="*/ 3624 w 10000"/>
              <a:gd name="connsiteY46" fmla="*/ 6537 h 10000"/>
              <a:gd name="connsiteX47" fmla="*/ 3693 w 10000"/>
              <a:gd name="connsiteY47" fmla="*/ 6926 h 10000"/>
              <a:gd name="connsiteX48" fmla="*/ 3798 w 10000"/>
              <a:gd name="connsiteY48" fmla="*/ 7456 h 10000"/>
              <a:gd name="connsiteX49" fmla="*/ 3859 w 10000"/>
              <a:gd name="connsiteY49" fmla="*/ 7597 h 10000"/>
              <a:gd name="connsiteX50" fmla="*/ 3925 w 10000"/>
              <a:gd name="connsiteY50" fmla="*/ 7774 h 10000"/>
              <a:gd name="connsiteX51" fmla="*/ 4008 w 10000"/>
              <a:gd name="connsiteY51" fmla="*/ 8092 h 10000"/>
              <a:gd name="connsiteX52" fmla="*/ 4093 w 10000"/>
              <a:gd name="connsiteY52" fmla="*/ 8424 h 10000"/>
              <a:gd name="connsiteX53" fmla="*/ 4177 w 10000"/>
              <a:gd name="connsiteY53" fmla="*/ 8777 h 10000"/>
              <a:gd name="connsiteX54" fmla="*/ 4262 w 10000"/>
              <a:gd name="connsiteY54" fmla="*/ 8919 h 10000"/>
              <a:gd name="connsiteX55" fmla="*/ 4328 w 10000"/>
              <a:gd name="connsiteY55" fmla="*/ 8905 h 10000"/>
              <a:gd name="connsiteX56" fmla="*/ 4410 w 10000"/>
              <a:gd name="connsiteY56" fmla="*/ 8848 h 10000"/>
              <a:gd name="connsiteX57" fmla="*/ 4493 w 10000"/>
              <a:gd name="connsiteY57" fmla="*/ 8813 h 10000"/>
              <a:gd name="connsiteX58" fmla="*/ 5676 w 10000"/>
              <a:gd name="connsiteY58" fmla="*/ 8230 h 10000"/>
              <a:gd name="connsiteX59" fmla="*/ 7359 w 10000"/>
              <a:gd name="connsiteY59" fmla="*/ 8918 h 10000"/>
              <a:gd name="connsiteX60" fmla="*/ 10000 w 10000"/>
              <a:gd name="connsiteY60" fmla="*/ 9046 h 10000"/>
              <a:gd name="connsiteX61" fmla="*/ 9986 w 10000"/>
              <a:gd name="connsiteY61" fmla="*/ 10000 h 10000"/>
              <a:gd name="connsiteX0" fmla="*/ 0 w 10000"/>
              <a:gd name="connsiteY0" fmla="*/ 9894 h 10000"/>
              <a:gd name="connsiteX1" fmla="*/ 85 w 10000"/>
              <a:gd name="connsiteY1" fmla="*/ 9399 h 10000"/>
              <a:gd name="connsiteX2" fmla="*/ 165 w 10000"/>
              <a:gd name="connsiteY2" fmla="*/ 8989 h 10000"/>
              <a:gd name="connsiteX3" fmla="*/ 226 w 10000"/>
              <a:gd name="connsiteY3" fmla="*/ 8940 h 10000"/>
              <a:gd name="connsiteX4" fmla="*/ 311 w 10000"/>
              <a:gd name="connsiteY4" fmla="*/ 8905 h 10000"/>
              <a:gd name="connsiteX5" fmla="*/ 372 w 10000"/>
              <a:gd name="connsiteY5" fmla="*/ 8869 h 10000"/>
              <a:gd name="connsiteX6" fmla="*/ 457 w 10000"/>
              <a:gd name="connsiteY6" fmla="*/ 8834 h 10000"/>
              <a:gd name="connsiteX7" fmla="*/ 539 w 10000"/>
              <a:gd name="connsiteY7" fmla="*/ 8799 h 10000"/>
              <a:gd name="connsiteX8" fmla="*/ 621 w 10000"/>
              <a:gd name="connsiteY8" fmla="*/ 8763 h 10000"/>
              <a:gd name="connsiteX9" fmla="*/ 728 w 10000"/>
              <a:gd name="connsiteY9" fmla="*/ 8530 h 10000"/>
              <a:gd name="connsiteX10" fmla="*/ 784 w 10000"/>
              <a:gd name="connsiteY10" fmla="*/ 7929 h 10000"/>
              <a:gd name="connsiteX11" fmla="*/ 842 w 10000"/>
              <a:gd name="connsiteY11" fmla="*/ 7717 h 10000"/>
              <a:gd name="connsiteX12" fmla="*/ 944 w 10000"/>
              <a:gd name="connsiteY12" fmla="*/ 7102 h 10000"/>
              <a:gd name="connsiteX13" fmla="*/ 1005 w 10000"/>
              <a:gd name="connsiteY13" fmla="*/ 6693 h 10000"/>
              <a:gd name="connsiteX14" fmla="*/ 1087 w 10000"/>
              <a:gd name="connsiteY14" fmla="*/ 6254 h 10000"/>
              <a:gd name="connsiteX15" fmla="*/ 1148 w 10000"/>
              <a:gd name="connsiteY15" fmla="*/ 5845 h 10000"/>
              <a:gd name="connsiteX16" fmla="*/ 1228 w 10000"/>
              <a:gd name="connsiteY16" fmla="*/ 5244 h 10000"/>
              <a:gd name="connsiteX17" fmla="*/ 1306 w 10000"/>
              <a:gd name="connsiteY17" fmla="*/ 4431 h 10000"/>
              <a:gd name="connsiteX18" fmla="*/ 1405 w 10000"/>
              <a:gd name="connsiteY18" fmla="*/ 3830 h 10000"/>
              <a:gd name="connsiteX19" fmla="*/ 1462 w 10000"/>
              <a:gd name="connsiteY19" fmla="*/ 3216 h 10000"/>
              <a:gd name="connsiteX20" fmla="*/ 1544 w 10000"/>
              <a:gd name="connsiteY20" fmla="*/ 2792 h 10000"/>
              <a:gd name="connsiteX21" fmla="*/ 1605 w 10000"/>
              <a:gd name="connsiteY21" fmla="*/ 2205 h 10000"/>
              <a:gd name="connsiteX22" fmla="*/ 1685 w 10000"/>
              <a:gd name="connsiteY22" fmla="*/ 1746 h 10000"/>
              <a:gd name="connsiteX23" fmla="*/ 1768 w 10000"/>
              <a:gd name="connsiteY23" fmla="*/ 1357 h 10000"/>
              <a:gd name="connsiteX24" fmla="*/ 1845 w 10000"/>
              <a:gd name="connsiteY24" fmla="*/ 919 h 10000"/>
              <a:gd name="connsiteX25" fmla="*/ 1951 w 10000"/>
              <a:gd name="connsiteY25" fmla="*/ 898 h 10000"/>
              <a:gd name="connsiteX26" fmla="*/ 2031 w 10000"/>
              <a:gd name="connsiteY26" fmla="*/ 459 h 10000"/>
              <a:gd name="connsiteX27" fmla="*/ 2111 w 10000"/>
              <a:gd name="connsiteY27" fmla="*/ 49 h 10000"/>
              <a:gd name="connsiteX28" fmla="*/ 2193 w 10000"/>
              <a:gd name="connsiteY28" fmla="*/ 0 h 10000"/>
              <a:gd name="connsiteX29" fmla="*/ 2281 w 10000"/>
              <a:gd name="connsiteY29" fmla="*/ 332 h 10000"/>
              <a:gd name="connsiteX30" fmla="*/ 2347 w 10000"/>
              <a:gd name="connsiteY30" fmla="*/ 686 h 10000"/>
              <a:gd name="connsiteX31" fmla="*/ 2410 w 10000"/>
              <a:gd name="connsiteY31" fmla="*/ 1251 h 10000"/>
              <a:gd name="connsiteX32" fmla="*/ 2476 w 10000"/>
              <a:gd name="connsiteY32" fmla="*/ 1943 h 10000"/>
              <a:gd name="connsiteX33" fmla="*/ 2540 w 10000"/>
              <a:gd name="connsiteY33" fmla="*/ 2509 h 10000"/>
              <a:gd name="connsiteX34" fmla="*/ 2624 w 10000"/>
              <a:gd name="connsiteY34" fmla="*/ 3053 h 10000"/>
              <a:gd name="connsiteX35" fmla="*/ 2734 w 10000"/>
              <a:gd name="connsiteY35" fmla="*/ 3583 h 10000"/>
              <a:gd name="connsiteX36" fmla="*/ 2819 w 10000"/>
              <a:gd name="connsiteY36" fmla="*/ 3887 h 10000"/>
              <a:gd name="connsiteX37" fmla="*/ 2885 w 10000"/>
              <a:gd name="connsiteY37" fmla="*/ 4042 h 10000"/>
              <a:gd name="connsiteX38" fmla="*/ 2987 w 10000"/>
              <a:gd name="connsiteY38" fmla="*/ 4184 h 10000"/>
              <a:gd name="connsiteX39" fmla="*/ 3048 w 10000"/>
              <a:gd name="connsiteY39" fmla="*/ 4148 h 10000"/>
              <a:gd name="connsiteX40" fmla="*/ 3111 w 10000"/>
              <a:gd name="connsiteY40" fmla="*/ 4113 h 10000"/>
              <a:gd name="connsiteX41" fmla="*/ 3196 w 10000"/>
              <a:gd name="connsiteY41" fmla="*/ 4099 h 10000"/>
              <a:gd name="connsiteX42" fmla="*/ 3302 w 10000"/>
              <a:gd name="connsiteY42" fmla="*/ 4608 h 10000"/>
              <a:gd name="connsiteX43" fmla="*/ 3389 w 10000"/>
              <a:gd name="connsiteY43" fmla="*/ 4961 h 10000"/>
              <a:gd name="connsiteX44" fmla="*/ 3476 w 10000"/>
              <a:gd name="connsiteY44" fmla="*/ 5491 h 10000"/>
              <a:gd name="connsiteX45" fmla="*/ 3520 w 10000"/>
              <a:gd name="connsiteY45" fmla="*/ 6057 h 10000"/>
              <a:gd name="connsiteX46" fmla="*/ 3624 w 10000"/>
              <a:gd name="connsiteY46" fmla="*/ 6537 h 10000"/>
              <a:gd name="connsiteX47" fmla="*/ 3693 w 10000"/>
              <a:gd name="connsiteY47" fmla="*/ 6926 h 10000"/>
              <a:gd name="connsiteX48" fmla="*/ 3798 w 10000"/>
              <a:gd name="connsiteY48" fmla="*/ 7456 h 10000"/>
              <a:gd name="connsiteX49" fmla="*/ 3859 w 10000"/>
              <a:gd name="connsiteY49" fmla="*/ 7597 h 10000"/>
              <a:gd name="connsiteX50" fmla="*/ 3925 w 10000"/>
              <a:gd name="connsiteY50" fmla="*/ 7774 h 10000"/>
              <a:gd name="connsiteX51" fmla="*/ 4008 w 10000"/>
              <a:gd name="connsiteY51" fmla="*/ 8092 h 10000"/>
              <a:gd name="connsiteX52" fmla="*/ 4093 w 10000"/>
              <a:gd name="connsiteY52" fmla="*/ 8424 h 10000"/>
              <a:gd name="connsiteX53" fmla="*/ 4177 w 10000"/>
              <a:gd name="connsiteY53" fmla="*/ 8777 h 10000"/>
              <a:gd name="connsiteX54" fmla="*/ 4262 w 10000"/>
              <a:gd name="connsiteY54" fmla="*/ 8919 h 10000"/>
              <a:gd name="connsiteX55" fmla="*/ 4328 w 10000"/>
              <a:gd name="connsiteY55" fmla="*/ 8905 h 10000"/>
              <a:gd name="connsiteX56" fmla="*/ 4410 w 10000"/>
              <a:gd name="connsiteY56" fmla="*/ 8848 h 10000"/>
              <a:gd name="connsiteX57" fmla="*/ 4493 w 10000"/>
              <a:gd name="connsiteY57" fmla="*/ 8813 h 10000"/>
              <a:gd name="connsiteX58" fmla="*/ 5676 w 10000"/>
              <a:gd name="connsiteY58" fmla="*/ 8230 h 10000"/>
              <a:gd name="connsiteX59" fmla="*/ 7359 w 10000"/>
              <a:gd name="connsiteY59" fmla="*/ 8918 h 10000"/>
              <a:gd name="connsiteX60" fmla="*/ 10000 w 10000"/>
              <a:gd name="connsiteY60" fmla="*/ 9046 h 10000"/>
              <a:gd name="connsiteX61" fmla="*/ 9986 w 10000"/>
              <a:gd name="connsiteY61" fmla="*/ 10000 h 10000"/>
              <a:gd name="connsiteX0" fmla="*/ 0 w 10000"/>
              <a:gd name="connsiteY0" fmla="*/ 9894 h 10000"/>
              <a:gd name="connsiteX1" fmla="*/ 85 w 10000"/>
              <a:gd name="connsiteY1" fmla="*/ 9399 h 10000"/>
              <a:gd name="connsiteX2" fmla="*/ 165 w 10000"/>
              <a:gd name="connsiteY2" fmla="*/ 8989 h 10000"/>
              <a:gd name="connsiteX3" fmla="*/ 226 w 10000"/>
              <a:gd name="connsiteY3" fmla="*/ 8940 h 10000"/>
              <a:gd name="connsiteX4" fmla="*/ 311 w 10000"/>
              <a:gd name="connsiteY4" fmla="*/ 8905 h 10000"/>
              <a:gd name="connsiteX5" fmla="*/ 372 w 10000"/>
              <a:gd name="connsiteY5" fmla="*/ 8869 h 10000"/>
              <a:gd name="connsiteX6" fmla="*/ 457 w 10000"/>
              <a:gd name="connsiteY6" fmla="*/ 8834 h 10000"/>
              <a:gd name="connsiteX7" fmla="*/ 539 w 10000"/>
              <a:gd name="connsiteY7" fmla="*/ 8799 h 10000"/>
              <a:gd name="connsiteX8" fmla="*/ 621 w 10000"/>
              <a:gd name="connsiteY8" fmla="*/ 8763 h 10000"/>
              <a:gd name="connsiteX9" fmla="*/ 728 w 10000"/>
              <a:gd name="connsiteY9" fmla="*/ 8530 h 10000"/>
              <a:gd name="connsiteX10" fmla="*/ 784 w 10000"/>
              <a:gd name="connsiteY10" fmla="*/ 7929 h 10000"/>
              <a:gd name="connsiteX11" fmla="*/ 842 w 10000"/>
              <a:gd name="connsiteY11" fmla="*/ 7717 h 10000"/>
              <a:gd name="connsiteX12" fmla="*/ 944 w 10000"/>
              <a:gd name="connsiteY12" fmla="*/ 7102 h 10000"/>
              <a:gd name="connsiteX13" fmla="*/ 1005 w 10000"/>
              <a:gd name="connsiteY13" fmla="*/ 6693 h 10000"/>
              <a:gd name="connsiteX14" fmla="*/ 1087 w 10000"/>
              <a:gd name="connsiteY14" fmla="*/ 6254 h 10000"/>
              <a:gd name="connsiteX15" fmla="*/ 1148 w 10000"/>
              <a:gd name="connsiteY15" fmla="*/ 5845 h 10000"/>
              <a:gd name="connsiteX16" fmla="*/ 1228 w 10000"/>
              <a:gd name="connsiteY16" fmla="*/ 5244 h 10000"/>
              <a:gd name="connsiteX17" fmla="*/ 1306 w 10000"/>
              <a:gd name="connsiteY17" fmla="*/ 4431 h 10000"/>
              <a:gd name="connsiteX18" fmla="*/ 1405 w 10000"/>
              <a:gd name="connsiteY18" fmla="*/ 3830 h 10000"/>
              <a:gd name="connsiteX19" fmla="*/ 1462 w 10000"/>
              <a:gd name="connsiteY19" fmla="*/ 3216 h 10000"/>
              <a:gd name="connsiteX20" fmla="*/ 1544 w 10000"/>
              <a:gd name="connsiteY20" fmla="*/ 2792 h 10000"/>
              <a:gd name="connsiteX21" fmla="*/ 1605 w 10000"/>
              <a:gd name="connsiteY21" fmla="*/ 2205 h 10000"/>
              <a:gd name="connsiteX22" fmla="*/ 1685 w 10000"/>
              <a:gd name="connsiteY22" fmla="*/ 1746 h 10000"/>
              <a:gd name="connsiteX23" fmla="*/ 1768 w 10000"/>
              <a:gd name="connsiteY23" fmla="*/ 1357 h 10000"/>
              <a:gd name="connsiteX24" fmla="*/ 1845 w 10000"/>
              <a:gd name="connsiteY24" fmla="*/ 919 h 10000"/>
              <a:gd name="connsiteX25" fmla="*/ 1951 w 10000"/>
              <a:gd name="connsiteY25" fmla="*/ 898 h 10000"/>
              <a:gd name="connsiteX26" fmla="*/ 2031 w 10000"/>
              <a:gd name="connsiteY26" fmla="*/ 459 h 10000"/>
              <a:gd name="connsiteX27" fmla="*/ 2111 w 10000"/>
              <a:gd name="connsiteY27" fmla="*/ 49 h 10000"/>
              <a:gd name="connsiteX28" fmla="*/ 2193 w 10000"/>
              <a:gd name="connsiteY28" fmla="*/ 0 h 10000"/>
              <a:gd name="connsiteX29" fmla="*/ 2281 w 10000"/>
              <a:gd name="connsiteY29" fmla="*/ 332 h 10000"/>
              <a:gd name="connsiteX30" fmla="*/ 2347 w 10000"/>
              <a:gd name="connsiteY30" fmla="*/ 686 h 10000"/>
              <a:gd name="connsiteX31" fmla="*/ 2410 w 10000"/>
              <a:gd name="connsiteY31" fmla="*/ 1251 h 10000"/>
              <a:gd name="connsiteX32" fmla="*/ 2476 w 10000"/>
              <a:gd name="connsiteY32" fmla="*/ 1943 h 10000"/>
              <a:gd name="connsiteX33" fmla="*/ 2540 w 10000"/>
              <a:gd name="connsiteY33" fmla="*/ 2509 h 10000"/>
              <a:gd name="connsiteX34" fmla="*/ 2624 w 10000"/>
              <a:gd name="connsiteY34" fmla="*/ 3053 h 10000"/>
              <a:gd name="connsiteX35" fmla="*/ 2734 w 10000"/>
              <a:gd name="connsiteY35" fmla="*/ 3583 h 10000"/>
              <a:gd name="connsiteX36" fmla="*/ 2819 w 10000"/>
              <a:gd name="connsiteY36" fmla="*/ 3887 h 10000"/>
              <a:gd name="connsiteX37" fmla="*/ 2885 w 10000"/>
              <a:gd name="connsiteY37" fmla="*/ 4042 h 10000"/>
              <a:gd name="connsiteX38" fmla="*/ 2987 w 10000"/>
              <a:gd name="connsiteY38" fmla="*/ 4184 h 10000"/>
              <a:gd name="connsiteX39" fmla="*/ 3048 w 10000"/>
              <a:gd name="connsiteY39" fmla="*/ 4148 h 10000"/>
              <a:gd name="connsiteX40" fmla="*/ 3111 w 10000"/>
              <a:gd name="connsiteY40" fmla="*/ 4113 h 10000"/>
              <a:gd name="connsiteX41" fmla="*/ 3196 w 10000"/>
              <a:gd name="connsiteY41" fmla="*/ 4099 h 10000"/>
              <a:gd name="connsiteX42" fmla="*/ 3302 w 10000"/>
              <a:gd name="connsiteY42" fmla="*/ 4608 h 10000"/>
              <a:gd name="connsiteX43" fmla="*/ 3389 w 10000"/>
              <a:gd name="connsiteY43" fmla="*/ 4961 h 10000"/>
              <a:gd name="connsiteX44" fmla="*/ 3476 w 10000"/>
              <a:gd name="connsiteY44" fmla="*/ 5491 h 10000"/>
              <a:gd name="connsiteX45" fmla="*/ 3520 w 10000"/>
              <a:gd name="connsiteY45" fmla="*/ 6057 h 10000"/>
              <a:gd name="connsiteX46" fmla="*/ 3624 w 10000"/>
              <a:gd name="connsiteY46" fmla="*/ 6537 h 10000"/>
              <a:gd name="connsiteX47" fmla="*/ 3693 w 10000"/>
              <a:gd name="connsiteY47" fmla="*/ 6926 h 10000"/>
              <a:gd name="connsiteX48" fmla="*/ 3798 w 10000"/>
              <a:gd name="connsiteY48" fmla="*/ 7456 h 10000"/>
              <a:gd name="connsiteX49" fmla="*/ 3859 w 10000"/>
              <a:gd name="connsiteY49" fmla="*/ 7597 h 10000"/>
              <a:gd name="connsiteX50" fmla="*/ 3925 w 10000"/>
              <a:gd name="connsiteY50" fmla="*/ 7774 h 10000"/>
              <a:gd name="connsiteX51" fmla="*/ 4008 w 10000"/>
              <a:gd name="connsiteY51" fmla="*/ 8092 h 10000"/>
              <a:gd name="connsiteX52" fmla="*/ 4093 w 10000"/>
              <a:gd name="connsiteY52" fmla="*/ 8424 h 10000"/>
              <a:gd name="connsiteX53" fmla="*/ 4177 w 10000"/>
              <a:gd name="connsiteY53" fmla="*/ 8777 h 10000"/>
              <a:gd name="connsiteX54" fmla="*/ 4262 w 10000"/>
              <a:gd name="connsiteY54" fmla="*/ 8919 h 10000"/>
              <a:gd name="connsiteX55" fmla="*/ 4328 w 10000"/>
              <a:gd name="connsiteY55" fmla="*/ 8905 h 10000"/>
              <a:gd name="connsiteX56" fmla="*/ 4410 w 10000"/>
              <a:gd name="connsiteY56" fmla="*/ 8848 h 10000"/>
              <a:gd name="connsiteX57" fmla="*/ 4493 w 10000"/>
              <a:gd name="connsiteY57" fmla="*/ 8813 h 10000"/>
              <a:gd name="connsiteX58" fmla="*/ 5676 w 10000"/>
              <a:gd name="connsiteY58" fmla="*/ 8230 h 10000"/>
              <a:gd name="connsiteX59" fmla="*/ 7359 w 10000"/>
              <a:gd name="connsiteY59" fmla="*/ 8918 h 10000"/>
              <a:gd name="connsiteX60" fmla="*/ 10000 w 10000"/>
              <a:gd name="connsiteY60" fmla="*/ 9046 h 10000"/>
              <a:gd name="connsiteX61" fmla="*/ 9986 w 10000"/>
              <a:gd name="connsiteY61" fmla="*/ 10000 h 10000"/>
              <a:gd name="connsiteX0" fmla="*/ 0 w 10000"/>
              <a:gd name="connsiteY0" fmla="*/ 9894 h 10000"/>
              <a:gd name="connsiteX1" fmla="*/ 85 w 10000"/>
              <a:gd name="connsiteY1" fmla="*/ 9399 h 10000"/>
              <a:gd name="connsiteX2" fmla="*/ 165 w 10000"/>
              <a:gd name="connsiteY2" fmla="*/ 8989 h 10000"/>
              <a:gd name="connsiteX3" fmla="*/ 226 w 10000"/>
              <a:gd name="connsiteY3" fmla="*/ 8940 h 10000"/>
              <a:gd name="connsiteX4" fmla="*/ 311 w 10000"/>
              <a:gd name="connsiteY4" fmla="*/ 8905 h 10000"/>
              <a:gd name="connsiteX5" fmla="*/ 372 w 10000"/>
              <a:gd name="connsiteY5" fmla="*/ 8869 h 10000"/>
              <a:gd name="connsiteX6" fmla="*/ 457 w 10000"/>
              <a:gd name="connsiteY6" fmla="*/ 8834 h 10000"/>
              <a:gd name="connsiteX7" fmla="*/ 539 w 10000"/>
              <a:gd name="connsiteY7" fmla="*/ 8799 h 10000"/>
              <a:gd name="connsiteX8" fmla="*/ 621 w 10000"/>
              <a:gd name="connsiteY8" fmla="*/ 8763 h 10000"/>
              <a:gd name="connsiteX9" fmla="*/ 728 w 10000"/>
              <a:gd name="connsiteY9" fmla="*/ 8530 h 10000"/>
              <a:gd name="connsiteX10" fmla="*/ 784 w 10000"/>
              <a:gd name="connsiteY10" fmla="*/ 7929 h 10000"/>
              <a:gd name="connsiteX11" fmla="*/ 842 w 10000"/>
              <a:gd name="connsiteY11" fmla="*/ 7717 h 10000"/>
              <a:gd name="connsiteX12" fmla="*/ 944 w 10000"/>
              <a:gd name="connsiteY12" fmla="*/ 7102 h 10000"/>
              <a:gd name="connsiteX13" fmla="*/ 1005 w 10000"/>
              <a:gd name="connsiteY13" fmla="*/ 6693 h 10000"/>
              <a:gd name="connsiteX14" fmla="*/ 1087 w 10000"/>
              <a:gd name="connsiteY14" fmla="*/ 6254 h 10000"/>
              <a:gd name="connsiteX15" fmla="*/ 1148 w 10000"/>
              <a:gd name="connsiteY15" fmla="*/ 5845 h 10000"/>
              <a:gd name="connsiteX16" fmla="*/ 1228 w 10000"/>
              <a:gd name="connsiteY16" fmla="*/ 5244 h 10000"/>
              <a:gd name="connsiteX17" fmla="*/ 1306 w 10000"/>
              <a:gd name="connsiteY17" fmla="*/ 4431 h 10000"/>
              <a:gd name="connsiteX18" fmla="*/ 1405 w 10000"/>
              <a:gd name="connsiteY18" fmla="*/ 3830 h 10000"/>
              <a:gd name="connsiteX19" fmla="*/ 1462 w 10000"/>
              <a:gd name="connsiteY19" fmla="*/ 3216 h 10000"/>
              <a:gd name="connsiteX20" fmla="*/ 1544 w 10000"/>
              <a:gd name="connsiteY20" fmla="*/ 2792 h 10000"/>
              <a:gd name="connsiteX21" fmla="*/ 1605 w 10000"/>
              <a:gd name="connsiteY21" fmla="*/ 2205 h 10000"/>
              <a:gd name="connsiteX22" fmla="*/ 1685 w 10000"/>
              <a:gd name="connsiteY22" fmla="*/ 1746 h 10000"/>
              <a:gd name="connsiteX23" fmla="*/ 1768 w 10000"/>
              <a:gd name="connsiteY23" fmla="*/ 1357 h 10000"/>
              <a:gd name="connsiteX24" fmla="*/ 1845 w 10000"/>
              <a:gd name="connsiteY24" fmla="*/ 919 h 10000"/>
              <a:gd name="connsiteX25" fmla="*/ 1951 w 10000"/>
              <a:gd name="connsiteY25" fmla="*/ 898 h 10000"/>
              <a:gd name="connsiteX26" fmla="*/ 2031 w 10000"/>
              <a:gd name="connsiteY26" fmla="*/ 459 h 10000"/>
              <a:gd name="connsiteX27" fmla="*/ 2111 w 10000"/>
              <a:gd name="connsiteY27" fmla="*/ 49 h 10000"/>
              <a:gd name="connsiteX28" fmla="*/ 2193 w 10000"/>
              <a:gd name="connsiteY28" fmla="*/ 0 h 10000"/>
              <a:gd name="connsiteX29" fmla="*/ 2281 w 10000"/>
              <a:gd name="connsiteY29" fmla="*/ 332 h 10000"/>
              <a:gd name="connsiteX30" fmla="*/ 2347 w 10000"/>
              <a:gd name="connsiteY30" fmla="*/ 686 h 10000"/>
              <a:gd name="connsiteX31" fmla="*/ 2410 w 10000"/>
              <a:gd name="connsiteY31" fmla="*/ 1251 h 10000"/>
              <a:gd name="connsiteX32" fmla="*/ 2476 w 10000"/>
              <a:gd name="connsiteY32" fmla="*/ 1943 h 10000"/>
              <a:gd name="connsiteX33" fmla="*/ 2540 w 10000"/>
              <a:gd name="connsiteY33" fmla="*/ 2509 h 10000"/>
              <a:gd name="connsiteX34" fmla="*/ 2624 w 10000"/>
              <a:gd name="connsiteY34" fmla="*/ 3053 h 10000"/>
              <a:gd name="connsiteX35" fmla="*/ 2734 w 10000"/>
              <a:gd name="connsiteY35" fmla="*/ 3583 h 10000"/>
              <a:gd name="connsiteX36" fmla="*/ 2819 w 10000"/>
              <a:gd name="connsiteY36" fmla="*/ 3887 h 10000"/>
              <a:gd name="connsiteX37" fmla="*/ 2885 w 10000"/>
              <a:gd name="connsiteY37" fmla="*/ 4042 h 10000"/>
              <a:gd name="connsiteX38" fmla="*/ 2987 w 10000"/>
              <a:gd name="connsiteY38" fmla="*/ 4184 h 10000"/>
              <a:gd name="connsiteX39" fmla="*/ 3048 w 10000"/>
              <a:gd name="connsiteY39" fmla="*/ 4148 h 10000"/>
              <a:gd name="connsiteX40" fmla="*/ 3111 w 10000"/>
              <a:gd name="connsiteY40" fmla="*/ 4113 h 10000"/>
              <a:gd name="connsiteX41" fmla="*/ 3196 w 10000"/>
              <a:gd name="connsiteY41" fmla="*/ 4099 h 10000"/>
              <a:gd name="connsiteX42" fmla="*/ 3302 w 10000"/>
              <a:gd name="connsiteY42" fmla="*/ 4608 h 10000"/>
              <a:gd name="connsiteX43" fmla="*/ 3389 w 10000"/>
              <a:gd name="connsiteY43" fmla="*/ 4961 h 10000"/>
              <a:gd name="connsiteX44" fmla="*/ 3476 w 10000"/>
              <a:gd name="connsiteY44" fmla="*/ 5491 h 10000"/>
              <a:gd name="connsiteX45" fmla="*/ 3520 w 10000"/>
              <a:gd name="connsiteY45" fmla="*/ 6057 h 10000"/>
              <a:gd name="connsiteX46" fmla="*/ 3624 w 10000"/>
              <a:gd name="connsiteY46" fmla="*/ 6537 h 10000"/>
              <a:gd name="connsiteX47" fmla="*/ 3693 w 10000"/>
              <a:gd name="connsiteY47" fmla="*/ 6926 h 10000"/>
              <a:gd name="connsiteX48" fmla="*/ 3798 w 10000"/>
              <a:gd name="connsiteY48" fmla="*/ 7456 h 10000"/>
              <a:gd name="connsiteX49" fmla="*/ 3859 w 10000"/>
              <a:gd name="connsiteY49" fmla="*/ 7597 h 10000"/>
              <a:gd name="connsiteX50" fmla="*/ 3925 w 10000"/>
              <a:gd name="connsiteY50" fmla="*/ 7774 h 10000"/>
              <a:gd name="connsiteX51" fmla="*/ 4008 w 10000"/>
              <a:gd name="connsiteY51" fmla="*/ 8092 h 10000"/>
              <a:gd name="connsiteX52" fmla="*/ 4093 w 10000"/>
              <a:gd name="connsiteY52" fmla="*/ 8424 h 10000"/>
              <a:gd name="connsiteX53" fmla="*/ 4177 w 10000"/>
              <a:gd name="connsiteY53" fmla="*/ 8777 h 10000"/>
              <a:gd name="connsiteX54" fmla="*/ 4262 w 10000"/>
              <a:gd name="connsiteY54" fmla="*/ 8919 h 10000"/>
              <a:gd name="connsiteX55" fmla="*/ 4328 w 10000"/>
              <a:gd name="connsiteY55" fmla="*/ 8905 h 10000"/>
              <a:gd name="connsiteX56" fmla="*/ 4410 w 10000"/>
              <a:gd name="connsiteY56" fmla="*/ 8848 h 10000"/>
              <a:gd name="connsiteX57" fmla="*/ 4493 w 10000"/>
              <a:gd name="connsiteY57" fmla="*/ 8813 h 10000"/>
              <a:gd name="connsiteX58" fmla="*/ 5676 w 10000"/>
              <a:gd name="connsiteY58" fmla="*/ 8230 h 10000"/>
              <a:gd name="connsiteX59" fmla="*/ 7013 w 10000"/>
              <a:gd name="connsiteY59" fmla="*/ 7299 h 10000"/>
              <a:gd name="connsiteX60" fmla="*/ 10000 w 10000"/>
              <a:gd name="connsiteY60" fmla="*/ 9046 h 10000"/>
              <a:gd name="connsiteX61" fmla="*/ 9986 w 10000"/>
              <a:gd name="connsiteY61" fmla="*/ 10000 h 10000"/>
              <a:gd name="connsiteX0" fmla="*/ 0 w 10000"/>
              <a:gd name="connsiteY0" fmla="*/ 9894 h 10000"/>
              <a:gd name="connsiteX1" fmla="*/ 85 w 10000"/>
              <a:gd name="connsiteY1" fmla="*/ 9399 h 10000"/>
              <a:gd name="connsiteX2" fmla="*/ 165 w 10000"/>
              <a:gd name="connsiteY2" fmla="*/ 8989 h 10000"/>
              <a:gd name="connsiteX3" fmla="*/ 226 w 10000"/>
              <a:gd name="connsiteY3" fmla="*/ 8940 h 10000"/>
              <a:gd name="connsiteX4" fmla="*/ 311 w 10000"/>
              <a:gd name="connsiteY4" fmla="*/ 8905 h 10000"/>
              <a:gd name="connsiteX5" fmla="*/ 372 w 10000"/>
              <a:gd name="connsiteY5" fmla="*/ 8869 h 10000"/>
              <a:gd name="connsiteX6" fmla="*/ 457 w 10000"/>
              <a:gd name="connsiteY6" fmla="*/ 8834 h 10000"/>
              <a:gd name="connsiteX7" fmla="*/ 539 w 10000"/>
              <a:gd name="connsiteY7" fmla="*/ 8799 h 10000"/>
              <a:gd name="connsiteX8" fmla="*/ 621 w 10000"/>
              <a:gd name="connsiteY8" fmla="*/ 8763 h 10000"/>
              <a:gd name="connsiteX9" fmla="*/ 728 w 10000"/>
              <a:gd name="connsiteY9" fmla="*/ 8530 h 10000"/>
              <a:gd name="connsiteX10" fmla="*/ 784 w 10000"/>
              <a:gd name="connsiteY10" fmla="*/ 7929 h 10000"/>
              <a:gd name="connsiteX11" fmla="*/ 842 w 10000"/>
              <a:gd name="connsiteY11" fmla="*/ 7717 h 10000"/>
              <a:gd name="connsiteX12" fmla="*/ 944 w 10000"/>
              <a:gd name="connsiteY12" fmla="*/ 7102 h 10000"/>
              <a:gd name="connsiteX13" fmla="*/ 1005 w 10000"/>
              <a:gd name="connsiteY13" fmla="*/ 6693 h 10000"/>
              <a:gd name="connsiteX14" fmla="*/ 1087 w 10000"/>
              <a:gd name="connsiteY14" fmla="*/ 6254 h 10000"/>
              <a:gd name="connsiteX15" fmla="*/ 1148 w 10000"/>
              <a:gd name="connsiteY15" fmla="*/ 5845 h 10000"/>
              <a:gd name="connsiteX16" fmla="*/ 1228 w 10000"/>
              <a:gd name="connsiteY16" fmla="*/ 5244 h 10000"/>
              <a:gd name="connsiteX17" fmla="*/ 1306 w 10000"/>
              <a:gd name="connsiteY17" fmla="*/ 4431 h 10000"/>
              <a:gd name="connsiteX18" fmla="*/ 1405 w 10000"/>
              <a:gd name="connsiteY18" fmla="*/ 3830 h 10000"/>
              <a:gd name="connsiteX19" fmla="*/ 1462 w 10000"/>
              <a:gd name="connsiteY19" fmla="*/ 3216 h 10000"/>
              <a:gd name="connsiteX20" fmla="*/ 1544 w 10000"/>
              <a:gd name="connsiteY20" fmla="*/ 2792 h 10000"/>
              <a:gd name="connsiteX21" fmla="*/ 1605 w 10000"/>
              <a:gd name="connsiteY21" fmla="*/ 2205 h 10000"/>
              <a:gd name="connsiteX22" fmla="*/ 1685 w 10000"/>
              <a:gd name="connsiteY22" fmla="*/ 1746 h 10000"/>
              <a:gd name="connsiteX23" fmla="*/ 1768 w 10000"/>
              <a:gd name="connsiteY23" fmla="*/ 1357 h 10000"/>
              <a:gd name="connsiteX24" fmla="*/ 1845 w 10000"/>
              <a:gd name="connsiteY24" fmla="*/ 919 h 10000"/>
              <a:gd name="connsiteX25" fmla="*/ 1951 w 10000"/>
              <a:gd name="connsiteY25" fmla="*/ 898 h 10000"/>
              <a:gd name="connsiteX26" fmla="*/ 2031 w 10000"/>
              <a:gd name="connsiteY26" fmla="*/ 459 h 10000"/>
              <a:gd name="connsiteX27" fmla="*/ 2111 w 10000"/>
              <a:gd name="connsiteY27" fmla="*/ 49 h 10000"/>
              <a:gd name="connsiteX28" fmla="*/ 2193 w 10000"/>
              <a:gd name="connsiteY28" fmla="*/ 0 h 10000"/>
              <a:gd name="connsiteX29" fmla="*/ 2281 w 10000"/>
              <a:gd name="connsiteY29" fmla="*/ 332 h 10000"/>
              <a:gd name="connsiteX30" fmla="*/ 2347 w 10000"/>
              <a:gd name="connsiteY30" fmla="*/ 686 h 10000"/>
              <a:gd name="connsiteX31" fmla="*/ 2410 w 10000"/>
              <a:gd name="connsiteY31" fmla="*/ 1251 h 10000"/>
              <a:gd name="connsiteX32" fmla="*/ 2476 w 10000"/>
              <a:gd name="connsiteY32" fmla="*/ 1943 h 10000"/>
              <a:gd name="connsiteX33" fmla="*/ 2540 w 10000"/>
              <a:gd name="connsiteY33" fmla="*/ 2509 h 10000"/>
              <a:gd name="connsiteX34" fmla="*/ 2624 w 10000"/>
              <a:gd name="connsiteY34" fmla="*/ 3053 h 10000"/>
              <a:gd name="connsiteX35" fmla="*/ 2734 w 10000"/>
              <a:gd name="connsiteY35" fmla="*/ 3583 h 10000"/>
              <a:gd name="connsiteX36" fmla="*/ 2819 w 10000"/>
              <a:gd name="connsiteY36" fmla="*/ 3887 h 10000"/>
              <a:gd name="connsiteX37" fmla="*/ 2885 w 10000"/>
              <a:gd name="connsiteY37" fmla="*/ 4042 h 10000"/>
              <a:gd name="connsiteX38" fmla="*/ 2987 w 10000"/>
              <a:gd name="connsiteY38" fmla="*/ 4184 h 10000"/>
              <a:gd name="connsiteX39" fmla="*/ 3048 w 10000"/>
              <a:gd name="connsiteY39" fmla="*/ 4148 h 10000"/>
              <a:gd name="connsiteX40" fmla="*/ 3111 w 10000"/>
              <a:gd name="connsiteY40" fmla="*/ 4113 h 10000"/>
              <a:gd name="connsiteX41" fmla="*/ 3196 w 10000"/>
              <a:gd name="connsiteY41" fmla="*/ 4099 h 10000"/>
              <a:gd name="connsiteX42" fmla="*/ 3302 w 10000"/>
              <a:gd name="connsiteY42" fmla="*/ 4608 h 10000"/>
              <a:gd name="connsiteX43" fmla="*/ 3389 w 10000"/>
              <a:gd name="connsiteY43" fmla="*/ 4961 h 10000"/>
              <a:gd name="connsiteX44" fmla="*/ 3476 w 10000"/>
              <a:gd name="connsiteY44" fmla="*/ 5491 h 10000"/>
              <a:gd name="connsiteX45" fmla="*/ 3520 w 10000"/>
              <a:gd name="connsiteY45" fmla="*/ 6057 h 10000"/>
              <a:gd name="connsiteX46" fmla="*/ 3624 w 10000"/>
              <a:gd name="connsiteY46" fmla="*/ 6537 h 10000"/>
              <a:gd name="connsiteX47" fmla="*/ 3693 w 10000"/>
              <a:gd name="connsiteY47" fmla="*/ 6926 h 10000"/>
              <a:gd name="connsiteX48" fmla="*/ 3798 w 10000"/>
              <a:gd name="connsiteY48" fmla="*/ 7456 h 10000"/>
              <a:gd name="connsiteX49" fmla="*/ 3859 w 10000"/>
              <a:gd name="connsiteY49" fmla="*/ 7597 h 10000"/>
              <a:gd name="connsiteX50" fmla="*/ 3925 w 10000"/>
              <a:gd name="connsiteY50" fmla="*/ 7774 h 10000"/>
              <a:gd name="connsiteX51" fmla="*/ 4008 w 10000"/>
              <a:gd name="connsiteY51" fmla="*/ 8092 h 10000"/>
              <a:gd name="connsiteX52" fmla="*/ 4093 w 10000"/>
              <a:gd name="connsiteY52" fmla="*/ 8424 h 10000"/>
              <a:gd name="connsiteX53" fmla="*/ 4177 w 10000"/>
              <a:gd name="connsiteY53" fmla="*/ 8777 h 10000"/>
              <a:gd name="connsiteX54" fmla="*/ 4262 w 10000"/>
              <a:gd name="connsiteY54" fmla="*/ 8919 h 10000"/>
              <a:gd name="connsiteX55" fmla="*/ 4328 w 10000"/>
              <a:gd name="connsiteY55" fmla="*/ 8905 h 10000"/>
              <a:gd name="connsiteX56" fmla="*/ 4410 w 10000"/>
              <a:gd name="connsiteY56" fmla="*/ 8848 h 10000"/>
              <a:gd name="connsiteX57" fmla="*/ 4493 w 10000"/>
              <a:gd name="connsiteY57" fmla="*/ 8813 h 10000"/>
              <a:gd name="connsiteX58" fmla="*/ 5399 w 10000"/>
              <a:gd name="connsiteY58" fmla="*/ 6611 h 10000"/>
              <a:gd name="connsiteX59" fmla="*/ 7013 w 10000"/>
              <a:gd name="connsiteY59" fmla="*/ 7299 h 10000"/>
              <a:gd name="connsiteX60" fmla="*/ 10000 w 10000"/>
              <a:gd name="connsiteY60" fmla="*/ 9046 h 10000"/>
              <a:gd name="connsiteX61" fmla="*/ 9986 w 10000"/>
              <a:gd name="connsiteY61" fmla="*/ 10000 h 10000"/>
              <a:gd name="connsiteX0" fmla="*/ 0 w 10000"/>
              <a:gd name="connsiteY0" fmla="*/ 9894 h 10000"/>
              <a:gd name="connsiteX1" fmla="*/ 85 w 10000"/>
              <a:gd name="connsiteY1" fmla="*/ 9399 h 10000"/>
              <a:gd name="connsiteX2" fmla="*/ 165 w 10000"/>
              <a:gd name="connsiteY2" fmla="*/ 8989 h 10000"/>
              <a:gd name="connsiteX3" fmla="*/ 226 w 10000"/>
              <a:gd name="connsiteY3" fmla="*/ 8940 h 10000"/>
              <a:gd name="connsiteX4" fmla="*/ 311 w 10000"/>
              <a:gd name="connsiteY4" fmla="*/ 8905 h 10000"/>
              <a:gd name="connsiteX5" fmla="*/ 372 w 10000"/>
              <a:gd name="connsiteY5" fmla="*/ 8869 h 10000"/>
              <a:gd name="connsiteX6" fmla="*/ 457 w 10000"/>
              <a:gd name="connsiteY6" fmla="*/ 8834 h 10000"/>
              <a:gd name="connsiteX7" fmla="*/ 539 w 10000"/>
              <a:gd name="connsiteY7" fmla="*/ 8799 h 10000"/>
              <a:gd name="connsiteX8" fmla="*/ 621 w 10000"/>
              <a:gd name="connsiteY8" fmla="*/ 8763 h 10000"/>
              <a:gd name="connsiteX9" fmla="*/ 728 w 10000"/>
              <a:gd name="connsiteY9" fmla="*/ 8530 h 10000"/>
              <a:gd name="connsiteX10" fmla="*/ 784 w 10000"/>
              <a:gd name="connsiteY10" fmla="*/ 7929 h 10000"/>
              <a:gd name="connsiteX11" fmla="*/ 842 w 10000"/>
              <a:gd name="connsiteY11" fmla="*/ 7717 h 10000"/>
              <a:gd name="connsiteX12" fmla="*/ 944 w 10000"/>
              <a:gd name="connsiteY12" fmla="*/ 7102 h 10000"/>
              <a:gd name="connsiteX13" fmla="*/ 1005 w 10000"/>
              <a:gd name="connsiteY13" fmla="*/ 6693 h 10000"/>
              <a:gd name="connsiteX14" fmla="*/ 1087 w 10000"/>
              <a:gd name="connsiteY14" fmla="*/ 6254 h 10000"/>
              <a:gd name="connsiteX15" fmla="*/ 1148 w 10000"/>
              <a:gd name="connsiteY15" fmla="*/ 5845 h 10000"/>
              <a:gd name="connsiteX16" fmla="*/ 1228 w 10000"/>
              <a:gd name="connsiteY16" fmla="*/ 5244 h 10000"/>
              <a:gd name="connsiteX17" fmla="*/ 1306 w 10000"/>
              <a:gd name="connsiteY17" fmla="*/ 4431 h 10000"/>
              <a:gd name="connsiteX18" fmla="*/ 1405 w 10000"/>
              <a:gd name="connsiteY18" fmla="*/ 3830 h 10000"/>
              <a:gd name="connsiteX19" fmla="*/ 1462 w 10000"/>
              <a:gd name="connsiteY19" fmla="*/ 3216 h 10000"/>
              <a:gd name="connsiteX20" fmla="*/ 1544 w 10000"/>
              <a:gd name="connsiteY20" fmla="*/ 2792 h 10000"/>
              <a:gd name="connsiteX21" fmla="*/ 1605 w 10000"/>
              <a:gd name="connsiteY21" fmla="*/ 2205 h 10000"/>
              <a:gd name="connsiteX22" fmla="*/ 1685 w 10000"/>
              <a:gd name="connsiteY22" fmla="*/ 1746 h 10000"/>
              <a:gd name="connsiteX23" fmla="*/ 1768 w 10000"/>
              <a:gd name="connsiteY23" fmla="*/ 1357 h 10000"/>
              <a:gd name="connsiteX24" fmla="*/ 1845 w 10000"/>
              <a:gd name="connsiteY24" fmla="*/ 919 h 10000"/>
              <a:gd name="connsiteX25" fmla="*/ 1951 w 10000"/>
              <a:gd name="connsiteY25" fmla="*/ 898 h 10000"/>
              <a:gd name="connsiteX26" fmla="*/ 2031 w 10000"/>
              <a:gd name="connsiteY26" fmla="*/ 459 h 10000"/>
              <a:gd name="connsiteX27" fmla="*/ 2111 w 10000"/>
              <a:gd name="connsiteY27" fmla="*/ 49 h 10000"/>
              <a:gd name="connsiteX28" fmla="*/ 2193 w 10000"/>
              <a:gd name="connsiteY28" fmla="*/ 0 h 10000"/>
              <a:gd name="connsiteX29" fmla="*/ 2281 w 10000"/>
              <a:gd name="connsiteY29" fmla="*/ 332 h 10000"/>
              <a:gd name="connsiteX30" fmla="*/ 2347 w 10000"/>
              <a:gd name="connsiteY30" fmla="*/ 686 h 10000"/>
              <a:gd name="connsiteX31" fmla="*/ 2410 w 10000"/>
              <a:gd name="connsiteY31" fmla="*/ 1251 h 10000"/>
              <a:gd name="connsiteX32" fmla="*/ 2476 w 10000"/>
              <a:gd name="connsiteY32" fmla="*/ 1943 h 10000"/>
              <a:gd name="connsiteX33" fmla="*/ 2540 w 10000"/>
              <a:gd name="connsiteY33" fmla="*/ 2509 h 10000"/>
              <a:gd name="connsiteX34" fmla="*/ 2624 w 10000"/>
              <a:gd name="connsiteY34" fmla="*/ 3053 h 10000"/>
              <a:gd name="connsiteX35" fmla="*/ 2734 w 10000"/>
              <a:gd name="connsiteY35" fmla="*/ 3583 h 10000"/>
              <a:gd name="connsiteX36" fmla="*/ 2819 w 10000"/>
              <a:gd name="connsiteY36" fmla="*/ 3887 h 10000"/>
              <a:gd name="connsiteX37" fmla="*/ 2885 w 10000"/>
              <a:gd name="connsiteY37" fmla="*/ 4042 h 10000"/>
              <a:gd name="connsiteX38" fmla="*/ 2987 w 10000"/>
              <a:gd name="connsiteY38" fmla="*/ 4184 h 10000"/>
              <a:gd name="connsiteX39" fmla="*/ 3048 w 10000"/>
              <a:gd name="connsiteY39" fmla="*/ 4148 h 10000"/>
              <a:gd name="connsiteX40" fmla="*/ 3111 w 10000"/>
              <a:gd name="connsiteY40" fmla="*/ 4113 h 10000"/>
              <a:gd name="connsiteX41" fmla="*/ 3196 w 10000"/>
              <a:gd name="connsiteY41" fmla="*/ 4099 h 10000"/>
              <a:gd name="connsiteX42" fmla="*/ 3302 w 10000"/>
              <a:gd name="connsiteY42" fmla="*/ 4608 h 10000"/>
              <a:gd name="connsiteX43" fmla="*/ 3389 w 10000"/>
              <a:gd name="connsiteY43" fmla="*/ 4961 h 10000"/>
              <a:gd name="connsiteX44" fmla="*/ 3476 w 10000"/>
              <a:gd name="connsiteY44" fmla="*/ 5491 h 10000"/>
              <a:gd name="connsiteX45" fmla="*/ 3520 w 10000"/>
              <a:gd name="connsiteY45" fmla="*/ 6057 h 10000"/>
              <a:gd name="connsiteX46" fmla="*/ 3624 w 10000"/>
              <a:gd name="connsiteY46" fmla="*/ 6537 h 10000"/>
              <a:gd name="connsiteX47" fmla="*/ 3693 w 10000"/>
              <a:gd name="connsiteY47" fmla="*/ 6926 h 10000"/>
              <a:gd name="connsiteX48" fmla="*/ 3798 w 10000"/>
              <a:gd name="connsiteY48" fmla="*/ 7456 h 10000"/>
              <a:gd name="connsiteX49" fmla="*/ 3859 w 10000"/>
              <a:gd name="connsiteY49" fmla="*/ 7597 h 10000"/>
              <a:gd name="connsiteX50" fmla="*/ 3925 w 10000"/>
              <a:gd name="connsiteY50" fmla="*/ 7774 h 10000"/>
              <a:gd name="connsiteX51" fmla="*/ 4008 w 10000"/>
              <a:gd name="connsiteY51" fmla="*/ 8092 h 10000"/>
              <a:gd name="connsiteX52" fmla="*/ 4093 w 10000"/>
              <a:gd name="connsiteY52" fmla="*/ 8424 h 10000"/>
              <a:gd name="connsiteX53" fmla="*/ 4177 w 10000"/>
              <a:gd name="connsiteY53" fmla="*/ 8777 h 10000"/>
              <a:gd name="connsiteX54" fmla="*/ 4262 w 10000"/>
              <a:gd name="connsiteY54" fmla="*/ 8919 h 10000"/>
              <a:gd name="connsiteX55" fmla="*/ 4328 w 10000"/>
              <a:gd name="connsiteY55" fmla="*/ 8905 h 10000"/>
              <a:gd name="connsiteX56" fmla="*/ 4410 w 10000"/>
              <a:gd name="connsiteY56" fmla="*/ 8848 h 10000"/>
              <a:gd name="connsiteX57" fmla="*/ 4493 w 10000"/>
              <a:gd name="connsiteY57" fmla="*/ 8813 h 10000"/>
              <a:gd name="connsiteX58" fmla="*/ 5399 w 10000"/>
              <a:gd name="connsiteY58" fmla="*/ 6611 h 10000"/>
              <a:gd name="connsiteX59" fmla="*/ 7013 w 10000"/>
              <a:gd name="connsiteY59" fmla="*/ 7299 h 10000"/>
              <a:gd name="connsiteX60" fmla="*/ 10000 w 10000"/>
              <a:gd name="connsiteY60" fmla="*/ 9046 h 10000"/>
              <a:gd name="connsiteX61" fmla="*/ 9986 w 10000"/>
              <a:gd name="connsiteY61" fmla="*/ 10000 h 10000"/>
              <a:gd name="connsiteX0" fmla="*/ 0 w 10000"/>
              <a:gd name="connsiteY0" fmla="*/ 9894 h 10000"/>
              <a:gd name="connsiteX1" fmla="*/ 85 w 10000"/>
              <a:gd name="connsiteY1" fmla="*/ 9399 h 10000"/>
              <a:gd name="connsiteX2" fmla="*/ 165 w 10000"/>
              <a:gd name="connsiteY2" fmla="*/ 8989 h 10000"/>
              <a:gd name="connsiteX3" fmla="*/ 226 w 10000"/>
              <a:gd name="connsiteY3" fmla="*/ 8940 h 10000"/>
              <a:gd name="connsiteX4" fmla="*/ 311 w 10000"/>
              <a:gd name="connsiteY4" fmla="*/ 8905 h 10000"/>
              <a:gd name="connsiteX5" fmla="*/ 372 w 10000"/>
              <a:gd name="connsiteY5" fmla="*/ 8869 h 10000"/>
              <a:gd name="connsiteX6" fmla="*/ 457 w 10000"/>
              <a:gd name="connsiteY6" fmla="*/ 8834 h 10000"/>
              <a:gd name="connsiteX7" fmla="*/ 539 w 10000"/>
              <a:gd name="connsiteY7" fmla="*/ 8799 h 10000"/>
              <a:gd name="connsiteX8" fmla="*/ 621 w 10000"/>
              <a:gd name="connsiteY8" fmla="*/ 8763 h 10000"/>
              <a:gd name="connsiteX9" fmla="*/ 728 w 10000"/>
              <a:gd name="connsiteY9" fmla="*/ 8530 h 10000"/>
              <a:gd name="connsiteX10" fmla="*/ 784 w 10000"/>
              <a:gd name="connsiteY10" fmla="*/ 7929 h 10000"/>
              <a:gd name="connsiteX11" fmla="*/ 842 w 10000"/>
              <a:gd name="connsiteY11" fmla="*/ 7717 h 10000"/>
              <a:gd name="connsiteX12" fmla="*/ 944 w 10000"/>
              <a:gd name="connsiteY12" fmla="*/ 7102 h 10000"/>
              <a:gd name="connsiteX13" fmla="*/ 1005 w 10000"/>
              <a:gd name="connsiteY13" fmla="*/ 6693 h 10000"/>
              <a:gd name="connsiteX14" fmla="*/ 1087 w 10000"/>
              <a:gd name="connsiteY14" fmla="*/ 6254 h 10000"/>
              <a:gd name="connsiteX15" fmla="*/ 1148 w 10000"/>
              <a:gd name="connsiteY15" fmla="*/ 5845 h 10000"/>
              <a:gd name="connsiteX16" fmla="*/ 1228 w 10000"/>
              <a:gd name="connsiteY16" fmla="*/ 5244 h 10000"/>
              <a:gd name="connsiteX17" fmla="*/ 1306 w 10000"/>
              <a:gd name="connsiteY17" fmla="*/ 4431 h 10000"/>
              <a:gd name="connsiteX18" fmla="*/ 1405 w 10000"/>
              <a:gd name="connsiteY18" fmla="*/ 3830 h 10000"/>
              <a:gd name="connsiteX19" fmla="*/ 1462 w 10000"/>
              <a:gd name="connsiteY19" fmla="*/ 3216 h 10000"/>
              <a:gd name="connsiteX20" fmla="*/ 1544 w 10000"/>
              <a:gd name="connsiteY20" fmla="*/ 2792 h 10000"/>
              <a:gd name="connsiteX21" fmla="*/ 1605 w 10000"/>
              <a:gd name="connsiteY21" fmla="*/ 2205 h 10000"/>
              <a:gd name="connsiteX22" fmla="*/ 1685 w 10000"/>
              <a:gd name="connsiteY22" fmla="*/ 1746 h 10000"/>
              <a:gd name="connsiteX23" fmla="*/ 1768 w 10000"/>
              <a:gd name="connsiteY23" fmla="*/ 1357 h 10000"/>
              <a:gd name="connsiteX24" fmla="*/ 1845 w 10000"/>
              <a:gd name="connsiteY24" fmla="*/ 919 h 10000"/>
              <a:gd name="connsiteX25" fmla="*/ 1951 w 10000"/>
              <a:gd name="connsiteY25" fmla="*/ 898 h 10000"/>
              <a:gd name="connsiteX26" fmla="*/ 2031 w 10000"/>
              <a:gd name="connsiteY26" fmla="*/ 459 h 10000"/>
              <a:gd name="connsiteX27" fmla="*/ 2111 w 10000"/>
              <a:gd name="connsiteY27" fmla="*/ 49 h 10000"/>
              <a:gd name="connsiteX28" fmla="*/ 2193 w 10000"/>
              <a:gd name="connsiteY28" fmla="*/ 0 h 10000"/>
              <a:gd name="connsiteX29" fmla="*/ 2281 w 10000"/>
              <a:gd name="connsiteY29" fmla="*/ 332 h 10000"/>
              <a:gd name="connsiteX30" fmla="*/ 2347 w 10000"/>
              <a:gd name="connsiteY30" fmla="*/ 686 h 10000"/>
              <a:gd name="connsiteX31" fmla="*/ 2410 w 10000"/>
              <a:gd name="connsiteY31" fmla="*/ 1251 h 10000"/>
              <a:gd name="connsiteX32" fmla="*/ 2476 w 10000"/>
              <a:gd name="connsiteY32" fmla="*/ 1943 h 10000"/>
              <a:gd name="connsiteX33" fmla="*/ 2540 w 10000"/>
              <a:gd name="connsiteY33" fmla="*/ 2509 h 10000"/>
              <a:gd name="connsiteX34" fmla="*/ 2624 w 10000"/>
              <a:gd name="connsiteY34" fmla="*/ 3053 h 10000"/>
              <a:gd name="connsiteX35" fmla="*/ 2734 w 10000"/>
              <a:gd name="connsiteY35" fmla="*/ 3583 h 10000"/>
              <a:gd name="connsiteX36" fmla="*/ 2819 w 10000"/>
              <a:gd name="connsiteY36" fmla="*/ 3887 h 10000"/>
              <a:gd name="connsiteX37" fmla="*/ 2885 w 10000"/>
              <a:gd name="connsiteY37" fmla="*/ 4042 h 10000"/>
              <a:gd name="connsiteX38" fmla="*/ 2987 w 10000"/>
              <a:gd name="connsiteY38" fmla="*/ 4184 h 10000"/>
              <a:gd name="connsiteX39" fmla="*/ 3048 w 10000"/>
              <a:gd name="connsiteY39" fmla="*/ 4148 h 10000"/>
              <a:gd name="connsiteX40" fmla="*/ 3111 w 10000"/>
              <a:gd name="connsiteY40" fmla="*/ 4113 h 10000"/>
              <a:gd name="connsiteX41" fmla="*/ 3196 w 10000"/>
              <a:gd name="connsiteY41" fmla="*/ 4099 h 10000"/>
              <a:gd name="connsiteX42" fmla="*/ 3302 w 10000"/>
              <a:gd name="connsiteY42" fmla="*/ 4608 h 10000"/>
              <a:gd name="connsiteX43" fmla="*/ 3389 w 10000"/>
              <a:gd name="connsiteY43" fmla="*/ 4961 h 10000"/>
              <a:gd name="connsiteX44" fmla="*/ 3476 w 10000"/>
              <a:gd name="connsiteY44" fmla="*/ 5491 h 10000"/>
              <a:gd name="connsiteX45" fmla="*/ 3520 w 10000"/>
              <a:gd name="connsiteY45" fmla="*/ 6057 h 10000"/>
              <a:gd name="connsiteX46" fmla="*/ 3624 w 10000"/>
              <a:gd name="connsiteY46" fmla="*/ 6537 h 10000"/>
              <a:gd name="connsiteX47" fmla="*/ 3693 w 10000"/>
              <a:gd name="connsiteY47" fmla="*/ 6926 h 10000"/>
              <a:gd name="connsiteX48" fmla="*/ 3798 w 10000"/>
              <a:gd name="connsiteY48" fmla="*/ 7456 h 10000"/>
              <a:gd name="connsiteX49" fmla="*/ 3859 w 10000"/>
              <a:gd name="connsiteY49" fmla="*/ 7597 h 10000"/>
              <a:gd name="connsiteX50" fmla="*/ 3925 w 10000"/>
              <a:gd name="connsiteY50" fmla="*/ 7774 h 10000"/>
              <a:gd name="connsiteX51" fmla="*/ 4008 w 10000"/>
              <a:gd name="connsiteY51" fmla="*/ 8092 h 10000"/>
              <a:gd name="connsiteX52" fmla="*/ 4093 w 10000"/>
              <a:gd name="connsiteY52" fmla="*/ 8424 h 10000"/>
              <a:gd name="connsiteX53" fmla="*/ 4177 w 10000"/>
              <a:gd name="connsiteY53" fmla="*/ 8777 h 10000"/>
              <a:gd name="connsiteX54" fmla="*/ 4262 w 10000"/>
              <a:gd name="connsiteY54" fmla="*/ 8919 h 10000"/>
              <a:gd name="connsiteX55" fmla="*/ 4328 w 10000"/>
              <a:gd name="connsiteY55" fmla="*/ 8905 h 10000"/>
              <a:gd name="connsiteX56" fmla="*/ 4410 w 10000"/>
              <a:gd name="connsiteY56" fmla="*/ 8848 h 10000"/>
              <a:gd name="connsiteX57" fmla="*/ 5399 w 10000"/>
              <a:gd name="connsiteY57" fmla="*/ 6611 h 10000"/>
              <a:gd name="connsiteX58" fmla="*/ 7013 w 10000"/>
              <a:gd name="connsiteY58" fmla="*/ 7299 h 10000"/>
              <a:gd name="connsiteX59" fmla="*/ 10000 w 10000"/>
              <a:gd name="connsiteY59" fmla="*/ 9046 h 10000"/>
              <a:gd name="connsiteX60" fmla="*/ 9986 w 10000"/>
              <a:gd name="connsiteY60" fmla="*/ 10000 h 10000"/>
              <a:gd name="connsiteX0" fmla="*/ 0 w 10000"/>
              <a:gd name="connsiteY0" fmla="*/ 9894 h 10000"/>
              <a:gd name="connsiteX1" fmla="*/ 85 w 10000"/>
              <a:gd name="connsiteY1" fmla="*/ 9399 h 10000"/>
              <a:gd name="connsiteX2" fmla="*/ 165 w 10000"/>
              <a:gd name="connsiteY2" fmla="*/ 8989 h 10000"/>
              <a:gd name="connsiteX3" fmla="*/ 226 w 10000"/>
              <a:gd name="connsiteY3" fmla="*/ 8940 h 10000"/>
              <a:gd name="connsiteX4" fmla="*/ 311 w 10000"/>
              <a:gd name="connsiteY4" fmla="*/ 8905 h 10000"/>
              <a:gd name="connsiteX5" fmla="*/ 372 w 10000"/>
              <a:gd name="connsiteY5" fmla="*/ 8869 h 10000"/>
              <a:gd name="connsiteX6" fmla="*/ 457 w 10000"/>
              <a:gd name="connsiteY6" fmla="*/ 8834 h 10000"/>
              <a:gd name="connsiteX7" fmla="*/ 539 w 10000"/>
              <a:gd name="connsiteY7" fmla="*/ 8799 h 10000"/>
              <a:gd name="connsiteX8" fmla="*/ 621 w 10000"/>
              <a:gd name="connsiteY8" fmla="*/ 8763 h 10000"/>
              <a:gd name="connsiteX9" fmla="*/ 728 w 10000"/>
              <a:gd name="connsiteY9" fmla="*/ 8530 h 10000"/>
              <a:gd name="connsiteX10" fmla="*/ 784 w 10000"/>
              <a:gd name="connsiteY10" fmla="*/ 7929 h 10000"/>
              <a:gd name="connsiteX11" fmla="*/ 842 w 10000"/>
              <a:gd name="connsiteY11" fmla="*/ 7717 h 10000"/>
              <a:gd name="connsiteX12" fmla="*/ 944 w 10000"/>
              <a:gd name="connsiteY12" fmla="*/ 7102 h 10000"/>
              <a:gd name="connsiteX13" fmla="*/ 1005 w 10000"/>
              <a:gd name="connsiteY13" fmla="*/ 6693 h 10000"/>
              <a:gd name="connsiteX14" fmla="*/ 1087 w 10000"/>
              <a:gd name="connsiteY14" fmla="*/ 6254 h 10000"/>
              <a:gd name="connsiteX15" fmla="*/ 1148 w 10000"/>
              <a:gd name="connsiteY15" fmla="*/ 5845 h 10000"/>
              <a:gd name="connsiteX16" fmla="*/ 1228 w 10000"/>
              <a:gd name="connsiteY16" fmla="*/ 5244 h 10000"/>
              <a:gd name="connsiteX17" fmla="*/ 1306 w 10000"/>
              <a:gd name="connsiteY17" fmla="*/ 4431 h 10000"/>
              <a:gd name="connsiteX18" fmla="*/ 1405 w 10000"/>
              <a:gd name="connsiteY18" fmla="*/ 3830 h 10000"/>
              <a:gd name="connsiteX19" fmla="*/ 1462 w 10000"/>
              <a:gd name="connsiteY19" fmla="*/ 3216 h 10000"/>
              <a:gd name="connsiteX20" fmla="*/ 1544 w 10000"/>
              <a:gd name="connsiteY20" fmla="*/ 2792 h 10000"/>
              <a:gd name="connsiteX21" fmla="*/ 1605 w 10000"/>
              <a:gd name="connsiteY21" fmla="*/ 2205 h 10000"/>
              <a:gd name="connsiteX22" fmla="*/ 1685 w 10000"/>
              <a:gd name="connsiteY22" fmla="*/ 1746 h 10000"/>
              <a:gd name="connsiteX23" fmla="*/ 1768 w 10000"/>
              <a:gd name="connsiteY23" fmla="*/ 1357 h 10000"/>
              <a:gd name="connsiteX24" fmla="*/ 1845 w 10000"/>
              <a:gd name="connsiteY24" fmla="*/ 919 h 10000"/>
              <a:gd name="connsiteX25" fmla="*/ 1951 w 10000"/>
              <a:gd name="connsiteY25" fmla="*/ 898 h 10000"/>
              <a:gd name="connsiteX26" fmla="*/ 2031 w 10000"/>
              <a:gd name="connsiteY26" fmla="*/ 459 h 10000"/>
              <a:gd name="connsiteX27" fmla="*/ 2111 w 10000"/>
              <a:gd name="connsiteY27" fmla="*/ 49 h 10000"/>
              <a:gd name="connsiteX28" fmla="*/ 2193 w 10000"/>
              <a:gd name="connsiteY28" fmla="*/ 0 h 10000"/>
              <a:gd name="connsiteX29" fmla="*/ 2281 w 10000"/>
              <a:gd name="connsiteY29" fmla="*/ 332 h 10000"/>
              <a:gd name="connsiteX30" fmla="*/ 2347 w 10000"/>
              <a:gd name="connsiteY30" fmla="*/ 686 h 10000"/>
              <a:gd name="connsiteX31" fmla="*/ 2410 w 10000"/>
              <a:gd name="connsiteY31" fmla="*/ 1251 h 10000"/>
              <a:gd name="connsiteX32" fmla="*/ 2476 w 10000"/>
              <a:gd name="connsiteY32" fmla="*/ 1943 h 10000"/>
              <a:gd name="connsiteX33" fmla="*/ 2540 w 10000"/>
              <a:gd name="connsiteY33" fmla="*/ 2509 h 10000"/>
              <a:gd name="connsiteX34" fmla="*/ 2624 w 10000"/>
              <a:gd name="connsiteY34" fmla="*/ 3053 h 10000"/>
              <a:gd name="connsiteX35" fmla="*/ 2734 w 10000"/>
              <a:gd name="connsiteY35" fmla="*/ 3583 h 10000"/>
              <a:gd name="connsiteX36" fmla="*/ 2819 w 10000"/>
              <a:gd name="connsiteY36" fmla="*/ 3887 h 10000"/>
              <a:gd name="connsiteX37" fmla="*/ 2885 w 10000"/>
              <a:gd name="connsiteY37" fmla="*/ 4042 h 10000"/>
              <a:gd name="connsiteX38" fmla="*/ 2987 w 10000"/>
              <a:gd name="connsiteY38" fmla="*/ 4184 h 10000"/>
              <a:gd name="connsiteX39" fmla="*/ 3048 w 10000"/>
              <a:gd name="connsiteY39" fmla="*/ 4148 h 10000"/>
              <a:gd name="connsiteX40" fmla="*/ 3111 w 10000"/>
              <a:gd name="connsiteY40" fmla="*/ 4113 h 10000"/>
              <a:gd name="connsiteX41" fmla="*/ 3196 w 10000"/>
              <a:gd name="connsiteY41" fmla="*/ 4099 h 10000"/>
              <a:gd name="connsiteX42" fmla="*/ 3302 w 10000"/>
              <a:gd name="connsiteY42" fmla="*/ 4608 h 10000"/>
              <a:gd name="connsiteX43" fmla="*/ 3389 w 10000"/>
              <a:gd name="connsiteY43" fmla="*/ 4961 h 10000"/>
              <a:gd name="connsiteX44" fmla="*/ 3476 w 10000"/>
              <a:gd name="connsiteY44" fmla="*/ 5491 h 10000"/>
              <a:gd name="connsiteX45" fmla="*/ 3520 w 10000"/>
              <a:gd name="connsiteY45" fmla="*/ 6057 h 10000"/>
              <a:gd name="connsiteX46" fmla="*/ 3624 w 10000"/>
              <a:gd name="connsiteY46" fmla="*/ 6537 h 10000"/>
              <a:gd name="connsiteX47" fmla="*/ 3693 w 10000"/>
              <a:gd name="connsiteY47" fmla="*/ 6926 h 10000"/>
              <a:gd name="connsiteX48" fmla="*/ 3798 w 10000"/>
              <a:gd name="connsiteY48" fmla="*/ 7456 h 10000"/>
              <a:gd name="connsiteX49" fmla="*/ 3859 w 10000"/>
              <a:gd name="connsiteY49" fmla="*/ 7597 h 10000"/>
              <a:gd name="connsiteX50" fmla="*/ 3925 w 10000"/>
              <a:gd name="connsiteY50" fmla="*/ 7774 h 10000"/>
              <a:gd name="connsiteX51" fmla="*/ 4008 w 10000"/>
              <a:gd name="connsiteY51" fmla="*/ 8092 h 10000"/>
              <a:gd name="connsiteX52" fmla="*/ 4093 w 10000"/>
              <a:gd name="connsiteY52" fmla="*/ 8424 h 10000"/>
              <a:gd name="connsiteX53" fmla="*/ 4177 w 10000"/>
              <a:gd name="connsiteY53" fmla="*/ 8777 h 10000"/>
              <a:gd name="connsiteX54" fmla="*/ 4262 w 10000"/>
              <a:gd name="connsiteY54" fmla="*/ 8919 h 10000"/>
              <a:gd name="connsiteX55" fmla="*/ 4328 w 10000"/>
              <a:gd name="connsiteY55" fmla="*/ 8905 h 10000"/>
              <a:gd name="connsiteX56" fmla="*/ 4410 w 10000"/>
              <a:gd name="connsiteY56" fmla="*/ 8848 h 10000"/>
              <a:gd name="connsiteX57" fmla="*/ 5399 w 10000"/>
              <a:gd name="connsiteY57" fmla="*/ 6611 h 10000"/>
              <a:gd name="connsiteX58" fmla="*/ 7013 w 10000"/>
              <a:gd name="connsiteY58" fmla="*/ 7299 h 10000"/>
              <a:gd name="connsiteX59" fmla="*/ 10000 w 10000"/>
              <a:gd name="connsiteY59" fmla="*/ 9046 h 10000"/>
              <a:gd name="connsiteX60" fmla="*/ 9986 w 10000"/>
              <a:gd name="connsiteY60" fmla="*/ 10000 h 10000"/>
              <a:gd name="connsiteX0" fmla="*/ 0 w 10000"/>
              <a:gd name="connsiteY0" fmla="*/ 9894 h 10000"/>
              <a:gd name="connsiteX1" fmla="*/ 85 w 10000"/>
              <a:gd name="connsiteY1" fmla="*/ 9399 h 10000"/>
              <a:gd name="connsiteX2" fmla="*/ 165 w 10000"/>
              <a:gd name="connsiteY2" fmla="*/ 8989 h 10000"/>
              <a:gd name="connsiteX3" fmla="*/ 226 w 10000"/>
              <a:gd name="connsiteY3" fmla="*/ 8940 h 10000"/>
              <a:gd name="connsiteX4" fmla="*/ 311 w 10000"/>
              <a:gd name="connsiteY4" fmla="*/ 8905 h 10000"/>
              <a:gd name="connsiteX5" fmla="*/ 372 w 10000"/>
              <a:gd name="connsiteY5" fmla="*/ 8869 h 10000"/>
              <a:gd name="connsiteX6" fmla="*/ 457 w 10000"/>
              <a:gd name="connsiteY6" fmla="*/ 8834 h 10000"/>
              <a:gd name="connsiteX7" fmla="*/ 539 w 10000"/>
              <a:gd name="connsiteY7" fmla="*/ 8799 h 10000"/>
              <a:gd name="connsiteX8" fmla="*/ 621 w 10000"/>
              <a:gd name="connsiteY8" fmla="*/ 8763 h 10000"/>
              <a:gd name="connsiteX9" fmla="*/ 728 w 10000"/>
              <a:gd name="connsiteY9" fmla="*/ 8530 h 10000"/>
              <a:gd name="connsiteX10" fmla="*/ 784 w 10000"/>
              <a:gd name="connsiteY10" fmla="*/ 7929 h 10000"/>
              <a:gd name="connsiteX11" fmla="*/ 842 w 10000"/>
              <a:gd name="connsiteY11" fmla="*/ 7717 h 10000"/>
              <a:gd name="connsiteX12" fmla="*/ 944 w 10000"/>
              <a:gd name="connsiteY12" fmla="*/ 7102 h 10000"/>
              <a:gd name="connsiteX13" fmla="*/ 1005 w 10000"/>
              <a:gd name="connsiteY13" fmla="*/ 6693 h 10000"/>
              <a:gd name="connsiteX14" fmla="*/ 1087 w 10000"/>
              <a:gd name="connsiteY14" fmla="*/ 6254 h 10000"/>
              <a:gd name="connsiteX15" fmla="*/ 1148 w 10000"/>
              <a:gd name="connsiteY15" fmla="*/ 5845 h 10000"/>
              <a:gd name="connsiteX16" fmla="*/ 1228 w 10000"/>
              <a:gd name="connsiteY16" fmla="*/ 5244 h 10000"/>
              <a:gd name="connsiteX17" fmla="*/ 1306 w 10000"/>
              <a:gd name="connsiteY17" fmla="*/ 4431 h 10000"/>
              <a:gd name="connsiteX18" fmla="*/ 1405 w 10000"/>
              <a:gd name="connsiteY18" fmla="*/ 3830 h 10000"/>
              <a:gd name="connsiteX19" fmla="*/ 1462 w 10000"/>
              <a:gd name="connsiteY19" fmla="*/ 3216 h 10000"/>
              <a:gd name="connsiteX20" fmla="*/ 1544 w 10000"/>
              <a:gd name="connsiteY20" fmla="*/ 2792 h 10000"/>
              <a:gd name="connsiteX21" fmla="*/ 1605 w 10000"/>
              <a:gd name="connsiteY21" fmla="*/ 2205 h 10000"/>
              <a:gd name="connsiteX22" fmla="*/ 1685 w 10000"/>
              <a:gd name="connsiteY22" fmla="*/ 1746 h 10000"/>
              <a:gd name="connsiteX23" fmla="*/ 1768 w 10000"/>
              <a:gd name="connsiteY23" fmla="*/ 1357 h 10000"/>
              <a:gd name="connsiteX24" fmla="*/ 1845 w 10000"/>
              <a:gd name="connsiteY24" fmla="*/ 919 h 10000"/>
              <a:gd name="connsiteX25" fmla="*/ 1951 w 10000"/>
              <a:gd name="connsiteY25" fmla="*/ 898 h 10000"/>
              <a:gd name="connsiteX26" fmla="*/ 2031 w 10000"/>
              <a:gd name="connsiteY26" fmla="*/ 459 h 10000"/>
              <a:gd name="connsiteX27" fmla="*/ 2111 w 10000"/>
              <a:gd name="connsiteY27" fmla="*/ 49 h 10000"/>
              <a:gd name="connsiteX28" fmla="*/ 2193 w 10000"/>
              <a:gd name="connsiteY28" fmla="*/ 0 h 10000"/>
              <a:gd name="connsiteX29" fmla="*/ 2281 w 10000"/>
              <a:gd name="connsiteY29" fmla="*/ 332 h 10000"/>
              <a:gd name="connsiteX30" fmla="*/ 2347 w 10000"/>
              <a:gd name="connsiteY30" fmla="*/ 686 h 10000"/>
              <a:gd name="connsiteX31" fmla="*/ 2410 w 10000"/>
              <a:gd name="connsiteY31" fmla="*/ 1251 h 10000"/>
              <a:gd name="connsiteX32" fmla="*/ 2476 w 10000"/>
              <a:gd name="connsiteY32" fmla="*/ 1943 h 10000"/>
              <a:gd name="connsiteX33" fmla="*/ 2540 w 10000"/>
              <a:gd name="connsiteY33" fmla="*/ 2509 h 10000"/>
              <a:gd name="connsiteX34" fmla="*/ 2624 w 10000"/>
              <a:gd name="connsiteY34" fmla="*/ 3053 h 10000"/>
              <a:gd name="connsiteX35" fmla="*/ 2734 w 10000"/>
              <a:gd name="connsiteY35" fmla="*/ 3583 h 10000"/>
              <a:gd name="connsiteX36" fmla="*/ 2819 w 10000"/>
              <a:gd name="connsiteY36" fmla="*/ 3887 h 10000"/>
              <a:gd name="connsiteX37" fmla="*/ 2885 w 10000"/>
              <a:gd name="connsiteY37" fmla="*/ 4042 h 10000"/>
              <a:gd name="connsiteX38" fmla="*/ 2987 w 10000"/>
              <a:gd name="connsiteY38" fmla="*/ 4184 h 10000"/>
              <a:gd name="connsiteX39" fmla="*/ 3048 w 10000"/>
              <a:gd name="connsiteY39" fmla="*/ 4148 h 10000"/>
              <a:gd name="connsiteX40" fmla="*/ 3111 w 10000"/>
              <a:gd name="connsiteY40" fmla="*/ 4113 h 10000"/>
              <a:gd name="connsiteX41" fmla="*/ 3196 w 10000"/>
              <a:gd name="connsiteY41" fmla="*/ 4099 h 10000"/>
              <a:gd name="connsiteX42" fmla="*/ 3302 w 10000"/>
              <a:gd name="connsiteY42" fmla="*/ 4608 h 10000"/>
              <a:gd name="connsiteX43" fmla="*/ 3389 w 10000"/>
              <a:gd name="connsiteY43" fmla="*/ 4961 h 10000"/>
              <a:gd name="connsiteX44" fmla="*/ 3476 w 10000"/>
              <a:gd name="connsiteY44" fmla="*/ 5491 h 10000"/>
              <a:gd name="connsiteX45" fmla="*/ 3520 w 10000"/>
              <a:gd name="connsiteY45" fmla="*/ 6057 h 10000"/>
              <a:gd name="connsiteX46" fmla="*/ 3624 w 10000"/>
              <a:gd name="connsiteY46" fmla="*/ 6537 h 10000"/>
              <a:gd name="connsiteX47" fmla="*/ 3693 w 10000"/>
              <a:gd name="connsiteY47" fmla="*/ 6926 h 10000"/>
              <a:gd name="connsiteX48" fmla="*/ 3798 w 10000"/>
              <a:gd name="connsiteY48" fmla="*/ 7456 h 10000"/>
              <a:gd name="connsiteX49" fmla="*/ 3859 w 10000"/>
              <a:gd name="connsiteY49" fmla="*/ 7597 h 10000"/>
              <a:gd name="connsiteX50" fmla="*/ 3925 w 10000"/>
              <a:gd name="connsiteY50" fmla="*/ 7774 h 10000"/>
              <a:gd name="connsiteX51" fmla="*/ 4008 w 10000"/>
              <a:gd name="connsiteY51" fmla="*/ 8092 h 10000"/>
              <a:gd name="connsiteX52" fmla="*/ 4093 w 10000"/>
              <a:gd name="connsiteY52" fmla="*/ 8424 h 10000"/>
              <a:gd name="connsiteX53" fmla="*/ 4177 w 10000"/>
              <a:gd name="connsiteY53" fmla="*/ 8777 h 10000"/>
              <a:gd name="connsiteX54" fmla="*/ 4262 w 10000"/>
              <a:gd name="connsiteY54" fmla="*/ 8919 h 10000"/>
              <a:gd name="connsiteX55" fmla="*/ 4328 w 10000"/>
              <a:gd name="connsiteY55" fmla="*/ 8905 h 10000"/>
              <a:gd name="connsiteX56" fmla="*/ 5399 w 10000"/>
              <a:gd name="connsiteY56" fmla="*/ 6611 h 10000"/>
              <a:gd name="connsiteX57" fmla="*/ 7013 w 10000"/>
              <a:gd name="connsiteY57" fmla="*/ 7299 h 10000"/>
              <a:gd name="connsiteX58" fmla="*/ 10000 w 10000"/>
              <a:gd name="connsiteY58" fmla="*/ 9046 h 10000"/>
              <a:gd name="connsiteX59" fmla="*/ 9986 w 10000"/>
              <a:gd name="connsiteY59" fmla="*/ 10000 h 10000"/>
              <a:gd name="connsiteX0" fmla="*/ 0 w 10000"/>
              <a:gd name="connsiteY0" fmla="*/ 9894 h 10000"/>
              <a:gd name="connsiteX1" fmla="*/ 85 w 10000"/>
              <a:gd name="connsiteY1" fmla="*/ 9399 h 10000"/>
              <a:gd name="connsiteX2" fmla="*/ 165 w 10000"/>
              <a:gd name="connsiteY2" fmla="*/ 8989 h 10000"/>
              <a:gd name="connsiteX3" fmla="*/ 226 w 10000"/>
              <a:gd name="connsiteY3" fmla="*/ 8940 h 10000"/>
              <a:gd name="connsiteX4" fmla="*/ 311 w 10000"/>
              <a:gd name="connsiteY4" fmla="*/ 8905 h 10000"/>
              <a:gd name="connsiteX5" fmla="*/ 372 w 10000"/>
              <a:gd name="connsiteY5" fmla="*/ 8869 h 10000"/>
              <a:gd name="connsiteX6" fmla="*/ 457 w 10000"/>
              <a:gd name="connsiteY6" fmla="*/ 8834 h 10000"/>
              <a:gd name="connsiteX7" fmla="*/ 539 w 10000"/>
              <a:gd name="connsiteY7" fmla="*/ 8799 h 10000"/>
              <a:gd name="connsiteX8" fmla="*/ 621 w 10000"/>
              <a:gd name="connsiteY8" fmla="*/ 8763 h 10000"/>
              <a:gd name="connsiteX9" fmla="*/ 728 w 10000"/>
              <a:gd name="connsiteY9" fmla="*/ 8530 h 10000"/>
              <a:gd name="connsiteX10" fmla="*/ 784 w 10000"/>
              <a:gd name="connsiteY10" fmla="*/ 7929 h 10000"/>
              <a:gd name="connsiteX11" fmla="*/ 842 w 10000"/>
              <a:gd name="connsiteY11" fmla="*/ 7717 h 10000"/>
              <a:gd name="connsiteX12" fmla="*/ 944 w 10000"/>
              <a:gd name="connsiteY12" fmla="*/ 7102 h 10000"/>
              <a:gd name="connsiteX13" fmla="*/ 1005 w 10000"/>
              <a:gd name="connsiteY13" fmla="*/ 6693 h 10000"/>
              <a:gd name="connsiteX14" fmla="*/ 1087 w 10000"/>
              <a:gd name="connsiteY14" fmla="*/ 6254 h 10000"/>
              <a:gd name="connsiteX15" fmla="*/ 1148 w 10000"/>
              <a:gd name="connsiteY15" fmla="*/ 5845 h 10000"/>
              <a:gd name="connsiteX16" fmla="*/ 1228 w 10000"/>
              <a:gd name="connsiteY16" fmla="*/ 5244 h 10000"/>
              <a:gd name="connsiteX17" fmla="*/ 1306 w 10000"/>
              <a:gd name="connsiteY17" fmla="*/ 4431 h 10000"/>
              <a:gd name="connsiteX18" fmla="*/ 1405 w 10000"/>
              <a:gd name="connsiteY18" fmla="*/ 3830 h 10000"/>
              <a:gd name="connsiteX19" fmla="*/ 1462 w 10000"/>
              <a:gd name="connsiteY19" fmla="*/ 3216 h 10000"/>
              <a:gd name="connsiteX20" fmla="*/ 1544 w 10000"/>
              <a:gd name="connsiteY20" fmla="*/ 2792 h 10000"/>
              <a:gd name="connsiteX21" fmla="*/ 1605 w 10000"/>
              <a:gd name="connsiteY21" fmla="*/ 2205 h 10000"/>
              <a:gd name="connsiteX22" fmla="*/ 1685 w 10000"/>
              <a:gd name="connsiteY22" fmla="*/ 1746 h 10000"/>
              <a:gd name="connsiteX23" fmla="*/ 1768 w 10000"/>
              <a:gd name="connsiteY23" fmla="*/ 1357 h 10000"/>
              <a:gd name="connsiteX24" fmla="*/ 1845 w 10000"/>
              <a:gd name="connsiteY24" fmla="*/ 919 h 10000"/>
              <a:gd name="connsiteX25" fmla="*/ 1951 w 10000"/>
              <a:gd name="connsiteY25" fmla="*/ 898 h 10000"/>
              <a:gd name="connsiteX26" fmla="*/ 2031 w 10000"/>
              <a:gd name="connsiteY26" fmla="*/ 459 h 10000"/>
              <a:gd name="connsiteX27" fmla="*/ 2111 w 10000"/>
              <a:gd name="connsiteY27" fmla="*/ 49 h 10000"/>
              <a:gd name="connsiteX28" fmla="*/ 2193 w 10000"/>
              <a:gd name="connsiteY28" fmla="*/ 0 h 10000"/>
              <a:gd name="connsiteX29" fmla="*/ 2281 w 10000"/>
              <a:gd name="connsiteY29" fmla="*/ 332 h 10000"/>
              <a:gd name="connsiteX30" fmla="*/ 2347 w 10000"/>
              <a:gd name="connsiteY30" fmla="*/ 686 h 10000"/>
              <a:gd name="connsiteX31" fmla="*/ 2410 w 10000"/>
              <a:gd name="connsiteY31" fmla="*/ 1251 h 10000"/>
              <a:gd name="connsiteX32" fmla="*/ 2476 w 10000"/>
              <a:gd name="connsiteY32" fmla="*/ 1943 h 10000"/>
              <a:gd name="connsiteX33" fmla="*/ 2540 w 10000"/>
              <a:gd name="connsiteY33" fmla="*/ 2509 h 10000"/>
              <a:gd name="connsiteX34" fmla="*/ 2624 w 10000"/>
              <a:gd name="connsiteY34" fmla="*/ 3053 h 10000"/>
              <a:gd name="connsiteX35" fmla="*/ 2734 w 10000"/>
              <a:gd name="connsiteY35" fmla="*/ 3583 h 10000"/>
              <a:gd name="connsiteX36" fmla="*/ 2819 w 10000"/>
              <a:gd name="connsiteY36" fmla="*/ 3887 h 10000"/>
              <a:gd name="connsiteX37" fmla="*/ 2885 w 10000"/>
              <a:gd name="connsiteY37" fmla="*/ 4042 h 10000"/>
              <a:gd name="connsiteX38" fmla="*/ 2987 w 10000"/>
              <a:gd name="connsiteY38" fmla="*/ 4184 h 10000"/>
              <a:gd name="connsiteX39" fmla="*/ 3048 w 10000"/>
              <a:gd name="connsiteY39" fmla="*/ 4148 h 10000"/>
              <a:gd name="connsiteX40" fmla="*/ 3111 w 10000"/>
              <a:gd name="connsiteY40" fmla="*/ 4113 h 10000"/>
              <a:gd name="connsiteX41" fmla="*/ 3196 w 10000"/>
              <a:gd name="connsiteY41" fmla="*/ 4099 h 10000"/>
              <a:gd name="connsiteX42" fmla="*/ 3302 w 10000"/>
              <a:gd name="connsiteY42" fmla="*/ 4608 h 10000"/>
              <a:gd name="connsiteX43" fmla="*/ 3389 w 10000"/>
              <a:gd name="connsiteY43" fmla="*/ 4961 h 10000"/>
              <a:gd name="connsiteX44" fmla="*/ 3476 w 10000"/>
              <a:gd name="connsiteY44" fmla="*/ 5491 h 10000"/>
              <a:gd name="connsiteX45" fmla="*/ 3520 w 10000"/>
              <a:gd name="connsiteY45" fmla="*/ 6057 h 10000"/>
              <a:gd name="connsiteX46" fmla="*/ 3624 w 10000"/>
              <a:gd name="connsiteY46" fmla="*/ 6537 h 10000"/>
              <a:gd name="connsiteX47" fmla="*/ 3693 w 10000"/>
              <a:gd name="connsiteY47" fmla="*/ 6926 h 10000"/>
              <a:gd name="connsiteX48" fmla="*/ 3798 w 10000"/>
              <a:gd name="connsiteY48" fmla="*/ 7456 h 10000"/>
              <a:gd name="connsiteX49" fmla="*/ 3859 w 10000"/>
              <a:gd name="connsiteY49" fmla="*/ 7597 h 10000"/>
              <a:gd name="connsiteX50" fmla="*/ 3925 w 10000"/>
              <a:gd name="connsiteY50" fmla="*/ 7774 h 10000"/>
              <a:gd name="connsiteX51" fmla="*/ 4008 w 10000"/>
              <a:gd name="connsiteY51" fmla="*/ 8092 h 10000"/>
              <a:gd name="connsiteX52" fmla="*/ 4093 w 10000"/>
              <a:gd name="connsiteY52" fmla="*/ 8424 h 10000"/>
              <a:gd name="connsiteX53" fmla="*/ 4177 w 10000"/>
              <a:gd name="connsiteY53" fmla="*/ 8777 h 10000"/>
              <a:gd name="connsiteX54" fmla="*/ 4262 w 10000"/>
              <a:gd name="connsiteY54" fmla="*/ 8919 h 10000"/>
              <a:gd name="connsiteX55" fmla="*/ 5399 w 10000"/>
              <a:gd name="connsiteY55" fmla="*/ 6611 h 10000"/>
              <a:gd name="connsiteX56" fmla="*/ 7013 w 10000"/>
              <a:gd name="connsiteY56" fmla="*/ 7299 h 10000"/>
              <a:gd name="connsiteX57" fmla="*/ 10000 w 10000"/>
              <a:gd name="connsiteY57" fmla="*/ 9046 h 10000"/>
              <a:gd name="connsiteX58" fmla="*/ 9986 w 10000"/>
              <a:gd name="connsiteY58" fmla="*/ 10000 h 10000"/>
              <a:gd name="connsiteX0" fmla="*/ 0 w 10000"/>
              <a:gd name="connsiteY0" fmla="*/ 9894 h 10000"/>
              <a:gd name="connsiteX1" fmla="*/ 85 w 10000"/>
              <a:gd name="connsiteY1" fmla="*/ 9399 h 10000"/>
              <a:gd name="connsiteX2" fmla="*/ 165 w 10000"/>
              <a:gd name="connsiteY2" fmla="*/ 8989 h 10000"/>
              <a:gd name="connsiteX3" fmla="*/ 226 w 10000"/>
              <a:gd name="connsiteY3" fmla="*/ 8940 h 10000"/>
              <a:gd name="connsiteX4" fmla="*/ 311 w 10000"/>
              <a:gd name="connsiteY4" fmla="*/ 8905 h 10000"/>
              <a:gd name="connsiteX5" fmla="*/ 372 w 10000"/>
              <a:gd name="connsiteY5" fmla="*/ 8869 h 10000"/>
              <a:gd name="connsiteX6" fmla="*/ 457 w 10000"/>
              <a:gd name="connsiteY6" fmla="*/ 8834 h 10000"/>
              <a:gd name="connsiteX7" fmla="*/ 539 w 10000"/>
              <a:gd name="connsiteY7" fmla="*/ 8799 h 10000"/>
              <a:gd name="connsiteX8" fmla="*/ 621 w 10000"/>
              <a:gd name="connsiteY8" fmla="*/ 8763 h 10000"/>
              <a:gd name="connsiteX9" fmla="*/ 728 w 10000"/>
              <a:gd name="connsiteY9" fmla="*/ 8530 h 10000"/>
              <a:gd name="connsiteX10" fmla="*/ 784 w 10000"/>
              <a:gd name="connsiteY10" fmla="*/ 7929 h 10000"/>
              <a:gd name="connsiteX11" fmla="*/ 842 w 10000"/>
              <a:gd name="connsiteY11" fmla="*/ 7717 h 10000"/>
              <a:gd name="connsiteX12" fmla="*/ 944 w 10000"/>
              <a:gd name="connsiteY12" fmla="*/ 7102 h 10000"/>
              <a:gd name="connsiteX13" fmla="*/ 1005 w 10000"/>
              <a:gd name="connsiteY13" fmla="*/ 6693 h 10000"/>
              <a:gd name="connsiteX14" fmla="*/ 1087 w 10000"/>
              <a:gd name="connsiteY14" fmla="*/ 6254 h 10000"/>
              <a:gd name="connsiteX15" fmla="*/ 1148 w 10000"/>
              <a:gd name="connsiteY15" fmla="*/ 5845 h 10000"/>
              <a:gd name="connsiteX16" fmla="*/ 1228 w 10000"/>
              <a:gd name="connsiteY16" fmla="*/ 5244 h 10000"/>
              <a:gd name="connsiteX17" fmla="*/ 1306 w 10000"/>
              <a:gd name="connsiteY17" fmla="*/ 4431 h 10000"/>
              <a:gd name="connsiteX18" fmla="*/ 1405 w 10000"/>
              <a:gd name="connsiteY18" fmla="*/ 3830 h 10000"/>
              <a:gd name="connsiteX19" fmla="*/ 1462 w 10000"/>
              <a:gd name="connsiteY19" fmla="*/ 3216 h 10000"/>
              <a:gd name="connsiteX20" fmla="*/ 1544 w 10000"/>
              <a:gd name="connsiteY20" fmla="*/ 2792 h 10000"/>
              <a:gd name="connsiteX21" fmla="*/ 1605 w 10000"/>
              <a:gd name="connsiteY21" fmla="*/ 2205 h 10000"/>
              <a:gd name="connsiteX22" fmla="*/ 1685 w 10000"/>
              <a:gd name="connsiteY22" fmla="*/ 1746 h 10000"/>
              <a:gd name="connsiteX23" fmla="*/ 1768 w 10000"/>
              <a:gd name="connsiteY23" fmla="*/ 1357 h 10000"/>
              <a:gd name="connsiteX24" fmla="*/ 1845 w 10000"/>
              <a:gd name="connsiteY24" fmla="*/ 919 h 10000"/>
              <a:gd name="connsiteX25" fmla="*/ 1951 w 10000"/>
              <a:gd name="connsiteY25" fmla="*/ 898 h 10000"/>
              <a:gd name="connsiteX26" fmla="*/ 2031 w 10000"/>
              <a:gd name="connsiteY26" fmla="*/ 459 h 10000"/>
              <a:gd name="connsiteX27" fmla="*/ 2111 w 10000"/>
              <a:gd name="connsiteY27" fmla="*/ 49 h 10000"/>
              <a:gd name="connsiteX28" fmla="*/ 2193 w 10000"/>
              <a:gd name="connsiteY28" fmla="*/ 0 h 10000"/>
              <a:gd name="connsiteX29" fmla="*/ 2281 w 10000"/>
              <a:gd name="connsiteY29" fmla="*/ 332 h 10000"/>
              <a:gd name="connsiteX30" fmla="*/ 2347 w 10000"/>
              <a:gd name="connsiteY30" fmla="*/ 686 h 10000"/>
              <a:gd name="connsiteX31" fmla="*/ 2410 w 10000"/>
              <a:gd name="connsiteY31" fmla="*/ 1251 h 10000"/>
              <a:gd name="connsiteX32" fmla="*/ 2476 w 10000"/>
              <a:gd name="connsiteY32" fmla="*/ 1943 h 10000"/>
              <a:gd name="connsiteX33" fmla="*/ 2540 w 10000"/>
              <a:gd name="connsiteY33" fmla="*/ 2509 h 10000"/>
              <a:gd name="connsiteX34" fmla="*/ 2624 w 10000"/>
              <a:gd name="connsiteY34" fmla="*/ 3053 h 10000"/>
              <a:gd name="connsiteX35" fmla="*/ 2734 w 10000"/>
              <a:gd name="connsiteY35" fmla="*/ 3583 h 10000"/>
              <a:gd name="connsiteX36" fmla="*/ 2819 w 10000"/>
              <a:gd name="connsiteY36" fmla="*/ 3887 h 10000"/>
              <a:gd name="connsiteX37" fmla="*/ 2885 w 10000"/>
              <a:gd name="connsiteY37" fmla="*/ 4042 h 10000"/>
              <a:gd name="connsiteX38" fmla="*/ 2987 w 10000"/>
              <a:gd name="connsiteY38" fmla="*/ 4184 h 10000"/>
              <a:gd name="connsiteX39" fmla="*/ 3048 w 10000"/>
              <a:gd name="connsiteY39" fmla="*/ 4148 h 10000"/>
              <a:gd name="connsiteX40" fmla="*/ 3111 w 10000"/>
              <a:gd name="connsiteY40" fmla="*/ 4113 h 10000"/>
              <a:gd name="connsiteX41" fmla="*/ 3196 w 10000"/>
              <a:gd name="connsiteY41" fmla="*/ 4099 h 10000"/>
              <a:gd name="connsiteX42" fmla="*/ 3302 w 10000"/>
              <a:gd name="connsiteY42" fmla="*/ 4608 h 10000"/>
              <a:gd name="connsiteX43" fmla="*/ 3389 w 10000"/>
              <a:gd name="connsiteY43" fmla="*/ 4961 h 10000"/>
              <a:gd name="connsiteX44" fmla="*/ 3476 w 10000"/>
              <a:gd name="connsiteY44" fmla="*/ 5491 h 10000"/>
              <a:gd name="connsiteX45" fmla="*/ 3520 w 10000"/>
              <a:gd name="connsiteY45" fmla="*/ 6057 h 10000"/>
              <a:gd name="connsiteX46" fmla="*/ 3624 w 10000"/>
              <a:gd name="connsiteY46" fmla="*/ 6537 h 10000"/>
              <a:gd name="connsiteX47" fmla="*/ 3693 w 10000"/>
              <a:gd name="connsiteY47" fmla="*/ 6926 h 10000"/>
              <a:gd name="connsiteX48" fmla="*/ 3798 w 10000"/>
              <a:gd name="connsiteY48" fmla="*/ 7456 h 10000"/>
              <a:gd name="connsiteX49" fmla="*/ 3859 w 10000"/>
              <a:gd name="connsiteY49" fmla="*/ 7597 h 10000"/>
              <a:gd name="connsiteX50" fmla="*/ 3925 w 10000"/>
              <a:gd name="connsiteY50" fmla="*/ 7774 h 10000"/>
              <a:gd name="connsiteX51" fmla="*/ 4008 w 10000"/>
              <a:gd name="connsiteY51" fmla="*/ 8092 h 10000"/>
              <a:gd name="connsiteX52" fmla="*/ 4177 w 10000"/>
              <a:gd name="connsiteY52" fmla="*/ 8777 h 10000"/>
              <a:gd name="connsiteX53" fmla="*/ 4262 w 10000"/>
              <a:gd name="connsiteY53" fmla="*/ 8919 h 10000"/>
              <a:gd name="connsiteX54" fmla="*/ 5399 w 10000"/>
              <a:gd name="connsiteY54" fmla="*/ 6611 h 10000"/>
              <a:gd name="connsiteX55" fmla="*/ 7013 w 10000"/>
              <a:gd name="connsiteY55" fmla="*/ 7299 h 10000"/>
              <a:gd name="connsiteX56" fmla="*/ 10000 w 10000"/>
              <a:gd name="connsiteY56" fmla="*/ 9046 h 10000"/>
              <a:gd name="connsiteX57" fmla="*/ 9986 w 10000"/>
              <a:gd name="connsiteY57" fmla="*/ 10000 h 10000"/>
              <a:gd name="connsiteX0" fmla="*/ 0 w 10000"/>
              <a:gd name="connsiteY0" fmla="*/ 9894 h 10000"/>
              <a:gd name="connsiteX1" fmla="*/ 85 w 10000"/>
              <a:gd name="connsiteY1" fmla="*/ 9399 h 10000"/>
              <a:gd name="connsiteX2" fmla="*/ 165 w 10000"/>
              <a:gd name="connsiteY2" fmla="*/ 8989 h 10000"/>
              <a:gd name="connsiteX3" fmla="*/ 226 w 10000"/>
              <a:gd name="connsiteY3" fmla="*/ 8940 h 10000"/>
              <a:gd name="connsiteX4" fmla="*/ 311 w 10000"/>
              <a:gd name="connsiteY4" fmla="*/ 8905 h 10000"/>
              <a:gd name="connsiteX5" fmla="*/ 372 w 10000"/>
              <a:gd name="connsiteY5" fmla="*/ 8869 h 10000"/>
              <a:gd name="connsiteX6" fmla="*/ 457 w 10000"/>
              <a:gd name="connsiteY6" fmla="*/ 8834 h 10000"/>
              <a:gd name="connsiteX7" fmla="*/ 539 w 10000"/>
              <a:gd name="connsiteY7" fmla="*/ 8799 h 10000"/>
              <a:gd name="connsiteX8" fmla="*/ 621 w 10000"/>
              <a:gd name="connsiteY8" fmla="*/ 8763 h 10000"/>
              <a:gd name="connsiteX9" fmla="*/ 728 w 10000"/>
              <a:gd name="connsiteY9" fmla="*/ 8530 h 10000"/>
              <a:gd name="connsiteX10" fmla="*/ 784 w 10000"/>
              <a:gd name="connsiteY10" fmla="*/ 7929 h 10000"/>
              <a:gd name="connsiteX11" fmla="*/ 842 w 10000"/>
              <a:gd name="connsiteY11" fmla="*/ 7717 h 10000"/>
              <a:gd name="connsiteX12" fmla="*/ 944 w 10000"/>
              <a:gd name="connsiteY12" fmla="*/ 7102 h 10000"/>
              <a:gd name="connsiteX13" fmla="*/ 1005 w 10000"/>
              <a:gd name="connsiteY13" fmla="*/ 6693 h 10000"/>
              <a:gd name="connsiteX14" fmla="*/ 1087 w 10000"/>
              <a:gd name="connsiteY14" fmla="*/ 6254 h 10000"/>
              <a:gd name="connsiteX15" fmla="*/ 1148 w 10000"/>
              <a:gd name="connsiteY15" fmla="*/ 5845 h 10000"/>
              <a:gd name="connsiteX16" fmla="*/ 1228 w 10000"/>
              <a:gd name="connsiteY16" fmla="*/ 5244 h 10000"/>
              <a:gd name="connsiteX17" fmla="*/ 1306 w 10000"/>
              <a:gd name="connsiteY17" fmla="*/ 4431 h 10000"/>
              <a:gd name="connsiteX18" fmla="*/ 1405 w 10000"/>
              <a:gd name="connsiteY18" fmla="*/ 3830 h 10000"/>
              <a:gd name="connsiteX19" fmla="*/ 1462 w 10000"/>
              <a:gd name="connsiteY19" fmla="*/ 3216 h 10000"/>
              <a:gd name="connsiteX20" fmla="*/ 1544 w 10000"/>
              <a:gd name="connsiteY20" fmla="*/ 2792 h 10000"/>
              <a:gd name="connsiteX21" fmla="*/ 1605 w 10000"/>
              <a:gd name="connsiteY21" fmla="*/ 2205 h 10000"/>
              <a:gd name="connsiteX22" fmla="*/ 1685 w 10000"/>
              <a:gd name="connsiteY22" fmla="*/ 1746 h 10000"/>
              <a:gd name="connsiteX23" fmla="*/ 1768 w 10000"/>
              <a:gd name="connsiteY23" fmla="*/ 1357 h 10000"/>
              <a:gd name="connsiteX24" fmla="*/ 1845 w 10000"/>
              <a:gd name="connsiteY24" fmla="*/ 919 h 10000"/>
              <a:gd name="connsiteX25" fmla="*/ 1951 w 10000"/>
              <a:gd name="connsiteY25" fmla="*/ 898 h 10000"/>
              <a:gd name="connsiteX26" fmla="*/ 2031 w 10000"/>
              <a:gd name="connsiteY26" fmla="*/ 459 h 10000"/>
              <a:gd name="connsiteX27" fmla="*/ 2111 w 10000"/>
              <a:gd name="connsiteY27" fmla="*/ 49 h 10000"/>
              <a:gd name="connsiteX28" fmla="*/ 2193 w 10000"/>
              <a:gd name="connsiteY28" fmla="*/ 0 h 10000"/>
              <a:gd name="connsiteX29" fmla="*/ 2281 w 10000"/>
              <a:gd name="connsiteY29" fmla="*/ 332 h 10000"/>
              <a:gd name="connsiteX30" fmla="*/ 2347 w 10000"/>
              <a:gd name="connsiteY30" fmla="*/ 686 h 10000"/>
              <a:gd name="connsiteX31" fmla="*/ 2410 w 10000"/>
              <a:gd name="connsiteY31" fmla="*/ 1251 h 10000"/>
              <a:gd name="connsiteX32" fmla="*/ 2476 w 10000"/>
              <a:gd name="connsiteY32" fmla="*/ 1943 h 10000"/>
              <a:gd name="connsiteX33" fmla="*/ 2540 w 10000"/>
              <a:gd name="connsiteY33" fmla="*/ 2509 h 10000"/>
              <a:gd name="connsiteX34" fmla="*/ 2624 w 10000"/>
              <a:gd name="connsiteY34" fmla="*/ 3053 h 10000"/>
              <a:gd name="connsiteX35" fmla="*/ 2734 w 10000"/>
              <a:gd name="connsiteY35" fmla="*/ 3583 h 10000"/>
              <a:gd name="connsiteX36" fmla="*/ 2819 w 10000"/>
              <a:gd name="connsiteY36" fmla="*/ 3887 h 10000"/>
              <a:gd name="connsiteX37" fmla="*/ 2885 w 10000"/>
              <a:gd name="connsiteY37" fmla="*/ 4042 h 10000"/>
              <a:gd name="connsiteX38" fmla="*/ 2987 w 10000"/>
              <a:gd name="connsiteY38" fmla="*/ 4184 h 10000"/>
              <a:gd name="connsiteX39" fmla="*/ 3048 w 10000"/>
              <a:gd name="connsiteY39" fmla="*/ 4148 h 10000"/>
              <a:gd name="connsiteX40" fmla="*/ 3111 w 10000"/>
              <a:gd name="connsiteY40" fmla="*/ 4113 h 10000"/>
              <a:gd name="connsiteX41" fmla="*/ 3196 w 10000"/>
              <a:gd name="connsiteY41" fmla="*/ 4099 h 10000"/>
              <a:gd name="connsiteX42" fmla="*/ 3302 w 10000"/>
              <a:gd name="connsiteY42" fmla="*/ 4608 h 10000"/>
              <a:gd name="connsiteX43" fmla="*/ 3389 w 10000"/>
              <a:gd name="connsiteY43" fmla="*/ 4961 h 10000"/>
              <a:gd name="connsiteX44" fmla="*/ 3476 w 10000"/>
              <a:gd name="connsiteY44" fmla="*/ 5491 h 10000"/>
              <a:gd name="connsiteX45" fmla="*/ 3520 w 10000"/>
              <a:gd name="connsiteY45" fmla="*/ 6057 h 10000"/>
              <a:gd name="connsiteX46" fmla="*/ 3624 w 10000"/>
              <a:gd name="connsiteY46" fmla="*/ 6537 h 10000"/>
              <a:gd name="connsiteX47" fmla="*/ 3693 w 10000"/>
              <a:gd name="connsiteY47" fmla="*/ 6926 h 10000"/>
              <a:gd name="connsiteX48" fmla="*/ 3859 w 10000"/>
              <a:gd name="connsiteY48" fmla="*/ 7597 h 10000"/>
              <a:gd name="connsiteX49" fmla="*/ 3925 w 10000"/>
              <a:gd name="connsiteY49" fmla="*/ 7774 h 10000"/>
              <a:gd name="connsiteX50" fmla="*/ 4008 w 10000"/>
              <a:gd name="connsiteY50" fmla="*/ 8092 h 10000"/>
              <a:gd name="connsiteX51" fmla="*/ 4177 w 10000"/>
              <a:gd name="connsiteY51" fmla="*/ 8777 h 10000"/>
              <a:gd name="connsiteX52" fmla="*/ 4262 w 10000"/>
              <a:gd name="connsiteY52" fmla="*/ 8919 h 10000"/>
              <a:gd name="connsiteX53" fmla="*/ 5399 w 10000"/>
              <a:gd name="connsiteY53" fmla="*/ 6611 h 10000"/>
              <a:gd name="connsiteX54" fmla="*/ 7013 w 10000"/>
              <a:gd name="connsiteY54" fmla="*/ 7299 h 10000"/>
              <a:gd name="connsiteX55" fmla="*/ 10000 w 10000"/>
              <a:gd name="connsiteY55" fmla="*/ 9046 h 10000"/>
              <a:gd name="connsiteX56" fmla="*/ 9986 w 10000"/>
              <a:gd name="connsiteY56" fmla="*/ 10000 h 10000"/>
              <a:gd name="connsiteX0" fmla="*/ 0 w 10000"/>
              <a:gd name="connsiteY0" fmla="*/ 9894 h 10000"/>
              <a:gd name="connsiteX1" fmla="*/ 85 w 10000"/>
              <a:gd name="connsiteY1" fmla="*/ 9399 h 10000"/>
              <a:gd name="connsiteX2" fmla="*/ 165 w 10000"/>
              <a:gd name="connsiteY2" fmla="*/ 8989 h 10000"/>
              <a:gd name="connsiteX3" fmla="*/ 226 w 10000"/>
              <a:gd name="connsiteY3" fmla="*/ 8940 h 10000"/>
              <a:gd name="connsiteX4" fmla="*/ 311 w 10000"/>
              <a:gd name="connsiteY4" fmla="*/ 8905 h 10000"/>
              <a:gd name="connsiteX5" fmla="*/ 372 w 10000"/>
              <a:gd name="connsiteY5" fmla="*/ 8869 h 10000"/>
              <a:gd name="connsiteX6" fmla="*/ 457 w 10000"/>
              <a:gd name="connsiteY6" fmla="*/ 8834 h 10000"/>
              <a:gd name="connsiteX7" fmla="*/ 539 w 10000"/>
              <a:gd name="connsiteY7" fmla="*/ 8799 h 10000"/>
              <a:gd name="connsiteX8" fmla="*/ 621 w 10000"/>
              <a:gd name="connsiteY8" fmla="*/ 8763 h 10000"/>
              <a:gd name="connsiteX9" fmla="*/ 728 w 10000"/>
              <a:gd name="connsiteY9" fmla="*/ 8530 h 10000"/>
              <a:gd name="connsiteX10" fmla="*/ 784 w 10000"/>
              <a:gd name="connsiteY10" fmla="*/ 7929 h 10000"/>
              <a:gd name="connsiteX11" fmla="*/ 842 w 10000"/>
              <a:gd name="connsiteY11" fmla="*/ 7717 h 10000"/>
              <a:gd name="connsiteX12" fmla="*/ 944 w 10000"/>
              <a:gd name="connsiteY12" fmla="*/ 7102 h 10000"/>
              <a:gd name="connsiteX13" fmla="*/ 1005 w 10000"/>
              <a:gd name="connsiteY13" fmla="*/ 6693 h 10000"/>
              <a:gd name="connsiteX14" fmla="*/ 1087 w 10000"/>
              <a:gd name="connsiteY14" fmla="*/ 6254 h 10000"/>
              <a:gd name="connsiteX15" fmla="*/ 1148 w 10000"/>
              <a:gd name="connsiteY15" fmla="*/ 5845 h 10000"/>
              <a:gd name="connsiteX16" fmla="*/ 1228 w 10000"/>
              <a:gd name="connsiteY16" fmla="*/ 5244 h 10000"/>
              <a:gd name="connsiteX17" fmla="*/ 1306 w 10000"/>
              <a:gd name="connsiteY17" fmla="*/ 4431 h 10000"/>
              <a:gd name="connsiteX18" fmla="*/ 1405 w 10000"/>
              <a:gd name="connsiteY18" fmla="*/ 3830 h 10000"/>
              <a:gd name="connsiteX19" fmla="*/ 1462 w 10000"/>
              <a:gd name="connsiteY19" fmla="*/ 3216 h 10000"/>
              <a:gd name="connsiteX20" fmla="*/ 1544 w 10000"/>
              <a:gd name="connsiteY20" fmla="*/ 2792 h 10000"/>
              <a:gd name="connsiteX21" fmla="*/ 1605 w 10000"/>
              <a:gd name="connsiteY21" fmla="*/ 2205 h 10000"/>
              <a:gd name="connsiteX22" fmla="*/ 1685 w 10000"/>
              <a:gd name="connsiteY22" fmla="*/ 1746 h 10000"/>
              <a:gd name="connsiteX23" fmla="*/ 1768 w 10000"/>
              <a:gd name="connsiteY23" fmla="*/ 1357 h 10000"/>
              <a:gd name="connsiteX24" fmla="*/ 1845 w 10000"/>
              <a:gd name="connsiteY24" fmla="*/ 919 h 10000"/>
              <a:gd name="connsiteX25" fmla="*/ 1951 w 10000"/>
              <a:gd name="connsiteY25" fmla="*/ 898 h 10000"/>
              <a:gd name="connsiteX26" fmla="*/ 2031 w 10000"/>
              <a:gd name="connsiteY26" fmla="*/ 459 h 10000"/>
              <a:gd name="connsiteX27" fmla="*/ 2111 w 10000"/>
              <a:gd name="connsiteY27" fmla="*/ 49 h 10000"/>
              <a:gd name="connsiteX28" fmla="*/ 2193 w 10000"/>
              <a:gd name="connsiteY28" fmla="*/ 0 h 10000"/>
              <a:gd name="connsiteX29" fmla="*/ 2281 w 10000"/>
              <a:gd name="connsiteY29" fmla="*/ 332 h 10000"/>
              <a:gd name="connsiteX30" fmla="*/ 2347 w 10000"/>
              <a:gd name="connsiteY30" fmla="*/ 686 h 10000"/>
              <a:gd name="connsiteX31" fmla="*/ 2410 w 10000"/>
              <a:gd name="connsiteY31" fmla="*/ 1251 h 10000"/>
              <a:gd name="connsiteX32" fmla="*/ 2476 w 10000"/>
              <a:gd name="connsiteY32" fmla="*/ 1943 h 10000"/>
              <a:gd name="connsiteX33" fmla="*/ 2540 w 10000"/>
              <a:gd name="connsiteY33" fmla="*/ 2509 h 10000"/>
              <a:gd name="connsiteX34" fmla="*/ 2624 w 10000"/>
              <a:gd name="connsiteY34" fmla="*/ 3053 h 10000"/>
              <a:gd name="connsiteX35" fmla="*/ 2734 w 10000"/>
              <a:gd name="connsiteY35" fmla="*/ 3583 h 10000"/>
              <a:gd name="connsiteX36" fmla="*/ 2819 w 10000"/>
              <a:gd name="connsiteY36" fmla="*/ 3887 h 10000"/>
              <a:gd name="connsiteX37" fmla="*/ 2885 w 10000"/>
              <a:gd name="connsiteY37" fmla="*/ 4042 h 10000"/>
              <a:gd name="connsiteX38" fmla="*/ 2987 w 10000"/>
              <a:gd name="connsiteY38" fmla="*/ 4184 h 10000"/>
              <a:gd name="connsiteX39" fmla="*/ 3048 w 10000"/>
              <a:gd name="connsiteY39" fmla="*/ 4148 h 10000"/>
              <a:gd name="connsiteX40" fmla="*/ 3111 w 10000"/>
              <a:gd name="connsiteY40" fmla="*/ 4113 h 10000"/>
              <a:gd name="connsiteX41" fmla="*/ 3196 w 10000"/>
              <a:gd name="connsiteY41" fmla="*/ 4099 h 10000"/>
              <a:gd name="connsiteX42" fmla="*/ 3302 w 10000"/>
              <a:gd name="connsiteY42" fmla="*/ 4608 h 10000"/>
              <a:gd name="connsiteX43" fmla="*/ 3389 w 10000"/>
              <a:gd name="connsiteY43" fmla="*/ 4961 h 10000"/>
              <a:gd name="connsiteX44" fmla="*/ 3476 w 10000"/>
              <a:gd name="connsiteY44" fmla="*/ 5491 h 10000"/>
              <a:gd name="connsiteX45" fmla="*/ 3520 w 10000"/>
              <a:gd name="connsiteY45" fmla="*/ 6057 h 10000"/>
              <a:gd name="connsiteX46" fmla="*/ 3624 w 10000"/>
              <a:gd name="connsiteY46" fmla="*/ 6537 h 10000"/>
              <a:gd name="connsiteX47" fmla="*/ 3693 w 10000"/>
              <a:gd name="connsiteY47" fmla="*/ 6926 h 10000"/>
              <a:gd name="connsiteX48" fmla="*/ 3859 w 10000"/>
              <a:gd name="connsiteY48" fmla="*/ 7597 h 10000"/>
              <a:gd name="connsiteX49" fmla="*/ 3925 w 10000"/>
              <a:gd name="connsiteY49" fmla="*/ 7774 h 10000"/>
              <a:gd name="connsiteX50" fmla="*/ 4008 w 10000"/>
              <a:gd name="connsiteY50" fmla="*/ 8092 h 10000"/>
              <a:gd name="connsiteX51" fmla="*/ 4177 w 10000"/>
              <a:gd name="connsiteY51" fmla="*/ 8777 h 10000"/>
              <a:gd name="connsiteX52" fmla="*/ 4262 w 10000"/>
              <a:gd name="connsiteY52" fmla="*/ 8919 h 10000"/>
              <a:gd name="connsiteX53" fmla="*/ 5399 w 10000"/>
              <a:gd name="connsiteY53" fmla="*/ 6611 h 10000"/>
              <a:gd name="connsiteX54" fmla="*/ 7238 w 10000"/>
              <a:gd name="connsiteY54" fmla="*/ 6532 h 10000"/>
              <a:gd name="connsiteX55" fmla="*/ 10000 w 10000"/>
              <a:gd name="connsiteY55" fmla="*/ 9046 h 10000"/>
              <a:gd name="connsiteX56" fmla="*/ 9986 w 10000"/>
              <a:gd name="connsiteY56" fmla="*/ 10000 h 10000"/>
              <a:gd name="connsiteX0" fmla="*/ 0 w 10000"/>
              <a:gd name="connsiteY0" fmla="*/ 9894 h 10000"/>
              <a:gd name="connsiteX1" fmla="*/ 85 w 10000"/>
              <a:gd name="connsiteY1" fmla="*/ 9399 h 10000"/>
              <a:gd name="connsiteX2" fmla="*/ 165 w 10000"/>
              <a:gd name="connsiteY2" fmla="*/ 8989 h 10000"/>
              <a:gd name="connsiteX3" fmla="*/ 226 w 10000"/>
              <a:gd name="connsiteY3" fmla="*/ 8940 h 10000"/>
              <a:gd name="connsiteX4" fmla="*/ 311 w 10000"/>
              <a:gd name="connsiteY4" fmla="*/ 8905 h 10000"/>
              <a:gd name="connsiteX5" fmla="*/ 372 w 10000"/>
              <a:gd name="connsiteY5" fmla="*/ 8869 h 10000"/>
              <a:gd name="connsiteX6" fmla="*/ 457 w 10000"/>
              <a:gd name="connsiteY6" fmla="*/ 8834 h 10000"/>
              <a:gd name="connsiteX7" fmla="*/ 539 w 10000"/>
              <a:gd name="connsiteY7" fmla="*/ 8799 h 10000"/>
              <a:gd name="connsiteX8" fmla="*/ 621 w 10000"/>
              <a:gd name="connsiteY8" fmla="*/ 8763 h 10000"/>
              <a:gd name="connsiteX9" fmla="*/ 728 w 10000"/>
              <a:gd name="connsiteY9" fmla="*/ 8530 h 10000"/>
              <a:gd name="connsiteX10" fmla="*/ 784 w 10000"/>
              <a:gd name="connsiteY10" fmla="*/ 7929 h 10000"/>
              <a:gd name="connsiteX11" fmla="*/ 842 w 10000"/>
              <a:gd name="connsiteY11" fmla="*/ 7717 h 10000"/>
              <a:gd name="connsiteX12" fmla="*/ 944 w 10000"/>
              <a:gd name="connsiteY12" fmla="*/ 7102 h 10000"/>
              <a:gd name="connsiteX13" fmla="*/ 1005 w 10000"/>
              <a:gd name="connsiteY13" fmla="*/ 6693 h 10000"/>
              <a:gd name="connsiteX14" fmla="*/ 1087 w 10000"/>
              <a:gd name="connsiteY14" fmla="*/ 6254 h 10000"/>
              <a:gd name="connsiteX15" fmla="*/ 1148 w 10000"/>
              <a:gd name="connsiteY15" fmla="*/ 5845 h 10000"/>
              <a:gd name="connsiteX16" fmla="*/ 1228 w 10000"/>
              <a:gd name="connsiteY16" fmla="*/ 5244 h 10000"/>
              <a:gd name="connsiteX17" fmla="*/ 1306 w 10000"/>
              <a:gd name="connsiteY17" fmla="*/ 4431 h 10000"/>
              <a:gd name="connsiteX18" fmla="*/ 1405 w 10000"/>
              <a:gd name="connsiteY18" fmla="*/ 3830 h 10000"/>
              <a:gd name="connsiteX19" fmla="*/ 1462 w 10000"/>
              <a:gd name="connsiteY19" fmla="*/ 3216 h 10000"/>
              <a:gd name="connsiteX20" fmla="*/ 1544 w 10000"/>
              <a:gd name="connsiteY20" fmla="*/ 2792 h 10000"/>
              <a:gd name="connsiteX21" fmla="*/ 1605 w 10000"/>
              <a:gd name="connsiteY21" fmla="*/ 2205 h 10000"/>
              <a:gd name="connsiteX22" fmla="*/ 1685 w 10000"/>
              <a:gd name="connsiteY22" fmla="*/ 1746 h 10000"/>
              <a:gd name="connsiteX23" fmla="*/ 1768 w 10000"/>
              <a:gd name="connsiteY23" fmla="*/ 1357 h 10000"/>
              <a:gd name="connsiteX24" fmla="*/ 1845 w 10000"/>
              <a:gd name="connsiteY24" fmla="*/ 919 h 10000"/>
              <a:gd name="connsiteX25" fmla="*/ 1951 w 10000"/>
              <a:gd name="connsiteY25" fmla="*/ 898 h 10000"/>
              <a:gd name="connsiteX26" fmla="*/ 2031 w 10000"/>
              <a:gd name="connsiteY26" fmla="*/ 459 h 10000"/>
              <a:gd name="connsiteX27" fmla="*/ 2111 w 10000"/>
              <a:gd name="connsiteY27" fmla="*/ 49 h 10000"/>
              <a:gd name="connsiteX28" fmla="*/ 2193 w 10000"/>
              <a:gd name="connsiteY28" fmla="*/ 0 h 10000"/>
              <a:gd name="connsiteX29" fmla="*/ 2281 w 10000"/>
              <a:gd name="connsiteY29" fmla="*/ 332 h 10000"/>
              <a:gd name="connsiteX30" fmla="*/ 2347 w 10000"/>
              <a:gd name="connsiteY30" fmla="*/ 686 h 10000"/>
              <a:gd name="connsiteX31" fmla="*/ 2410 w 10000"/>
              <a:gd name="connsiteY31" fmla="*/ 1251 h 10000"/>
              <a:gd name="connsiteX32" fmla="*/ 2476 w 10000"/>
              <a:gd name="connsiteY32" fmla="*/ 1943 h 10000"/>
              <a:gd name="connsiteX33" fmla="*/ 2540 w 10000"/>
              <a:gd name="connsiteY33" fmla="*/ 2509 h 10000"/>
              <a:gd name="connsiteX34" fmla="*/ 2624 w 10000"/>
              <a:gd name="connsiteY34" fmla="*/ 3053 h 10000"/>
              <a:gd name="connsiteX35" fmla="*/ 2734 w 10000"/>
              <a:gd name="connsiteY35" fmla="*/ 3583 h 10000"/>
              <a:gd name="connsiteX36" fmla="*/ 2819 w 10000"/>
              <a:gd name="connsiteY36" fmla="*/ 3887 h 10000"/>
              <a:gd name="connsiteX37" fmla="*/ 2885 w 10000"/>
              <a:gd name="connsiteY37" fmla="*/ 4042 h 10000"/>
              <a:gd name="connsiteX38" fmla="*/ 2987 w 10000"/>
              <a:gd name="connsiteY38" fmla="*/ 4184 h 10000"/>
              <a:gd name="connsiteX39" fmla="*/ 3048 w 10000"/>
              <a:gd name="connsiteY39" fmla="*/ 4148 h 10000"/>
              <a:gd name="connsiteX40" fmla="*/ 3111 w 10000"/>
              <a:gd name="connsiteY40" fmla="*/ 4113 h 10000"/>
              <a:gd name="connsiteX41" fmla="*/ 3196 w 10000"/>
              <a:gd name="connsiteY41" fmla="*/ 4099 h 10000"/>
              <a:gd name="connsiteX42" fmla="*/ 3302 w 10000"/>
              <a:gd name="connsiteY42" fmla="*/ 4608 h 10000"/>
              <a:gd name="connsiteX43" fmla="*/ 3389 w 10000"/>
              <a:gd name="connsiteY43" fmla="*/ 4961 h 10000"/>
              <a:gd name="connsiteX44" fmla="*/ 3476 w 10000"/>
              <a:gd name="connsiteY44" fmla="*/ 5491 h 10000"/>
              <a:gd name="connsiteX45" fmla="*/ 3520 w 10000"/>
              <a:gd name="connsiteY45" fmla="*/ 6057 h 10000"/>
              <a:gd name="connsiteX46" fmla="*/ 3624 w 10000"/>
              <a:gd name="connsiteY46" fmla="*/ 6537 h 10000"/>
              <a:gd name="connsiteX47" fmla="*/ 3693 w 10000"/>
              <a:gd name="connsiteY47" fmla="*/ 6926 h 10000"/>
              <a:gd name="connsiteX48" fmla="*/ 3859 w 10000"/>
              <a:gd name="connsiteY48" fmla="*/ 7597 h 10000"/>
              <a:gd name="connsiteX49" fmla="*/ 3925 w 10000"/>
              <a:gd name="connsiteY49" fmla="*/ 7774 h 10000"/>
              <a:gd name="connsiteX50" fmla="*/ 4008 w 10000"/>
              <a:gd name="connsiteY50" fmla="*/ 8092 h 10000"/>
              <a:gd name="connsiteX51" fmla="*/ 4177 w 10000"/>
              <a:gd name="connsiteY51" fmla="*/ 8777 h 10000"/>
              <a:gd name="connsiteX52" fmla="*/ 4262 w 10000"/>
              <a:gd name="connsiteY52" fmla="*/ 8919 h 10000"/>
              <a:gd name="connsiteX53" fmla="*/ 5399 w 10000"/>
              <a:gd name="connsiteY53" fmla="*/ 6611 h 10000"/>
              <a:gd name="connsiteX54" fmla="*/ 7238 w 10000"/>
              <a:gd name="connsiteY54" fmla="*/ 6532 h 10000"/>
              <a:gd name="connsiteX55" fmla="*/ 10000 w 10000"/>
              <a:gd name="connsiteY55" fmla="*/ 9046 h 10000"/>
              <a:gd name="connsiteX56" fmla="*/ 9986 w 10000"/>
              <a:gd name="connsiteY56" fmla="*/ 10000 h 10000"/>
              <a:gd name="connsiteX0" fmla="*/ 0 w 10000"/>
              <a:gd name="connsiteY0" fmla="*/ 9894 h 10000"/>
              <a:gd name="connsiteX1" fmla="*/ 85 w 10000"/>
              <a:gd name="connsiteY1" fmla="*/ 9399 h 10000"/>
              <a:gd name="connsiteX2" fmla="*/ 165 w 10000"/>
              <a:gd name="connsiteY2" fmla="*/ 8989 h 10000"/>
              <a:gd name="connsiteX3" fmla="*/ 226 w 10000"/>
              <a:gd name="connsiteY3" fmla="*/ 8940 h 10000"/>
              <a:gd name="connsiteX4" fmla="*/ 311 w 10000"/>
              <a:gd name="connsiteY4" fmla="*/ 8905 h 10000"/>
              <a:gd name="connsiteX5" fmla="*/ 372 w 10000"/>
              <a:gd name="connsiteY5" fmla="*/ 8869 h 10000"/>
              <a:gd name="connsiteX6" fmla="*/ 457 w 10000"/>
              <a:gd name="connsiteY6" fmla="*/ 8834 h 10000"/>
              <a:gd name="connsiteX7" fmla="*/ 539 w 10000"/>
              <a:gd name="connsiteY7" fmla="*/ 8799 h 10000"/>
              <a:gd name="connsiteX8" fmla="*/ 621 w 10000"/>
              <a:gd name="connsiteY8" fmla="*/ 8763 h 10000"/>
              <a:gd name="connsiteX9" fmla="*/ 728 w 10000"/>
              <a:gd name="connsiteY9" fmla="*/ 8530 h 10000"/>
              <a:gd name="connsiteX10" fmla="*/ 784 w 10000"/>
              <a:gd name="connsiteY10" fmla="*/ 7929 h 10000"/>
              <a:gd name="connsiteX11" fmla="*/ 842 w 10000"/>
              <a:gd name="connsiteY11" fmla="*/ 7717 h 10000"/>
              <a:gd name="connsiteX12" fmla="*/ 944 w 10000"/>
              <a:gd name="connsiteY12" fmla="*/ 7102 h 10000"/>
              <a:gd name="connsiteX13" fmla="*/ 1005 w 10000"/>
              <a:gd name="connsiteY13" fmla="*/ 6693 h 10000"/>
              <a:gd name="connsiteX14" fmla="*/ 1087 w 10000"/>
              <a:gd name="connsiteY14" fmla="*/ 6254 h 10000"/>
              <a:gd name="connsiteX15" fmla="*/ 1148 w 10000"/>
              <a:gd name="connsiteY15" fmla="*/ 5845 h 10000"/>
              <a:gd name="connsiteX16" fmla="*/ 1228 w 10000"/>
              <a:gd name="connsiteY16" fmla="*/ 5244 h 10000"/>
              <a:gd name="connsiteX17" fmla="*/ 1306 w 10000"/>
              <a:gd name="connsiteY17" fmla="*/ 4431 h 10000"/>
              <a:gd name="connsiteX18" fmla="*/ 1405 w 10000"/>
              <a:gd name="connsiteY18" fmla="*/ 3830 h 10000"/>
              <a:gd name="connsiteX19" fmla="*/ 1462 w 10000"/>
              <a:gd name="connsiteY19" fmla="*/ 3216 h 10000"/>
              <a:gd name="connsiteX20" fmla="*/ 1544 w 10000"/>
              <a:gd name="connsiteY20" fmla="*/ 2792 h 10000"/>
              <a:gd name="connsiteX21" fmla="*/ 1605 w 10000"/>
              <a:gd name="connsiteY21" fmla="*/ 2205 h 10000"/>
              <a:gd name="connsiteX22" fmla="*/ 1685 w 10000"/>
              <a:gd name="connsiteY22" fmla="*/ 1746 h 10000"/>
              <a:gd name="connsiteX23" fmla="*/ 1768 w 10000"/>
              <a:gd name="connsiteY23" fmla="*/ 1357 h 10000"/>
              <a:gd name="connsiteX24" fmla="*/ 1845 w 10000"/>
              <a:gd name="connsiteY24" fmla="*/ 919 h 10000"/>
              <a:gd name="connsiteX25" fmla="*/ 1951 w 10000"/>
              <a:gd name="connsiteY25" fmla="*/ 898 h 10000"/>
              <a:gd name="connsiteX26" fmla="*/ 2031 w 10000"/>
              <a:gd name="connsiteY26" fmla="*/ 459 h 10000"/>
              <a:gd name="connsiteX27" fmla="*/ 2111 w 10000"/>
              <a:gd name="connsiteY27" fmla="*/ 49 h 10000"/>
              <a:gd name="connsiteX28" fmla="*/ 2193 w 10000"/>
              <a:gd name="connsiteY28" fmla="*/ 0 h 10000"/>
              <a:gd name="connsiteX29" fmla="*/ 2281 w 10000"/>
              <a:gd name="connsiteY29" fmla="*/ 332 h 10000"/>
              <a:gd name="connsiteX30" fmla="*/ 2347 w 10000"/>
              <a:gd name="connsiteY30" fmla="*/ 686 h 10000"/>
              <a:gd name="connsiteX31" fmla="*/ 2410 w 10000"/>
              <a:gd name="connsiteY31" fmla="*/ 1251 h 10000"/>
              <a:gd name="connsiteX32" fmla="*/ 2476 w 10000"/>
              <a:gd name="connsiteY32" fmla="*/ 1943 h 10000"/>
              <a:gd name="connsiteX33" fmla="*/ 2540 w 10000"/>
              <a:gd name="connsiteY33" fmla="*/ 2509 h 10000"/>
              <a:gd name="connsiteX34" fmla="*/ 2624 w 10000"/>
              <a:gd name="connsiteY34" fmla="*/ 3053 h 10000"/>
              <a:gd name="connsiteX35" fmla="*/ 2734 w 10000"/>
              <a:gd name="connsiteY35" fmla="*/ 3583 h 10000"/>
              <a:gd name="connsiteX36" fmla="*/ 2819 w 10000"/>
              <a:gd name="connsiteY36" fmla="*/ 3887 h 10000"/>
              <a:gd name="connsiteX37" fmla="*/ 2885 w 10000"/>
              <a:gd name="connsiteY37" fmla="*/ 4042 h 10000"/>
              <a:gd name="connsiteX38" fmla="*/ 2987 w 10000"/>
              <a:gd name="connsiteY38" fmla="*/ 4184 h 10000"/>
              <a:gd name="connsiteX39" fmla="*/ 3048 w 10000"/>
              <a:gd name="connsiteY39" fmla="*/ 4148 h 10000"/>
              <a:gd name="connsiteX40" fmla="*/ 3111 w 10000"/>
              <a:gd name="connsiteY40" fmla="*/ 4113 h 10000"/>
              <a:gd name="connsiteX41" fmla="*/ 3196 w 10000"/>
              <a:gd name="connsiteY41" fmla="*/ 4099 h 10000"/>
              <a:gd name="connsiteX42" fmla="*/ 3302 w 10000"/>
              <a:gd name="connsiteY42" fmla="*/ 4608 h 10000"/>
              <a:gd name="connsiteX43" fmla="*/ 3389 w 10000"/>
              <a:gd name="connsiteY43" fmla="*/ 4961 h 10000"/>
              <a:gd name="connsiteX44" fmla="*/ 3476 w 10000"/>
              <a:gd name="connsiteY44" fmla="*/ 5491 h 10000"/>
              <a:gd name="connsiteX45" fmla="*/ 3520 w 10000"/>
              <a:gd name="connsiteY45" fmla="*/ 6057 h 10000"/>
              <a:gd name="connsiteX46" fmla="*/ 3624 w 10000"/>
              <a:gd name="connsiteY46" fmla="*/ 6537 h 10000"/>
              <a:gd name="connsiteX47" fmla="*/ 3693 w 10000"/>
              <a:gd name="connsiteY47" fmla="*/ 6926 h 10000"/>
              <a:gd name="connsiteX48" fmla="*/ 3859 w 10000"/>
              <a:gd name="connsiteY48" fmla="*/ 7597 h 10000"/>
              <a:gd name="connsiteX49" fmla="*/ 3925 w 10000"/>
              <a:gd name="connsiteY49" fmla="*/ 7774 h 10000"/>
              <a:gd name="connsiteX50" fmla="*/ 4008 w 10000"/>
              <a:gd name="connsiteY50" fmla="*/ 8092 h 10000"/>
              <a:gd name="connsiteX51" fmla="*/ 4177 w 10000"/>
              <a:gd name="connsiteY51" fmla="*/ 8777 h 10000"/>
              <a:gd name="connsiteX52" fmla="*/ 4262 w 10000"/>
              <a:gd name="connsiteY52" fmla="*/ 8919 h 10000"/>
              <a:gd name="connsiteX53" fmla="*/ 5399 w 10000"/>
              <a:gd name="connsiteY53" fmla="*/ 6611 h 10000"/>
              <a:gd name="connsiteX54" fmla="*/ 7238 w 10000"/>
              <a:gd name="connsiteY54" fmla="*/ 6532 h 10000"/>
              <a:gd name="connsiteX55" fmla="*/ 10000 w 10000"/>
              <a:gd name="connsiteY55" fmla="*/ 9046 h 10000"/>
              <a:gd name="connsiteX56" fmla="*/ 9986 w 10000"/>
              <a:gd name="connsiteY56" fmla="*/ 10000 h 10000"/>
              <a:gd name="connsiteX0" fmla="*/ 0 w 10000"/>
              <a:gd name="connsiteY0" fmla="*/ 9894 h 10000"/>
              <a:gd name="connsiteX1" fmla="*/ 85 w 10000"/>
              <a:gd name="connsiteY1" fmla="*/ 9399 h 10000"/>
              <a:gd name="connsiteX2" fmla="*/ 165 w 10000"/>
              <a:gd name="connsiteY2" fmla="*/ 8989 h 10000"/>
              <a:gd name="connsiteX3" fmla="*/ 226 w 10000"/>
              <a:gd name="connsiteY3" fmla="*/ 8940 h 10000"/>
              <a:gd name="connsiteX4" fmla="*/ 311 w 10000"/>
              <a:gd name="connsiteY4" fmla="*/ 8905 h 10000"/>
              <a:gd name="connsiteX5" fmla="*/ 372 w 10000"/>
              <a:gd name="connsiteY5" fmla="*/ 8869 h 10000"/>
              <a:gd name="connsiteX6" fmla="*/ 457 w 10000"/>
              <a:gd name="connsiteY6" fmla="*/ 8834 h 10000"/>
              <a:gd name="connsiteX7" fmla="*/ 539 w 10000"/>
              <a:gd name="connsiteY7" fmla="*/ 8799 h 10000"/>
              <a:gd name="connsiteX8" fmla="*/ 621 w 10000"/>
              <a:gd name="connsiteY8" fmla="*/ 8763 h 10000"/>
              <a:gd name="connsiteX9" fmla="*/ 728 w 10000"/>
              <a:gd name="connsiteY9" fmla="*/ 8530 h 10000"/>
              <a:gd name="connsiteX10" fmla="*/ 784 w 10000"/>
              <a:gd name="connsiteY10" fmla="*/ 7929 h 10000"/>
              <a:gd name="connsiteX11" fmla="*/ 842 w 10000"/>
              <a:gd name="connsiteY11" fmla="*/ 7717 h 10000"/>
              <a:gd name="connsiteX12" fmla="*/ 944 w 10000"/>
              <a:gd name="connsiteY12" fmla="*/ 7102 h 10000"/>
              <a:gd name="connsiteX13" fmla="*/ 1005 w 10000"/>
              <a:gd name="connsiteY13" fmla="*/ 6693 h 10000"/>
              <a:gd name="connsiteX14" fmla="*/ 1087 w 10000"/>
              <a:gd name="connsiteY14" fmla="*/ 6254 h 10000"/>
              <a:gd name="connsiteX15" fmla="*/ 1148 w 10000"/>
              <a:gd name="connsiteY15" fmla="*/ 5845 h 10000"/>
              <a:gd name="connsiteX16" fmla="*/ 1228 w 10000"/>
              <a:gd name="connsiteY16" fmla="*/ 5244 h 10000"/>
              <a:gd name="connsiteX17" fmla="*/ 1306 w 10000"/>
              <a:gd name="connsiteY17" fmla="*/ 4431 h 10000"/>
              <a:gd name="connsiteX18" fmla="*/ 1405 w 10000"/>
              <a:gd name="connsiteY18" fmla="*/ 3830 h 10000"/>
              <a:gd name="connsiteX19" fmla="*/ 1462 w 10000"/>
              <a:gd name="connsiteY19" fmla="*/ 3216 h 10000"/>
              <a:gd name="connsiteX20" fmla="*/ 1544 w 10000"/>
              <a:gd name="connsiteY20" fmla="*/ 2792 h 10000"/>
              <a:gd name="connsiteX21" fmla="*/ 1605 w 10000"/>
              <a:gd name="connsiteY21" fmla="*/ 2205 h 10000"/>
              <a:gd name="connsiteX22" fmla="*/ 1685 w 10000"/>
              <a:gd name="connsiteY22" fmla="*/ 1746 h 10000"/>
              <a:gd name="connsiteX23" fmla="*/ 1768 w 10000"/>
              <a:gd name="connsiteY23" fmla="*/ 1357 h 10000"/>
              <a:gd name="connsiteX24" fmla="*/ 1845 w 10000"/>
              <a:gd name="connsiteY24" fmla="*/ 919 h 10000"/>
              <a:gd name="connsiteX25" fmla="*/ 1951 w 10000"/>
              <a:gd name="connsiteY25" fmla="*/ 898 h 10000"/>
              <a:gd name="connsiteX26" fmla="*/ 2031 w 10000"/>
              <a:gd name="connsiteY26" fmla="*/ 459 h 10000"/>
              <a:gd name="connsiteX27" fmla="*/ 2111 w 10000"/>
              <a:gd name="connsiteY27" fmla="*/ 49 h 10000"/>
              <a:gd name="connsiteX28" fmla="*/ 2193 w 10000"/>
              <a:gd name="connsiteY28" fmla="*/ 0 h 10000"/>
              <a:gd name="connsiteX29" fmla="*/ 2281 w 10000"/>
              <a:gd name="connsiteY29" fmla="*/ 332 h 10000"/>
              <a:gd name="connsiteX30" fmla="*/ 2347 w 10000"/>
              <a:gd name="connsiteY30" fmla="*/ 686 h 10000"/>
              <a:gd name="connsiteX31" fmla="*/ 2410 w 10000"/>
              <a:gd name="connsiteY31" fmla="*/ 1251 h 10000"/>
              <a:gd name="connsiteX32" fmla="*/ 2476 w 10000"/>
              <a:gd name="connsiteY32" fmla="*/ 1943 h 10000"/>
              <a:gd name="connsiteX33" fmla="*/ 2540 w 10000"/>
              <a:gd name="connsiteY33" fmla="*/ 2509 h 10000"/>
              <a:gd name="connsiteX34" fmla="*/ 2624 w 10000"/>
              <a:gd name="connsiteY34" fmla="*/ 3053 h 10000"/>
              <a:gd name="connsiteX35" fmla="*/ 2734 w 10000"/>
              <a:gd name="connsiteY35" fmla="*/ 3583 h 10000"/>
              <a:gd name="connsiteX36" fmla="*/ 2819 w 10000"/>
              <a:gd name="connsiteY36" fmla="*/ 3887 h 10000"/>
              <a:gd name="connsiteX37" fmla="*/ 2885 w 10000"/>
              <a:gd name="connsiteY37" fmla="*/ 4042 h 10000"/>
              <a:gd name="connsiteX38" fmla="*/ 2987 w 10000"/>
              <a:gd name="connsiteY38" fmla="*/ 4184 h 10000"/>
              <a:gd name="connsiteX39" fmla="*/ 3048 w 10000"/>
              <a:gd name="connsiteY39" fmla="*/ 4148 h 10000"/>
              <a:gd name="connsiteX40" fmla="*/ 3111 w 10000"/>
              <a:gd name="connsiteY40" fmla="*/ 4113 h 10000"/>
              <a:gd name="connsiteX41" fmla="*/ 3196 w 10000"/>
              <a:gd name="connsiteY41" fmla="*/ 4099 h 10000"/>
              <a:gd name="connsiteX42" fmla="*/ 3302 w 10000"/>
              <a:gd name="connsiteY42" fmla="*/ 4608 h 10000"/>
              <a:gd name="connsiteX43" fmla="*/ 3389 w 10000"/>
              <a:gd name="connsiteY43" fmla="*/ 4961 h 10000"/>
              <a:gd name="connsiteX44" fmla="*/ 3476 w 10000"/>
              <a:gd name="connsiteY44" fmla="*/ 5491 h 10000"/>
              <a:gd name="connsiteX45" fmla="*/ 3520 w 10000"/>
              <a:gd name="connsiteY45" fmla="*/ 6057 h 10000"/>
              <a:gd name="connsiteX46" fmla="*/ 3624 w 10000"/>
              <a:gd name="connsiteY46" fmla="*/ 6537 h 10000"/>
              <a:gd name="connsiteX47" fmla="*/ 3859 w 10000"/>
              <a:gd name="connsiteY47" fmla="*/ 7597 h 10000"/>
              <a:gd name="connsiteX48" fmla="*/ 3925 w 10000"/>
              <a:gd name="connsiteY48" fmla="*/ 7774 h 10000"/>
              <a:gd name="connsiteX49" fmla="*/ 4008 w 10000"/>
              <a:gd name="connsiteY49" fmla="*/ 8092 h 10000"/>
              <a:gd name="connsiteX50" fmla="*/ 4177 w 10000"/>
              <a:gd name="connsiteY50" fmla="*/ 8777 h 10000"/>
              <a:gd name="connsiteX51" fmla="*/ 4262 w 10000"/>
              <a:gd name="connsiteY51" fmla="*/ 8919 h 10000"/>
              <a:gd name="connsiteX52" fmla="*/ 5399 w 10000"/>
              <a:gd name="connsiteY52" fmla="*/ 6611 h 10000"/>
              <a:gd name="connsiteX53" fmla="*/ 7238 w 10000"/>
              <a:gd name="connsiteY53" fmla="*/ 6532 h 10000"/>
              <a:gd name="connsiteX54" fmla="*/ 10000 w 10000"/>
              <a:gd name="connsiteY54" fmla="*/ 9046 h 10000"/>
              <a:gd name="connsiteX55" fmla="*/ 9986 w 10000"/>
              <a:gd name="connsiteY55" fmla="*/ 10000 h 10000"/>
              <a:gd name="connsiteX0" fmla="*/ 0 w 10000"/>
              <a:gd name="connsiteY0" fmla="*/ 9894 h 10000"/>
              <a:gd name="connsiteX1" fmla="*/ 85 w 10000"/>
              <a:gd name="connsiteY1" fmla="*/ 9399 h 10000"/>
              <a:gd name="connsiteX2" fmla="*/ 165 w 10000"/>
              <a:gd name="connsiteY2" fmla="*/ 8989 h 10000"/>
              <a:gd name="connsiteX3" fmla="*/ 226 w 10000"/>
              <a:gd name="connsiteY3" fmla="*/ 8940 h 10000"/>
              <a:gd name="connsiteX4" fmla="*/ 311 w 10000"/>
              <a:gd name="connsiteY4" fmla="*/ 8905 h 10000"/>
              <a:gd name="connsiteX5" fmla="*/ 372 w 10000"/>
              <a:gd name="connsiteY5" fmla="*/ 8869 h 10000"/>
              <a:gd name="connsiteX6" fmla="*/ 457 w 10000"/>
              <a:gd name="connsiteY6" fmla="*/ 8834 h 10000"/>
              <a:gd name="connsiteX7" fmla="*/ 539 w 10000"/>
              <a:gd name="connsiteY7" fmla="*/ 8799 h 10000"/>
              <a:gd name="connsiteX8" fmla="*/ 621 w 10000"/>
              <a:gd name="connsiteY8" fmla="*/ 8763 h 10000"/>
              <a:gd name="connsiteX9" fmla="*/ 728 w 10000"/>
              <a:gd name="connsiteY9" fmla="*/ 8530 h 10000"/>
              <a:gd name="connsiteX10" fmla="*/ 784 w 10000"/>
              <a:gd name="connsiteY10" fmla="*/ 7929 h 10000"/>
              <a:gd name="connsiteX11" fmla="*/ 842 w 10000"/>
              <a:gd name="connsiteY11" fmla="*/ 7717 h 10000"/>
              <a:gd name="connsiteX12" fmla="*/ 944 w 10000"/>
              <a:gd name="connsiteY12" fmla="*/ 7102 h 10000"/>
              <a:gd name="connsiteX13" fmla="*/ 1005 w 10000"/>
              <a:gd name="connsiteY13" fmla="*/ 6693 h 10000"/>
              <a:gd name="connsiteX14" fmla="*/ 1087 w 10000"/>
              <a:gd name="connsiteY14" fmla="*/ 6254 h 10000"/>
              <a:gd name="connsiteX15" fmla="*/ 1148 w 10000"/>
              <a:gd name="connsiteY15" fmla="*/ 5845 h 10000"/>
              <a:gd name="connsiteX16" fmla="*/ 1228 w 10000"/>
              <a:gd name="connsiteY16" fmla="*/ 5244 h 10000"/>
              <a:gd name="connsiteX17" fmla="*/ 1306 w 10000"/>
              <a:gd name="connsiteY17" fmla="*/ 4431 h 10000"/>
              <a:gd name="connsiteX18" fmla="*/ 1405 w 10000"/>
              <a:gd name="connsiteY18" fmla="*/ 3830 h 10000"/>
              <a:gd name="connsiteX19" fmla="*/ 1462 w 10000"/>
              <a:gd name="connsiteY19" fmla="*/ 3216 h 10000"/>
              <a:gd name="connsiteX20" fmla="*/ 1544 w 10000"/>
              <a:gd name="connsiteY20" fmla="*/ 2792 h 10000"/>
              <a:gd name="connsiteX21" fmla="*/ 1605 w 10000"/>
              <a:gd name="connsiteY21" fmla="*/ 2205 h 10000"/>
              <a:gd name="connsiteX22" fmla="*/ 1685 w 10000"/>
              <a:gd name="connsiteY22" fmla="*/ 1746 h 10000"/>
              <a:gd name="connsiteX23" fmla="*/ 1768 w 10000"/>
              <a:gd name="connsiteY23" fmla="*/ 1357 h 10000"/>
              <a:gd name="connsiteX24" fmla="*/ 1845 w 10000"/>
              <a:gd name="connsiteY24" fmla="*/ 919 h 10000"/>
              <a:gd name="connsiteX25" fmla="*/ 1951 w 10000"/>
              <a:gd name="connsiteY25" fmla="*/ 898 h 10000"/>
              <a:gd name="connsiteX26" fmla="*/ 2031 w 10000"/>
              <a:gd name="connsiteY26" fmla="*/ 459 h 10000"/>
              <a:gd name="connsiteX27" fmla="*/ 2111 w 10000"/>
              <a:gd name="connsiteY27" fmla="*/ 49 h 10000"/>
              <a:gd name="connsiteX28" fmla="*/ 2193 w 10000"/>
              <a:gd name="connsiteY28" fmla="*/ 0 h 10000"/>
              <a:gd name="connsiteX29" fmla="*/ 2281 w 10000"/>
              <a:gd name="connsiteY29" fmla="*/ 332 h 10000"/>
              <a:gd name="connsiteX30" fmla="*/ 2347 w 10000"/>
              <a:gd name="connsiteY30" fmla="*/ 686 h 10000"/>
              <a:gd name="connsiteX31" fmla="*/ 2410 w 10000"/>
              <a:gd name="connsiteY31" fmla="*/ 1251 h 10000"/>
              <a:gd name="connsiteX32" fmla="*/ 2476 w 10000"/>
              <a:gd name="connsiteY32" fmla="*/ 1943 h 10000"/>
              <a:gd name="connsiteX33" fmla="*/ 2540 w 10000"/>
              <a:gd name="connsiteY33" fmla="*/ 2509 h 10000"/>
              <a:gd name="connsiteX34" fmla="*/ 2624 w 10000"/>
              <a:gd name="connsiteY34" fmla="*/ 3053 h 10000"/>
              <a:gd name="connsiteX35" fmla="*/ 2734 w 10000"/>
              <a:gd name="connsiteY35" fmla="*/ 3583 h 10000"/>
              <a:gd name="connsiteX36" fmla="*/ 2819 w 10000"/>
              <a:gd name="connsiteY36" fmla="*/ 3887 h 10000"/>
              <a:gd name="connsiteX37" fmla="*/ 2885 w 10000"/>
              <a:gd name="connsiteY37" fmla="*/ 4042 h 10000"/>
              <a:gd name="connsiteX38" fmla="*/ 2987 w 10000"/>
              <a:gd name="connsiteY38" fmla="*/ 4184 h 10000"/>
              <a:gd name="connsiteX39" fmla="*/ 3048 w 10000"/>
              <a:gd name="connsiteY39" fmla="*/ 4148 h 10000"/>
              <a:gd name="connsiteX40" fmla="*/ 3111 w 10000"/>
              <a:gd name="connsiteY40" fmla="*/ 4113 h 10000"/>
              <a:gd name="connsiteX41" fmla="*/ 3196 w 10000"/>
              <a:gd name="connsiteY41" fmla="*/ 4099 h 10000"/>
              <a:gd name="connsiteX42" fmla="*/ 3302 w 10000"/>
              <a:gd name="connsiteY42" fmla="*/ 4608 h 10000"/>
              <a:gd name="connsiteX43" fmla="*/ 3389 w 10000"/>
              <a:gd name="connsiteY43" fmla="*/ 4961 h 10000"/>
              <a:gd name="connsiteX44" fmla="*/ 3476 w 10000"/>
              <a:gd name="connsiteY44" fmla="*/ 5491 h 10000"/>
              <a:gd name="connsiteX45" fmla="*/ 3520 w 10000"/>
              <a:gd name="connsiteY45" fmla="*/ 6057 h 10000"/>
              <a:gd name="connsiteX46" fmla="*/ 3624 w 10000"/>
              <a:gd name="connsiteY46" fmla="*/ 6537 h 10000"/>
              <a:gd name="connsiteX47" fmla="*/ 3925 w 10000"/>
              <a:gd name="connsiteY47" fmla="*/ 7774 h 10000"/>
              <a:gd name="connsiteX48" fmla="*/ 4008 w 10000"/>
              <a:gd name="connsiteY48" fmla="*/ 8092 h 10000"/>
              <a:gd name="connsiteX49" fmla="*/ 4177 w 10000"/>
              <a:gd name="connsiteY49" fmla="*/ 8777 h 10000"/>
              <a:gd name="connsiteX50" fmla="*/ 4262 w 10000"/>
              <a:gd name="connsiteY50" fmla="*/ 8919 h 10000"/>
              <a:gd name="connsiteX51" fmla="*/ 5399 w 10000"/>
              <a:gd name="connsiteY51" fmla="*/ 6611 h 10000"/>
              <a:gd name="connsiteX52" fmla="*/ 7238 w 10000"/>
              <a:gd name="connsiteY52" fmla="*/ 6532 h 10000"/>
              <a:gd name="connsiteX53" fmla="*/ 10000 w 10000"/>
              <a:gd name="connsiteY53" fmla="*/ 9046 h 10000"/>
              <a:gd name="connsiteX54" fmla="*/ 9986 w 10000"/>
              <a:gd name="connsiteY54" fmla="*/ 10000 h 10000"/>
              <a:gd name="connsiteX0" fmla="*/ 0 w 10000"/>
              <a:gd name="connsiteY0" fmla="*/ 9894 h 10000"/>
              <a:gd name="connsiteX1" fmla="*/ 85 w 10000"/>
              <a:gd name="connsiteY1" fmla="*/ 9399 h 10000"/>
              <a:gd name="connsiteX2" fmla="*/ 165 w 10000"/>
              <a:gd name="connsiteY2" fmla="*/ 8989 h 10000"/>
              <a:gd name="connsiteX3" fmla="*/ 226 w 10000"/>
              <a:gd name="connsiteY3" fmla="*/ 8940 h 10000"/>
              <a:gd name="connsiteX4" fmla="*/ 311 w 10000"/>
              <a:gd name="connsiteY4" fmla="*/ 8905 h 10000"/>
              <a:gd name="connsiteX5" fmla="*/ 372 w 10000"/>
              <a:gd name="connsiteY5" fmla="*/ 8869 h 10000"/>
              <a:gd name="connsiteX6" fmla="*/ 457 w 10000"/>
              <a:gd name="connsiteY6" fmla="*/ 8834 h 10000"/>
              <a:gd name="connsiteX7" fmla="*/ 539 w 10000"/>
              <a:gd name="connsiteY7" fmla="*/ 8799 h 10000"/>
              <a:gd name="connsiteX8" fmla="*/ 621 w 10000"/>
              <a:gd name="connsiteY8" fmla="*/ 8763 h 10000"/>
              <a:gd name="connsiteX9" fmla="*/ 728 w 10000"/>
              <a:gd name="connsiteY9" fmla="*/ 8530 h 10000"/>
              <a:gd name="connsiteX10" fmla="*/ 784 w 10000"/>
              <a:gd name="connsiteY10" fmla="*/ 7929 h 10000"/>
              <a:gd name="connsiteX11" fmla="*/ 842 w 10000"/>
              <a:gd name="connsiteY11" fmla="*/ 7717 h 10000"/>
              <a:gd name="connsiteX12" fmla="*/ 944 w 10000"/>
              <a:gd name="connsiteY12" fmla="*/ 7102 h 10000"/>
              <a:gd name="connsiteX13" fmla="*/ 1005 w 10000"/>
              <a:gd name="connsiteY13" fmla="*/ 6693 h 10000"/>
              <a:gd name="connsiteX14" fmla="*/ 1087 w 10000"/>
              <a:gd name="connsiteY14" fmla="*/ 6254 h 10000"/>
              <a:gd name="connsiteX15" fmla="*/ 1148 w 10000"/>
              <a:gd name="connsiteY15" fmla="*/ 5845 h 10000"/>
              <a:gd name="connsiteX16" fmla="*/ 1228 w 10000"/>
              <a:gd name="connsiteY16" fmla="*/ 5244 h 10000"/>
              <a:gd name="connsiteX17" fmla="*/ 1306 w 10000"/>
              <a:gd name="connsiteY17" fmla="*/ 4431 h 10000"/>
              <a:gd name="connsiteX18" fmla="*/ 1405 w 10000"/>
              <a:gd name="connsiteY18" fmla="*/ 3830 h 10000"/>
              <a:gd name="connsiteX19" fmla="*/ 1462 w 10000"/>
              <a:gd name="connsiteY19" fmla="*/ 3216 h 10000"/>
              <a:gd name="connsiteX20" fmla="*/ 1544 w 10000"/>
              <a:gd name="connsiteY20" fmla="*/ 2792 h 10000"/>
              <a:gd name="connsiteX21" fmla="*/ 1605 w 10000"/>
              <a:gd name="connsiteY21" fmla="*/ 2205 h 10000"/>
              <a:gd name="connsiteX22" fmla="*/ 1685 w 10000"/>
              <a:gd name="connsiteY22" fmla="*/ 1746 h 10000"/>
              <a:gd name="connsiteX23" fmla="*/ 1768 w 10000"/>
              <a:gd name="connsiteY23" fmla="*/ 1357 h 10000"/>
              <a:gd name="connsiteX24" fmla="*/ 1845 w 10000"/>
              <a:gd name="connsiteY24" fmla="*/ 919 h 10000"/>
              <a:gd name="connsiteX25" fmla="*/ 1951 w 10000"/>
              <a:gd name="connsiteY25" fmla="*/ 898 h 10000"/>
              <a:gd name="connsiteX26" fmla="*/ 2031 w 10000"/>
              <a:gd name="connsiteY26" fmla="*/ 459 h 10000"/>
              <a:gd name="connsiteX27" fmla="*/ 2111 w 10000"/>
              <a:gd name="connsiteY27" fmla="*/ 49 h 10000"/>
              <a:gd name="connsiteX28" fmla="*/ 2193 w 10000"/>
              <a:gd name="connsiteY28" fmla="*/ 0 h 10000"/>
              <a:gd name="connsiteX29" fmla="*/ 2281 w 10000"/>
              <a:gd name="connsiteY29" fmla="*/ 332 h 10000"/>
              <a:gd name="connsiteX30" fmla="*/ 2347 w 10000"/>
              <a:gd name="connsiteY30" fmla="*/ 686 h 10000"/>
              <a:gd name="connsiteX31" fmla="*/ 2410 w 10000"/>
              <a:gd name="connsiteY31" fmla="*/ 1251 h 10000"/>
              <a:gd name="connsiteX32" fmla="*/ 2476 w 10000"/>
              <a:gd name="connsiteY32" fmla="*/ 1943 h 10000"/>
              <a:gd name="connsiteX33" fmla="*/ 2540 w 10000"/>
              <a:gd name="connsiteY33" fmla="*/ 2509 h 10000"/>
              <a:gd name="connsiteX34" fmla="*/ 2624 w 10000"/>
              <a:gd name="connsiteY34" fmla="*/ 3053 h 10000"/>
              <a:gd name="connsiteX35" fmla="*/ 2734 w 10000"/>
              <a:gd name="connsiteY35" fmla="*/ 3583 h 10000"/>
              <a:gd name="connsiteX36" fmla="*/ 2819 w 10000"/>
              <a:gd name="connsiteY36" fmla="*/ 3887 h 10000"/>
              <a:gd name="connsiteX37" fmla="*/ 2885 w 10000"/>
              <a:gd name="connsiteY37" fmla="*/ 4042 h 10000"/>
              <a:gd name="connsiteX38" fmla="*/ 2987 w 10000"/>
              <a:gd name="connsiteY38" fmla="*/ 4184 h 10000"/>
              <a:gd name="connsiteX39" fmla="*/ 3048 w 10000"/>
              <a:gd name="connsiteY39" fmla="*/ 4148 h 10000"/>
              <a:gd name="connsiteX40" fmla="*/ 3111 w 10000"/>
              <a:gd name="connsiteY40" fmla="*/ 4113 h 10000"/>
              <a:gd name="connsiteX41" fmla="*/ 3196 w 10000"/>
              <a:gd name="connsiteY41" fmla="*/ 4099 h 10000"/>
              <a:gd name="connsiteX42" fmla="*/ 3302 w 10000"/>
              <a:gd name="connsiteY42" fmla="*/ 4608 h 10000"/>
              <a:gd name="connsiteX43" fmla="*/ 3389 w 10000"/>
              <a:gd name="connsiteY43" fmla="*/ 4961 h 10000"/>
              <a:gd name="connsiteX44" fmla="*/ 3476 w 10000"/>
              <a:gd name="connsiteY44" fmla="*/ 5491 h 10000"/>
              <a:gd name="connsiteX45" fmla="*/ 3520 w 10000"/>
              <a:gd name="connsiteY45" fmla="*/ 6057 h 10000"/>
              <a:gd name="connsiteX46" fmla="*/ 3624 w 10000"/>
              <a:gd name="connsiteY46" fmla="*/ 6537 h 10000"/>
              <a:gd name="connsiteX47" fmla="*/ 4008 w 10000"/>
              <a:gd name="connsiteY47" fmla="*/ 8092 h 10000"/>
              <a:gd name="connsiteX48" fmla="*/ 4177 w 10000"/>
              <a:gd name="connsiteY48" fmla="*/ 8777 h 10000"/>
              <a:gd name="connsiteX49" fmla="*/ 4262 w 10000"/>
              <a:gd name="connsiteY49" fmla="*/ 8919 h 10000"/>
              <a:gd name="connsiteX50" fmla="*/ 5399 w 10000"/>
              <a:gd name="connsiteY50" fmla="*/ 6611 h 10000"/>
              <a:gd name="connsiteX51" fmla="*/ 7238 w 10000"/>
              <a:gd name="connsiteY51" fmla="*/ 6532 h 10000"/>
              <a:gd name="connsiteX52" fmla="*/ 10000 w 10000"/>
              <a:gd name="connsiteY52" fmla="*/ 9046 h 10000"/>
              <a:gd name="connsiteX53" fmla="*/ 9986 w 10000"/>
              <a:gd name="connsiteY53" fmla="*/ 10000 h 10000"/>
              <a:gd name="connsiteX0" fmla="*/ 0 w 10000"/>
              <a:gd name="connsiteY0" fmla="*/ 9894 h 10000"/>
              <a:gd name="connsiteX1" fmla="*/ 85 w 10000"/>
              <a:gd name="connsiteY1" fmla="*/ 9399 h 10000"/>
              <a:gd name="connsiteX2" fmla="*/ 165 w 10000"/>
              <a:gd name="connsiteY2" fmla="*/ 8989 h 10000"/>
              <a:gd name="connsiteX3" fmla="*/ 226 w 10000"/>
              <a:gd name="connsiteY3" fmla="*/ 8940 h 10000"/>
              <a:gd name="connsiteX4" fmla="*/ 311 w 10000"/>
              <a:gd name="connsiteY4" fmla="*/ 8905 h 10000"/>
              <a:gd name="connsiteX5" fmla="*/ 372 w 10000"/>
              <a:gd name="connsiteY5" fmla="*/ 8869 h 10000"/>
              <a:gd name="connsiteX6" fmla="*/ 457 w 10000"/>
              <a:gd name="connsiteY6" fmla="*/ 8834 h 10000"/>
              <a:gd name="connsiteX7" fmla="*/ 539 w 10000"/>
              <a:gd name="connsiteY7" fmla="*/ 8799 h 10000"/>
              <a:gd name="connsiteX8" fmla="*/ 621 w 10000"/>
              <a:gd name="connsiteY8" fmla="*/ 8763 h 10000"/>
              <a:gd name="connsiteX9" fmla="*/ 728 w 10000"/>
              <a:gd name="connsiteY9" fmla="*/ 8530 h 10000"/>
              <a:gd name="connsiteX10" fmla="*/ 784 w 10000"/>
              <a:gd name="connsiteY10" fmla="*/ 7929 h 10000"/>
              <a:gd name="connsiteX11" fmla="*/ 842 w 10000"/>
              <a:gd name="connsiteY11" fmla="*/ 7717 h 10000"/>
              <a:gd name="connsiteX12" fmla="*/ 944 w 10000"/>
              <a:gd name="connsiteY12" fmla="*/ 7102 h 10000"/>
              <a:gd name="connsiteX13" fmla="*/ 1005 w 10000"/>
              <a:gd name="connsiteY13" fmla="*/ 6693 h 10000"/>
              <a:gd name="connsiteX14" fmla="*/ 1087 w 10000"/>
              <a:gd name="connsiteY14" fmla="*/ 6254 h 10000"/>
              <a:gd name="connsiteX15" fmla="*/ 1148 w 10000"/>
              <a:gd name="connsiteY15" fmla="*/ 5845 h 10000"/>
              <a:gd name="connsiteX16" fmla="*/ 1228 w 10000"/>
              <a:gd name="connsiteY16" fmla="*/ 5244 h 10000"/>
              <a:gd name="connsiteX17" fmla="*/ 1306 w 10000"/>
              <a:gd name="connsiteY17" fmla="*/ 4431 h 10000"/>
              <a:gd name="connsiteX18" fmla="*/ 1405 w 10000"/>
              <a:gd name="connsiteY18" fmla="*/ 3830 h 10000"/>
              <a:gd name="connsiteX19" fmla="*/ 1462 w 10000"/>
              <a:gd name="connsiteY19" fmla="*/ 3216 h 10000"/>
              <a:gd name="connsiteX20" fmla="*/ 1544 w 10000"/>
              <a:gd name="connsiteY20" fmla="*/ 2792 h 10000"/>
              <a:gd name="connsiteX21" fmla="*/ 1605 w 10000"/>
              <a:gd name="connsiteY21" fmla="*/ 2205 h 10000"/>
              <a:gd name="connsiteX22" fmla="*/ 1685 w 10000"/>
              <a:gd name="connsiteY22" fmla="*/ 1746 h 10000"/>
              <a:gd name="connsiteX23" fmla="*/ 1768 w 10000"/>
              <a:gd name="connsiteY23" fmla="*/ 1357 h 10000"/>
              <a:gd name="connsiteX24" fmla="*/ 1845 w 10000"/>
              <a:gd name="connsiteY24" fmla="*/ 919 h 10000"/>
              <a:gd name="connsiteX25" fmla="*/ 1951 w 10000"/>
              <a:gd name="connsiteY25" fmla="*/ 898 h 10000"/>
              <a:gd name="connsiteX26" fmla="*/ 2031 w 10000"/>
              <a:gd name="connsiteY26" fmla="*/ 459 h 10000"/>
              <a:gd name="connsiteX27" fmla="*/ 2111 w 10000"/>
              <a:gd name="connsiteY27" fmla="*/ 49 h 10000"/>
              <a:gd name="connsiteX28" fmla="*/ 2193 w 10000"/>
              <a:gd name="connsiteY28" fmla="*/ 0 h 10000"/>
              <a:gd name="connsiteX29" fmla="*/ 2281 w 10000"/>
              <a:gd name="connsiteY29" fmla="*/ 332 h 10000"/>
              <a:gd name="connsiteX30" fmla="*/ 2347 w 10000"/>
              <a:gd name="connsiteY30" fmla="*/ 686 h 10000"/>
              <a:gd name="connsiteX31" fmla="*/ 2410 w 10000"/>
              <a:gd name="connsiteY31" fmla="*/ 1251 h 10000"/>
              <a:gd name="connsiteX32" fmla="*/ 2476 w 10000"/>
              <a:gd name="connsiteY32" fmla="*/ 1943 h 10000"/>
              <a:gd name="connsiteX33" fmla="*/ 2540 w 10000"/>
              <a:gd name="connsiteY33" fmla="*/ 2509 h 10000"/>
              <a:gd name="connsiteX34" fmla="*/ 2624 w 10000"/>
              <a:gd name="connsiteY34" fmla="*/ 3053 h 10000"/>
              <a:gd name="connsiteX35" fmla="*/ 2734 w 10000"/>
              <a:gd name="connsiteY35" fmla="*/ 3583 h 10000"/>
              <a:gd name="connsiteX36" fmla="*/ 2819 w 10000"/>
              <a:gd name="connsiteY36" fmla="*/ 3887 h 10000"/>
              <a:gd name="connsiteX37" fmla="*/ 2885 w 10000"/>
              <a:gd name="connsiteY37" fmla="*/ 4042 h 10000"/>
              <a:gd name="connsiteX38" fmla="*/ 2987 w 10000"/>
              <a:gd name="connsiteY38" fmla="*/ 4184 h 10000"/>
              <a:gd name="connsiteX39" fmla="*/ 3048 w 10000"/>
              <a:gd name="connsiteY39" fmla="*/ 4148 h 10000"/>
              <a:gd name="connsiteX40" fmla="*/ 3111 w 10000"/>
              <a:gd name="connsiteY40" fmla="*/ 4113 h 10000"/>
              <a:gd name="connsiteX41" fmla="*/ 3196 w 10000"/>
              <a:gd name="connsiteY41" fmla="*/ 4099 h 10000"/>
              <a:gd name="connsiteX42" fmla="*/ 3302 w 10000"/>
              <a:gd name="connsiteY42" fmla="*/ 4608 h 10000"/>
              <a:gd name="connsiteX43" fmla="*/ 3389 w 10000"/>
              <a:gd name="connsiteY43" fmla="*/ 4961 h 10000"/>
              <a:gd name="connsiteX44" fmla="*/ 3476 w 10000"/>
              <a:gd name="connsiteY44" fmla="*/ 5491 h 10000"/>
              <a:gd name="connsiteX45" fmla="*/ 3520 w 10000"/>
              <a:gd name="connsiteY45" fmla="*/ 6057 h 10000"/>
              <a:gd name="connsiteX46" fmla="*/ 3624 w 10000"/>
              <a:gd name="connsiteY46" fmla="*/ 6537 h 10000"/>
              <a:gd name="connsiteX47" fmla="*/ 4177 w 10000"/>
              <a:gd name="connsiteY47" fmla="*/ 8777 h 10000"/>
              <a:gd name="connsiteX48" fmla="*/ 4262 w 10000"/>
              <a:gd name="connsiteY48" fmla="*/ 8919 h 10000"/>
              <a:gd name="connsiteX49" fmla="*/ 5399 w 10000"/>
              <a:gd name="connsiteY49" fmla="*/ 6611 h 10000"/>
              <a:gd name="connsiteX50" fmla="*/ 7238 w 10000"/>
              <a:gd name="connsiteY50" fmla="*/ 6532 h 10000"/>
              <a:gd name="connsiteX51" fmla="*/ 10000 w 10000"/>
              <a:gd name="connsiteY51" fmla="*/ 9046 h 10000"/>
              <a:gd name="connsiteX52" fmla="*/ 9986 w 10000"/>
              <a:gd name="connsiteY52" fmla="*/ 10000 h 10000"/>
              <a:gd name="connsiteX0" fmla="*/ 0 w 10000"/>
              <a:gd name="connsiteY0" fmla="*/ 9894 h 10000"/>
              <a:gd name="connsiteX1" fmla="*/ 85 w 10000"/>
              <a:gd name="connsiteY1" fmla="*/ 9399 h 10000"/>
              <a:gd name="connsiteX2" fmla="*/ 165 w 10000"/>
              <a:gd name="connsiteY2" fmla="*/ 8989 h 10000"/>
              <a:gd name="connsiteX3" fmla="*/ 226 w 10000"/>
              <a:gd name="connsiteY3" fmla="*/ 8940 h 10000"/>
              <a:gd name="connsiteX4" fmla="*/ 311 w 10000"/>
              <a:gd name="connsiteY4" fmla="*/ 8905 h 10000"/>
              <a:gd name="connsiteX5" fmla="*/ 372 w 10000"/>
              <a:gd name="connsiteY5" fmla="*/ 8869 h 10000"/>
              <a:gd name="connsiteX6" fmla="*/ 457 w 10000"/>
              <a:gd name="connsiteY6" fmla="*/ 8834 h 10000"/>
              <a:gd name="connsiteX7" fmla="*/ 539 w 10000"/>
              <a:gd name="connsiteY7" fmla="*/ 8799 h 10000"/>
              <a:gd name="connsiteX8" fmla="*/ 621 w 10000"/>
              <a:gd name="connsiteY8" fmla="*/ 8763 h 10000"/>
              <a:gd name="connsiteX9" fmla="*/ 728 w 10000"/>
              <a:gd name="connsiteY9" fmla="*/ 8530 h 10000"/>
              <a:gd name="connsiteX10" fmla="*/ 784 w 10000"/>
              <a:gd name="connsiteY10" fmla="*/ 7929 h 10000"/>
              <a:gd name="connsiteX11" fmla="*/ 842 w 10000"/>
              <a:gd name="connsiteY11" fmla="*/ 7717 h 10000"/>
              <a:gd name="connsiteX12" fmla="*/ 944 w 10000"/>
              <a:gd name="connsiteY12" fmla="*/ 7102 h 10000"/>
              <a:gd name="connsiteX13" fmla="*/ 1005 w 10000"/>
              <a:gd name="connsiteY13" fmla="*/ 6693 h 10000"/>
              <a:gd name="connsiteX14" fmla="*/ 1087 w 10000"/>
              <a:gd name="connsiteY14" fmla="*/ 6254 h 10000"/>
              <a:gd name="connsiteX15" fmla="*/ 1148 w 10000"/>
              <a:gd name="connsiteY15" fmla="*/ 5845 h 10000"/>
              <a:gd name="connsiteX16" fmla="*/ 1228 w 10000"/>
              <a:gd name="connsiteY16" fmla="*/ 5244 h 10000"/>
              <a:gd name="connsiteX17" fmla="*/ 1306 w 10000"/>
              <a:gd name="connsiteY17" fmla="*/ 4431 h 10000"/>
              <a:gd name="connsiteX18" fmla="*/ 1405 w 10000"/>
              <a:gd name="connsiteY18" fmla="*/ 3830 h 10000"/>
              <a:gd name="connsiteX19" fmla="*/ 1462 w 10000"/>
              <a:gd name="connsiteY19" fmla="*/ 3216 h 10000"/>
              <a:gd name="connsiteX20" fmla="*/ 1544 w 10000"/>
              <a:gd name="connsiteY20" fmla="*/ 2792 h 10000"/>
              <a:gd name="connsiteX21" fmla="*/ 1605 w 10000"/>
              <a:gd name="connsiteY21" fmla="*/ 2205 h 10000"/>
              <a:gd name="connsiteX22" fmla="*/ 1685 w 10000"/>
              <a:gd name="connsiteY22" fmla="*/ 1746 h 10000"/>
              <a:gd name="connsiteX23" fmla="*/ 1768 w 10000"/>
              <a:gd name="connsiteY23" fmla="*/ 1357 h 10000"/>
              <a:gd name="connsiteX24" fmla="*/ 1845 w 10000"/>
              <a:gd name="connsiteY24" fmla="*/ 919 h 10000"/>
              <a:gd name="connsiteX25" fmla="*/ 1951 w 10000"/>
              <a:gd name="connsiteY25" fmla="*/ 898 h 10000"/>
              <a:gd name="connsiteX26" fmla="*/ 2031 w 10000"/>
              <a:gd name="connsiteY26" fmla="*/ 459 h 10000"/>
              <a:gd name="connsiteX27" fmla="*/ 2111 w 10000"/>
              <a:gd name="connsiteY27" fmla="*/ 49 h 10000"/>
              <a:gd name="connsiteX28" fmla="*/ 2193 w 10000"/>
              <a:gd name="connsiteY28" fmla="*/ 0 h 10000"/>
              <a:gd name="connsiteX29" fmla="*/ 2281 w 10000"/>
              <a:gd name="connsiteY29" fmla="*/ 332 h 10000"/>
              <a:gd name="connsiteX30" fmla="*/ 2347 w 10000"/>
              <a:gd name="connsiteY30" fmla="*/ 686 h 10000"/>
              <a:gd name="connsiteX31" fmla="*/ 2410 w 10000"/>
              <a:gd name="connsiteY31" fmla="*/ 1251 h 10000"/>
              <a:gd name="connsiteX32" fmla="*/ 2476 w 10000"/>
              <a:gd name="connsiteY32" fmla="*/ 1943 h 10000"/>
              <a:gd name="connsiteX33" fmla="*/ 2540 w 10000"/>
              <a:gd name="connsiteY33" fmla="*/ 2509 h 10000"/>
              <a:gd name="connsiteX34" fmla="*/ 2624 w 10000"/>
              <a:gd name="connsiteY34" fmla="*/ 3053 h 10000"/>
              <a:gd name="connsiteX35" fmla="*/ 2734 w 10000"/>
              <a:gd name="connsiteY35" fmla="*/ 3583 h 10000"/>
              <a:gd name="connsiteX36" fmla="*/ 2819 w 10000"/>
              <a:gd name="connsiteY36" fmla="*/ 3887 h 10000"/>
              <a:gd name="connsiteX37" fmla="*/ 2885 w 10000"/>
              <a:gd name="connsiteY37" fmla="*/ 4042 h 10000"/>
              <a:gd name="connsiteX38" fmla="*/ 2987 w 10000"/>
              <a:gd name="connsiteY38" fmla="*/ 4184 h 10000"/>
              <a:gd name="connsiteX39" fmla="*/ 3048 w 10000"/>
              <a:gd name="connsiteY39" fmla="*/ 4148 h 10000"/>
              <a:gd name="connsiteX40" fmla="*/ 3111 w 10000"/>
              <a:gd name="connsiteY40" fmla="*/ 4113 h 10000"/>
              <a:gd name="connsiteX41" fmla="*/ 3196 w 10000"/>
              <a:gd name="connsiteY41" fmla="*/ 4099 h 10000"/>
              <a:gd name="connsiteX42" fmla="*/ 3302 w 10000"/>
              <a:gd name="connsiteY42" fmla="*/ 4608 h 10000"/>
              <a:gd name="connsiteX43" fmla="*/ 3389 w 10000"/>
              <a:gd name="connsiteY43" fmla="*/ 4961 h 10000"/>
              <a:gd name="connsiteX44" fmla="*/ 3476 w 10000"/>
              <a:gd name="connsiteY44" fmla="*/ 5491 h 10000"/>
              <a:gd name="connsiteX45" fmla="*/ 3520 w 10000"/>
              <a:gd name="connsiteY45" fmla="*/ 6057 h 10000"/>
              <a:gd name="connsiteX46" fmla="*/ 3624 w 10000"/>
              <a:gd name="connsiteY46" fmla="*/ 6537 h 10000"/>
              <a:gd name="connsiteX47" fmla="*/ 4262 w 10000"/>
              <a:gd name="connsiteY47" fmla="*/ 8919 h 10000"/>
              <a:gd name="connsiteX48" fmla="*/ 5399 w 10000"/>
              <a:gd name="connsiteY48" fmla="*/ 6611 h 10000"/>
              <a:gd name="connsiteX49" fmla="*/ 7238 w 10000"/>
              <a:gd name="connsiteY49" fmla="*/ 6532 h 10000"/>
              <a:gd name="connsiteX50" fmla="*/ 10000 w 10000"/>
              <a:gd name="connsiteY50" fmla="*/ 9046 h 10000"/>
              <a:gd name="connsiteX51" fmla="*/ 9986 w 10000"/>
              <a:gd name="connsiteY51" fmla="*/ 10000 h 10000"/>
              <a:gd name="connsiteX0" fmla="*/ 0 w 10000"/>
              <a:gd name="connsiteY0" fmla="*/ 9894 h 10000"/>
              <a:gd name="connsiteX1" fmla="*/ 85 w 10000"/>
              <a:gd name="connsiteY1" fmla="*/ 9399 h 10000"/>
              <a:gd name="connsiteX2" fmla="*/ 165 w 10000"/>
              <a:gd name="connsiteY2" fmla="*/ 8989 h 10000"/>
              <a:gd name="connsiteX3" fmla="*/ 226 w 10000"/>
              <a:gd name="connsiteY3" fmla="*/ 8940 h 10000"/>
              <a:gd name="connsiteX4" fmla="*/ 311 w 10000"/>
              <a:gd name="connsiteY4" fmla="*/ 8905 h 10000"/>
              <a:gd name="connsiteX5" fmla="*/ 372 w 10000"/>
              <a:gd name="connsiteY5" fmla="*/ 8869 h 10000"/>
              <a:gd name="connsiteX6" fmla="*/ 457 w 10000"/>
              <a:gd name="connsiteY6" fmla="*/ 8834 h 10000"/>
              <a:gd name="connsiteX7" fmla="*/ 539 w 10000"/>
              <a:gd name="connsiteY7" fmla="*/ 8799 h 10000"/>
              <a:gd name="connsiteX8" fmla="*/ 621 w 10000"/>
              <a:gd name="connsiteY8" fmla="*/ 8763 h 10000"/>
              <a:gd name="connsiteX9" fmla="*/ 728 w 10000"/>
              <a:gd name="connsiteY9" fmla="*/ 8530 h 10000"/>
              <a:gd name="connsiteX10" fmla="*/ 784 w 10000"/>
              <a:gd name="connsiteY10" fmla="*/ 7929 h 10000"/>
              <a:gd name="connsiteX11" fmla="*/ 842 w 10000"/>
              <a:gd name="connsiteY11" fmla="*/ 7717 h 10000"/>
              <a:gd name="connsiteX12" fmla="*/ 944 w 10000"/>
              <a:gd name="connsiteY12" fmla="*/ 7102 h 10000"/>
              <a:gd name="connsiteX13" fmla="*/ 1005 w 10000"/>
              <a:gd name="connsiteY13" fmla="*/ 6693 h 10000"/>
              <a:gd name="connsiteX14" fmla="*/ 1087 w 10000"/>
              <a:gd name="connsiteY14" fmla="*/ 6254 h 10000"/>
              <a:gd name="connsiteX15" fmla="*/ 1148 w 10000"/>
              <a:gd name="connsiteY15" fmla="*/ 5845 h 10000"/>
              <a:gd name="connsiteX16" fmla="*/ 1228 w 10000"/>
              <a:gd name="connsiteY16" fmla="*/ 5244 h 10000"/>
              <a:gd name="connsiteX17" fmla="*/ 1306 w 10000"/>
              <a:gd name="connsiteY17" fmla="*/ 4431 h 10000"/>
              <a:gd name="connsiteX18" fmla="*/ 1405 w 10000"/>
              <a:gd name="connsiteY18" fmla="*/ 3830 h 10000"/>
              <a:gd name="connsiteX19" fmla="*/ 1462 w 10000"/>
              <a:gd name="connsiteY19" fmla="*/ 3216 h 10000"/>
              <a:gd name="connsiteX20" fmla="*/ 1544 w 10000"/>
              <a:gd name="connsiteY20" fmla="*/ 2792 h 10000"/>
              <a:gd name="connsiteX21" fmla="*/ 1605 w 10000"/>
              <a:gd name="connsiteY21" fmla="*/ 2205 h 10000"/>
              <a:gd name="connsiteX22" fmla="*/ 1685 w 10000"/>
              <a:gd name="connsiteY22" fmla="*/ 1746 h 10000"/>
              <a:gd name="connsiteX23" fmla="*/ 1768 w 10000"/>
              <a:gd name="connsiteY23" fmla="*/ 1357 h 10000"/>
              <a:gd name="connsiteX24" fmla="*/ 1845 w 10000"/>
              <a:gd name="connsiteY24" fmla="*/ 919 h 10000"/>
              <a:gd name="connsiteX25" fmla="*/ 1951 w 10000"/>
              <a:gd name="connsiteY25" fmla="*/ 898 h 10000"/>
              <a:gd name="connsiteX26" fmla="*/ 2031 w 10000"/>
              <a:gd name="connsiteY26" fmla="*/ 459 h 10000"/>
              <a:gd name="connsiteX27" fmla="*/ 2111 w 10000"/>
              <a:gd name="connsiteY27" fmla="*/ 49 h 10000"/>
              <a:gd name="connsiteX28" fmla="*/ 2193 w 10000"/>
              <a:gd name="connsiteY28" fmla="*/ 0 h 10000"/>
              <a:gd name="connsiteX29" fmla="*/ 2281 w 10000"/>
              <a:gd name="connsiteY29" fmla="*/ 332 h 10000"/>
              <a:gd name="connsiteX30" fmla="*/ 2347 w 10000"/>
              <a:gd name="connsiteY30" fmla="*/ 686 h 10000"/>
              <a:gd name="connsiteX31" fmla="*/ 2410 w 10000"/>
              <a:gd name="connsiteY31" fmla="*/ 1251 h 10000"/>
              <a:gd name="connsiteX32" fmla="*/ 2476 w 10000"/>
              <a:gd name="connsiteY32" fmla="*/ 1943 h 10000"/>
              <a:gd name="connsiteX33" fmla="*/ 2540 w 10000"/>
              <a:gd name="connsiteY33" fmla="*/ 2509 h 10000"/>
              <a:gd name="connsiteX34" fmla="*/ 2624 w 10000"/>
              <a:gd name="connsiteY34" fmla="*/ 3053 h 10000"/>
              <a:gd name="connsiteX35" fmla="*/ 2734 w 10000"/>
              <a:gd name="connsiteY35" fmla="*/ 3583 h 10000"/>
              <a:gd name="connsiteX36" fmla="*/ 2819 w 10000"/>
              <a:gd name="connsiteY36" fmla="*/ 3887 h 10000"/>
              <a:gd name="connsiteX37" fmla="*/ 2885 w 10000"/>
              <a:gd name="connsiteY37" fmla="*/ 4042 h 10000"/>
              <a:gd name="connsiteX38" fmla="*/ 2987 w 10000"/>
              <a:gd name="connsiteY38" fmla="*/ 4184 h 10000"/>
              <a:gd name="connsiteX39" fmla="*/ 3048 w 10000"/>
              <a:gd name="connsiteY39" fmla="*/ 4148 h 10000"/>
              <a:gd name="connsiteX40" fmla="*/ 3111 w 10000"/>
              <a:gd name="connsiteY40" fmla="*/ 4113 h 10000"/>
              <a:gd name="connsiteX41" fmla="*/ 3196 w 10000"/>
              <a:gd name="connsiteY41" fmla="*/ 4099 h 10000"/>
              <a:gd name="connsiteX42" fmla="*/ 3302 w 10000"/>
              <a:gd name="connsiteY42" fmla="*/ 4608 h 10000"/>
              <a:gd name="connsiteX43" fmla="*/ 3389 w 10000"/>
              <a:gd name="connsiteY43" fmla="*/ 4961 h 10000"/>
              <a:gd name="connsiteX44" fmla="*/ 3476 w 10000"/>
              <a:gd name="connsiteY44" fmla="*/ 5491 h 10000"/>
              <a:gd name="connsiteX45" fmla="*/ 3520 w 10000"/>
              <a:gd name="connsiteY45" fmla="*/ 6057 h 10000"/>
              <a:gd name="connsiteX46" fmla="*/ 3624 w 10000"/>
              <a:gd name="connsiteY46" fmla="*/ 6537 h 10000"/>
              <a:gd name="connsiteX47" fmla="*/ 5399 w 10000"/>
              <a:gd name="connsiteY47" fmla="*/ 6611 h 10000"/>
              <a:gd name="connsiteX48" fmla="*/ 7238 w 10000"/>
              <a:gd name="connsiteY48" fmla="*/ 6532 h 10000"/>
              <a:gd name="connsiteX49" fmla="*/ 10000 w 10000"/>
              <a:gd name="connsiteY49" fmla="*/ 9046 h 10000"/>
              <a:gd name="connsiteX50" fmla="*/ 9986 w 10000"/>
              <a:gd name="connsiteY50" fmla="*/ 10000 h 10000"/>
              <a:gd name="connsiteX0" fmla="*/ 0 w 10000"/>
              <a:gd name="connsiteY0" fmla="*/ 9894 h 10000"/>
              <a:gd name="connsiteX1" fmla="*/ 165 w 10000"/>
              <a:gd name="connsiteY1" fmla="*/ 8989 h 10000"/>
              <a:gd name="connsiteX2" fmla="*/ 226 w 10000"/>
              <a:gd name="connsiteY2" fmla="*/ 8940 h 10000"/>
              <a:gd name="connsiteX3" fmla="*/ 311 w 10000"/>
              <a:gd name="connsiteY3" fmla="*/ 8905 h 10000"/>
              <a:gd name="connsiteX4" fmla="*/ 372 w 10000"/>
              <a:gd name="connsiteY4" fmla="*/ 8869 h 10000"/>
              <a:gd name="connsiteX5" fmla="*/ 457 w 10000"/>
              <a:gd name="connsiteY5" fmla="*/ 8834 h 10000"/>
              <a:gd name="connsiteX6" fmla="*/ 539 w 10000"/>
              <a:gd name="connsiteY6" fmla="*/ 8799 h 10000"/>
              <a:gd name="connsiteX7" fmla="*/ 621 w 10000"/>
              <a:gd name="connsiteY7" fmla="*/ 8763 h 10000"/>
              <a:gd name="connsiteX8" fmla="*/ 728 w 10000"/>
              <a:gd name="connsiteY8" fmla="*/ 8530 h 10000"/>
              <a:gd name="connsiteX9" fmla="*/ 784 w 10000"/>
              <a:gd name="connsiteY9" fmla="*/ 7929 h 10000"/>
              <a:gd name="connsiteX10" fmla="*/ 842 w 10000"/>
              <a:gd name="connsiteY10" fmla="*/ 7717 h 10000"/>
              <a:gd name="connsiteX11" fmla="*/ 944 w 10000"/>
              <a:gd name="connsiteY11" fmla="*/ 7102 h 10000"/>
              <a:gd name="connsiteX12" fmla="*/ 1005 w 10000"/>
              <a:gd name="connsiteY12" fmla="*/ 6693 h 10000"/>
              <a:gd name="connsiteX13" fmla="*/ 1087 w 10000"/>
              <a:gd name="connsiteY13" fmla="*/ 6254 h 10000"/>
              <a:gd name="connsiteX14" fmla="*/ 1148 w 10000"/>
              <a:gd name="connsiteY14" fmla="*/ 5845 h 10000"/>
              <a:gd name="connsiteX15" fmla="*/ 1228 w 10000"/>
              <a:gd name="connsiteY15" fmla="*/ 5244 h 10000"/>
              <a:gd name="connsiteX16" fmla="*/ 1306 w 10000"/>
              <a:gd name="connsiteY16" fmla="*/ 4431 h 10000"/>
              <a:gd name="connsiteX17" fmla="*/ 1405 w 10000"/>
              <a:gd name="connsiteY17" fmla="*/ 3830 h 10000"/>
              <a:gd name="connsiteX18" fmla="*/ 1462 w 10000"/>
              <a:gd name="connsiteY18" fmla="*/ 3216 h 10000"/>
              <a:gd name="connsiteX19" fmla="*/ 1544 w 10000"/>
              <a:gd name="connsiteY19" fmla="*/ 2792 h 10000"/>
              <a:gd name="connsiteX20" fmla="*/ 1605 w 10000"/>
              <a:gd name="connsiteY20" fmla="*/ 2205 h 10000"/>
              <a:gd name="connsiteX21" fmla="*/ 1685 w 10000"/>
              <a:gd name="connsiteY21" fmla="*/ 1746 h 10000"/>
              <a:gd name="connsiteX22" fmla="*/ 1768 w 10000"/>
              <a:gd name="connsiteY22" fmla="*/ 1357 h 10000"/>
              <a:gd name="connsiteX23" fmla="*/ 1845 w 10000"/>
              <a:gd name="connsiteY23" fmla="*/ 919 h 10000"/>
              <a:gd name="connsiteX24" fmla="*/ 1951 w 10000"/>
              <a:gd name="connsiteY24" fmla="*/ 898 h 10000"/>
              <a:gd name="connsiteX25" fmla="*/ 2031 w 10000"/>
              <a:gd name="connsiteY25" fmla="*/ 459 h 10000"/>
              <a:gd name="connsiteX26" fmla="*/ 2111 w 10000"/>
              <a:gd name="connsiteY26" fmla="*/ 49 h 10000"/>
              <a:gd name="connsiteX27" fmla="*/ 2193 w 10000"/>
              <a:gd name="connsiteY27" fmla="*/ 0 h 10000"/>
              <a:gd name="connsiteX28" fmla="*/ 2281 w 10000"/>
              <a:gd name="connsiteY28" fmla="*/ 332 h 10000"/>
              <a:gd name="connsiteX29" fmla="*/ 2347 w 10000"/>
              <a:gd name="connsiteY29" fmla="*/ 686 h 10000"/>
              <a:gd name="connsiteX30" fmla="*/ 2410 w 10000"/>
              <a:gd name="connsiteY30" fmla="*/ 1251 h 10000"/>
              <a:gd name="connsiteX31" fmla="*/ 2476 w 10000"/>
              <a:gd name="connsiteY31" fmla="*/ 1943 h 10000"/>
              <a:gd name="connsiteX32" fmla="*/ 2540 w 10000"/>
              <a:gd name="connsiteY32" fmla="*/ 2509 h 10000"/>
              <a:gd name="connsiteX33" fmla="*/ 2624 w 10000"/>
              <a:gd name="connsiteY33" fmla="*/ 3053 h 10000"/>
              <a:gd name="connsiteX34" fmla="*/ 2734 w 10000"/>
              <a:gd name="connsiteY34" fmla="*/ 3583 h 10000"/>
              <a:gd name="connsiteX35" fmla="*/ 2819 w 10000"/>
              <a:gd name="connsiteY35" fmla="*/ 3887 h 10000"/>
              <a:gd name="connsiteX36" fmla="*/ 2885 w 10000"/>
              <a:gd name="connsiteY36" fmla="*/ 4042 h 10000"/>
              <a:gd name="connsiteX37" fmla="*/ 2987 w 10000"/>
              <a:gd name="connsiteY37" fmla="*/ 4184 h 10000"/>
              <a:gd name="connsiteX38" fmla="*/ 3048 w 10000"/>
              <a:gd name="connsiteY38" fmla="*/ 4148 h 10000"/>
              <a:gd name="connsiteX39" fmla="*/ 3111 w 10000"/>
              <a:gd name="connsiteY39" fmla="*/ 4113 h 10000"/>
              <a:gd name="connsiteX40" fmla="*/ 3196 w 10000"/>
              <a:gd name="connsiteY40" fmla="*/ 4099 h 10000"/>
              <a:gd name="connsiteX41" fmla="*/ 3302 w 10000"/>
              <a:gd name="connsiteY41" fmla="*/ 4608 h 10000"/>
              <a:gd name="connsiteX42" fmla="*/ 3389 w 10000"/>
              <a:gd name="connsiteY42" fmla="*/ 4961 h 10000"/>
              <a:gd name="connsiteX43" fmla="*/ 3476 w 10000"/>
              <a:gd name="connsiteY43" fmla="*/ 5491 h 10000"/>
              <a:gd name="connsiteX44" fmla="*/ 3520 w 10000"/>
              <a:gd name="connsiteY44" fmla="*/ 6057 h 10000"/>
              <a:gd name="connsiteX45" fmla="*/ 3624 w 10000"/>
              <a:gd name="connsiteY45" fmla="*/ 6537 h 10000"/>
              <a:gd name="connsiteX46" fmla="*/ 5399 w 10000"/>
              <a:gd name="connsiteY46" fmla="*/ 6611 h 10000"/>
              <a:gd name="connsiteX47" fmla="*/ 7238 w 10000"/>
              <a:gd name="connsiteY47" fmla="*/ 6532 h 10000"/>
              <a:gd name="connsiteX48" fmla="*/ 10000 w 10000"/>
              <a:gd name="connsiteY48" fmla="*/ 9046 h 10000"/>
              <a:gd name="connsiteX49" fmla="*/ 9986 w 10000"/>
              <a:gd name="connsiteY49" fmla="*/ 10000 h 10000"/>
              <a:gd name="connsiteX0" fmla="*/ 0 w 10000"/>
              <a:gd name="connsiteY0" fmla="*/ 9894 h 10000"/>
              <a:gd name="connsiteX1" fmla="*/ 165 w 10000"/>
              <a:gd name="connsiteY1" fmla="*/ 8989 h 10000"/>
              <a:gd name="connsiteX2" fmla="*/ 226 w 10000"/>
              <a:gd name="connsiteY2" fmla="*/ 8940 h 10000"/>
              <a:gd name="connsiteX3" fmla="*/ 311 w 10000"/>
              <a:gd name="connsiteY3" fmla="*/ 8905 h 10000"/>
              <a:gd name="connsiteX4" fmla="*/ 372 w 10000"/>
              <a:gd name="connsiteY4" fmla="*/ 8869 h 10000"/>
              <a:gd name="connsiteX5" fmla="*/ 457 w 10000"/>
              <a:gd name="connsiteY5" fmla="*/ 8834 h 10000"/>
              <a:gd name="connsiteX6" fmla="*/ 539 w 10000"/>
              <a:gd name="connsiteY6" fmla="*/ 8799 h 10000"/>
              <a:gd name="connsiteX7" fmla="*/ 621 w 10000"/>
              <a:gd name="connsiteY7" fmla="*/ 8763 h 10000"/>
              <a:gd name="connsiteX8" fmla="*/ 728 w 10000"/>
              <a:gd name="connsiteY8" fmla="*/ 8530 h 10000"/>
              <a:gd name="connsiteX9" fmla="*/ 784 w 10000"/>
              <a:gd name="connsiteY9" fmla="*/ 7929 h 10000"/>
              <a:gd name="connsiteX10" fmla="*/ 842 w 10000"/>
              <a:gd name="connsiteY10" fmla="*/ 7717 h 10000"/>
              <a:gd name="connsiteX11" fmla="*/ 944 w 10000"/>
              <a:gd name="connsiteY11" fmla="*/ 7102 h 10000"/>
              <a:gd name="connsiteX12" fmla="*/ 1005 w 10000"/>
              <a:gd name="connsiteY12" fmla="*/ 6693 h 10000"/>
              <a:gd name="connsiteX13" fmla="*/ 1087 w 10000"/>
              <a:gd name="connsiteY13" fmla="*/ 6254 h 10000"/>
              <a:gd name="connsiteX14" fmla="*/ 1148 w 10000"/>
              <a:gd name="connsiteY14" fmla="*/ 5845 h 10000"/>
              <a:gd name="connsiteX15" fmla="*/ 1228 w 10000"/>
              <a:gd name="connsiteY15" fmla="*/ 5244 h 10000"/>
              <a:gd name="connsiteX16" fmla="*/ 1306 w 10000"/>
              <a:gd name="connsiteY16" fmla="*/ 4431 h 10000"/>
              <a:gd name="connsiteX17" fmla="*/ 1405 w 10000"/>
              <a:gd name="connsiteY17" fmla="*/ 3830 h 10000"/>
              <a:gd name="connsiteX18" fmla="*/ 1462 w 10000"/>
              <a:gd name="connsiteY18" fmla="*/ 3216 h 10000"/>
              <a:gd name="connsiteX19" fmla="*/ 1544 w 10000"/>
              <a:gd name="connsiteY19" fmla="*/ 2792 h 10000"/>
              <a:gd name="connsiteX20" fmla="*/ 1605 w 10000"/>
              <a:gd name="connsiteY20" fmla="*/ 2205 h 10000"/>
              <a:gd name="connsiteX21" fmla="*/ 1685 w 10000"/>
              <a:gd name="connsiteY21" fmla="*/ 1746 h 10000"/>
              <a:gd name="connsiteX22" fmla="*/ 1768 w 10000"/>
              <a:gd name="connsiteY22" fmla="*/ 1357 h 10000"/>
              <a:gd name="connsiteX23" fmla="*/ 1845 w 10000"/>
              <a:gd name="connsiteY23" fmla="*/ 919 h 10000"/>
              <a:gd name="connsiteX24" fmla="*/ 1951 w 10000"/>
              <a:gd name="connsiteY24" fmla="*/ 898 h 10000"/>
              <a:gd name="connsiteX25" fmla="*/ 2031 w 10000"/>
              <a:gd name="connsiteY25" fmla="*/ 459 h 10000"/>
              <a:gd name="connsiteX26" fmla="*/ 2111 w 10000"/>
              <a:gd name="connsiteY26" fmla="*/ 49 h 10000"/>
              <a:gd name="connsiteX27" fmla="*/ 2193 w 10000"/>
              <a:gd name="connsiteY27" fmla="*/ 0 h 10000"/>
              <a:gd name="connsiteX28" fmla="*/ 2281 w 10000"/>
              <a:gd name="connsiteY28" fmla="*/ 332 h 10000"/>
              <a:gd name="connsiteX29" fmla="*/ 2347 w 10000"/>
              <a:gd name="connsiteY29" fmla="*/ 686 h 10000"/>
              <a:gd name="connsiteX30" fmla="*/ 2410 w 10000"/>
              <a:gd name="connsiteY30" fmla="*/ 1251 h 10000"/>
              <a:gd name="connsiteX31" fmla="*/ 2476 w 10000"/>
              <a:gd name="connsiteY31" fmla="*/ 1943 h 10000"/>
              <a:gd name="connsiteX32" fmla="*/ 2540 w 10000"/>
              <a:gd name="connsiteY32" fmla="*/ 2509 h 10000"/>
              <a:gd name="connsiteX33" fmla="*/ 2624 w 10000"/>
              <a:gd name="connsiteY33" fmla="*/ 3053 h 10000"/>
              <a:gd name="connsiteX34" fmla="*/ 2734 w 10000"/>
              <a:gd name="connsiteY34" fmla="*/ 3583 h 10000"/>
              <a:gd name="connsiteX35" fmla="*/ 2819 w 10000"/>
              <a:gd name="connsiteY35" fmla="*/ 3887 h 10000"/>
              <a:gd name="connsiteX36" fmla="*/ 2885 w 10000"/>
              <a:gd name="connsiteY36" fmla="*/ 4042 h 10000"/>
              <a:gd name="connsiteX37" fmla="*/ 2987 w 10000"/>
              <a:gd name="connsiteY37" fmla="*/ 4184 h 10000"/>
              <a:gd name="connsiteX38" fmla="*/ 3048 w 10000"/>
              <a:gd name="connsiteY38" fmla="*/ 4148 h 10000"/>
              <a:gd name="connsiteX39" fmla="*/ 3111 w 10000"/>
              <a:gd name="connsiteY39" fmla="*/ 4113 h 10000"/>
              <a:gd name="connsiteX40" fmla="*/ 3196 w 10000"/>
              <a:gd name="connsiteY40" fmla="*/ 4099 h 10000"/>
              <a:gd name="connsiteX41" fmla="*/ 3302 w 10000"/>
              <a:gd name="connsiteY41" fmla="*/ 4608 h 10000"/>
              <a:gd name="connsiteX42" fmla="*/ 3389 w 10000"/>
              <a:gd name="connsiteY42" fmla="*/ 4961 h 10000"/>
              <a:gd name="connsiteX43" fmla="*/ 3476 w 10000"/>
              <a:gd name="connsiteY43" fmla="*/ 5491 h 10000"/>
              <a:gd name="connsiteX44" fmla="*/ 3520 w 10000"/>
              <a:gd name="connsiteY44" fmla="*/ 6057 h 10000"/>
              <a:gd name="connsiteX45" fmla="*/ 3624 w 10000"/>
              <a:gd name="connsiteY45" fmla="*/ 6537 h 10000"/>
              <a:gd name="connsiteX46" fmla="*/ 5399 w 10000"/>
              <a:gd name="connsiteY46" fmla="*/ 6611 h 10000"/>
              <a:gd name="connsiteX47" fmla="*/ 6909 w 10000"/>
              <a:gd name="connsiteY47" fmla="*/ 5510 h 10000"/>
              <a:gd name="connsiteX48" fmla="*/ 10000 w 10000"/>
              <a:gd name="connsiteY48" fmla="*/ 9046 h 10000"/>
              <a:gd name="connsiteX49" fmla="*/ 9986 w 10000"/>
              <a:gd name="connsiteY49" fmla="*/ 10000 h 10000"/>
              <a:gd name="connsiteX0" fmla="*/ 0 w 10000"/>
              <a:gd name="connsiteY0" fmla="*/ 9894 h 10000"/>
              <a:gd name="connsiteX1" fmla="*/ 165 w 10000"/>
              <a:gd name="connsiteY1" fmla="*/ 8989 h 10000"/>
              <a:gd name="connsiteX2" fmla="*/ 226 w 10000"/>
              <a:gd name="connsiteY2" fmla="*/ 8940 h 10000"/>
              <a:gd name="connsiteX3" fmla="*/ 311 w 10000"/>
              <a:gd name="connsiteY3" fmla="*/ 8905 h 10000"/>
              <a:gd name="connsiteX4" fmla="*/ 372 w 10000"/>
              <a:gd name="connsiteY4" fmla="*/ 8869 h 10000"/>
              <a:gd name="connsiteX5" fmla="*/ 457 w 10000"/>
              <a:gd name="connsiteY5" fmla="*/ 8834 h 10000"/>
              <a:gd name="connsiteX6" fmla="*/ 539 w 10000"/>
              <a:gd name="connsiteY6" fmla="*/ 8799 h 10000"/>
              <a:gd name="connsiteX7" fmla="*/ 621 w 10000"/>
              <a:gd name="connsiteY7" fmla="*/ 8763 h 10000"/>
              <a:gd name="connsiteX8" fmla="*/ 728 w 10000"/>
              <a:gd name="connsiteY8" fmla="*/ 8530 h 10000"/>
              <a:gd name="connsiteX9" fmla="*/ 784 w 10000"/>
              <a:gd name="connsiteY9" fmla="*/ 7929 h 10000"/>
              <a:gd name="connsiteX10" fmla="*/ 842 w 10000"/>
              <a:gd name="connsiteY10" fmla="*/ 7717 h 10000"/>
              <a:gd name="connsiteX11" fmla="*/ 944 w 10000"/>
              <a:gd name="connsiteY11" fmla="*/ 7102 h 10000"/>
              <a:gd name="connsiteX12" fmla="*/ 1005 w 10000"/>
              <a:gd name="connsiteY12" fmla="*/ 6693 h 10000"/>
              <a:gd name="connsiteX13" fmla="*/ 1087 w 10000"/>
              <a:gd name="connsiteY13" fmla="*/ 6254 h 10000"/>
              <a:gd name="connsiteX14" fmla="*/ 1148 w 10000"/>
              <a:gd name="connsiteY14" fmla="*/ 5845 h 10000"/>
              <a:gd name="connsiteX15" fmla="*/ 1228 w 10000"/>
              <a:gd name="connsiteY15" fmla="*/ 5244 h 10000"/>
              <a:gd name="connsiteX16" fmla="*/ 1306 w 10000"/>
              <a:gd name="connsiteY16" fmla="*/ 4431 h 10000"/>
              <a:gd name="connsiteX17" fmla="*/ 1405 w 10000"/>
              <a:gd name="connsiteY17" fmla="*/ 3830 h 10000"/>
              <a:gd name="connsiteX18" fmla="*/ 1462 w 10000"/>
              <a:gd name="connsiteY18" fmla="*/ 3216 h 10000"/>
              <a:gd name="connsiteX19" fmla="*/ 1544 w 10000"/>
              <a:gd name="connsiteY19" fmla="*/ 2792 h 10000"/>
              <a:gd name="connsiteX20" fmla="*/ 1605 w 10000"/>
              <a:gd name="connsiteY20" fmla="*/ 2205 h 10000"/>
              <a:gd name="connsiteX21" fmla="*/ 1685 w 10000"/>
              <a:gd name="connsiteY21" fmla="*/ 1746 h 10000"/>
              <a:gd name="connsiteX22" fmla="*/ 1768 w 10000"/>
              <a:gd name="connsiteY22" fmla="*/ 1357 h 10000"/>
              <a:gd name="connsiteX23" fmla="*/ 1845 w 10000"/>
              <a:gd name="connsiteY23" fmla="*/ 919 h 10000"/>
              <a:gd name="connsiteX24" fmla="*/ 1951 w 10000"/>
              <a:gd name="connsiteY24" fmla="*/ 898 h 10000"/>
              <a:gd name="connsiteX25" fmla="*/ 2031 w 10000"/>
              <a:gd name="connsiteY25" fmla="*/ 459 h 10000"/>
              <a:gd name="connsiteX26" fmla="*/ 2111 w 10000"/>
              <a:gd name="connsiteY26" fmla="*/ 49 h 10000"/>
              <a:gd name="connsiteX27" fmla="*/ 2193 w 10000"/>
              <a:gd name="connsiteY27" fmla="*/ 0 h 10000"/>
              <a:gd name="connsiteX28" fmla="*/ 2281 w 10000"/>
              <a:gd name="connsiteY28" fmla="*/ 332 h 10000"/>
              <a:gd name="connsiteX29" fmla="*/ 2347 w 10000"/>
              <a:gd name="connsiteY29" fmla="*/ 686 h 10000"/>
              <a:gd name="connsiteX30" fmla="*/ 2410 w 10000"/>
              <a:gd name="connsiteY30" fmla="*/ 1251 h 10000"/>
              <a:gd name="connsiteX31" fmla="*/ 2476 w 10000"/>
              <a:gd name="connsiteY31" fmla="*/ 1943 h 10000"/>
              <a:gd name="connsiteX32" fmla="*/ 2540 w 10000"/>
              <a:gd name="connsiteY32" fmla="*/ 2509 h 10000"/>
              <a:gd name="connsiteX33" fmla="*/ 2624 w 10000"/>
              <a:gd name="connsiteY33" fmla="*/ 3053 h 10000"/>
              <a:gd name="connsiteX34" fmla="*/ 2734 w 10000"/>
              <a:gd name="connsiteY34" fmla="*/ 3583 h 10000"/>
              <a:gd name="connsiteX35" fmla="*/ 2819 w 10000"/>
              <a:gd name="connsiteY35" fmla="*/ 3887 h 10000"/>
              <a:gd name="connsiteX36" fmla="*/ 2885 w 10000"/>
              <a:gd name="connsiteY36" fmla="*/ 4042 h 10000"/>
              <a:gd name="connsiteX37" fmla="*/ 2987 w 10000"/>
              <a:gd name="connsiteY37" fmla="*/ 4184 h 10000"/>
              <a:gd name="connsiteX38" fmla="*/ 3048 w 10000"/>
              <a:gd name="connsiteY38" fmla="*/ 4148 h 10000"/>
              <a:gd name="connsiteX39" fmla="*/ 3111 w 10000"/>
              <a:gd name="connsiteY39" fmla="*/ 4113 h 10000"/>
              <a:gd name="connsiteX40" fmla="*/ 3196 w 10000"/>
              <a:gd name="connsiteY40" fmla="*/ 4099 h 10000"/>
              <a:gd name="connsiteX41" fmla="*/ 3302 w 10000"/>
              <a:gd name="connsiteY41" fmla="*/ 4608 h 10000"/>
              <a:gd name="connsiteX42" fmla="*/ 3389 w 10000"/>
              <a:gd name="connsiteY42" fmla="*/ 4961 h 10000"/>
              <a:gd name="connsiteX43" fmla="*/ 3476 w 10000"/>
              <a:gd name="connsiteY43" fmla="*/ 5491 h 10000"/>
              <a:gd name="connsiteX44" fmla="*/ 3520 w 10000"/>
              <a:gd name="connsiteY44" fmla="*/ 6057 h 10000"/>
              <a:gd name="connsiteX45" fmla="*/ 3624 w 10000"/>
              <a:gd name="connsiteY45" fmla="*/ 6537 h 10000"/>
              <a:gd name="connsiteX46" fmla="*/ 5174 w 10000"/>
              <a:gd name="connsiteY46" fmla="*/ 5333 h 10000"/>
              <a:gd name="connsiteX47" fmla="*/ 6909 w 10000"/>
              <a:gd name="connsiteY47" fmla="*/ 5510 h 10000"/>
              <a:gd name="connsiteX48" fmla="*/ 10000 w 10000"/>
              <a:gd name="connsiteY48" fmla="*/ 9046 h 10000"/>
              <a:gd name="connsiteX49" fmla="*/ 9986 w 10000"/>
              <a:gd name="connsiteY49" fmla="*/ 10000 h 10000"/>
              <a:gd name="connsiteX0" fmla="*/ 0 w 10000"/>
              <a:gd name="connsiteY0" fmla="*/ 9894 h 10000"/>
              <a:gd name="connsiteX1" fmla="*/ 165 w 10000"/>
              <a:gd name="connsiteY1" fmla="*/ 8989 h 10000"/>
              <a:gd name="connsiteX2" fmla="*/ 226 w 10000"/>
              <a:gd name="connsiteY2" fmla="*/ 8940 h 10000"/>
              <a:gd name="connsiteX3" fmla="*/ 311 w 10000"/>
              <a:gd name="connsiteY3" fmla="*/ 8905 h 10000"/>
              <a:gd name="connsiteX4" fmla="*/ 372 w 10000"/>
              <a:gd name="connsiteY4" fmla="*/ 8869 h 10000"/>
              <a:gd name="connsiteX5" fmla="*/ 457 w 10000"/>
              <a:gd name="connsiteY5" fmla="*/ 8834 h 10000"/>
              <a:gd name="connsiteX6" fmla="*/ 539 w 10000"/>
              <a:gd name="connsiteY6" fmla="*/ 8799 h 10000"/>
              <a:gd name="connsiteX7" fmla="*/ 621 w 10000"/>
              <a:gd name="connsiteY7" fmla="*/ 8763 h 10000"/>
              <a:gd name="connsiteX8" fmla="*/ 728 w 10000"/>
              <a:gd name="connsiteY8" fmla="*/ 8530 h 10000"/>
              <a:gd name="connsiteX9" fmla="*/ 784 w 10000"/>
              <a:gd name="connsiteY9" fmla="*/ 7929 h 10000"/>
              <a:gd name="connsiteX10" fmla="*/ 842 w 10000"/>
              <a:gd name="connsiteY10" fmla="*/ 7717 h 10000"/>
              <a:gd name="connsiteX11" fmla="*/ 944 w 10000"/>
              <a:gd name="connsiteY11" fmla="*/ 7102 h 10000"/>
              <a:gd name="connsiteX12" fmla="*/ 1005 w 10000"/>
              <a:gd name="connsiteY12" fmla="*/ 6693 h 10000"/>
              <a:gd name="connsiteX13" fmla="*/ 1087 w 10000"/>
              <a:gd name="connsiteY13" fmla="*/ 6254 h 10000"/>
              <a:gd name="connsiteX14" fmla="*/ 1148 w 10000"/>
              <a:gd name="connsiteY14" fmla="*/ 5845 h 10000"/>
              <a:gd name="connsiteX15" fmla="*/ 1228 w 10000"/>
              <a:gd name="connsiteY15" fmla="*/ 5244 h 10000"/>
              <a:gd name="connsiteX16" fmla="*/ 1306 w 10000"/>
              <a:gd name="connsiteY16" fmla="*/ 4431 h 10000"/>
              <a:gd name="connsiteX17" fmla="*/ 1405 w 10000"/>
              <a:gd name="connsiteY17" fmla="*/ 3830 h 10000"/>
              <a:gd name="connsiteX18" fmla="*/ 1462 w 10000"/>
              <a:gd name="connsiteY18" fmla="*/ 3216 h 10000"/>
              <a:gd name="connsiteX19" fmla="*/ 1544 w 10000"/>
              <a:gd name="connsiteY19" fmla="*/ 2792 h 10000"/>
              <a:gd name="connsiteX20" fmla="*/ 1605 w 10000"/>
              <a:gd name="connsiteY20" fmla="*/ 2205 h 10000"/>
              <a:gd name="connsiteX21" fmla="*/ 1685 w 10000"/>
              <a:gd name="connsiteY21" fmla="*/ 1746 h 10000"/>
              <a:gd name="connsiteX22" fmla="*/ 1768 w 10000"/>
              <a:gd name="connsiteY22" fmla="*/ 1357 h 10000"/>
              <a:gd name="connsiteX23" fmla="*/ 1845 w 10000"/>
              <a:gd name="connsiteY23" fmla="*/ 919 h 10000"/>
              <a:gd name="connsiteX24" fmla="*/ 1951 w 10000"/>
              <a:gd name="connsiteY24" fmla="*/ 898 h 10000"/>
              <a:gd name="connsiteX25" fmla="*/ 2031 w 10000"/>
              <a:gd name="connsiteY25" fmla="*/ 459 h 10000"/>
              <a:gd name="connsiteX26" fmla="*/ 2111 w 10000"/>
              <a:gd name="connsiteY26" fmla="*/ 49 h 10000"/>
              <a:gd name="connsiteX27" fmla="*/ 2193 w 10000"/>
              <a:gd name="connsiteY27" fmla="*/ 0 h 10000"/>
              <a:gd name="connsiteX28" fmla="*/ 2281 w 10000"/>
              <a:gd name="connsiteY28" fmla="*/ 332 h 10000"/>
              <a:gd name="connsiteX29" fmla="*/ 2347 w 10000"/>
              <a:gd name="connsiteY29" fmla="*/ 686 h 10000"/>
              <a:gd name="connsiteX30" fmla="*/ 2410 w 10000"/>
              <a:gd name="connsiteY30" fmla="*/ 1251 h 10000"/>
              <a:gd name="connsiteX31" fmla="*/ 2476 w 10000"/>
              <a:gd name="connsiteY31" fmla="*/ 1943 h 10000"/>
              <a:gd name="connsiteX32" fmla="*/ 2540 w 10000"/>
              <a:gd name="connsiteY32" fmla="*/ 2509 h 10000"/>
              <a:gd name="connsiteX33" fmla="*/ 2624 w 10000"/>
              <a:gd name="connsiteY33" fmla="*/ 3053 h 10000"/>
              <a:gd name="connsiteX34" fmla="*/ 2734 w 10000"/>
              <a:gd name="connsiteY34" fmla="*/ 3583 h 10000"/>
              <a:gd name="connsiteX35" fmla="*/ 2819 w 10000"/>
              <a:gd name="connsiteY35" fmla="*/ 3887 h 10000"/>
              <a:gd name="connsiteX36" fmla="*/ 2885 w 10000"/>
              <a:gd name="connsiteY36" fmla="*/ 4042 h 10000"/>
              <a:gd name="connsiteX37" fmla="*/ 2987 w 10000"/>
              <a:gd name="connsiteY37" fmla="*/ 4184 h 10000"/>
              <a:gd name="connsiteX38" fmla="*/ 3048 w 10000"/>
              <a:gd name="connsiteY38" fmla="*/ 4148 h 10000"/>
              <a:gd name="connsiteX39" fmla="*/ 3111 w 10000"/>
              <a:gd name="connsiteY39" fmla="*/ 4113 h 10000"/>
              <a:gd name="connsiteX40" fmla="*/ 3196 w 10000"/>
              <a:gd name="connsiteY40" fmla="*/ 4099 h 10000"/>
              <a:gd name="connsiteX41" fmla="*/ 3302 w 10000"/>
              <a:gd name="connsiteY41" fmla="*/ 4608 h 10000"/>
              <a:gd name="connsiteX42" fmla="*/ 3389 w 10000"/>
              <a:gd name="connsiteY42" fmla="*/ 4961 h 10000"/>
              <a:gd name="connsiteX43" fmla="*/ 3476 w 10000"/>
              <a:gd name="connsiteY43" fmla="*/ 5491 h 10000"/>
              <a:gd name="connsiteX44" fmla="*/ 3520 w 10000"/>
              <a:gd name="connsiteY44" fmla="*/ 6057 h 10000"/>
              <a:gd name="connsiteX45" fmla="*/ 3624 w 10000"/>
              <a:gd name="connsiteY45" fmla="*/ 6537 h 10000"/>
              <a:gd name="connsiteX46" fmla="*/ 5174 w 10000"/>
              <a:gd name="connsiteY46" fmla="*/ 5333 h 10000"/>
              <a:gd name="connsiteX47" fmla="*/ 6909 w 10000"/>
              <a:gd name="connsiteY47" fmla="*/ 5510 h 10000"/>
              <a:gd name="connsiteX48" fmla="*/ 7301 w 10000"/>
              <a:gd name="connsiteY48" fmla="*/ 5880 h 10000"/>
              <a:gd name="connsiteX49" fmla="*/ 10000 w 10000"/>
              <a:gd name="connsiteY49" fmla="*/ 9046 h 10000"/>
              <a:gd name="connsiteX50" fmla="*/ 9986 w 10000"/>
              <a:gd name="connsiteY50" fmla="*/ 10000 h 10000"/>
              <a:gd name="connsiteX0" fmla="*/ 0 w 10000"/>
              <a:gd name="connsiteY0" fmla="*/ 9894 h 10000"/>
              <a:gd name="connsiteX1" fmla="*/ 165 w 10000"/>
              <a:gd name="connsiteY1" fmla="*/ 8989 h 10000"/>
              <a:gd name="connsiteX2" fmla="*/ 226 w 10000"/>
              <a:gd name="connsiteY2" fmla="*/ 8940 h 10000"/>
              <a:gd name="connsiteX3" fmla="*/ 311 w 10000"/>
              <a:gd name="connsiteY3" fmla="*/ 8905 h 10000"/>
              <a:gd name="connsiteX4" fmla="*/ 372 w 10000"/>
              <a:gd name="connsiteY4" fmla="*/ 8869 h 10000"/>
              <a:gd name="connsiteX5" fmla="*/ 457 w 10000"/>
              <a:gd name="connsiteY5" fmla="*/ 8834 h 10000"/>
              <a:gd name="connsiteX6" fmla="*/ 539 w 10000"/>
              <a:gd name="connsiteY6" fmla="*/ 8799 h 10000"/>
              <a:gd name="connsiteX7" fmla="*/ 621 w 10000"/>
              <a:gd name="connsiteY7" fmla="*/ 8763 h 10000"/>
              <a:gd name="connsiteX8" fmla="*/ 728 w 10000"/>
              <a:gd name="connsiteY8" fmla="*/ 8530 h 10000"/>
              <a:gd name="connsiteX9" fmla="*/ 784 w 10000"/>
              <a:gd name="connsiteY9" fmla="*/ 7929 h 10000"/>
              <a:gd name="connsiteX10" fmla="*/ 842 w 10000"/>
              <a:gd name="connsiteY10" fmla="*/ 7717 h 10000"/>
              <a:gd name="connsiteX11" fmla="*/ 944 w 10000"/>
              <a:gd name="connsiteY11" fmla="*/ 7102 h 10000"/>
              <a:gd name="connsiteX12" fmla="*/ 1005 w 10000"/>
              <a:gd name="connsiteY12" fmla="*/ 6693 h 10000"/>
              <a:gd name="connsiteX13" fmla="*/ 1087 w 10000"/>
              <a:gd name="connsiteY13" fmla="*/ 6254 h 10000"/>
              <a:gd name="connsiteX14" fmla="*/ 1148 w 10000"/>
              <a:gd name="connsiteY14" fmla="*/ 5845 h 10000"/>
              <a:gd name="connsiteX15" fmla="*/ 1228 w 10000"/>
              <a:gd name="connsiteY15" fmla="*/ 5244 h 10000"/>
              <a:gd name="connsiteX16" fmla="*/ 1306 w 10000"/>
              <a:gd name="connsiteY16" fmla="*/ 4431 h 10000"/>
              <a:gd name="connsiteX17" fmla="*/ 1405 w 10000"/>
              <a:gd name="connsiteY17" fmla="*/ 3830 h 10000"/>
              <a:gd name="connsiteX18" fmla="*/ 1462 w 10000"/>
              <a:gd name="connsiteY18" fmla="*/ 3216 h 10000"/>
              <a:gd name="connsiteX19" fmla="*/ 1544 w 10000"/>
              <a:gd name="connsiteY19" fmla="*/ 2792 h 10000"/>
              <a:gd name="connsiteX20" fmla="*/ 1605 w 10000"/>
              <a:gd name="connsiteY20" fmla="*/ 2205 h 10000"/>
              <a:gd name="connsiteX21" fmla="*/ 1685 w 10000"/>
              <a:gd name="connsiteY21" fmla="*/ 1746 h 10000"/>
              <a:gd name="connsiteX22" fmla="*/ 1768 w 10000"/>
              <a:gd name="connsiteY22" fmla="*/ 1357 h 10000"/>
              <a:gd name="connsiteX23" fmla="*/ 1845 w 10000"/>
              <a:gd name="connsiteY23" fmla="*/ 919 h 10000"/>
              <a:gd name="connsiteX24" fmla="*/ 1951 w 10000"/>
              <a:gd name="connsiteY24" fmla="*/ 898 h 10000"/>
              <a:gd name="connsiteX25" fmla="*/ 2031 w 10000"/>
              <a:gd name="connsiteY25" fmla="*/ 459 h 10000"/>
              <a:gd name="connsiteX26" fmla="*/ 2111 w 10000"/>
              <a:gd name="connsiteY26" fmla="*/ 49 h 10000"/>
              <a:gd name="connsiteX27" fmla="*/ 2193 w 10000"/>
              <a:gd name="connsiteY27" fmla="*/ 0 h 10000"/>
              <a:gd name="connsiteX28" fmla="*/ 2281 w 10000"/>
              <a:gd name="connsiteY28" fmla="*/ 332 h 10000"/>
              <a:gd name="connsiteX29" fmla="*/ 2347 w 10000"/>
              <a:gd name="connsiteY29" fmla="*/ 686 h 10000"/>
              <a:gd name="connsiteX30" fmla="*/ 2410 w 10000"/>
              <a:gd name="connsiteY30" fmla="*/ 1251 h 10000"/>
              <a:gd name="connsiteX31" fmla="*/ 2476 w 10000"/>
              <a:gd name="connsiteY31" fmla="*/ 1943 h 10000"/>
              <a:gd name="connsiteX32" fmla="*/ 2540 w 10000"/>
              <a:gd name="connsiteY32" fmla="*/ 2509 h 10000"/>
              <a:gd name="connsiteX33" fmla="*/ 2624 w 10000"/>
              <a:gd name="connsiteY33" fmla="*/ 3053 h 10000"/>
              <a:gd name="connsiteX34" fmla="*/ 2734 w 10000"/>
              <a:gd name="connsiteY34" fmla="*/ 3583 h 10000"/>
              <a:gd name="connsiteX35" fmla="*/ 2819 w 10000"/>
              <a:gd name="connsiteY35" fmla="*/ 3887 h 10000"/>
              <a:gd name="connsiteX36" fmla="*/ 2885 w 10000"/>
              <a:gd name="connsiteY36" fmla="*/ 4042 h 10000"/>
              <a:gd name="connsiteX37" fmla="*/ 2987 w 10000"/>
              <a:gd name="connsiteY37" fmla="*/ 4184 h 10000"/>
              <a:gd name="connsiteX38" fmla="*/ 3048 w 10000"/>
              <a:gd name="connsiteY38" fmla="*/ 4148 h 10000"/>
              <a:gd name="connsiteX39" fmla="*/ 3111 w 10000"/>
              <a:gd name="connsiteY39" fmla="*/ 4113 h 10000"/>
              <a:gd name="connsiteX40" fmla="*/ 3196 w 10000"/>
              <a:gd name="connsiteY40" fmla="*/ 4099 h 10000"/>
              <a:gd name="connsiteX41" fmla="*/ 3302 w 10000"/>
              <a:gd name="connsiteY41" fmla="*/ 4608 h 10000"/>
              <a:gd name="connsiteX42" fmla="*/ 3389 w 10000"/>
              <a:gd name="connsiteY42" fmla="*/ 4961 h 10000"/>
              <a:gd name="connsiteX43" fmla="*/ 3476 w 10000"/>
              <a:gd name="connsiteY43" fmla="*/ 5491 h 10000"/>
              <a:gd name="connsiteX44" fmla="*/ 3520 w 10000"/>
              <a:gd name="connsiteY44" fmla="*/ 6057 h 10000"/>
              <a:gd name="connsiteX45" fmla="*/ 3624 w 10000"/>
              <a:gd name="connsiteY45" fmla="*/ 6537 h 10000"/>
              <a:gd name="connsiteX46" fmla="*/ 5174 w 10000"/>
              <a:gd name="connsiteY46" fmla="*/ 5333 h 10000"/>
              <a:gd name="connsiteX47" fmla="*/ 6909 w 10000"/>
              <a:gd name="connsiteY47" fmla="*/ 5510 h 10000"/>
              <a:gd name="connsiteX48" fmla="*/ 7301 w 10000"/>
              <a:gd name="connsiteY48" fmla="*/ 5880 h 10000"/>
              <a:gd name="connsiteX49" fmla="*/ 8616 w 10000"/>
              <a:gd name="connsiteY49" fmla="*/ 7299 h 10000"/>
              <a:gd name="connsiteX50" fmla="*/ 10000 w 10000"/>
              <a:gd name="connsiteY50" fmla="*/ 9046 h 10000"/>
              <a:gd name="connsiteX51" fmla="*/ 9986 w 10000"/>
              <a:gd name="connsiteY51" fmla="*/ 10000 h 10000"/>
              <a:gd name="connsiteX0" fmla="*/ 0 w 10000"/>
              <a:gd name="connsiteY0" fmla="*/ 9894 h 10000"/>
              <a:gd name="connsiteX1" fmla="*/ 165 w 10000"/>
              <a:gd name="connsiteY1" fmla="*/ 8989 h 10000"/>
              <a:gd name="connsiteX2" fmla="*/ 226 w 10000"/>
              <a:gd name="connsiteY2" fmla="*/ 8940 h 10000"/>
              <a:gd name="connsiteX3" fmla="*/ 311 w 10000"/>
              <a:gd name="connsiteY3" fmla="*/ 8905 h 10000"/>
              <a:gd name="connsiteX4" fmla="*/ 372 w 10000"/>
              <a:gd name="connsiteY4" fmla="*/ 8869 h 10000"/>
              <a:gd name="connsiteX5" fmla="*/ 457 w 10000"/>
              <a:gd name="connsiteY5" fmla="*/ 8834 h 10000"/>
              <a:gd name="connsiteX6" fmla="*/ 539 w 10000"/>
              <a:gd name="connsiteY6" fmla="*/ 8799 h 10000"/>
              <a:gd name="connsiteX7" fmla="*/ 621 w 10000"/>
              <a:gd name="connsiteY7" fmla="*/ 8763 h 10000"/>
              <a:gd name="connsiteX8" fmla="*/ 728 w 10000"/>
              <a:gd name="connsiteY8" fmla="*/ 8530 h 10000"/>
              <a:gd name="connsiteX9" fmla="*/ 784 w 10000"/>
              <a:gd name="connsiteY9" fmla="*/ 7929 h 10000"/>
              <a:gd name="connsiteX10" fmla="*/ 842 w 10000"/>
              <a:gd name="connsiteY10" fmla="*/ 7717 h 10000"/>
              <a:gd name="connsiteX11" fmla="*/ 944 w 10000"/>
              <a:gd name="connsiteY11" fmla="*/ 7102 h 10000"/>
              <a:gd name="connsiteX12" fmla="*/ 1005 w 10000"/>
              <a:gd name="connsiteY12" fmla="*/ 6693 h 10000"/>
              <a:gd name="connsiteX13" fmla="*/ 1087 w 10000"/>
              <a:gd name="connsiteY13" fmla="*/ 6254 h 10000"/>
              <a:gd name="connsiteX14" fmla="*/ 1148 w 10000"/>
              <a:gd name="connsiteY14" fmla="*/ 5845 h 10000"/>
              <a:gd name="connsiteX15" fmla="*/ 1228 w 10000"/>
              <a:gd name="connsiteY15" fmla="*/ 5244 h 10000"/>
              <a:gd name="connsiteX16" fmla="*/ 1306 w 10000"/>
              <a:gd name="connsiteY16" fmla="*/ 4431 h 10000"/>
              <a:gd name="connsiteX17" fmla="*/ 1405 w 10000"/>
              <a:gd name="connsiteY17" fmla="*/ 3830 h 10000"/>
              <a:gd name="connsiteX18" fmla="*/ 1462 w 10000"/>
              <a:gd name="connsiteY18" fmla="*/ 3216 h 10000"/>
              <a:gd name="connsiteX19" fmla="*/ 1544 w 10000"/>
              <a:gd name="connsiteY19" fmla="*/ 2792 h 10000"/>
              <a:gd name="connsiteX20" fmla="*/ 1605 w 10000"/>
              <a:gd name="connsiteY20" fmla="*/ 2205 h 10000"/>
              <a:gd name="connsiteX21" fmla="*/ 1685 w 10000"/>
              <a:gd name="connsiteY21" fmla="*/ 1746 h 10000"/>
              <a:gd name="connsiteX22" fmla="*/ 1768 w 10000"/>
              <a:gd name="connsiteY22" fmla="*/ 1357 h 10000"/>
              <a:gd name="connsiteX23" fmla="*/ 1845 w 10000"/>
              <a:gd name="connsiteY23" fmla="*/ 919 h 10000"/>
              <a:gd name="connsiteX24" fmla="*/ 1951 w 10000"/>
              <a:gd name="connsiteY24" fmla="*/ 898 h 10000"/>
              <a:gd name="connsiteX25" fmla="*/ 2031 w 10000"/>
              <a:gd name="connsiteY25" fmla="*/ 459 h 10000"/>
              <a:gd name="connsiteX26" fmla="*/ 2111 w 10000"/>
              <a:gd name="connsiteY26" fmla="*/ 49 h 10000"/>
              <a:gd name="connsiteX27" fmla="*/ 2193 w 10000"/>
              <a:gd name="connsiteY27" fmla="*/ 0 h 10000"/>
              <a:gd name="connsiteX28" fmla="*/ 2281 w 10000"/>
              <a:gd name="connsiteY28" fmla="*/ 332 h 10000"/>
              <a:gd name="connsiteX29" fmla="*/ 2347 w 10000"/>
              <a:gd name="connsiteY29" fmla="*/ 686 h 10000"/>
              <a:gd name="connsiteX30" fmla="*/ 2410 w 10000"/>
              <a:gd name="connsiteY30" fmla="*/ 1251 h 10000"/>
              <a:gd name="connsiteX31" fmla="*/ 2476 w 10000"/>
              <a:gd name="connsiteY31" fmla="*/ 1943 h 10000"/>
              <a:gd name="connsiteX32" fmla="*/ 2540 w 10000"/>
              <a:gd name="connsiteY32" fmla="*/ 2509 h 10000"/>
              <a:gd name="connsiteX33" fmla="*/ 2624 w 10000"/>
              <a:gd name="connsiteY33" fmla="*/ 3053 h 10000"/>
              <a:gd name="connsiteX34" fmla="*/ 2734 w 10000"/>
              <a:gd name="connsiteY34" fmla="*/ 3583 h 10000"/>
              <a:gd name="connsiteX35" fmla="*/ 2819 w 10000"/>
              <a:gd name="connsiteY35" fmla="*/ 3887 h 10000"/>
              <a:gd name="connsiteX36" fmla="*/ 2885 w 10000"/>
              <a:gd name="connsiteY36" fmla="*/ 4042 h 10000"/>
              <a:gd name="connsiteX37" fmla="*/ 2987 w 10000"/>
              <a:gd name="connsiteY37" fmla="*/ 4184 h 10000"/>
              <a:gd name="connsiteX38" fmla="*/ 3048 w 10000"/>
              <a:gd name="connsiteY38" fmla="*/ 4148 h 10000"/>
              <a:gd name="connsiteX39" fmla="*/ 3111 w 10000"/>
              <a:gd name="connsiteY39" fmla="*/ 4113 h 10000"/>
              <a:gd name="connsiteX40" fmla="*/ 3196 w 10000"/>
              <a:gd name="connsiteY40" fmla="*/ 4099 h 10000"/>
              <a:gd name="connsiteX41" fmla="*/ 3302 w 10000"/>
              <a:gd name="connsiteY41" fmla="*/ 4608 h 10000"/>
              <a:gd name="connsiteX42" fmla="*/ 3389 w 10000"/>
              <a:gd name="connsiteY42" fmla="*/ 4961 h 10000"/>
              <a:gd name="connsiteX43" fmla="*/ 3476 w 10000"/>
              <a:gd name="connsiteY43" fmla="*/ 5491 h 10000"/>
              <a:gd name="connsiteX44" fmla="*/ 3520 w 10000"/>
              <a:gd name="connsiteY44" fmla="*/ 6057 h 10000"/>
              <a:gd name="connsiteX45" fmla="*/ 3624 w 10000"/>
              <a:gd name="connsiteY45" fmla="*/ 6537 h 10000"/>
              <a:gd name="connsiteX46" fmla="*/ 5174 w 10000"/>
              <a:gd name="connsiteY46" fmla="*/ 5333 h 10000"/>
              <a:gd name="connsiteX47" fmla="*/ 6909 w 10000"/>
              <a:gd name="connsiteY47" fmla="*/ 5510 h 10000"/>
              <a:gd name="connsiteX48" fmla="*/ 7682 w 10000"/>
              <a:gd name="connsiteY48" fmla="*/ 6250 h 10000"/>
              <a:gd name="connsiteX49" fmla="*/ 8616 w 10000"/>
              <a:gd name="connsiteY49" fmla="*/ 7299 h 10000"/>
              <a:gd name="connsiteX50" fmla="*/ 10000 w 10000"/>
              <a:gd name="connsiteY50" fmla="*/ 9046 h 10000"/>
              <a:gd name="connsiteX51" fmla="*/ 9986 w 10000"/>
              <a:gd name="connsiteY51" fmla="*/ 10000 h 10000"/>
              <a:gd name="connsiteX0" fmla="*/ 0 w 10000"/>
              <a:gd name="connsiteY0" fmla="*/ 9894 h 10000"/>
              <a:gd name="connsiteX1" fmla="*/ 165 w 10000"/>
              <a:gd name="connsiteY1" fmla="*/ 8989 h 10000"/>
              <a:gd name="connsiteX2" fmla="*/ 226 w 10000"/>
              <a:gd name="connsiteY2" fmla="*/ 8940 h 10000"/>
              <a:gd name="connsiteX3" fmla="*/ 311 w 10000"/>
              <a:gd name="connsiteY3" fmla="*/ 8905 h 10000"/>
              <a:gd name="connsiteX4" fmla="*/ 372 w 10000"/>
              <a:gd name="connsiteY4" fmla="*/ 8869 h 10000"/>
              <a:gd name="connsiteX5" fmla="*/ 457 w 10000"/>
              <a:gd name="connsiteY5" fmla="*/ 8834 h 10000"/>
              <a:gd name="connsiteX6" fmla="*/ 539 w 10000"/>
              <a:gd name="connsiteY6" fmla="*/ 8799 h 10000"/>
              <a:gd name="connsiteX7" fmla="*/ 621 w 10000"/>
              <a:gd name="connsiteY7" fmla="*/ 8763 h 10000"/>
              <a:gd name="connsiteX8" fmla="*/ 728 w 10000"/>
              <a:gd name="connsiteY8" fmla="*/ 8530 h 10000"/>
              <a:gd name="connsiteX9" fmla="*/ 784 w 10000"/>
              <a:gd name="connsiteY9" fmla="*/ 7929 h 10000"/>
              <a:gd name="connsiteX10" fmla="*/ 842 w 10000"/>
              <a:gd name="connsiteY10" fmla="*/ 7717 h 10000"/>
              <a:gd name="connsiteX11" fmla="*/ 944 w 10000"/>
              <a:gd name="connsiteY11" fmla="*/ 7102 h 10000"/>
              <a:gd name="connsiteX12" fmla="*/ 1005 w 10000"/>
              <a:gd name="connsiteY12" fmla="*/ 6693 h 10000"/>
              <a:gd name="connsiteX13" fmla="*/ 1087 w 10000"/>
              <a:gd name="connsiteY13" fmla="*/ 6254 h 10000"/>
              <a:gd name="connsiteX14" fmla="*/ 1148 w 10000"/>
              <a:gd name="connsiteY14" fmla="*/ 5845 h 10000"/>
              <a:gd name="connsiteX15" fmla="*/ 1228 w 10000"/>
              <a:gd name="connsiteY15" fmla="*/ 5244 h 10000"/>
              <a:gd name="connsiteX16" fmla="*/ 1306 w 10000"/>
              <a:gd name="connsiteY16" fmla="*/ 4431 h 10000"/>
              <a:gd name="connsiteX17" fmla="*/ 1405 w 10000"/>
              <a:gd name="connsiteY17" fmla="*/ 3830 h 10000"/>
              <a:gd name="connsiteX18" fmla="*/ 1462 w 10000"/>
              <a:gd name="connsiteY18" fmla="*/ 3216 h 10000"/>
              <a:gd name="connsiteX19" fmla="*/ 1544 w 10000"/>
              <a:gd name="connsiteY19" fmla="*/ 2792 h 10000"/>
              <a:gd name="connsiteX20" fmla="*/ 1605 w 10000"/>
              <a:gd name="connsiteY20" fmla="*/ 2205 h 10000"/>
              <a:gd name="connsiteX21" fmla="*/ 1685 w 10000"/>
              <a:gd name="connsiteY21" fmla="*/ 1746 h 10000"/>
              <a:gd name="connsiteX22" fmla="*/ 1768 w 10000"/>
              <a:gd name="connsiteY22" fmla="*/ 1357 h 10000"/>
              <a:gd name="connsiteX23" fmla="*/ 1845 w 10000"/>
              <a:gd name="connsiteY23" fmla="*/ 919 h 10000"/>
              <a:gd name="connsiteX24" fmla="*/ 1951 w 10000"/>
              <a:gd name="connsiteY24" fmla="*/ 898 h 10000"/>
              <a:gd name="connsiteX25" fmla="*/ 2031 w 10000"/>
              <a:gd name="connsiteY25" fmla="*/ 459 h 10000"/>
              <a:gd name="connsiteX26" fmla="*/ 2111 w 10000"/>
              <a:gd name="connsiteY26" fmla="*/ 49 h 10000"/>
              <a:gd name="connsiteX27" fmla="*/ 2193 w 10000"/>
              <a:gd name="connsiteY27" fmla="*/ 0 h 10000"/>
              <a:gd name="connsiteX28" fmla="*/ 2281 w 10000"/>
              <a:gd name="connsiteY28" fmla="*/ 332 h 10000"/>
              <a:gd name="connsiteX29" fmla="*/ 2347 w 10000"/>
              <a:gd name="connsiteY29" fmla="*/ 686 h 10000"/>
              <a:gd name="connsiteX30" fmla="*/ 2410 w 10000"/>
              <a:gd name="connsiteY30" fmla="*/ 1251 h 10000"/>
              <a:gd name="connsiteX31" fmla="*/ 2476 w 10000"/>
              <a:gd name="connsiteY31" fmla="*/ 1943 h 10000"/>
              <a:gd name="connsiteX32" fmla="*/ 2540 w 10000"/>
              <a:gd name="connsiteY32" fmla="*/ 2509 h 10000"/>
              <a:gd name="connsiteX33" fmla="*/ 2624 w 10000"/>
              <a:gd name="connsiteY33" fmla="*/ 3053 h 10000"/>
              <a:gd name="connsiteX34" fmla="*/ 2734 w 10000"/>
              <a:gd name="connsiteY34" fmla="*/ 3583 h 10000"/>
              <a:gd name="connsiteX35" fmla="*/ 2819 w 10000"/>
              <a:gd name="connsiteY35" fmla="*/ 3887 h 10000"/>
              <a:gd name="connsiteX36" fmla="*/ 2885 w 10000"/>
              <a:gd name="connsiteY36" fmla="*/ 4042 h 10000"/>
              <a:gd name="connsiteX37" fmla="*/ 2987 w 10000"/>
              <a:gd name="connsiteY37" fmla="*/ 4184 h 10000"/>
              <a:gd name="connsiteX38" fmla="*/ 3048 w 10000"/>
              <a:gd name="connsiteY38" fmla="*/ 4148 h 10000"/>
              <a:gd name="connsiteX39" fmla="*/ 3111 w 10000"/>
              <a:gd name="connsiteY39" fmla="*/ 4113 h 10000"/>
              <a:gd name="connsiteX40" fmla="*/ 3196 w 10000"/>
              <a:gd name="connsiteY40" fmla="*/ 4099 h 10000"/>
              <a:gd name="connsiteX41" fmla="*/ 3302 w 10000"/>
              <a:gd name="connsiteY41" fmla="*/ 4608 h 10000"/>
              <a:gd name="connsiteX42" fmla="*/ 3389 w 10000"/>
              <a:gd name="connsiteY42" fmla="*/ 4961 h 10000"/>
              <a:gd name="connsiteX43" fmla="*/ 3476 w 10000"/>
              <a:gd name="connsiteY43" fmla="*/ 5491 h 10000"/>
              <a:gd name="connsiteX44" fmla="*/ 3520 w 10000"/>
              <a:gd name="connsiteY44" fmla="*/ 6057 h 10000"/>
              <a:gd name="connsiteX45" fmla="*/ 3624 w 10000"/>
              <a:gd name="connsiteY45" fmla="*/ 6537 h 10000"/>
              <a:gd name="connsiteX46" fmla="*/ 5174 w 10000"/>
              <a:gd name="connsiteY46" fmla="*/ 5333 h 10000"/>
              <a:gd name="connsiteX47" fmla="*/ 6909 w 10000"/>
              <a:gd name="connsiteY47" fmla="*/ 5510 h 10000"/>
              <a:gd name="connsiteX48" fmla="*/ 7682 w 10000"/>
              <a:gd name="connsiteY48" fmla="*/ 6250 h 10000"/>
              <a:gd name="connsiteX49" fmla="*/ 8581 w 10000"/>
              <a:gd name="connsiteY49" fmla="*/ 8101 h 10000"/>
              <a:gd name="connsiteX50" fmla="*/ 10000 w 10000"/>
              <a:gd name="connsiteY50" fmla="*/ 9046 h 10000"/>
              <a:gd name="connsiteX51" fmla="*/ 9986 w 10000"/>
              <a:gd name="connsiteY51" fmla="*/ 10000 h 10000"/>
              <a:gd name="connsiteX0" fmla="*/ 0 w 10000"/>
              <a:gd name="connsiteY0" fmla="*/ 9894 h 10000"/>
              <a:gd name="connsiteX1" fmla="*/ 165 w 10000"/>
              <a:gd name="connsiteY1" fmla="*/ 8989 h 10000"/>
              <a:gd name="connsiteX2" fmla="*/ 226 w 10000"/>
              <a:gd name="connsiteY2" fmla="*/ 8940 h 10000"/>
              <a:gd name="connsiteX3" fmla="*/ 311 w 10000"/>
              <a:gd name="connsiteY3" fmla="*/ 8905 h 10000"/>
              <a:gd name="connsiteX4" fmla="*/ 372 w 10000"/>
              <a:gd name="connsiteY4" fmla="*/ 8869 h 10000"/>
              <a:gd name="connsiteX5" fmla="*/ 457 w 10000"/>
              <a:gd name="connsiteY5" fmla="*/ 8834 h 10000"/>
              <a:gd name="connsiteX6" fmla="*/ 539 w 10000"/>
              <a:gd name="connsiteY6" fmla="*/ 8799 h 10000"/>
              <a:gd name="connsiteX7" fmla="*/ 621 w 10000"/>
              <a:gd name="connsiteY7" fmla="*/ 8763 h 10000"/>
              <a:gd name="connsiteX8" fmla="*/ 728 w 10000"/>
              <a:gd name="connsiteY8" fmla="*/ 8530 h 10000"/>
              <a:gd name="connsiteX9" fmla="*/ 784 w 10000"/>
              <a:gd name="connsiteY9" fmla="*/ 7929 h 10000"/>
              <a:gd name="connsiteX10" fmla="*/ 842 w 10000"/>
              <a:gd name="connsiteY10" fmla="*/ 7717 h 10000"/>
              <a:gd name="connsiteX11" fmla="*/ 944 w 10000"/>
              <a:gd name="connsiteY11" fmla="*/ 7102 h 10000"/>
              <a:gd name="connsiteX12" fmla="*/ 1005 w 10000"/>
              <a:gd name="connsiteY12" fmla="*/ 6693 h 10000"/>
              <a:gd name="connsiteX13" fmla="*/ 1087 w 10000"/>
              <a:gd name="connsiteY13" fmla="*/ 6254 h 10000"/>
              <a:gd name="connsiteX14" fmla="*/ 1148 w 10000"/>
              <a:gd name="connsiteY14" fmla="*/ 5845 h 10000"/>
              <a:gd name="connsiteX15" fmla="*/ 1228 w 10000"/>
              <a:gd name="connsiteY15" fmla="*/ 5244 h 10000"/>
              <a:gd name="connsiteX16" fmla="*/ 1306 w 10000"/>
              <a:gd name="connsiteY16" fmla="*/ 4431 h 10000"/>
              <a:gd name="connsiteX17" fmla="*/ 1405 w 10000"/>
              <a:gd name="connsiteY17" fmla="*/ 3830 h 10000"/>
              <a:gd name="connsiteX18" fmla="*/ 1462 w 10000"/>
              <a:gd name="connsiteY18" fmla="*/ 3216 h 10000"/>
              <a:gd name="connsiteX19" fmla="*/ 1544 w 10000"/>
              <a:gd name="connsiteY19" fmla="*/ 2792 h 10000"/>
              <a:gd name="connsiteX20" fmla="*/ 1605 w 10000"/>
              <a:gd name="connsiteY20" fmla="*/ 2205 h 10000"/>
              <a:gd name="connsiteX21" fmla="*/ 1685 w 10000"/>
              <a:gd name="connsiteY21" fmla="*/ 1746 h 10000"/>
              <a:gd name="connsiteX22" fmla="*/ 1768 w 10000"/>
              <a:gd name="connsiteY22" fmla="*/ 1357 h 10000"/>
              <a:gd name="connsiteX23" fmla="*/ 1845 w 10000"/>
              <a:gd name="connsiteY23" fmla="*/ 919 h 10000"/>
              <a:gd name="connsiteX24" fmla="*/ 1951 w 10000"/>
              <a:gd name="connsiteY24" fmla="*/ 898 h 10000"/>
              <a:gd name="connsiteX25" fmla="*/ 2031 w 10000"/>
              <a:gd name="connsiteY25" fmla="*/ 459 h 10000"/>
              <a:gd name="connsiteX26" fmla="*/ 2111 w 10000"/>
              <a:gd name="connsiteY26" fmla="*/ 49 h 10000"/>
              <a:gd name="connsiteX27" fmla="*/ 2193 w 10000"/>
              <a:gd name="connsiteY27" fmla="*/ 0 h 10000"/>
              <a:gd name="connsiteX28" fmla="*/ 2281 w 10000"/>
              <a:gd name="connsiteY28" fmla="*/ 332 h 10000"/>
              <a:gd name="connsiteX29" fmla="*/ 2347 w 10000"/>
              <a:gd name="connsiteY29" fmla="*/ 686 h 10000"/>
              <a:gd name="connsiteX30" fmla="*/ 2410 w 10000"/>
              <a:gd name="connsiteY30" fmla="*/ 1251 h 10000"/>
              <a:gd name="connsiteX31" fmla="*/ 2476 w 10000"/>
              <a:gd name="connsiteY31" fmla="*/ 1943 h 10000"/>
              <a:gd name="connsiteX32" fmla="*/ 2540 w 10000"/>
              <a:gd name="connsiteY32" fmla="*/ 2509 h 10000"/>
              <a:gd name="connsiteX33" fmla="*/ 2624 w 10000"/>
              <a:gd name="connsiteY33" fmla="*/ 3053 h 10000"/>
              <a:gd name="connsiteX34" fmla="*/ 2734 w 10000"/>
              <a:gd name="connsiteY34" fmla="*/ 3583 h 10000"/>
              <a:gd name="connsiteX35" fmla="*/ 2819 w 10000"/>
              <a:gd name="connsiteY35" fmla="*/ 3887 h 10000"/>
              <a:gd name="connsiteX36" fmla="*/ 2885 w 10000"/>
              <a:gd name="connsiteY36" fmla="*/ 4042 h 10000"/>
              <a:gd name="connsiteX37" fmla="*/ 2987 w 10000"/>
              <a:gd name="connsiteY37" fmla="*/ 4184 h 10000"/>
              <a:gd name="connsiteX38" fmla="*/ 3048 w 10000"/>
              <a:gd name="connsiteY38" fmla="*/ 4148 h 10000"/>
              <a:gd name="connsiteX39" fmla="*/ 3111 w 10000"/>
              <a:gd name="connsiteY39" fmla="*/ 4113 h 10000"/>
              <a:gd name="connsiteX40" fmla="*/ 3196 w 10000"/>
              <a:gd name="connsiteY40" fmla="*/ 4099 h 10000"/>
              <a:gd name="connsiteX41" fmla="*/ 3302 w 10000"/>
              <a:gd name="connsiteY41" fmla="*/ 4608 h 10000"/>
              <a:gd name="connsiteX42" fmla="*/ 3389 w 10000"/>
              <a:gd name="connsiteY42" fmla="*/ 4961 h 10000"/>
              <a:gd name="connsiteX43" fmla="*/ 3476 w 10000"/>
              <a:gd name="connsiteY43" fmla="*/ 5491 h 10000"/>
              <a:gd name="connsiteX44" fmla="*/ 3520 w 10000"/>
              <a:gd name="connsiteY44" fmla="*/ 6057 h 10000"/>
              <a:gd name="connsiteX45" fmla="*/ 3624 w 10000"/>
              <a:gd name="connsiteY45" fmla="*/ 6537 h 10000"/>
              <a:gd name="connsiteX46" fmla="*/ 5174 w 10000"/>
              <a:gd name="connsiteY46" fmla="*/ 5333 h 10000"/>
              <a:gd name="connsiteX47" fmla="*/ 6909 w 10000"/>
              <a:gd name="connsiteY47" fmla="*/ 5510 h 10000"/>
              <a:gd name="connsiteX48" fmla="*/ 7682 w 10000"/>
              <a:gd name="connsiteY48" fmla="*/ 6250 h 10000"/>
              <a:gd name="connsiteX49" fmla="*/ 8581 w 10000"/>
              <a:gd name="connsiteY49" fmla="*/ 8101 h 10000"/>
              <a:gd name="connsiteX50" fmla="*/ 10000 w 10000"/>
              <a:gd name="connsiteY50" fmla="*/ 9046 h 10000"/>
              <a:gd name="connsiteX51" fmla="*/ 9986 w 10000"/>
              <a:gd name="connsiteY51" fmla="*/ 10000 h 10000"/>
              <a:gd name="connsiteX0" fmla="*/ 0 w 10000"/>
              <a:gd name="connsiteY0" fmla="*/ 9894 h 10000"/>
              <a:gd name="connsiteX1" fmla="*/ 165 w 10000"/>
              <a:gd name="connsiteY1" fmla="*/ 8989 h 10000"/>
              <a:gd name="connsiteX2" fmla="*/ 226 w 10000"/>
              <a:gd name="connsiteY2" fmla="*/ 8940 h 10000"/>
              <a:gd name="connsiteX3" fmla="*/ 311 w 10000"/>
              <a:gd name="connsiteY3" fmla="*/ 8905 h 10000"/>
              <a:gd name="connsiteX4" fmla="*/ 372 w 10000"/>
              <a:gd name="connsiteY4" fmla="*/ 8869 h 10000"/>
              <a:gd name="connsiteX5" fmla="*/ 457 w 10000"/>
              <a:gd name="connsiteY5" fmla="*/ 8834 h 10000"/>
              <a:gd name="connsiteX6" fmla="*/ 539 w 10000"/>
              <a:gd name="connsiteY6" fmla="*/ 8799 h 10000"/>
              <a:gd name="connsiteX7" fmla="*/ 621 w 10000"/>
              <a:gd name="connsiteY7" fmla="*/ 8763 h 10000"/>
              <a:gd name="connsiteX8" fmla="*/ 728 w 10000"/>
              <a:gd name="connsiteY8" fmla="*/ 8530 h 10000"/>
              <a:gd name="connsiteX9" fmla="*/ 784 w 10000"/>
              <a:gd name="connsiteY9" fmla="*/ 7929 h 10000"/>
              <a:gd name="connsiteX10" fmla="*/ 842 w 10000"/>
              <a:gd name="connsiteY10" fmla="*/ 7717 h 10000"/>
              <a:gd name="connsiteX11" fmla="*/ 944 w 10000"/>
              <a:gd name="connsiteY11" fmla="*/ 7102 h 10000"/>
              <a:gd name="connsiteX12" fmla="*/ 1005 w 10000"/>
              <a:gd name="connsiteY12" fmla="*/ 6693 h 10000"/>
              <a:gd name="connsiteX13" fmla="*/ 1087 w 10000"/>
              <a:gd name="connsiteY13" fmla="*/ 6254 h 10000"/>
              <a:gd name="connsiteX14" fmla="*/ 1148 w 10000"/>
              <a:gd name="connsiteY14" fmla="*/ 5845 h 10000"/>
              <a:gd name="connsiteX15" fmla="*/ 1228 w 10000"/>
              <a:gd name="connsiteY15" fmla="*/ 5244 h 10000"/>
              <a:gd name="connsiteX16" fmla="*/ 1306 w 10000"/>
              <a:gd name="connsiteY16" fmla="*/ 4431 h 10000"/>
              <a:gd name="connsiteX17" fmla="*/ 1405 w 10000"/>
              <a:gd name="connsiteY17" fmla="*/ 3830 h 10000"/>
              <a:gd name="connsiteX18" fmla="*/ 1462 w 10000"/>
              <a:gd name="connsiteY18" fmla="*/ 3216 h 10000"/>
              <a:gd name="connsiteX19" fmla="*/ 1544 w 10000"/>
              <a:gd name="connsiteY19" fmla="*/ 2792 h 10000"/>
              <a:gd name="connsiteX20" fmla="*/ 1605 w 10000"/>
              <a:gd name="connsiteY20" fmla="*/ 2205 h 10000"/>
              <a:gd name="connsiteX21" fmla="*/ 1685 w 10000"/>
              <a:gd name="connsiteY21" fmla="*/ 1746 h 10000"/>
              <a:gd name="connsiteX22" fmla="*/ 1768 w 10000"/>
              <a:gd name="connsiteY22" fmla="*/ 1357 h 10000"/>
              <a:gd name="connsiteX23" fmla="*/ 1845 w 10000"/>
              <a:gd name="connsiteY23" fmla="*/ 919 h 10000"/>
              <a:gd name="connsiteX24" fmla="*/ 1951 w 10000"/>
              <a:gd name="connsiteY24" fmla="*/ 898 h 10000"/>
              <a:gd name="connsiteX25" fmla="*/ 2031 w 10000"/>
              <a:gd name="connsiteY25" fmla="*/ 459 h 10000"/>
              <a:gd name="connsiteX26" fmla="*/ 2111 w 10000"/>
              <a:gd name="connsiteY26" fmla="*/ 49 h 10000"/>
              <a:gd name="connsiteX27" fmla="*/ 2193 w 10000"/>
              <a:gd name="connsiteY27" fmla="*/ 0 h 10000"/>
              <a:gd name="connsiteX28" fmla="*/ 2281 w 10000"/>
              <a:gd name="connsiteY28" fmla="*/ 332 h 10000"/>
              <a:gd name="connsiteX29" fmla="*/ 2347 w 10000"/>
              <a:gd name="connsiteY29" fmla="*/ 686 h 10000"/>
              <a:gd name="connsiteX30" fmla="*/ 2410 w 10000"/>
              <a:gd name="connsiteY30" fmla="*/ 1251 h 10000"/>
              <a:gd name="connsiteX31" fmla="*/ 2476 w 10000"/>
              <a:gd name="connsiteY31" fmla="*/ 1943 h 10000"/>
              <a:gd name="connsiteX32" fmla="*/ 2540 w 10000"/>
              <a:gd name="connsiteY32" fmla="*/ 2509 h 10000"/>
              <a:gd name="connsiteX33" fmla="*/ 2624 w 10000"/>
              <a:gd name="connsiteY33" fmla="*/ 3053 h 10000"/>
              <a:gd name="connsiteX34" fmla="*/ 2734 w 10000"/>
              <a:gd name="connsiteY34" fmla="*/ 3583 h 10000"/>
              <a:gd name="connsiteX35" fmla="*/ 2819 w 10000"/>
              <a:gd name="connsiteY35" fmla="*/ 3887 h 10000"/>
              <a:gd name="connsiteX36" fmla="*/ 2885 w 10000"/>
              <a:gd name="connsiteY36" fmla="*/ 4042 h 10000"/>
              <a:gd name="connsiteX37" fmla="*/ 2987 w 10000"/>
              <a:gd name="connsiteY37" fmla="*/ 4184 h 10000"/>
              <a:gd name="connsiteX38" fmla="*/ 3048 w 10000"/>
              <a:gd name="connsiteY38" fmla="*/ 4148 h 10000"/>
              <a:gd name="connsiteX39" fmla="*/ 3111 w 10000"/>
              <a:gd name="connsiteY39" fmla="*/ 4113 h 10000"/>
              <a:gd name="connsiteX40" fmla="*/ 3196 w 10000"/>
              <a:gd name="connsiteY40" fmla="*/ 4099 h 10000"/>
              <a:gd name="connsiteX41" fmla="*/ 3302 w 10000"/>
              <a:gd name="connsiteY41" fmla="*/ 4608 h 10000"/>
              <a:gd name="connsiteX42" fmla="*/ 3389 w 10000"/>
              <a:gd name="connsiteY42" fmla="*/ 4961 h 10000"/>
              <a:gd name="connsiteX43" fmla="*/ 3476 w 10000"/>
              <a:gd name="connsiteY43" fmla="*/ 5491 h 10000"/>
              <a:gd name="connsiteX44" fmla="*/ 3520 w 10000"/>
              <a:gd name="connsiteY44" fmla="*/ 6057 h 10000"/>
              <a:gd name="connsiteX45" fmla="*/ 3624 w 10000"/>
              <a:gd name="connsiteY45" fmla="*/ 6537 h 10000"/>
              <a:gd name="connsiteX46" fmla="*/ 5174 w 10000"/>
              <a:gd name="connsiteY46" fmla="*/ 5333 h 10000"/>
              <a:gd name="connsiteX47" fmla="*/ 6909 w 10000"/>
              <a:gd name="connsiteY47" fmla="*/ 5510 h 10000"/>
              <a:gd name="connsiteX48" fmla="*/ 7682 w 10000"/>
              <a:gd name="connsiteY48" fmla="*/ 6250 h 10000"/>
              <a:gd name="connsiteX49" fmla="*/ 8581 w 10000"/>
              <a:gd name="connsiteY49" fmla="*/ 8101 h 10000"/>
              <a:gd name="connsiteX50" fmla="*/ 10000 w 10000"/>
              <a:gd name="connsiteY50" fmla="*/ 9046 h 10000"/>
              <a:gd name="connsiteX51" fmla="*/ 9986 w 10000"/>
              <a:gd name="connsiteY51" fmla="*/ 10000 h 10000"/>
              <a:gd name="connsiteX0" fmla="*/ 0 w 10000"/>
              <a:gd name="connsiteY0" fmla="*/ 9894 h 10000"/>
              <a:gd name="connsiteX1" fmla="*/ 165 w 10000"/>
              <a:gd name="connsiteY1" fmla="*/ 8989 h 10000"/>
              <a:gd name="connsiteX2" fmla="*/ 226 w 10000"/>
              <a:gd name="connsiteY2" fmla="*/ 8940 h 10000"/>
              <a:gd name="connsiteX3" fmla="*/ 311 w 10000"/>
              <a:gd name="connsiteY3" fmla="*/ 8905 h 10000"/>
              <a:gd name="connsiteX4" fmla="*/ 372 w 10000"/>
              <a:gd name="connsiteY4" fmla="*/ 8869 h 10000"/>
              <a:gd name="connsiteX5" fmla="*/ 457 w 10000"/>
              <a:gd name="connsiteY5" fmla="*/ 8834 h 10000"/>
              <a:gd name="connsiteX6" fmla="*/ 539 w 10000"/>
              <a:gd name="connsiteY6" fmla="*/ 8799 h 10000"/>
              <a:gd name="connsiteX7" fmla="*/ 621 w 10000"/>
              <a:gd name="connsiteY7" fmla="*/ 8763 h 10000"/>
              <a:gd name="connsiteX8" fmla="*/ 728 w 10000"/>
              <a:gd name="connsiteY8" fmla="*/ 8530 h 10000"/>
              <a:gd name="connsiteX9" fmla="*/ 784 w 10000"/>
              <a:gd name="connsiteY9" fmla="*/ 7929 h 10000"/>
              <a:gd name="connsiteX10" fmla="*/ 842 w 10000"/>
              <a:gd name="connsiteY10" fmla="*/ 7717 h 10000"/>
              <a:gd name="connsiteX11" fmla="*/ 944 w 10000"/>
              <a:gd name="connsiteY11" fmla="*/ 7102 h 10000"/>
              <a:gd name="connsiteX12" fmla="*/ 1005 w 10000"/>
              <a:gd name="connsiteY12" fmla="*/ 6693 h 10000"/>
              <a:gd name="connsiteX13" fmla="*/ 1087 w 10000"/>
              <a:gd name="connsiteY13" fmla="*/ 6254 h 10000"/>
              <a:gd name="connsiteX14" fmla="*/ 1148 w 10000"/>
              <a:gd name="connsiteY14" fmla="*/ 5845 h 10000"/>
              <a:gd name="connsiteX15" fmla="*/ 1228 w 10000"/>
              <a:gd name="connsiteY15" fmla="*/ 5244 h 10000"/>
              <a:gd name="connsiteX16" fmla="*/ 1306 w 10000"/>
              <a:gd name="connsiteY16" fmla="*/ 4431 h 10000"/>
              <a:gd name="connsiteX17" fmla="*/ 1405 w 10000"/>
              <a:gd name="connsiteY17" fmla="*/ 3830 h 10000"/>
              <a:gd name="connsiteX18" fmla="*/ 1462 w 10000"/>
              <a:gd name="connsiteY18" fmla="*/ 3216 h 10000"/>
              <a:gd name="connsiteX19" fmla="*/ 1544 w 10000"/>
              <a:gd name="connsiteY19" fmla="*/ 2792 h 10000"/>
              <a:gd name="connsiteX20" fmla="*/ 1605 w 10000"/>
              <a:gd name="connsiteY20" fmla="*/ 2205 h 10000"/>
              <a:gd name="connsiteX21" fmla="*/ 1685 w 10000"/>
              <a:gd name="connsiteY21" fmla="*/ 1746 h 10000"/>
              <a:gd name="connsiteX22" fmla="*/ 1768 w 10000"/>
              <a:gd name="connsiteY22" fmla="*/ 1357 h 10000"/>
              <a:gd name="connsiteX23" fmla="*/ 1845 w 10000"/>
              <a:gd name="connsiteY23" fmla="*/ 919 h 10000"/>
              <a:gd name="connsiteX24" fmla="*/ 1951 w 10000"/>
              <a:gd name="connsiteY24" fmla="*/ 898 h 10000"/>
              <a:gd name="connsiteX25" fmla="*/ 2031 w 10000"/>
              <a:gd name="connsiteY25" fmla="*/ 459 h 10000"/>
              <a:gd name="connsiteX26" fmla="*/ 2111 w 10000"/>
              <a:gd name="connsiteY26" fmla="*/ 49 h 10000"/>
              <a:gd name="connsiteX27" fmla="*/ 2193 w 10000"/>
              <a:gd name="connsiteY27" fmla="*/ 0 h 10000"/>
              <a:gd name="connsiteX28" fmla="*/ 2281 w 10000"/>
              <a:gd name="connsiteY28" fmla="*/ 332 h 10000"/>
              <a:gd name="connsiteX29" fmla="*/ 2347 w 10000"/>
              <a:gd name="connsiteY29" fmla="*/ 686 h 10000"/>
              <a:gd name="connsiteX30" fmla="*/ 2410 w 10000"/>
              <a:gd name="connsiteY30" fmla="*/ 1251 h 10000"/>
              <a:gd name="connsiteX31" fmla="*/ 2476 w 10000"/>
              <a:gd name="connsiteY31" fmla="*/ 1943 h 10000"/>
              <a:gd name="connsiteX32" fmla="*/ 2540 w 10000"/>
              <a:gd name="connsiteY32" fmla="*/ 2509 h 10000"/>
              <a:gd name="connsiteX33" fmla="*/ 2624 w 10000"/>
              <a:gd name="connsiteY33" fmla="*/ 3053 h 10000"/>
              <a:gd name="connsiteX34" fmla="*/ 2734 w 10000"/>
              <a:gd name="connsiteY34" fmla="*/ 3583 h 10000"/>
              <a:gd name="connsiteX35" fmla="*/ 2819 w 10000"/>
              <a:gd name="connsiteY35" fmla="*/ 3887 h 10000"/>
              <a:gd name="connsiteX36" fmla="*/ 2885 w 10000"/>
              <a:gd name="connsiteY36" fmla="*/ 4042 h 10000"/>
              <a:gd name="connsiteX37" fmla="*/ 2987 w 10000"/>
              <a:gd name="connsiteY37" fmla="*/ 4184 h 10000"/>
              <a:gd name="connsiteX38" fmla="*/ 3048 w 10000"/>
              <a:gd name="connsiteY38" fmla="*/ 4148 h 10000"/>
              <a:gd name="connsiteX39" fmla="*/ 3111 w 10000"/>
              <a:gd name="connsiteY39" fmla="*/ 4113 h 10000"/>
              <a:gd name="connsiteX40" fmla="*/ 3196 w 10000"/>
              <a:gd name="connsiteY40" fmla="*/ 4099 h 10000"/>
              <a:gd name="connsiteX41" fmla="*/ 3302 w 10000"/>
              <a:gd name="connsiteY41" fmla="*/ 4608 h 10000"/>
              <a:gd name="connsiteX42" fmla="*/ 3389 w 10000"/>
              <a:gd name="connsiteY42" fmla="*/ 4961 h 10000"/>
              <a:gd name="connsiteX43" fmla="*/ 3476 w 10000"/>
              <a:gd name="connsiteY43" fmla="*/ 5491 h 10000"/>
              <a:gd name="connsiteX44" fmla="*/ 3520 w 10000"/>
              <a:gd name="connsiteY44" fmla="*/ 6057 h 10000"/>
              <a:gd name="connsiteX45" fmla="*/ 3849 w 10000"/>
              <a:gd name="connsiteY45" fmla="*/ 5858 h 10000"/>
              <a:gd name="connsiteX46" fmla="*/ 5174 w 10000"/>
              <a:gd name="connsiteY46" fmla="*/ 5333 h 10000"/>
              <a:gd name="connsiteX47" fmla="*/ 6909 w 10000"/>
              <a:gd name="connsiteY47" fmla="*/ 5510 h 10000"/>
              <a:gd name="connsiteX48" fmla="*/ 7682 w 10000"/>
              <a:gd name="connsiteY48" fmla="*/ 6250 h 10000"/>
              <a:gd name="connsiteX49" fmla="*/ 8581 w 10000"/>
              <a:gd name="connsiteY49" fmla="*/ 8101 h 10000"/>
              <a:gd name="connsiteX50" fmla="*/ 10000 w 10000"/>
              <a:gd name="connsiteY50" fmla="*/ 9046 h 10000"/>
              <a:gd name="connsiteX51" fmla="*/ 9986 w 10000"/>
              <a:gd name="connsiteY51" fmla="*/ 10000 h 10000"/>
              <a:gd name="connsiteX0" fmla="*/ 0 w 10000"/>
              <a:gd name="connsiteY0" fmla="*/ 9894 h 10000"/>
              <a:gd name="connsiteX1" fmla="*/ 165 w 10000"/>
              <a:gd name="connsiteY1" fmla="*/ 8989 h 10000"/>
              <a:gd name="connsiteX2" fmla="*/ 226 w 10000"/>
              <a:gd name="connsiteY2" fmla="*/ 8940 h 10000"/>
              <a:gd name="connsiteX3" fmla="*/ 311 w 10000"/>
              <a:gd name="connsiteY3" fmla="*/ 8905 h 10000"/>
              <a:gd name="connsiteX4" fmla="*/ 372 w 10000"/>
              <a:gd name="connsiteY4" fmla="*/ 8869 h 10000"/>
              <a:gd name="connsiteX5" fmla="*/ 457 w 10000"/>
              <a:gd name="connsiteY5" fmla="*/ 8834 h 10000"/>
              <a:gd name="connsiteX6" fmla="*/ 539 w 10000"/>
              <a:gd name="connsiteY6" fmla="*/ 8799 h 10000"/>
              <a:gd name="connsiteX7" fmla="*/ 621 w 10000"/>
              <a:gd name="connsiteY7" fmla="*/ 8763 h 10000"/>
              <a:gd name="connsiteX8" fmla="*/ 728 w 10000"/>
              <a:gd name="connsiteY8" fmla="*/ 8530 h 10000"/>
              <a:gd name="connsiteX9" fmla="*/ 784 w 10000"/>
              <a:gd name="connsiteY9" fmla="*/ 7929 h 10000"/>
              <a:gd name="connsiteX10" fmla="*/ 842 w 10000"/>
              <a:gd name="connsiteY10" fmla="*/ 7717 h 10000"/>
              <a:gd name="connsiteX11" fmla="*/ 944 w 10000"/>
              <a:gd name="connsiteY11" fmla="*/ 7102 h 10000"/>
              <a:gd name="connsiteX12" fmla="*/ 1005 w 10000"/>
              <a:gd name="connsiteY12" fmla="*/ 6693 h 10000"/>
              <a:gd name="connsiteX13" fmla="*/ 1087 w 10000"/>
              <a:gd name="connsiteY13" fmla="*/ 6254 h 10000"/>
              <a:gd name="connsiteX14" fmla="*/ 1148 w 10000"/>
              <a:gd name="connsiteY14" fmla="*/ 5845 h 10000"/>
              <a:gd name="connsiteX15" fmla="*/ 1228 w 10000"/>
              <a:gd name="connsiteY15" fmla="*/ 5244 h 10000"/>
              <a:gd name="connsiteX16" fmla="*/ 1306 w 10000"/>
              <a:gd name="connsiteY16" fmla="*/ 4431 h 10000"/>
              <a:gd name="connsiteX17" fmla="*/ 1405 w 10000"/>
              <a:gd name="connsiteY17" fmla="*/ 3830 h 10000"/>
              <a:gd name="connsiteX18" fmla="*/ 1462 w 10000"/>
              <a:gd name="connsiteY18" fmla="*/ 3216 h 10000"/>
              <a:gd name="connsiteX19" fmla="*/ 1544 w 10000"/>
              <a:gd name="connsiteY19" fmla="*/ 2792 h 10000"/>
              <a:gd name="connsiteX20" fmla="*/ 1605 w 10000"/>
              <a:gd name="connsiteY20" fmla="*/ 2205 h 10000"/>
              <a:gd name="connsiteX21" fmla="*/ 1685 w 10000"/>
              <a:gd name="connsiteY21" fmla="*/ 1746 h 10000"/>
              <a:gd name="connsiteX22" fmla="*/ 1768 w 10000"/>
              <a:gd name="connsiteY22" fmla="*/ 1357 h 10000"/>
              <a:gd name="connsiteX23" fmla="*/ 1845 w 10000"/>
              <a:gd name="connsiteY23" fmla="*/ 919 h 10000"/>
              <a:gd name="connsiteX24" fmla="*/ 1951 w 10000"/>
              <a:gd name="connsiteY24" fmla="*/ 898 h 10000"/>
              <a:gd name="connsiteX25" fmla="*/ 2031 w 10000"/>
              <a:gd name="connsiteY25" fmla="*/ 459 h 10000"/>
              <a:gd name="connsiteX26" fmla="*/ 2111 w 10000"/>
              <a:gd name="connsiteY26" fmla="*/ 49 h 10000"/>
              <a:gd name="connsiteX27" fmla="*/ 2193 w 10000"/>
              <a:gd name="connsiteY27" fmla="*/ 0 h 10000"/>
              <a:gd name="connsiteX28" fmla="*/ 2281 w 10000"/>
              <a:gd name="connsiteY28" fmla="*/ 332 h 10000"/>
              <a:gd name="connsiteX29" fmla="*/ 2347 w 10000"/>
              <a:gd name="connsiteY29" fmla="*/ 686 h 10000"/>
              <a:gd name="connsiteX30" fmla="*/ 2410 w 10000"/>
              <a:gd name="connsiteY30" fmla="*/ 1251 h 10000"/>
              <a:gd name="connsiteX31" fmla="*/ 2476 w 10000"/>
              <a:gd name="connsiteY31" fmla="*/ 1943 h 10000"/>
              <a:gd name="connsiteX32" fmla="*/ 2540 w 10000"/>
              <a:gd name="connsiteY32" fmla="*/ 2509 h 10000"/>
              <a:gd name="connsiteX33" fmla="*/ 2624 w 10000"/>
              <a:gd name="connsiteY33" fmla="*/ 3053 h 10000"/>
              <a:gd name="connsiteX34" fmla="*/ 2734 w 10000"/>
              <a:gd name="connsiteY34" fmla="*/ 3583 h 10000"/>
              <a:gd name="connsiteX35" fmla="*/ 2819 w 10000"/>
              <a:gd name="connsiteY35" fmla="*/ 3887 h 10000"/>
              <a:gd name="connsiteX36" fmla="*/ 2885 w 10000"/>
              <a:gd name="connsiteY36" fmla="*/ 4042 h 10000"/>
              <a:gd name="connsiteX37" fmla="*/ 2987 w 10000"/>
              <a:gd name="connsiteY37" fmla="*/ 4184 h 10000"/>
              <a:gd name="connsiteX38" fmla="*/ 3048 w 10000"/>
              <a:gd name="connsiteY38" fmla="*/ 4148 h 10000"/>
              <a:gd name="connsiteX39" fmla="*/ 3111 w 10000"/>
              <a:gd name="connsiteY39" fmla="*/ 4113 h 10000"/>
              <a:gd name="connsiteX40" fmla="*/ 3196 w 10000"/>
              <a:gd name="connsiteY40" fmla="*/ 4099 h 10000"/>
              <a:gd name="connsiteX41" fmla="*/ 3302 w 10000"/>
              <a:gd name="connsiteY41" fmla="*/ 4608 h 10000"/>
              <a:gd name="connsiteX42" fmla="*/ 3389 w 10000"/>
              <a:gd name="connsiteY42" fmla="*/ 4961 h 10000"/>
              <a:gd name="connsiteX43" fmla="*/ 3476 w 10000"/>
              <a:gd name="connsiteY43" fmla="*/ 5491 h 10000"/>
              <a:gd name="connsiteX44" fmla="*/ 3641 w 10000"/>
              <a:gd name="connsiteY44" fmla="*/ 5317 h 10000"/>
              <a:gd name="connsiteX45" fmla="*/ 3849 w 10000"/>
              <a:gd name="connsiteY45" fmla="*/ 5858 h 10000"/>
              <a:gd name="connsiteX46" fmla="*/ 5174 w 10000"/>
              <a:gd name="connsiteY46" fmla="*/ 5333 h 10000"/>
              <a:gd name="connsiteX47" fmla="*/ 6909 w 10000"/>
              <a:gd name="connsiteY47" fmla="*/ 5510 h 10000"/>
              <a:gd name="connsiteX48" fmla="*/ 7682 w 10000"/>
              <a:gd name="connsiteY48" fmla="*/ 6250 h 10000"/>
              <a:gd name="connsiteX49" fmla="*/ 8581 w 10000"/>
              <a:gd name="connsiteY49" fmla="*/ 8101 h 10000"/>
              <a:gd name="connsiteX50" fmla="*/ 10000 w 10000"/>
              <a:gd name="connsiteY50" fmla="*/ 9046 h 10000"/>
              <a:gd name="connsiteX51" fmla="*/ 9986 w 10000"/>
              <a:gd name="connsiteY51" fmla="*/ 10000 h 10000"/>
              <a:gd name="connsiteX0" fmla="*/ 0 w 10000"/>
              <a:gd name="connsiteY0" fmla="*/ 9894 h 10000"/>
              <a:gd name="connsiteX1" fmla="*/ 165 w 10000"/>
              <a:gd name="connsiteY1" fmla="*/ 8989 h 10000"/>
              <a:gd name="connsiteX2" fmla="*/ 226 w 10000"/>
              <a:gd name="connsiteY2" fmla="*/ 8940 h 10000"/>
              <a:gd name="connsiteX3" fmla="*/ 311 w 10000"/>
              <a:gd name="connsiteY3" fmla="*/ 8905 h 10000"/>
              <a:gd name="connsiteX4" fmla="*/ 372 w 10000"/>
              <a:gd name="connsiteY4" fmla="*/ 8869 h 10000"/>
              <a:gd name="connsiteX5" fmla="*/ 457 w 10000"/>
              <a:gd name="connsiteY5" fmla="*/ 8834 h 10000"/>
              <a:gd name="connsiteX6" fmla="*/ 539 w 10000"/>
              <a:gd name="connsiteY6" fmla="*/ 8799 h 10000"/>
              <a:gd name="connsiteX7" fmla="*/ 621 w 10000"/>
              <a:gd name="connsiteY7" fmla="*/ 8763 h 10000"/>
              <a:gd name="connsiteX8" fmla="*/ 728 w 10000"/>
              <a:gd name="connsiteY8" fmla="*/ 8530 h 10000"/>
              <a:gd name="connsiteX9" fmla="*/ 784 w 10000"/>
              <a:gd name="connsiteY9" fmla="*/ 7929 h 10000"/>
              <a:gd name="connsiteX10" fmla="*/ 842 w 10000"/>
              <a:gd name="connsiteY10" fmla="*/ 7717 h 10000"/>
              <a:gd name="connsiteX11" fmla="*/ 944 w 10000"/>
              <a:gd name="connsiteY11" fmla="*/ 7102 h 10000"/>
              <a:gd name="connsiteX12" fmla="*/ 1005 w 10000"/>
              <a:gd name="connsiteY12" fmla="*/ 6693 h 10000"/>
              <a:gd name="connsiteX13" fmla="*/ 1087 w 10000"/>
              <a:gd name="connsiteY13" fmla="*/ 6254 h 10000"/>
              <a:gd name="connsiteX14" fmla="*/ 1148 w 10000"/>
              <a:gd name="connsiteY14" fmla="*/ 5845 h 10000"/>
              <a:gd name="connsiteX15" fmla="*/ 1228 w 10000"/>
              <a:gd name="connsiteY15" fmla="*/ 5244 h 10000"/>
              <a:gd name="connsiteX16" fmla="*/ 1306 w 10000"/>
              <a:gd name="connsiteY16" fmla="*/ 4431 h 10000"/>
              <a:gd name="connsiteX17" fmla="*/ 1405 w 10000"/>
              <a:gd name="connsiteY17" fmla="*/ 3830 h 10000"/>
              <a:gd name="connsiteX18" fmla="*/ 1462 w 10000"/>
              <a:gd name="connsiteY18" fmla="*/ 3216 h 10000"/>
              <a:gd name="connsiteX19" fmla="*/ 1544 w 10000"/>
              <a:gd name="connsiteY19" fmla="*/ 2792 h 10000"/>
              <a:gd name="connsiteX20" fmla="*/ 1605 w 10000"/>
              <a:gd name="connsiteY20" fmla="*/ 2205 h 10000"/>
              <a:gd name="connsiteX21" fmla="*/ 1685 w 10000"/>
              <a:gd name="connsiteY21" fmla="*/ 1746 h 10000"/>
              <a:gd name="connsiteX22" fmla="*/ 1768 w 10000"/>
              <a:gd name="connsiteY22" fmla="*/ 1357 h 10000"/>
              <a:gd name="connsiteX23" fmla="*/ 1845 w 10000"/>
              <a:gd name="connsiteY23" fmla="*/ 919 h 10000"/>
              <a:gd name="connsiteX24" fmla="*/ 1951 w 10000"/>
              <a:gd name="connsiteY24" fmla="*/ 898 h 10000"/>
              <a:gd name="connsiteX25" fmla="*/ 2031 w 10000"/>
              <a:gd name="connsiteY25" fmla="*/ 459 h 10000"/>
              <a:gd name="connsiteX26" fmla="*/ 2111 w 10000"/>
              <a:gd name="connsiteY26" fmla="*/ 49 h 10000"/>
              <a:gd name="connsiteX27" fmla="*/ 2193 w 10000"/>
              <a:gd name="connsiteY27" fmla="*/ 0 h 10000"/>
              <a:gd name="connsiteX28" fmla="*/ 2281 w 10000"/>
              <a:gd name="connsiteY28" fmla="*/ 332 h 10000"/>
              <a:gd name="connsiteX29" fmla="*/ 2347 w 10000"/>
              <a:gd name="connsiteY29" fmla="*/ 686 h 10000"/>
              <a:gd name="connsiteX30" fmla="*/ 2410 w 10000"/>
              <a:gd name="connsiteY30" fmla="*/ 1251 h 10000"/>
              <a:gd name="connsiteX31" fmla="*/ 2476 w 10000"/>
              <a:gd name="connsiteY31" fmla="*/ 1943 h 10000"/>
              <a:gd name="connsiteX32" fmla="*/ 2540 w 10000"/>
              <a:gd name="connsiteY32" fmla="*/ 2509 h 10000"/>
              <a:gd name="connsiteX33" fmla="*/ 2624 w 10000"/>
              <a:gd name="connsiteY33" fmla="*/ 3053 h 10000"/>
              <a:gd name="connsiteX34" fmla="*/ 2734 w 10000"/>
              <a:gd name="connsiteY34" fmla="*/ 3583 h 10000"/>
              <a:gd name="connsiteX35" fmla="*/ 2819 w 10000"/>
              <a:gd name="connsiteY35" fmla="*/ 3887 h 10000"/>
              <a:gd name="connsiteX36" fmla="*/ 2885 w 10000"/>
              <a:gd name="connsiteY36" fmla="*/ 4042 h 10000"/>
              <a:gd name="connsiteX37" fmla="*/ 2987 w 10000"/>
              <a:gd name="connsiteY37" fmla="*/ 4184 h 10000"/>
              <a:gd name="connsiteX38" fmla="*/ 3048 w 10000"/>
              <a:gd name="connsiteY38" fmla="*/ 4148 h 10000"/>
              <a:gd name="connsiteX39" fmla="*/ 3111 w 10000"/>
              <a:gd name="connsiteY39" fmla="*/ 4113 h 10000"/>
              <a:gd name="connsiteX40" fmla="*/ 3196 w 10000"/>
              <a:gd name="connsiteY40" fmla="*/ 4099 h 10000"/>
              <a:gd name="connsiteX41" fmla="*/ 3302 w 10000"/>
              <a:gd name="connsiteY41" fmla="*/ 4608 h 10000"/>
              <a:gd name="connsiteX42" fmla="*/ 3389 w 10000"/>
              <a:gd name="connsiteY42" fmla="*/ 4961 h 10000"/>
              <a:gd name="connsiteX43" fmla="*/ 3476 w 10000"/>
              <a:gd name="connsiteY43" fmla="*/ 5491 h 10000"/>
              <a:gd name="connsiteX44" fmla="*/ 3641 w 10000"/>
              <a:gd name="connsiteY44" fmla="*/ 5317 h 10000"/>
              <a:gd name="connsiteX45" fmla="*/ 4212 w 10000"/>
              <a:gd name="connsiteY45" fmla="*/ 4809 h 10000"/>
              <a:gd name="connsiteX46" fmla="*/ 5174 w 10000"/>
              <a:gd name="connsiteY46" fmla="*/ 5333 h 10000"/>
              <a:gd name="connsiteX47" fmla="*/ 6909 w 10000"/>
              <a:gd name="connsiteY47" fmla="*/ 5510 h 10000"/>
              <a:gd name="connsiteX48" fmla="*/ 7682 w 10000"/>
              <a:gd name="connsiteY48" fmla="*/ 6250 h 10000"/>
              <a:gd name="connsiteX49" fmla="*/ 8581 w 10000"/>
              <a:gd name="connsiteY49" fmla="*/ 8101 h 10000"/>
              <a:gd name="connsiteX50" fmla="*/ 10000 w 10000"/>
              <a:gd name="connsiteY50" fmla="*/ 9046 h 10000"/>
              <a:gd name="connsiteX51" fmla="*/ 9986 w 10000"/>
              <a:gd name="connsiteY51" fmla="*/ 10000 h 10000"/>
              <a:gd name="connsiteX0" fmla="*/ 0 w 10000"/>
              <a:gd name="connsiteY0" fmla="*/ 9894 h 10000"/>
              <a:gd name="connsiteX1" fmla="*/ 165 w 10000"/>
              <a:gd name="connsiteY1" fmla="*/ 8989 h 10000"/>
              <a:gd name="connsiteX2" fmla="*/ 226 w 10000"/>
              <a:gd name="connsiteY2" fmla="*/ 8940 h 10000"/>
              <a:gd name="connsiteX3" fmla="*/ 311 w 10000"/>
              <a:gd name="connsiteY3" fmla="*/ 8905 h 10000"/>
              <a:gd name="connsiteX4" fmla="*/ 372 w 10000"/>
              <a:gd name="connsiteY4" fmla="*/ 8869 h 10000"/>
              <a:gd name="connsiteX5" fmla="*/ 457 w 10000"/>
              <a:gd name="connsiteY5" fmla="*/ 8834 h 10000"/>
              <a:gd name="connsiteX6" fmla="*/ 539 w 10000"/>
              <a:gd name="connsiteY6" fmla="*/ 8799 h 10000"/>
              <a:gd name="connsiteX7" fmla="*/ 621 w 10000"/>
              <a:gd name="connsiteY7" fmla="*/ 8763 h 10000"/>
              <a:gd name="connsiteX8" fmla="*/ 728 w 10000"/>
              <a:gd name="connsiteY8" fmla="*/ 8530 h 10000"/>
              <a:gd name="connsiteX9" fmla="*/ 784 w 10000"/>
              <a:gd name="connsiteY9" fmla="*/ 7929 h 10000"/>
              <a:gd name="connsiteX10" fmla="*/ 842 w 10000"/>
              <a:gd name="connsiteY10" fmla="*/ 7717 h 10000"/>
              <a:gd name="connsiteX11" fmla="*/ 944 w 10000"/>
              <a:gd name="connsiteY11" fmla="*/ 7102 h 10000"/>
              <a:gd name="connsiteX12" fmla="*/ 1005 w 10000"/>
              <a:gd name="connsiteY12" fmla="*/ 6693 h 10000"/>
              <a:gd name="connsiteX13" fmla="*/ 1087 w 10000"/>
              <a:gd name="connsiteY13" fmla="*/ 6254 h 10000"/>
              <a:gd name="connsiteX14" fmla="*/ 1148 w 10000"/>
              <a:gd name="connsiteY14" fmla="*/ 5845 h 10000"/>
              <a:gd name="connsiteX15" fmla="*/ 1228 w 10000"/>
              <a:gd name="connsiteY15" fmla="*/ 5244 h 10000"/>
              <a:gd name="connsiteX16" fmla="*/ 1306 w 10000"/>
              <a:gd name="connsiteY16" fmla="*/ 4431 h 10000"/>
              <a:gd name="connsiteX17" fmla="*/ 1405 w 10000"/>
              <a:gd name="connsiteY17" fmla="*/ 3830 h 10000"/>
              <a:gd name="connsiteX18" fmla="*/ 1462 w 10000"/>
              <a:gd name="connsiteY18" fmla="*/ 3216 h 10000"/>
              <a:gd name="connsiteX19" fmla="*/ 1544 w 10000"/>
              <a:gd name="connsiteY19" fmla="*/ 2792 h 10000"/>
              <a:gd name="connsiteX20" fmla="*/ 1605 w 10000"/>
              <a:gd name="connsiteY20" fmla="*/ 2205 h 10000"/>
              <a:gd name="connsiteX21" fmla="*/ 1685 w 10000"/>
              <a:gd name="connsiteY21" fmla="*/ 1746 h 10000"/>
              <a:gd name="connsiteX22" fmla="*/ 1768 w 10000"/>
              <a:gd name="connsiteY22" fmla="*/ 1357 h 10000"/>
              <a:gd name="connsiteX23" fmla="*/ 1845 w 10000"/>
              <a:gd name="connsiteY23" fmla="*/ 919 h 10000"/>
              <a:gd name="connsiteX24" fmla="*/ 1951 w 10000"/>
              <a:gd name="connsiteY24" fmla="*/ 898 h 10000"/>
              <a:gd name="connsiteX25" fmla="*/ 2031 w 10000"/>
              <a:gd name="connsiteY25" fmla="*/ 459 h 10000"/>
              <a:gd name="connsiteX26" fmla="*/ 2111 w 10000"/>
              <a:gd name="connsiteY26" fmla="*/ 49 h 10000"/>
              <a:gd name="connsiteX27" fmla="*/ 2193 w 10000"/>
              <a:gd name="connsiteY27" fmla="*/ 0 h 10000"/>
              <a:gd name="connsiteX28" fmla="*/ 2281 w 10000"/>
              <a:gd name="connsiteY28" fmla="*/ 332 h 10000"/>
              <a:gd name="connsiteX29" fmla="*/ 2347 w 10000"/>
              <a:gd name="connsiteY29" fmla="*/ 686 h 10000"/>
              <a:gd name="connsiteX30" fmla="*/ 2410 w 10000"/>
              <a:gd name="connsiteY30" fmla="*/ 1251 h 10000"/>
              <a:gd name="connsiteX31" fmla="*/ 2476 w 10000"/>
              <a:gd name="connsiteY31" fmla="*/ 1943 h 10000"/>
              <a:gd name="connsiteX32" fmla="*/ 2540 w 10000"/>
              <a:gd name="connsiteY32" fmla="*/ 2509 h 10000"/>
              <a:gd name="connsiteX33" fmla="*/ 2624 w 10000"/>
              <a:gd name="connsiteY33" fmla="*/ 3053 h 10000"/>
              <a:gd name="connsiteX34" fmla="*/ 2734 w 10000"/>
              <a:gd name="connsiteY34" fmla="*/ 3583 h 10000"/>
              <a:gd name="connsiteX35" fmla="*/ 2819 w 10000"/>
              <a:gd name="connsiteY35" fmla="*/ 3887 h 10000"/>
              <a:gd name="connsiteX36" fmla="*/ 2885 w 10000"/>
              <a:gd name="connsiteY36" fmla="*/ 4042 h 10000"/>
              <a:gd name="connsiteX37" fmla="*/ 2987 w 10000"/>
              <a:gd name="connsiteY37" fmla="*/ 4184 h 10000"/>
              <a:gd name="connsiteX38" fmla="*/ 3048 w 10000"/>
              <a:gd name="connsiteY38" fmla="*/ 4148 h 10000"/>
              <a:gd name="connsiteX39" fmla="*/ 3111 w 10000"/>
              <a:gd name="connsiteY39" fmla="*/ 4113 h 10000"/>
              <a:gd name="connsiteX40" fmla="*/ 3196 w 10000"/>
              <a:gd name="connsiteY40" fmla="*/ 4099 h 10000"/>
              <a:gd name="connsiteX41" fmla="*/ 3302 w 10000"/>
              <a:gd name="connsiteY41" fmla="*/ 4608 h 10000"/>
              <a:gd name="connsiteX42" fmla="*/ 3389 w 10000"/>
              <a:gd name="connsiteY42" fmla="*/ 4961 h 10000"/>
              <a:gd name="connsiteX43" fmla="*/ 3476 w 10000"/>
              <a:gd name="connsiteY43" fmla="*/ 5491 h 10000"/>
              <a:gd name="connsiteX44" fmla="*/ 3831 w 10000"/>
              <a:gd name="connsiteY44" fmla="*/ 5194 h 10000"/>
              <a:gd name="connsiteX45" fmla="*/ 4212 w 10000"/>
              <a:gd name="connsiteY45" fmla="*/ 4809 h 10000"/>
              <a:gd name="connsiteX46" fmla="*/ 5174 w 10000"/>
              <a:gd name="connsiteY46" fmla="*/ 5333 h 10000"/>
              <a:gd name="connsiteX47" fmla="*/ 6909 w 10000"/>
              <a:gd name="connsiteY47" fmla="*/ 5510 h 10000"/>
              <a:gd name="connsiteX48" fmla="*/ 7682 w 10000"/>
              <a:gd name="connsiteY48" fmla="*/ 6250 h 10000"/>
              <a:gd name="connsiteX49" fmla="*/ 8581 w 10000"/>
              <a:gd name="connsiteY49" fmla="*/ 8101 h 10000"/>
              <a:gd name="connsiteX50" fmla="*/ 10000 w 10000"/>
              <a:gd name="connsiteY50" fmla="*/ 9046 h 10000"/>
              <a:gd name="connsiteX51" fmla="*/ 9986 w 10000"/>
              <a:gd name="connsiteY51" fmla="*/ 10000 h 10000"/>
              <a:gd name="connsiteX0" fmla="*/ 0 w 10000"/>
              <a:gd name="connsiteY0" fmla="*/ 9894 h 10000"/>
              <a:gd name="connsiteX1" fmla="*/ 165 w 10000"/>
              <a:gd name="connsiteY1" fmla="*/ 8989 h 10000"/>
              <a:gd name="connsiteX2" fmla="*/ 226 w 10000"/>
              <a:gd name="connsiteY2" fmla="*/ 8940 h 10000"/>
              <a:gd name="connsiteX3" fmla="*/ 311 w 10000"/>
              <a:gd name="connsiteY3" fmla="*/ 8905 h 10000"/>
              <a:gd name="connsiteX4" fmla="*/ 372 w 10000"/>
              <a:gd name="connsiteY4" fmla="*/ 8869 h 10000"/>
              <a:gd name="connsiteX5" fmla="*/ 457 w 10000"/>
              <a:gd name="connsiteY5" fmla="*/ 8834 h 10000"/>
              <a:gd name="connsiteX6" fmla="*/ 539 w 10000"/>
              <a:gd name="connsiteY6" fmla="*/ 8799 h 10000"/>
              <a:gd name="connsiteX7" fmla="*/ 621 w 10000"/>
              <a:gd name="connsiteY7" fmla="*/ 8763 h 10000"/>
              <a:gd name="connsiteX8" fmla="*/ 728 w 10000"/>
              <a:gd name="connsiteY8" fmla="*/ 8530 h 10000"/>
              <a:gd name="connsiteX9" fmla="*/ 784 w 10000"/>
              <a:gd name="connsiteY9" fmla="*/ 7929 h 10000"/>
              <a:gd name="connsiteX10" fmla="*/ 842 w 10000"/>
              <a:gd name="connsiteY10" fmla="*/ 7717 h 10000"/>
              <a:gd name="connsiteX11" fmla="*/ 944 w 10000"/>
              <a:gd name="connsiteY11" fmla="*/ 7102 h 10000"/>
              <a:gd name="connsiteX12" fmla="*/ 1005 w 10000"/>
              <a:gd name="connsiteY12" fmla="*/ 6693 h 10000"/>
              <a:gd name="connsiteX13" fmla="*/ 1087 w 10000"/>
              <a:gd name="connsiteY13" fmla="*/ 6254 h 10000"/>
              <a:gd name="connsiteX14" fmla="*/ 1148 w 10000"/>
              <a:gd name="connsiteY14" fmla="*/ 5845 h 10000"/>
              <a:gd name="connsiteX15" fmla="*/ 1228 w 10000"/>
              <a:gd name="connsiteY15" fmla="*/ 5244 h 10000"/>
              <a:gd name="connsiteX16" fmla="*/ 1306 w 10000"/>
              <a:gd name="connsiteY16" fmla="*/ 4431 h 10000"/>
              <a:gd name="connsiteX17" fmla="*/ 1405 w 10000"/>
              <a:gd name="connsiteY17" fmla="*/ 3830 h 10000"/>
              <a:gd name="connsiteX18" fmla="*/ 1462 w 10000"/>
              <a:gd name="connsiteY18" fmla="*/ 3216 h 10000"/>
              <a:gd name="connsiteX19" fmla="*/ 1544 w 10000"/>
              <a:gd name="connsiteY19" fmla="*/ 2792 h 10000"/>
              <a:gd name="connsiteX20" fmla="*/ 1605 w 10000"/>
              <a:gd name="connsiteY20" fmla="*/ 2205 h 10000"/>
              <a:gd name="connsiteX21" fmla="*/ 1685 w 10000"/>
              <a:gd name="connsiteY21" fmla="*/ 1746 h 10000"/>
              <a:gd name="connsiteX22" fmla="*/ 1768 w 10000"/>
              <a:gd name="connsiteY22" fmla="*/ 1357 h 10000"/>
              <a:gd name="connsiteX23" fmla="*/ 1845 w 10000"/>
              <a:gd name="connsiteY23" fmla="*/ 919 h 10000"/>
              <a:gd name="connsiteX24" fmla="*/ 1951 w 10000"/>
              <a:gd name="connsiteY24" fmla="*/ 898 h 10000"/>
              <a:gd name="connsiteX25" fmla="*/ 2031 w 10000"/>
              <a:gd name="connsiteY25" fmla="*/ 459 h 10000"/>
              <a:gd name="connsiteX26" fmla="*/ 2111 w 10000"/>
              <a:gd name="connsiteY26" fmla="*/ 49 h 10000"/>
              <a:gd name="connsiteX27" fmla="*/ 2193 w 10000"/>
              <a:gd name="connsiteY27" fmla="*/ 0 h 10000"/>
              <a:gd name="connsiteX28" fmla="*/ 2281 w 10000"/>
              <a:gd name="connsiteY28" fmla="*/ 332 h 10000"/>
              <a:gd name="connsiteX29" fmla="*/ 2347 w 10000"/>
              <a:gd name="connsiteY29" fmla="*/ 686 h 10000"/>
              <a:gd name="connsiteX30" fmla="*/ 2410 w 10000"/>
              <a:gd name="connsiteY30" fmla="*/ 1251 h 10000"/>
              <a:gd name="connsiteX31" fmla="*/ 2476 w 10000"/>
              <a:gd name="connsiteY31" fmla="*/ 1943 h 10000"/>
              <a:gd name="connsiteX32" fmla="*/ 2540 w 10000"/>
              <a:gd name="connsiteY32" fmla="*/ 2509 h 10000"/>
              <a:gd name="connsiteX33" fmla="*/ 2624 w 10000"/>
              <a:gd name="connsiteY33" fmla="*/ 3053 h 10000"/>
              <a:gd name="connsiteX34" fmla="*/ 2734 w 10000"/>
              <a:gd name="connsiteY34" fmla="*/ 3583 h 10000"/>
              <a:gd name="connsiteX35" fmla="*/ 2819 w 10000"/>
              <a:gd name="connsiteY35" fmla="*/ 3887 h 10000"/>
              <a:gd name="connsiteX36" fmla="*/ 2885 w 10000"/>
              <a:gd name="connsiteY36" fmla="*/ 4042 h 10000"/>
              <a:gd name="connsiteX37" fmla="*/ 2987 w 10000"/>
              <a:gd name="connsiteY37" fmla="*/ 4184 h 10000"/>
              <a:gd name="connsiteX38" fmla="*/ 3048 w 10000"/>
              <a:gd name="connsiteY38" fmla="*/ 4148 h 10000"/>
              <a:gd name="connsiteX39" fmla="*/ 3111 w 10000"/>
              <a:gd name="connsiteY39" fmla="*/ 4113 h 10000"/>
              <a:gd name="connsiteX40" fmla="*/ 3196 w 10000"/>
              <a:gd name="connsiteY40" fmla="*/ 4099 h 10000"/>
              <a:gd name="connsiteX41" fmla="*/ 3302 w 10000"/>
              <a:gd name="connsiteY41" fmla="*/ 4608 h 10000"/>
              <a:gd name="connsiteX42" fmla="*/ 3389 w 10000"/>
              <a:gd name="connsiteY42" fmla="*/ 4961 h 10000"/>
              <a:gd name="connsiteX43" fmla="*/ 3614 w 10000"/>
              <a:gd name="connsiteY43" fmla="*/ 5121 h 10000"/>
              <a:gd name="connsiteX44" fmla="*/ 3831 w 10000"/>
              <a:gd name="connsiteY44" fmla="*/ 5194 h 10000"/>
              <a:gd name="connsiteX45" fmla="*/ 4212 w 10000"/>
              <a:gd name="connsiteY45" fmla="*/ 4809 h 10000"/>
              <a:gd name="connsiteX46" fmla="*/ 5174 w 10000"/>
              <a:gd name="connsiteY46" fmla="*/ 5333 h 10000"/>
              <a:gd name="connsiteX47" fmla="*/ 6909 w 10000"/>
              <a:gd name="connsiteY47" fmla="*/ 5510 h 10000"/>
              <a:gd name="connsiteX48" fmla="*/ 7682 w 10000"/>
              <a:gd name="connsiteY48" fmla="*/ 6250 h 10000"/>
              <a:gd name="connsiteX49" fmla="*/ 8581 w 10000"/>
              <a:gd name="connsiteY49" fmla="*/ 8101 h 10000"/>
              <a:gd name="connsiteX50" fmla="*/ 10000 w 10000"/>
              <a:gd name="connsiteY50" fmla="*/ 9046 h 10000"/>
              <a:gd name="connsiteX51" fmla="*/ 9986 w 10000"/>
              <a:gd name="connsiteY51" fmla="*/ 10000 h 10000"/>
              <a:gd name="connsiteX0" fmla="*/ 0 w 10000"/>
              <a:gd name="connsiteY0" fmla="*/ 9894 h 10000"/>
              <a:gd name="connsiteX1" fmla="*/ 165 w 10000"/>
              <a:gd name="connsiteY1" fmla="*/ 8989 h 10000"/>
              <a:gd name="connsiteX2" fmla="*/ 226 w 10000"/>
              <a:gd name="connsiteY2" fmla="*/ 8940 h 10000"/>
              <a:gd name="connsiteX3" fmla="*/ 311 w 10000"/>
              <a:gd name="connsiteY3" fmla="*/ 8905 h 10000"/>
              <a:gd name="connsiteX4" fmla="*/ 372 w 10000"/>
              <a:gd name="connsiteY4" fmla="*/ 8869 h 10000"/>
              <a:gd name="connsiteX5" fmla="*/ 457 w 10000"/>
              <a:gd name="connsiteY5" fmla="*/ 8834 h 10000"/>
              <a:gd name="connsiteX6" fmla="*/ 539 w 10000"/>
              <a:gd name="connsiteY6" fmla="*/ 8799 h 10000"/>
              <a:gd name="connsiteX7" fmla="*/ 621 w 10000"/>
              <a:gd name="connsiteY7" fmla="*/ 8763 h 10000"/>
              <a:gd name="connsiteX8" fmla="*/ 728 w 10000"/>
              <a:gd name="connsiteY8" fmla="*/ 8530 h 10000"/>
              <a:gd name="connsiteX9" fmla="*/ 784 w 10000"/>
              <a:gd name="connsiteY9" fmla="*/ 7929 h 10000"/>
              <a:gd name="connsiteX10" fmla="*/ 842 w 10000"/>
              <a:gd name="connsiteY10" fmla="*/ 7717 h 10000"/>
              <a:gd name="connsiteX11" fmla="*/ 944 w 10000"/>
              <a:gd name="connsiteY11" fmla="*/ 7102 h 10000"/>
              <a:gd name="connsiteX12" fmla="*/ 1005 w 10000"/>
              <a:gd name="connsiteY12" fmla="*/ 6693 h 10000"/>
              <a:gd name="connsiteX13" fmla="*/ 1087 w 10000"/>
              <a:gd name="connsiteY13" fmla="*/ 6254 h 10000"/>
              <a:gd name="connsiteX14" fmla="*/ 1148 w 10000"/>
              <a:gd name="connsiteY14" fmla="*/ 5845 h 10000"/>
              <a:gd name="connsiteX15" fmla="*/ 1228 w 10000"/>
              <a:gd name="connsiteY15" fmla="*/ 5244 h 10000"/>
              <a:gd name="connsiteX16" fmla="*/ 1306 w 10000"/>
              <a:gd name="connsiteY16" fmla="*/ 4431 h 10000"/>
              <a:gd name="connsiteX17" fmla="*/ 1405 w 10000"/>
              <a:gd name="connsiteY17" fmla="*/ 3830 h 10000"/>
              <a:gd name="connsiteX18" fmla="*/ 1462 w 10000"/>
              <a:gd name="connsiteY18" fmla="*/ 3216 h 10000"/>
              <a:gd name="connsiteX19" fmla="*/ 1544 w 10000"/>
              <a:gd name="connsiteY19" fmla="*/ 2792 h 10000"/>
              <a:gd name="connsiteX20" fmla="*/ 1605 w 10000"/>
              <a:gd name="connsiteY20" fmla="*/ 2205 h 10000"/>
              <a:gd name="connsiteX21" fmla="*/ 1685 w 10000"/>
              <a:gd name="connsiteY21" fmla="*/ 1746 h 10000"/>
              <a:gd name="connsiteX22" fmla="*/ 1768 w 10000"/>
              <a:gd name="connsiteY22" fmla="*/ 1357 h 10000"/>
              <a:gd name="connsiteX23" fmla="*/ 1845 w 10000"/>
              <a:gd name="connsiteY23" fmla="*/ 919 h 10000"/>
              <a:gd name="connsiteX24" fmla="*/ 1951 w 10000"/>
              <a:gd name="connsiteY24" fmla="*/ 898 h 10000"/>
              <a:gd name="connsiteX25" fmla="*/ 2031 w 10000"/>
              <a:gd name="connsiteY25" fmla="*/ 459 h 10000"/>
              <a:gd name="connsiteX26" fmla="*/ 2111 w 10000"/>
              <a:gd name="connsiteY26" fmla="*/ 49 h 10000"/>
              <a:gd name="connsiteX27" fmla="*/ 2193 w 10000"/>
              <a:gd name="connsiteY27" fmla="*/ 0 h 10000"/>
              <a:gd name="connsiteX28" fmla="*/ 2281 w 10000"/>
              <a:gd name="connsiteY28" fmla="*/ 332 h 10000"/>
              <a:gd name="connsiteX29" fmla="*/ 2347 w 10000"/>
              <a:gd name="connsiteY29" fmla="*/ 686 h 10000"/>
              <a:gd name="connsiteX30" fmla="*/ 2410 w 10000"/>
              <a:gd name="connsiteY30" fmla="*/ 1251 h 10000"/>
              <a:gd name="connsiteX31" fmla="*/ 2476 w 10000"/>
              <a:gd name="connsiteY31" fmla="*/ 1943 h 10000"/>
              <a:gd name="connsiteX32" fmla="*/ 2540 w 10000"/>
              <a:gd name="connsiteY32" fmla="*/ 2509 h 10000"/>
              <a:gd name="connsiteX33" fmla="*/ 2624 w 10000"/>
              <a:gd name="connsiteY33" fmla="*/ 3053 h 10000"/>
              <a:gd name="connsiteX34" fmla="*/ 2734 w 10000"/>
              <a:gd name="connsiteY34" fmla="*/ 3583 h 10000"/>
              <a:gd name="connsiteX35" fmla="*/ 2819 w 10000"/>
              <a:gd name="connsiteY35" fmla="*/ 3887 h 10000"/>
              <a:gd name="connsiteX36" fmla="*/ 2885 w 10000"/>
              <a:gd name="connsiteY36" fmla="*/ 4042 h 10000"/>
              <a:gd name="connsiteX37" fmla="*/ 2987 w 10000"/>
              <a:gd name="connsiteY37" fmla="*/ 4184 h 10000"/>
              <a:gd name="connsiteX38" fmla="*/ 3048 w 10000"/>
              <a:gd name="connsiteY38" fmla="*/ 4148 h 10000"/>
              <a:gd name="connsiteX39" fmla="*/ 3111 w 10000"/>
              <a:gd name="connsiteY39" fmla="*/ 4113 h 10000"/>
              <a:gd name="connsiteX40" fmla="*/ 3196 w 10000"/>
              <a:gd name="connsiteY40" fmla="*/ 4099 h 10000"/>
              <a:gd name="connsiteX41" fmla="*/ 3302 w 10000"/>
              <a:gd name="connsiteY41" fmla="*/ 4608 h 10000"/>
              <a:gd name="connsiteX42" fmla="*/ 3389 w 10000"/>
              <a:gd name="connsiteY42" fmla="*/ 4961 h 10000"/>
              <a:gd name="connsiteX43" fmla="*/ 3614 w 10000"/>
              <a:gd name="connsiteY43" fmla="*/ 5121 h 10000"/>
              <a:gd name="connsiteX44" fmla="*/ 3831 w 10000"/>
              <a:gd name="connsiteY44" fmla="*/ 5194 h 10000"/>
              <a:gd name="connsiteX45" fmla="*/ 4212 w 10000"/>
              <a:gd name="connsiteY45" fmla="*/ 4809 h 10000"/>
              <a:gd name="connsiteX46" fmla="*/ 5157 w 10000"/>
              <a:gd name="connsiteY46" fmla="*/ 5641 h 10000"/>
              <a:gd name="connsiteX47" fmla="*/ 6909 w 10000"/>
              <a:gd name="connsiteY47" fmla="*/ 5510 h 10000"/>
              <a:gd name="connsiteX48" fmla="*/ 7682 w 10000"/>
              <a:gd name="connsiteY48" fmla="*/ 6250 h 10000"/>
              <a:gd name="connsiteX49" fmla="*/ 8581 w 10000"/>
              <a:gd name="connsiteY49" fmla="*/ 8101 h 10000"/>
              <a:gd name="connsiteX50" fmla="*/ 10000 w 10000"/>
              <a:gd name="connsiteY50" fmla="*/ 9046 h 10000"/>
              <a:gd name="connsiteX51" fmla="*/ 9986 w 10000"/>
              <a:gd name="connsiteY51" fmla="*/ 10000 h 10000"/>
              <a:gd name="connsiteX0" fmla="*/ 57 w 9843"/>
              <a:gd name="connsiteY0" fmla="*/ 10134 h 10134"/>
              <a:gd name="connsiteX1" fmla="*/ 8 w 9843"/>
              <a:gd name="connsiteY1" fmla="*/ 8989 h 10134"/>
              <a:gd name="connsiteX2" fmla="*/ 69 w 9843"/>
              <a:gd name="connsiteY2" fmla="*/ 8940 h 10134"/>
              <a:gd name="connsiteX3" fmla="*/ 154 w 9843"/>
              <a:gd name="connsiteY3" fmla="*/ 8905 h 10134"/>
              <a:gd name="connsiteX4" fmla="*/ 215 w 9843"/>
              <a:gd name="connsiteY4" fmla="*/ 8869 h 10134"/>
              <a:gd name="connsiteX5" fmla="*/ 300 w 9843"/>
              <a:gd name="connsiteY5" fmla="*/ 8834 h 10134"/>
              <a:gd name="connsiteX6" fmla="*/ 382 w 9843"/>
              <a:gd name="connsiteY6" fmla="*/ 8799 h 10134"/>
              <a:gd name="connsiteX7" fmla="*/ 464 w 9843"/>
              <a:gd name="connsiteY7" fmla="*/ 8763 h 10134"/>
              <a:gd name="connsiteX8" fmla="*/ 571 w 9843"/>
              <a:gd name="connsiteY8" fmla="*/ 8530 h 10134"/>
              <a:gd name="connsiteX9" fmla="*/ 627 w 9843"/>
              <a:gd name="connsiteY9" fmla="*/ 7929 h 10134"/>
              <a:gd name="connsiteX10" fmla="*/ 685 w 9843"/>
              <a:gd name="connsiteY10" fmla="*/ 7717 h 10134"/>
              <a:gd name="connsiteX11" fmla="*/ 787 w 9843"/>
              <a:gd name="connsiteY11" fmla="*/ 7102 h 10134"/>
              <a:gd name="connsiteX12" fmla="*/ 848 w 9843"/>
              <a:gd name="connsiteY12" fmla="*/ 6693 h 10134"/>
              <a:gd name="connsiteX13" fmla="*/ 930 w 9843"/>
              <a:gd name="connsiteY13" fmla="*/ 6254 h 10134"/>
              <a:gd name="connsiteX14" fmla="*/ 991 w 9843"/>
              <a:gd name="connsiteY14" fmla="*/ 5845 h 10134"/>
              <a:gd name="connsiteX15" fmla="*/ 1071 w 9843"/>
              <a:gd name="connsiteY15" fmla="*/ 5244 h 10134"/>
              <a:gd name="connsiteX16" fmla="*/ 1149 w 9843"/>
              <a:gd name="connsiteY16" fmla="*/ 4431 h 10134"/>
              <a:gd name="connsiteX17" fmla="*/ 1248 w 9843"/>
              <a:gd name="connsiteY17" fmla="*/ 3830 h 10134"/>
              <a:gd name="connsiteX18" fmla="*/ 1305 w 9843"/>
              <a:gd name="connsiteY18" fmla="*/ 3216 h 10134"/>
              <a:gd name="connsiteX19" fmla="*/ 1387 w 9843"/>
              <a:gd name="connsiteY19" fmla="*/ 2792 h 10134"/>
              <a:gd name="connsiteX20" fmla="*/ 1448 w 9843"/>
              <a:gd name="connsiteY20" fmla="*/ 2205 h 10134"/>
              <a:gd name="connsiteX21" fmla="*/ 1528 w 9843"/>
              <a:gd name="connsiteY21" fmla="*/ 1746 h 10134"/>
              <a:gd name="connsiteX22" fmla="*/ 1611 w 9843"/>
              <a:gd name="connsiteY22" fmla="*/ 1357 h 10134"/>
              <a:gd name="connsiteX23" fmla="*/ 1688 w 9843"/>
              <a:gd name="connsiteY23" fmla="*/ 919 h 10134"/>
              <a:gd name="connsiteX24" fmla="*/ 1794 w 9843"/>
              <a:gd name="connsiteY24" fmla="*/ 898 h 10134"/>
              <a:gd name="connsiteX25" fmla="*/ 1874 w 9843"/>
              <a:gd name="connsiteY25" fmla="*/ 459 h 10134"/>
              <a:gd name="connsiteX26" fmla="*/ 1954 w 9843"/>
              <a:gd name="connsiteY26" fmla="*/ 49 h 10134"/>
              <a:gd name="connsiteX27" fmla="*/ 2036 w 9843"/>
              <a:gd name="connsiteY27" fmla="*/ 0 h 10134"/>
              <a:gd name="connsiteX28" fmla="*/ 2124 w 9843"/>
              <a:gd name="connsiteY28" fmla="*/ 332 h 10134"/>
              <a:gd name="connsiteX29" fmla="*/ 2190 w 9843"/>
              <a:gd name="connsiteY29" fmla="*/ 686 h 10134"/>
              <a:gd name="connsiteX30" fmla="*/ 2253 w 9843"/>
              <a:gd name="connsiteY30" fmla="*/ 1251 h 10134"/>
              <a:gd name="connsiteX31" fmla="*/ 2319 w 9843"/>
              <a:gd name="connsiteY31" fmla="*/ 1943 h 10134"/>
              <a:gd name="connsiteX32" fmla="*/ 2383 w 9843"/>
              <a:gd name="connsiteY32" fmla="*/ 2509 h 10134"/>
              <a:gd name="connsiteX33" fmla="*/ 2467 w 9843"/>
              <a:gd name="connsiteY33" fmla="*/ 3053 h 10134"/>
              <a:gd name="connsiteX34" fmla="*/ 2577 w 9843"/>
              <a:gd name="connsiteY34" fmla="*/ 3583 h 10134"/>
              <a:gd name="connsiteX35" fmla="*/ 2662 w 9843"/>
              <a:gd name="connsiteY35" fmla="*/ 3887 h 10134"/>
              <a:gd name="connsiteX36" fmla="*/ 2728 w 9843"/>
              <a:gd name="connsiteY36" fmla="*/ 4042 h 10134"/>
              <a:gd name="connsiteX37" fmla="*/ 2830 w 9843"/>
              <a:gd name="connsiteY37" fmla="*/ 4184 h 10134"/>
              <a:gd name="connsiteX38" fmla="*/ 2891 w 9843"/>
              <a:gd name="connsiteY38" fmla="*/ 4148 h 10134"/>
              <a:gd name="connsiteX39" fmla="*/ 2954 w 9843"/>
              <a:gd name="connsiteY39" fmla="*/ 4113 h 10134"/>
              <a:gd name="connsiteX40" fmla="*/ 3039 w 9843"/>
              <a:gd name="connsiteY40" fmla="*/ 4099 h 10134"/>
              <a:gd name="connsiteX41" fmla="*/ 3145 w 9843"/>
              <a:gd name="connsiteY41" fmla="*/ 4608 h 10134"/>
              <a:gd name="connsiteX42" fmla="*/ 3232 w 9843"/>
              <a:gd name="connsiteY42" fmla="*/ 4961 h 10134"/>
              <a:gd name="connsiteX43" fmla="*/ 3457 w 9843"/>
              <a:gd name="connsiteY43" fmla="*/ 5121 h 10134"/>
              <a:gd name="connsiteX44" fmla="*/ 3674 w 9843"/>
              <a:gd name="connsiteY44" fmla="*/ 5194 h 10134"/>
              <a:gd name="connsiteX45" fmla="*/ 4055 w 9843"/>
              <a:gd name="connsiteY45" fmla="*/ 4809 h 10134"/>
              <a:gd name="connsiteX46" fmla="*/ 5000 w 9843"/>
              <a:gd name="connsiteY46" fmla="*/ 5641 h 10134"/>
              <a:gd name="connsiteX47" fmla="*/ 6752 w 9843"/>
              <a:gd name="connsiteY47" fmla="*/ 5510 h 10134"/>
              <a:gd name="connsiteX48" fmla="*/ 7525 w 9843"/>
              <a:gd name="connsiteY48" fmla="*/ 6250 h 10134"/>
              <a:gd name="connsiteX49" fmla="*/ 8424 w 9843"/>
              <a:gd name="connsiteY49" fmla="*/ 8101 h 10134"/>
              <a:gd name="connsiteX50" fmla="*/ 9843 w 9843"/>
              <a:gd name="connsiteY50" fmla="*/ 9046 h 10134"/>
              <a:gd name="connsiteX51" fmla="*/ 9829 w 9843"/>
              <a:gd name="connsiteY51" fmla="*/ 10000 h 10134"/>
              <a:gd name="connsiteX0" fmla="*/ 58 w 10000"/>
              <a:gd name="connsiteY0" fmla="*/ 10000 h 10000"/>
              <a:gd name="connsiteX1" fmla="*/ 8 w 10000"/>
              <a:gd name="connsiteY1" fmla="*/ 8870 h 10000"/>
              <a:gd name="connsiteX2" fmla="*/ 156 w 10000"/>
              <a:gd name="connsiteY2" fmla="*/ 8787 h 10000"/>
              <a:gd name="connsiteX3" fmla="*/ 218 w 10000"/>
              <a:gd name="connsiteY3" fmla="*/ 8752 h 10000"/>
              <a:gd name="connsiteX4" fmla="*/ 305 w 10000"/>
              <a:gd name="connsiteY4" fmla="*/ 8717 h 10000"/>
              <a:gd name="connsiteX5" fmla="*/ 388 w 10000"/>
              <a:gd name="connsiteY5" fmla="*/ 8683 h 10000"/>
              <a:gd name="connsiteX6" fmla="*/ 471 w 10000"/>
              <a:gd name="connsiteY6" fmla="*/ 8647 h 10000"/>
              <a:gd name="connsiteX7" fmla="*/ 580 w 10000"/>
              <a:gd name="connsiteY7" fmla="*/ 8417 h 10000"/>
              <a:gd name="connsiteX8" fmla="*/ 637 w 10000"/>
              <a:gd name="connsiteY8" fmla="*/ 7824 h 10000"/>
              <a:gd name="connsiteX9" fmla="*/ 696 w 10000"/>
              <a:gd name="connsiteY9" fmla="*/ 7615 h 10000"/>
              <a:gd name="connsiteX10" fmla="*/ 800 w 10000"/>
              <a:gd name="connsiteY10" fmla="*/ 7008 h 10000"/>
              <a:gd name="connsiteX11" fmla="*/ 862 w 10000"/>
              <a:gd name="connsiteY11" fmla="*/ 6604 h 10000"/>
              <a:gd name="connsiteX12" fmla="*/ 945 w 10000"/>
              <a:gd name="connsiteY12" fmla="*/ 6171 h 10000"/>
              <a:gd name="connsiteX13" fmla="*/ 1007 w 10000"/>
              <a:gd name="connsiteY13" fmla="*/ 5768 h 10000"/>
              <a:gd name="connsiteX14" fmla="*/ 1088 w 10000"/>
              <a:gd name="connsiteY14" fmla="*/ 5175 h 10000"/>
              <a:gd name="connsiteX15" fmla="*/ 1167 w 10000"/>
              <a:gd name="connsiteY15" fmla="*/ 4372 h 10000"/>
              <a:gd name="connsiteX16" fmla="*/ 1268 w 10000"/>
              <a:gd name="connsiteY16" fmla="*/ 3779 h 10000"/>
              <a:gd name="connsiteX17" fmla="*/ 1326 w 10000"/>
              <a:gd name="connsiteY17" fmla="*/ 3173 h 10000"/>
              <a:gd name="connsiteX18" fmla="*/ 1409 w 10000"/>
              <a:gd name="connsiteY18" fmla="*/ 2755 h 10000"/>
              <a:gd name="connsiteX19" fmla="*/ 1471 w 10000"/>
              <a:gd name="connsiteY19" fmla="*/ 2176 h 10000"/>
              <a:gd name="connsiteX20" fmla="*/ 1552 w 10000"/>
              <a:gd name="connsiteY20" fmla="*/ 1723 h 10000"/>
              <a:gd name="connsiteX21" fmla="*/ 1637 w 10000"/>
              <a:gd name="connsiteY21" fmla="*/ 1339 h 10000"/>
              <a:gd name="connsiteX22" fmla="*/ 1715 w 10000"/>
              <a:gd name="connsiteY22" fmla="*/ 907 h 10000"/>
              <a:gd name="connsiteX23" fmla="*/ 1823 w 10000"/>
              <a:gd name="connsiteY23" fmla="*/ 886 h 10000"/>
              <a:gd name="connsiteX24" fmla="*/ 1904 w 10000"/>
              <a:gd name="connsiteY24" fmla="*/ 453 h 10000"/>
              <a:gd name="connsiteX25" fmla="*/ 1985 w 10000"/>
              <a:gd name="connsiteY25" fmla="*/ 48 h 10000"/>
              <a:gd name="connsiteX26" fmla="*/ 2068 w 10000"/>
              <a:gd name="connsiteY26" fmla="*/ 0 h 10000"/>
              <a:gd name="connsiteX27" fmla="*/ 2158 w 10000"/>
              <a:gd name="connsiteY27" fmla="*/ 328 h 10000"/>
              <a:gd name="connsiteX28" fmla="*/ 2225 w 10000"/>
              <a:gd name="connsiteY28" fmla="*/ 677 h 10000"/>
              <a:gd name="connsiteX29" fmla="*/ 2289 w 10000"/>
              <a:gd name="connsiteY29" fmla="*/ 1234 h 10000"/>
              <a:gd name="connsiteX30" fmla="*/ 2356 w 10000"/>
              <a:gd name="connsiteY30" fmla="*/ 1917 h 10000"/>
              <a:gd name="connsiteX31" fmla="*/ 2421 w 10000"/>
              <a:gd name="connsiteY31" fmla="*/ 2476 h 10000"/>
              <a:gd name="connsiteX32" fmla="*/ 2506 w 10000"/>
              <a:gd name="connsiteY32" fmla="*/ 3013 h 10000"/>
              <a:gd name="connsiteX33" fmla="*/ 2618 w 10000"/>
              <a:gd name="connsiteY33" fmla="*/ 3536 h 10000"/>
              <a:gd name="connsiteX34" fmla="*/ 2704 w 10000"/>
              <a:gd name="connsiteY34" fmla="*/ 3836 h 10000"/>
              <a:gd name="connsiteX35" fmla="*/ 2772 w 10000"/>
              <a:gd name="connsiteY35" fmla="*/ 3989 h 10000"/>
              <a:gd name="connsiteX36" fmla="*/ 2875 w 10000"/>
              <a:gd name="connsiteY36" fmla="*/ 4129 h 10000"/>
              <a:gd name="connsiteX37" fmla="*/ 2937 w 10000"/>
              <a:gd name="connsiteY37" fmla="*/ 4093 h 10000"/>
              <a:gd name="connsiteX38" fmla="*/ 3001 w 10000"/>
              <a:gd name="connsiteY38" fmla="*/ 4059 h 10000"/>
              <a:gd name="connsiteX39" fmla="*/ 3087 w 10000"/>
              <a:gd name="connsiteY39" fmla="*/ 4045 h 10000"/>
              <a:gd name="connsiteX40" fmla="*/ 3195 w 10000"/>
              <a:gd name="connsiteY40" fmla="*/ 4547 h 10000"/>
              <a:gd name="connsiteX41" fmla="*/ 3284 w 10000"/>
              <a:gd name="connsiteY41" fmla="*/ 4895 h 10000"/>
              <a:gd name="connsiteX42" fmla="*/ 3512 w 10000"/>
              <a:gd name="connsiteY42" fmla="*/ 5053 h 10000"/>
              <a:gd name="connsiteX43" fmla="*/ 3733 w 10000"/>
              <a:gd name="connsiteY43" fmla="*/ 5125 h 10000"/>
              <a:gd name="connsiteX44" fmla="*/ 4120 w 10000"/>
              <a:gd name="connsiteY44" fmla="*/ 4745 h 10000"/>
              <a:gd name="connsiteX45" fmla="*/ 5080 w 10000"/>
              <a:gd name="connsiteY45" fmla="*/ 5566 h 10000"/>
              <a:gd name="connsiteX46" fmla="*/ 6860 w 10000"/>
              <a:gd name="connsiteY46" fmla="*/ 5437 h 10000"/>
              <a:gd name="connsiteX47" fmla="*/ 7645 w 10000"/>
              <a:gd name="connsiteY47" fmla="*/ 6167 h 10000"/>
              <a:gd name="connsiteX48" fmla="*/ 8558 w 10000"/>
              <a:gd name="connsiteY48" fmla="*/ 7994 h 10000"/>
              <a:gd name="connsiteX49" fmla="*/ 10000 w 10000"/>
              <a:gd name="connsiteY49" fmla="*/ 8926 h 10000"/>
              <a:gd name="connsiteX50" fmla="*/ 9986 w 10000"/>
              <a:gd name="connsiteY50" fmla="*/ 9868 h 10000"/>
              <a:gd name="connsiteX0" fmla="*/ 0 w 9942"/>
              <a:gd name="connsiteY0" fmla="*/ 10000 h 10000"/>
              <a:gd name="connsiteX1" fmla="*/ 98 w 9942"/>
              <a:gd name="connsiteY1" fmla="*/ 8787 h 10000"/>
              <a:gd name="connsiteX2" fmla="*/ 160 w 9942"/>
              <a:gd name="connsiteY2" fmla="*/ 8752 h 10000"/>
              <a:gd name="connsiteX3" fmla="*/ 247 w 9942"/>
              <a:gd name="connsiteY3" fmla="*/ 8717 h 10000"/>
              <a:gd name="connsiteX4" fmla="*/ 330 w 9942"/>
              <a:gd name="connsiteY4" fmla="*/ 8683 h 10000"/>
              <a:gd name="connsiteX5" fmla="*/ 413 w 9942"/>
              <a:gd name="connsiteY5" fmla="*/ 8647 h 10000"/>
              <a:gd name="connsiteX6" fmla="*/ 522 w 9942"/>
              <a:gd name="connsiteY6" fmla="*/ 8417 h 10000"/>
              <a:gd name="connsiteX7" fmla="*/ 579 w 9942"/>
              <a:gd name="connsiteY7" fmla="*/ 7824 h 10000"/>
              <a:gd name="connsiteX8" fmla="*/ 638 w 9942"/>
              <a:gd name="connsiteY8" fmla="*/ 7615 h 10000"/>
              <a:gd name="connsiteX9" fmla="*/ 742 w 9942"/>
              <a:gd name="connsiteY9" fmla="*/ 7008 h 10000"/>
              <a:gd name="connsiteX10" fmla="*/ 804 w 9942"/>
              <a:gd name="connsiteY10" fmla="*/ 6604 h 10000"/>
              <a:gd name="connsiteX11" fmla="*/ 887 w 9942"/>
              <a:gd name="connsiteY11" fmla="*/ 6171 h 10000"/>
              <a:gd name="connsiteX12" fmla="*/ 949 w 9942"/>
              <a:gd name="connsiteY12" fmla="*/ 5768 h 10000"/>
              <a:gd name="connsiteX13" fmla="*/ 1030 w 9942"/>
              <a:gd name="connsiteY13" fmla="*/ 5175 h 10000"/>
              <a:gd name="connsiteX14" fmla="*/ 1109 w 9942"/>
              <a:gd name="connsiteY14" fmla="*/ 4372 h 10000"/>
              <a:gd name="connsiteX15" fmla="*/ 1210 w 9942"/>
              <a:gd name="connsiteY15" fmla="*/ 3779 h 10000"/>
              <a:gd name="connsiteX16" fmla="*/ 1268 w 9942"/>
              <a:gd name="connsiteY16" fmla="*/ 3173 h 10000"/>
              <a:gd name="connsiteX17" fmla="*/ 1351 w 9942"/>
              <a:gd name="connsiteY17" fmla="*/ 2755 h 10000"/>
              <a:gd name="connsiteX18" fmla="*/ 1413 w 9942"/>
              <a:gd name="connsiteY18" fmla="*/ 2176 h 10000"/>
              <a:gd name="connsiteX19" fmla="*/ 1494 w 9942"/>
              <a:gd name="connsiteY19" fmla="*/ 1723 h 10000"/>
              <a:gd name="connsiteX20" fmla="*/ 1579 w 9942"/>
              <a:gd name="connsiteY20" fmla="*/ 1339 h 10000"/>
              <a:gd name="connsiteX21" fmla="*/ 1657 w 9942"/>
              <a:gd name="connsiteY21" fmla="*/ 907 h 10000"/>
              <a:gd name="connsiteX22" fmla="*/ 1765 w 9942"/>
              <a:gd name="connsiteY22" fmla="*/ 886 h 10000"/>
              <a:gd name="connsiteX23" fmla="*/ 1846 w 9942"/>
              <a:gd name="connsiteY23" fmla="*/ 453 h 10000"/>
              <a:gd name="connsiteX24" fmla="*/ 1927 w 9942"/>
              <a:gd name="connsiteY24" fmla="*/ 48 h 10000"/>
              <a:gd name="connsiteX25" fmla="*/ 2010 w 9942"/>
              <a:gd name="connsiteY25" fmla="*/ 0 h 10000"/>
              <a:gd name="connsiteX26" fmla="*/ 2100 w 9942"/>
              <a:gd name="connsiteY26" fmla="*/ 328 h 10000"/>
              <a:gd name="connsiteX27" fmla="*/ 2167 w 9942"/>
              <a:gd name="connsiteY27" fmla="*/ 677 h 10000"/>
              <a:gd name="connsiteX28" fmla="*/ 2231 w 9942"/>
              <a:gd name="connsiteY28" fmla="*/ 1234 h 10000"/>
              <a:gd name="connsiteX29" fmla="*/ 2298 w 9942"/>
              <a:gd name="connsiteY29" fmla="*/ 1917 h 10000"/>
              <a:gd name="connsiteX30" fmla="*/ 2363 w 9942"/>
              <a:gd name="connsiteY30" fmla="*/ 2476 h 10000"/>
              <a:gd name="connsiteX31" fmla="*/ 2448 w 9942"/>
              <a:gd name="connsiteY31" fmla="*/ 3013 h 10000"/>
              <a:gd name="connsiteX32" fmla="*/ 2560 w 9942"/>
              <a:gd name="connsiteY32" fmla="*/ 3536 h 10000"/>
              <a:gd name="connsiteX33" fmla="*/ 2646 w 9942"/>
              <a:gd name="connsiteY33" fmla="*/ 3836 h 10000"/>
              <a:gd name="connsiteX34" fmla="*/ 2714 w 9942"/>
              <a:gd name="connsiteY34" fmla="*/ 3989 h 10000"/>
              <a:gd name="connsiteX35" fmla="*/ 2817 w 9942"/>
              <a:gd name="connsiteY35" fmla="*/ 4129 h 10000"/>
              <a:gd name="connsiteX36" fmla="*/ 2879 w 9942"/>
              <a:gd name="connsiteY36" fmla="*/ 4093 h 10000"/>
              <a:gd name="connsiteX37" fmla="*/ 2943 w 9942"/>
              <a:gd name="connsiteY37" fmla="*/ 4059 h 10000"/>
              <a:gd name="connsiteX38" fmla="*/ 3029 w 9942"/>
              <a:gd name="connsiteY38" fmla="*/ 4045 h 10000"/>
              <a:gd name="connsiteX39" fmla="*/ 3137 w 9942"/>
              <a:gd name="connsiteY39" fmla="*/ 4547 h 10000"/>
              <a:gd name="connsiteX40" fmla="*/ 3226 w 9942"/>
              <a:gd name="connsiteY40" fmla="*/ 4895 h 10000"/>
              <a:gd name="connsiteX41" fmla="*/ 3454 w 9942"/>
              <a:gd name="connsiteY41" fmla="*/ 5053 h 10000"/>
              <a:gd name="connsiteX42" fmla="*/ 3675 w 9942"/>
              <a:gd name="connsiteY42" fmla="*/ 5125 h 10000"/>
              <a:gd name="connsiteX43" fmla="*/ 4062 w 9942"/>
              <a:gd name="connsiteY43" fmla="*/ 4745 h 10000"/>
              <a:gd name="connsiteX44" fmla="*/ 5022 w 9942"/>
              <a:gd name="connsiteY44" fmla="*/ 5566 h 10000"/>
              <a:gd name="connsiteX45" fmla="*/ 6802 w 9942"/>
              <a:gd name="connsiteY45" fmla="*/ 5437 h 10000"/>
              <a:gd name="connsiteX46" fmla="*/ 7587 w 9942"/>
              <a:gd name="connsiteY46" fmla="*/ 6167 h 10000"/>
              <a:gd name="connsiteX47" fmla="*/ 8500 w 9942"/>
              <a:gd name="connsiteY47" fmla="*/ 7994 h 10000"/>
              <a:gd name="connsiteX48" fmla="*/ 9942 w 9942"/>
              <a:gd name="connsiteY48" fmla="*/ 8926 h 10000"/>
              <a:gd name="connsiteX49" fmla="*/ 9928 w 9942"/>
              <a:gd name="connsiteY49" fmla="*/ 9868 h 10000"/>
              <a:gd name="connsiteX0" fmla="*/ 0 w 9916"/>
              <a:gd name="connsiteY0" fmla="*/ 10119 h 10119"/>
              <a:gd name="connsiteX1" fmla="*/ 15 w 9916"/>
              <a:gd name="connsiteY1" fmla="*/ 8787 h 10119"/>
              <a:gd name="connsiteX2" fmla="*/ 77 w 9916"/>
              <a:gd name="connsiteY2" fmla="*/ 8752 h 10119"/>
              <a:gd name="connsiteX3" fmla="*/ 164 w 9916"/>
              <a:gd name="connsiteY3" fmla="*/ 8717 h 10119"/>
              <a:gd name="connsiteX4" fmla="*/ 248 w 9916"/>
              <a:gd name="connsiteY4" fmla="*/ 8683 h 10119"/>
              <a:gd name="connsiteX5" fmla="*/ 331 w 9916"/>
              <a:gd name="connsiteY5" fmla="*/ 8647 h 10119"/>
              <a:gd name="connsiteX6" fmla="*/ 441 w 9916"/>
              <a:gd name="connsiteY6" fmla="*/ 8417 h 10119"/>
              <a:gd name="connsiteX7" fmla="*/ 498 w 9916"/>
              <a:gd name="connsiteY7" fmla="*/ 7824 h 10119"/>
              <a:gd name="connsiteX8" fmla="*/ 558 w 9916"/>
              <a:gd name="connsiteY8" fmla="*/ 7615 h 10119"/>
              <a:gd name="connsiteX9" fmla="*/ 662 w 9916"/>
              <a:gd name="connsiteY9" fmla="*/ 7008 h 10119"/>
              <a:gd name="connsiteX10" fmla="*/ 725 w 9916"/>
              <a:gd name="connsiteY10" fmla="*/ 6604 h 10119"/>
              <a:gd name="connsiteX11" fmla="*/ 808 w 9916"/>
              <a:gd name="connsiteY11" fmla="*/ 6171 h 10119"/>
              <a:gd name="connsiteX12" fmla="*/ 871 w 9916"/>
              <a:gd name="connsiteY12" fmla="*/ 5768 h 10119"/>
              <a:gd name="connsiteX13" fmla="*/ 952 w 9916"/>
              <a:gd name="connsiteY13" fmla="*/ 5175 h 10119"/>
              <a:gd name="connsiteX14" fmla="*/ 1031 w 9916"/>
              <a:gd name="connsiteY14" fmla="*/ 4372 h 10119"/>
              <a:gd name="connsiteX15" fmla="*/ 1133 w 9916"/>
              <a:gd name="connsiteY15" fmla="*/ 3779 h 10119"/>
              <a:gd name="connsiteX16" fmla="*/ 1191 w 9916"/>
              <a:gd name="connsiteY16" fmla="*/ 3173 h 10119"/>
              <a:gd name="connsiteX17" fmla="*/ 1275 w 9916"/>
              <a:gd name="connsiteY17" fmla="*/ 2755 h 10119"/>
              <a:gd name="connsiteX18" fmla="*/ 1337 w 9916"/>
              <a:gd name="connsiteY18" fmla="*/ 2176 h 10119"/>
              <a:gd name="connsiteX19" fmla="*/ 1419 w 9916"/>
              <a:gd name="connsiteY19" fmla="*/ 1723 h 10119"/>
              <a:gd name="connsiteX20" fmla="*/ 1504 w 9916"/>
              <a:gd name="connsiteY20" fmla="*/ 1339 h 10119"/>
              <a:gd name="connsiteX21" fmla="*/ 1583 w 9916"/>
              <a:gd name="connsiteY21" fmla="*/ 907 h 10119"/>
              <a:gd name="connsiteX22" fmla="*/ 1691 w 9916"/>
              <a:gd name="connsiteY22" fmla="*/ 886 h 10119"/>
              <a:gd name="connsiteX23" fmla="*/ 1773 w 9916"/>
              <a:gd name="connsiteY23" fmla="*/ 453 h 10119"/>
              <a:gd name="connsiteX24" fmla="*/ 1854 w 9916"/>
              <a:gd name="connsiteY24" fmla="*/ 48 h 10119"/>
              <a:gd name="connsiteX25" fmla="*/ 1938 w 9916"/>
              <a:gd name="connsiteY25" fmla="*/ 0 h 10119"/>
              <a:gd name="connsiteX26" fmla="*/ 2028 w 9916"/>
              <a:gd name="connsiteY26" fmla="*/ 328 h 10119"/>
              <a:gd name="connsiteX27" fmla="*/ 2096 w 9916"/>
              <a:gd name="connsiteY27" fmla="*/ 677 h 10119"/>
              <a:gd name="connsiteX28" fmla="*/ 2160 w 9916"/>
              <a:gd name="connsiteY28" fmla="*/ 1234 h 10119"/>
              <a:gd name="connsiteX29" fmla="*/ 2227 w 9916"/>
              <a:gd name="connsiteY29" fmla="*/ 1917 h 10119"/>
              <a:gd name="connsiteX30" fmla="*/ 2293 w 9916"/>
              <a:gd name="connsiteY30" fmla="*/ 2476 h 10119"/>
              <a:gd name="connsiteX31" fmla="*/ 2378 w 9916"/>
              <a:gd name="connsiteY31" fmla="*/ 3013 h 10119"/>
              <a:gd name="connsiteX32" fmla="*/ 2491 w 9916"/>
              <a:gd name="connsiteY32" fmla="*/ 3536 h 10119"/>
              <a:gd name="connsiteX33" fmla="*/ 2577 w 9916"/>
              <a:gd name="connsiteY33" fmla="*/ 3836 h 10119"/>
              <a:gd name="connsiteX34" fmla="*/ 2646 w 9916"/>
              <a:gd name="connsiteY34" fmla="*/ 3989 h 10119"/>
              <a:gd name="connsiteX35" fmla="*/ 2749 w 9916"/>
              <a:gd name="connsiteY35" fmla="*/ 4129 h 10119"/>
              <a:gd name="connsiteX36" fmla="*/ 2812 w 9916"/>
              <a:gd name="connsiteY36" fmla="*/ 4093 h 10119"/>
              <a:gd name="connsiteX37" fmla="*/ 2876 w 9916"/>
              <a:gd name="connsiteY37" fmla="*/ 4059 h 10119"/>
              <a:gd name="connsiteX38" fmla="*/ 2963 w 9916"/>
              <a:gd name="connsiteY38" fmla="*/ 4045 h 10119"/>
              <a:gd name="connsiteX39" fmla="*/ 3071 w 9916"/>
              <a:gd name="connsiteY39" fmla="*/ 4547 h 10119"/>
              <a:gd name="connsiteX40" fmla="*/ 3161 w 9916"/>
              <a:gd name="connsiteY40" fmla="*/ 4895 h 10119"/>
              <a:gd name="connsiteX41" fmla="*/ 3390 w 9916"/>
              <a:gd name="connsiteY41" fmla="*/ 5053 h 10119"/>
              <a:gd name="connsiteX42" fmla="*/ 3612 w 9916"/>
              <a:gd name="connsiteY42" fmla="*/ 5125 h 10119"/>
              <a:gd name="connsiteX43" fmla="*/ 4002 w 9916"/>
              <a:gd name="connsiteY43" fmla="*/ 4745 h 10119"/>
              <a:gd name="connsiteX44" fmla="*/ 4967 w 9916"/>
              <a:gd name="connsiteY44" fmla="*/ 5566 h 10119"/>
              <a:gd name="connsiteX45" fmla="*/ 6758 w 9916"/>
              <a:gd name="connsiteY45" fmla="*/ 5437 h 10119"/>
              <a:gd name="connsiteX46" fmla="*/ 7547 w 9916"/>
              <a:gd name="connsiteY46" fmla="*/ 6167 h 10119"/>
              <a:gd name="connsiteX47" fmla="*/ 8466 w 9916"/>
              <a:gd name="connsiteY47" fmla="*/ 7994 h 10119"/>
              <a:gd name="connsiteX48" fmla="*/ 9916 w 9916"/>
              <a:gd name="connsiteY48" fmla="*/ 8926 h 10119"/>
              <a:gd name="connsiteX49" fmla="*/ 9902 w 9916"/>
              <a:gd name="connsiteY49" fmla="*/ 9868 h 10119"/>
              <a:gd name="connsiteX0" fmla="*/ 0 w 10000"/>
              <a:gd name="connsiteY0" fmla="*/ 10000 h 10000"/>
              <a:gd name="connsiteX1" fmla="*/ 15 w 10000"/>
              <a:gd name="connsiteY1" fmla="*/ 8684 h 10000"/>
              <a:gd name="connsiteX2" fmla="*/ 78 w 10000"/>
              <a:gd name="connsiteY2" fmla="*/ 8649 h 10000"/>
              <a:gd name="connsiteX3" fmla="*/ 165 w 10000"/>
              <a:gd name="connsiteY3" fmla="*/ 8614 h 10000"/>
              <a:gd name="connsiteX4" fmla="*/ 250 w 10000"/>
              <a:gd name="connsiteY4" fmla="*/ 8581 h 10000"/>
              <a:gd name="connsiteX5" fmla="*/ 334 w 10000"/>
              <a:gd name="connsiteY5" fmla="*/ 8545 h 10000"/>
              <a:gd name="connsiteX6" fmla="*/ 445 w 10000"/>
              <a:gd name="connsiteY6" fmla="*/ 8318 h 10000"/>
              <a:gd name="connsiteX7" fmla="*/ 502 w 10000"/>
              <a:gd name="connsiteY7" fmla="*/ 7732 h 10000"/>
              <a:gd name="connsiteX8" fmla="*/ 563 w 10000"/>
              <a:gd name="connsiteY8" fmla="*/ 7525 h 10000"/>
              <a:gd name="connsiteX9" fmla="*/ 668 w 10000"/>
              <a:gd name="connsiteY9" fmla="*/ 6926 h 10000"/>
              <a:gd name="connsiteX10" fmla="*/ 731 w 10000"/>
              <a:gd name="connsiteY10" fmla="*/ 6526 h 10000"/>
              <a:gd name="connsiteX11" fmla="*/ 815 w 10000"/>
              <a:gd name="connsiteY11" fmla="*/ 6098 h 10000"/>
              <a:gd name="connsiteX12" fmla="*/ 878 w 10000"/>
              <a:gd name="connsiteY12" fmla="*/ 5700 h 10000"/>
              <a:gd name="connsiteX13" fmla="*/ 960 w 10000"/>
              <a:gd name="connsiteY13" fmla="*/ 5114 h 10000"/>
              <a:gd name="connsiteX14" fmla="*/ 1040 w 10000"/>
              <a:gd name="connsiteY14" fmla="*/ 4321 h 10000"/>
              <a:gd name="connsiteX15" fmla="*/ 1143 w 10000"/>
              <a:gd name="connsiteY15" fmla="*/ 3735 h 10000"/>
              <a:gd name="connsiteX16" fmla="*/ 1201 w 10000"/>
              <a:gd name="connsiteY16" fmla="*/ 3136 h 10000"/>
              <a:gd name="connsiteX17" fmla="*/ 1286 w 10000"/>
              <a:gd name="connsiteY17" fmla="*/ 2723 h 10000"/>
              <a:gd name="connsiteX18" fmla="*/ 1348 w 10000"/>
              <a:gd name="connsiteY18" fmla="*/ 2150 h 10000"/>
              <a:gd name="connsiteX19" fmla="*/ 1431 w 10000"/>
              <a:gd name="connsiteY19" fmla="*/ 1703 h 10000"/>
              <a:gd name="connsiteX20" fmla="*/ 1517 w 10000"/>
              <a:gd name="connsiteY20" fmla="*/ 1323 h 10000"/>
              <a:gd name="connsiteX21" fmla="*/ 1596 w 10000"/>
              <a:gd name="connsiteY21" fmla="*/ 896 h 10000"/>
              <a:gd name="connsiteX22" fmla="*/ 1705 w 10000"/>
              <a:gd name="connsiteY22" fmla="*/ 876 h 10000"/>
              <a:gd name="connsiteX23" fmla="*/ 1788 w 10000"/>
              <a:gd name="connsiteY23" fmla="*/ 448 h 10000"/>
              <a:gd name="connsiteX24" fmla="*/ 1870 w 10000"/>
              <a:gd name="connsiteY24" fmla="*/ 47 h 10000"/>
              <a:gd name="connsiteX25" fmla="*/ 1954 w 10000"/>
              <a:gd name="connsiteY25" fmla="*/ 0 h 10000"/>
              <a:gd name="connsiteX26" fmla="*/ 2045 w 10000"/>
              <a:gd name="connsiteY26" fmla="*/ 324 h 10000"/>
              <a:gd name="connsiteX27" fmla="*/ 2114 w 10000"/>
              <a:gd name="connsiteY27" fmla="*/ 669 h 10000"/>
              <a:gd name="connsiteX28" fmla="*/ 2178 w 10000"/>
              <a:gd name="connsiteY28" fmla="*/ 1219 h 10000"/>
              <a:gd name="connsiteX29" fmla="*/ 2246 w 10000"/>
              <a:gd name="connsiteY29" fmla="*/ 1894 h 10000"/>
              <a:gd name="connsiteX30" fmla="*/ 2312 w 10000"/>
              <a:gd name="connsiteY30" fmla="*/ 2447 h 10000"/>
              <a:gd name="connsiteX31" fmla="*/ 2398 w 10000"/>
              <a:gd name="connsiteY31" fmla="*/ 2978 h 10000"/>
              <a:gd name="connsiteX32" fmla="*/ 2512 w 10000"/>
              <a:gd name="connsiteY32" fmla="*/ 3494 h 10000"/>
              <a:gd name="connsiteX33" fmla="*/ 2599 w 10000"/>
              <a:gd name="connsiteY33" fmla="*/ 3791 h 10000"/>
              <a:gd name="connsiteX34" fmla="*/ 2668 w 10000"/>
              <a:gd name="connsiteY34" fmla="*/ 3942 h 10000"/>
              <a:gd name="connsiteX35" fmla="*/ 2772 w 10000"/>
              <a:gd name="connsiteY35" fmla="*/ 4080 h 10000"/>
              <a:gd name="connsiteX36" fmla="*/ 2836 w 10000"/>
              <a:gd name="connsiteY36" fmla="*/ 4045 h 10000"/>
              <a:gd name="connsiteX37" fmla="*/ 2900 w 10000"/>
              <a:gd name="connsiteY37" fmla="*/ 4011 h 10000"/>
              <a:gd name="connsiteX38" fmla="*/ 2988 w 10000"/>
              <a:gd name="connsiteY38" fmla="*/ 3997 h 10000"/>
              <a:gd name="connsiteX39" fmla="*/ 3097 w 10000"/>
              <a:gd name="connsiteY39" fmla="*/ 4494 h 10000"/>
              <a:gd name="connsiteX40" fmla="*/ 3188 w 10000"/>
              <a:gd name="connsiteY40" fmla="*/ 4837 h 10000"/>
              <a:gd name="connsiteX41" fmla="*/ 3419 w 10000"/>
              <a:gd name="connsiteY41" fmla="*/ 4994 h 10000"/>
              <a:gd name="connsiteX42" fmla="*/ 3643 w 10000"/>
              <a:gd name="connsiteY42" fmla="*/ 5065 h 10000"/>
              <a:gd name="connsiteX43" fmla="*/ 4036 w 10000"/>
              <a:gd name="connsiteY43" fmla="*/ 4689 h 10000"/>
              <a:gd name="connsiteX44" fmla="*/ 5009 w 10000"/>
              <a:gd name="connsiteY44" fmla="*/ 5501 h 10000"/>
              <a:gd name="connsiteX45" fmla="*/ 6815 w 10000"/>
              <a:gd name="connsiteY45" fmla="*/ 5373 h 10000"/>
              <a:gd name="connsiteX46" fmla="*/ 7611 w 10000"/>
              <a:gd name="connsiteY46" fmla="*/ 6094 h 10000"/>
              <a:gd name="connsiteX47" fmla="*/ 8538 w 10000"/>
              <a:gd name="connsiteY47" fmla="*/ 7900 h 10000"/>
              <a:gd name="connsiteX48" fmla="*/ 10000 w 10000"/>
              <a:gd name="connsiteY48" fmla="*/ 8821 h 10000"/>
              <a:gd name="connsiteX49" fmla="*/ 9986 w 10000"/>
              <a:gd name="connsiteY49" fmla="*/ 9752 h 10000"/>
              <a:gd name="connsiteX0" fmla="*/ 0 w 10020"/>
              <a:gd name="connsiteY0" fmla="*/ 10000 h 10045"/>
              <a:gd name="connsiteX1" fmla="*/ 15 w 10020"/>
              <a:gd name="connsiteY1" fmla="*/ 8684 h 10045"/>
              <a:gd name="connsiteX2" fmla="*/ 78 w 10020"/>
              <a:gd name="connsiteY2" fmla="*/ 8649 h 10045"/>
              <a:gd name="connsiteX3" fmla="*/ 165 w 10020"/>
              <a:gd name="connsiteY3" fmla="*/ 8614 h 10045"/>
              <a:gd name="connsiteX4" fmla="*/ 250 w 10020"/>
              <a:gd name="connsiteY4" fmla="*/ 8581 h 10045"/>
              <a:gd name="connsiteX5" fmla="*/ 334 w 10020"/>
              <a:gd name="connsiteY5" fmla="*/ 8545 h 10045"/>
              <a:gd name="connsiteX6" fmla="*/ 445 w 10020"/>
              <a:gd name="connsiteY6" fmla="*/ 8318 h 10045"/>
              <a:gd name="connsiteX7" fmla="*/ 502 w 10020"/>
              <a:gd name="connsiteY7" fmla="*/ 7732 h 10045"/>
              <a:gd name="connsiteX8" fmla="*/ 563 w 10020"/>
              <a:gd name="connsiteY8" fmla="*/ 7525 h 10045"/>
              <a:gd name="connsiteX9" fmla="*/ 668 w 10020"/>
              <a:gd name="connsiteY9" fmla="*/ 6926 h 10045"/>
              <a:gd name="connsiteX10" fmla="*/ 731 w 10020"/>
              <a:gd name="connsiteY10" fmla="*/ 6526 h 10045"/>
              <a:gd name="connsiteX11" fmla="*/ 815 w 10020"/>
              <a:gd name="connsiteY11" fmla="*/ 6098 h 10045"/>
              <a:gd name="connsiteX12" fmla="*/ 878 w 10020"/>
              <a:gd name="connsiteY12" fmla="*/ 5700 h 10045"/>
              <a:gd name="connsiteX13" fmla="*/ 960 w 10020"/>
              <a:gd name="connsiteY13" fmla="*/ 5114 h 10045"/>
              <a:gd name="connsiteX14" fmla="*/ 1040 w 10020"/>
              <a:gd name="connsiteY14" fmla="*/ 4321 h 10045"/>
              <a:gd name="connsiteX15" fmla="*/ 1143 w 10020"/>
              <a:gd name="connsiteY15" fmla="*/ 3735 h 10045"/>
              <a:gd name="connsiteX16" fmla="*/ 1201 w 10020"/>
              <a:gd name="connsiteY16" fmla="*/ 3136 h 10045"/>
              <a:gd name="connsiteX17" fmla="*/ 1286 w 10020"/>
              <a:gd name="connsiteY17" fmla="*/ 2723 h 10045"/>
              <a:gd name="connsiteX18" fmla="*/ 1348 w 10020"/>
              <a:gd name="connsiteY18" fmla="*/ 2150 h 10045"/>
              <a:gd name="connsiteX19" fmla="*/ 1431 w 10020"/>
              <a:gd name="connsiteY19" fmla="*/ 1703 h 10045"/>
              <a:gd name="connsiteX20" fmla="*/ 1517 w 10020"/>
              <a:gd name="connsiteY20" fmla="*/ 1323 h 10045"/>
              <a:gd name="connsiteX21" fmla="*/ 1596 w 10020"/>
              <a:gd name="connsiteY21" fmla="*/ 896 h 10045"/>
              <a:gd name="connsiteX22" fmla="*/ 1705 w 10020"/>
              <a:gd name="connsiteY22" fmla="*/ 876 h 10045"/>
              <a:gd name="connsiteX23" fmla="*/ 1788 w 10020"/>
              <a:gd name="connsiteY23" fmla="*/ 448 h 10045"/>
              <a:gd name="connsiteX24" fmla="*/ 1870 w 10020"/>
              <a:gd name="connsiteY24" fmla="*/ 47 h 10045"/>
              <a:gd name="connsiteX25" fmla="*/ 1954 w 10020"/>
              <a:gd name="connsiteY25" fmla="*/ 0 h 10045"/>
              <a:gd name="connsiteX26" fmla="*/ 2045 w 10020"/>
              <a:gd name="connsiteY26" fmla="*/ 324 h 10045"/>
              <a:gd name="connsiteX27" fmla="*/ 2114 w 10020"/>
              <a:gd name="connsiteY27" fmla="*/ 669 h 10045"/>
              <a:gd name="connsiteX28" fmla="*/ 2178 w 10020"/>
              <a:gd name="connsiteY28" fmla="*/ 1219 h 10045"/>
              <a:gd name="connsiteX29" fmla="*/ 2246 w 10020"/>
              <a:gd name="connsiteY29" fmla="*/ 1894 h 10045"/>
              <a:gd name="connsiteX30" fmla="*/ 2312 w 10020"/>
              <a:gd name="connsiteY30" fmla="*/ 2447 h 10045"/>
              <a:gd name="connsiteX31" fmla="*/ 2398 w 10020"/>
              <a:gd name="connsiteY31" fmla="*/ 2978 h 10045"/>
              <a:gd name="connsiteX32" fmla="*/ 2512 w 10020"/>
              <a:gd name="connsiteY32" fmla="*/ 3494 h 10045"/>
              <a:gd name="connsiteX33" fmla="*/ 2599 w 10020"/>
              <a:gd name="connsiteY33" fmla="*/ 3791 h 10045"/>
              <a:gd name="connsiteX34" fmla="*/ 2668 w 10020"/>
              <a:gd name="connsiteY34" fmla="*/ 3942 h 10045"/>
              <a:gd name="connsiteX35" fmla="*/ 2772 w 10020"/>
              <a:gd name="connsiteY35" fmla="*/ 4080 h 10045"/>
              <a:gd name="connsiteX36" fmla="*/ 2836 w 10020"/>
              <a:gd name="connsiteY36" fmla="*/ 4045 h 10045"/>
              <a:gd name="connsiteX37" fmla="*/ 2900 w 10020"/>
              <a:gd name="connsiteY37" fmla="*/ 4011 h 10045"/>
              <a:gd name="connsiteX38" fmla="*/ 2988 w 10020"/>
              <a:gd name="connsiteY38" fmla="*/ 3997 h 10045"/>
              <a:gd name="connsiteX39" fmla="*/ 3097 w 10020"/>
              <a:gd name="connsiteY39" fmla="*/ 4494 h 10045"/>
              <a:gd name="connsiteX40" fmla="*/ 3188 w 10020"/>
              <a:gd name="connsiteY40" fmla="*/ 4837 h 10045"/>
              <a:gd name="connsiteX41" fmla="*/ 3419 w 10020"/>
              <a:gd name="connsiteY41" fmla="*/ 4994 h 10045"/>
              <a:gd name="connsiteX42" fmla="*/ 3643 w 10020"/>
              <a:gd name="connsiteY42" fmla="*/ 5065 h 10045"/>
              <a:gd name="connsiteX43" fmla="*/ 4036 w 10020"/>
              <a:gd name="connsiteY43" fmla="*/ 4689 h 10045"/>
              <a:gd name="connsiteX44" fmla="*/ 5009 w 10020"/>
              <a:gd name="connsiteY44" fmla="*/ 5501 h 10045"/>
              <a:gd name="connsiteX45" fmla="*/ 6815 w 10020"/>
              <a:gd name="connsiteY45" fmla="*/ 5373 h 10045"/>
              <a:gd name="connsiteX46" fmla="*/ 7611 w 10020"/>
              <a:gd name="connsiteY46" fmla="*/ 6094 h 10045"/>
              <a:gd name="connsiteX47" fmla="*/ 8538 w 10020"/>
              <a:gd name="connsiteY47" fmla="*/ 7900 h 10045"/>
              <a:gd name="connsiteX48" fmla="*/ 10000 w 10020"/>
              <a:gd name="connsiteY48" fmla="*/ 8821 h 10045"/>
              <a:gd name="connsiteX49" fmla="*/ 10020 w 10020"/>
              <a:gd name="connsiteY49" fmla="*/ 10045 h 10045"/>
              <a:gd name="connsiteX0" fmla="*/ 0 w 10020"/>
              <a:gd name="connsiteY0" fmla="*/ 10000 h 10045"/>
              <a:gd name="connsiteX1" fmla="*/ 15 w 10020"/>
              <a:gd name="connsiteY1" fmla="*/ 8684 h 10045"/>
              <a:gd name="connsiteX2" fmla="*/ 78 w 10020"/>
              <a:gd name="connsiteY2" fmla="*/ 8649 h 10045"/>
              <a:gd name="connsiteX3" fmla="*/ 165 w 10020"/>
              <a:gd name="connsiteY3" fmla="*/ 8614 h 10045"/>
              <a:gd name="connsiteX4" fmla="*/ 250 w 10020"/>
              <a:gd name="connsiteY4" fmla="*/ 8581 h 10045"/>
              <a:gd name="connsiteX5" fmla="*/ 334 w 10020"/>
              <a:gd name="connsiteY5" fmla="*/ 8545 h 10045"/>
              <a:gd name="connsiteX6" fmla="*/ 445 w 10020"/>
              <a:gd name="connsiteY6" fmla="*/ 8318 h 10045"/>
              <a:gd name="connsiteX7" fmla="*/ 502 w 10020"/>
              <a:gd name="connsiteY7" fmla="*/ 7732 h 10045"/>
              <a:gd name="connsiteX8" fmla="*/ 563 w 10020"/>
              <a:gd name="connsiteY8" fmla="*/ 7525 h 10045"/>
              <a:gd name="connsiteX9" fmla="*/ 668 w 10020"/>
              <a:gd name="connsiteY9" fmla="*/ 6926 h 10045"/>
              <a:gd name="connsiteX10" fmla="*/ 731 w 10020"/>
              <a:gd name="connsiteY10" fmla="*/ 6526 h 10045"/>
              <a:gd name="connsiteX11" fmla="*/ 815 w 10020"/>
              <a:gd name="connsiteY11" fmla="*/ 6098 h 10045"/>
              <a:gd name="connsiteX12" fmla="*/ 878 w 10020"/>
              <a:gd name="connsiteY12" fmla="*/ 5700 h 10045"/>
              <a:gd name="connsiteX13" fmla="*/ 960 w 10020"/>
              <a:gd name="connsiteY13" fmla="*/ 5114 h 10045"/>
              <a:gd name="connsiteX14" fmla="*/ 1040 w 10020"/>
              <a:gd name="connsiteY14" fmla="*/ 4321 h 10045"/>
              <a:gd name="connsiteX15" fmla="*/ 1143 w 10020"/>
              <a:gd name="connsiteY15" fmla="*/ 3735 h 10045"/>
              <a:gd name="connsiteX16" fmla="*/ 1201 w 10020"/>
              <a:gd name="connsiteY16" fmla="*/ 3136 h 10045"/>
              <a:gd name="connsiteX17" fmla="*/ 1286 w 10020"/>
              <a:gd name="connsiteY17" fmla="*/ 2723 h 10045"/>
              <a:gd name="connsiteX18" fmla="*/ 1348 w 10020"/>
              <a:gd name="connsiteY18" fmla="*/ 2150 h 10045"/>
              <a:gd name="connsiteX19" fmla="*/ 1431 w 10020"/>
              <a:gd name="connsiteY19" fmla="*/ 1703 h 10045"/>
              <a:gd name="connsiteX20" fmla="*/ 1517 w 10020"/>
              <a:gd name="connsiteY20" fmla="*/ 1323 h 10045"/>
              <a:gd name="connsiteX21" fmla="*/ 1596 w 10020"/>
              <a:gd name="connsiteY21" fmla="*/ 896 h 10045"/>
              <a:gd name="connsiteX22" fmla="*/ 1705 w 10020"/>
              <a:gd name="connsiteY22" fmla="*/ 876 h 10045"/>
              <a:gd name="connsiteX23" fmla="*/ 1788 w 10020"/>
              <a:gd name="connsiteY23" fmla="*/ 448 h 10045"/>
              <a:gd name="connsiteX24" fmla="*/ 1870 w 10020"/>
              <a:gd name="connsiteY24" fmla="*/ 47 h 10045"/>
              <a:gd name="connsiteX25" fmla="*/ 1954 w 10020"/>
              <a:gd name="connsiteY25" fmla="*/ 0 h 10045"/>
              <a:gd name="connsiteX26" fmla="*/ 2045 w 10020"/>
              <a:gd name="connsiteY26" fmla="*/ 324 h 10045"/>
              <a:gd name="connsiteX27" fmla="*/ 2114 w 10020"/>
              <a:gd name="connsiteY27" fmla="*/ 669 h 10045"/>
              <a:gd name="connsiteX28" fmla="*/ 2178 w 10020"/>
              <a:gd name="connsiteY28" fmla="*/ 1219 h 10045"/>
              <a:gd name="connsiteX29" fmla="*/ 2246 w 10020"/>
              <a:gd name="connsiteY29" fmla="*/ 1894 h 10045"/>
              <a:gd name="connsiteX30" fmla="*/ 2312 w 10020"/>
              <a:gd name="connsiteY30" fmla="*/ 2447 h 10045"/>
              <a:gd name="connsiteX31" fmla="*/ 2398 w 10020"/>
              <a:gd name="connsiteY31" fmla="*/ 2978 h 10045"/>
              <a:gd name="connsiteX32" fmla="*/ 2512 w 10020"/>
              <a:gd name="connsiteY32" fmla="*/ 3494 h 10045"/>
              <a:gd name="connsiteX33" fmla="*/ 2599 w 10020"/>
              <a:gd name="connsiteY33" fmla="*/ 3791 h 10045"/>
              <a:gd name="connsiteX34" fmla="*/ 2668 w 10020"/>
              <a:gd name="connsiteY34" fmla="*/ 3942 h 10045"/>
              <a:gd name="connsiteX35" fmla="*/ 2772 w 10020"/>
              <a:gd name="connsiteY35" fmla="*/ 4080 h 10045"/>
              <a:gd name="connsiteX36" fmla="*/ 2836 w 10020"/>
              <a:gd name="connsiteY36" fmla="*/ 4045 h 10045"/>
              <a:gd name="connsiteX37" fmla="*/ 2900 w 10020"/>
              <a:gd name="connsiteY37" fmla="*/ 4011 h 10045"/>
              <a:gd name="connsiteX38" fmla="*/ 2988 w 10020"/>
              <a:gd name="connsiteY38" fmla="*/ 3997 h 10045"/>
              <a:gd name="connsiteX39" fmla="*/ 3097 w 10020"/>
              <a:gd name="connsiteY39" fmla="*/ 4494 h 10045"/>
              <a:gd name="connsiteX40" fmla="*/ 3188 w 10020"/>
              <a:gd name="connsiteY40" fmla="*/ 4837 h 10045"/>
              <a:gd name="connsiteX41" fmla="*/ 3419 w 10020"/>
              <a:gd name="connsiteY41" fmla="*/ 4994 h 10045"/>
              <a:gd name="connsiteX42" fmla="*/ 3643 w 10020"/>
              <a:gd name="connsiteY42" fmla="*/ 5065 h 10045"/>
              <a:gd name="connsiteX43" fmla="*/ 4036 w 10020"/>
              <a:gd name="connsiteY43" fmla="*/ 4689 h 10045"/>
              <a:gd name="connsiteX44" fmla="*/ 5009 w 10020"/>
              <a:gd name="connsiteY44" fmla="*/ 5501 h 10045"/>
              <a:gd name="connsiteX45" fmla="*/ 6815 w 10020"/>
              <a:gd name="connsiteY45" fmla="*/ 5373 h 10045"/>
              <a:gd name="connsiteX46" fmla="*/ 7611 w 10020"/>
              <a:gd name="connsiteY46" fmla="*/ 6094 h 10045"/>
              <a:gd name="connsiteX47" fmla="*/ 8538 w 10020"/>
              <a:gd name="connsiteY47" fmla="*/ 7900 h 10045"/>
              <a:gd name="connsiteX48" fmla="*/ 9915 w 10020"/>
              <a:gd name="connsiteY48" fmla="*/ 8880 h 10045"/>
              <a:gd name="connsiteX49" fmla="*/ 10020 w 10020"/>
              <a:gd name="connsiteY49" fmla="*/ 10045 h 10045"/>
              <a:gd name="connsiteX0" fmla="*/ 0 w 10020"/>
              <a:gd name="connsiteY0" fmla="*/ 10000 h 10045"/>
              <a:gd name="connsiteX1" fmla="*/ 15 w 10020"/>
              <a:gd name="connsiteY1" fmla="*/ 8684 h 10045"/>
              <a:gd name="connsiteX2" fmla="*/ 78 w 10020"/>
              <a:gd name="connsiteY2" fmla="*/ 8649 h 10045"/>
              <a:gd name="connsiteX3" fmla="*/ 165 w 10020"/>
              <a:gd name="connsiteY3" fmla="*/ 8614 h 10045"/>
              <a:gd name="connsiteX4" fmla="*/ 250 w 10020"/>
              <a:gd name="connsiteY4" fmla="*/ 8581 h 10045"/>
              <a:gd name="connsiteX5" fmla="*/ 334 w 10020"/>
              <a:gd name="connsiteY5" fmla="*/ 8545 h 10045"/>
              <a:gd name="connsiteX6" fmla="*/ 445 w 10020"/>
              <a:gd name="connsiteY6" fmla="*/ 8318 h 10045"/>
              <a:gd name="connsiteX7" fmla="*/ 502 w 10020"/>
              <a:gd name="connsiteY7" fmla="*/ 7732 h 10045"/>
              <a:gd name="connsiteX8" fmla="*/ 563 w 10020"/>
              <a:gd name="connsiteY8" fmla="*/ 7525 h 10045"/>
              <a:gd name="connsiteX9" fmla="*/ 668 w 10020"/>
              <a:gd name="connsiteY9" fmla="*/ 6926 h 10045"/>
              <a:gd name="connsiteX10" fmla="*/ 731 w 10020"/>
              <a:gd name="connsiteY10" fmla="*/ 6526 h 10045"/>
              <a:gd name="connsiteX11" fmla="*/ 815 w 10020"/>
              <a:gd name="connsiteY11" fmla="*/ 6098 h 10045"/>
              <a:gd name="connsiteX12" fmla="*/ 878 w 10020"/>
              <a:gd name="connsiteY12" fmla="*/ 5700 h 10045"/>
              <a:gd name="connsiteX13" fmla="*/ 960 w 10020"/>
              <a:gd name="connsiteY13" fmla="*/ 5114 h 10045"/>
              <a:gd name="connsiteX14" fmla="*/ 1040 w 10020"/>
              <a:gd name="connsiteY14" fmla="*/ 4321 h 10045"/>
              <a:gd name="connsiteX15" fmla="*/ 1143 w 10020"/>
              <a:gd name="connsiteY15" fmla="*/ 3735 h 10045"/>
              <a:gd name="connsiteX16" fmla="*/ 1201 w 10020"/>
              <a:gd name="connsiteY16" fmla="*/ 3136 h 10045"/>
              <a:gd name="connsiteX17" fmla="*/ 1286 w 10020"/>
              <a:gd name="connsiteY17" fmla="*/ 2723 h 10045"/>
              <a:gd name="connsiteX18" fmla="*/ 1348 w 10020"/>
              <a:gd name="connsiteY18" fmla="*/ 2150 h 10045"/>
              <a:gd name="connsiteX19" fmla="*/ 1431 w 10020"/>
              <a:gd name="connsiteY19" fmla="*/ 1703 h 10045"/>
              <a:gd name="connsiteX20" fmla="*/ 1517 w 10020"/>
              <a:gd name="connsiteY20" fmla="*/ 1323 h 10045"/>
              <a:gd name="connsiteX21" fmla="*/ 1596 w 10020"/>
              <a:gd name="connsiteY21" fmla="*/ 896 h 10045"/>
              <a:gd name="connsiteX22" fmla="*/ 1705 w 10020"/>
              <a:gd name="connsiteY22" fmla="*/ 876 h 10045"/>
              <a:gd name="connsiteX23" fmla="*/ 1788 w 10020"/>
              <a:gd name="connsiteY23" fmla="*/ 448 h 10045"/>
              <a:gd name="connsiteX24" fmla="*/ 1870 w 10020"/>
              <a:gd name="connsiteY24" fmla="*/ 47 h 10045"/>
              <a:gd name="connsiteX25" fmla="*/ 1954 w 10020"/>
              <a:gd name="connsiteY25" fmla="*/ 0 h 10045"/>
              <a:gd name="connsiteX26" fmla="*/ 2045 w 10020"/>
              <a:gd name="connsiteY26" fmla="*/ 324 h 10045"/>
              <a:gd name="connsiteX27" fmla="*/ 2114 w 10020"/>
              <a:gd name="connsiteY27" fmla="*/ 669 h 10045"/>
              <a:gd name="connsiteX28" fmla="*/ 2178 w 10020"/>
              <a:gd name="connsiteY28" fmla="*/ 1219 h 10045"/>
              <a:gd name="connsiteX29" fmla="*/ 2246 w 10020"/>
              <a:gd name="connsiteY29" fmla="*/ 1894 h 10045"/>
              <a:gd name="connsiteX30" fmla="*/ 2312 w 10020"/>
              <a:gd name="connsiteY30" fmla="*/ 2447 h 10045"/>
              <a:gd name="connsiteX31" fmla="*/ 2398 w 10020"/>
              <a:gd name="connsiteY31" fmla="*/ 2978 h 10045"/>
              <a:gd name="connsiteX32" fmla="*/ 2512 w 10020"/>
              <a:gd name="connsiteY32" fmla="*/ 3494 h 10045"/>
              <a:gd name="connsiteX33" fmla="*/ 2599 w 10020"/>
              <a:gd name="connsiteY33" fmla="*/ 3791 h 10045"/>
              <a:gd name="connsiteX34" fmla="*/ 2668 w 10020"/>
              <a:gd name="connsiteY34" fmla="*/ 3942 h 10045"/>
              <a:gd name="connsiteX35" fmla="*/ 2772 w 10020"/>
              <a:gd name="connsiteY35" fmla="*/ 4080 h 10045"/>
              <a:gd name="connsiteX36" fmla="*/ 2836 w 10020"/>
              <a:gd name="connsiteY36" fmla="*/ 4045 h 10045"/>
              <a:gd name="connsiteX37" fmla="*/ 2900 w 10020"/>
              <a:gd name="connsiteY37" fmla="*/ 4011 h 10045"/>
              <a:gd name="connsiteX38" fmla="*/ 2988 w 10020"/>
              <a:gd name="connsiteY38" fmla="*/ 3997 h 10045"/>
              <a:gd name="connsiteX39" fmla="*/ 3097 w 10020"/>
              <a:gd name="connsiteY39" fmla="*/ 4494 h 10045"/>
              <a:gd name="connsiteX40" fmla="*/ 3188 w 10020"/>
              <a:gd name="connsiteY40" fmla="*/ 4837 h 10045"/>
              <a:gd name="connsiteX41" fmla="*/ 3419 w 10020"/>
              <a:gd name="connsiteY41" fmla="*/ 4994 h 10045"/>
              <a:gd name="connsiteX42" fmla="*/ 3643 w 10020"/>
              <a:gd name="connsiteY42" fmla="*/ 5065 h 10045"/>
              <a:gd name="connsiteX43" fmla="*/ 4036 w 10020"/>
              <a:gd name="connsiteY43" fmla="*/ 4689 h 10045"/>
              <a:gd name="connsiteX44" fmla="*/ 5009 w 10020"/>
              <a:gd name="connsiteY44" fmla="*/ 5501 h 10045"/>
              <a:gd name="connsiteX45" fmla="*/ 6815 w 10020"/>
              <a:gd name="connsiteY45" fmla="*/ 5373 h 10045"/>
              <a:gd name="connsiteX46" fmla="*/ 7611 w 10020"/>
              <a:gd name="connsiteY46" fmla="*/ 6094 h 10045"/>
              <a:gd name="connsiteX47" fmla="*/ 8538 w 10020"/>
              <a:gd name="connsiteY47" fmla="*/ 7900 h 10045"/>
              <a:gd name="connsiteX48" fmla="*/ 9915 w 10020"/>
              <a:gd name="connsiteY48" fmla="*/ 8880 h 10045"/>
              <a:gd name="connsiteX49" fmla="*/ 10020 w 10020"/>
              <a:gd name="connsiteY49" fmla="*/ 10045 h 10045"/>
              <a:gd name="connsiteX0" fmla="*/ 0 w 10020"/>
              <a:gd name="connsiteY0" fmla="*/ 10000 h 10045"/>
              <a:gd name="connsiteX1" fmla="*/ 15 w 10020"/>
              <a:gd name="connsiteY1" fmla="*/ 8684 h 10045"/>
              <a:gd name="connsiteX2" fmla="*/ 78 w 10020"/>
              <a:gd name="connsiteY2" fmla="*/ 8649 h 10045"/>
              <a:gd name="connsiteX3" fmla="*/ 165 w 10020"/>
              <a:gd name="connsiteY3" fmla="*/ 8614 h 10045"/>
              <a:gd name="connsiteX4" fmla="*/ 250 w 10020"/>
              <a:gd name="connsiteY4" fmla="*/ 8581 h 10045"/>
              <a:gd name="connsiteX5" fmla="*/ 334 w 10020"/>
              <a:gd name="connsiteY5" fmla="*/ 8545 h 10045"/>
              <a:gd name="connsiteX6" fmla="*/ 445 w 10020"/>
              <a:gd name="connsiteY6" fmla="*/ 8318 h 10045"/>
              <a:gd name="connsiteX7" fmla="*/ 502 w 10020"/>
              <a:gd name="connsiteY7" fmla="*/ 7732 h 10045"/>
              <a:gd name="connsiteX8" fmla="*/ 563 w 10020"/>
              <a:gd name="connsiteY8" fmla="*/ 7525 h 10045"/>
              <a:gd name="connsiteX9" fmla="*/ 668 w 10020"/>
              <a:gd name="connsiteY9" fmla="*/ 6926 h 10045"/>
              <a:gd name="connsiteX10" fmla="*/ 731 w 10020"/>
              <a:gd name="connsiteY10" fmla="*/ 6526 h 10045"/>
              <a:gd name="connsiteX11" fmla="*/ 815 w 10020"/>
              <a:gd name="connsiteY11" fmla="*/ 6098 h 10045"/>
              <a:gd name="connsiteX12" fmla="*/ 878 w 10020"/>
              <a:gd name="connsiteY12" fmla="*/ 5700 h 10045"/>
              <a:gd name="connsiteX13" fmla="*/ 960 w 10020"/>
              <a:gd name="connsiteY13" fmla="*/ 5114 h 10045"/>
              <a:gd name="connsiteX14" fmla="*/ 1040 w 10020"/>
              <a:gd name="connsiteY14" fmla="*/ 4321 h 10045"/>
              <a:gd name="connsiteX15" fmla="*/ 1143 w 10020"/>
              <a:gd name="connsiteY15" fmla="*/ 3735 h 10045"/>
              <a:gd name="connsiteX16" fmla="*/ 1201 w 10020"/>
              <a:gd name="connsiteY16" fmla="*/ 3136 h 10045"/>
              <a:gd name="connsiteX17" fmla="*/ 1286 w 10020"/>
              <a:gd name="connsiteY17" fmla="*/ 2723 h 10045"/>
              <a:gd name="connsiteX18" fmla="*/ 1348 w 10020"/>
              <a:gd name="connsiteY18" fmla="*/ 2150 h 10045"/>
              <a:gd name="connsiteX19" fmla="*/ 1431 w 10020"/>
              <a:gd name="connsiteY19" fmla="*/ 1703 h 10045"/>
              <a:gd name="connsiteX20" fmla="*/ 1517 w 10020"/>
              <a:gd name="connsiteY20" fmla="*/ 1323 h 10045"/>
              <a:gd name="connsiteX21" fmla="*/ 1596 w 10020"/>
              <a:gd name="connsiteY21" fmla="*/ 896 h 10045"/>
              <a:gd name="connsiteX22" fmla="*/ 1705 w 10020"/>
              <a:gd name="connsiteY22" fmla="*/ 876 h 10045"/>
              <a:gd name="connsiteX23" fmla="*/ 1788 w 10020"/>
              <a:gd name="connsiteY23" fmla="*/ 448 h 10045"/>
              <a:gd name="connsiteX24" fmla="*/ 1870 w 10020"/>
              <a:gd name="connsiteY24" fmla="*/ 47 h 10045"/>
              <a:gd name="connsiteX25" fmla="*/ 1954 w 10020"/>
              <a:gd name="connsiteY25" fmla="*/ 0 h 10045"/>
              <a:gd name="connsiteX26" fmla="*/ 2045 w 10020"/>
              <a:gd name="connsiteY26" fmla="*/ 324 h 10045"/>
              <a:gd name="connsiteX27" fmla="*/ 2114 w 10020"/>
              <a:gd name="connsiteY27" fmla="*/ 669 h 10045"/>
              <a:gd name="connsiteX28" fmla="*/ 2178 w 10020"/>
              <a:gd name="connsiteY28" fmla="*/ 1219 h 10045"/>
              <a:gd name="connsiteX29" fmla="*/ 2246 w 10020"/>
              <a:gd name="connsiteY29" fmla="*/ 1894 h 10045"/>
              <a:gd name="connsiteX30" fmla="*/ 2312 w 10020"/>
              <a:gd name="connsiteY30" fmla="*/ 2447 h 10045"/>
              <a:gd name="connsiteX31" fmla="*/ 2398 w 10020"/>
              <a:gd name="connsiteY31" fmla="*/ 2978 h 10045"/>
              <a:gd name="connsiteX32" fmla="*/ 2512 w 10020"/>
              <a:gd name="connsiteY32" fmla="*/ 3494 h 10045"/>
              <a:gd name="connsiteX33" fmla="*/ 2599 w 10020"/>
              <a:gd name="connsiteY33" fmla="*/ 3791 h 10045"/>
              <a:gd name="connsiteX34" fmla="*/ 2668 w 10020"/>
              <a:gd name="connsiteY34" fmla="*/ 3942 h 10045"/>
              <a:gd name="connsiteX35" fmla="*/ 2772 w 10020"/>
              <a:gd name="connsiteY35" fmla="*/ 4080 h 10045"/>
              <a:gd name="connsiteX36" fmla="*/ 2836 w 10020"/>
              <a:gd name="connsiteY36" fmla="*/ 4045 h 10045"/>
              <a:gd name="connsiteX37" fmla="*/ 2900 w 10020"/>
              <a:gd name="connsiteY37" fmla="*/ 4011 h 10045"/>
              <a:gd name="connsiteX38" fmla="*/ 2988 w 10020"/>
              <a:gd name="connsiteY38" fmla="*/ 3997 h 10045"/>
              <a:gd name="connsiteX39" fmla="*/ 3097 w 10020"/>
              <a:gd name="connsiteY39" fmla="*/ 4494 h 10045"/>
              <a:gd name="connsiteX40" fmla="*/ 3188 w 10020"/>
              <a:gd name="connsiteY40" fmla="*/ 4837 h 10045"/>
              <a:gd name="connsiteX41" fmla="*/ 3419 w 10020"/>
              <a:gd name="connsiteY41" fmla="*/ 4994 h 10045"/>
              <a:gd name="connsiteX42" fmla="*/ 3643 w 10020"/>
              <a:gd name="connsiteY42" fmla="*/ 5065 h 10045"/>
              <a:gd name="connsiteX43" fmla="*/ 4036 w 10020"/>
              <a:gd name="connsiteY43" fmla="*/ 4689 h 10045"/>
              <a:gd name="connsiteX44" fmla="*/ 5009 w 10020"/>
              <a:gd name="connsiteY44" fmla="*/ 5501 h 10045"/>
              <a:gd name="connsiteX45" fmla="*/ 6815 w 10020"/>
              <a:gd name="connsiteY45" fmla="*/ 5373 h 10045"/>
              <a:gd name="connsiteX46" fmla="*/ 7611 w 10020"/>
              <a:gd name="connsiteY46" fmla="*/ 6094 h 10045"/>
              <a:gd name="connsiteX47" fmla="*/ 8538 w 10020"/>
              <a:gd name="connsiteY47" fmla="*/ 7900 h 10045"/>
              <a:gd name="connsiteX48" fmla="*/ 9746 w 10020"/>
              <a:gd name="connsiteY48" fmla="*/ 8821 h 10045"/>
              <a:gd name="connsiteX49" fmla="*/ 10020 w 10020"/>
              <a:gd name="connsiteY49" fmla="*/ 10045 h 10045"/>
              <a:gd name="connsiteX0" fmla="*/ 0 w 10020"/>
              <a:gd name="connsiteY0" fmla="*/ 10000 h 10045"/>
              <a:gd name="connsiteX1" fmla="*/ 15 w 10020"/>
              <a:gd name="connsiteY1" fmla="*/ 8684 h 10045"/>
              <a:gd name="connsiteX2" fmla="*/ 78 w 10020"/>
              <a:gd name="connsiteY2" fmla="*/ 8649 h 10045"/>
              <a:gd name="connsiteX3" fmla="*/ 165 w 10020"/>
              <a:gd name="connsiteY3" fmla="*/ 8614 h 10045"/>
              <a:gd name="connsiteX4" fmla="*/ 250 w 10020"/>
              <a:gd name="connsiteY4" fmla="*/ 8581 h 10045"/>
              <a:gd name="connsiteX5" fmla="*/ 334 w 10020"/>
              <a:gd name="connsiteY5" fmla="*/ 8545 h 10045"/>
              <a:gd name="connsiteX6" fmla="*/ 445 w 10020"/>
              <a:gd name="connsiteY6" fmla="*/ 8318 h 10045"/>
              <a:gd name="connsiteX7" fmla="*/ 502 w 10020"/>
              <a:gd name="connsiteY7" fmla="*/ 7732 h 10045"/>
              <a:gd name="connsiteX8" fmla="*/ 563 w 10020"/>
              <a:gd name="connsiteY8" fmla="*/ 7525 h 10045"/>
              <a:gd name="connsiteX9" fmla="*/ 668 w 10020"/>
              <a:gd name="connsiteY9" fmla="*/ 6926 h 10045"/>
              <a:gd name="connsiteX10" fmla="*/ 731 w 10020"/>
              <a:gd name="connsiteY10" fmla="*/ 6526 h 10045"/>
              <a:gd name="connsiteX11" fmla="*/ 815 w 10020"/>
              <a:gd name="connsiteY11" fmla="*/ 6098 h 10045"/>
              <a:gd name="connsiteX12" fmla="*/ 878 w 10020"/>
              <a:gd name="connsiteY12" fmla="*/ 5700 h 10045"/>
              <a:gd name="connsiteX13" fmla="*/ 960 w 10020"/>
              <a:gd name="connsiteY13" fmla="*/ 5114 h 10045"/>
              <a:gd name="connsiteX14" fmla="*/ 1040 w 10020"/>
              <a:gd name="connsiteY14" fmla="*/ 4321 h 10045"/>
              <a:gd name="connsiteX15" fmla="*/ 1143 w 10020"/>
              <a:gd name="connsiteY15" fmla="*/ 3735 h 10045"/>
              <a:gd name="connsiteX16" fmla="*/ 1201 w 10020"/>
              <a:gd name="connsiteY16" fmla="*/ 3136 h 10045"/>
              <a:gd name="connsiteX17" fmla="*/ 1286 w 10020"/>
              <a:gd name="connsiteY17" fmla="*/ 2723 h 10045"/>
              <a:gd name="connsiteX18" fmla="*/ 1348 w 10020"/>
              <a:gd name="connsiteY18" fmla="*/ 2150 h 10045"/>
              <a:gd name="connsiteX19" fmla="*/ 1431 w 10020"/>
              <a:gd name="connsiteY19" fmla="*/ 1703 h 10045"/>
              <a:gd name="connsiteX20" fmla="*/ 1517 w 10020"/>
              <a:gd name="connsiteY20" fmla="*/ 1323 h 10045"/>
              <a:gd name="connsiteX21" fmla="*/ 1596 w 10020"/>
              <a:gd name="connsiteY21" fmla="*/ 896 h 10045"/>
              <a:gd name="connsiteX22" fmla="*/ 1705 w 10020"/>
              <a:gd name="connsiteY22" fmla="*/ 876 h 10045"/>
              <a:gd name="connsiteX23" fmla="*/ 1788 w 10020"/>
              <a:gd name="connsiteY23" fmla="*/ 448 h 10045"/>
              <a:gd name="connsiteX24" fmla="*/ 1870 w 10020"/>
              <a:gd name="connsiteY24" fmla="*/ 47 h 10045"/>
              <a:gd name="connsiteX25" fmla="*/ 1954 w 10020"/>
              <a:gd name="connsiteY25" fmla="*/ 0 h 10045"/>
              <a:gd name="connsiteX26" fmla="*/ 2045 w 10020"/>
              <a:gd name="connsiteY26" fmla="*/ 324 h 10045"/>
              <a:gd name="connsiteX27" fmla="*/ 2114 w 10020"/>
              <a:gd name="connsiteY27" fmla="*/ 669 h 10045"/>
              <a:gd name="connsiteX28" fmla="*/ 2178 w 10020"/>
              <a:gd name="connsiteY28" fmla="*/ 1219 h 10045"/>
              <a:gd name="connsiteX29" fmla="*/ 2246 w 10020"/>
              <a:gd name="connsiteY29" fmla="*/ 1894 h 10045"/>
              <a:gd name="connsiteX30" fmla="*/ 2312 w 10020"/>
              <a:gd name="connsiteY30" fmla="*/ 2447 h 10045"/>
              <a:gd name="connsiteX31" fmla="*/ 2398 w 10020"/>
              <a:gd name="connsiteY31" fmla="*/ 2978 h 10045"/>
              <a:gd name="connsiteX32" fmla="*/ 2512 w 10020"/>
              <a:gd name="connsiteY32" fmla="*/ 3494 h 10045"/>
              <a:gd name="connsiteX33" fmla="*/ 2599 w 10020"/>
              <a:gd name="connsiteY33" fmla="*/ 3791 h 10045"/>
              <a:gd name="connsiteX34" fmla="*/ 2668 w 10020"/>
              <a:gd name="connsiteY34" fmla="*/ 3942 h 10045"/>
              <a:gd name="connsiteX35" fmla="*/ 2772 w 10020"/>
              <a:gd name="connsiteY35" fmla="*/ 4080 h 10045"/>
              <a:gd name="connsiteX36" fmla="*/ 2836 w 10020"/>
              <a:gd name="connsiteY36" fmla="*/ 4045 h 10045"/>
              <a:gd name="connsiteX37" fmla="*/ 2900 w 10020"/>
              <a:gd name="connsiteY37" fmla="*/ 4011 h 10045"/>
              <a:gd name="connsiteX38" fmla="*/ 2988 w 10020"/>
              <a:gd name="connsiteY38" fmla="*/ 3997 h 10045"/>
              <a:gd name="connsiteX39" fmla="*/ 3097 w 10020"/>
              <a:gd name="connsiteY39" fmla="*/ 4494 h 10045"/>
              <a:gd name="connsiteX40" fmla="*/ 3188 w 10020"/>
              <a:gd name="connsiteY40" fmla="*/ 4837 h 10045"/>
              <a:gd name="connsiteX41" fmla="*/ 3419 w 10020"/>
              <a:gd name="connsiteY41" fmla="*/ 4994 h 10045"/>
              <a:gd name="connsiteX42" fmla="*/ 3643 w 10020"/>
              <a:gd name="connsiteY42" fmla="*/ 5065 h 10045"/>
              <a:gd name="connsiteX43" fmla="*/ 4036 w 10020"/>
              <a:gd name="connsiteY43" fmla="*/ 4689 h 10045"/>
              <a:gd name="connsiteX44" fmla="*/ 5009 w 10020"/>
              <a:gd name="connsiteY44" fmla="*/ 5501 h 10045"/>
              <a:gd name="connsiteX45" fmla="*/ 6815 w 10020"/>
              <a:gd name="connsiteY45" fmla="*/ 5373 h 10045"/>
              <a:gd name="connsiteX46" fmla="*/ 7611 w 10020"/>
              <a:gd name="connsiteY46" fmla="*/ 6094 h 10045"/>
              <a:gd name="connsiteX47" fmla="*/ 8538 w 10020"/>
              <a:gd name="connsiteY47" fmla="*/ 7900 h 10045"/>
              <a:gd name="connsiteX48" fmla="*/ 9746 w 10020"/>
              <a:gd name="connsiteY48" fmla="*/ 8821 h 10045"/>
              <a:gd name="connsiteX49" fmla="*/ 10020 w 10020"/>
              <a:gd name="connsiteY49" fmla="*/ 10045 h 10045"/>
              <a:gd name="connsiteX0" fmla="*/ 0 w 10020"/>
              <a:gd name="connsiteY0" fmla="*/ 10000 h 10045"/>
              <a:gd name="connsiteX1" fmla="*/ 15 w 10020"/>
              <a:gd name="connsiteY1" fmla="*/ 8684 h 10045"/>
              <a:gd name="connsiteX2" fmla="*/ 78 w 10020"/>
              <a:gd name="connsiteY2" fmla="*/ 8649 h 10045"/>
              <a:gd name="connsiteX3" fmla="*/ 165 w 10020"/>
              <a:gd name="connsiteY3" fmla="*/ 8614 h 10045"/>
              <a:gd name="connsiteX4" fmla="*/ 250 w 10020"/>
              <a:gd name="connsiteY4" fmla="*/ 8581 h 10045"/>
              <a:gd name="connsiteX5" fmla="*/ 334 w 10020"/>
              <a:gd name="connsiteY5" fmla="*/ 8545 h 10045"/>
              <a:gd name="connsiteX6" fmla="*/ 502 w 10020"/>
              <a:gd name="connsiteY6" fmla="*/ 7732 h 10045"/>
              <a:gd name="connsiteX7" fmla="*/ 563 w 10020"/>
              <a:gd name="connsiteY7" fmla="*/ 7525 h 10045"/>
              <a:gd name="connsiteX8" fmla="*/ 668 w 10020"/>
              <a:gd name="connsiteY8" fmla="*/ 6926 h 10045"/>
              <a:gd name="connsiteX9" fmla="*/ 731 w 10020"/>
              <a:gd name="connsiteY9" fmla="*/ 6526 h 10045"/>
              <a:gd name="connsiteX10" fmla="*/ 815 w 10020"/>
              <a:gd name="connsiteY10" fmla="*/ 6098 h 10045"/>
              <a:gd name="connsiteX11" fmla="*/ 878 w 10020"/>
              <a:gd name="connsiteY11" fmla="*/ 5700 h 10045"/>
              <a:gd name="connsiteX12" fmla="*/ 960 w 10020"/>
              <a:gd name="connsiteY12" fmla="*/ 5114 h 10045"/>
              <a:gd name="connsiteX13" fmla="*/ 1040 w 10020"/>
              <a:gd name="connsiteY13" fmla="*/ 4321 h 10045"/>
              <a:gd name="connsiteX14" fmla="*/ 1143 w 10020"/>
              <a:gd name="connsiteY14" fmla="*/ 3735 h 10045"/>
              <a:gd name="connsiteX15" fmla="*/ 1201 w 10020"/>
              <a:gd name="connsiteY15" fmla="*/ 3136 h 10045"/>
              <a:gd name="connsiteX16" fmla="*/ 1286 w 10020"/>
              <a:gd name="connsiteY16" fmla="*/ 2723 h 10045"/>
              <a:gd name="connsiteX17" fmla="*/ 1348 w 10020"/>
              <a:gd name="connsiteY17" fmla="*/ 2150 h 10045"/>
              <a:gd name="connsiteX18" fmla="*/ 1431 w 10020"/>
              <a:gd name="connsiteY18" fmla="*/ 1703 h 10045"/>
              <a:gd name="connsiteX19" fmla="*/ 1517 w 10020"/>
              <a:gd name="connsiteY19" fmla="*/ 1323 h 10045"/>
              <a:gd name="connsiteX20" fmla="*/ 1596 w 10020"/>
              <a:gd name="connsiteY20" fmla="*/ 896 h 10045"/>
              <a:gd name="connsiteX21" fmla="*/ 1705 w 10020"/>
              <a:gd name="connsiteY21" fmla="*/ 876 h 10045"/>
              <a:gd name="connsiteX22" fmla="*/ 1788 w 10020"/>
              <a:gd name="connsiteY22" fmla="*/ 448 h 10045"/>
              <a:gd name="connsiteX23" fmla="*/ 1870 w 10020"/>
              <a:gd name="connsiteY23" fmla="*/ 47 h 10045"/>
              <a:gd name="connsiteX24" fmla="*/ 1954 w 10020"/>
              <a:gd name="connsiteY24" fmla="*/ 0 h 10045"/>
              <a:gd name="connsiteX25" fmla="*/ 2045 w 10020"/>
              <a:gd name="connsiteY25" fmla="*/ 324 h 10045"/>
              <a:gd name="connsiteX26" fmla="*/ 2114 w 10020"/>
              <a:gd name="connsiteY26" fmla="*/ 669 h 10045"/>
              <a:gd name="connsiteX27" fmla="*/ 2178 w 10020"/>
              <a:gd name="connsiteY27" fmla="*/ 1219 h 10045"/>
              <a:gd name="connsiteX28" fmla="*/ 2246 w 10020"/>
              <a:gd name="connsiteY28" fmla="*/ 1894 h 10045"/>
              <a:gd name="connsiteX29" fmla="*/ 2312 w 10020"/>
              <a:gd name="connsiteY29" fmla="*/ 2447 h 10045"/>
              <a:gd name="connsiteX30" fmla="*/ 2398 w 10020"/>
              <a:gd name="connsiteY30" fmla="*/ 2978 h 10045"/>
              <a:gd name="connsiteX31" fmla="*/ 2512 w 10020"/>
              <a:gd name="connsiteY31" fmla="*/ 3494 h 10045"/>
              <a:gd name="connsiteX32" fmla="*/ 2599 w 10020"/>
              <a:gd name="connsiteY32" fmla="*/ 3791 h 10045"/>
              <a:gd name="connsiteX33" fmla="*/ 2668 w 10020"/>
              <a:gd name="connsiteY33" fmla="*/ 3942 h 10045"/>
              <a:gd name="connsiteX34" fmla="*/ 2772 w 10020"/>
              <a:gd name="connsiteY34" fmla="*/ 4080 h 10045"/>
              <a:gd name="connsiteX35" fmla="*/ 2836 w 10020"/>
              <a:gd name="connsiteY35" fmla="*/ 4045 h 10045"/>
              <a:gd name="connsiteX36" fmla="*/ 2900 w 10020"/>
              <a:gd name="connsiteY36" fmla="*/ 4011 h 10045"/>
              <a:gd name="connsiteX37" fmla="*/ 2988 w 10020"/>
              <a:gd name="connsiteY37" fmla="*/ 3997 h 10045"/>
              <a:gd name="connsiteX38" fmla="*/ 3097 w 10020"/>
              <a:gd name="connsiteY38" fmla="*/ 4494 h 10045"/>
              <a:gd name="connsiteX39" fmla="*/ 3188 w 10020"/>
              <a:gd name="connsiteY39" fmla="*/ 4837 h 10045"/>
              <a:gd name="connsiteX40" fmla="*/ 3419 w 10020"/>
              <a:gd name="connsiteY40" fmla="*/ 4994 h 10045"/>
              <a:gd name="connsiteX41" fmla="*/ 3643 w 10020"/>
              <a:gd name="connsiteY41" fmla="*/ 5065 h 10045"/>
              <a:gd name="connsiteX42" fmla="*/ 4036 w 10020"/>
              <a:gd name="connsiteY42" fmla="*/ 4689 h 10045"/>
              <a:gd name="connsiteX43" fmla="*/ 5009 w 10020"/>
              <a:gd name="connsiteY43" fmla="*/ 5501 h 10045"/>
              <a:gd name="connsiteX44" fmla="*/ 6815 w 10020"/>
              <a:gd name="connsiteY44" fmla="*/ 5373 h 10045"/>
              <a:gd name="connsiteX45" fmla="*/ 7611 w 10020"/>
              <a:gd name="connsiteY45" fmla="*/ 6094 h 10045"/>
              <a:gd name="connsiteX46" fmla="*/ 8538 w 10020"/>
              <a:gd name="connsiteY46" fmla="*/ 7900 h 10045"/>
              <a:gd name="connsiteX47" fmla="*/ 9746 w 10020"/>
              <a:gd name="connsiteY47" fmla="*/ 8821 h 10045"/>
              <a:gd name="connsiteX48" fmla="*/ 10020 w 10020"/>
              <a:gd name="connsiteY48" fmla="*/ 10045 h 10045"/>
              <a:gd name="connsiteX0" fmla="*/ 0 w 10020"/>
              <a:gd name="connsiteY0" fmla="*/ 10000 h 10045"/>
              <a:gd name="connsiteX1" fmla="*/ 15 w 10020"/>
              <a:gd name="connsiteY1" fmla="*/ 8684 h 10045"/>
              <a:gd name="connsiteX2" fmla="*/ 78 w 10020"/>
              <a:gd name="connsiteY2" fmla="*/ 8649 h 10045"/>
              <a:gd name="connsiteX3" fmla="*/ 165 w 10020"/>
              <a:gd name="connsiteY3" fmla="*/ 8614 h 10045"/>
              <a:gd name="connsiteX4" fmla="*/ 250 w 10020"/>
              <a:gd name="connsiteY4" fmla="*/ 8581 h 10045"/>
              <a:gd name="connsiteX5" fmla="*/ 334 w 10020"/>
              <a:gd name="connsiteY5" fmla="*/ 8545 h 10045"/>
              <a:gd name="connsiteX6" fmla="*/ 502 w 10020"/>
              <a:gd name="connsiteY6" fmla="*/ 7732 h 10045"/>
              <a:gd name="connsiteX7" fmla="*/ 668 w 10020"/>
              <a:gd name="connsiteY7" fmla="*/ 6926 h 10045"/>
              <a:gd name="connsiteX8" fmla="*/ 731 w 10020"/>
              <a:gd name="connsiteY8" fmla="*/ 6526 h 10045"/>
              <a:gd name="connsiteX9" fmla="*/ 815 w 10020"/>
              <a:gd name="connsiteY9" fmla="*/ 6098 h 10045"/>
              <a:gd name="connsiteX10" fmla="*/ 878 w 10020"/>
              <a:gd name="connsiteY10" fmla="*/ 5700 h 10045"/>
              <a:gd name="connsiteX11" fmla="*/ 960 w 10020"/>
              <a:gd name="connsiteY11" fmla="*/ 5114 h 10045"/>
              <a:gd name="connsiteX12" fmla="*/ 1040 w 10020"/>
              <a:gd name="connsiteY12" fmla="*/ 4321 h 10045"/>
              <a:gd name="connsiteX13" fmla="*/ 1143 w 10020"/>
              <a:gd name="connsiteY13" fmla="*/ 3735 h 10045"/>
              <a:gd name="connsiteX14" fmla="*/ 1201 w 10020"/>
              <a:gd name="connsiteY14" fmla="*/ 3136 h 10045"/>
              <a:gd name="connsiteX15" fmla="*/ 1286 w 10020"/>
              <a:gd name="connsiteY15" fmla="*/ 2723 h 10045"/>
              <a:gd name="connsiteX16" fmla="*/ 1348 w 10020"/>
              <a:gd name="connsiteY16" fmla="*/ 2150 h 10045"/>
              <a:gd name="connsiteX17" fmla="*/ 1431 w 10020"/>
              <a:gd name="connsiteY17" fmla="*/ 1703 h 10045"/>
              <a:gd name="connsiteX18" fmla="*/ 1517 w 10020"/>
              <a:gd name="connsiteY18" fmla="*/ 1323 h 10045"/>
              <a:gd name="connsiteX19" fmla="*/ 1596 w 10020"/>
              <a:gd name="connsiteY19" fmla="*/ 896 h 10045"/>
              <a:gd name="connsiteX20" fmla="*/ 1705 w 10020"/>
              <a:gd name="connsiteY20" fmla="*/ 876 h 10045"/>
              <a:gd name="connsiteX21" fmla="*/ 1788 w 10020"/>
              <a:gd name="connsiteY21" fmla="*/ 448 h 10045"/>
              <a:gd name="connsiteX22" fmla="*/ 1870 w 10020"/>
              <a:gd name="connsiteY22" fmla="*/ 47 h 10045"/>
              <a:gd name="connsiteX23" fmla="*/ 1954 w 10020"/>
              <a:gd name="connsiteY23" fmla="*/ 0 h 10045"/>
              <a:gd name="connsiteX24" fmla="*/ 2045 w 10020"/>
              <a:gd name="connsiteY24" fmla="*/ 324 h 10045"/>
              <a:gd name="connsiteX25" fmla="*/ 2114 w 10020"/>
              <a:gd name="connsiteY25" fmla="*/ 669 h 10045"/>
              <a:gd name="connsiteX26" fmla="*/ 2178 w 10020"/>
              <a:gd name="connsiteY26" fmla="*/ 1219 h 10045"/>
              <a:gd name="connsiteX27" fmla="*/ 2246 w 10020"/>
              <a:gd name="connsiteY27" fmla="*/ 1894 h 10045"/>
              <a:gd name="connsiteX28" fmla="*/ 2312 w 10020"/>
              <a:gd name="connsiteY28" fmla="*/ 2447 h 10045"/>
              <a:gd name="connsiteX29" fmla="*/ 2398 w 10020"/>
              <a:gd name="connsiteY29" fmla="*/ 2978 h 10045"/>
              <a:gd name="connsiteX30" fmla="*/ 2512 w 10020"/>
              <a:gd name="connsiteY30" fmla="*/ 3494 h 10045"/>
              <a:gd name="connsiteX31" fmla="*/ 2599 w 10020"/>
              <a:gd name="connsiteY31" fmla="*/ 3791 h 10045"/>
              <a:gd name="connsiteX32" fmla="*/ 2668 w 10020"/>
              <a:gd name="connsiteY32" fmla="*/ 3942 h 10045"/>
              <a:gd name="connsiteX33" fmla="*/ 2772 w 10020"/>
              <a:gd name="connsiteY33" fmla="*/ 4080 h 10045"/>
              <a:gd name="connsiteX34" fmla="*/ 2836 w 10020"/>
              <a:gd name="connsiteY34" fmla="*/ 4045 h 10045"/>
              <a:gd name="connsiteX35" fmla="*/ 2900 w 10020"/>
              <a:gd name="connsiteY35" fmla="*/ 4011 h 10045"/>
              <a:gd name="connsiteX36" fmla="*/ 2988 w 10020"/>
              <a:gd name="connsiteY36" fmla="*/ 3997 h 10045"/>
              <a:gd name="connsiteX37" fmla="*/ 3097 w 10020"/>
              <a:gd name="connsiteY37" fmla="*/ 4494 h 10045"/>
              <a:gd name="connsiteX38" fmla="*/ 3188 w 10020"/>
              <a:gd name="connsiteY38" fmla="*/ 4837 h 10045"/>
              <a:gd name="connsiteX39" fmla="*/ 3419 w 10020"/>
              <a:gd name="connsiteY39" fmla="*/ 4994 h 10045"/>
              <a:gd name="connsiteX40" fmla="*/ 3643 w 10020"/>
              <a:gd name="connsiteY40" fmla="*/ 5065 h 10045"/>
              <a:gd name="connsiteX41" fmla="*/ 4036 w 10020"/>
              <a:gd name="connsiteY41" fmla="*/ 4689 h 10045"/>
              <a:gd name="connsiteX42" fmla="*/ 5009 w 10020"/>
              <a:gd name="connsiteY42" fmla="*/ 5501 h 10045"/>
              <a:gd name="connsiteX43" fmla="*/ 6815 w 10020"/>
              <a:gd name="connsiteY43" fmla="*/ 5373 h 10045"/>
              <a:gd name="connsiteX44" fmla="*/ 7611 w 10020"/>
              <a:gd name="connsiteY44" fmla="*/ 6094 h 10045"/>
              <a:gd name="connsiteX45" fmla="*/ 8538 w 10020"/>
              <a:gd name="connsiteY45" fmla="*/ 7900 h 10045"/>
              <a:gd name="connsiteX46" fmla="*/ 9746 w 10020"/>
              <a:gd name="connsiteY46" fmla="*/ 8821 h 10045"/>
              <a:gd name="connsiteX47" fmla="*/ 10020 w 10020"/>
              <a:gd name="connsiteY47" fmla="*/ 10045 h 10045"/>
              <a:gd name="connsiteX0" fmla="*/ 0 w 10020"/>
              <a:gd name="connsiteY0" fmla="*/ 10000 h 10045"/>
              <a:gd name="connsiteX1" fmla="*/ 15 w 10020"/>
              <a:gd name="connsiteY1" fmla="*/ 8684 h 10045"/>
              <a:gd name="connsiteX2" fmla="*/ 78 w 10020"/>
              <a:gd name="connsiteY2" fmla="*/ 8649 h 10045"/>
              <a:gd name="connsiteX3" fmla="*/ 165 w 10020"/>
              <a:gd name="connsiteY3" fmla="*/ 8614 h 10045"/>
              <a:gd name="connsiteX4" fmla="*/ 250 w 10020"/>
              <a:gd name="connsiteY4" fmla="*/ 8581 h 10045"/>
              <a:gd name="connsiteX5" fmla="*/ 334 w 10020"/>
              <a:gd name="connsiteY5" fmla="*/ 8545 h 10045"/>
              <a:gd name="connsiteX6" fmla="*/ 502 w 10020"/>
              <a:gd name="connsiteY6" fmla="*/ 7732 h 10045"/>
              <a:gd name="connsiteX7" fmla="*/ 668 w 10020"/>
              <a:gd name="connsiteY7" fmla="*/ 6926 h 10045"/>
              <a:gd name="connsiteX8" fmla="*/ 815 w 10020"/>
              <a:gd name="connsiteY8" fmla="*/ 6098 h 10045"/>
              <a:gd name="connsiteX9" fmla="*/ 878 w 10020"/>
              <a:gd name="connsiteY9" fmla="*/ 5700 h 10045"/>
              <a:gd name="connsiteX10" fmla="*/ 960 w 10020"/>
              <a:gd name="connsiteY10" fmla="*/ 5114 h 10045"/>
              <a:gd name="connsiteX11" fmla="*/ 1040 w 10020"/>
              <a:gd name="connsiteY11" fmla="*/ 4321 h 10045"/>
              <a:gd name="connsiteX12" fmla="*/ 1143 w 10020"/>
              <a:gd name="connsiteY12" fmla="*/ 3735 h 10045"/>
              <a:gd name="connsiteX13" fmla="*/ 1201 w 10020"/>
              <a:gd name="connsiteY13" fmla="*/ 3136 h 10045"/>
              <a:gd name="connsiteX14" fmla="*/ 1286 w 10020"/>
              <a:gd name="connsiteY14" fmla="*/ 2723 h 10045"/>
              <a:gd name="connsiteX15" fmla="*/ 1348 w 10020"/>
              <a:gd name="connsiteY15" fmla="*/ 2150 h 10045"/>
              <a:gd name="connsiteX16" fmla="*/ 1431 w 10020"/>
              <a:gd name="connsiteY16" fmla="*/ 1703 h 10045"/>
              <a:gd name="connsiteX17" fmla="*/ 1517 w 10020"/>
              <a:gd name="connsiteY17" fmla="*/ 1323 h 10045"/>
              <a:gd name="connsiteX18" fmla="*/ 1596 w 10020"/>
              <a:gd name="connsiteY18" fmla="*/ 896 h 10045"/>
              <a:gd name="connsiteX19" fmla="*/ 1705 w 10020"/>
              <a:gd name="connsiteY19" fmla="*/ 876 h 10045"/>
              <a:gd name="connsiteX20" fmla="*/ 1788 w 10020"/>
              <a:gd name="connsiteY20" fmla="*/ 448 h 10045"/>
              <a:gd name="connsiteX21" fmla="*/ 1870 w 10020"/>
              <a:gd name="connsiteY21" fmla="*/ 47 h 10045"/>
              <a:gd name="connsiteX22" fmla="*/ 1954 w 10020"/>
              <a:gd name="connsiteY22" fmla="*/ 0 h 10045"/>
              <a:gd name="connsiteX23" fmla="*/ 2045 w 10020"/>
              <a:gd name="connsiteY23" fmla="*/ 324 h 10045"/>
              <a:gd name="connsiteX24" fmla="*/ 2114 w 10020"/>
              <a:gd name="connsiteY24" fmla="*/ 669 h 10045"/>
              <a:gd name="connsiteX25" fmla="*/ 2178 w 10020"/>
              <a:gd name="connsiteY25" fmla="*/ 1219 h 10045"/>
              <a:gd name="connsiteX26" fmla="*/ 2246 w 10020"/>
              <a:gd name="connsiteY26" fmla="*/ 1894 h 10045"/>
              <a:gd name="connsiteX27" fmla="*/ 2312 w 10020"/>
              <a:gd name="connsiteY27" fmla="*/ 2447 h 10045"/>
              <a:gd name="connsiteX28" fmla="*/ 2398 w 10020"/>
              <a:gd name="connsiteY28" fmla="*/ 2978 h 10045"/>
              <a:gd name="connsiteX29" fmla="*/ 2512 w 10020"/>
              <a:gd name="connsiteY29" fmla="*/ 3494 h 10045"/>
              <a:gd name="connsiteX30" fmla="*/ 2599 w 10020"/>
              <a:gd name="connsiteY30" fmla="*/ 3791 h 10045"/>
              <a:gd name="connsiteX31" fmla="*/ 2668 w 10020"/>
              <a:gd name="connsiteY31" fmla="*/ 3942 h 10045"/>
              <a:gd name="connsiteX32" fmla="*/ 2772 w 10020"/>
              <a:gd name="connsiteY32" fmla="*/ 4080 h 10045"/>
              <a:gd name="connsiteX33" fmla="*/ 2836 w 10020"/>
              <a:gd name="connsiteY33" fmla="*/ 4045 h 10045"/>
              <a:gd name="connsiteX34" fmla="*/ 2900 w 10020"/>
              <a:gd name="connsiteY34" fmla="*/ 4011 h 10045"/>
              <a:gd name="connsiteX35" fmla="*/ 2988 w 10020"/>
              <a:gd name="connsiteY35" fmla="*/ 3997 h 10045"/>
              <a:gd name="connsiteX36" fmla="*/ 3097 w 10020"/>
              <a:gd name="connsiteY36" fmla="*/ 4494 h 10045"/>
              <a:gd name="connsiteX37" fmla="*/ 3188 w 10020"/>
              <a:gd name="connsiteY37" fmla="*/ 4837 h 10045"/>
              <a:gd name="connsiteX38" fmla="*/ 3419 w 10020"/>
              <a:gd name="connsiteY38" fmla="*/ 4994 h 10045"/>
              <a:gd name="connsiteX39" fmla="*/ 3643 w 10020"/>
              <a:gd name="connsiteY39" fmla="*/ 5065 h 10045"/>
              <a:gd name="connsiteX40" fmla="*/ 4036 w 10020"/>
              <a:gd name="connsiteY40" fmla="*/ 4689 h 10045"/>
              <a:gd name="connsiteX41" fmla="*/ 5009 w 10020"/>
              <a:gd name="connsiteY41" fmla="*/ 5501 h 10045"/>
              <a:gd name="connsiteX42" fmla="*/ 6815 w 10020"/>
              <a:gd name="connsiteY42" fmla="*/ 5373 h 10045"/>
              <a:gd name="connsiteX43" fmla="*/ 7611 w 10020"/>
              <a:gd name="connsiteY43" fmla="*/ 6094 h 10045"/>
              <a:gd name="connsiteX44" fmla="*/ 8538 w 10020"/>
              <a:gd name="connsiteY44" fmla="*/ 7900 h 10045"/>
              <a:gd name="connsiteX45" fmla="*/ 9746 w 10020"/>
              <a:gd name="connsiteY45" fmla="*/ 8821 h 10045"/>
              <a:gd name="connsiteX46" fmla="*/ 10020 w 10020"/>
              <a:gd name="connsiteY46" fmla="*/ 10045 h 10045"/>
              <a:gd name="connsiteX0" fmla="*/ 0 w 10020"/>
              <a:gd name="connsiteY0" fmla="*/ 10000 h 10045"/>
              <a:gd name="connsiteX1" fmla="*/ 15 w 10020"/>
              <a:gd name="connsiteY1" fmla="*/ 8684 h 10045"/>
              <a:gd name="connsiteX2" fmla="*/ 78 w 10020"/>
              <a:gd name="connsiteY2" fmla="*/ 8649 h 10045"/>
              <a:gd name="connsiteX3" fmla="*/ 165 w 10020"/>
              <a:gd name="connsiteY3" fmla="*/ 8614 h 10045"/>
              <a:gd name="connsiteX4" fmla="*/ 250 w 10020"/>
              <a:gd name="connsiteY4" fmla="*/ 8581 h 10045"/>
              <a:gd name="connsiteX5" fmla="*/ 334 w 10020"/>
              <a:gd name="connsiteY5" fmla="*/ 8545 h 10045"/>
              <a:gd name="connsiteX6" fmla="*/ 502 w 10020"/>
              <a:gd name="connsiteY6" fmla="*/ 7732 h 10045"/>
              <a:gd name="connsiteX7" fmla="*/ 815 w 10020"/>
              <a:gd name="connsiteY7" fmla="*/ 6098 h 10045"/>
              <a:gd name="connsiteX8" fmla="*/ 878 w 10020"/>
              <a:gd name="connsiteY8" fmla="*/ 5700 h 10045"/>
              <a:gd name="connsiteX9" fmla="*/ 960 w 10020"/>
              <a:gd name="connsiteY9" fmla="*/ 5114 h 10045"/>
              <a:gd name="connsiteX10" fmla="*/ 1040 w 10020"/>
              <a:gd name="connsiteY10" fmla="*/ 4321 h 10045"/>
              <a:gd name="connsiteX11" fmla="*/ 1143 w 10020"/>
              <a:gd name="connsiteY11" fmla="*/ 3735 h 10045"/>
              <a:gd name="connsiteX12" fmla="*/ 1201 w 10020"/>
              <a:gd name="connsiteY12" fmla="*/ 3136 h 10045"/>
              <a:gd name="connsiteX13" fmla="*/ 1286 w 10020"/>
              <a:gd name="connsiteY13" fmla="*/ 2723 h 10045"/>
              <a:gd name="connsiteX14" fmla="*/ 1348 w 10020"/>
              <a:gd name="connsiteY14" fmla="*/ 2150 h 10045"/>
              <a:gd name="connsiteX15" fmla="*/ 1431 w 10020"/>
              <a:gd name="connsiteY15" fmla="*/ 1703 h 10045"/>
              <a:gd name="connsiteX16" fmla="*/ 1517 w 10020"/>
              <a:gd name="connsiteY16" fmla="*/ 1323 h 10045"/>
              <a:gd name="connsiteX17" fmla="*/ 1596 w 10020"/>
              <a:gd name="connsiteY17" fmla="*/ 896 h 10045"/>
              <a:gd name="connsiteX18" fmla="*/ 1705 w 10020"/>
              <a:gd name="connsiteY18" fmla="*/ 876 h 10045"/>
              <a:gd name="connsiteX19" fmla="*/ 1788 w 10020"/>
              <a:gd name="connsiteY19" fmla="*/ 448 h 10045"/>
              <a:gd name="connsiteX20" fmla="*/ 1870 w 10020"/>
              <a:gd name="connsiteY20" fmla="*/ 47 h 10045"/>
              <a:gd name="connsiteX21" fmla="*/ 1954 w 10020"/>
              <a:gd name="connsiteY21" fmla="*/ 0 h 10045"/>
              <a:gd name="connsiteX22" fmla="*/ 2045 w 10020"/>
              <a:gd name="connsiteY22" fmla="*/ 324 h 10045"/>
              <a:gd name="connsiteX23" fmla="*/ 2114 w 10020"/>
              <a:gd name="connsiteY23" fmla="*/ 669 h 10045"/>
              <a:gd name="connsiteX24" fmla="*/ 2178 w 10020"/>
              <a:gd name="connsiteY24" fmla="*/ 1219 h 10045"/>
              <a:gd name="connsiteX25" fmla="*/ 2246 w 10020"/>
              <a:gd name="connsiteY25" fmla="*/ 1894 h 10045"/>
              <a:gd name="connsiteX26" fmla="*/ 2312 w 10020"/>
              <a:gd name="connsiteY26" fmla="*/ 2447 h 10045"/>
              <a:gd name="connsiteX27" fmla="*/ 2398 w 10020"/>
              <a:gd name="connsiteY27" fmla="*/ 2978 h 10045"/>
              <a:gd name="connsiteX28" fmla="*/ 2512 w 10020"/>
              <a:gd name="connsiteY28" fmla="*/ 3494 h 10045"/>
              <a:gd name="connsiteX29" fmla="*/ 2599 w 10020"/>
              <a:gd name="connsiteY29" fmla="*/ 3791 h 10045"/>
              <a:gd name="connsiteX30" fmla="*/ 2668 w 10020"/>
              <a:gd name="connsiteY30" fmla="*/ 3942 h 10045"/>
              <a:gd name="connsiteX31" fmla="*/ 2772 w 10020"/>
              <a:gd name="connsiteY31" fmla="*/ 4080 h 10045"/>
              <a:gd name="connsiteX32" fmla="*/ 2836 w 10020"/>
              <a:gd name="connsiteY32" fmla="*/ 4045 h 10045"/>
              <a:gd name="connsiteX33" fmla="*/ 2900 w 10020"/>
              <a:gd name="connsiteY33" fmla="*/ 4011 h 10045"/>
              <a:gd name="connsiteX34" fmla="*/ 2988 w 10020"/>
              <a:gd name="connsiteY34" fmla="*/ 3997 h 10045"/>
              <a:gd name="connsiteX35" fmla="*/ 3097 w 10020"/>
              <a:gd name="connsiteY35" fmla="*/ 4494 h 10045"/>
              <a:gd name="connsiteX36" fmla="*/ 3188 w 10020"/>
              <a:gd name="connsiteY36" fmla="*/ 4837 h 10045"/>
              <a:gd name="connsiteX37" fmla="*/ 3419 w 10020"/>
              <a:gd name="connsiteY37" fmla="*/ 4994 h 10045"/>
              <a:gd name="connsiteX38" fmla="*/ 3643 w 10020"/>
              <a:gd name="connsiteY38" fmla="*/ 5065 h 10045"/>
              <a:gd name="connsiteX39" fmla="*/ 4036 w 10020"/>
              <a:gd name="connsiteY39" fmla="*/ 4689 h 10045"/>
              <a:gd name="connsiteX40" fmla="*/ 5009 w 10020"/>
              <a:gd name="connsiteY40" fmla="*/ 5501 h 10045"/>
              <a:gd name="connsiteX41" fmla="*/ 6815 w 10020"/>
              <a:gd name="connsiteY41" fmla="*/ 5373 h 10045"/>
              <a:gd name="connsiteX42" fmla="*/ 7611 w 10020"/>
              <a:gd name="connsiteY42" fmla="*/ 6094 h 10045"/>
              <a:gd name="connsiteX43" fmla="*/ 8538 w 10020"/>
              <a:gd name="connsiteY43" fmla="*/ 7900 h 10045"/>
              <a:gd name="connsiteX44" fmla="*/ 9746 w 10020"/>
              <a:gd name="connsiteY44" fmla="*/ 8821 h 10045"/>
              <a:gd name="connsiteX45" fmla="*/ 10020 w 10020"/>
              <a:gd name="connsiteY45" fmla="*/ 10045 h 10045"/>
              <a:gd name="connsiteX0" fmla="*/ 0 w 10020"/>
              <a:gd name="connsiteY0" fmla="*/ 10000 h 10045"/>
              <a:gd name="connsiteX1" fmla="*/ 15 w 10020"/>
              <a:gd name="connsiteY1" fmla="*/ 8684 h 10045"/>
              <a:gd name="connsiteX2" fmla="*/ 78 w 10020"/>
              <a:gd name="connsiteY2" fmla="*/ 8649 h 10045"/>
              <a:gd name="connsiteX3" fmla="*/ 165 w 10020"/>
              <a:gd name="connsiteY3" fmla="*/ 8614 h 10045"/>
              <a:gd name="connsiteX4" fmla="*/ 250 w 10020"/>
              <a:gd name="connsiteY4" fmla="*/ 8581 h 10045"/>
              <a:gd name="connsiteX5" fmla="*/ 334 w 10020"/>
              <a:gd name="connsiteY5" fmla="*/ 8545 h 10045"/>
              <a:gd name="connsiteX6" fmla="*/ 502 w 10020"/>
              <a:gd name="connsiteY6" fmla="*/ 7732 h 10045"/>
              <a:gd name="connsiteX7" fmla="*/ 878 w 10020"/>
              <a:gd name="connsiteY7" fmla="*/ 5700 h 10045"/>
              <a:gd name="connsiteX8" fmla="*/ 960 w 10020"/>
              <a:gd name="connsiteY8" fmla="*/ 5114 h 10045"/>
              <a:gd name="connsiteX9" fmla="*/ 1040 w 10020"/>
              <a:gd name="connsiteY9" fmla="*/ 4321 h 10045"/>
              <a:gd name="connsiteX10" fmla="*/ 1143 w 10020"/>
              <a:gd name="connsiteY10" fmla="*/ 3735 h 10045"/>
              <a:gd name="connsiteX11" fmla="*/ 1201 w 10020"/>
              <a:gd name="connsiteY11" fmla="*/ 3136 h 10045"/>
              <a:gd name="connsiteX12" fmla="*/ 1286 w 10020"/>
              <a:gd name="connsiteY12" fmla="*/ 2723 h 10045"/>
              <a:gd name="connsiteX13" fmla="*/ 1348 w 10020"/>
              <a:gd name="connsiteY13" fmla="*/ 2150 h 10045"/>
              <a:gd name="connsiteX14" fmla="*/ 1431 w 10020"/>
              <a:gd name="connsiteY14" fmla="*/ 1703 h 10045"/>
              <a:gd name="connsiteX15" fmla="*/ 1517 w 10020"/>
              <a:gd name="connsiteY15" fmla="*/ 1323 h 10045"/>
              <a:gd name="connsiteX16" fmla="*/ 1596 w 10020"/>
              <a:gd name="connsiteY16" fmla="*/ 896 h 10045"/>
              <a:gd name="connsiteX17" fmla="*/ 1705 w 10020"/>
              <a:gd name="connsiteY17" fmla="*/ 876 h 10045"/>
              <a:gd name="connsiteX18" fmla="*/ 1788 w 10020"/>
              <a:gd name="connsiteY18" fmla="*/ 448 h 10045"/>
              <a:gd name="connsiteX19" fmla="*/ 1870 w 10020"/>
              <a:gd name="connsiteY19" fmla="*/ 47 h 10045"/>
              <a:gd name="connsiteX20" fmla="*/ 1954 w 10020"/>
              <a:gd name="connsiteY20" fmla="*/ 0 h 10045"/>
              <a:gd name="connsiteX21" fmla="*/ 2045 w 10020"/>
              <a:gd name="connsiteY21" fmla="*/ 324 h 10045"/>
              <a:gd name="connsiteX22" fmla="*/ 2114 w 10020"/>
              <a:gd name="connsiteY22" fmla="*/ 669 h 10045"/>
              <a:gd name="connsiteX23" fmla="*/ 2178 w 10020"/>
              <a:gd name="connsiteY23" fmla="*/ 1219 h 10045"/>
              <a:gd name="connsiteX24" fmla="*/ 2246 w 10020"/>
              <a:gd name="connsiteY24" fmla="*/ 1894 h 10045"/>
              <a:gd name="connsiteX25" fmla="*/ 2312 w 10020"/>
              <a:gd name="connsiteY25" fmla="*/ 2447 h 10045"/>
              <a:gd name="connsiteX26" fmla="*/ 2398 w 10020"/>
              <a:gd name="connsiteY26" fmla="*/ 2978 h 10045"/>
              <a:gd name="connsiteX27" fmla="*/ 2512 w 10020"/>
              <a:gd name="connsiteY27" fmla="*/ 3494 h 10045"/>
              <a:gd name="connsiteX28" fmla="*/ 2599 w 10020"/>
              <a:gd name="connsiteY28" fmla="*/ 3791 h 10045"/>
              <a:gd name="connsiteX29" fmla="*/ 2668 w 10020"/>
              <a:gd name="connsiteY29" fmla="*/ 3942 h 10045"/>
              <a:gd name="connsiteX30" fmla="*/ 2772 w 10020"/>
              <a:gd name="connsiteY30" fmla="*/ 4080 h 10045"/>
              <a:gd name="connsiteX31" fmla="*/ 2836 w 10020"/>
              <a:gd name="connsiteY31" fmla="*/ 4045 h 10045"/>
              <a:gd name="connsiteX32" fmla="*/ 2900 w 10020"/>
              <a:gd name="connsiteY32" fmla="*/ 4011 h 10045"/>
              <a:gd name="connsiteX33" fmla="*/ 2988 w 10020"/>
              <a:gd name="connsiteY33" fmla="*/ 3997 h 10045"/>
              <a:gd name="connsiteX34" fmla="*/ 3097 w 10020"/>
              <a:gd name="connsiteY34" fmla="*/ 4494 h 10045"/>
              <a:gd name="connsiteX35" fmla="*/ 3188 w 10020"/>
              <a:gd name="connsiteY35" fmla="*/ 4837 h 10045"/>
              <a:gd name="connsiteX36" fmla="*/ 3419 w 10020"/>
              <a:gd name="connsiteY36" fmla="*/ 4994 h 10045"/>
              <a:gd name="connsiteX37" fmla="*/ 3643 w 10020"/>
              <a:gd name="connsiteY37" fmla="*/ 5065 h 10045"/>
              <a:gd name="connsiteX38" fmla="*/ 4036 w 10020"/>
              <a:gd name="connsiteY38" fmla="*/ 4689 h 10045"/>
              <a:gd name="connsiteX39" fmla="*/ 5009 w 10020"/>
              <a:gd name="connsiteY39" fmla="*/ 5501 h 10045"/>
              <a:gd name="connsiteX40" fmla="*/ 6815 w 10020"/>
              <a:gd name="connsiteY40" fmla="*/ 5373 h 10045"/>
              <a:gd name="connsiteX41" fmla="*/ 7611 w 10020"/>
              <a:gd name="connsiteY41" fmla="*/ 6094 h 10045"/>
              <a:gd name="connsiteX42" fmla="*/ 8538 w 10020"/>
              <a:gd name="connsiteY42" fmla="*/ 7900 h 10045"/>
              <a:gd name="connsiteX43" fmla="*/ 9746 w 10020"/>
              <a:gd name="connsiteY43" fmla="*/ 8821 h 10045"/>
              <a:gd name="connsiteX44" fmla="*/ 10020 w 10020"/>
              <a:gd name="connsiteY44" fmla="*/ 10045 h 10045"/>
              <a:gd name="connsiteX0" fmla="*/ 0 w 10020"/>
              <a:gd name="connsiteY0" fmla="*/ 10000 h 10045"/>
              <a:gd name="connsiteX1" fmla="*/ 15 w 10020"/>
              <a:gd name="connsiteY1" fmla="*/ 8684 h 10045"/>
              <a:gd name="connsiteX2" fmla="*/ 78 w 10020"/>
              <a:gd name="connsiteY2" fmla="*/ 8649 h 10045"/>
              <a:gd name="connsiteX3" fmla="*/ 165 w 10020"/>
              <a:gd name="connsiteY3" fmla="*/ 8614 h 10045"/>
              <a:gd name="connsiteX4" fmla="*/ 250 w 10020"/>
              <a:gd name="connsiteY4" fmla="*/ 8581 h 10045"/>
              <a:gd name="connsiteX5" fmla="*/ 334 w 10020"/>
              <a:gd name="connsiteY5" fmla="*/ 8545 h 10045"/>
              <a:gd name="connsiteX6" fmla="*/ 502 w 10020"/>
              <a:gd name="connsiteY6" fmla="*/ 7732 h 10045"/>
              <a:gd name="connsiteX7" fmla="*/ 960 w 10020"/>
              <a:gd name="connsiteY7" fmla="*/ 5114 h 10045"/>
              <a:gd name="connsiteX8" fmla="*/ 1040 w 10020"/>
              <a:gd name="connsiteY8" fmla="*/ 4321 h 10045"/>
              <a:gd name="connsiteX9" fmla="*/ 1143 w 10020"/>
              <a:gd name="connsiteY9" fmla="*/ 3735 h 10045"/>
              <a:gd name="connsiteX10" fmla="*/ 1201 w 10020"/>
              <a:gd name="connsiteY10" fmla="*/ 3136 h 10045"/>
              <a:gd name="connsiteX11" fmla="*/ 1286 w 10020"/>
              <a:gd name="connsiteY11" fmla="*/ 2723 h 10045"/>
              <a:gd name="connsiteX12" fmla="*/ 1348 w 10020"/>
              <a:gd name="connsiteY12" fmla="*/ 2150 h 10045"/>
              <a:gd name="connsiteX13" fmla="*/ 1431 w 10020"/>
              <a:gd name="connsiteY13" fmla="*/ 1703 h 10045"/>
              <a:gd name="connsiteX14" fmla="*/ 1517 w 10020"/>
              <a:gd name="connsiteY14" fmla="*/ 1323 h 10045"/>
              <a:gd name="connsiteX15" fmla="*/ 1596 w 10020"/>
              <a:gd name="connsiteY15" fmla="*/ 896 h 10045"/>
              <a:gd name="connsiteX16" fmla="*/ 1705 w 10020"/>
              <a:gd name="connsiteY16" fmla="*/ 876 h 10045"/>
              <a:gd name="connsiteX17" fmla="*/ 1788 w 10020"/>
              <a:gd name="connsiteY17" fmla="*/ 448 h 10045"/>
              <a:gd name="connsiteX18" fmla="*/ 1870 w 10020"/>
              <a:gd name="connsiteY18" fmla="*/ 47 h 10045"/>
              <a:gd name="connsiteX19" fmla="*/ 1954 w 10020"/>
              <a:gd name="connsiteY19" fmla="*/ 0 h 10045"/>
              <a:gd name="connsiteX20" fmla="*/ 2045 w 10020"/>
              <a:gd name="connsiteY20" fmla="*/ 324 h 10045"/>
              <a:gd name="connsiteX21" fmla="*/ 2114 w 10020"/>
              <a:gd name="connsiteY21" fmla="*/ 669 h 10045"/>
              <a:gd name="connsiteX22" fmla="*/ 2178 w 10020"/>
              <a:gd name="connsiteY22" fmla="*/ 1219 h 10045"/>
              <a:gd name="connsiteX23" fmla="*/ 2246 w 10020"/>
              <a:gd name="connsiteY23" fmla="*/ 1894 h 10045"/>
              <a:gd name="connsiteX24" fmla="*/ 2312 w 10020"/>
              <a:gd name="connsiteY24" fmla="*/ 2447 h 10045"/>
              <a:gd name="connsiteX25" fmla="*/ 2398 w 10020"/>
              <a:gd name="connsiteY25" fmla="*/ 2978 h 10045"/>
              <a:gd name="connsiteX26" fmla="*/ 2512 w 10020"/>
              <a:gd name="connsiteY26" fmla="*/ 3494 h 10045"/>
              <a:gd name="connsiteX27" fmla="*/ 2599 w 10020"/>
              <a:gd name="connsiteY27" fmla="*/ 3791 h 10045"/>
              <a:gd name="connsiteX28" fmla="*/ 2668 w 10020"/>
              <a:gd name="connsiteY28" fmla="*/ 3942 h 10045"/>
              <a:gd name="connsiteX29" fmla="*/ 2772 w 10020"/>
              <a:gd name="connsiteY29" fmla="*/ 4080 h 10045"/>
              <a:gd name="connsiteX30" fmla="*/ 2836 w 10020"/>
              <a:gd name="connsiteY30" fmla="*/ 4045 h 10045"/>
              <a:gd name="connsiteX31" fmla="*/ 2900 w 10020"/>
              <a:gd name="connsiteY31" fmla="*/ 4011 h 10045"/>
              <a:gd name="connsiteX32" fmla="*/ 2988 w 10020"/>
              <a:gd name="connsiteY32" fmla="*/ 3997 h 10045"/>
              <a:gd name="connsiteX33" fmla="*/ 3097 w 10020"/>
              <a:gd name="connsiteY33" fmla="*/ 4494 h 10045"/>
              <a:gd name="connsiteX34" fmla="*/ 3188 w 10020"/>
              <a:gd name="connsiteY34" fmla="*/ 4837 h 10045"/>
              <a:gd name="connsiteX35" fmla="*/ 3419 w 10020"/>
              <a:gd name="connsiteY35" fmla="*/ 4994 h 10045"/>
              <a:gd name="connsiteX36" fmla="*/ 3643 w 10020"/>
              <a:gd name="connsiteY36" fmla="*/ 5065 h 10045"/>
              <a:gd name="connsiteX37" fmla="*/ 4036 w 10020"/>
              <a:gd name="connsiteY37" fmla="*/ 4689 h 10045"/>
              <a:gd name="connsiteX38" fmla="*/ 5009 w 10020"/>
              <a:gd name="connsiteY38" fmla="*/ 5501 h 10045"/>
              <a:gd name="connsiteX39" fmla="*/ 6815 w 10020"/>
              <a:gd name="connsiteY39" fmla="*/ 5373 h 10045"/>
              <a:gd name="connsiteX40" fmla="*/ 7611 w 10020"/>
              <a:gd name="connsiteY40" fmla="*/ 6094 h 10045"/>
              <a:gd name="connsiteX41" fmla="*/ 8538 w 10020"/>
              <a:gd name="connsiteY41" fmla="*/ 7900 h 10045"/>
              <a:gd name="connsiteX42" fmla="*/ 9746 w 10020"/>
              <a:gd name="connsiteY42" fmla="*/ 8821 h 10045"/>
              <a:gd name="connsiteX43" fmla="*/ 10020 w 10020"/>
              <a:gd name="connsiteY43" fmla="*/ 10045 h 10045"/>
              <a:gd name="connsiteX0" fmla="*/ 0 w 10020"/>
              <a:gd name="connsiteY0" fmla="*/ 10000 h 10045"/>
              <a:gd name="connsiteX1" fmla="*/ 15 w 10020"/>
              <a:gd name="connsiteY1" fmla="*/ 8684 h 10045"/>
              <a:gd name="connsiteX2" fmla="*/ 78 w 10020"/>
              <a:gd name="connsiteY2" fmla="*/ 8649 h 10045"/>
              <a:gd name="connsiteX3" fmla="*/ 165 w 10020"/>
              <a:gd name="connsiteY3" fmla="*/ 8614 h 10045"/>
              <a:gd name="connsiteX4" fmla="*/ 250 w 10020"/>
              <a:gd name="connsiteY4" fmla="*/ 8581 h 10045"/>
              <a:gd name="connsiteX5" fmla="*/ 334 w 10020"/>
              <a:gd name="connsiteY5" fmla="*/ 8545 h 10045"/>
              <a:gd name="connsiteX6" fmla="*/ 502 w 10020"/>
              <a:gd name="connsiteY6" fmla="*/ 7732 h 10045"/>
              <a:gd name="connsiteX7" fmla="*/ 1040 w 10020"/>
              <a:gd name="connsiteY7" fmla="*/ 4321 h 10045"/>
              <a:gd name="connsiteX8" fmla="*/ 1143 w 10020"/>
              <a:gd name="connsiteY8" fmla="*/ 3735 h 10045"/>
              <a:gd name="connsiteX9" fmla="*/ 1201 w 10020"/>
              <a:gd name="connsiteY9" fmla="*/ 3136 h 10045"/>
              <a:gd name="connsiteX10" fmla="*/ 1286 w 10020"/>
              <a:gd name="connsiteY10" fmla="*/ 2723 h 10045"/>
              <a:gd name="connsiteX11" fmla="*/ 1348 w 10020"/>
              <a:gd name="connsiteY11" fmla="*/ 2150 h 10045"/>
              <a:gd name="connsiteX12" fmla="*/ 1431 w 10020"/>
              <a:gd name="connsiteY12" fmla="*/ 1703 h 10045"/>
              <a:gd name="connsiteX13" fmla="*/ 1517 w 10020"/>
              <a:gd name="connsiteY13" fmla="*/ 1323 h 10045"/>
              <a:gd name="connsiteX14" fmla="*/ 1596 w 10020"/>
              <a:gd name="connsiteY14" fmla="*/ 896 h 10045"/>
              <a:gd name="connsiteX15" fmla="*/ 1705 w 10020"/>
              <a:gd name="connsiteY15" fmla="*/ 876 h 10045"/>
              <a:gd name="connsiteX16" fmla="*/ 1788 w 10020"/>
              <a:gd name="connsiteY16" fmla="*/ 448 h 10045"/>
              <a:gd name="connsiteX17" fmla="*/ 1870 w 10020"/>
              <a:gd name="connsiteY17" fmla="*/ 47 h 10045"/>
              <a:gd name="connsiteX18" fmla="*/ 1954 w 10020"/>
              <a:gd name="connsiteY18" fmla="*/ 0 h 10045"/>
              <a:gd name="connsiteX19" fmla="*/ 2045 w 10020"/>
              <a:gd name="connsiteY19" fmla="*/ 324 h 10045"/>
              <a:gd name="connsiteX20" fmla="*/ 2114 w 10020"/>
              <a:gd name="connsiteY20" fmla="*/ 669 h 10045"/>
              <a:gd name="connsiteX21" fmla="*/ 2178 w 10020"/>
              <a:gd name="connsiteY21" fmla="*/ 1219 h 10045"/>
              <a:gd name="connsiteX22" fmla="*/ 2246 w 10020"/>
              <a:gd name="connsiteY22" fmla="*/ 1894 h 10045"/>
              <a:gd name="connsiteX23" fmla="*/ 2312 w 10020"/>
              <a:gd name="connsiteY23" fmla="*/ 2447 h 10045"/>
              <a:gd name="connsiteX24" fmla="*/ 2398 w 10020"/>
              <a:gd name="connsiteY24" fmla="*/ 2978 h 10045"/>
              <a:gd name="connsiteX25" fmla="*/ 2512 w 10020"/>
              <a:gd name="connsiteY25" fmla="*/ 3494 h 10045"/>
              <a:gd name="connsiteX26" fmla="*/ 2599 w 10020"/>
              <a:gd name="connsiteY26" fmla="*/ 3791 h 10045"/>
              <a:gd name="connsiteX27" fmla="*/ 2668 w 10020"/>
              <a:gd name="connsiteY27" fmla="*/ 3942 h 10045"/>
              <a:gd name="connsiteX28" fmla="*/ 2772 w 10020"/>
              <a:gd name="connsiteY28" fmla="*/ 4080 h 10045"/>
              <a:gd name="connsiteX29" fmla="*/ 2836 w 10020"/>
              <a:gd name="connsiteY29" fmla="*/ 4045 h 10045"/>
              <a:gd name="connsiteX30" fmla="*/ 2900 w 10020"/>
              <a:gd name="connsiteY30" fmla="*/ 4011 h 10045"/>
              <a:gd name="connsiteX31" fmla="*/ 2988 w 10020"/>
              <a:gd name="connsiteY31" fmla="*/ 3997 h 10045"/>
              <a:gd name="connsiteX32" fmla="*/ 3097 w 10020"/>
              <a:gd name="connsiteY32" fmla="*/ 4494 h 10045"/>
              <a:gd name="connsiteX33" fmla="*/ 3188 w 10020"/>
              <a:gd name="connsiteY33" fmla="*/ 4837 h 10045"/>
              <a:gd name="connsiteX34" fmla="*/ 3419 w 10020"/>
              <a:gd name="connsiteY34" fmla="*/ 4994 h 10045"/>
              <a:gd name="connsiteX35" fmla="*/ 3643 w 10020"/>
              <a:gd name="connsiteY35" fmla="*/ 5065 h 10045"/>
              <a:gd name="connsiteX36" fmla="*/ 4036 w 10020"/>
              <a:gd name="connsiteY36" fmla="*/ 4689 h 10045"/>
              <a:gd name="connsiteX37" fmla="*/ 5009 w 10020"/>
              <a:gd name="connsiteY37" fmla="*/ 5501 h 10045"/>
              <a:gd name="connsiteX38" fmla="*/ 6815 w 10020"/>
              <a:gd name="connsiteY38" fmla="*/ 5373 h 10045"/>
              <a:gd name="connsiteX39" fmla="*/ 7611 w 10020"/>
              <a:gd name="connsiteY39" fmla="*/ 6094 h 10045"/>
              <a:gd name="connsiteX40" fmla="*/ 8538 w 10020"/>
              <a:gd name="connsiteY40" fmla="*/ 7900 h 10045"/>
              <a:gd name="connsiteX41" fmla="*/ 9746 w 10020"/>
              <a:gd name="connsiteY41" fmla="*/ 8821 h 10045"/>
              <a:gd name="connsiteX42" fmla="*/ 10020 w 10020"/>
              <a:gd name="connsiteY42" fmla="*/ 10045 h 10045"/>
              <a:gd name="connsiteX0" fmla="*/ 0 w 10020"/>
              <a:gd name="connsiteY0" fmla="*/ 10000 h 10045"/>
              <a:gd name="connsiteX1" fmla="*/ 15 w 10020"/>
              <a:gd name="connsiteY1" fmla="*/ 8684 h 10045"/>
              <a:gd name="connsiteX2" fmla="*/ 78 w 10020"/>
              <a:gd name="connsiteY2" fmla="*/ 8649 h 10045"/>
              <a:gd name="connsiteX3" fmla="*/ 165 w 10020"/>
              <a:gd name="connsiteY3" fmla="*/ 8614 h 10045"/>
              <a:gd name="connsiteX4" fmla="*/ 250 w 10020"/>
              <a:gd name="connsiteY4" fmla="*/ 8581 h 10045"/>
              <a:gd name="connsiteX5" fmla="*/ 334 w 10020"/>
              <a:gd name="connsiteY5" fmla="*/ 8545 h 10045"/>
              <a:gd name="connsiteX6" fmla="*/ 502 w 10020"/>
              <a:gd name="connsiteY6" fmla="*/ 7732 h 10045"/>
              <a:gd name="connsiteX7" fmla="*/ 1143 w 10020"/>
              <a:gd name="connsiteY7" fmla="*/ 3735 h 10045"/>
              <a:gd name="connsiteX8" fmla="*/ 1201 w 10020"/>
              <a:gd name="connsiteY8" fmla="*/ 3136 h 10045"/>
              <a:gd name="connsiteX9" fmla="*/ 1286 w 10020"/>
              <a:gd name="connsiteY9" fmla="*/ 2723 h 10045"/>
              <a:gd name="connsiteX10" fmla="*/ 1348 w 10020"/>
              <a:gd name="connsiteY10" fmla="*/ 2150 h 10045"/>
              <a:gd name="connsiteX11" fmla="*/ 1431 w 10020"/>
              <a:gd name="connsiteY11" fmla="*/ 1703 h 10045"/>
              <a:gd name="connsiteX12" fmla="*/ 1517 w 10020"/>
              <a:gd name="connsiteY12" fmla="*/ 1323 h 10045"/>
              <a:gd name="connsiteX13" fmla="*/ 1596 w 10020"/>
              <a:gd name="connsiteY13" fmla="*/ 896 h 10045"/>
              <a:gd name="connsiteX14" fmla="*/ 1705 w 10020"/>
              <a:gd name="connsiteY14" fmla="*/ 876 h 10045"/>
              <a:gd name="connsiteX15" fmla="*/ 1788 w 10020"/>
              <a:gd name="connsiteY15" fmla="*/ 448 h 10045"/>
              <a:gd name="connsiteX16" fmla="*/ 1870 w 10020"/>
              <a:gd name="connsiteY16" fmla="*/ 47 h 10045"/>
              <a:gd name="connsiteX17" fmla="*/ 1954 w 10020"/>
              <a:gd name="connsiteY17" fmla="*/ 0 h 10045"/>
              <a:gd name="connsiteX18" fmla="*/ 2045 w 10020"/>
              <a:gd name="connsiteY18" fmla="*/ 324 h 10045"/>
              <a:gd name="connsiteX19" fmla="*/ 2114 w 10020"/>
              <a:gd name="connsiteY19" fmla="*/ 669 h 10045"/>
              <a:gd name="connsiteX20" fmla="*/ 2178 w 10020"/>
              <a:gd name="connsiteY20" fmla="*/ 1219 h 10045"/>
              <a:gd name="connsiteX21" fmla="*/ 2246 w 10020"/>
              <a:gd name="connsiteY21" fmla="*/ 1894 h 10045"/>
              <a:gd name="connsiteX22" fmla="*/ 2312 w 10020"/>
              <a:gd name="connsiteY22" fmla="*/ 2447 h 10045"/>
              <a:gd name="connsiteX23" fmla="*/ 2398 w 10020"/>
              <a:gd name="connsiteY23" fmla="*/ 2978 h 10045"/>
              <a:gd name="connsiteX24" fmla="*/ 2512 w 10020"/>
              <a:gd name="connsiteY24" fmla="*/ 3494 h 10045"/>
              <a:gd name="connsiteX25" fmla="*/ 2599 w 10020"/>
              <a:gd name="connsiteY25" fmla="*/ 3791 h 10045"/>
              <a:gd name="connsiteX26" fmla="*/ 2668 w 10020"/>
              <a:gd name="connsiteY26" fmla="*/ 3942 h 10045"/>
              <a:gd name="connsiteX27" fmla="*/ 2772 w 10020"/>
              <a:gd name="connsiteY27" fmla="*/ 4080 h 10045"/>
              <a:gd name="connsiteX28" fmla="*/ 2836 w 10020"/>
              <a:gd name="connsiteY28" fmla="*/ 4045 h 10045"/>
              <a:gd name="connsiteX29" fmla="*/ 2900 w 10020"/>
              <a:gd name="connsiteY29" fmla="*/ 4011 h 10045"/>
              <a:gd name="connsiteX30" fmla="*/ 2988 w 10020"/>
              <a:gd name="connsiteY30" fmla="*/ 3997 h 10045"/>
              <a:gd name="connsiteX31" fmla="*/ 3097 w 10020"/>
              <a:gd name="connsiteY31" fmla="*/ 4494 h 10045"/>
              <a:gd name="connsiteX32" fmla="*/ 3188 w 10020"/>
              <a:gd name="connsiteY32" fmla="*/ 4837 h 10045"/>
              <a:gd name="connsiteX33" fmla="*/ 3419 w 10020"/>
              <a:gd name="connsiteY33" fmla="*/ 4994 h 10045"/>
              <a:gd name="connsiteX34" fmla="*/ 3643 w 10020"/>
              <a:gd name="connsiteY34" fmla="*/ 5065 h 10045"/>
              <a:gd name="connsiteX35" fmla="*/ 4036 w 10020"/>
              <a:gd name="connsiteY35" fmla="*/ 4689 h 10045"/>
              <a:gd name="connsiteX36" fmla="*/ 5009 w 10020"/>
              <a:gd name="connsiteY36" fmla="*/ 5501 h 10045"/>
              <a:gd name="connsiteX37" fmla="*/ 6815 w 10020"/>
              <a:gd name="connsiteY37" fmla="*/ 5373 h 10045"/>
              <a:gd name="connsiteX38" fmla="*/ 7611 w 10020"/>
              <a:gd name="connsiteY38" fmla="*/ 6094 h 10045"/>
              <a:gd name="connsiteX39" fmla="*/ 8538 w 10020"/>
              <a:gd name="connsiteY39" fmla="*/ 7900 h 10045"/>
              <a:gd name="connsiteX40" fmla="*/ 9746 w 10020"/>
              <a:gd name="connsiteY40" fmla="*/ 8821 h 10045"/>
              <a:gd name="connsiteX41" fmla="*/ 10020 w 10020"/>
              <a:gd name="connsiteY41" fmla="*/ 10045 h 10045"/>
              <a:gd name="connsiteX0" fmla="*/ 0 w 10020"/>
              <a:gd name="connsiteY0" fmla="*/ 10000 h 10045"/>
              <a:gd name="connsiteX1" fmla="*/ 15 w 10020"/>
              <a:gd name="connsiteY1" fmla="*/ 8684 h 10045"/>
              <a:gd name="connsiteX2" fmla="*/ 78 w 10020"/>
              <a:gd name="connsiteY2" fmla="*/ 8649 h 10045"/>
              <a:gd name="connsiteX3" fmla="*/ 165 w 10020"/>
              <a:gd name="connsiteY3" fmla="*/ 8614 h 10045"/>
              <a:gd name="connsiteX4" fmla="*/ 250 w 10020"/>
              <a:gd name="connsiteY4" fmla="*/ 8581 h 10045"/>
              <a:gd name="connsiteX5" fmla="*/ 334 w 10020"/>
              <a:gd name="connsiteY5" fmla="*/ 8545 h 10045"/>
              <a:gd name="connsiteX6" fmla="*/ 502 w 10020"/>
              <a:gd name="connsiteY6" fmla="*/ 7732 h 10045"/>
              <a:gd name="connsiteX7" fmla="*/ 1201 w 10020"/>
              <a:gd name="connsiteY7" fmla="*/ 3136 h 10045"/>
              <a:gd name="connsiteX8" fmla="*/ 1286 w 10020"/>
              <a:gd name="connsiteY8" fmla="*/ 2723 h 10045"/>
              <a:gd name="connsiteX9" fmla="*/ 1348 w 10020"/>
              <a:gd name="connsiteY9" fmla="*/ 2150 h 10045"/>
              <a:gd name="connsiteX10" fmla="*/ 1431 w 10020"/>
              <a:gd name="connsiteY10" fmla="*/ 1703 h 10045"/>
              <a:gd name="connsiteX11" fmla="*/ 1517 w 10020"/>
              <a:gd name="connsiteY11" fmla="*/ 1323 h 10045"/>
              <a:gd name="connsiteX12" fmla="*/ 1596 w 10020"/>
              <a:gd name="connsiteY12" fmla="*/ 896 h 10045"/>
              <a:gd name="connsiteX13" fmla="*/ 1705 w 10020"/>
              <a:gd name="connsiteY13" fmla="*/ 876 h 10045"/>
              <a:gd name="connsiteX14" fmla="*/ 1788 w 10020"/>
              <a:gd name="connsiteY14" fmla="*/ 448 h 10045"/>
              <a:gd name="connsiteX15" fmla="*/ 1870 w 10020"/>
              <a:gd name="connsiteY15" fmla="*/ 47 h 10045"/>
              <a:gd name="connsiteX16" fmla="*/ 1954 w 10020"/>
              <a:gd name="connsiteY16" fmla="*/ 0 h 10045"/>
              <a:gd name="connsiteX17" fmla="*/ 2045 w 10020"/>
              <a:gd name="connsiteY17" fmla="*/ 324 h 10045"/>
              <a:gd name="connsiteX18" fmla="*/ 2114 w 10020"/>
              <a:gd name="connsiteY18" fmla="*/ 669 h 10045"/>
              <a:gd name="connsiteX19" fmla="*/ 2178 w 10020"/>
              <a:gd name="connsiteY19" fmla="*/ 1219 h 10045"/>
              <a:gd name="connsiteX20" fmla="*/ 2246 w 10020"/>
              <a:gd name="connsiteY20" fmla="*/ 1894 h 10045"/>
              <a:gd name="connsiteX21" fmla="*/ 2312 w 10020"/>
              <a:gd name="connsiteY21" fmla="*/ 2447 h 10045"/>
              <a:gd name="connsiteX22" fmla="*/ 2398 w 10020"/>
              <a:gd name="connsiteY22" fmla="*/ 2978 h 10045"/>
              <a:gd name="connsiteX23" fmla="*/ 2512 w 10020"/>
              <a:gd name="connsiteY23" fmla="*/ 3494 h 10045"/>
              <a:gd name="connsiteX24" fmla="*/ 2599 w 10020"/>
              <a:gd name="connsiteY24" fmla="*/ 3791 h 10045"/>
              <a:gd name="connsiteX25" fmla="*/ 2668 w 10020"/>
              <a:gd name="connsiteY25" fmla="*/ 3942 h 10045"/>
              <a:gd name="connsiteX26" fmla="*/ 2772 w 10020"/>
              <a:gd name="connsiteY26" fmla="*/ 4080 h 10045"/>
              <a:gd name="connsiteX27" fmla="*/ 2836 w 10020"/>
              <a:gd name="connsiteY27" fmla="*/ 4045 h 10045"/>
              <a:gd name="connsiteX28" fmla="*/ 2900 w 10020"/>
              <a:gd name="connsiteY28" fmla="*/ 4011 h 10045"/>
              <a:gd name="connsiteX29" fmla="*/ 2988 w 10020"/>
              <a:gd name="connsiteY29" fmla="*/ 3997 h 10045"/>
              <a:gd name="connsiteX30" fmla="*/ 3097 w 10020"/>
              <a:gd name="connsiteY30" fmla="*/ 4494 h 10045"/>
              <a:gd name="connsiteX31" fmla="*/ 3188 w 10020"/>
              <a:gd name="connsiteY31" fmla="*/ 4837 h 10045"/>
              <a:gd name="connsiteX32" fmla="*/ 3419 w 10020"/>
              <a:gd name="connsiteY32" fmla="*/ 4994 h 10045"/>
              <a:gd name="connsiteX33" fmla="*/ 3643 w 10020"/>
              <a:gd name="connsiteY33" fmla="*/ 5065 h 10045"/>
              <a:gd name="connsiteX34" fmla="*/ 4036 w 10020"/>
              <a:gd name="connsiteY34" fmla="*/ 4689 h 10045"/>
              <a:gd name="connsiteX35" fmla="*/ 5009 w 10020"/>
              <a:gd name="connsiteY35" fmla="*/ 5501 h 10045"/>
              <a:gd name="connsiteX36" fmla="*/ 6815 w 10020"/>
              <a:gd name="connsiteY36" fmla="*/ 5373 h 10045"/>
              <a:gd name="connsiteX37" fmla="*/ 7611 w 10020"/>
              <a:gd name="connsiteY37" fmla="*/ 6094 h 10045"/>
              <a:gd name="connsiteX38" fmla="*/ 8538 w 10020"/>
              <a:gd name="connsiteY38" fmla="*/ 7900 h 10045"/>
              <a:gd name="connsiteX39" fmla="*/ 9746 w 10020"/>
              <a:gd name="connsiteY39" fmla="*/ 8821 h 10045"/>
              <a:gd name="connsiteX40" fmla="*/ 10020 w 10020"/>
              <a:gd name="connsiteY40" fmla="*/ 10045 h 10045"/>
              <a:gd name="connsiteX0" fmla="*/ 0 w 10020"/>
              <a:gd name="connsiteY0" fmla="*/ 10000 h 10045"/>
              <a:gd name="connsiteX1" fmla="*/ 15 w 10020"/>
              <a:gd name="connsiteY1" fmla="*/ 8684 h 10045"/>
              <a:gd name="connsiteX2" fmla="*/ 78 w 10020"/>
              <a:gd name="connsiteY2" fmla="*/ 8649 h 10045"/>
              <a:gd name="connsiteX3" fmla="*/ 165 w 10020"/>
              <a:gd name="connsiteY3" fmla="*/ 8614 h 10045"/>
              <a:gd name="connsiteX4" fmla="*/ 250 w 10020"/>
              <a:gd name="connsiteY4" fmla="*/ 8581 h 10045"/>
              <a:gd name="connsiteX5" fmla="*/ 502 w 10020"/>
              <a:gd name="connsiteY5" fmla="*/ 7732 h 10045"/>
              <a:gd name="connsiteX6" fmla="*/ 1201 w 10020"/>
              <a:gd name="connsiteY6" fmla="*/ 3136 h 10045"/>
              <a:gd name="connsiteX7" fmla="*/ 1286 w 10020"/>
              <a:gd name="connsiteY7" fmla="*/ 2723 h 10045"/>
              <a:gd name="connsiteX8" fmla="*/ 1348 w 10020"/>
              <a:gd name="connsiteY8" fmla="*/ 2150 h 10045"/>
              <a:gd name="connsiteX9" fmla="*/ 1431 w 10020"/>
              <a:gd name="connsiteY9" fmla="*/ 1703 h 10045"/>
              <a:gd name="connsiteX10" fmla="*/ 1517 w 10020"/>
              <a:gd name="connsiteY10" fmla="*/ 1323 h 10045"/>
              <a:gd name="connsiteX11" fmla="*/ 1596 w 10020"/>
              <a:gd name="connsiteY11" fmla="*/ 896 h 10045"/>
              <a:gd name="connsiteX12" fmla="*/ 1705 w 10020"/>
              <a:gd name="connsiteY12" fmla="*/ 876 h 10045"/>
              <a:gd name="connsiteX13" fmla="*/ 1788 w 10020"/>
              <a:gd name="connsiteY13" fmla="*/ 448 h 10045"/>
              <a:gd name="connsiteX14" fmla="*/ 1870 w 10020"/>
              <a:gd name="connsiteY14" fmla="*/ 47 h 10045"/>
              <a:gd name="connsiteX15" fmla="*/ 1954 w 10020"/>
              <a:gd name="connsiteY15" fmla="*/ 0 h 10045"/>
              <a:gd name="connsiteX16" fmla="*/ 2045 w 10020"/>
              <a:gd name="connsiteY16" fmla="*/ 324 h 10045"/>
              <a:gd name="connsiteX17" fmla="*/ 2114 w 10020"/>
              <a:gd name="connsiteY17" fmla="*/ 669 h 10045"/>
              <a:gd name="connsiteX18" fmla="*/ 2178 w 10020"/>
              <a:gd name="connsiteY18" fmla="*/ 1219 h 10045"/>
              <a:gd name="connsiteX19" fmla="*/ 2246 w 10020"/>
              <a:gd name="connsiteY19" fmla="*/ 1894 h 10045"/>
              <a:gd name="connsiteX20" fmla="*/ 2312 w 10020"/>
              <a:gd name="connsiteY20" fmla="*/ 2447 h 10045"/>
              <a:gd name="connsiteX21" fmla="*/ 2398 w 10020"/>
              <a:gd name="connsiteY21" fmla="*/ 2978 h 10045"/>
              <a:gd name="connsiteX22" fmla="*/ 2512 w 10020"/>
              <a:gd name="connsiteY22" fmla="*/ 3494 h 10045"/>
              <a:gd name="connsiteX23" fmla="*/ 2599 w 10020"/>
              <a:gd name="connsiteY23" fmla="*/ 3791 h 10045"/>
              <a:gd name="connsiteX24" fmla="*/ 2668 w 10020"/>
              <a:gd name="connsiteY24" fmla="*/ 3942 h 10045"/>
              <a:gd name="connsiteX25" fmla="*/ 2772 w 10020"/>
              <a:gd name="connsiteY25" fmla="*/ 4080 h 10045"/>
              <a:gd name="connsiteX26" fmla="*/ 2836 w 10020"/>
              <a:gd name="connsiteY26" fmla="*/ 4045 h 10045"/>
              <a:gd name="connsiteX27" fmla="*/ 2900 w 10020"/>
              <a:gd name="connsiteY27" fmla="*/ 4011 h 10045"/>
              <a:gd name="connsiteX28" fmla="*/ 2988 w 10020"/>
              <a:gd name="connsiteY28" fmla="*/ 3997 h 10045"/>
              <a:gd name="connsiteX29" fmla="*/ 3097 w 10020"/>
              <a:gd name="connsiteY29" fmla="*/ 4494 h 10045"/>
              <a:gd name="connsiteX30" fmla="*/ 3188 w 10020"/>
              <a:gd name="connsiteY30" fmla="*/ 4837 h 10045"/>
              <a:gd name="connsiteX31" fmla="*/ 3419 w 10020"/>
              <a:gd name="connsiteY31" fmla="*/ 4994 h 10045"/>
              <a:gd name="connsiteX32" fmla="*/ 3643 w 10020"/>
              <a:gd name="connsiteY32" fmla="*/ 5065 h 10045"/>
              <a:gd name="connsiteX33" fmla="*/ 4036 w 10020"/>
              <a:gd name="connsiteY33" fmla="*/ 4689 h 10045"/>
              <a:gd name="connsiteX34" fmla="*/ 5009 w 10020"/>
              <a:gd name="connsiteY34" fmla="*/ 5501 h 10045"/>
              <a:gd name="connsiteX35" fmla="*/ 6815 w 10020"/>
              <a:gd name="connsiteY35" fmla="*/ 5373 h 10045"/>
              <a:gd name="connsiteX36" fmla="*/ 7611 w 10020"/>
              <a:gd name="connsiteY36" fmla="*/ 6094 h 10045"/>
              <a:gd name="connsiteX37" fmla="*/ 8538 w 10020"/>
              <a:gd name="connsiteY37" fmla="*/ 7900 h 10045"/>
              <a:gd name="connsiteX38" fmla="*/ 9746 w 10020"/>
              <a:gd name="connsiteY38" fmla="*/ 8821 h 10045"/>
              <a:gd name="connsiteX39" fmla="*/ 10020 w 10020"/>
              <a:gd name="connsiteY39" fmla="*/ 10045 h 10045"/>
              <a:gd name="connsiteX0" fmla="*/ 0 w 10020"/>
              <a:gd name="connsiteY0" fmla="*/ 10000 h 10045"/>
              <a:gd name="connsiteX1" fmla="*/ 15 w 10020"/>
              <a:gd name="connsiteY1" fmla="*/ 8684 h 10045"/>
              <a:gd name="connsiteX2" fmla="*/ 78 w 10020"/>
              <a:gd name="connsiteY2" fmla="*/ 8649 h 10045"/>
              <a:gd name="connsiteX3" fmla="*/ 165 w 10020"/>
              <a:gd name="connsiteY3" fmla="*/ 8614 h 10045"/>
              <a:gd name="connsiteX4" fmla="*/ 502 w 10020"/>
              <a:gd name="connsiteY4" fmla="*/ 7732 h 10045"/>
              <a:gd name="connsiteX5" fmla="*/ 1201 w 10020"/>
              <a:gd name="connsiteY5" fmla="*/ 3136 h 10045"/>
              <a:gd name="connsiteX6" fmla="*/ 1286 w 10020"/>
              <a:gd name="connsiteY6" fmla="*/ 2723 h 10045"/>
              <a:gd name="connsiteX7" fmla="*/ 1348 w 10020"/>
              <a:gd name="connsiteY7" fmla="*/ 2150 h 10045"/>
              <a:gd name="connsiteX8" fmla="*/ 1431 w 10020"/>
              <a:gd name="connsiteY8" fmla="*/ 1703 h 10045"/>
              <a:gd name="connsiteX9" fmla="*/ 1517 w 10020"/>
              <a:gd name="connsiteY9" fmla="*/ 1323 h 10045"/>
              <a:gd name="connsiteX10" fmla="*/ 1596 w 10020"/>
              <a:gd name="connsiteY10" fmla="*/ 896 h 10045"/>
              <a:gd name="connsiteX11" fmla="*/ 1705 w 10020"/>
              <a:gd name="connsiteY11" fmla="*/ 876 h 10045"/>
              <a:gd name="connsiteX12" fmla="*/ 1788 w 10020"/>
              <a:gd name="connsiteY12" fmla="*/ 448 h 10045"/>
              <a:gd name="connsiteX13" fmla="*/ 1870 w 10020"/>
              <a:gd name="connsiteY13" fmla="*/ 47 h 10045"/>
              <a:gd name="connsiteX14" fmla="*/ 1954 w 10020"/>
              <a:gd name="connsiteY14" fmla="*/ 0 h 10045"/>
              <a:gd name="connsiteX15" fmla="*/ 2045 w 10020"/>
              <a:gd name="connsiteY15" fmla="*/ 324 h 10045"/>
              <a:gd name="connsiteX16" fmla="*/ 2114 w 10020"/>
              <a:gd name="connsiteY16" fmla="*/ 669 h 10045"/>
              <a:gd name="connsiteX17" fmla="*/ 2178 w 10020"/>
              <a:gd name="connsiteY17" fmla="*/ 1219 h 10045"/>
              <a:gd name="connsiteX18" fmla="*/ 2246 w 10020"/>
              <a:gd name="connsiteY18" fmla="*/ 1894 h 10045"/>
              <a:gd name="connsiteX19" fmla="*/ 2312 w 10020"/>
              <a:gd name="connsiteY19" fmla="*/ 2447 h 10045"/>
              <a:gd name="connsiteX20" fmla="*/ 2398 w 10020"/>
              <a:gd name="connsiteY20" fmla="*/ 2978 h 10045"/>
              <a:gd name="connsiteX21" fmla="*/ 2512 w 10020"/>
              <a:gd name="connsiteY21" fmla="*/ 3494 h 10045"/>
              <a:gd name="connsiteX22" fmla="*/ 2599 w 10020"/>
              <a:gd name="connsiteY22" fmla="*/ 3791 h 10045"/>
              <a:gd name="connsiteX23" fmla="*/ 2668 w 10020"/>
              <a:gd name="connsiteY23" fmla="*/ 3942 h 10045"/>
              <a:gd name="connsiteX24" fmla="*/ 2772 w 10020"/>
              <a:gd name="connsiteY24" fmla="*/ 4080 h 10045"/>
              <a:gd name="connsiteX25" fmla="*/ 2836 w 10020"/>
              <a:gd name="connsiteY25" fmla="*/ 4045 h 10045"/>
              <a:gd name="connsiteX26" fmla="*/ 2900 w 10020"/>
              <a:gd name="connsiteY26" fmla="*/ 4011 h 10045"/>
              <a:gd name="connsiteX27" fmla="*/ 2988 w 10020"/>
              <a:gd name="connsiteY27" fmla="*/ 3997 h 10045"/>
              <a:gd name="connsiteX28" fmla="*/ 3097 w 10020"/>
              <a:gd name="connsiteY28" fmla="*/ 4494 h 10045"/>
              <a:gd name="connsiteX29" fmla="*/ 3188 w 10020"/>
              <a:gd name="connsiteY29" fmla="*/ 4837 h 10045"/>
              <a:gd name="connsiteX30" fmla="*/ 3419 w 10020"/>
              <a:gd name="connsiteY30" fmla="*/ 4994 h 10045"/>
              <a:gd name="connsiteX31" fmla="*/ 3643 w 10020"/>
              <a:gd name="connsiteY31" fmla="*/ 5065 h 10045"/>
              <a:gd name="connsiteX32" fmla="*/ 4036 w 10020"/>
              <a:gd name="connsiteY32" fmla="*/ 4689 h 10045"/>
              <a:gd name="connsiteX33" fmla="*/ 5009 w 10020"/>
              <a:gd name="connsiteY33" fmla="*/ 5501 h 10045"/>
              <a:gd name="connsiteX34" fmla="*/ 6815 w 10020"/>
              <a:gd name="connsiteY34" fmla="*/ 5373 h 10045"/>
              <a:gd name="connsiteX35" fmla="*/ 7611 w 10020"/>
              <a:gd name="connsiteY35" fmla="*/ 6094 h 10045"/>
              <a:gd name="connsiteX36" fmla="*/ 8538 w 10020"/>
              <a:gd name="connsiteY36" fmla="*/ 7900 h 10045"/>
              <a:gd name="connsiteX37" fmla="*/ 9746 w 10020"/>
              <a:gd name="connsiteY37" fmla="*/ 8821 h 10045"/>
              <a:gd name="connsiteX38" fmla="*/ 10020 w 10020"/>
              <a:gd name="connsiteY38" fmla="*/ 10045 h 10045"/>
              <a:gd name="connsiteX0" fmla="*/ 0 w 10020"/>
              <a:gd name="connsiteY0" fmla="*/ 10000 h 10045"/>
              <a:gd name="connsiteX1" fmla="*/ 15 w 10020"/>
              <a:gd name="connsiteY1" fmla="*/ 8684 h 10045"/>
              <a:gd name="connsiteX2" fmla="*/ 78 w 10020"/>
              <a:gd name="connsiteY2" fmla="*/ 8649 h 10045"/>
              <a:gd name="connsiteX3" fmla="*/ 436 w 10020"/>
              <a:gd name="connsiteY3" fmla="*/ 7442 h 10045"/>
              <a:gd name="connsiteX4" fmla="*/ 502 w 10020"/>
              <a:gd name="connsiteY4" fmla="*/ 7732 h 10045"/>
              <a:gd name="connsiteX5" fmla="*/ 1201 w 10020"/>
              <a:gd name="connsiteY5" fmla="*/ 3136 h 10045"/>
              <a:gd name="connsiteX6" fmla="*/ 1286 w 10020"/>
              <a:gd name="connsiteY6" fmla="*/ 2723 h 10045"/>
              <a:gd name="connsiteX7" fmla="*/ 1348 w 10020"/>
              <a:gd name="connsiteY7" fmla="*/ 2150 h 10045"/>
              <a:gd name="connsiteX8" fmla="*/ 1431 w 10020"/>
              <a:gd name="connsiteY8" fmla="*/ 1703 h 10045"/>
              <a:gd name="connsiteX9" fmla="*/ 1517 w 10020"/>
              <a:gd name="connsiteY9" fmla="*/ 1323 h 10045"/>
              <a:gd name="connsiteX10" fmla="*/ 1596 w 10020"/>
              <a:gd name="connsiteY10" fmla="*/ 896 h 10045"/>
              <a:gd name="connsiteX11" fmla="*/ 1705 w 10020"/>
              <a:gd name="connsiteY11" fmla="*/ 876 h 10045"/>
              <a:gd name="connsiteX12" fmla="*/ 1788 w 10020"/>
              <a:gd name="connsiteY12" fmla="*/ 448 h 10045"/>
              <a:gd name="connsiteX13" fmla="*/ 1870 w 10020"/>
              <a:gd name="connsiteY13" fmla="*/ 47 h 10045"/>
              <a:gd name="connsiteX14" fmla="*/ 1954 w 10020"/>
              <a:gd name="connsiteY14" fmla="*/ 0 h 10045"/>
              <a:gd name="connsiteX15" fmla="*/ 2045 w 10020"/>
              <a:gd name="connsiteY15" fmla="*/ 324 h 10045"/>
              <a:gd name="connsiteX16" fmla="*/ 2114 w 10020"/>
              <a:gd name="connsiteY16" fmla="*/ 669 h 10045"/>
              <a:gd name="connsiteX17" fmla="*/ 2178 w 10020"/>
              <a:gd name="connsiteY17" fmla="*/ 1219 h 10045"/>
              <a:gd name="connsiteX18" fmla="*/ 2246 w 10020"/>
              <a:gd name="connsiteY18" fmla="*/ 1894 h 10045"/>
              <a:gd name="connsiteX19" fmla="*/ 2312 w 10020"/>
              <a:gd name="connsiteY19" fmla="*/ 2447 h 10045"/>
              <a:gd name="connsiteX20" fmla="*/ 2398 w 10020"/>
              <a:gd name="connsiteY20" fmla="*/ 2978 h 10045"/>
              <a:gd name="connsiteX21" fmla="*/ 2512 w 10020"/>
              <a:gd name="connsiteY21" fmla="*/ 3494 h 10045"/>
              <a:gd name="connsiteX22" fmla="*/ 2599 w 10020"/>
              <a:gd name="connsiteY22" fmla="*/ 3791 h 10045"/>
              <a:gd name="connsiteX23" fmla="*/ 2668 w 10020"/>
              <a:gd name="connsiteY23" fmla="*/ 3942 h 10045"/>
              <a:gd name="connsiteX24" fmla="*/ 2772 w 10020"/>
              <a:gd name="connsiteY24" fmla="*/ 4080 h 10045"/>
              <a:gd name="connsiteX25" fmla="*/ 2836 w 10020"/>
              <a:gd name="connsiteY25" fmla="*/ 4045 h 10045"/>
              <a:gd name="connsiteX26" fmla="*/ 2900 w 10020"/>
              <a:gd name="connsiteY26" fmla="*/ 4011 h 10045"/>
              <a:gd name="connsiteX27" fmla="*/ 2988 w 10020"/>
              <a:gd name="connsiteY27" fmla="*/ 3997 h 10045"/>
              <a:gd name="connsiteX28" fmla="*/ 3097 w 10020"/>
              <a:gd name="connsiteY28" fmla="*/ 4494 h 10045"/>
              <a:gd name="connsiteX29" fmla="*/ 3188 w 10020"/>
              <a:gd name="connsiteY29" fmla="*/ 4837 h 10045"/>
              <a:gd name="connsiteX30" fmla="*/ 3419 w 10020"/>
              <a:gd name="connsiteY30" fmla="*/ 4994 h 10045"/>
              <a:gd name="connsiteX31" fmla="*/ 3643 w 10020"/>
              <a:gd name="connsiteY31" fmla="*/ 5065 h 10045"/>
              <a:gd name="connsiteX32" fmla="*/ 4036 w 10020"/>
              <a:gd name="connsiteY32" fmla="*/ 4689 h 10045"/>
              <a:gd name="connsiteX33" fmla="*/ 5009 w 10020"/>
              <a:gd name="connsiteY33" fmla="*/ 5501 h 10045"/>
              <a:gd name="connsiteX34" fmla="*/ 6815 w 10020"/>
              <a:gd name="connsiteY34" fmla="*/ 5373 h 10045"/>
              <a:gd name="connsiteX35" fmla="*/ 7611 w 10020"/>
              <a:gd name="connsiteY35" fmla="*/ 6094 h 10045"/>
              <a:gd name="connsiteX36" fmla="*/ 8538 w 10020"/>
              <a:gd name="connsiteY36" fmla="*/ 7900 h 10045"/>
              <a:gd name="connsiteX37" fmla="*/ 9746 w 10020"/>
              <a:gd name="connsiteY37" fmla="*/ 8821 h 10045"/>
              <a:gd name="connsiteX38" fmla="*/ 10020 w 10020"/>
              <a:gd name="connsiteY38" fmla="*/ 10045 h 10045"/>
              <a:gd name="connsiteX0" fmla="*/ 0 w 10020"/>
              <a:gd name="connsiteY0" fmla="*/ 10000 h 10045"/>
              <a:gd name="connsiteX1" fmla="*/ 15 w 10020"/>
              <a:gd name="connsiteY1" fmla="*/ 8684 h 10045"/>
              <a:gd name="connsiteX2" fmla="*/ 78 w 10020"/>
              <a:gd name="connsiteY2" fmla="*/ 8649 h 10045"/>
              <a:gd name="connsiteX3" fmla="*/ 436 w 10020"/>
              <a:gd name="connsiteY3" fmla="*/ 7442 h 10045"/>
              <a:gd name="connsiteX4" fmla="*/ 841 w 10020"/>
              <a:gd name="connsiteY4" fmla="*/ 5388 h 10045"/>
              <a:gd name="connsiteX5" fmla="*/ 1201 w 10020"/>
              <a:gd name="connsiteY5" fmla="*/ 3136 h 10045"/>
              <a:gd name="connsiteX6" fmla="*/ 1286 w 10020"/>
              <a:gd name="connsiteY6" fmla="*/ 2723 h 10045"/>
              <a:gd name="connsiteX7" fmla="*/ 1348 w 10020"/>
              <a:gd name="connsiteY7" fmla="*/ 2150 h 10045"/>
              <a:gd name="connsiteX8" fmla="*/ 1431 w 10020"/>
              <a:gd name="connsiteY8" fmla="*/ 1703 h 10045"/>
              <a:gd name="connsiteX9" fmla="*/ 1517 w 10020"/>
              <a:gd name="connsiteY9" fmla="*/ 1323 h 10045"/>
              <a:gd name="connsiteX10" fmla="*/ 1596 w 10020"/>
              <a:gd name="connsiteY10" fmla="*/ 896 h 10045"/>
              <a:gd name="connsiteX11" fmla="*/ 1705 w 10020"/>
              <a:gd name="connsiteY11" fmla="*/ 876 h 10045"/>
              <a:gd name="connsiteX12" fmla="*/ 1788 w 10020"/>
              <a:gd name="connsiteY12" fmla="*/ 448 h 10045"/>
              <a:gd name="connsiteX13" fmla="*/ 1870 w 10020"/>
              <a:gd name="connsiteY13" fmla="*/ 47 h 10045"/>
              <a:gd name="connsiteX14" fmla="*/ 1954 w 10020"/>
              <a:gd name="connsiteY14" fmla="*/ 0 h 10045"/>
              <a:gd name="connsiteX15" fmla="*/ 2045 w 10020"/>
              <a:gd name="connsiteY15" fmla="*/ 324 h 10045"/>
              <a:gd name="connsiteX16" fmla="*/ 2114 w 10020"/>
              <a:gd name="connsiteY16" fmla="*/ 669 h 10045"/>
              <a:gd name="connsiteX17" fmla="*/ 2178 w 10020"/>
              <a:gd name="connsiteY17" fmla="*/ 1219 h 10045"/>
              <a:gd name="connsiteX18" fmla="*/ 2246 w 10020"/>
              <a:gd name="connsiteY18" fmla="*/ 1894 h 10045"/>
              <a:gd name="connsiteX19" fmla="*/ 2312 w 10020"/>
              <a:gd name="connsiteY19" fmla="*/ 2447 h 10045"/>
              <a:gd name="connsiteX20" fmla="*/ 2398 w 10020"/>
              <a:gd name="connsiteY20" fmla="*/ 2978 h 10045"/>
              <a:gd name="connsiteX21" fmla="*/ 2512 w 10020"/>
              <a:gd name="connsiteY21" fmla="*/ 3494 h 10045"/>
              <a:gd name="connsiteX22" fmla="*/ 2599 w 10020"/>
              <a:gd name="connsiteY22" fmla="*/ 3791 h 10045"/>
              <a:gd name="connsiteX23" fmla="*/ 2668 w 10020"/>
              <a:gd name="connsiteY23" fmla="*/ 3942 h 10045"/>
              <a:gd name="connsiteX24" fmla="*/ 2772 w 10020"/>
              <a:gd name="connsiteY24" fmla="*/ 4080 h 10045"/>
              <a:gd name="connsiteX25" fmla="*/ 2836 w 10020"/>
              <a:gd name="connsiteY25" fmla="*/ 4045 h 10045"/>
              <a:gd name="connsiteX26" fmla="*/ 2900 w 10020"/>
              <a:gd name="connsiteY26" fmla="*/ 4011 h 10045"/>
              <a:gd name="connsiteX27" fmla="*/ 2988 w 10020"/>
              <a:gd name="connsiteY27" fmla="*/ 3997 h 10045"/>
              <a:gd name="connsiteX28" fmla="*/ 3097 w 10020"/>
              <a:gd name="connsiteY28" fmla="*/ 4494 h 10045"/>
              <a:gd name="connsiteX29" fmla="*/ 3188 w 10020"/>
              <a:gd name="connsiteY29" fmla="*/ 4837 h 10045"/>
              <a:gd name="connsiteX30" fmla="*/ 3419 w 10020"/>
              <a:gd name="connsiteY30" fmla="*/ 4994 h 10045"/>
              <a:gd name="connsiteX31" fmla="*/ 3643 w 10020"/>
              <a:gd name="connsiteY31" fmla="*/ 5065 h 10045"/>
              <a:gd name="connsiteX32" fmla="*/ 4036 w 10020"/>
              <a:gd name="connsiteY32" fmla="*/ 4689 h 10045"/>
              <a:gd name="connsiteX33" fmla="*/ 5009 w 10020"/>
              <a:gd name="connsiteY33" fmla="*/ 5501 h 10045"/>
              <a:gd name="connsiteX34" fmla="*/ 6815 w 10020"/>
              <a:gd name="connsiteY34" fmla="*/ 5373 h 10045"/>
              <a:gd name="connsiteX35" fmla="*/ 7611 w 10020"/>
              <a:gd name="connsiteY35" fmla="*/ 6094 h 10045"/>
              <a:gd name="connsiteX36" fmla="*/ 8538 w 10020"/>
              <a:gd name="connsiteY36" fmla="*/ 7900 h 10045"/>
              <a:gd name="connsiteX37" fmla="*/ 9746 w 10020"/>
              <a:gd name="connsiteY37" fmla="*/ 8821 h 10045"/>
              <a:gd name="connsiteX38" fmla="*/ 10020 w 10020"/>
              <a:gd name="connsiteY38" fmla="*/ 10045 h 10045"/>
              <a:gd name="connsiteX0" fmla="*/ 0 w 10020"/>
              <a:gd name="connsiteY0" fmla="*/ 10000 h 10045"/>
              <a:gd name="connsiteX1" fmla="*/ 15 w 10020"/>
              <a:gd name="connsiteY1" fmla="*/ 8684 h 10045"/>
              <a:gd name="connsiteX2" fmla="*/ 247 w 10020"/>
              <a:gd name="connsiteY2" fmla="*/ 8415 h 10045"/>
              <a:gd name="connsiteX3" fmla="*/ 436 w 10020"/>
              <a:gd name="connsiteY3" fmla="*/ 7442 h 10045"/>
              <a:gd name="connsiteX4" fmla="*/ 841 w 10020"/>
              <a:gd name="connsiteY4" fmla="*/ 5388 h 10045"/>
              <a:gd name="connsiteX5" fmla="*/ 1201 w 10020"/>
              <a:gd name="connsiteY5" fmla="*/ 3136 h 10045"/>
              <a:gd name="connsiteX6" fmla="*/ 1286 w 10020"/>
              <a:gd name="connsiteY6" fmla="*/ 2723 h 10045"/>
              <a:gd name="connsiteX7" fmla="*/ 1348 w 10020"/>
              <a:gd name="connsiteY7" fmla="*/ 2150 h 10045"/>
              <a:gd name="connsiteX8" fmla="*/ 1431 w 10020"/>
              <a:gd name="connsiteY8" fmla="*/ 1703 h 10045"/>
              <a:gd name="connsiteX9" fmla="*/ 1517 w 10020"/>
              <a:gd name="connsiteY9" fmla="*/ 1323 h 10045"/>
              <a:gd name="connsiteX10" fmla="*/ 1596 w 10020"/>
              <a:gd name="connsiteY10" fmla="*/ 896 h 10045"/>
              <a:gd name="connsiteX11" fmla="*/ 1705 w 10020"/>
              <a:gd name="connsiteY11" fmla="*/ 876 h 10045"/>
              <a:gd name="connsiteX12" fmla="*/ 1788 w 10020"/>
              <a:gd name="connsiteY12" fmla="*/ 448 h 10045"/>
              <a:gd name="connsiteX13" fmla="*/ 1870 w 10020"/>
              <a:gd name="connsiteY13" fmla="*/ 47 h 10045"/>
              <a:gd name="connsiteX14" fmla="*/ 1954 w 10020"/>
              <a:gd name="connsiteY14" fmla="*/ 0 h 10045"/>
              <a:gd name="connsiteX15" fmla="*/ 2045 w 10020"/>
              <a:gd name="connsiteY15" fmla="*/ 324 h 10045"/>
              <a:gd name="connsiteX16" fmla="*/ 2114 w 10020"/>
              <a:gd name="connsiteY16" fmla="*/ 669 h 10045"/>
              <a:gd name="connsiteX17" fmla="*/ 2178 w 10020"/>
              <a:gd name="connsiteY17" fmla="*/ 1219 h 10045"/>
              <a:gd name="connsiteX18" fmla="*/ 2246 w 10020"/>
              <a:gd name="connsiteY18" fmla="*/ 1894 h 10045"/>
              <a:gd name="connsiteX19" fmla="*/ 2312 w 10020"/>
              <a:gd name="connsiteY19" fmla="*/ 2447 h 10045"/>
              <a:gd name="connsiteX20" fmla="*/ 2398 w 10020"/>
              <a:gd name="connsiteY20" fmla="*/ 2978 h 10045"/>
              <a:gd name="connsiteX21" fmla="*/ 2512 w 10020"/>
              <a:gd name="connsiteY21" fmla="*/ 3494 h 10045"/>
              <a:gd name="connsiteX22" fmla="*/ 2599 w 10020"/>
              <a:gd name="connsiteY22" fmla="*/ 3791 h 10045"/>
              <a:gd name="connsiteX23" fmla="*/ 2668 w 10020"/>
              <a:gd name="connsiteY23" fmla="*/ 3942 h 10045"/>
              <a:gd name="connsiteX24" fmla="*/ 2772 w 10020"/>
              <a:gd name="connsiteY24" fmla="*/ 4080 h 10045"/>
              <a:gd name="connsiteX25" fmla="*/ 2836 w 10020"/>
              <a:gd name="connsiteY25" fmla="*/ 4045 h 10045"/>
              <a:gd name="connsiteX26" fmla="*/ 2900 w 10020"/>
              <a:gd name="connsiteY26" fmla="*/ 4011 h 10045"/>
              <a:gd name="connsiteX27" fmla="*/ 2988 w 10020"/>
              <a:gd name="connsiteY27" fmla="*/ 3997 h 10045"/>
              <a:gd name="connsiteX28" fmla="*/ 3097 w 10020"/>
              <a:gd name="connsiteY28" fmla="*/ 4494 h 10045"/>
              <a:gd name="connsiteX29" fmla="*/ 3188 w 10020"/>
              <a:gd name="connsiteY29" fmla="*/ 4837 h 10045"/>
              <a:gd name="connsiteX30" fmla="*/ 3419 w 10020"/>
              <a:gd name="connsiteY30" fmla="*/ 4994 h 10045"/>
              <a:gd name="connsiteX31" fmla="*/ 3643 w 10020"/>
              <a:gd name="connsiteY31" fmla="*/ 5065 h 10045"/>
              <a:gd name="connsiteX32" fmla="*/ 4036 w 10020"/>
              <a:gd name="connsiteY32" fmla="*/ 4689 h 10045"/>
              <a:gd name="connsiteX33" fmla="*/ 5009 w 10020"/>
              <a:gd name="connsiteY33" fmla="*/ 5501 h 10045"/>
              <a:gd name="connsiteX34" fmla="*/ 6815 w 10020"/>
              <a:gd name="connsiteY34" fmla="*/ 5373 h 10045"/>
              <a:gd name="connsiteX35" fmla="*/ 7611 w 10020"/>
              <a:gd name="connsiteY35" fmla="*/ 6094 h 10045"/>
              <a:gd name="connsiteX36" fmla="*/ 8538 w 10020"/>
              <a:gd name="connsiteY36" fmla="*/ 7900 h 10045"/>
              <a:gd name="connsiteX37" fmla="*/ 9746 w 10020"/>
              <a:gd name="connsiteY37" fmla="*/ 8821 h 10045"/>
              <a:gd name="connsiteX38" fmla="*/ 10020 w 10020"/>
              <a:gd name="connsiteY38" fmla="*/ 10045 h 10045"/>
              <a:gd name="connsiteX0" fmla="*/ 10 w 10030"/>
              <a:gd name="connsiteY0" fmla="*/ 11514 h 11559"/>
              <a:gd name="connsiteX1" fmla="*/ 8 w 10030"/>
              <a:gd name="connsiteY1" fmla="*/ 0 h 11559"/>
              <a:gd name="connsiteX2" fmla="*/ 257 w 10030"/>
              <a:gd name="connsiteY2" fmla="*/ 9929 h 11559"/>
              <a:gd name="connsiteX3" fmla="*/ 446 w 10030"/>
              <a:gd name="connsiteY3" fmla="*/ 8956 h 11559"/>
              <a:gd name="connsiteX4" fmla="*/ 851 w 10030"/>
              <a:gd name="connsiteY4" fmla="*/ 6902 h 11559"/>
              <a:gd name="connsiteX5" fmla="*/ 1211 w 10030"/>
              <a:gd name="connsiteY5" fmla="*/ 4650 h 11559"/>
              <a:gd name="connsiteX6" fmla="*/ 1296 w 10030"/>
              <a:gd name="connsiteY6" fmla="*/ 4237 h 11559"/>
              <a:gd name="connsiteX7" fmla="*/ 1358 w 10030"/>
              <a:gd name="connsiteY7" fmla="*/ 3664 h 11559"/>
              <a:gd name="connsiteX8" fmla="*/ 1441 w 10030"/>
              <a:gd name="connsiteY8" fmla="*/ 3217 h 11559"/>
              <a:gd name="connsiteX9" fmla="*/ 1527 w 10030"/>
              <a:gd name="connsiteY9" fmla="*/ 2837 h 11559"/>
              <a:gd name="connsiteX10" fmla="*/ 1606 w 10030"/>
              <a:gd name="connsiteY10" fmla="*/ 2410 h 11559"/>
              <a:gd name="connsiteX11" fmla="*/ 1715 w 10030"/>
              <a:gd name="connsiteY11" fmla="*/ 2390 h 11559"/>
              <a:gd name="connsiteX12" fmla="*/ 1798 w 10030"/>
              <a:gd name="connsiteY12" fmla="*/ 1962 h 11559"/>
              <a:gd name="connsiteX13" fmla="*/ 1880 w 10030"/>
              <a:gd name="connsiteY13" fmla="*/ 1561 h 11559"/>
              <a:gd name="connsiteX14" fmla="*/ 1964 w 10030"/>
              <a:gd name="connsiteY14" fmla="*/ 1514 h 11559"/>
              <a:gd name="connsiteX15" fmla="*/ 2055 w 10030"/>
              <a:gd name="connsiteY15" fmla="*/ 1838 h 11559"/>
              <a:gd name="connsiteX16" fmla="*/ 2124 w 10030"/>
              <a:gd name="connsiteY16" fmla="*/ 2183 h 11559"/>
              <a:gd name="connsiteX17" fmla="*/ 2188 w 10030"/>
              <a:gd name="connsiteY17" fmla="*/ 2733 h 11559"/>
              <a:gd name="connsiteX18" fmla="*/ 2256 w 10030"/>
              <a:gd name="connsiteY18" fmla="*/ 3408 h 11559"/>
              <a:gd name="connsiteX19" fmla="*/ 2322 w 10030"/>
              <a:gd name="connsiteY19" fmla="*/ 3961 h 11559"/>
              <a:gd name="connsiteX20" fmla="*/ 2408 w 10030"/>
              <a:gd name="connsiteY20" fmla="*/ 4492 h 11559"/>
              <a:gd name="connsiteX21" fmla="*/ 2522 w 10030"/>
              <a:gd name="connsiteY21" fmla="*/ 5008 h 11559"/>
              <a:gd name="connsiteX22" fmla="*/ 2609 w 10030"/>
              <a:gd name="connsiteY22" fmla="*/ 5305 h 11559"/>
              <a:gd name="connsiteX23" fmla="*/ 2678 w 10030"/>
              <a:gd name="connsiteY23" fmla="*/ 5456 h 11559"/>
              <a:gd name="connsiteX24" fmla="*/ 2782 w 10030"/>
              <a:gd name="connsiteY24" fmla="*/ 5594 h 11559"/>
              <a:gd name="connsiteX25" fmla="*/ 2846 w 10030"/>
              <a:gd name="connsiteY25" fmla="*/ 5559 h 11559"/>
              <a:gd name="connsiteX26" fmla="*/ 2910 w 10030"/>
              <a:gd name="connsiteY26" fmla="*/ 5525 h 11559"/>
              <a:gd name="connsiteX27" fmla="*/ 2998 w 10030"/>
              <a:gd name="connsiteY27" fmla="*/ 5511 h 11559"/>
              <a:gd name="connsiteX28" fmla="*/ 3107 w 10030"/>
              <a:gd name="connsiteY28" fmla="*/ 6008 h 11559"/>
              <a:gd name="connsiteX29" fmla="*/ 3198 w 10030"/>
              <a:gd name="connsiteY29" fmla="*/ 6351 h 11559"/>
              <a:gd name="connsiteX30" fmla="*/ 3429 w 10030"/>
              <a:gd name="connsiteY30" fmla="*/ 6508 h 11559"/>
              <a:gd name="connsiteX31" fmla="*/ 3653 w 10030"/>
              <a:gd name="connsiteY31" fmla="*/ 6579 h 11559"/>
              <a:gd name="connsiteX32" fmla="*/ 4046 w 10030"/>
              <a:gd name="connsiteY32" fmla="*/ 6203 h 11559"/>
              <a:gd name="connsiteX33" fmla="*/ 5019 w 10030"/>
              <a:gd name="connsiteY33" fmla="*/ 7015 h 11559"/>
              <a:gd name="connsiteX34" fmla="*/ 6825 w 10030"/>
              <a:gd name="connsiteY34" fmla="*/ 6887 h 11559"/>
              <a:gd name="connsiteX35" fmla="*/ 7621 w 10030"/>
              <a:gd name="connsiteY35" fmla="*/ 7608 h 11559"/>
              <a:gd name="connsiteX36" fmla="*/ 8548 w 10030"/>
              <a:gd name="connsiteY36" fmla="*/ 9414 h 11559"/>
              <a:gd name="connsiteX37" fmla="*/ 9756 w 10030"/>
              <a:gd name="connsiteY37" fmla="*/ 10335 h 11559"/>
              <a:gd name="connsiteX38" fmla="*/ 10030 w 10030"/>
              <a:gd name="connsiteY38" fmla="*/ 11559 h 11559"/>
              <a:gd name="connsiteX0" fmla="*/ 10 w 10030"/>
              <a:gd name="connsiteY0" fmla="*/ 11529 h 11574"/>
              <a:gd name="connsiteX1" fmla="*/ 8 w 10030"/>
              <a:gd name="connsiteY1" fmla="*/ 15 h 11574"/>
              <a:gd name="connsiteX2" fmla="*/ 446 w 10030"/>
              <a:gd name="connsiteY2" fmla="*/ 8971 h 11574"/>
              <a:gd name="connsiteX3" fmla="*/ 851 w 10030"/>
              <a:gd name="connsiteY3" fmla="*/ 6917 h 11574"/>
              <a:gd name="connsiteX4" fmla="*/ 1211 w 10030"/>
              <a:gd name="connsiteY4" fmla="*/ 4665 h 11574"/>
              <a:gd name="connsiteX5" fmla="*/ 1296 w 10030"/>
              <a:gd name="connsiteY5" fmla="*/ 4252 h 11574"/>
              <a:gd name="connsiteX6" fmla="*/ 1358 w 10030"/>
              <a:gd name="connsiteY6" fmla="*/ 3679 h 11574"/>
              <a:gd name="connsiteX7" fmla="*/ 1441 w 10030"/>
              <a:gd name="connsiteY7" fmla="*/ 3232 h 11574"/>
              <a:gd name="connsiteX8" fmla="*/ 1527 w 10030"/>
              <a:gd name="connsiteY8" fmla="*/ 2852 h 11574"/>
              <a:gd name="connsiteX9" fmla="*/ 1606 w 10030"/>
              <a:gd name="connsiteY9" fmla="*/ 2425 h 11574"/>
              <a:gd name="connsiteX10" fmla="*/ 1715 w 10030"/>
              <a:gd name="connsiteY10" fmla="*/ 2405 h 11574"/>
              <a:gd name="connsiteX11" fmla="*/ 1798 w 10030"/>
              <a:gd name="connsiteY11" fmla="*/ 1977 h 11574"/>
              <a:gd name="connsiteX12" fmla="*/ 1880 w 10030"/>
              <a:gd name="connsiteY12" fmla="*/ 1576 h 11574"/>
              <a:gd name="connsiteX13" fmla="*/ 1964 w 10030"/>
              <a:gd name="connsiteY13" fmla="*/ 1529 h 11574"/>
              <a:gd name="connsiteX14" fmla="*/ 2055 w 10030"/>
              <a:gd name="connsiteY14" fmla="*/ 1853 h 11574"/>
              <a:gd name="connsiteX15" fmla="*/ 2124 w 10030"/>
              <a:gd name="connsiteY15" fmla="*/ 2198 h 11574"/>
              <a:gd name="connsiteX16" fmla="*/ 2188 w 10030"/>
              <a:gd name="connsiteY16" fmla="*/ 2748 h 11574"/>
              <a:gd name="connsiteX17" fmla="*/ 2256 w 10030"/>
              <a:gd name="connsiteY17" fmla="*/ 3423 h 11574"/>
              <a:gd name="connsiteX18" fmla="*/ 2322 w 10030"/>
              <a:gd name="connsiteY18" fmla="*/ 3976 h 11574"/>
              <a:gd name="connsiteX19" fmla="*/ 2408 w 10030"/>
              <a:gd name="connsiteY19" fmla="*/ 4507 h 11574"/>
              <a:gd name="connsiteX20" fmla="*/ 2522 w 10030"/>
              <a:gd name="connsiteY20" fmla="*/ 5023 h 11574"/>
              <a:gd name="connsiteX21" fmla="*/ 2609 w 10030"/>
              <a:gd name="connsiteY21" fmla="*/ 5320 h 11574"/>
              <a:gd name="connsiteX22" fmla="*/ 2678 w 10030"/>
              <a:gd name="connsiteY22" fmla="*/ 5471 h 11574"/>
              <a:gd name="connsiteX23" fmla="*/ 2782 w 10030"/>
              <a:gd name="connsiteY23" fmla="*/ 5609 h 11574"/>
              <a:gd name="connsiteX24" fmla="*/ 2846 w 10030"/>
              <a:gd name="connsiteY24" fmla="*/ 5574 h 11574"/>
              <a:gd name="connsiteX25" fmla="*/ 2910 w 10030"/>
              <a:gd name="connsiteY25" fmla="*/ 5540 h 11574"/>
              <a:gd name="connsiteX26" fmla="*/ 2998 w 10030"/>
              <a:gd name="connsiteY26" fmla="*/ 5526 h 11574"/>
              <a:gd name="connsiteX27" fmla="*/ 3107 w 10030"/>
              <a:gd name="connsiteY27" fmla="*/ 6023 h 11574"/>
              <a:gd name="connsiteX28" fmla="*/ 3198 w 10030"/>
              <a:gd name="connsiteY28" fmla="*/ 6366 h 11574"/>
              <a:gd name="connsiteX29" fmla="*/ 3429 w 10030"/>
              <a:gd name="connsiteY29" fmla="*/ 6523 h 11574"/>
              <a:gd name="connsiteX30" fmla="*/ 3653 w 10030"/>
              <a:gd name="connsiteY30" fmla="*/ 6594 h 11574"/>
              <a:gd name="connsiteX31" fmla="*/ 4046 w 10030"/>
              <a:gd name="connsiteY31" fmla="*/ 6218 h 11574"/>
              <a:gd name="connsiteX32" fmla="*/ 5019 w 10030"/>
              <a:gd name="connsiteY32" fmla="*/ 7030 h 11574"/>
              <a:gd name="connsiteX33" fmla="*/ 6825 w 10030"/>
              <a:gd name="connsiteY33" fmla="*/ 6902 h 11574"/>
              <a:gd name="connsiteX34" fmla="*/ 7621 w 10030"/>
              <a:gd name="connsiteY34" fmla="*/ 7623 h 11574"/>
              <a:gd name="connsiteX35" fmla="*/ 8548 w 10030"/>
              <a:gd name="connsiteY35" fmla="*/ 9429 h 11574"/>
              <a:gd name="connsiteX36" fmla="*/ 9756 w 10030"/>
              <a:gd name="connsiteY36" fmla="*/ 10350 h 11574"/>
              <a:gd name="connsiteX37" fmla="*/ 10030 w 10030"/>
              <a:gd name="connsiteY37" fmla="*/ 11574 h 11574"/>
              <a:gd name="connsiteX0" fmla="*/ 10 w 10030"/>
              <a:gd name="connsiteY0" fmla="*/ 11529 h 11574"/>
              <a:gd name="connsiteX1" fmla="*/ 8 w 10030"/>
              <a:gd name="connsiteY1" fmla="*/ 15 h 11574"/>
              <a:gd name="connsiteX2" fmla="*/ 446 w 10030"/>
              <a:gd name="connsiteY2" fmla="*/ 8971 h 11574"/>
              <a:gd name="connsiteX3" fmla="*/ 1211 w 10030"/>
              <a:gd name="connsiteY3" fmla="*/ 4665 h 11574"/>
              <a:gd name="connsiteX4" fmla="*/ 1296 w 10030"/>
              <a:gd name="connsiteY4" fmla="*/ 4252 h 11574"/>
              <a:gd name="connsiteX5" fmla="*/ 1358 w 10030"/>
              <a:gd name="connsiteY5" fmla="*/ 3679 h 11574"/>
              <a:gd name="connsiteX6" fmla="*/ 1441 w 10030"/>
              <a:gd name="connsiteY6" fmla="*/ 3232 h 11574"/>
              <a:gd name="connsiteX7" fmla="*/ 1527 w 10030"/>
              <a:gd name="connsiteY7" fmla="*/ 2852 h 11574"/>
              <a:gd name="connsiteX8" fmla="*/ 1606 w 10030"/>
              <a:gd name="connsiteY8" fmla="*/ 2425 h 11574"/>
              <a:gd name="connsiteX9" fmla="*/ 1715 w 10030"/>
              <a:gd name="connsiteY9" fmla="*/ 2405 h 11574"/>
              <a:gd name="connsiteX10" fmla="*/ 1798 w 10030"/>
              <a:gd name="connsiteY10" fmla="*/ 1977 h 11574"/>
              <a:gd name="connsiteX11" fmla="*/ 1880 w 10030"/>
              <a:gd name="connsiteY11" fmla="*/ 1576 h 11574"/>
              <a:gd name="connsiteX12" fmla="*/ 1964 w 10030"/>
              <a:gd name="connsiteY12" fmla="*/ 1529 h 11574"/>
              <a:gd name="connsiteX13" fmla="*/ 2055 w 10030"/>
              <a:gd name="connsiteY13" fmla="*/ 1853 h 11574"/>
              <a:gd name="connsiteX14" fmla="*/ 2124 w 10030"/>
              <a:gd name="connsiteY14" fmla="*/ 2198 h 11574"/>
              <a:gd name="connsiteX15" fmla="*/ 2188 w 10030"/>
              <a:gd name="connsiteY15" fmla="*/ 2748 h 11574"/>
              <a:gd name="connsiteX16" fmla="*/ 2256 w 10030"/>
              <a:gd name="connsiteY16" fmla="*/ 3423 h 11574"/>
              <a:gd name="connsiteX17" fmla="*/ 2322 w 10030"/>
              <a:gd name="connsiteY17" fmla="*/ 3976 h 11574"/>
              <a:gd name="connsiteX18" fmla="*/ 2408 w 10030"/>
              <a:gd name="connsiteY18" fmla="*/ 4507 h 11574"/>
              <a:gd name="connsiteX19" fmla="*/ 2522 w 10030"/>
              <a:gd name="connsiteY19" fmla="*/ 5023 h 11574"/>
              <a:gd name="connsiteX20" fmla="*/ 2609 w 10030"/>
              <a:gd name="connsiteY20" fmla="*/ 5320 h 11574"/>
              <a:gd name="connsiteX21" fmla="*/ 2678 w 10030"/>
              <a:gd name="connsiteY21" fmla="*/ 5471 h 11574"/>
              <a:gd name="connsiteX22" fmla="*/ 2782 w 10030"/>
              <a:gd name="connsiteY22" fmla="*/ 5609 h 11574"/>
              <a:gd name="connsiteX23" fmla="*/ 2846 w 10030"/>
              <a:gd name="connsiteY23" fmla="*/ 5574 h 11574"/>
              <a:gd name="connsiteX24" fmla="*/ 2910 w 10030"/>
              <a:gd name="connsiteY24" fmla="*/ 5540 h 11574"/>
              <a:gd name="connsiteX25" fmla="*/ 2998 w 10030"/>
              <a:gd name="connsiteY25" fmla="*/ 5526 h 11574"/>
              <a:gd name="connsiteX26" fmla="*/ 3107 w 10030"/>
              <a:gd name="connsiteY26" fmla="*/ 6023 h 11574"/>
              <a:gd name="connsiteX27" fmla="*/ 3198 w 10030"/>
              <a:gd name="connsiteY27" fmla="*/ 6366 h 11574"/>
              <a:gd name="connsiteX28" fmla="*/ 3429 w 10030"/>
              <a:gd name="connsiteY28" fmla="*/ 6523 h 11574"/>
              <a:gd name="connsiteX29" fmla="*/ 3653 w 10030"/>
              <a:gd name="connsiteY29" fmla="*/ 6594 h 11574"/>
              <a:gd name="connsiteX30" fmla="*/ 4046 w 10030"/>
              <a:gd name="connsiteY30" fmla="*/ 6218 h 11574"/>
              <a:gd name="connsiteX31" fmla="*/ 5019 w 10030"/>
              <a:gd name="connsiteY31" fmla="*/ 7030 h 11574"/>
              <a:gd name="connsiteX32" fmla="*/ 6825 w 10030"/>
              <a:gd name="connsiteY32" fmla="*/ 6902 h 11574"/>
              <a:gd name="connsiteX33" fmla="*/ 7621 w 10030"/>
              <a:gd name="connsiteY33" fmla="*/ 7623 h 11574"/>
              <a:gd name="connsiteX34" fmla="*/ 8548 w 10030"/>
              <a:gd name="connsiteY34" fmla="*/ 9429 h 11574"/>
              <a:gd name="connsiteX35" fmla="*/ 9756 w 10030"/>
              <a:gd name="connsiteY35" fmla="*/ 10350 h 11574"/>
              <a:gd name="connsiteX36" fmla="*/ 10030 w 10030"/>
              <a:gd name="connsiteY36" fmla="*/ 11574 h 11574"/>
              <a:gd name="connsiteX0" fmla="*/ 10 w 10030"/>
              <a:gd name="connsiteY0" fmla="*/ 11680 h 11725"/>
              <a:gd name="connsiteX1" fmla="*/ 8 w 10030"/>
              <a:gd name="connsiteY1" fmla="*/ 166 h 11725"/>
              <a:gd name="connsiteX2" fmla="*/ 1211 w 10030"/>
              <a:gd name="connsiteY2" fmla="*/ 4816 h 11725"/>
              <a:gd name="connsiteX3" fmla="*/ 1296 w 10030"/>
              <a:gd name="connsiteY3" fmla="*/ 4403 h 11725"/>
              <a:gd name="connsiteX4" fmla="*/ 1358 w 10030"/>
              <a:gd name="connsiteY4" fmla="*/ 3830 h 11725"/>
              <a:gd name="connsiteX5" fmla="*/ 1441 w 10030"/>
              <a:gd name="connsiteY5" fmla="*/ 3383 h 11725"/>
              <a:gd name="connsiteX6" fmla="*/ 1527 w 10030"/>
              <a:gd name="connsiteY6" fmla="*/ 3003 h 11725"/>
              <a:gd name="connsiteX7" fmla="*/ 1606 w 10030"/>
              <a:gd name="connsiteY7" fmla="*/ 2576 h 11725"/>
              <a:gd name="connsiteX8" fmla="*/ 1715 w 10030"/>
              <a:gd name="connsiteY8" fmla="*/ 2556 h 11725"/>
              <a:gd name="connsiteX9" fmla="*/ 1798 w 10030"/>
              <a:gd name="connsiteY9" fmla="*/ 2128 h 11725"/>
              <a:gd name="connsiteX10" fmla="*/ 1880 w 10030"/>
              <a:gd name="connsiteY10" fmla="*/ 1727 h 11725"/>
              <a:gd name="connsiteX11" fmla="*/ 1964 w 10030"/>
              <a:gd name="connsiteY11" fmla="*/ 1680 h 11725"/>
              <a:gd name="connsiteX12" fmla="*/ 2055 w 10030"/>
              <a:gd name="connsiteY12" fmla="*/ 2004 h 11725"/>
              <a:gd name="connsiteX13" fmla="*/ 2124 w 10030"/>
              <a:gd name="connsiteY13" fmla="*/ 2349 h 11725"/>
              <a:gd name="connsiteX14" fmla="*/ 2188 w 10030"/>
              <a:gd name="connsiteY14" fmla="*/ 2899 h 11725"/>
              <a:gd name="connsiteX15" fmla="*/ 2256 w 10030"/>
              <a:gd name="connsiteY15" fmla="*/ 3574 h 11725"/>
              <a:gd name="connsiteX16" fmla="*/ 2322 w 10030"/>
              <a:gd name="connsiteY16" fmla="*/ 4127 h 11725"/>
              <a:gd name="connsiteX17" fmla="*/ 2408 w 10030"/>
              <a:gd name="connsiteY17" fmla="*/ 4658 h 11725"/>
              <a:gd name="connsiteX18" fmla="*/ 2522 w 10030"/>
              <a:gd name="connsiteY18" fmla="*/ 5174 h 11725"/>
              <a:gd name="connsiteX19" fmla="*/ 2609 w 10030"/>
              <a:gd name="connsiteY19" fmla="*/ 5471 h 11725"/>
              <a:gd name="connsiteX20" fmla="*/ 2678 w 10030"/>
              <a:gd name="connsiteY20" fmla="*/ 5622 h 11725"/>
              <a:gd name="connsiteX21" fmla="*/ 2782 w 10030"/>
              <a:gd name="connsiteY21" fmla="*/ 5760 h 11725"/>
              <a:gd name="connsiteX22" fmla="*/ 2846 w 10030"/>
              <a:gd name="connsiteY22" fmla="*/ 5725 h 11725"/>
              <a:gd name="connsiteX23" fmla="*/ 2910 w 10030"/>
              <a:gd name="connsiteY23" fmla="*/ 5691 h 11725"/>
              <a:gd name="connsiteX24" fmla="*/ 2998 w 10030"/>
              <a:gd name="connsiteY24" fmla="*/ 5677 h 11725"/>
              <a:gd name="connsiteX25" fmla="*/ 3107 w 10030"/>
              <a:gd name="connsiteY25" fmla="*/ 6174 h 11725"/>
              <a:gd name="connsiteX26" fmla="*/ 3198 w 10030"/>
              <a:gd name="connsiteY26" fmla="*/ 6517 h 11725"/>
              <a:gd name="connsiteX27" fmla="*/ 3429 w 10030"/>
              <a:gd name="connsiteY27" fmla="*/ 6674 h 11725"/>
              <a:gd name="connsiteX28" fmla="*/ 3653 w 10030"/>
              <a:gd name="connsiteY28" fmla="*/ 6745 h 11725"/>
              <a:gd name="connsiteX29" fmla="*/ 4046 w 10030"/>
              <a:gd name="connsiteY29" fmla="*/ 6369 h 11725"/>
              <a:gd name="connsiteX30" fmla="*/ 5019 w 10030"/>
              <a:gd name="connsiteY30" fmla="*/ 7181 h 11725"/>
              <a:gd name="connsiteX31" fmla="*/ 6825 w 10030"/>
              <a:gd name="connsiteY31" fmla="*/ 7053 h 11725"/>
              <a:gd name="connsiteX32" fmla="*/ 7621 w 10030"/>
              <a:gd name="connsiteY32" fmla="*/ 7774 h 11725"/>
              <a:gd name="connsiteX33" fmla="*/ 8548 w 10030"/>
              <a:gd name="connsiteY33" fmla="*/ 9580 h 11725"/>
              <a:gd name="connsiteX34" fmla="*/ 9756 w 10030"/>
              <a:gd name="connsiteY34" fmla="*/ 10501 h 11725"/>
              <a:gd name="connsiteX35" fmla="*/ 10030 w 10030"/>
              <a:gd name="connsiteY35" fmla="*/ 11725 h 11725"/>
              <a:gd name="connsiteX0" fmla="*/ 10 w 10030"/>
              <a:gd name="connsiteY0" fmla="*/ 11708 h 11753"/>
              <a:gd name="connsiteX1" fmla="*/ 8 w 10030"/>
              <a:gd name="connsiteY1" fmla="*/ 194 h 11753"/>
              <a:gd name="connsiteX2" fmla="*/ 1296 w 10030"/>
              <a:gd name="connsiteY2" fmla="*/ 4431 h 11753"/>
              <a:gd name="connsiteX3" fmla="*/ 1358 w 10030"/>
              <a:gd name="connsiteY3" fmla="*/ 3858 h 11753"/>
              <a:gd name="connsiteX4" fmla="*/ 1441 w 10030"/>
              <a:gd name="connsiteY4" fmla="*/ 3411 h 11753"/>
              <a:gd name="connsiteX5" fmla="*/ 1527 w 10030"/>
              <a:gd name="connsiteY5" fmla="*/ 3031 h 11753"/>
              <a:gd name="connsiteX6" fmla="*/ 1606 w 10030"/>
              <a:gd name="connsiteY6" fmla="*/ 2604 h 11753"/>
              <a:gd name="connsiteX7" fmla="*/ 1715 w 10030"/>
              <a:gd name="connsiteY7" fmla="*/ 2584 h 11753"/>
              <a:gd name="connsiteX8" fmla="*/ 1798 w 10030"/>
              <a:gd name="connsiteY8" fmla="*/ 2156 h 11753"/>
              <a:gd name="connsiteX9" fmla="*/ 1880 w 10030"/>
              <a:gd name="connsiteY9" fmla="*/ 1755 h 11753"/>
              <a:gd name="connsiteX10" fmla="*/ 1964 w 10030"/>
              <a:gd name="connsiteY10" fmla="*/ 1708 h 11753"/>
              <a:gd name="connsiteX11" fmla="*/ 2055 w 10030"/>
              <a:gd name="connsiteY11" fmla="*/ 2032 h 11753"/>
              <a:gd name="connsiteX12" fmla="*/ 2124 w 10030"/>
              <a:gd name="connsiteY12" fmla="*/ 2377 h 11753"/>
              <a:gd name="connsiteX13" fmla="*/ 2188 w 10030"/>
              <a:gd name="connsiteY13" fmla="*/ 2927 h 11753"/>
              <a:gd name="connsiteX14" fmla="*/ 2256 w 10030"/>
              <a:gd name="connsiteY14" fmla="*/ 3602 h 11753"/>
              <a:gd name="connsiteX15" fmla="*/ 2322 w 10030"/>
              <a:gd name="connsiteY15" fmla="*/ 4155 h 11753"/>
              <a:gd name="connsiteX16" fmla="*/ 2408 w 10030"/>
              <a:gd name="connsiteY16" fmla="*/ 4686 h 11753"/>
              <a:gd name="connsiteX17" fmla="*/ 2522 w 10030"/>
              <a:gd name="connsiteY17" fmla="*/ 5202 h 11753"/>
              <a:gd name="connsiteX18" fmla="*/ 2609 w 10030"/>
              <a:gd name="connsiteY18" fmla="*/ 5499 h 11753"/>
              <a:gd name="connsiteX19" fmla="*/ 2678 w 10030"/>
              <a:gd name="connsiteY19" fmla="*/ 5650 h 11753"/>
              <a:gd name="connsiteX20" fmla="*/ 2782 w 10030"/>
              <a:gd name="connsiteY20" fmla="*/ 5788 h 11753"/>
              <a:gd name="connsiteX21" fmla="*/ 2846 w 10030"/>
              <a:gd name="connsiteY21" fmla="*/ 5753 h 11753"/>
              <a:gd name="connsiteX22" fmla="*/ 2910 w 10030"/>
              <a:gd name="connsiteY22" fmla="*/ 5719 h 11753"/>
              <a:gd name="connsiteX23" fmla="*/ 2998 w 10030"/>
              <a:gd name="connsiteY23" fmla="*/ 5705 h 11753"/>
              <a:gd name="connsiteX24" fmla="*/ 3107 w 10030"/>
              <a:gd name="connsiteY24" fmla="*/ 6202 h 11753"/>
              <a:gd name="connsiteX25" fmla="*/ 3198 w 10030"/>
              <a:gd name="connsiteY25" fmla="*/ 6545 h 11753"/>
              <a:gd name="connsiteX26" fmla="*/ 3429 w 10030"/>
              <a:gd name="connsiteY26" fmla="*/ 6702 h 11753"/>
              <a:gd name="connsiteX27" fmla="*/ 3653 w 10030"/>
              <a:gd name="connsiteY27" fmla="*/ 6773 h 11753"/>
              <a:gd name="connsiteX28" fmla="*/ 4046 w 10030"/>
              <a:gd name="connsiteY28" fmla="*/ 6397 h 11753"/>
              <a:gd name="connsiteX29" fmla="*/ 5019 w 10030"/>
              <a:gd name="connsiteY29" fmla="*/ 7209 h 11753"/>
              <a:gd name="connsiteX30" fmla="*/ 6825 w 10030"/>
              <a:gd name="connsiteY30" fmla="*/ 7081 h 11753"/>
              <a:gd name="connsiteX31" fmla="*/ 7621 w 10030"/>
              <a:gd name="connsiteY31" fmla="*/ 7802 h 11753"/>
              <a:gd name="connsiteX32" fmla="*/ 8548 w 10030"/>
              <a:gd name="connsiteY32" fmla="*/ 9608 h 11753"/>
              <a:gd name="connsiteX33" fmla="*/ 9756 w 10030"/>
              <a:gd name="connsiteY33" fmla="*/ 10529 h 11753"/>
              <a:gd name="connsiteX34" fmla="*/ 10030 w 10030"/>
              <a:gd name="connsiteY34" fmla="*/ 11753 h 11753"/>
              <a:gd name="connsiteX0" fmla="*/ 10 w 10030"/>
              <a:gd name="connsiteY0" fmla="*/ 10000 h 10045"/>
              <a:gd name="connsiteX1" fmla="*/ 8 w 10030"/>
              <a:gd name="connsiteY1" fmla="*/ 2882 h 10045"/>
              <a:gd name="connsiteX2" fmla="*/ 1296 w 10030"/>
              <a:gd name="connsiteY2" fmla="*/ 2723 h 10045"/>
              <a:gd name="connsiteX3" fmla="*/ 1358 w 10030"/>
              <a:gd name="connsiteY3" fmla="*/ 2150 h 10045"/>
              <a:gd name="connsiteX4" fmla="*/ 1441 w 10030"/>
              <a:gd name="connsiteY4" fmla="*/ 1703 h 10045"/>
              <a:gd name="connsiteX5" fmla="*/ 1527 w 10030"/>
              <a:gd name="connsiteY5" fmla="*/ 1323 h 10045"/>
              <a:gd name="connsiteX6" fmla="*/ 1606 w 10030"/>
              <a:gd name="connsiteY6" fmla="*/ 896 h 10045"/>
              <a:gd name="connsiteX7" fmla="*/ 1715 w 10030"/>
              <a:gd name="connsiteY7" fmla="*/ 876 h 10045"/>
              <a:gd name="connsiteX8" fmla="*/ 1798 w 10030"/>
              <a:gd name="connsiteY8" fmla="*/ 448 h 10045"/>
              <a:gd name="connsiteX9" fmla="*/ 1880 w 10030"/>
              <a:gd name="connsiteY9" fmla="*/ 47 h 10045"/>
              <a:gd name="connsiteX10" fmla="*/ 1964 w 10030"/>
              <a:gd name="connsiteY10" fmla="*/ 0 h 10045"/>
              <a:gd name="connsiteX11" fmla="*/ 2055 w 10030"/>
              <a:gd name="connsiteY11" fmla="*/ 324 h 10045"/>
              <a:gd name="connsiteX12" fmla="*/ 2124 w 10030"/>
              <a:gd name="connsiteY12" fmla="*/ 669 h 10045"/>
              <a:gd name="connsiteX13" fmla="*/ 2188 w 10030"/>
              <a:gd name="connsiteY13" fmla="*/ 1219 h 10045"/>
              <a:gd name="connsiteX14" fmla="*/ 2256 w 10030"/>
              <a:gd name="connsiteY14" fmla="*/ 1894 h 10045"/>
              <a:gd name="connsiteX15" fmla="*/ 2322 w 10030"/>
              <a:gd name="connsiteY15" fmla="*/ 2447 h 10045"/>
              <a:gd name="connsiteX16" fmla="*/ 2408 w 10030"/>
              <a:gd name="connsiteY16" fmla="*/ 2978 h 10045"/>
              <a:gd name="connsiteX17" fmla="*/ 2522 w 10030"/>
              <a:gd name="connsiteY17" fmla="*/ 3494 h 10045"/>
              <a:gd name="connsiteX18" fmla="*/ 2609 w 10030"/>
              <a:gd name="connsiteY18" fmla="*/ 3791 h 10045"/>
              <a:gd name="connsiteX19" fmla="*/ 2678 w 10030"/>
              <a:gd name="connsiteY19" fmla="*/ 3942 h 10045"/>
              <a:gd name="connsiteX20" fmla="*/ 2782 w 10030"/>
              <a:gd name="connsiteY20" fmla="*/ 4080 h 10045"/>
              <a:gd name="connsiteX21" fmla="*/ 2846 w 10030"/>
              <a:gd name="connsiteY21" fmla="*/ 4045 h 10045"/>
              <a:gd name="connsiteX22" fmla="*/ 2910 w 10030"/>
              <a:gd name="connsiteY22" fmla="*/ 4011 h 10045"/>
              <a:gd name="connsiteX23" fmla="*/ 2998 w 10030"/>
              <a:gd name="connsiteY23" fmla="*/ 3997 h 10045"/>
              <a:gd name="connsiteX24" fmla="*/ 3107 w 10030"/>
              <a:gd name="connsiteY24" fmla="*/ 4494 h 10045"/>
              <a:gd name="connsiteX25" fmla="*/ 3198 w 10030"/>
              <a:gd name="connsiteY25" fmla="*/ 4837 h 10045"/>
              <a:gd name="connsiteX26" fmla="*/ 3429 w 10030"/>
              <a:gd name="connsiteY26" fmla="*/ 4994 h 10045"/>
              <a:gd name="connsiteX27" fmla="*/ 3653 w 10030"/>
              <a:gd name="connsiteY27" fmla="*/ 5065 h 10045"/>
              <a:gd name="connsiteX28" fmla="*/ 4046 w 10030"/>
              <a:gd name="connsiteY28" fmla="*/ 4689 h 10045"/>
              <a:gd name="connsiteX29" fmla="*/ 5019 w 10030"/>
              <a:gd name="connsiteY29" fmla="*/ 5501 h 10045"/>
              <a:gd name="connsiteX30" fmla="*/ 6825 w 10030"/>
              <a:gd name="connsiteY30" fmla="*/ 5373 h 10045"/>
              <a:gd name="connsiteX31" fmla="*/ 7621 w 10030"/>
              <a:gd name="connsiteY31" fmla="*/ 6094 h 10045"/>
              <a:gd name="connsiteX32" fmla="*/ 8548 w 10030"/>
              <a:gd name="connsiteY32" fmla="*/ 7900 h 10045"/>
              <a:gd name="connsiteX33" fmla="*/ 9756 w 10030"/>
              <a:gd name="connsiteY33" fmla="*/ 8821 h 10045"/>
              <a:gd name="connsiteX34" fmla="*/ 10030 w 10030"/>
              <a:gd name="connsiteY34" fmla="*/ 10045 h 10045"/>
              <a:gd name="connsiteX0" fmla="*/ 10 w 10030"/>
              <a:gd name="connsiteY0" fmla="*/ 10000 h 10045"/>
              <a:gd name="connsiteX1" fmla="*/ 8 w 10030"/>
              <a:gd name="connsiteY1" fmla="*/ 2882 h 10045"/>
              <a:gd name="connsiteX2" fmla="*/ 809 w 10030"/>
              <a:gd name="connsiteY2" fmla="*/ 2137 h 10045"/>
              <a:gd name="connsiteX3" fmla="*/ 1296 w 10030"/>
              <a:gd name="connsiteY3" fmla="*/ 2723 h 10045"/>
              <a:gd name="connsiteX4" fmla="*/ 1358 w 10030"/>
              <a:gd name="connsiteY4" fmla="*/ 2150 h 10045"/>
              <a:gd name="connsiteX5" fmla="*/ 1441 w 10030"/>
              <a:gd name="connsiteY5" fmla="*/ 1703 h 10045"/>
              <a:gd name="connsiteX6" fmla="*/ 1527 w 10030"/>
              <a:gd name="connsiteY6" fmla="*/ 1323 h 10045"/>
              <a:gd name="connsiteX7" fmla="*/ 1606 w 10030"/>
              <a:gd name="connsiteY7" fmla="*/ 896 h 10045"/>
              <a:gd name="connsiteX8" fmla="*/ 1715 w 10030"/>
              <a:gd name="connsiteY8" fmla="*/ 876 h 10045"/>
              <a:gd name="connsiteX9" fmla="*/ 1798 w 10030"/>
              <a:gd name="connsiteY9" fmla="*/ 448 h 10045"/>
              <a:gd name="connsiteX10" fmla="*/ 1880 w 10030"/>
              <a:gd name="connsiteY10" fmla="*/ 47 h 10045"/>
              <a:gd name="connsiteX11" fmla="*/ 1964 w 10030"/>
              <a:gd name="connsiteY11" fmla="*/ 0 h 10045"/>
              <a:gd name="connsiteX12" fmla="*/ 2055 w 10030"/>
              <a:gd name="connsiteY12" fmla="*/ 324 h 10045"/>
              <a:gd name="connsiteX13" fmla="*/ 2124 w 10030"/>
              <a:gd name="connsiteY13" fmla="*/ 669 h 10045"/>
              <a:gd name="connsiteX14" fmla="*/ 2188 w 10030"/>
              <a:gd name="connsiteY14" fmla="*/ 1219 h 10045"/>
              <a:gd name="connsiteX15" fmla="*/ 2256 w 10030"/>
              <a:gd name="connsiteY15" fmla="*/ 1894 h 10045"/>
              <a:gd name="connsiteX16" fmla="*/ 2322 w 10030"/>
              <a:gd name="connsiteY16" fmla="*/ 2447 h 10045"/>
              <a:gd name="connsiteX17" fmla="*/ 2408 w 10030"/>
              <a:gd name="connsiteY17" fmla="*/ 2978 h 10045"/>
              <a:gd name="connsiteX18" fmla="*/ 2522 w 10030"/>
              <a:gd name="connsiteY18" fmla="*/ 3494 h 10045"/>
              <a:gd name="connsiteX19" fmla="*/ 2609 w 10030"/>
              <a:gd name="connsiteY19" fmla="*/ 3791 h 10045"/>
              <a:gd name="connsiteX20" fmla="*/ 2678 w 10030"/>
              <a:gd name="connsiteY20" fmla="*/ 3942 h 10045"/>
              <a:gd name="connsiteX21" fmla="*/ 2782 w 10030"/>
              <a:gd name="connsiteY21" fmla="*/ 4080 h 10045"/>
              <a:gd name="connsiteX22" fmla="*/ 2846 w 10030"/>
              <a:gd name="connsiteY22" fmla="*/ 4045 h 10045"/>
              <a:gd name="connsiteX23" fmla="*/ 2910 w 10030"/>
              <a:gd name="connsiteY23" fmla="*/ 4011 h 10045"/>
              <a:gd name="connsiteX24" fmla="*/ 2998 w 10030"/>
              <a:gd name="connsiteY24" fmla="*/ 3997 h 10045"/>
              <a:gd name="connsiteX25" fmla="*/ 3107 w 10030"/>
              <a:gd name="connsiteY25" fmla="*/ 4494 h 10045"/>
              <a:gd name="connsiteX26" fmla="*/ 3198 w 10030"/>
              <a:gd name="connsiteY26" fmla="*/ 4837 h 10045"/>
              <a:gd name="connsiteX27" fmla="*/ 3429 w 10030"/>
              <a:gd name="connsiteY27" fmla="*/ 4994 h 10045"/>
              <a:gd name="connsiteX28" fmla="*/ 3653 w 10030"/>
              <a:gd name="connsiteY28" fmla="*/ 5065 h 10045"/>
              <a:gd name="connsiteX29" fmla="*/ 4046 w 10030"/>
              <a:gd name="connsiteY29" fmla="*/ 4689 h 10045"/>
              <a:gd name="connsiteX30" fmla="*/ 5019 w 10030"/>
              <a:gd name="connsiteY30" fmla="*/ 5501 h 10045"/>
              <a:gd name="connsiteX31" fmla="*/ 6825 w 10030"/>
              <a:gd name="connsiteY31" fmla="*/ 5373 h 10045"/>
              <a:gd name="connsiteX32" fmla="*/ 7621 w 10030"/>
              <a:gd name="connsiteY32" fmla="*/ 6094 h 10045"/>
              <a:gd name="connsiteX33" fmla="*/ 8548 w 10030"/>
              <a:gd name="connsiteY33" fmla="*/ 7900 h 10045"/>
              <a:gd name="connsiteX34" fmla="*/ 9756 w 10030"/>
              <a:gd name="connsiteY34" fmla="*/ 8821 h 10045"/>
              <a:gd name="connsiteX35" fmla="*/ 10030 w 10030"/>
              <a:gd name="connsiteY35" fmla="*/ 10045 h 10045"/>
              <a:gd name="connsiteX0" fmla="*/ 10 w 10030"/>
              <a:gd name="connsiteY0" fmla="*/ 10000 h 10045"/>
              <a:gd name="connsiteX1" fmla="*/ 8 w 10030"/>
              <a:gd name="connsiteY1" fmla="*/ 2882 h 10045"/>
              <a:gd name="connsiteX2" fmla="*/ 809 w 10030"/>
              <a:gd name="connsiteY2" fmla="*/ 2137 h 10045"/>
              <a:gd name="connsiteX3" fmla="*/ 1296 w 10030"/>
              <a:gd name="connsiteY3" fmla="*/ 2723 h 10045"/>
              <a:gd name="connsiteX4" fmla="*/ 1358 w 10030"/>
              <a:gd name="connsiteY4" fmla="*/ 2150 h 10045"/>
              <a:gd name="connsiteX5" fmla="*/ 1441 w 10030"/>
              <a:gd name="connsiteY5" fmla="*/ 1703 h 10045"/>
              <a:gd name="connsiteX6" fmla="*/ 1527 w 10030"/>
              <a:gd name="connsiteY6" fmla="*/ 1323 h 10045"/>
              <a:gd name="connsiteX7" fmla="*/ 1606 w 10030"/>
              <a:gd name="connsiteY7" fmla="*/ 896 h 10045"/>
              <a:gd name="connsiteX8" fmla="*/ 1715 w 10030"/>
              <a:gd name="connsiteY8" fmla="*/ 876 h 10045"/>
              <a:gd name="connsiteX9" fmla="*/ 1798 w 10030"/>
              <a:gd name="connsiteY9" fmla="*/ 448 h 10045"/>
              <a:gd name="connsiteX10" fmla="*/ 1880 w 10030"/>
              <a:gd name="connsiteY10" fmla="*/ 47 h 10045"/>
              <a:gd name="connsiteX11" fmla="*/ 1964 w 10030"/>
              <a:gd name="connsiteY11" fmla="*/ 0 h 10045"/>
              <a:gd name="connsiteX12" fmla="*/ 2055 w 10030"/>
              <a:gd name="connsiteY12" fmla="*/ 324 h 10045"/>
              <a:gd name="connsiteX13" fmla="*/ 2124 w 10030"/>
              <a:gd name="connsiteY13" fmla="*/ 669 h 10045"/>
              <a:gd name="connsiteX14" fmla="*/ 2188 w 10030"/>
              <a:gd name="connsiteY14" fmla="*/ 1219 h 10045"/>
              <a:gd name="connsiteX15" fmla="*/ 2256 w 10030"/>
              <a:gd name="connsiteY15" fmla="*/ 1894 h 10045"/>
              <a:gd name="connsiteX16" fmla="*/ 2322 w 10030"/>
              <a:gd name="connsiteY16" fmla="*/ 2447 h 10045"/>
              <a:gd name="connsiteX17" fmla="*/ 2408 w 10030"/>
              <a:gd name="connsiteY17" fmla="*/ 2978 h 10045"/>
              <a:gd name="connsiteX18" fmla="*/ 2522 w 10030"/>
              <a:gd name="connsiteY18" fmla="*/ 3494 h 10045"/>
              <a:gd name="connsiteX19" fmla="*/ 2609 w 10030"/>
              <a:gd name="connsiteY19" fmla="*/ 3791 h 10045"/>
              <a:gd name="connsiteX20" fmla="*/ 2678 w 10030"/>
              <a:gd name="connsiteY20" fmla="*/ 3942 h 10045"/>
              <a:gd name="connsiteX21" fmla="*/ 2782 w 10030"/>
              <a:gd name="connsiteY21" fmla="*/ 4080 h 10045"/>
              <a:gd name="connsiteX22" fmla="*/ 2846 w 10030"/>
              <a:gd name="connsiteY22" fmla="*/ 4045 h 10045"/>
              <a:gd name="connsiteX23" fmla="*/ 2910 w 10030"/>
              <a:gd name="connsiteY23" fmla="*/ 4011 h 10045"/>
              <a:gd name="connsiteX24" fmla="*/ 2998 w 10030"/>
              <a:gd name="connsiteY24" fmla="*/ 3997 h 10045"/>
              <a:gd name="connsiteX25" fmla="*/ 3107 w 10030"/>
              <a:gd name="connsiteY25" fmla="*/ 4494 h 10045"/>
              <a:gd name="connsiteX26" fmla="*/ 3198 w 10030"/>
              <a:gd name="connsiteY26" fmla="*/ 4837 h 10045"/>
              <a:gd name="connsiteX27" fmla="*/ 3429 w 10030"/>
              <a:gd name="connsiteY27" fmla="*/ 4994 h 10045"/>
              <a:gd name="connsiteX28" fmla="*/ 3653 w 10030"/>
              <a:gd name="connsiteY28" fmla="*/ 5065 h 10045"/>
              <a:gd name="connsiteX29" fmla="*/ 4046 w 10030"/>
              <a:gd name="connsiteY29" fmla="*/ 4689 h 10045"/>
              <a:gd name="connsiteX30" fmla="*/ 5019 w 10030"/>
              <a:gd name="connsiteY30" fmla="*/ 5501 h 10045"/>
              <a:gd name="connsiteX31" fmla="*/ 6825 w 10030"/>
              <a:gd name="connsiteY31" fmla="*/ 5373 h 10045"/>
              <a:gd name="connsiteX32" fmla="*/ 7621 w 10030"/>
              <a:gd name="connsiteY32" fmla="*/ 6094 h 10045"/>
              <a:gd name="connsiteX33" fmla="*/ 8548 w 10030"/>
              <a:gd name="connsiteY33" fmla="*/ 7900 h 10045"/>
              <a:gd name="connsiteX34" fmla="*/ 9756 w 10030"/>
              <a:gd name="connsiteY34" fmla="*/ 8821 h 10045"/>
              <a:gd name="connsiteX35" fmla="*/ 10030 w 10030"/>
              <a:gd name="connsiteY35" fmla="*/ 10045 h 10045"/>
              <a:gd name="connsiteX0" fmla="*/ 10 w 10030"/>
              <a:gd name="connsiteY0" fmla="*/ 10000 h 10045"/>
              <a:gd name="connsiteX1" fmla="*/ 8 w 10030"/>
              <a:gd name="connsiteY1" fmla="*/ 2882 h 10045"/>
              <a:gd name="connsiteX2" fmla="*/ 809 w 10030"/>
              <a:gd name="connsiteY2" fmla="*/ 2137 h 10045"/>
              <a:gd name="connsiteX3" fmla="*/ 1358 w 10030"/>
              <a:gd name="connsiteY3" fmla="*/ 2150 h 10045"/>
              <a:gd name="connsiteX4" fmla="*/ 1441 w 10030"/>
              <a:gd name="connsiteY4" fmla="*/ 1703 h 10045"/>
              <a:gd name="connsiteX5" fmla="*/ 1527 w 10030"/>
              <a:gd name="connsiteY5" fmla="*/ 1323 h 10045"/>
              <a:gd name="connsiteX6" fmla="*/ 1606 w 10030"/>
              <a:gd name="connsiteY6" fmla="*/ 896 h 10045"/>
              <a:gd name="connsiteX7" fmla="*/ 1715 w 10030"/>
              <a:gd name="connsiteY7" fmla="*/ 876 h 10045"/>
              <a:gd name="connsiteX8" fmla="*/ 1798 w 10030"/>
              <a:gd name="connsiteY8" fmla="*/ 448 h 10045"/>
              <a:gd name="connsiteX9" fmla="*/ 1880 w 10030"/>
              <a:gd name="connsiteY9" fmla="*/ 47 h 10045"/>
              <a:gd name="connsiteX10" fmla="*/ 1964 w 10030"/>
              <a:gd name="connsiteY10" fmla="*/ 0 h 10045"/>
              <a:gd name="connsiteX11" fmla="*/ 2055 w 10030"/>
              <a:gd name="connsiteY11" fmla="*/ 324 h 10045"/>
              <a:gd name="connsiteX12" fmla="*/ 2124 w 10030"/>
              <a:gd name="connsiteY12" fmla="*/ 669 h 10045"/>
              <a:gd name="connsiteX13" fmla="*/ 2188 w 10030"/>
              <a:gd name="connsiteY13" fmla="*/ 1219 h 10045"/>
              <a:gd name="connsiteX14" fmla="*/ 2256 w 10030"/>
              <a:gd name="connsiteY14" fmla="*/ 1894 h 10045"/>
              <a:gd name="connsiteX15" fmla="*/ 2322 w 10030"/>
              <a:gd name="connsiteY15" fmla="*/ 2447 h 10045"/>
              <a:gd name="connsiteX16" fmla="*/ 2408 w 10030"/>
              <a:gd name="connsiteY16" fmla="*/ 2978 h 10045"/>
              <a:gd name="connsiteX17" fmla="*/ 2522 w 10030"/>
              <a:gd name="connsiteY17" fmla="*/ 3494 h 10045"/>
              <a:gd name="connsiteX18" fmla="*/ 2609 w 10030"/>
              <a:gd name="connsiteY18" fmla="*/ 3791 h 10045"/>
              <a:gd name="connsiteX19" fmla="*/ 2678 w 10030"/>
              <a:gd name="connsiteY19" fmla="*/ 3942 h 10045"/>
              <a:gd name="connsiteX20" fmla="*/ 2782 w 10030"/>
              <a:gd name="connsiteY20" fmla="*/ 4080 h 10045"/>
              <a:gd name="connsiteX21" fmla="*/ 2846 w 10030"/>
              <a:gd name="connsiteY21" fmla="*/ 4045 h 10045"/>
              <a:gd name="connsiteX22" fmla="*/ 2910 w 10030"/>
              <a:gd name="connsiteY22" fmla="*/ 4011 h 10045"/>
              <a:gd name="connsiteX23" fmla="*/ 2998 w 10030"/>
              <a:gd name="connsiteY23" fmla="*/ 3997 h 10045"/>
              <a:gd name="connsiteX24" fmla="*/ 3107 w 10030"/>
              <a:gd name="connsiteY24" fmla="*/ 4494 h 10045"/>
              <a:gd name="connsiteX25" fmla="*/ 3198 w 10030"/>
              <a:gd name="connsiteY25" fmla="*/ 4837 h 10045"/>
              <a:gd name="connsiteX26" fmla="*/ 3429 w 10030"/>
              <a:gd name="connsiteY26" fmla="*/ 4994 h 10045"/>
              <a:gd name="connsiteX27" fmla="*/ 3653 w 10030"/>
              <a:gd name="connsiteY27" fmla="*/ 5065 h 10045"/>
              <a:gd name="connsiteX28" fmla="*/ 4046 w 10030"/>
              <a:gd name="connsiteY28" fmla="*/ 4689 h 10045"/>
              <a:gd name="connsiteX29" fmla="*/ 5019 w 10030"/>
              <a:gd name="connsiteY29" fmla="*/ 5501 h 10045"/>
              <a:gd name="connsiteX30" fmla="*/ 6825 w 10030"/>
              <a:gd name="connsiteY30" fmla="*/ 5373 h 10045"/>
              <a:gd name="connsiteX31" fmla="*/ 7621 w 10030"/>
              <a:gd name="connsiteY31" fmla="*/ 6094 h 10045"/>
              <a:gd name="connsiteX32" fmla="*/ 8548 w 10030"/>
              <a:gd name="connsiteY32" fmla="*/ 7900 h 10045"/>
              <a:gd name="connsiteX33" fmla="*/ 9756 w 10030"/>
              <a:gd name="connsiteY33" fmla="*/ 8821 h 10045"/>
              <a:gd name="connsiteX34" fmla="*/ 10030 w 10030"/>
              <a:gd name="connsiteY34" fmla="*/ 10045 h 10045"/>
              <a:gd name="connsiteX0" fmla="*/ 10 w 10030"/>
              <a:gd name="connsiteY0" fmla="*/ 10000 h 10045"/>
              <a:gd name="connsiteX1" fmla="*/ 8 w 10030"/>
              <a:gd name="connsiteY1" fmla="*/ 2882 h 10045"/>
              <a:gd name="connsiteX2" fmla="*/ 809 w 10030"/>
              <a:gd name="connsiteY2" fmla="*/ 2137 h 10045"/>
              <a:gd name="connsiteX3" fmla="*/ 1441 w 10030"/>
              <a:gd name="connsiteY3" fmla="*/ 1703 h 10045"/>
              <a:gd name="connsiteX4" fmla="*/ 1527 w 10030"/>
              <a:gd name="connsiteY4" fmla="*/ 1323 h 10045"/>
              <a:gd name="connsiteX5" fmla="*/ 1606 w 10030"/>
              <a:gd name="connsiteY5" fmla="*/ 896 h 10045"/>
              <a:gd name="connsiteX6" fmla="*/ 1715 w 10030"/>
              <a:gd name="connsiteY6" fmla="*/ 876 h 10045"/>
              <a:gd name="connsiteX7" fmla="*/ 1798 w 10030"/>
              <a:gd name="connsiteY7" fmla="*/ 448 h 10045"/>
              <a:gd name="connsiteX8" fmla="*/ 1880 w 10030"/>
              <a:gd name="connsiteY8" fmla="*/ 47 h 10045"/>
              <a:gd name="connsiteX9" fmla="*/ 1964 w 10030"/>
              <a:gd name="connsiteY9" fmla="*/ 0 h 10045"/>
              <a:gd name="connsiteX10" fmla="*/ 2055 w 10030"/>
              <a:gd name="connsiteY10" fmla="*/ 324 h 10045"/>
              <a:gd name="connsiteX11" fmla="*/ 2124 w 10030"/>
              <a:gd name="connsiteY11" fmla="*/ 669 h 10045"/>
              <a:gd name="connsiteX12" fmla="*/ 2188 w 10030"/>
              <a:gd name="connsiteY12" fmla="*/ 1219 h 10045"/>
              <a:gd name="connsiteX13" fmla="*/ 2256 w 10030"/>
              <a:gd name="connsiteY13" fmla="*/ 1894 h 10045"/>
              <a:gd name="connsiteX14" fmla="*/ 2322 w 10030"/>
              <a:gd name="connsiteY14" fmla="*/ 2447 h 10045"/>
              <a:gd name="connsiteX15" fmla="*/ 2408 w 10030"/>
              <a:gd name="connsiteY15" fmla="*/ 2978 h 10045"/>
              <a:gd name="connsiteX16" fmla="*/ 2522 w 10030"/>
              <a:gd name="connsiteY16" fmla="*/ 3494 h 10045"/>
              <a:gd name="connsiteX17" fmla="*/ 2609 w 10030"/>
              <a:gd name="connsiteY17" fmla="*/ 3791 h 10045"/>
              <a:gd name="connsiteX18" fmla="*/ 2678 w 10030"/>
              <a:gd name="connsiteY18" fmla="*/ 3942 h 10045"/>
              <a:gd name="connsiteX19" fmla="*/ 2782 w 10030"/>
              <a:gd name="connsiteY19" fmla="*/ 4080 h 10045"/>
              <a:gd name="connsiteX20" fmla="*/ 2846 w 10030"/>
              <a:gd name="connsiteY20" fmla="*/ 4045 h 10045"/>
              <a:gd name="connsiteX21" fmla="*/ 2910 w 10030"/>
              <a:gd name="connsiteY21" fmla="*/ 4011 h 10045"/>
              <a:gd name="connsiteX22" fmla="*/ 2998 w 10030"/>
              <a:gd name="connsiteY22" fmla="*/ 3997 h 10045"/>
              <a:gd name="connsiteX23" fmla="*/ 3107 w 10030"/>
              <a:gd name="connsiteY23" fmla="*/ 4494 h 10045"/>
              <a:gd name="connsiteX24" fmla="*/ 3198 w 10030"/>
              <a:gd name="connsiteY24" fmla="*/ 4837 h 10045"/>
              <a:gd name="connsiteX25" fmla="*/ 3429 w 10030"/>
              <a:gd name="connsiteY25" fmla="*/ 4994 h 10045"/>
              <a:gd name="connsiteX26" fmla="*/ 3653 w 10030"/>
              <a:gd name="connsiteY26" fmla="*/ 5065 h 10045"/>
              <a:gd name="connsiteX27" fmla="*/ 4046 w 10030"/>
              <a:gd name="connsiteY27" fmla="*/ 4689 h 10045"/>
              <a:gd name="connsiteX28" fmla="*/ 5019 w 10030"/>
              <a:gd name="connsiteY28" fmla="*/ 5501 h 10045"/>
              <a:gd name="connsiteX29" fmla="*/ 6825 w 10030"/>
              <a:gd name="connsiteY29" fmla="*/ 5373 h 10045"/>
              <a:gd name="connsiteX30" fmla="*/ 7621 w 10030"/>
              <a:gd name="connsiteY30" fmla="*/ 6094 h 10045"/>
              <a:gd name="connsiteX31" fmla="*/ 8548 w 10030"/>
              <a:gd name="connsiteY31" fmla="*/ 7900 h 10045"/>
              <a:gd name="connsiteX32" fmla="*/ 9756 w 10030"/>
              <a:gd name="connsiteY32" fmla="*/ 8821 h 10045"/>
              <a:gd name="connsiteX33" fmla="*/ 10030 w 10030"/>
              <a:gd name="connsiteY33" fmla="*/ 10045 h 10045"/>
              <a:gd name="connsiteX0" fmla="*/ 10 w 10030"/>
              <a:gd name="connsiteY0" fmla="*/ 10000 h 10045"/>
              <a:gd name="connsiteX1" fmla="*/ 8 w 10030"/>
              <a:gd name="connsiteY1" fmla="*/ 2882 h 10045"/>
              <a:gd name="connsiteX2" fmla="*/ 809 w 10030"/>
              <a:gd name="connsiteY2" fmla="*/ 2137 h 10045"/>
              <a:gd name="connsiteX3" fmla="*/ 1441 w 10030"/>
              <a:gd name="connsiteY3" fmla="*/ 1703 h 10045"/>
              <a:gd name="connsiteX4" fmla="*/ 1527 w 10030"/>
              <a:gd name="connsiteY4" fmla="*/ 1323 h 10045"/>
              <a:gd name="connsiteX5" fmla="*/ 1606 w 10030"/>
              <a:gd name="connsiteY5" fmla="*/ 896 h 10045"/>
              <a:gd name="connsiteX6" fmla="*/ 1715 w 10030"/>
              <a:gd name="connsiteY6" fmla="*/ 876 h 10045"/>
              <a:gd name="connsiteX7" fmla="*/ 1798 w 10030"/>
              <a:gd name="connsiteY7" fmla="*/ 448 h 10045"/>
              <a:gd name="connsiteX8" fmla="*/ 1880 w 10030"/>
              <a:gd name="connsiteY8" fmla="*/ 47 h 10045"/>
              <a:gd name="connsiteX9" fmla="*/ 1964 w 10030"/>
              <a:gd name="connsiteY9" fmla="*/ 0 h 10045"/>
              <a:gd name="connsiteX10" fmla="*/ 2055 w 10030"/>
              <a:gd name="connsiteY10" fmla="*/ 324 h 10045"/>
              <a:gd name="connsiteX11" fmla="*/ 2124 w 10030"/>
              <a:gd name="connsiteY11" fmla="*/ 669 h 10045"/>
              <a:gd name="connsiteX12" fmla="*/ 2188 w 10030"/>
              <a:gd name="connsiteY12" fmla="*/ 1219 h 10045"/>
              <a:gd name="connsiteX13" fmla="*/ 2256 w 10030"/>
              <a:gd name="connsiteY13" fmla="*/ 1894 h 10045"/>
              <a:gd name="connsiteX14" fmla="*/ 2322 w 10030"/>
              <a:gd name="connsiteY14" fmla="*/ 2447 h 10045"/>
              <a:gd name="connsiteX15" fmla="*/ 2408 w 10030"/>
              <a:gd name="connsiteY15" fmla="*/ 2978 h 10045"/>
              <a:gd name="connsiteX16" fmla="*/ 2522 w 10030"/>
              <a:gd name="connsiteY16" fmla="*/ 3494 h 10045"/>
              <a:gd name="connsiteX17" fmla="*/ 2609 w 10030"/>
              <a:gd name="connsiteY17" fmla="*/ 3791 h 10045"/>
              <a:gd name="connsiteX18" fmla="*/ 2678 w 10030"/>
              <a:gd name="connsiteY18" fmla="*/ 3942 h 10045"/>
              <a:gd name="connsiteX19" fmla="*/ 2782 w 10030"/>
              <a:gd name="connsiteY19" fmla="*/ 4080 h 10045"/>
              <a:gd name="connsiteX20" fmla="*/ 2846 w 10030"/>
              <a:gd name="connsiteY20" fmla="*/ 4045 h 10045"/>
              <a:gd name="connsiteX21" fmla="*/ 2910 w 10030"/>
              <a:gd name="connsiteY21" fmla="*/ 4011 h 10045"/>
              <a:gd name="connsiteX22" fmla="*/ 2998 w 10030"/>
              <a:gd name="connsiteY22" fmla="*/ 3997 h 10045"/>
              <a:gd name="connsiteX23" fmla="*/ 3107 w 10030"/>
              <a:gd name="connsiteY23" fmla="*/ 4494 h 10045"/>
              <a:gd name="connsiteX24" fmla="*/ 3198 w 10030"/>
              <a:gd name="connsiteY24" fmla="*/ 4837 h 10045"/>
              <a:gd name="connsiteX25" fmla="*/ 3429 w 10030"/>
              <a:gd name="connsiteY25" fmla="*/ 4994 h 10045"/>
              <a:gd name="connsiteX26" fmla="*/ 3653 w 10030"/>
              <a:gd name="connsiteY26" fmla="*/ 5065 h 10045"/>
              <a:gd name="connsiteX27" fmla="*/ 4046 w 10030"/>
              <a:gd name="connsiteY27" fmla="*/ 4689 h 10045"/>
              <a:gd name="connsiteX28" fmla="*/ 5019 w 10030"/>
              <a:gd name="connsiteY28" fmla="*/ 5501 h 10045"/>
              <a:gd name="connsiteX29" fmla="*/ 6825 w 10030"/>
              <a:gd name="connsiteY29" fmla="*/ 5373 h 10045"/>
              <a:gd name="connsiteX30" fmla="*/ 7621 w 10030"/>
              <a:gd name="connsiteY30" fmla="*/ 6094 h 10045"/>
              <a:gd name="connsiteX31" fmla="*/ 8548 w 10030"/>
              <a:gd name="connsiteY31" fmla="*/ 7900 h 10045"/>
              <a:gd name="connsiteX32" fmla="*/ 9756 w 10030"/>
              <a:gd name="connsiteY32" fmla="*/ 8821 h 10045"/>
              <a:gd name="connsiteX33" fmla="*/ 10030 w 10030"/>
              <a:gd name="connsiteY33" fmla="*/ 10045 h 10045"/>
              <a:gd name="connsiteX0" fmla="*/ 10 w 10030"/>
              <a:gd name="connsiteY0" fmla="*/ 10000 h 10045"/>
              <a:gd name="connsiteX1" fmla="*/ 8 w 10030"/>
              <a:gd name="connsiteY1" fmla="*/ 2882 h 10045"/>
              <a:gd name="connsiteX2" fmla="*/ 809 w 10030"/>
              <a:gd name="connsiteY2" fmla="*/ 2137 h 10045"/>
              <a:gd name="connsiteX3" fmla="*/ 1441 w 10030"/>
              <a:gd name="connsiteY3" fmla="*/ 1703 h 10045"/>
              <a:gd name="connsiteX4" fmla="*/ 1527 w 10030"/>
              <a:gd name="connsiteY4" fmla="*/ 1323 h 10045"/>
              <a:gd name="connsiteX5" fmla="*/ 1606 w 10030"/>
              <a:gd name="connsiteY5" fmla="*/ 896 h 10045"/>
              <a:gd name="connsiteX6" fmla="*/ 1715 w 10030"/>
              <a:gd name="connsiteY6" fmla="*/ 876 h 10045"/>
              <a:gd name="connsiteX7" fmla="*/ 1798 w 10030"/>
              <a:gd name="connsiteY7" fmla="*/ 448 h 10045"/>
              <a:gd name="connsiteX8" fmla="*/ 1880 w 10030"/>
              <a:gd name="connsiteY8" fmla="*/ 47 h 10045"/>
              <a:gd name="connsiteX9" fmla="*/ 1964 w 10030"/>
              <a:gd name="connsiteY9" fmla="*/ 0 h 10045"/>
              <a:gd name="connsiteX10" fmla="*/ 2055 w 10030"/>
              <a:gd name="connsiteY10" fmla="*/ 324 h 10045"/>
              <a:gd name="connsiteX11" fmla="*/ 2124 w 10030"/>
              <a:gd name="connsiteY11" fmla="*/ 669 h 10045"/>
              <a:gd name="connsiteX12" fmla="*/ 2188 w 10030"/>
              <a:gd name="connsiteY12" fmla="*/ 1219 h 10045"/>
              <a:gd name="connsiteX13" fmla="*/ 2256 w 10030"/>
              <a:gd name="connsiteY13" fmla="*/ 1894 h 10045"/>
              <a:gd name="connsiteX14" fmla="*/ 2322 w 10030"/>
              <a:gd name="connsiteY14" fmla="*/ 2447 h 10045"/>
              <a:gd name="connsiteX15" fmla="*/ 2408 w 10030"/>
              <a:gd name="connsiteY15" fmla="*/ 2978 h 10045"/>
              <a:gd name="connsiteX16" fmla="*/ 2522 w 10030"/>
              <a:gd name="connsiteY16" fmla="*/ 3494 h 10045"/>
              <a:gd name="connsiteX17" fmla="*/ 2609 w 10030"/>
              <a:gd name="connsiteY17" fmla="*/ 3791 h 10045"/>
              <a:gd name="connsiteX18" fmla="*/ 2678 w 10030"/>
              <a:gd name="connsiteY18" fmla="*/ 3942 h 10045"/>
              <a:gd name="connsiteX19" fmla="*/ 2782 w 10030"/>
              <a:gd name="connsiteY19" fmla="*/ 4080 h 10045"/>
              <a:gd name="connsiteX20" fmla="*/ 2846 w 10030"/>
              <a:gd name="connsiteY20" fmla="*/ 4045 h 10045"/>
              <a:gd name="connsiteX21" fmla="*/ 2910 w 10030"/>
              <a:gd name="connsiteY21" fmla="*/ 4011 h 10045"/>
              <a:gd name="connsiteX22" fmla="*/ 2998 w 10030"/>
              <a:gd name="connsiteY22" fmla="*/ 3997 h 10045"/>
              <a:gd name="connsiteX23" fmla="*/ 3107 w 10030"/>
              <a:gd name="connsiteY23" fmla="*/ 4494 h 10045"/>
              <a:gd name="connsiteX24" fmla="*/ 3198 w 10030"/>
              <a:gd name="connsiteY24" fmla="*/ 4837 h 10045"/>
              <a:gd name="connsiteX25" fmla="*/ 3429 w 10030"/>
              <a:gd name="connsiteY25" fmla="*/ 4994 h 10045"/>
              <a:gd name="connsiteX26" fmla="*/ 3653 w 10030"/>
              <a:gd name="connsiteY26" fmla="*/ 5065 h 10045"/>
              <a:gd name="connsiteX27" fmla="*/ 4046 w 10030"/>
              <a:gd name="connsiteY27" fmla="*/ 4689 h 10045"/>
              <a:gd name="connsiteX28" fmla="*/ 5019 w 10030"/>
              <a:gd name="connsiteY28" fmla="*/ 5501 h 10045"/>
              <a:gd name="connsiteX29" fmla="*/ 6825 w 10030"/>
              <a:gd name="connsiteY29" fmla="*/ 5373 h 10045"/>
              <a:gd name="connsiteX30" fmla="*/ 7621 w 10030"/>
              <a:gd name="connsiteY30" fmla="*/ 6094 h 10045"/>
              <a:gd name="connsiteX31" fmla="*/ 8548 w 10030"/>
              <a:gd name="connsiteY31" fmla="*/ 7900 h 10045"/>
              <a:gd name="connsiteX32" fmla="*/ 9756 w 10030"/>
              <a:gd name="connsiteY32" fmla="*/ 8821 h 10045"/>
              <a:gd name="connsiteX33" fmla="*/ 10030 w 10030"/>
              <a:gd name="connsiteY33" fmla="*/ 10045 h 10045"/>
              <a:gd name="connsiteX0" fmla="*/ 10 w 10030"/>
              <a:gd name="connsiteY0" fmla="*/ 10000 h 10045"/>
              <a:gd name="connsiteX1" fmla="*/ 8 w 10030"/>
              <a:gd name="connsiteY1" fmla="*/ 2882 h 10045"/>
              <a:gd name="connsiteX2" fmla="*/ 809 w 10030"/>
              <a:gd name="connsiteY2" fmla="*/ 2137 h 10045"/>
              <a:gd name="connsiteX3" fmla="*/ 1441 w 10030"/>
              <a:gd name="connsiteY3" fmla="*/ 1703 h 10045"/>
              <a:gd name="connsiteX4" fmla="*/ 1606 w 10030"/>
              <a:gd name="connsiteY4" fmla="*/ 896 h 10045"/>
              <a:gd name="connsiteX5" fmla="*/ 1715 w 10030"/>
              <a:gd name="connsiteY5" fmla="*/ 876 h 10045"/>
              <a:gd name="connsiteX6" fmla="*/ 1798 w 10030"/>
              <a:gd name="connsiteY6" fmla="*/ 448 h 10045"/>
              <a:gd name="connsiteX7" fmla="*/ 1880 w 10030"/>
              <a:gd name="connsiteY7" fmla="*/ 47 h 10045"/>
              <a:gd name="connsiteX8" fmla="*/ 1964 w 10030"/>
              <a:gd name="connsiteY8" fmla="*/ 0 h 10045"/>
              <a:gd name="connsiteX9" fmla="*/ 2055 w 10030"/>
              <a:gd name="connsiteY9" fmla="*/ 324 h 10045"/>
              <a:gd name="connsiteX10" fmla="*/ 2124 w 10030"/>
              <a:gd name="connsiteY10" fmla="*/ 669 h 10045"/>
              <a:gd name="connsiteX11" fmla="*/ 2188 w 10030"/>
              <a:gd name="connsiteY11" fmla="*/ 1219 h 10045"/>
              <a:gd name="connsiteX12" fmla="*/ 2256 w 10030"/>
              <a:gd name="connsiteY12" fmla="*/ 1894 h 10045"/>
              <a:gd name="connsiteX13" fmla="*/ 2322 w 10030"/>
              <a:gd name="connsiteY13" fmla="*/ 2447 h 10045"/>
              <a:gd name="connsiteX14" fmla="*/ 2408 w 10030"/>
              <a:gd name="connsiteY14" fmla="*/ 2978 h 10045"/>
              <a:gd name="connsiteX15" fmla="*/ 2522 w 10030"/>
              <a:gd name="connsiteY15" fmla="*/ 3494 h 10045"/>
              <a:gd name="connsiteX16" fmla="*/ 2609 w 10030"/>
              <a:gd name="connsiteY16" fmla="*/ 3791 h 10045"/>
              <a:gd name="connsiteX17" fmla="*/ 2678 w 10030"/>
              <a:gd name="connsiteY17" fmla="*/ 3942 h 10045"/>
              <a:gd name="connsiteX18" fmla="*/ 2782 w 10030"/>
              <a:gd name="connsiteY18" fmla="*/ 4080 h 10045"/>
              <a:gd name="connsiteX19" fmla="*/ 2846 w 10030"/>
              <a:gd name="connsiteY19" fmla="*/ 4045 h 10045"/>
              <a:gd name="connsiteX20" fmla="*/ 2910 w 10030"/>
              <a:gd name="connsiteY20" fmla="*/ 4011 h 10045"/>
              <a:gd name="connsiteX21" fmla="*/ 2998 w 10030"/>
              <a:gd name="connsiteY21" fmla="*/ 3997 h 10045"/>
              <a:gd name="connsiteX22" fmla="*/ 3107 w 10030"/>
              <a:gd name="connsiteY22" fmla="*/ 4494 h 10045"/>
              <a:gd name="connsiteX23" fmla="*/ 3198 w 10030"/>
              <a:gd name="connsiteY23" fmla="*/ 4837 h 10045"/>
              <a:gd name="connsiteX24" fmla="*/ 3429 w 10030"/>
              <a:gd name="connsiteY24" fmla="*/ 4994 h 10045"/>
              <a:gd name="connsiteX25" fmla="*/ 3653 w 10030"/>
              <a:gd name="connsiteY25" fmla="*/ 5065 h 10045"/>
              <a:gd name="connsiteX26" fmla="*/ 4046 w 10030"/>
              <a:gd name="connsiteY26" fmla="*/ 4689 h 10045"/>
              <a:gd name="connsiteX27" fmla="*/ 5019 w 10030"/>
              <a:gd name="connsiteY27" fmla="*/ 5501 h 10045"/>
              <a:gd name="connsiteX28" fmla="*/ 6825 w 10030"/>
              <a:gd name="connsiteY28" fmla="*/ 5373 h 10045"/>
              <a:gd name="connsiteX29" fmla="*/ 7621 w 10030"/>
              <a:gd name="connsiteY29" fmla="*/ 6094 h 10045"/>
              <a:gd name="connsiteX30" fmla="*/ 8548 w 10030"/>
              <a:gd name="connsiteY30" fmla="*/ 7900 h 10045"/>
              <a:gd name="connsiteX31" fmla="*/ 9756 w 10030"/>
              <a:gd name="connsiteY31" fmla="*/ 8821 h 10045"/>
              <a:gd name="connsiteX32" fmla="*/ 10030 w 10030"/>
              <a:gd name="connsiteY32" fmla="*/ 10045 h 10045"/>
              <a:gd name="connsiteX0" fmla="*/ 10 w 10030"/>
              <a:gd name="connsiteY0" fmla="*/ 10000 h 10045"/>
              <a:gd name="connsiteX1" fmla="*/ 8 w 10030"/>
              <a:gd name="connsiteY1" fmla="*/ 2882 h 10045"/>
              <a:gd name="connsiteX2" fmla="*/ 420 w 10030"/>
              <a:gd name="connsiteY2" fmla="*/ 1902 h 10045"/>
              <a:gd name="connsiteX3" fmla="*/ 809 w 10030"/>
              <a:gd name="connsiteY3" fmla="*/ 2137 h 10045"/>
              <a:gd name="connsiteX4" fmla="*/ 1441 w 10030"/>
              <a:gd name="connsiteY4" fmla="*/ 1703 h 10045"/>
              <a:gd name="connsiteX5" fmla="*/ 1606 w 10030"/>
              <a:gd name="connsiteY5" fmla="*/ 896 h 10045"/>
              <a:gd name="connsiteX6" fmla="*/ 1715 w 10030"/>
              <a:gd name="connsiteY6" fmla="*/ 876 h 10045"/>
              <a:gd name="connsiteX7" fmla="*/ 1798 w 10030"/>
              <a:gd name="connsiteY7" fmla="*/ 448 h 10045"/>
              <a:gd name="connsiteX8" fmla="*/ 1880 w 10030"/>
              <a:gd name="connsiteY8" fmla="*/ 47 h 10045"/>
              <a:gd name="connsiteX9" fmla="*/ 1964 w 10030"/>
              <a:gd name="connsiteY9" fmla="*/ 0 h 10045"/>
              <a:gd name="connsiteX10" fmla="*/ 2055 w 10030"/>
              <a:gd name="connsiteY10" fmla="*/ 324 h 10045"/>
              <a:gd name="connsiteX11" fmla="*/ 2124 w 10030"/>
              <a:gd name="connsiteY11" fmla="*/ 669 h 10045"/>
              <a:gd name="connsiteX12" fmla="*/ 2188 w 10030"/>
              <a:gd name="connsiteY12" fmla="*/ 1219 h 10045"/>
              <a:gd name="connsiteX13" fmla="*/ 2256 w 10030"/>
              <a:gd name="connsiteY13" fmla="*/ 1894 h 10045"/>
              <a:gd name="connsiteX14" fmla="*/ 2322 w 10030"/>
              <a:gd name="connsiteY14" fmla="*/ 2447 h 10045"/>
              <a:gd name="connsiteX15" fmla="*/ 2408 w 10030"/>
              <a:gd name="connsiteY15" fmla="*/ 2978 h 10045"/>
              <a:gd name="connsiteX16" fmla="*/ 2522 w 10030"/>
              <a:gd name="connsiteY16" fmla="*/ 3494 h 10045"/>
              <a:gd name="connsiteX17" fmla="*/ 2609 w 10030"/>
              <a:gd name="connsiteY17" fmla="*/ 3791 h 10045"/>
              <a:gd name="connsiteX18" fmla="*/ 2678 w 10030"/>
              <a:gd name="connsiteY18" fmla="*/ 3942 h 10045"/>
              <a:gd name="connsiteX19" fmla="*/ 2782 w 10030"/>
              <a:gd name="connsiteY19" fmla="*/ 4080 h 10045"/>
              <a:gd name="connsiteX20" fmla="*/ 2846 w 10030"/>
              <a:gd name="connsiteY20" fmla="*/ 4045 h 10045"/>
              <a:gd name="connsiteX21" fmla="*/ 2910 w 10030"/>
              <a:gd name="connsiteY21" fmla="*/ 4011 h 10045"/>
              <a:gd name="connsiteX22" fmla="*/ 2998 w 10030"/>
              <a:gd name="connsiteY22" fmla="*/ 3997 h 10045"/>
              <a:gd name="connsiteX23" fmla="*/ 3107 w 10030"/>
              <a:gd name="connsiteY23" fmla="*/ 4494 h 10045"/>
              <a:gd name="connsiteX24" fmla="*/ 3198 w 10030"/>
              <a:gd name="connsiteY24" fmla="*/ 4837 h 10045"/>
              <a:gd name="connsiteX25" fmla="*/ 3429 w 10030"/>
              <a:gd name="connsiteY25" fmla="*/ 4994 h 10045"/>
              <a:gd name="connsiteX26" fmla="*/ 3653 w 10030"/>
              <a:gd name="connsiteY26" fmla="*/ 5065 h 10045"/>
              <a:gd name="connsiteX27" fmla="*/ 4046 w 10030"/>
              <a:gd name="connsiteY27" fmla="*/ 4689 h 10045"/>
              <a:gd name="connsiteX28" fmla="*/ 5019 w 10030"/>
              <a:gd name="connsiteY28" fmla="*/ 5501 h 10045"/>
              <a:gd name="connsiteX29" fmla="*/ 6825 w 10030"/>
              <a:gd name="connsiteY29" fmla="*/ 5373 h 10045"/>
              <a:gd name="connsiteX30" fmla="*/ 7621 w 10030"/>
              <a:gd name="connsiteY30" fmla="*/ 6094 h 10045"/>
              <a:gd name="connsiteX31" fmla="*/ 8548 w 10030"/>
              <a:gd name="connsiteY31" fmla="*/ 7900 h 10045"/>
              <a:gd name="connsiteX32" fmla="*/ 9756 w 10030"/>
              <a:gd name="connsiteY32" fmla="*/ 8821 h 10045"/>
              <a:gd name="connsiteX33" fmla="*/ 10030 w 10030"/>
              <a:gd name="connsiteY33" fmla="*/ 10045 h 10045"/>
              <a:gd name="connsiteX0" fmla="*/ 10 w 10030"/>
              <a:gd name="connsiteY0" fmla="*/ 10000 h 10045"/>
              <a:gd name="connsiteX1" fmla="*/ 8 w 10030"/>
              <a:gd name="connsiteY1" fmla="*/ 2882 h 10045"/>
              <a:gd name="connsiteX2" fmla="*/ 420 w 10030"/>
              <a:gd name="connsiteY2" fmla="*/ 1902 h 10045"/>
              <a:gd name="connsiteX3" fmla="*/ 809 w 10030"/>
              <a:gd name="connsiteY3" fmla="*/ 2137 h 10045"/>
              <a:gd name="connsiteX4" fmla="*/ 1441 w 10030"/>
              <a:gd name="connsiteY4" fmla="*/ 1703 h 10045"/>
              <a:gd name="connsiteX5" fmla="*/ 1606 w 10030"/>
              <a:gd name="connsiteY5" fmla="*/ 896 h 10045"/>
              <a:gd name="connsiteX6" fmla="*/ 1715 w 10030"/>
              <a:gd name="connsiteY6" fmla="*/ 876 h 10045"/>
              <a:gd name="connsiteX7" fmla="*/ 1798 w 10030"/>
              <a:gd name="connsiteY7" fmla="*/ 448 h 10045"/>
              <a:gd name="connsiteX8" fmla="*/ 1880 w 10030"/>
              <a:gd name="connsiteY8" fmla="*/ 47 h 10045"/>
              <a:gd name="connsiteX9" fmla="*/ 1964 w 10030"/>
              <a:gd name="connsiteY9" fmla="*/ 0 h 10045"/>
              <a:gd name="connsiteX10" fmla="*/ 2055 w 10030"/>
              <a:gd name="connsiteY10" fmla="*/ 324 h 10045"/>
              <a:gd name="connsiteX11" fmla="*/ 2124 w 10030"/>
              <a:gd name="connsiteY11" fmla="*/ 669 h 10045"/>
              <a:gd name="connsiteX12" fmla="*/ 2188 w 10030"/>
              <a:gd name="connsiteY12" fmla="*/ 1219 h 10045"/>
              <a:gd name="connsiteX13" fmla="*/ 2256 w 10030"/>
              <a:gd name="connsiteY13" fmla="*/ 1894 h 10045"/>
              <a:gd name="connsiteX14" fmla="*/ 2322 w 10030"/>
              <a:gd name="connsiteY14" fmla="*/ 2447 h 10045"/>
              <a:gd name="connsiteX15" fmla="*/ 2408 w 10030"/>
              <a:gd name="connsiteY15" fmla="*/ 2978 h 10045"/>
              <a:gd name="connsiteX16" fmla="*/ 2522 w 10030"/>
              <a:gd name="connsiteY16" fmla="*/ 3494 h 10045"/>
              <a:gd name="connsiteX17" fmla="*/ 2609 w 10030"/>
              <a:gd name="connsiteY17" fmla="*/ 3791 h 10045"/>
              <a:gd name="connsiteX18" fmla="*/ 2678 w 10030"/>
              <a:gd name="connsiteY18" fmla="*/ 3942 h 10045"/>
              <a:gd name="connsiteX19" fmla="*/ 2782 w 10030"/>
              <a:gd name="connsiteY19" fmla="*/ 4080 h 10045"/>
              <a:gd name="connsiteX20" fmla="*/ 2846 w 10030"/>
              <a:gd name="connsiteY20" fmla="*/ 4045 h 10045"/>
              <a:gd name="connsiteX21" fmla="*/ 2910 w 10030"/>
              <a:gd name="connsiteY21" fmla="*/ 4011 h 10045"/>
              <a:gd name="connsiteX22" fmla="*/ 2998 w 10030"/>
              <a:gd name="connsiteY22" fmla="*/ 3997 h 10045"/>
              <a:gd name="connsiteX23" fmla="*/ 3107 w 10030"/>
              <a:gd name="connsiteY23" fmla="*/ 4494 h 10045"/>
              <a:gd name="connsiteX24" fmla="*/ 3198 w 10030"/>
              <a:gd name="connsiteY24" fmla="*/ 4837 h 10045"/>
              <a:gd name="connsiteX25" fmla="*/ 3429 w 10030"/>
              <a:gd name="connsiteY25" fmla="*/ 4994 h 10045"/>
              <a:gd name="connsiteX26" fmla="*/ 3653 w 10030"/>
              <a:gd name="connsiteY26" fmla="*/ 5065 h 10045"/>
              <a:gd name="connsiteX27" fmla="*/ 4046 w 10030"/>
              <a:gd name="connsiteY27" fmla="*/ 4689 h 10045"/>
              <a:gd name="connsiteX28" fmla="*/ 5019 w 10030"/>
              <a:gd name="connsiteY28" fmla="*/ 5501 h 10045"/>
              <a:gd name="connsiteX29" fmla="*/ 6825 w 10030"/>
              <a:gd name="connsiteY29" fmla="*/ 5373 h 10045"/>
              <a:gd name="connsiteX30" fmla="*/ 7621 w 10030"/>
              <a:gd name="connsiteY30" fmla="*/ 6094 h 10045"/>
              <a:gd name="connsiteX31" fmla="*/ 8548 w 10030"/>
              <a:gd name="connsiteY31" fmla="*/ 7900 h 10045"/>
              <a:gd name="connsiteX32" fmla="*/ 9756 w 10030"/>
              <a:gd name="connsiteY32" fmla="*/ 8821 h 10045"/>
              <a:gd name="connsiteX33" fmla="*/ 10030 w 10030"/>
              <a:gd name="connsiteY33" fmla="*/ 10045 h 10045"/>
              <a:gd name="connsiteX0" fmla="*/ 10 w 10030"/>
              <a:gd name="connsiteY0" fmla="*/ 10000 h 10045"/>
              <a:gd name="connsiteX1" fmla="*/ 8 w 10030"/>
              <a:gd name="connsiteY1" fmla="*/ 2882 h 10045"/>
              <a:gd name="connsiteX2" fmla="*/ 420 w 10030"/>
              <a:gd name="connsiteY2" fmla="*/ 1902 h 10045"/>
              <a:gd name="connsiteX3" fmla="*/ 961 w 10030"/>
              <a:gd name="connsiteY3" fmla="*/ 2078 h 10045"/>
              <a:gd name="connsiteX4" fmla="*/ 1441 w 10030"/>
              <a:gd name="connsiteY4" fmla="*/ 1703 h 10045"/>
              <a:gd name="connsiteX5" fmla="*/ 1606 w 10030"/>
              <a:gd name="connsiteY5" fmla="*/ 896 h 10045"/>
              <a:gd name="connsiteX6" fmla="*/ 1715 w 10030"/>
              <a:gd name="connsiteY6" fmla="*/ 876 h 10045"/>
              <a:gd name="connsiteX7" fmla="*/ 1798 w 10030"/>
              <a:gd name="connsiteY7" fmla="*/ 448 h 10045"/>
              <a:gd name="connsiteX8" fmla="*/ 1880 w 10030"/>
              <a:gd name="connsiteY8" fmla="*/ 47 h 10045"/>
              <a:gd name="connsiteX9" fmla="*/ 1964 w 10030"/>
              <a:gd name="connsiteY9" fmla="*/ 0 h 10045"/>
              <a:gd name="connsiteX10" fmla="*/ 2055 w 10030"/>
              <a:gd name="connsiteY10" fmla="*/ 324 h 10045"/>
              <a:gd name="connsiteX11" fmla="*/ 2124 w 10030"/>
              <a:gd name="connsiteY11" fmla="*/ 669 h 10045"/>
              <a:gd name="connsiteX12" fmla="*/ 2188 w 10030"/>
              <a:gd name="connsiteY12" fmla="*/ 1219 h 10045"/>
              <a:gd name="connsiteX13" fmla="*/ 2256 w 10030"/>
              <a:gd name="connsiteY13" fmla="*/ 1894 h 10045"/>
              <a:gd name="connsiteX14" fmla="*/ 2322 w 10030"/>
              <a:gd name="connsiteY14" fmla="*/ 2447 h 10045"/>
              <a:gd name="connsiteX15" fmla="*/ 2408 w 10030"/>
              <a:gd name="connsiteY15" fmla="*/ 2978 h 10045"/>
              <a:gd name="connsiteX16" fmla="*/ 2522 w 10030"/>
              <a:gd name="connsiteY16" fmla="*/ 3494 h 10045"/>
              <a:gd name="connsiteX17" fmla="*/ 2609 w 10030"/>
              <a:gd name="connsiteY17" fmla="*/ 3791 h 10045"/>
              <a:gd name="connsiteX18" fmla="*/ 2678 w 10030"/>
              <a:gd name="connsiteY18" fmla="*/ 3942 h 10045"/>
              <a:gd name="connsiteX19" fmla="*/ 2782 w 10030"/>
              <a:gd name="connsiteY19" fmla="*/ 4080 h 10045"/>
              <a:gd name="connsiteX20" fmla="*/ 2846 w 10030"/>
              <a:gd name="connsiteY20" fmla="*/ 4045 h 10045"/>
              <a:gd name="connsiteX21" fmla="*/ 2910 w 10030"/>
              <a:gd name="connsiteY21" fmla="*/ 4011 h 10045"/>
              <a:gd name="connsiteX22" fmla="*/ 2998 w 10030"/>
              <a:gd name="connsiteY22" fmla="*/ 3997 h 10045"/>
              <a:gd name="connsiteX23" fmla="*/ 3107 w 10030"/>
              <a:gd name="connsiteY23" fmla="*/ 4494 h 10045"/>
              <a:gd name="connsiteX24" fmla="*/ 3198 w 10030"/>
              <a:gd name="connsiteY24" fmla="*/ 4837 h 10045"/>
              <a:gd name="connsiteX25" fmla="*/ 3429 w 10030"/>
              <a:gd name="connsiteY25" fmla="*/ 4994 h 10045"/>
              <a:gd name="connsiteX26" fmla="*/ 3653 w 10030"/>
              <a:gd name="connsiteY26" fmla="*/ 5065 h 10045"/>
              <a:gd name="connsiteX27" fmla="*/ 4046 w 10030"/>
              <a:gd name="connsiteY27" fmla="*/ 4689 h 10045"/>
              <a:gd name="connsiteX28" fmla="*/ 5019 w 10030"/>
              <a:gd name="connsiteY28" fmla="*/ 5501 h 10045"/>
              <a:gd name="connsiteX29" fmla="*/ 6825 w 10030"/>
              <a:gd name="connsiteY29" fmla="*/ 5373 h 10045"/>
              <a:gd name="connsiteX30" fmla="*/ 7621 w 10030"/>
              <a:gd name="connsiteY30" fmla="*/ 6094 h 10045"/>
              <a:gd name="connsiteX31" fmla="*/ 8548 w 10030"/>
              <a:gd name="connsiteY31" fmla="*/ 7900 h 10045"/>
              <a:gd name="connsiteX32" fmla="*/ 9756 w 10030"/>
              <a:gd name="connsiteY32" fmla="*/ 8821 h 10045"/>
              <a:gd name="connsiteX33" fmla="*/ 10030 w 10030"/>
              <a:gd name="connsiteY33" fmla="*/ 10045 h 10045"/>
              <a:gd name="connsiteX0" fmla="*/ 10 w 10030"/>
              <a:gd name="connsiteY0" fmla="*/ 10000 h 10045"/>
              <a:gd name="connsiteX1" fmla="*/ 8 w 10030"/>
              <a:gd name="connsiteY1" fmla="*/ 2882 h 10045"/>
              <a:gd name="connsiteX2" fmla="*/ 420 w 10030"/>
              <a:gd name="connsiteY2" fmla="*/ 1902 h 10045"/>
              <a:gd name="connsiteX3" fmla="*/ 961 w 10030"/>
              <a:gd name="connsiteY3" fmla="*/ 2078 h 10045"/>
              <a:gd name="connsiteX4" fmla="*/ 1441 w 10030"/>
              <a:gd name="connsiteY4" fmla="*/ 1703 h 10045"/>
              <a:gd name="connsiteX5" fmla="*/ 1606 w 10030"/>
              <a:gd name="connsiteY5" fmla="*/ 896 h 10045"/>
              <a:gd name="connsiteX6" fmla="*/ 1715 w 10030"/>
              <a:gd name="connsiteY6" fmla="*/ 876 h 10045"/>
              <a:gd name="connsiteX7" fmla="*/ 1798 w 10030"/>
              <a:gd name="connsiteY7" fmla="*/ 448 h 10045"/>
              <a:gd name="connsiteX8" fmla="*/ 1880 w 10030"/>
              <a:gd name="connsiteY8" fmla="*/ 47 h 10045"/>
              <a:gd name="connsiteX9" fmla="*/ 1964 w 10030"/>
              <a:gd name="connsiteY9" fmla="*/ 0 h 10045"/>
              <a:gd name="connsiteX10" fmla="*/ 2055 w 10030"/>
              <a:gd name="connsiteY10" fmla="*/ 324 h 10045"/>
              <a:gd name="connsiteX11" fmla="*/ 2124 w 10030"/>
              <a:gd name="connsiteY11" fmla="*/ 669 h 10045"/>
              <a:gd name="connsiteX12" fmla="*/ 2188 w 10030"/>
              <a:gd name="connsiteY12" fmla="*/ 1219 h 10045"/>
              <a:gd name="connsiteX13" fmla="*/ 2256 w 10030"/>
              <a:gd name="connsiteY13" fmla="*/ 1894 h 10045"/>
              <a:gd name="connsiteX14" fmla="*/ 2322 w 10030"/>
              <a:gd name="connsiteY14" fmla="*/ 2447 h 10045"/>
              <a:gd name="connsiteX15" fmla="*/ 2408 w 10030"/>
              <a:gd name="connsiteY15" fmla="*/ 2978 h 10045"/>
              <a:gd name="connsiteX16" fmla="*/ 2522 w 10030"/>
              <a:gd name="connsiteY16" fmla="*/ 3494 h 10045"/>
              <a:gd name="connsiteX17" fmla="*/ 2609 w 10030"/>
              <a:gd name="connsiteY17" fmla="*/ 3791 h 10045"/>
              <a:gd name="connsiteX18" fmla="*/ 2678 w 10030"/>
              <a:gd name="connsiteY18" fmla="*/ 3942 h 10045"/>
              <a:gd name="connsiteX19" fmla="*/ 2782 w 10030"/>
              <a:gd name="connsiteY19" fmla="*/ 4080 h 10045"/>
              <a:gd name="connsiteX20" fmla="*/ 2846 w 10030"/>
              <a:gd name="connsiteY20" fmla="*/ 4045 h 10045"/>
              <a:gd name="connsiteX21" fmla="*/ 2910 w 10030"/>
              <a:gd name="connsiteY21" fmla="*/ 4011 h 10045"/>
              <a:gd name="connsiteX22" fmla="*/ 2998 w 10030"/>
              <a:gd name="connsiteY22" fmla="*/ 3997 h 10045"/>
              <a:gd name="connsiteX23" fmla="*/ 3107 w 10030"/>
              <a:gd name="connsiteY23" fmla="*/ 4494 h 10045"/>
              <a:gd name="connsiteX24" fmla="*/ 3198 w 10030"/>
              <a:gd name="connsiteY24" fmla="*/ 4837 h 10045"/>
              <a:gd name="connsiteX25" fmla="*/ 3429 w 10030"/>
              <a:gd name="connsiteY25" fmla="*/ 4994 h 10045"/>
              <a:gd name="connsiteX26" fmla="*/ 3653 w 10030"/>
              <a:gd name="connsiteY26" fmla="*/ 5065 h 10045"/>
              <a:gd name="connsiteX27" fmla="*/ 4046 w 10030"/>
              <a:gd name="connsiteY27" fmla="*/ 4689 h 10045"/>
              <a:gd name="connsiteX28" fmla="*/ 5019 w 10030"/>
              <a:gd name="connsiteY28" fmla="*/ 5501 h 10045"/>
              <a:gd name="connsiteX29" fmla="*/ 6825 w 10030"/>
              <a:gd name="connsiteY29" fmla="*/ 5373 h 10045"/>
              <a:gd name="connsiteX30" fmla="*/ 7621 w 10030"/>
              <a:gd name="connsiteY30" fmla="*/ 6094 h 10045"/>
              <a:gd name="connsiteX31" fmla="*/ 8548 w 10030"/>
              <a:gd name="connsiteY31" fmla="*/ 7900 h 10045"/>
              <a:gd name="connsiteX32" fmla="*/ 9756 w 10030"/>
              <a:gd name="connsiteY32" fmla="*/ 8821 h 10045"/>
              <a:gd name="connsiteX33" fmla="*/ 10030 w 10030"/>
              <a:gd name="connsiteY33" fmla="*/ 10045 h 10045"/>
              <a:gd name="connsiteX0" fmla="*/ 10 w 10030"/>
              <a:gd name="connsiteY0" fmla="*/ 10000 h 10045"/>
              <a:gd name="connsiteX1" fmla="*/ 8 w 10030"/>
              <a:gd name="connsiteY1" fmla="*/ 2882 h 10045"/>
              <a:gd name="connsiteX2" fmla="*/ 115 w 10030"/>
              <a:gd name="connsiteY2" fmla="*/ 2313 h 10045"/>
              <a:gd name="connsiteX3" fmla="*/ 420 w 10030"/>
              <a:gd name="connsiteY3" fmla="*/ 1902 h 10045"/>
              <a:gd name="connsiteX4" fmla="*/ 961 w 10030"/>
              <a:gd name="connsiteY4" fmla="*/ 2078 h 10045"/>
              <a:gd name="connsiteX5" fmla="*/ 1441 w 10030"/>
              <a:gd name="connsiteY5" fmla="*/ 1703 h 10045"/>
              <a:gd name="connsiteX6" fmla="*/ 1606 w 10030"/>
              <a:gd name="connsiteY6" fmla="*/ 896 h 10045"/>
              <a:gd name="connsiteX7" fmla="*/ 1715 w 10030"/>
              <a:gd name="connsiteY7" fmla="*/ 876 h 10045"/>
              <a:gd name="connsiteX8" fmla="*/ 1798 w 10030"/>
              <a:gd name="connsiteY8" fmla="*/ 448 h 10045"/>
              <a:gd name="connsiteX9" fmla="*/ 1880 w 10030"/>
              <a:gd name="connsiteY9" fmla="*/ 47 h 10045"/>
              <a:gd name="connsiteX10" fmla="*/ 1964 w 10030"/>
              <a:gd name="connsiteY10" fmla="*/ 0 h 10045"/>
              <a:gd name="connsiteX11" fmla="*/ 2055 w 10030"/>
              <a:gd name="connsiteY11" fmla="*/ 324 h 10045"/>
              <a:gd name="connsiteX12" fmla="*/ 2124 w 10030"/>
              <a:gd name="connsiteY12" fmla="*/ 669 h 10045"/>
              <a:gd name="connsiteX13" fmla="*/ 2188 w 10030"/>
              <a:gd name="connsiteY13" fmla="*/ 1219 h 10045"/>
              <a:gd name="connsiteX14" fmla="*/ 2256 w 10030"/>
              <a:gd name="connsiteY14" fmla="*/ 1894 h 10045"/>
              <a:gd name="connsiteX15" fmla="*/ 2322 w 10030"/>
              <a:gd name="connsiteY15" fmla="*/ 2447 h 10045"/>
              <a:gd name="connsiteX16" fmla="*/ 2408 w 10030"/>
              <a:gd name="connsiteY16" fmla="*/ 2978 h 10045"/>
              <a:gd name="connsiteX17" fmla="*/ 2522 w 10030"/>
              <a:gd name="connsiteY17" fmla="*/ 3494 h 10045"/>
              <a:gd name="connsiteX18" fmla="*/ 2609 w 10030"/>
              <a:gd name="connsiteY18" fmla="*/ 3791 h 10045"/>
              <a:gd name="connsiteX19" fmla="*/ 2678 w 10030"/>
              <a:gd name="connsiteY19" fmla="*/ 3942 h 10045"/>
              <a:gd name="connsiteX20" fmla="*/ 2782 w 10030"/>
              <a:gd name="connsiteY20" fmla="*/ 4080 h 10045"/>
              <a:gd name="connsiteX21" fmla="*/ 2846 w 10030"/>
              <a:gd name="connsiteY21" fmla="*/ 4045 h 10045"/>
              <a:gd name="connsiteX22" fmla="*/ 2910 w 10030"/>
              <a:gd name="connsiteY22" fmla="*/ 4011 h 10045"/>
              <a:gd name="connsiteX23" fmla="*/ 2998 w 10030"/>
              <a:gd name="connsiteY23" fmla="*/ 3997 h 10045"/>
              <a:gd name="connsiteX24" fmla="*/ 3107 w 10030"/>
              <a:gd name="connsiteY24" fmla="*/ 4494 h 10045"/>
              <a:gd name="connsiteX25" fmla="*/ 3198 w 10030"/>
              <a:gd name="connsiteY25" fmla="*/ 4837 h 10045"/>
              <a:gd name="connsiteX26" fmla="*/ 3429 w 10030"/>
              <a:gd name="connsiteY26" fmla="*/ 4994 h 10045"/>
              <a:gd name="connsiteX27" fmla="*/ 3653 w 10030"/>
              <a:gd name="connsiteY27" fmla="*/ 5065 h 10045"/>
              <a:gd name="connsiteX28" fmla="*/ 4046 w 10030"/>
              <a:gd name="connsiteY28" fmla="*/ 4689 h 10045"/>
              <a:gd name="connsiteX29" fmla="*/ 5019 w 10030"/>
              <a:gd name="connsiteY29" fmla="*/ 5501 h 10045"/>
              <a:gd name="connsiteX30" fmla="*/ 6825 w 10030"/>
              <a:gd name="connsiteY30" fmla="*/ 5373 h 10045"/>
              <a:gd name="connsiteX31" fmla="*/ 7621 w 10030"/>
              <a:gd name="connsiteY31" fmla="*/ 6094 h 10045"/>
              <a:gd name="connsiteX32" fmla="*/ 8548 w 10030"/>
              <a:gd name="connsiteY32" fmla="*/ 7900 h 10045"/>
              <a:gd name="connsiteX33" fmla="*/ 9756 w 10030"/>
              <a:gd name="connsiteY33" fmla="*/ 8821 h 10045"/>
              <a:gd name="connsiteX34" fmla="*/ 10030 w 10030"/>
              <a:gd name="connsiteY34" fmla="*/ 10045 h 10045"/>
              <a:gd name="connsiteX0" fmla="*/ 10 w 10030"/>
              <a:gd name="connsiteY0" fmla="*/ 10000 h 10045"/>
              <a:gd name="connsiteX1" fmla="*/ 8 w 10030"/>
              <a:gd name="connsiteY1" fmla="*/ 2882 h 10045"/>
              <a:gd name="connsiteX2" fmla="*/ 420 w 10030"/>
              <a:gd name="connsiteY2" fmla="*/ 1902 h 10045"/>
              <a:gd name="connsiteX3" fmla="*/ 961 w 10030"/>
              <a:gd name="connsiteY3" fmla="*/ 2078 h 10045"/>
              <a:gd name="connsiteX4" fmla="*/ 1441 w 10030"/>
              <a:gd name="connsiteY4" fmla="*/ 1703 h 10045"/>
              <a:gd name="connsiteX5" fmla="*/ 1606 w 10030"/>
              <a:gd name="connsiteY5" fmla="*/ 896 h 10045"/>
              <a:gd name="connsiteX6" fmla="*/ 1715 w 10030"/>
              <a:gd name="connsiteY6" fmla="*/ 876 h 10045"/>
              <a:gd name="connsiteX7" fmla="*/ 1798 w 10030"/>
              <a:gd name="connsiteY7" fmla="*/ 448 h 10045"/>
              <a:gd name="connsiteX8" fmla="*/ 1880 w 10030"/>
              <a:gd name="connsiteY8" fmla="*/ 47 h 10045"/>
              <a:gd name="connsiteX9" fmla="*/ 1964 w 10030"/>
              <a:gd name="connsiteY9" fmla="*/ 0 h 10045"/>
              <a:gd name="connsiteX10" fmla="*/ 2055 w 10030"/>
              <a:gd name="connsiteY10" fmla="*/ 324 h 10045"/>
              <a:gd name="connsiteX11" fmla="*/ 2124 w 10030"/>
              <a:gd name="connsiteY11" fmla="*/ 669 h 10045"/>
              <a:gd name="connsiteX12" fmla="*/ 2188 w 10030"/>
              <a:gd name="connsiteY12" fmla="*/ 1219 h 10045"/>
              <a:gd name="connsiteX13" fmla="*/ 2256 w 10030"/>
              <a:gd name="connsiteY13" fmla="*/ 1894 h 10045"/>
              <a:gd name="connsiteX14" fmla="*/ 2322 w 10030"/>
              <a:gd name="connsiteY14" fmla="*/ 2447 h 10045"/>
              <a:gd name="connsiteX15" fmla="*/ 2408 w 10030"/>
              <a:gd name="connsiteY15" fmla="*/ 2978 h 10045"/>
              <a:gd name="connsiteX16" fmla="*/ 2522 w 10030"/>
              <a:gd name="connsiteY16" fmla="*/ 3494 h 10045"/>
              <a:gd name="connsiteX17" fmla="*/ 2609 w 10030"/>
              <a:gd name="connsiteY17" fmla="*/ 3791 h 10045"/>
              <a:gd name="connsiteX18" fmla="*/ 2678 w 10030"/>
              <a:gd name="connsiteY18" fmla="*/ 3942 h 10045"/>
              <a:gd name="connsiteX19" fmla="*/ 2782 w 10030"/>
              <a:gd name="connsiteY19" fmla="*/ 4080 h 10045"/>
              <a:gd name="connsiteX20" fmla="*/ 2846 w 10030"/>
              <a:gd name="connsiteY20" fmla="*/ 4045 h 10045"/>
              <a:gd name="connsiteX21" fmla="*/ 2910 w 10030"/>
              <a:gd name="connsiteY21" fmla="*/ 4011 h 10045"/>
              <a:gd name="connsiteX22" fmla="*/ 2998 w 10030"/>
              <a:gd name="connsiteY22" fmla="*/ 3997 h 10045"/>
              <a:gd name="connsiteX23" fmla="*/ 3107 w 10030"/>
              <a:gd name="connsiteY23" fmla="*/ 4494 h 10045"/>
              <a:gd name="connsiteX24" fmla="*/ 3198 w 10030"/>
              <a:gd name="connsiteY24" fmla="*/ 4837 h 10045"/>
              <a:gd name="connsiteX25" fmla="*/ 3429 w 10030"/>
              <a:gd name="connsiteY25" fmla="*/ 4994 h 10045"/>
              <a:gd name="connsiteX26" fmla="*/ 3653 w 10030"/>
              <a:gd name="connsiteY26" fmla="*/ 5065 h 10045"/>
              <a:gd name="connsiteX27" fmla="*/ 4046 w 10030"/>
              <a:gd name="connsiteY27" fmla="*/ 4689 h 10045"/>
              <a:gd name="connsiteX28" fmla="*/ 5019 w 10030"/>
              <a:gd name="connsiteY28" fmla="*/ 5501 h 10045"/>
              <a:gd name="connsiteX29" fmla="*/ 6825 w 10030"/>
              <a:gd name="connsiteY29" fmla="*/ 5373 h 10045"/>
              <a:gd name="connsiteX30" fmla="*/ 7621 w 10030"/>
              <a:gd name="connsiteY30" fmla="*/ 6094 h 10045"/>
              <a:gd name="connsiteX31" fmla="*/ 8548 w 10030"/>
              <a:gd name="connsiteY31" fmla="*/ 7900 h 10045"/>
              <a:gd name="connsiteX32" fmla="*/ 9756 w 10030"/>
              <a:gd name="connsiteY32" fmla="*/ 8821 h 10045"/>
              <a:gd name="connsiteX33" fmla="*/ 10030 w 10030"/>
              <a:gd name="connsiteY33" fmla="*/ 10045 h 10045"/>
              <a:gd name="connsiteX0" fmla="*/ 57 w 10077"/>
              <a:gd name="connsiteY0" fmla="*/ 10000 h 10045"/>
              <a:gd name="connsiteX1" fmla="*/ 4 w 10077"/>
              <a:gd name="connsiteY1" fmla="*/ 4054 h 10045"/>
              <a:gd name="connsiteX2" fmla="*/ 467 w 10077"/>
              <a:gd name="connsiteY2" fmla="*/ 1902 h 10045"/>
              <a:gd name="connsiteX3" fmla="*/ 1008 w 10077"/>
              <a:gd name="connsiteY3" fmla="*/ 2078 h 10045"/>
              <a:gd name="connsiteX4" fmla="*/ 1488 w 10077"/>
              <a:gd name="connsiteY4" fmla="*/ 1703 h 10045"/>
              <a:gd name="connsiteX5" fmla="*/ 1653 w 10077"/>
              <a:gd name="connsiteY5" fmla="*/ 896 h 10045"/>
              <a:gd name="connsiteX6" fmla="*/ 1762 w 10077"/>
              <a:gd name="connsiteY6" fmla="*/ 876 h 10045"/>
              <a:gd name="connsiteX7" fmla="*/ 1845 w 10077"/>
              <a:gd name="connsiteY7" fmla="*/ 448 h 10045"/>
              <a:gd name="connsiteX8" fmla="*/ 1927 w 10077"/>
              <a:gd name="connsiteY8" fmla="*/ 47 h 10045"/>
              <a:gd name="connsiteX9" fmla="*/ 2011 w 10077"/>
              <a:gd name="connsiteY9" fmla="*/ 0 h 10045"/>
              <a:gd name="connsiteX10" fmla="*/ 2102 w 10077"/>
              <a:gd name="connsiteY10" fmla="*/ 324 h 10045"/>
              <a:gd name="connsiteX11" fmla="*/ 2171 w 10077"/>
              <a:gd name="connsiteY11" fmla="*/ 669 h 10045"/>
              <a:gd name="connsiteX12" fmla="*/ 2235 w 10077"/>
              <a:gd name="connsiteY12" fmla="*/ 1219 h 10045"/>
              <a:gd name="connsiteX13" fmla="*/ 2303 w 10077"/>
              <a:gd name="connsiteY13" fmla="*/ 1894 h 10045"/>
              <a:gd name="connsiteX14" fmla="*/ 2369 w 10077"/>
              <a:gd name="connsiteY14" fmla="*/ 2447 h 10045"/>
              <a:gd name="connsiteX15" fmla="*/ 2455 w 10077"/>
              <a:gd name="connsiteY15" fmla="*/ 2978 h 10045"/>
              <a:gd name="connsiteX16" fmla="*/ 2569 w 10077"/>
              <a:gd name="connsiteY16" fmla="*/ 3494 h 10045"/>
              <a:gd name="connsiteX17" fmla="*/ 2656 w 10077"/>
              <a:gd name="connsiteY17" fmla="*/ 3791 h 10045"/>
              <a:gd name="connsiteX18" fmla="*/ 2725 w 10077"/>
              <a:gd name="connsiteY18" fmla="*/ 3942 h 10045"/>
              <a:gd name="connsiteX19" fmla="*/ 2829 w 10077"/>
              <a:gd name="connsiteY19" fmla="*/ 4080 h 10045"/>
              <a:gd name="connsiteX20" fmla="*/ 2893 w 10077"/>
              <a:gd name="connsiteY20" fmla="*/ 4045 h 10045"/>
              <a:gd name="connsiteX21" fmla="*/ 2957 w 10077"/>
              <a:gd name="connsiteY21" fmla="*/ 4011 h 10045"/>
              <a:gd name="connsiteX22" fmla="*/ 3045 w 10077"/>
              <a:gd name="connsiteY22" fmla="*/ 3997 h 10045"/>
              <a:gd name="connsiteX23" fmla="*/ 3154 w 10077"/>
              <a:gd name="connsiteY23" fmla="*/ 4494 h 10045"/>
              <a:gd name="connsiteX24" fmla="*/ 3245 w 10077"/>
              <a:gd name="connsiteY24" fmla="*/ 4837 h 10045"/>
              <a:gd name="connsiteX25" fmla="*/ 3476 w 10077"/>
              <a:gd name="connsiteY25" fmla="*/ 4994 h 10045"/>
              <a:gd name="connsiteX26" fmla="*/ 3700 w 10077"/>
              <a:gd name="connsiteY26" fmla="*/ 5065 h 10045"/>
              <a:gd name="connsiteX27" fmla="*/ 4093 w 10077"/>
              <a:gd name="connsiteY27" fmla="*/ 4689 h 10045"/>
              <a:gd name="connsiteX28" fmla="*/ 5066 w 10077"/>
              <a:gd name="connsiteY28" fmla="*/ 5501 h 10045"/>
              <a:gd name="connsiteX29" fmla="*/ 6872 w 10077"/>
              <a:gd name="connsiteY29" fmla="*/ 5373 h 10045"/>
              <a:gd name="connsiteX30" fmla="*/ 7668 w 10077"/>
              <a:gd name="connsiteY30" fmla="*/ 6094 h 10045"/>
              <a:gd name="connsiteX31" fmla="*/ 8595 w 10077"/>
              <a:gd name="connsiteY31" fmla="*/ 7900 h 10045"/>
              <a:gd name="connsiteX32" fmla="*/ 9803 w 10077"/>
              <a:gd name="connsiteY32" fmla="*/ 8821 h 10045"/>
              <a:gd name="connsiteX33" fmla="*/ 10077 w 10077"/>
              <a:gd name="connsiteY33" fmla="*/ 10045 h 10045"/>
              <a:gd name="connsiteX0" fmla="*/ 57 w 10077"/>
              <a:gd name="connsiteY0" fmla="*/ 10000 h 10045"/>
              <a:gd name="connsiteX1" fmla="*/ 4 w 10077"/>
              <a:gd name="connsiteY1" fmla="*/ 4054 h 10045"/>
              <a:gd name="connsiteX2" fmla="*/ 467 w 10077"/>
              <a:gd name="connsiteY2" fmla="*/ 1902 h 10045"/>
              <a:gd name="connsiteX3" fmla="*/ 1008 w 10077"/>
              <a:gd name="connsiteY3" fmla="*/ 2078 h 10045"/>
              <a:gd name="connsiteX4" fmla="*/ 1488 w 10077"/>
              <a:gd name="connsiteY4" fmla="*/ 1703 h 10045"/>
              <a:gd name="connsiteX5" fmla="*/ 1653 w 10077"/>
              <a:gd name="connsiteY5" fmla="*/ 896 h 10045"/>
              <a:gd name="connsiteX6" fmla="*/ 1762 w 10077"/>
              <a:gd name="connsiteY6" fmla="*/ 876 h 10045"/>
              <a:gd name="connsiteX7" fmla="*/ 1845 w 10077"/>
              <a:gd name="connsiteY7" fmla="*/ 448 h 10045"/>
              <a:gd name="connsiteX8" fmla="*/ 1927 w 10077"/>
              <a:gd name="connsiteY8" fmla="*/ 47 h 10045"/>
              <a:gd name="connsiteX9" fmla="*/ 2011 w 10077"/>
              <a:gd name="connsiteY9" fmla="*/ 0 h 10045"/>
              <a:gd name="connsiteX10" fmla="*/ 2102 w 10077"/>
              <a:gd name="connsiteY10" fmla="*/ 324 h 10045"/>
              <a:gd name="connsiteX11" fmla="*/ 2171 w 10077"/>
              <a:gd name="connsiteY11" fmla="*/ 669 h 10045"/>
              <a:gd name="connsiteX12" fmla="*/ 2235 w 10077"/>
              <a:gd name="connsiteY12" fmla="*/ 1219 h 10045"/>
              <a:gd name="connsiteX13" fmla="*/ 2303 w 10077"/>
              <a:gd name="connsiteY13" fmla="*/ 1894 h 10045"/>
              <a:gd name="connsiteX14" fmla="*/ 2369 w 10077"/>
              <a:gd name="connsiteY14" fmla="*/ 2447 h 10045"/>
              <a:gd name="connsiteX15" fmla="*/ 2455 w 10077"/>
              <a:gd name="connsiteY15" fmla="*/ 2978 h 10045"/>
              <a:gd name="connsiteX16" fmla="*/ 2569 w 10077"/>
              <a:gd name="connsiteY16" fmla="*/ 3494 h 10045"/>
              <a:gd name="connsiteX17" fmla="*/ 2656 w 10077"/>
              <a:gd name="connsiteY17" fmla="*/ 3791 h 10045"/>
              <a:gd name="connsiteX18" fmla="*/ 2725 w 10077"/>
              <a:gd name="connsiteY18" fmla="*/ 3942 h 10045"/>
              <a:gd name="connsiteX19" fmla="*/ 2829 w 10077"/>
              <a:gd name="connsiteY19" fmla="*/ 4080 h 10045"/>
              <a:gd name="connsiteX20" fmla="*/ 2893 w 10077"/>
              <a:gd name="connsiteY20" fmla="*/ 4045 h 10045"/>
              <a:gd name="connsiteX21" fmla="*/ 2957 w 10077"/>
              <a:gd name="connsiteY21" fmla="*/ 4011 h 10045"/>
              <a:gd name="connsiteX22" fmla="*/ 3045 w 10077"/>
              <a:gd name="connsiteY22" fmla="*/ 3997 h 10045"/>
              <a:gd name="connsiteX23" fmla="*/ 3154 w 10077"/>
              <a:gd name="connsiteY23" fmla="*/ 4494 h 10045"/>
              <a:gd name="connsiteX24" fmla="*/ 3245 w 10077"/>
              <a:gd name="connsiteY24" fmla="*/ 4837 h 10045"/>
              <a:gd name="connsiteX25" fmla="*/ 3476 w 10077"/>
              <a:gd name="connsiteY25" fmla="*/ 4994 h 10045"/>
              <a:gd name="connsiteX26" fmla="*/ 3700 w 10077"/>
              <a:gd name="connsiteY26" fmla="*/ 5065 h 10045"/>
              <a:gd name="connsiteX27" fmla="*/ 4093 w 10077"/>
              <a:gd name="connsiteY27" fmla="*/ 4689 h 10045"/>
              <a:gd name="connsiteX28" fmla="*/ 5066 w 10077"/>
              <a:gd name="connsiteY28" fmla="*/ 5501 h 10045"/>
              <a:gd name="connsiteX29" fmla="*/ 6872 w 10077"/>
              <a:gd name="connsiteY29" fmla="*/ 5373 h 10045"/>
              <a:gd name="connsiteX30" fmla="*/ 7668 w 10077"/>
              <a:gd name="connsiteY30" fmla="*/ 6094 h 10045"/>
              <a:gd name="connsiteX31" fmla="*/ 8595 w 10077"/>
              <a:gd name="connsiteY31" fmla="*/ 7900 h 10045"/>
              <a:gd name="connsiteX32" fmla="*/ 9803 w 10077"/>
              <a:gd name="connsiteY32" fmla="*/ 8821 h 10045"/>
              <a:gd name="connsiteX33" fmla="*/ 10077 w 10077"/>
              <a:gd name="connsiteY33" fmla="*/ 10045 h 10045"/>
              <a:gd name="connsiteX0" fmla="*/ 57 w 10077"/>
              <a:gd name="connsiteY0" fmla="*/ 10000 h 10045"/>
              <a:gd name="connsiteX1" fmla="*/ 4 w 10077"/>
              <a:gd name="connsiteY1" fmla="*/ 4054 h 10045"/>
              <a:gd name="connsiteX2" fmla="*/ 518 w 10077"/>
              <a:gd name="connsiteY2" fmla="*/ 2312 h 10045"/>
              <a:gd name="connsiteX3" fmla="*/ 1008 w 10077"/>
              <a:gd name="connsiteY3" fmla="*/ 2078 h 10045"/>
              <a:gd name="connsiteX4" fmla="*/ 1488 w 10077"/>
              <a:gd name="connsiteY4" fmla="*/ 1703 h 10045"/>
              <a:gd name="connsiteX5" fmla="*/ 1653 w 10077"/>
              <a:gd name="connsiteY5" fmla="*/ 896 h 10045"/>
              <a:gd name="connsiteX6" fmla="*/ 1762 w 10077"/>
              <a:gd name="connsiteY6" fmla="*/ 876 h 10045"/>
              <a:gd name="connsiteX7" fmla="*/ 1845 w 10077"/>
              <a:gd name="connsiteY7" fmla="*/ 448 h 10045"/>
              <a:gd name="connsiteX8" fmla="*/ 1927 w 10077"/>
              <a:gd name="connsiteY8" fmla="*/ 47 h 10045"/>
              <a:gd name="connsiteX9" fmla="*/ 2011 w 10077"/>
              <a:gd name="connsiteY9" fmla="*/ 0 h 10045"/>
              <a:gd name="connsiteX10" fmla="*/ 2102 w 10077"/>
              <a:gd name="connsiteY10" fmla="*/ 324 h 10045"/>
              <a:gd name="connsiteX11" fmla="*/ 2171 w 10077"/>
              <a:gd name="connsiteY11" fmla="*/ 669 h 10045"/>
              <a:gd name="connsiteX12" fmla="*/ 2235 w 10077"/>
              <a:gd name="connsiteY12" fmla="*/ 1219 h 10045"/>
              <a:gd name="connsiteX13" fmla="*/ 2303 w 10077"/>
              <a:gd name="connsiteY13" fmla="*/ 1894 h 10045"/>
              <a:gd name="connsiteX14" fmla="*/ 2369 w 10077"/>
              <a:gd name="connsiteY14" fmla="*/ 2447 h 10045"/>
              <a:gd name="connsiteX15" fmla="*/ 2455 w 10077"/>
              <a:gd name="connsiteY15" fmla="*/ 2978 h 10045"/>
              <a:gd name="connsiteX16" fmla="*/ 2569 w 10077"/>
              <a:gd name="connsiteY16" fmla="*/ 3494 h 10045"/>
              <a:gd name="connsiteX17" fmla="*/ 2656 w 10077"/>
              <a:gd name="connsiteY17" fmla="*/ 3791 h 10045"/>
              <a:gd name="connsiteX18" fmla="*/ 2725 w 10077"/>
              <a:gd name="connsiteY18" fmla="*/ 3942 h 10045"/>
              <a:gd name="connsiteX19" fmla="*/ 2829 w 10077"/>
              <a:gd name="connsiteY19" fmla="*/ 4080 h 10045"/>
              <a:gd name="connsiteX20" fmla="*/ 2893 w 10077"/>
              <a:gd name="connsiteY20" fmla="*/ 4045 h 10045"/>
              <a:gd name="connsiteX21" fmla="*/ 2957 w 10077"/>
              <a:gd name="connsiteY21" fmla="*/ 4011 h 10045"/>
              <a:gd name="connsiteX22" fmla="*/ 3045 w 10077"/>
              <a:gd name="connsiteY22" fmla="*/ 3997 h 10045"/>
              <a:gd name="connsiteX23" fmla="*/ 3154 w 10077"/>
              <a:gd name="connsiteY23" fmla="*/ 4494 h 10045"/>
              <a:gd name="connsiteX24" fmla="*/ 3245 w 10077"/>
              <a:gd name="connsiteY24" fmla="*/ 4837 h 10045"/>
              <a:gd name="connsiteX25" fmla="*/ 3476 w 10077"/>
              <a:gd name="connsiteY25" fmla="*/ 4994 h 10045"/>
              <a:gd name="connsiteX26" fmla="*/ 3700 w 10077"/>
              <a:gd name="connsiteY26" fmla="*/ 5065 h 10045"/>
              <a:gd name="connsiteX27" fmla="*/ 4093 w 10077"/>
              <a:gd name="connsiteY27" fmla="*/ 4689 h 10045"/>
              <a:gd name="connsiteX28" fmla="*/ 5066 w 10077"/>
              <a:gd name="connsiteY28" fmla="*/ 5501 h 10045"/>
              <a:gd name="connsiteX29" fmla="*/ 6872 w 10077"/>
              <a:gd name="connsiteY29" fmla="*/ 5373 h 10045"/>
              <a:gd name="connsiteX30" fmla="*/ 7668 w 10077"/>
              <a:gd name="connsiteY30" fmla="*/ 6094 h 10045"/>
              <a:gd name="connsiteX31" fmla="*/ 8595 w 10077"/>
              <a:gd name="connsiteY31" fmla="*/ 7900 h 10045"/>
              <a:gd name="connsiteX32" fmla="*/ 9803 w 10077"/>
              <a:gd name="connsiteY32" fmla="*/ 8821 h 10045"/>
              <a:gd name="connsiteX33" fmla="*/ 10077 w 10077"/>
              <a:gd name="connsiteY33" fmla="*/ 10045 h 10045"/>
              <a:gd name="connsiteX0" fmla="*/ 57 w 10077"/>
              <a:gd name="connsiteY0" fmla="*/ 10000 h 10045"/>
              <a:gd name="connsiteX1" fmla="*/ 4 w 10077"/>
              <a:gd name="connsiteY1" fmla="*/ 4054 h 10045"/>
              <a:gd name="connsiteX2" fmla="*/ 518 w 10077"/>
              <a:gd name="connsiteY2" fmla="*/ 2312 h 10045"/>
              <a:gd name="connsiteX3" fmla="*/ 1194 w 10077"/>
              <a:gd name="connsiteY3" fmla="*/ 2019 h 10045"/>
              <a:gd name="connsiteX4" fmla="*/ 1488 w 10077"/>
              <a:gd name="connsiteY4" fmla="*/ 1703 h 10045"/>
              <a:gd name="connsiteX5" fmla="*/ 1653 w 10077"/>
              <a:gd name="connsiteY5" fmla="*/ 896 h 10045"/>
              <a:gd name="connsiteX6" fmla="*/ 1762 w 10077"/>
              <a:gd name="connsiteY6" fmla="*/ 876 h 10045"/>
              <a:gd name="connsiteX7" fmla="*/ 1845 w 10077"/>
              <a:gd name="connsiteY7" fmla="*/ 448 h 10045"/>
              <a:gd name="connsiteX8" fmla="*/ 1927 w 10077"/>
              <a:gd name="connsiteY8" fmla="*/ 47 h 10045"/>
              <a:gd name="connsiteX9" fmla="*/ 2011 w 10077"/>
              <a:gd name="connsiteY9" fmla="*/ 0 h 10045"/>
              <a:gd name="connsiteX10" fmla="*/ 2102 w 10077"/>
              <a:gd name="connsiteY10" fmla="*/ 324 h 10045"/>
              <a:gd name="connsiteX11" fmla="*/ 2171 w 10077"/>
              <a:gd name="connsiteY11" fmla="*/ 669 h 10045"/>
              <a:gd name="connsiteX12" fmla="*/ 2235 w 10077"/>
              <a:gd name="connsiteY12" fmla="*/ 1219 h 10045"/>
              <a:gd name="connsiteX13" fmla="*/ 2303 w 10077"/>
              <a:gd name="connsiteY13" fmla="*/ 1894 h 10045"/>
              <a:gd name="connsiteX14" fmla="*/ 2369 w 10077"/>
              <a:gd name="connsiteY14" fmla="*/ 2447 h 10045"/>
              <a:gd name="connsiteX15" fmla="*/ 2455 w 10077"/>
              <a:gd name="connsiteY15" fmla="*/ 2978 h 10045"/>
              <a:gd name="connsiteX16" fmla="*/ 2569 w 10077"/>
              <a:gd name="connsiteY16" fmla="*/ 3494 h 10045"/>
              <a:gd name="connsiteX17" fmla="*/ 2656 w 10077"/>
              <a:gd name="connsiteY17" fmla="*/ 3791 h 10045"/>
              <a:gd name="connsiteX18" fmla="*/ 2725 w 10077"/>
              <a:gd name="connsiteY18" fmla="*/ 3942 h 10045"/>
              <a:gd name="connsiteX19" fmla="*/ 2829 w 10077"/>
              <a:gd name="connsiteY19" fmla="*/ 4080 h 10045"/>
              <a:gd name="connsiteX20" fmla="*/ 2893 w 10077"/>
              <a:gd name="connsiteY20" fmla="*/ 4045 h 10045"/>
              <a:gd name="connsiteX21" fmla="*/ 2957 w 10077"/>
              <a:gd name="connsiteY21" fmla="*/ 4011 h 10045"/>
              <a:gd name="connsiteX22" fmla="*/ 3045 w 10077"/>
              <a:gd name="connsiteY22" fmla="*/ 3997 h 10045"/>
              <a:gd name="connsiteX23" fmla="*/ 3154 w 10077"/>
              <a:gd name="connsiteY23" fmla="*/ 4494 h 10045"/>
              <a:gd name="connsiteX24" fmla="*/ 3245 w 10077"/>
              <a:gd name="connsiteY24" fmla="*/ 4837 h 10045"/>
              <a:gd name="connsiteX25" fmla="*/ 3476 w 10077"/>
              <a:gd name="connsiteY25" fmla="*/ 4994 h 10045"/>
              <a:gd name="connsiteX26" fmla="*/ 3700 w 10077"/>
              <a:gd name="connsiteY26" fmla="*/ 5065 h 10045"/>
              <a:gd name="connsiteX27" fmla="*/ 4093 w 10077"/>
              <a:gd name="connsiteY27" fmla="*/ 4689 h 10045"/>
              <a:gd name="connsiteX28" fmla="*/ 5066 w 10077"/>
              <a:gd name="connsiteY28" fmla="*/ 5501 h 10045"/>
              <a:gd name="connsiteX29" fmla="*/ 6872 w 10077"/>
              <a:gd name="connsiteY29" fmla="*/ 5373 h 10045"/>
              <a:gd name="connsiteX30" fmla="*/ 7668 w 10077"/>
              <a:gd name="connsiteY30" fmla="*/ 6094 h 10045"/>
              <a:gd name="connsiteX31" fmla="*/ 8595 w 10077"/>
              <a:gd name="connsiteY31" fmla="*/ 7900 h 10045"/>
              <a:gd name="connsiteX32" fmla="*/ 9803 w 10077"/>
              <a:gd name="connsiteY32" fmla="*/ 8821 h 10045"/>
              <a:gd name="connsiteX33" fmla="*/ 10077 w 10077"/>
              <a:gd name="connsiteY33" fmla="*/ 10045 h 10045"/>
              <a:gd name="connsiteX0" fmla="*/ 57 w 10077"/>
              <a:gd name="connsiteY0" fmla="*/ 10000 h 10045"/>
              <a:gd name="connsiteX1" fmla="*/ 4 w 10077"/>
              <a:gd name="connsiteY1" fmla="*/ 4054 h 10045"/>
              <a:gd name="connsiteX2" fmla="*/ 518 w 10077"/>
              <a:gd name="connsiteY2" fmla="*/ 2312 h 10045"/>
              <a:gd name="connsiteX3" fmla="*/ 1194 w 10077"/>
              <a:gd name="connsiteY3" fmla="*/ 2019 h 10045"/>
              <a:gd name="connsiteX4" fmla="*/ 1488 w 10077"/>
              <a:gd name="connsiteY4" fmla="*/ 1703 h 10045"/>
              <a:gd name="connsiteX5" fmla="*/ 1653 w 10077"/>
              <a:gd name="connsiteY5" fmla="*/ 896 h 10045"/>
              <a:gd name="connsiteX6" fmla="*/ 1762 w 10077"/>
              <a:gd name="connsiteY6" fmla="*/ 876 h 10045"/>
              <a:gd name="connsiteX7" fmla="*/ 1845 w 10077"/>
              <a:gd name="connsiteY7" fmla="*/ 448 h 10045"/>
              <a:gd name="connsiteX8" fmla="*/ 1927 w 10077"/>
              <a:gd name="connsiteY8" fmla="*/ 47 h 10045"/>
              <a:gd name="connsiteX9" fmla="*/ 2011 w 10077"/>
              <a:gd name="connsiteY9" fmla="*/ 0 h 10045"/>
              <a:gd name="connsiteX10" fmla="*/ 2102 w 10077"/>
              <a:gd name="connsiteY10" fmla="*/ 324 h 10045"/>
              <a:gd name="connsiteX11" fmla="*/ 2171 w 10077"/>
              <a:gd name="connsiteY11" fmla="*/ 669 h 10045"/>
              <a:gd name="connsiteX12" fmla="*/ 2235 w 10077"/>
              <a:gd name="connsiteY12" fmla="*/ 1219 h 10045"/>
              <a:gd name="connsiteX13" fmla="*/ 2303 w 10077"/>
              <a:gd name="connsiteY13" fmla="*/ 1894 h 10045"/>
              <a:gd name="connsiteX14" fmla="*/ 2369 w 10077"/>
              <a:gd name="connsiteY14" fmla="*/ 2447 h 10045"/>
              <a:gd name="connsiteX15" fmla="*/ 2455 w 10077"/>
              <a:gd name="connsiteY15" fmla="*/ 2978 h 10045"/>
              <a:gd name="connsiteX16" fmla="*/ 2569 w 10077"/>
              <a:gd name="connsiteY16" fmla="*/ 3494 h 10045"/>
              <a:gd name="connsiteX17" fmla="*/ 2656 w 10077"/>
              <a:gd name="connsiteY17" fmla="*/ 3791 h 10045"/>
              <a:gd name="connsiteX18" fmla="*/ 2725 w 10077"/>
              <a:gd name="connsiteY18" fmla="*/ 3942 h 10045"/>
              <a:gd name="connsiteX19" fmla="*/ 2829 w 10077"/>
              <a:gd name="connsiteY19" fmla="*/ 4080 h 10045"/>
              <a:gd name="connsiteX20" fmla="*/ 2893 w 10077"/>
              <a:gd name="connsiteY20" fmla="*/ 4045 h 10045"/>
              <a:gd name="connsiteX21" fmla="*/ 2957 w 10077"/>
              <a:gd name="connsiteY21" fmla="*/ 4011 h 10045"/>
              <a:gd name="connsiteX22" fmla="*/ 3045 w 10077"/>
              <a:gd name="connsiteY22" fmla="*/ 3997 h 10045"/>
              <a:gd name="connsiteX23" fmla="*/ 3154 w 10077"/>
              <a:gd name="connsiteY23" fmla="*/ 4494 h 10045"/>
              <a:gd name="connsiteX24" fmla="*/ 3245 w 10077"/>
              <a:gd name="connsiteY24" fmla="*/ 4837 h 10045"/>
              <a:gd name="connsiteX25" fmla="*/ 3476 w 10077"/>
              <a:gd name="connsiteY25" fmla="*/ 4994 h 10045"/>
              <a:gd name="connsiteX26" fmla="*/ 3700 w 10077"/>
              <a:gd name="connsiteY26" fmla="*/ 5065 h 10045"/>
              <a:gd name="connsiteX27" fmla="*/ 4093 w 10077"/>
              <a:gd name="connsiteY27" fmla="*/ 4689 h 10045"/>
              <a:gd name="connsiteX28" fmla="*/ 5066 w 10077"/>
              <a:gd name="connsiteY28" fmla="*/ 5501 h 10045"/>
              <a:gd name="connsiteX29" fmla="*/ 6872 w 10077"/>
              <a:gd name="connsiteY29" fmla="*/ 5373 h 10045"/>
              <a:gd name="connsiteX30" fmla="*/ 7668 w 10077"/>
              <a:gd name="connsiteY30" fmla="*/ 6094 h 10045"/>
              <a:gd name="connsiteX31" fmla="*/ 8595 w 10077"/>
              <a:gd name="connsiteY31" fmla="*/ 7900 h 10045"/>
              <a:gd name="connsiteX32" fmla="*/ 9803 w 10077"/>
              <a:gd name="connsiteY32" fmla="*/ 8821 h 10045"/>
              <a:gd name="connsiteX33" fmla="*/ 10077 w 10077"/>
              <a:gd name="connsiteY33" fmla="*/ 10045 h 10045"/>
              <a:gd name="connsiteX0" fmla="*/ 11 w 10031"/>
              <a:gd name="connsiteY0" fmla="*/ 10000 h 10045"/>
              <a:gd name="connsiteX1" fmla="*/ 9 w 10031"/>
              <a:gd name="connsiteY1" fmla="*/ 4054 h 10045"/>
              <a:gd name="connsiteX2" fmla="*/ 472 w 10031"/>
              <a:gd name="connsiteY2" fmla="*/ 2312 h 10045"/>
              <a:gd name="connsiteX3" fmla="*/ 1148 w 10031"/>
              <a:gd name="connsiteY3" fmla="*/ 2019 h 10045"/>
              <a:gd name="connsiteX4" fmla="*/ 1442 w 10031"/>
              <a:gd name="connsiteY4" fmla="*/ 1703 h 10045"/>
              <a:gd name="connsiteX5" fmla="*/ 1607 w 10031"/>
              <a:gd name="connsiteY5" fmla="*/ 896 h 10045"/>
              <a:gd name="connsiteX6" fmla="*/ 1716 w 10031"/>
              <a:gd name="connsiteY6" fmla="*/ 876 h 10045"/>
              <a:gd name="connsiteX7" fmla="*/ 1799 w 10031"/>
              <a:gd name="connsiteY7" fmla="*/ 448 h 10045"/>
              <a:gd name="connsiteX8" fmla="*/ 1881 w 10031"/>
              <a:gd name="connsiteY8" fmla="*/ 47 h 10045"/>
              <a:gd name="connsiteX9" fmla="*/ 1965 w 10031"/>
              <a:gd name="connsiteY9" fmla="*/ 0 h 10045"/>
              <a:gd name="connsiteX10" fmla="*/ 2056 w 10031"/>
              <a:gd name="connsiteY10" fmla="*/ 324 h 10045"/>
              <a:gd name="connsiteX11" fmla="*/ 2125 w 10031"/>
              <a:gd name="connsiteY11" fmla="*/ 669 h 10045"/>
              <a:gd name="connsiteX12" fmla="*/ 2189 w 10031"/>
              <a:gd name="connsiteY12" fmla="*/ 1219 h 10045"/>
              <a:gd name="connsiteX13" fmla="*/ 2257 w 10031"/>
              <a:gd name="connsiteY13" fmla="*/ 1894 h 10045"/>
              <a:gd name="connsiteX14" fmla="*/ 2323 w 10031"/>
              <a:gd name="connsiteY14" fmla="*/ 2447 h 10045"/>
              <a:gd name="connsiteX15" fmla="*/ 2409 w 10031"/>
              <a:gd name="connsiteY15" fmla="*/ 2978 h 10045"/>
              <a:gd name="connsiteX16" fmla="*/ 2523 w 10031"/>
              <a:gd name="connsiteY16" fmla="*/ 3494 h 10045"/>
              <a:gd name="connsiteX17" fmla="*/ 2610 w 10031"/>
              <a:gd name="connsiteY17" fmla="*/ 3791 h 10045"/>
              <a:gd name="connsiteX18" fmla="*/ 2679 w 10031"/>
              <a:gd name="connsiteY18" fmla="*/ 3942 h 10045"/>
              <a:gd name="connsiteX19" fmla="*/ 2783 w 10031"/>
              <a:gd name="connsiteY19" fmla="*/ 4080 h 10045"/>
              <a:gd name="connsiteX20" fmla="*/ 2847 w 10031"/>
              <a:gd name="connsiteY20" fmla="*/ 4045 h 10045"/>
              <a:gd name="connsiteX21" fmla="*/ 2911 w 10031"/>
              <a:gd name="connsiteY21" fmla="*/ 4011 h 10045"/>
              <a:gd name="connsiteX22" fmla="*/ 2999 w 10031"/>
              <a:gd name="connsiteY22" fmla="*/ 3997 h 10045"/>
              <a:gd name="connsiteX23" fmla="*/ 3108 w 10031"/>
              <a:gd name="connsiteY23" fmla="*/ 4494 h 10045"/>
              <a:gd name="connsiteX24" fmla="*/ 3199 w 10031"/>
              <a:gd name="connsiteY24" fmla="*/ 4837 h 10045"/>
              <a:gd name="connsiteX25" fmla="*/ 3430 w 10031"/>
              <a:gd name="connsiteY25" fmla="*/ 4994 h 10045"/>
              <a:gd name="connsiteX26" fmla="*/ 3654 w 10031"/>
              <a:gd name="connsiteY26" fmla="*/ 5065 h 10045"/>
              <a:gd name="connsiteX27" fmla="*/ 4047 w 10031"/>
              <a:gd name="connsiteY27" fmla="*/ 4689 h 10045"/>
              <a:gd name="connsiteX28" fmla="*/ 5020 w 10031"/>
              <a:gd name="connsiteY28" fmla="*/ 5501 h 10045"/>
              <a:gd name="connsiteX29" fmla="*/ 6826 w 10031"/>
              <a:gd name="connsiteY29" fmla="*/ 5373 h 10045"/>
              <a:gd name="connsiteX30" fmla="*/ 7622 w 10031"/>
              <a:gd name="connsiteY30" fmla="*/ 6094 h 10045"/>
              <a:gd name="connsiteX31" fmla="*/ 8549 w 10031"/>
              <a:gd name="connsiteY31" fmla="*/ 7900 h 10045"/>
              <a:gd name="connsiteX32" fmla="*/ 9757 w 10031"/>
              <a:gd name="connsiteY32" fmla="*/ 8821 h 10045"/>
              <a:gd name="connsiteX33" fmla="*/ 10031 w 10031"/>
              <a:gd name="connsiteY33" fmla="*/ 10045 h 10045"/>
              <a:gd name="connsiteX0" fmla="*/ 11 w 10031"/>
              <a:gd name="connsiteY0" fmla="*/ 10000 h 10045"/>
              <a:gd name="connsiteX1" fmla="*/ 9 w 10031"/>
              <a:gd name="connsiteY1" fmla="*/ 4054 h 10045"/>
              <a:gd name="connsiteX2" fmla="*/ 472 w 10031"/>
              <a:gd name="connsiteY2" fmla="*/ 2312 h 10045"/>
              <a:gd name="connsiteX3" fmla="*/ 1148 w 10031"/>
              <a:gd name="connsiteY3" fmla="*/ 2019 h 10045"/>
              <a:gd name="connsiteX4" fmla="*/ 1442 w 10031"/>
              <a:gd name="connsiteY4" fmla="*/ 1703 h 10045"/>
              <a:gd name="connsiteX5" fmla="*/ 1607 w 10031"/>
              <a:gd name="connsiteY5" fmla="*/ 896 h 10045"/>
              <a:gd name="connsiteX6" fmla="*/ 1716 w 10031"/>
              <a:gd name="connsiteY6" fmla="*/ 876 h 10045"/>
              <a:gd name="connsiteX7" fmla="*/ 1799 w 10031"/>
              <a:gd name="connsiteY7" fmla="*/ 448 h 10045"/>
              <a:gd name="connsiteX8" fmla="*/ 1881 w 10031"/>
              <a:gd name="connsiteY8" fmla="*/ 47 h 10045"/>
              <a:gd name="connsiteX9" fmla="*/ 1965 w 10031"/>
              <a:gd name="connsiteY9" fmla="*/ 0 h 10045"/>
              <a:gd name="connsiteX10" fmla="*/ 2056 w 10031"/>
              <a:gd name="connsiteY10" fmla="*/ 324 h 10045"/>
              <a:gd name="connsiteX11" fmla="*/ 2125 w 10031"/>
              <a:gd name="connsiteY11" fmla="*/ 669 h 10045"/>
              <a:gd name="connsiteX12" fmla="*/ 2189 w 10031"/>
              <a:gd name="connsiteY12" fmla="*/ 1219 h 10045"/>
              <a:gd name="connsiteX13" fmla="*/ 2257 w 10031"/>
              <a:gd name="connsiteY13" fmla="*/ 1894 h 10045"/>
              <a:gd name="connsiteX14" fmla="*/ 2323 w 10031"/>
              <a:gd name="connsiteY14" fmla="*/ 2447 h 10045"/>
              <a:gd name="connsiteX15" fmla="*/ 2409 w 10031"/>
              <a:gd name="connsiteY15" fmla="*/ 2978 h 10045"/>
              <a:gd name="connsiteX16" fmla="*/ 2523 w 10031"/>
              <a:gd name="connsiteY16" fmla="*/ 3494 h 10045"/>
              <a:gd name="connsiteX17" fmla="*/ 2610 w 10031"/>
              <a:gd name="connsiteY17" fmla="*/ 3791 h 10045"/>
              <a:gd name="connsiteX18" fmla="*/ 2679 w 10031"/>
              <a:gd name="connsiteY18" fmla="*/ 3942 h 10045"/>
              <a:gd name="connsiteX19" fmla="*/ 2783 w 10031"/>
              <a:gd name="connsiteY19" fmla="*/ 4080 h 10045"/>
              <a:gd name="connsiteX20" fmla="*/ 2847 w 10031"/>
              <a:gd name="connsiteY20" fmla="*/ 4045 h 10045"/>
              <a:gd name="connsiteX21" fmla="*/ 2911 w 10031"/>
              <a:gd name="connsiteY21" fmla="*/ 4011 h 10045"/>
              <a:gd name="connsiteX22" fmla="*/ 2999 w 10031"/>
              <a:gd name="connsiteY22" fmla="*/ 3997 h 10045"/>
              <a:gd name="connsiteX23" fmla="*/ 3108 w 10031"/>
              <a:gd name="connsiteY23" fmla="*/ 4494 h 10045"/>
              <a:gd name="connsiteX24" fmla="*/ 3199 w 10031"/>
              <a:gd name="connsiteY24" fmla="*/ 4837 h 10045"/>
              <a:gd name="connsiteX25" fmla="*/ 3430 w 10031"/>
              <a:gd name="connsiteY25" fmla="*/ 4994 h 10045"/>
              <a:gd name="connsiteX26" fmla="*/ 3654 w 10031"/>
              <a:gd name="connsiteY26" fmla="*/ 5065 h 10045"/>
              <a:gd name="connsiteX27" fmla="*/ 4047 w 10031"/>
              <a:gd name="connsiteY27" fmla="*/ 4689 h 10045"/>
              <a:gd name="connsiteX28" fmla="*/ 5020 w 10031"/>
              <a:gd name="connsiteY28" fmla="*/ 5501 h 10045"/>
              <a:gd name="connsiteX29" fmla="*/ 7605 w 10031"/>
              <a:gd name="connsiteY29" fmla="*/ 5432 h 10045"/>
              <a:gd name="connsiteX30" fmla="*/ 7622 w 10031"/>
              <a:gd name="connsiteY30" fmla="*/ 6094 h 10045"/>
              <a:gd name="connsiteX31" fmla="*/ 8549 w 10031"/>
              <a:gd name="connsiteY31" fmla="*/ 7900 h 10045"/>
              <a:gd name="connsiteX32" fmla="*/ 9757 w 10031"/>
              <a:gd name="connsiteY32" fmla="*/ 8821 h 10045"/>
              <a:gd name="connsiteX33" fmla="*/ 10031 w 10031"/>
              <a:gd name="connsiteY33" fmla="*/ 10045 h 10045"/>
              <a:gd name="connsiteX0" fmla="*/ 11 w 10031"/>
              <a:gd name="connsiteY0" fmla="*/ 10000 h 10045"/>
              <a:gd name="connsiteX1" fmla="*/ 9 w 10031"/>
              <a:gd name="connsiteY1" fmla="*/ 4054 h 10045"/>
              <a:gd name="connsiteX2" fmla="*/ 472 w 10031"/>
              <a:gd name="connsiteY2" fmla="*/ 2312 h 10045"/>
              <a:gd name="connsiteX3" fmla="*/ 1148 w 10031"/>
              <a:gd name="connsiteY3" fmla="*/ 2019 h 10045"/>
              <a:gd name="connsiteX4" fmla="*/ 1442 w 10031"/>
              <a:gd name="connsiteY4" fmla="*/ 1703 h 10045"/>
              <a:gd name="connsiteX5" fmla="*/ 1607 w 10031"/>
              <a:gd name="connsiteY5" fmla="*/ 896 h 10045"/>
              <a:gd name="connsiteX6" fmla="*/ 1716 w 10031"/>
              <a:gd name="connsiteY6" fmla="*/ 876 h 10045"/>
              <a:gd name="connsiteX7" fmla="*/ 1799 w 10031"/>
              <a:gd name="connsiteY7" fmla="*/ 448 h 10045"/>
              <a:gd name="connsiteX8" fmla="*/ 1881 w 10031"/>
              <a:gd name="connsiteY8" fmla="*/ 47 h 10045"/>
              <a:gd name="connsiteX9" fmla="*/ 1965 w 10031"/>
              <a:gd name="connsiteY9" fmla="*/ 0 h 10045"/>
              <a:gd name="connsiteX10" fmla="*/ 2056 w 10031"/>
              <a:gd name="connsiteY10" fmla="*/ 324 h 10045"/>
              <a:gd name="connsiteX11" fmla="*/ 2125 w 10031"/>
              <a:gd name="connsiteY11" fmla="*/ 669 h 10045"/>
              <a:gd name="connsiteX12" fmla="*/ 2189 w 10031"/>
              <a:gd name="connsiteY12" fmla="*/ 1219 h 10045"/>
              <a:gd name="connsiteX13" fmla="*/ 2257 w 10031"/>
              <a:gd name="connsiteY13" fmla="*/ 1894 h 10045"/>
              <a:gd name="connsiteX14" fmla="*/ 2323 w 10031"/>
              <a:gd name="connsiteY14" fmla="*/ 2447 h 10045"/>
              <a:gd name="connsiteX15" fmla="*/ 2409 w 10031"/>
              <a:gd name="connsiteY15" fmla="*/ 2978 h 10045"/>
              <a:gd name="connsiteX16" fmla="*/ 2523 w 10031"/>
              <a:gd name="connsiteY16" fmla="*/ 3494 h 10045"/>
              <a:gd name="connsiteX17" fmla="*/ 2610 w 10031"/>
              <a:gd name="connsiteY17" fmla="*/ 3791 h 10045"/>
              <a:gd name="connsiteX18" fmla="*/ 2679 w 10031"/>
              <a:gd name="connsiteY18" fmla="*/ 3942 h 10045"/>
              <a:gd name="connsiteX19" fmla="*/ 2783 w 10031"/>
              <a:gd name="connsiteY19" fmla="*/ 4080 h 10045"/>
              <a:gd name="connsiteX20" fmla="*/ 2847 w 10031"/>
              <a:gd name="connsiteY20" fmla="*/ 4045 h 10045"/>
              <a:gd name="connsiteX21" fmla="*/ 2911 w 10031"/>
              <a:gd name="connsiteY21" fmla="*/ 4011 h 10045"/>
              <a:gd name="connsiteX22" fmla="*/ 2999 w 10031"/>
              <a:gd name="connsiteY22" fmla="*/ 3997 h 10045"/>
              <a:gd name="connsiteX23" fmla="*/ 3108 w 10031"/>
              <a:gd name="connsiteY23" fmla="*/ 4494 h 10045"/>
              <a:gd name="connsiteX24" fmla="*/ 3199 w 10031"/>
              <a:gd name="connsiteY24" fmla="*/ 4837 h 10045"/>
              <a:gd name="connsiteX25" fmla="*/ 3430 w 10031"/>
              <a:gd name="connsiteY25" fmla="*/ 4994 h 10045"/>
              <a:gd name="connsiteX26" fmla="*/ 3654 w 10031"/>
              <a:gd name="connsiteY26" fmla="*/ 5065 h 10045"/>
              <a:gd name="connsiteX27" fmla="*/ 4047 w 10031"/>
              <a:gd name="connsiteY27" fmla="*/ 4689 h 10045"/>
              <a:gd name="connsiteX28" fmla="*/ 5020 w 10031"/>
              <a:gd name="connsiteY28" fmla="*/ 5501 h 10045"/>
              <a:gd name="connsiteX29" fmla="*/ 7605 w 10031"/>
              <a:gd name="connsiteY29" fmla="*/ 5432 h 10045"/>
              <a:gd name="connsiteX30" fmla="*/ 8282 w 10031"/>
              <a:gd name="connsiteY30" fmla="*/ 7266 h 10045"/>
              <a:gd name="connsiteX31" fmla="*/ 8549 w 10031"/>
              <a:gd name="connsiteY31" fmla="*/ 7900 h 10045"/>
              <a:gd name="connsiteX32" fmla="*/ 9757 w 10031"/>
              <a:gd name="connsiteY32" fmla="*/ 8821 h 10045"/>
              <a:gd name="connsiteX33" fmla="*/ 10031 w 10031"/>
              <a:gd name="connsiteY33" fmla="*/ 10045 h 10045"/>
              <a:gd name="connsiteX0" fmla="*/ 11 w 10031"/>
              <a:gd name="connsiteY0" fmla="*/ 10000 h 10045"/>
              <a:gd name="connsiteX1" fmla="*/ 9 w 10031"/>
              <a:gd name="connsiteY1" fmla="*/ 4054 h 10045"/>
              <a:gd name="connsiteX2" fmla="*/ 472 w 10031"/>
              <a:gd name="connsiteY2" fmla="*/ 2312 h 10045"/>
              <a:gd name="connsiteX3" fmla="*/ 1148 w 10031"/>
              <a:gd name="connsiteY3" fmla="*/ 2019 h 10045"/>
              <a:gd name="connsiteX4" fmla="*/ 1442 w 10031"/>
              <a:gd name="connsiteY4" fmla="*/ 1703 h 10045"/>
              <a:gd name="connsiteX5" fmla="*/ 1607 w 10031"/>
              <a:gd name="connsiteY5" fmla="*/ 896 h 10045"/>
              <a:gd name="connsiteX6" fmla="*/ 1716 w 10031"/>
              <a:gd name="connsiteY6" fmla="*/ 876 h 10045"/>
              <a:gd name="connsiteX7" fmla="*/ 1799 w 10031"/>
              <a:gd name="connsiteY7" fmla="*/ 448 h 10045"/>
              <a:gd name="connsiteX8" fmla="*/ 1881 w 10031"/>
              <a:gd name="connsiteY8" fmla="*/ 47 h 10045"/>
              <a:gd name="connsiteX9" fmla="*/ 1965 w 10031"/>
              <a:gd name="connsiteY9" fmla="*/ 0 h 10045"/>
              <a:gd name="connsiteX10" fmla="*/ 2056 w 10031"/>
              <a:gd name="connsiteY10" fmla="*/ 324 h 10045"/>
              <a:gd name="connsiteX11" fmla="*/ 2125 w 10031"/>
              <a:gd name="connsiteY11" fmla="*/ 669 h 10045"/>
              <a:gd name="connsiteX12" fmla="*/ 2189 w 10031"/>
              <a:gd name="connsiteY12" fmla="*/ 1219 h 10045"/>
              <a:gd name="connsiteX13" fmla="*/ 2257 w 10031"/>
              <a:gd name="connsiteY13" fmla="*/ 1894 h 10045"/>
              <a:gd name="connsiteX14" fmla="*/ 2323 w 10031"/>
              <a:gd name="connsiteY14" fmla="*/ 2447 h 10045"/>
              <a:gd name="connsiteX15" fmla="*/ 2409 w 10031"/>
              <a:gd name="connsiteY15" fmla="*/ 2978 h 10045"/>
              <a:gd name="connsiteX16" fmla="*/ 2523 w 10031"/>
              <a:gd name="connsiteY16" fmla="*/ 3494 h 10045"/>
              <a:gd name="connsiteX17" fmla="*/ 2610 w 10031"/>
              <a:gd name="connsiteY17" fmla="*/ 3791 h 10045"/>
              <a:gd name="connsiteX18" fmla="*/ 2679 w 10031"/>
              <a:gd name="connsiteY18" fmla="*/ 3942 h 10045"/>
              <a:gd name="connsiteX19" fmla="*/ 2783 w 10031"/>
              <a:gd name="connsiteY19" fmla="*/ 4080 h 10045"/>
              <a:gd name="connsiteX20" fmla="*/ 2847 w 10031"/>
              <a:gd name="connsiteY20" fmla="*/ 4045 h 10045"/>
              <a:gd name="connsiteX21" fmla="*/ 2911 w 10031"/>
              <a:gd name="connsiteY21" fmla="*/ 4011 h 10045"/>
              <a:gd name="connsiteX22" fmla="*/ 2999 w 10031"/>
              <a:gd name="connsiteY22" fmla="*/ 3997 h 10045"/>
              <a:gd name="connsiteX23" fmla="*/ 3108 w 10031"/>
              <a:gd name="connsiteY23" fmla="*/ 4494 h 10045"/>
              <a:gd name="connsiteX24" fmla="*/ 3199 w 10031"/>
              <a:gd name="connsiteY24" fmla="*/ 4837 h 10045"/>
              <a:gd name="connsiteX25" fmla="*/ 3430 w 10031"/>
              <a:gd name="connsiteY25" fmla="*/ 4994 h 10045"/>
              <a:gd name="connsiteX26" fmla="*/ 3654 w 10031"/>
              <a:gd name="connsiteY26" fmla="*/ 5065 h 10045"/>
              <a:gd name="connsiteX27" fmla="*/ 4047 w 10031"/>
              <a:gd name="connsiteY27" fmla="*/ 4689 h 10045"/>
              <a:gd name="connsiteX28" fmla="*/ 5020 w 10031"/>
              <a:gd name="connsiteY28" fmla="*/ 5501 h 10045"/>
              <a:gd name="connsiteX29" fmla="*/ 7605 w 10031"/>
              <a:gd name="connsiteY29" fmla="*/ 5432 h 10045"/>
              <a:gd name="connsiteX30" fmla="*/ 8282 w 10031"/>
              <a:gd name="connsiteY30" fmla="*/ 7266 h 10045"/>
              <a:gd name="connsiteX31" fmla="*/ 9091 w 10031"/>
              <a:gd name="connsiteY31" fmla="*/ 8193 h 10045"/>
              <a:gd name="connsiteX32" fmla="*/ 9757 w 10031"/>
              <a:gd name="connsiteY32" fmla="*/ 8821 h 10045"/>
              <a:gd name="connsiteX33" fmla="*/ 10031 w 10031"/>
              <a:gd name="connsiteY33" fmla="*/ 10045 h 10045"/>
              <a:gd name="connsiteX0" fmla="*/ 11 w 10031"/>
              <a:gd name="connsiteY0" fmla="*/ 10000 h 10045"/>
              <a:gd name="connsiteX1" fmla="*/ 9 w 10031"/>
              <a:gd name="connsiteY1" fmla="*/ 4054 h 10045"/>
              <a:gd name="connsiteX2" fmla="*/ 472 w 10031"/>
              <a:gd name="connsiteY2" fmla="*/ 2312 h 10045"/>
              <a:gd name="connsiteX3" fmla="*/ 1148 w 10031"/>
              <a:gd name="connsiteY3" fmla="*/ 2019 h 10045"/>
              <a:gd name="connsiteX4" fmla="*/ 1442 w 10031"/>
              <a:gd name="connsiteY4" fmla="*/ 1703 h 10045"/>
              <a:gd name="connsiteX5" fmla="*/ 1607 w 10031"/>
              <a:gd name="connsiteY5" fmla="*/ 896 h 10045"/>
              <a:gd name="connsiteX6" fmla="*/ 1716 w 10031"/>
              <a:gd name="connsiteY6" fmla="*/ 876 h 10045"/>
              <a:gd name="connsiteX7" fmla="*/ 1799 w 10031"/>
              <a:gd name="connsiteY7" fmla="*/ 448 h 10045"/>
              <a:gd name="connsiteX8" fmla="*/ 1881 w 10031"/>
              <a:gd name="connsiteY8" fmla="*/ 47 h 10045"/>
              <a:gd name="connsiteX9" fmla="*/ 1965 w 10031"/>
              <a:gd name="connsiteY9" fmla="*/ 0 h 10045"/>
              <a:gd name="connsiteX10" fmla="*/ 2056 w 10031"/>
              <a:gd name="connsiteY10" fmla="*/ 324 h 10045"/>
              <a:gd name="connsiteX11" fmla="*/ 2125 w 10031"/>
              <a:gd name="connsiteY11" fmla="*/ 669 h 10045"/>
              <a:gd name="connsiteX12" fmla="*/ 2189 w 10031"/>
              <a:gd name="connsiteY12" fmla="*/ 1219 h 10045"/>
              <a:gd name="connsiteX13" fmla="*/ 2257 w 10031"/>
              <a:gd name="connsiteY13" fmla="*/ 1894 h 10045"/>
              <a:gd name="connsiteX14" fmla="*/ 2323 w 10031"/>
              <a:gd name="connsiteY14" fmla="*/ 2447 h 10045"/>
              <a:gd name="connsiteX15" fmla="*/ 2409 w 10031"/>
              <a:gd name="connsiteY15" fmla="*/ 2978 h 10045"/>
              <a:gd name="connsiteX16" fmla="*/ 2523 w 10031"/>
              <a:gd name="connsiteY16" fmla="*/ 3494 h 10045"/>
              <a:gd name="connsiteX17" fmla="*/ 2610 w 10031"/>
              <a:gd name="connsiteY17" fmla="*/ 3791 h 10045"/>
              <a:gd name="connsiteX18" fmla="*/ 2679 w 10031"/>
              <a:gd name="connsiteY18" fmla="*/ 3942 h 10045"/>
              <a:gd name="connsiteX19" fmla="*/ 2783 w 10031"/>
              <a:gd name="connsiteY19" fmla="*/ 4080 h 10045"/>
              <a:gd name="connsiteX20" fmla="*/ 2847 w 10031"/>
              <a:gd name="connsiteY20" fmla="*/ 4045 h 10045"/>
              <a:gd name="connsiteX21" fmla="*/ 2911 w 10031"/>
              <a:gd name="connsiteY21" fmla="*/ 4011 h 10045"/>
              <a:gd name="connsiteX22" fmla="*/ 2999 w 10031"/>
              <a:gd name="connsiteY22" fmla="*/ 3997 h 10045"/>
              <a:gd name="connsiteX23" fmla="*/ 3108 w 10031"/>
              <a:gd name="connsiteY23" fmla="*/ 4494 h 10045"/>
              <a:gd name="connsiteX24" fmla="*/ 3199 w 10031"/>
              <a:gd name="connsiteY24" fmla="*/ 4837 h 10045"/>
              <a:gd name="connsiteX25" fmla="*/ 3430 w 10031"/>
              <a:gd name="connsiteY25" fmla="*/ 4994 h 10045"/>
              <a:gd name="connsiteX26" fmla="*/ 3654 w 10031"/>
              <a:gd name="connsiteY26" fmla="*/ 5065 h 10045"/>
              <a:gd name="connsiteX27" fmla="*/ 4047 w 10031"/>
              <a:gd name="connsiteY27" fmla="*/ 4689 h 10045"/>
              <a:gd name="connsiteX28" fmla="*/ 5020 w 10031"/>
              <a:gd name="connsiteY28" fmla="*/ 5501 h 10045"/>
              <a:gd name="connsiteX29" fmla="*/ 7605 w 10031"/>
              <a:gd name="connsiteY29" fmla="*/ 5432 h 10045"/>
              <a:gd name="connsiteX30" fmla="*/ 8282 w 10031"/>
              <a:gd name="connsiteY30" fmla="*/ 7266 h 10045"/>
              <a:gd name="connsiteX31" fmla="*/ 9091 w 10031"/>
              <a:gd name="connsiteY31" fmla="*/ 8193 h 10045"/>
              <a:gd name="connsiteX32" fmla="*/ 9757 w 10031"/>
              <a:gd name="connsiteY32" fmla="*/ 8821 h 10045"/>
              <a:gd name="connsiteX33" fmla="*/ 10031 w 10031"/>
              <a:gd name="connsiteY33" fmla="*/ 10045 h 10045"/>
              <a:gd name="connsiteX0" fmla="*/ 11 w 10031"/>
              <a:gd name="connsiteY0" fmla="*/ 10000 h 10045"/>
              <a:gd name="connsiteX1" fmla="*/ 9 w 10031"/>
              <a:gd name="connsiteY1" fmla="*/ 4054 h 10045"/>
              <a:gd name="connsiteX2" fmla="*/ 472 w 10031"/>
              <a:gd name="connsiteY2" fmla="*/ 2312 h 10045"/>
              <a:gd name="connsiteX3" fmla="*/ 1148 w 10031"/>
              <a:gd name="connsiteY3" fmla="*/ 2019 h 10045"/>
              <a:gd name="connsiteX4" fmla="*/ 1442 w 10031"/>
              <a:gd name="connsiteY4" fmla="*/ 1703 h 10045"/>
              <a:gd name="connsiteX5" fmla="*/ 1607 w 10031"/>
              <a:gd name="connsiteY5" fmla="*/ 896 h 10045"/>
              <a:gd name="connsiteX6" fmla="*/ 1716 w 10031"/>
              <a:gd name="connsiteY6" fmla="*/ 876 h 10045"/>
              <a:gd name="connsiteX7" fmla="*/ 1799 w 10031"/>
              <a:gd name="connsiteY7" fmla="*/ 448 h 10045"/>
              <a:gd name="connsiteX8" fmla="*/ 1881 w 10031"/>
              <a:gd name="connsiteY8" fmla="*/ 47 h 10045"/>
              <a:gd name="connsiteX9" fmla="*/ 1965 w 10031"/>
              <a:gd name="connsiteY9" fmla="*/ 0 h 10045"/>
              <a:gd name="connsiteX10" fmla="*/ 2056 w 10031"/>
              <a:gd name="connsiteY10" fmla="*/ 324 h 10045"/>
              <a:gd name="connsiteX11" fmla="*/ 2125 w 10031"/>
              <a:gd name="connsiteY11" fmla="*/ 669 h 10045"/>
              <a:gd name="connsiteX12" fmla="*/ 2189 w 10031"/>
              <a:gd name="connsiteY12" fmla="*/ 1219 h 10045"/>
              <a:gd name="connsiteX13" fmla="*/ 2257 w 10031"/>
              <a:gd name="connsiteY13" fmla="*/ 1894 h 10045"/>
              <a:gd name="connsiteX14" fmla="*/ 2323 w 10031"/>
              <a:gd name="connsiteY14" fmla="*/ 2447 h 10045"/>
              <a:gd name="connsiteX15" fmla="*/ 2409 w 10031"/>
              <a:gd name="connsiteY15" fmla="*/ 2978 h 10045"/>
              <a:gd name="connsiteX16" fmla="*/ 2523 w 10031"/>
              <a:gd name="connsiteY16" fmla="*/ 3494 h 10045"/>
              <a:gd name="connsiteX17" fmla="*/ 2610 w 10031"/>
              <a:gd name="connsiteY17" fmla="*/ 3791 h 10045"/>
              <a:gd name="connsiteX18" fmla="*/ 2679 w 10031"/>
              <a:gd name="connsiteY18" fmla="*/ 3942 h 10045"/>
              <a:gd name="connsiteX19" fmla="*/ 2783 w 10031"/>
              <a:gd name="connsiteY19" fmla="*/ 4080 h 10045"/>
              <a:gd name="connsiteX20" fmla="*/ 2847 w 10031"/>
              <a:gd name="connsiteY20" fmla="*/ 4045 h 10045"/>
              <a:gd name="connsiteX21" fmla="*/ 2911 w 10031"/>
              <a:gd name="connsiteY21" fmla="*/ 4011 h 10045"/>
              <a:gd name="connsiteX22" fmla="*/ 2999 w 10031"/>
              <a:gd name="connsiteY22" fmla="*/ 3997 h 10045"/>
              <a:gd name="connsiteX23" fmla="*/ 3108 w 10031"/>
              <a:gd name="connsiteY23" fmla="*/ 4494 h 10045"/>
              <a:gd name="connsiteX24" fmla="*/ 3199 w 10031"/>
              <a:gd name="connsiteY24" fmla="*/ 4837 h 10045"/>
              <a:gd name="connsiteX25" fmla="*/ 3430 w 10031"/>
              <a:gd name="connsiteY25" fmla="*/ 4994 h 10045"/>
              <a:gd name="connsiteX26" fmla="*/ 3654 w 10031"/>
              <a:gd name="connsiteY26" fmla="*/ 5065 h 10045"/>
              <a:gd name="connsiteX27" fmla="*/ 4047 w 10031"/>
              <a:gd name="connsiteY27" fmla="*/ 4689 h 10045"/>
              <a:gd name="connsiteX28" fmla="*/ 5020 w 10031"/>
              <a:gd name="connsiteY28" fmla="*/ 5501 h 10045"/>
              <a:gd name="connsiteX29" fmla="*/ 7673 w 10031"/>
              <a:gd name="connsiteY29" fmla="*/ 5784 h 10045"/>
              <a:gd name="connsiteX30" fmla="*/ 8282 w 10031"/>
              <a:gd name="connsiteY30" fmla="*/ 7266 h 10045"/>
              <a:gd name="connsiteX31" fmla="*/ 9091 w 10031"/>
              <a:gd name="connsiteY31" fmla="*/ 8193 h 10045"/>
              <a:gd name="connsiteX32" fmla="*/ 9757 w 10031"/>
              <a:gd name="connsiteY32" fmla="*/ 8821 h 10045"/>
              <a:gd name="connsiteX33" fmla="*/ 10031 w 10031"/>
              <a:gd name="connsiteY33" fmla="*/ 10045 h 10045"/>
              <a:gd name="connsiteX0" fmla="*/ 11 w 10031"/>
              <a:gd name="connsiteY0" fmla="*/ 10000 h 10045"/>
              <a:gd name="connsiteX1" fmla="*/ 9 w 10031"/>
              <a:gd name="connsiteY1" fmla="*/ 4054 h 10045"/>
              <a:gd name="connsiteX2" fmla="*/ 472 w 10031"/>
              <a:gd name="connsiteY2" fmla="*/ 2312 h 10045"/>
              <a:gd name="connsiteX3" fmla="*/ 1148 w 10031"/>
              <a:gd name="connsiteY3" fmla="*/ 2019 h 10045"/>
              <a:gd name="connsiteX4" fmla="*/ 1442 w 10031"/>
              <a:gd name="connsiteY4" fmla="*/ 1703 h 10045"/>
              <a:gd name="connsiteX5" fmla="*/ 1607 w 10031"/>
              <a:gd name="connsiteY5" fmla="*/ 896 h 10045"/>
              <a:gd name="connsiteX6" fmla="*/ 1716 w 10031"/>
              <a:gd name="connsiteY6" fmla="*/ 876 h 10045"/>
              <a:gd name="connsiteX7" fmla="*/ 1799 w 10031"/>
              <a:gd name="connsiteY7" fmla="*/ 448 h 10045"/>
              <a:gd name="connsiteX8" fmla="*/ 1881 w 10031"/>
              <a:gd name="connsiteY8" fmla="*/ 47 h 10045"/>
              <a:gd name="connsiteX9" fmla="*/ 1965 w 10031"/>
              <a:gd name="connsiteY9" fmla="*/ 0 h 10045"/>
              <a:gd name="connsiteX10" fmla="*/ 2056 w 10031"/>
              <a:gd name="connsiteY10" fmla="*/ 324 h 10045"/>
              <a:gd name="connsiteX11" fmla="*/ 2125 w 10031"/>
              <a:gd name="connsiteY11" fmla="*/ 669 h 10045"/>
              <a:gd name="connsiteX12" fmla="*/ 2189 w 10031"/>
              <a:gd name="connsiteY12" fmla="*/ 1219 h 10045"/>
              <a:gd name="connsiteX13" fmla="*/ 2257 w 10031"/>
              <a:gd name="connsiteY13" fmla="*/ 1894 h 10045"/>
              <a:gd name="connsiteX14" fmla="*/ 2323 w 10031"/>
              <a:gd name="connsiteY14" fmla="*/ 2447 h 10045"/>
              <a:gd name="connsiteX15" fmla="*/ 2409 w 10031"/>
              <a:gd name="connsiteY15" fmla="*/ 2978 h 10045"/>
              <a:gd name="connsiteX16" fmla="*/ 2523 w 10031"/>
              <a:gd name="connsiteY16" fmla="*/ 3494 h 10045"/>
              <a:gd name="connsiteX17" fmla="*/ 2610 w 10031"/>
              <a:gd name="connsiteY17" fmla="*/ 3791 h 10045"/>
              <a:gd name="connsiteX18" fmla="*/ 2679 w 10031"/>
              <a:gd name="connsiteY18" fmla="*/ 3942 h 10045"/>
              <a:gd name="connsiteX19" fmla="*/ 2783 w 10031"/>
              <a:gd name="connsiteY19" fmla="*/ 4080 h 10045"/>
              <a:gd name="connsiteX20" fmla="*/ 2847 w 10031"/>
              <a:gd name="connsiteY20" fmla="*/ 4045 h 10045"/>
              <a:gd name="connsiteX21" fmla="*/ 2911 w 10031"/>
              <a:gd name="connsiteY21" fmla="*/ 4011 h 10045"/>
              <a:gd name="connsiteX22" fmla="*/ 2999 w 10031"/>
              <a:gd name="connsiteY22" fmla="*/ 3997 h 10045"/>
              <a:gd name="connsiteX23" fmla="*/ 3108 w 10031"/>
              <a:gd name="connsiteY23" fmla="*/ 4494 h 10045"/>
              <a:gd name="connsiteX24" fmla="*/ 3199 w 10031"/>
              <a:gd name="connsiteY24" fmla="*/ 4837 h 10045"/>
              <a:gd name="connsiteX25" fmla="*/ 3430 w 10031"/>
              <a:gd name="connsiteY25" fmla="*/ 4994 h 10045"/>
              <a:gd name="connsiteX26" fmla="*/ 3654 w 10031"/>
              <a:gd name="connsiteY26" fmla="*/ 5065 h 10045"/>
              <a:gd name="connsiteX27" fmla="*/ 4047 w 10031"/>
              <a:gd name="connsiteY27" fmla="*/ 4689 h 10045"/>
              <a:gd name="connsiteX28" fmla="*/ 5020 w 10031"/>
              <a:gd name="connsiteY28" fmla="*/ 5501 h 10045"/>
              <a:gd name="connsiteX29" fmla="*/ 7673 w 10031"/>
              <a:gd name="connsiteY29" fmla="*/ 5784 h 10045"/>
              <a:gd name="connsiteX30" fmla="*/ 8282 w 10031"/>
              <a:gd name="connsiteY30" fmla="*/ 7266 h 10045"/>
              <a:gd name="connsiteX31" fmla="*/ 9091 w 10031"/>
              <a:gd name="connsiteY31" fmla="*/ 8193 h 10045"/>
              <a:gd name="connsiteX32" fmla="*/ 9757 w 10031"/>
              <a:gd name="connsiteY32" fmla="*/ 8821 h 10045"/>
              <a:gd name="connsiteX33" fmla="*/ 10031 w 10031"/>
              <a:gd name="connsiteY33" fmla="*/ 10045 h 10045"/>
              <a:gd name="connsiteX0" fmla="*/ 11 w 10031"/>
              <a:gd name="connsiteY0" fmla="*/ 10000 h 10045"/>
              <a:gd name="connsiteX1" fmla="*/ 9 w 10031"/>
              <a:gd name="connsiteY1" fmla="*/ 4054 h 10045"/>
              <a:gd name="connsiteX2" fmla="*/ 472 w 10031"/>
              <a:gd name="connsiteY2" fmla="*/ 2312 h 10045"/>
              <a:gd name="connsiteX3" fmla="*/ 1148 w 10031"/>
              <a:gd name="connsiteY3" fmla="*/ 2019 h 10045"/>
              <a:gd name="connsiteX4" fmla="*/ 1442 w 10031"/>
              <a:gd name="connsiteY4" fmla="*/ 1703 h 10045"/>
              <a:gd name="connsiteX5" fmla="*/ 1607 w 10031"/>
              <a:gd name="connsiteY5" fmla="*/ 896 h 10045"/>
              <a:gd name="connsiteX6" fmla="*/ 1716 w 10031"/>
              <a:gd name="connsiteY6" fmla="*/ 876 h 10045"/>
              <a:gd name="connsiteX7" fmla="*/ 1799 w 10031"/>
              <a:gd name="connsiteY7" fmla="*/ 448 h 10045"/>
              <a:gd name="connsiteX8" fmla="*/ 1881 w 10031"/>
              <a:gd name="connsiteY8" fmla="*/ 47 h 10045"/>
              <a:gd name="connsiteX9" fmla="*/ 1965 w 10031"/>
              <a:gd name="connsiteY9" fmla="*/ 0 h 10045"/>
              <a:gd name="connsiteX10" fmla="*/ 2056 w 10031"/>
              <a:gd name="connsiteY10" fmla="*/ 324 h 10045"/>
              <a:gd name="connsiteX11" fmla="*/ 2125 w 10031"/>
              <a:gd name="connsiteY11" fmla="*/ 669 h 10045"/>
              <a:gd name="connsiteX12" fmla="*/ 2189 w 10031"/>
              <a:gd name="connsiteY12" fmla="*/ 1219 h 10045"/>
              <a:gd name="connsiteX13" fmla="*/ 2257 w 10031"/>
              <a:gd name="connsiteY13" fmla="*/ 1894 h 10045"/>
              <a:gd name="connsiteX14" fmla="*/ 2323 w 10031"/>
              <a:gd name="connsiteY14" fmla="*/ 2447 h 10045"/>
              <a:gd name="connsiteX15" fmla="*/ 2409 w 10031"/>
              <a:gd name="connsiteY15" fmla="*/ 2978 h 10045"/>
              <a:gd name="connsiteX16" fmla="*/ 2523 w 10031"/>
              <a:gd name="connsiteY16" fmla="*/ 3494 h 10045"/>
              <a:gd name="connsiteX17" fmla="*/ 2610 w 10031"/>
              <a:gd name="connsiteY17" fmla="*/ 3791 h 10045"/>
              <a:gd name="connsiteX18" fmla="*/ 2679 w 10031"/>
              <a:gd name="connsiteY18" fmla="*/ 3942 h 10045"/>
              <a:gd name="connsiteX19" fmla="*/ 2783 w 10031"/>
              <a:gd name="connsiteY19" fmla="*/ 4080 h 10045"/>
              <a:gd name="connsiteX20" fmla="*/ 2847 w 10031"/>
              <a:gd name="connsiteY20" fmla="*/ 4045 h 10045"/>
              <a:gd name="connsiteX21" fmla="*/ 2911 w 10031"/>
              <a:gd name="connsiteY21" fmla="*/ 4011 h 10045"/>
              <a:gd name="connsiteX22" fmla="*/ 2999 w 10031"/>
              <a:gd name="connsiteY22" fmla="*/ 3997 h 10045"/>
              <a:gd name="connsiteX23" fmla="*/ 3108 w 10031"/>
              <a:gd name="connsiteY23" fmla="*/ 4494 h 10045"/>
              <a:gd name="connsiteX24" fmla="*/ 3199 w 10031"/>
              <a:gd name="connsiteY24" fmla="*/ 4837 h 10045"/>
              <a:gd name="connsiteX25" fmla="*/ 3430 w 10031"/>
              <a:gd name="connsiteY25" fmla="*/ 4994 h 10045"/>
              <a:gd name="connsiteX26" fmla="*/ 3654 w 10031"/>
              <a:gd name="connsiteY26" fmla="*/ 5065 h 10045"/>
              <a:gd name="connsiteX27" fmla="*/ 4047 w 10031"/>
              <a:gd name="connsiteY27" fmla="*/ 4689 h 10045"/>
              <a:gd name="connsiteX28" fmla="*/ 5020 w 10031"/>
              <a:gd name="connsiteY28" fmla="*/ 5501 h 10045"/>
              <a:gd name="connsiteX29" fmla="*/ 7673 w 10031"/>
              <a:gd name="connsiteY29" fmla="*/ 5784 h 10045"/>
              <a:gd name="connsiteX30" fmla="*/ 8282 w 10031"/>
              <a:gd name="connsiteY30" fmla="*/ 7266 h 10045"/>
              <a:gd name="connsiteX31" fmla="*/ 9091 w 10031"/>
              <a:gd name="connsiteY31" fmla="*/ 8193 h 10045"/>
              <a:gd name="connsiteX32" fmla="*/ 9757 w 10031"/>
              <a:gd name="connsiteY32" fmla="*/ 8821 h 10045"/>
              <a:gd name="connsiteX33" fmla="*/ 10031 w 10031"/>
              <a:gd name="connsiteY33" fmla="*/ 10045 h 10045"/>
              <a:gd name="connsiteX0" fmla="*/ 11 w 10031"/>
              <a:gd name="connsiteY0" fmla="*/ 10000 h 10045"/>
              <a:gd name="connsiteX1" fmla="*/ 9 w 10031"/>
              <a:gd name="connsiteY1" fmla="*/ 4054 h 10045"/>
              <a:gd name="connsiteX2" fmla="*/ 472 w 10031"/>
              <a:gd name="connsiteY2" fmla="*/ 2312 h 10045"/>
              <a:gd name="connsiteX3" fmla="*/ 1148 w 10031"/>
              <a:gd name="connsiteY3" fmla="*/ 2019 h 10045"/>
              <a:gd name="connsiteX4" fmla="*/ 1442 w 10031"/>
              <a:gd name="connsiteY4" fmla="*/ 1703 h 10045"/>
              <a:gd name="connsiteX5" fmla="*/ 1607 w 10031"/>
              <a:gd name="connsiteY5" fmla="*/ 896 h 10045"/>
              <a:gd name="connsiteX6" fmla="*/ 1716 w 10031"/>
              <a:gd name="connsiteY6" fmla="*/ 876 h 10045"/>
              <a:gd name="connsiteX7" fmla="*/ 1799 w 10031"/>
              <a:gd name="connsiteY7" fmla="*/ 448 h 10045"/>
              <a:gd name="connsiteX8" fmla="*/ 1881 w 10031"/>
              <a:gd name="connsiteY8" fmla="*/ 47 h 10045"/>
              <a:gd name="connsiteX9" fmla="*/ 1965 w 10031"/>
              <a:gd name="connsiteY9" fmla="*/ 0 h 10045"/>
              <a:gd name="connsiteX10" fmla="*/ 2056 w 10031"/>
              <a:gd name="connsiteY10" fmla="*/ 324 h 10045"/>
              <a:gd name="connsiteX11" fmla="*/ 2125 w 10031"/>
              <a:gd name="connsiteY11" fmla="*/ 669 h 10045"/>
              <a:gd name="connsiteX12" fmla="*/ 2189 w 10031"/>
              <a:gd name="connsiteY12" fmla="*/ 1219 h 10045"/>
              <a:gd name="connsiteX13" fmla="*/ 2257 w 10031"/>
              <a:gd name="connsiteY13" fmla="*/ 1894 h 10045"/>
              <a:gd name="connsiteX14" fmla="*/ 2323 w 10031"/>
              <a:gd name="connsiteY14" fmla="*/ 2447 h 10045"/>
              <a:gd name="connsiteX15" fmla="*/ 2409 w 10031"/>
              <a:gd name="connsiteY15" fmla="*/ 2978 h 10045"/>
              <a:gd name="connsiteX16" fmla="*/ 2523 w 10031"/>
              <a:gd name="connsiteY16" fmla="*/ 3494 h 10045"/>
              <a:gd name="connsiteX17" fmla="*/ 2610 w 10031"/>
              <a:gd name="connsiteY17" fmla="*/ 3791 h 10045"/>
              <a:gd name="connsiteX18" fmla="*/ 2679 w 10031"/>
              <a:gd name="connsiteY18" fmla="*/ 3942 h 10045"/>
              <a:gd name="connsiteX19" fmla="*/ 2783 w 10031"/>
              <a:gd name="connsiteY19" fmla="*/ 4080 h 10045"/>
              <a:gd name="connsiteX20" fmla="*/ 2847 w 10031"/>
              <a:gd name="connsiteY20" fmla="*/ 4045 h 10045"/>
              <a:gd name="connsiteX21" fmla="*/ 2911 w 10031"/>
              <a:gd name="connsiteY21" fmla="*/ 4011 h 10045"/>
              <a:gd name="connsiteX22" fmla="*/ 2999 w 10031"/>
              <a:gd name="connsiteY22" fmla="*/ 3997 h 10045"/>
              <a:gd name="connsiteX23" fmla="*/ 3108 w 10031"/>
              <a:gd name="connsiteY23" fmla="*/ 4494 h 10045"/>
              <a:gd name="connsiteX24" fmla="*/ 3199 w 10031"/>
              <a:gd name="connsiteY24" fmla="*/ 4837 h 10045"/>
              <a:gd name="connsiteX25" fmla="*/ 3430 w 10031"/>
              <a:gd name="connsiteY25" fmla="*/ 4994 h 10045"/>
              <a:gd name="connsiteX26" fmla="*/ 3654 w 10031"/>
              <a:gd name="connsiteY26" fmla="*/ 5065 h 10045"/>
              <a:gd name="connsiteX27" fmla="*/ 4047 w 10031"/>
              <a:gd name="connsiteY27" fmla="*/ 4689 h 10045"/>
              <a:gd name="connsiteX28" fmla="*/ 5020 w 10031"/>
              <a:gd name="connsiteY28" fmla="*/ 5501 h 10045"/>
              <a:gd name="connsiteX29" fmla="*/ 7673 w 10031"/>
              <a:gd name="connsiteY29" fmla="*/ 5784 h 10045"/>
              <a:gd name="connsiteX30" fmla="*/ 8282 w 10031"/>
              <a:gd name="connsiteY30" fmla="*/ 7266 h 10045"/>
              <a:gd name="connsiteX31" fmla="*/ 9091 w 10031"/>
              <a:gd name="connsiteY31" fmla="*/ 8193 h 10045"/>
              <a:gd name="connsiteX32" fmla="*/ 9757 w 10031"/>
              <a:gd name="connsiteY32" fmla="*/ 8821 h 10045"/>
              <a:gd name="connsiteX33" fmla="*/ 10031 w 10031"/>
              <a:gd name="connsiteY33" fmla="*/ 10045 h 10045"/>
              <a:gd name="connsiteX0" fmla="*/ 11 w 10031"/>
              <a:gd name="connsiteY0" fmla="*/ 10000 h 10045"/>
              <a:gd name="connsiteX1" fmla="*/ 9 w 10031"/>
              <a:gd name="connsiteY1" fmla="*/ 4054 h 10045"/>
              <a:gd name="connsiteX2" fmla="*/ 472 w 10031"/>
              <a:gd name="connsiteY2" fmla="*/ 2312 h 10045"/>
              <a:gd name="connsiteX3" fmla="*/ 1148 w 10031"/>
              <a:gd name="connsiteY3" fmla="*/ 2019 h 10045"/>
              <a:gd name="connsiteX4" fmla="*/ 1442 w 10031"/>
              <a:gd name="connsiteY4" fmla="*/ 1703 h 10045"/>
              <a:gd name="connsiteX5" fmla="*/ 1607 w 10031"/>
              <a:gd name="connsiteY5" fmla="*/ 896 h 10045"/>
              <a:gd name="connsiteX6" fmla="*/ 1716 w 10031"/>
              <a:gd name="connsiteY6" fmla="*/ 876 h 10045"/>
              <a:gd name="connsiteX7" fmla="*/ 1799 w 10031"/>
              <a:gd name="connsiteY7" fmla="*/ 448 h 10045"/>
              <a:gd name="connsiteX8" fmla="*/ 1881 w 10031"/>
              <a:gd name="connsiteY8" fmla="*/ 47 h 10045"/>
              <a:gd name="connsiteX9" fmla="*/ 1965 w 10031"/>
              <a:gd name="connsiteY9" fmla="*/ 0 h 10045"/>
              <a:gd name="connsiteX10" fmla="*/ 2056 w 10031"/>
              <a:gd name="connsiteY10" fmla="*/ 324 h 10045"/>
              <a:gd name="connsiteX11" fmla="*/ 2125 w 10031"/>
              <a:gd name="connsiteY11" fmla="*/ 669 h 10045"/>
              <a:gd name="connsiteX12" fmla="*/ 2189 w 10031"/>
              <a:gd name="connsiteY12" fmla="*/ 1219 h 10045"/>
              <a:gd name="connsiteX13" fmla="*/ 2257 w 10031"/>
              <a:gd name="connsiteY13" fmla="*/ 1894 h 10045"/>
              <a:gd name="connsiteX14" fmla="*/ 2323 w 10031"/>
              <a:gd name="connsiteY14" fmla="*/ 2447 h 10045"/>
              <a:gd name="connsiteX15" fmla="*/ 2409 w 10031"/>
              <a:gd name="connsiteY15" fmla="*/ 2978 h 10045"/>
              <a:gd name="connsiteX16" fmla="*/ 2523 w 10031"/>
              <a:gd name="connsiteY16" fmla="*/ 3494 h 10045"/>
              <a:gd name="connsiteX17" fmla="*/ 2610 w 10031"/>
              <a:gd name="connsiteY17" fmla="*/ 3791 h 10045"/>
              <a:gd name="connsiteX18" fmla="*/ 2679 w 10031"/>
              <a:gd name="connsiteY18" fmla="*/ 3942 h 10045"/>
              <a:gd name="connsiteX19" fmla="*/ 2783 w 10031"/>
              <a:gd name="connsiteY19" fmla="*/ 4080 h 10045"/>
              <a:gd name="connsiteX20" fmla="*/ 2847 w 10031"/>
              <a:gd name="connsiteY20" fmla="*/ 4045 h 10045"/>
              <a:gd name="connsiteX21" fmla="*/ 2911 w 10031"/>
              <a:gd name="connsiteY21" fmla="*/ 4011 h 10045"/>
              <a:gd name="connsiteX22" fmla="*/ 2999 w 10031"/>
              <a:gd name="connsiteY22" fmla="*/ 3997 h 10045"/>
              <a:gd name="connsiteX23" fmla="*/ 3108 w 10031"/>
              <a:gd name="connsiteY23" fmla="*/ 4494 h 10045"/>
              <a:gd name="connsiteX24" fmla="*/ 3199 w 10031"/>
              <a:gd name="connsiteY24" fmla="*/ 4837 h 10045"/>
              <a:gd name="connsiteX25" fmla="*/ 3430 w 10031"/>
              <a:gd name="connsiteY25" fmla="*/ 4994 h 10045"/>
              <a:gd name="connsiteX26" fmla="*/ 3654 w 10031"/>
              <a:gd name="connsiteY26" fmla="*/ 5065 h 10045"/>
              <a:gd name="connsiteX27" fmla="*/ 4047 w 10031"/>
              <a:gd name="connsiteY27" fmla="*/ 4689 h 10045"/>
              <a:gd name="connsiteX28" fmla="*/ 5020 w 10031"/>
              <a:gd name="connsiteY28" fmla="*/ 5501 h 10045"/>
              <a:gd name="connsiteX29" fmla="*/ 7673 w 10031"/>
              <a:gd name="connsiteY29" fmla="*/ 5784 h 10045"/>
              <a:gd name="connsiteX30" fmla="*/ 8282 w 10031"/>
              <a:gd name="connsiteY30" fmla="*/ 7266 h 10045"/>
              <a:gd name="connsiteX31" fmla="*/ 9091 w 10031"/>
              <a:gd name="connsiteY31" fmla="*/ 8193 h 10045"/>
              <a:gd name="connsiteX32" fmla="*/ 9757 w 10031"/>
              <a:gd name="connsiteY32" fmla="*/ 8821 h 10045"/>
              <a:gd name="connsiteX33" fmla="*/ 10031 w 10031"/>
              <a:gd name="connsiteY33" fmla="*/ 10045 h 10045"/>
              <a:gd name="connsiteX0" fmla="*/ 11 w 10031"/>
              <a:gd name="connsiteY0" fmla="*/ 10000 h 10045"/>
              <a:gd name="connsiteX1" fmla="*/ 9 w 10031"/>
              <a:gd name="connsiteY1" fmla="*/ 4054 h 10045"/>
              <a:gd name="connsiteX2" fmla="*/ 472 w 10031"/>
              <a:gd name="connsiteY2" fmla="*/ 2312 h 10045"/>
              <a:gd name="connsiteX3" fmla="*/ 1148 w 10031"/>
              <a:gd name="connsiteY3" fmla="*/ 2019 h 10045"/>
              <a:gd name="connsiteX4" fmla="*/ 1442 w 10031"/>
              <a:gd name="connsiteY4" fmla="*/ 1703 h 10045"/>
              <a:gd name="connsiteX5" fmla="*/ 1607 w 10031"/>
              <a:gd name="connsiteY5" fmla="*/ 896 h 10045"/>
              <a:gd name="connsiteX6" fmla="*/ 1716 w 10031"/>
              <a:gd name="connsiteY6" fmla="*/ 876 h 10045"/>
              <a:gd name="connsiteX7" fmla="*/ 1799 w 10031"/>
              <a:gd name="connsiteY7" fmla="*/ 448 h 10045"/>
              <a:gd name="connsiteX8" fmla="*/ 1881 w 10031"/>
              <a:gd name="connsiteY8" fmla="*/ 47 h 10045"/>
              <a:gd name="connsiteX9" fmla="*/ 1965 w 10031"/>
              <a:gd name="connsiteY9" fmla="*/ 0 h 10045"/>
              <a:gd name="connsiteX10" fmla="*/ 2056 w 10031"/>
              <a:gd name="connsiteY10" fmla="*/ 324 h 10045"/>
              <a:gd name="connsiteX11" fmla="*/ 2125 w 10031"/>
              <a:gd name="connsiteY11" fmla="*/ 669 h 10045"/>
              <a:gd name="connsiteX12" fmla="*/ 2189 w 10031"/>
              <a:gd name="connsiteY12" fmla="*/ 1219 h 10045"/>
              <a:gd name="connsiteX13" fmla="*/ 2257 w 10031"/>
              <a:gd name="connsiteY13" fmla="*/ 1894 h 10045"/>
              <a:gd name="connsiteX14" fmla="*/ 2323 w 10031"/>
              <a:gd name="connsiteY14" fmla="*/ 2447 h 10045"/>
              <a:gd name="connsiteX15" fmla="*/ 2409 w 10031"/>
              <a:gd name="connsiteY15" fmla="*/ 2978 h 10045"/>
              <a:gd name="connsiteX16" fmla="*/ 2523 w 10031"/>
              <a:gd name="connsiteY16" fmla="*/ 3494 h 10045"/>
              <a:gd name="connsiteX17" fmla="*/ 2610 w 10031"/>
              <a:gd name="connsiteY17" fmla="*/ 3791 h 10045"/>
              <a:gd name="connsiteX18" fmla="*/ 2679 w 10031"/>
              <a:gd name="connsiteY18" fmla="*/ 3942 h 10045"/>
              <a:gd name="connsiteX19" fmla="*/ 2783 w 10031"/>
              <a:gd name="connsiteY19" fmla="*/ 4080 h 10045"/>
              <a:gd name="connsiteX20" fmla="*/ 2847 w 10031"/>
              <a:gd name="connsiteY20" fmla="*/ 4045 h 10045"/>
              <a:gd name="connsiteX21" fmla="*/ 2911 w 10031"/>
              <a:gd name="connsiteY21" fmla="*/ 4011 h 10045"/>
              <a:gd name="connsiteX22" fmla="*/ 2999 w 10031"/>
              <a:gd name="connsiteY22" fmla="*/ 3997 h 10045"/>
              <a:gd name="connsiteX23" fmla="*/ 3108 w 10031"/>
              <a:gd name="connsiteY23" fmla="*/ 4494 h 10045"/>
              <a:gd name="connsiteX24" fmla="*/ 3199 w 10031"/>
              <a:gd name="connsiteY24" fmla="*/ 4837 h 10045"/>
              <a:gd name="connsiteX25" fmla="*/ 3430 w 10031"/>
              <a:gd name="connsiteY25" fmla="*/ 4994 h 10045"/>
              <a:gd name="connsiteX26" fmla="*/ 3654 w 10031"/>
              <a:gd name="connsiteY26" fmla="*/ 5065 h 10045"/>
              <a:gd name="connsiteX27" fmla="*/ 4047 w 10031"/>
              <a:gd name="connsiteY27" fmla="*/ 4689 h 10045"/>
              <a:gd name="connsiteX28" fmla="*/ 5020 w 10031"/>
              <a:gd name="connsiteY28" fmla="*/ 5501 h 10045"/>
              <a:gd name="connsiteX29" fmla="*/ 7673 w 10031"/>
              <a:gd name="connsiteY29" fmla="*/ 5784 h 10045"/>
              <a:gd name="connsiteX30" fmla="*/ 8282 w 10031"/>
              <a:gd name="connsiteY30" fmla="*/ 7266 h 10045"/>
              <a:gd name="connsiteX31" fmla="*/ 9091 w 10031"/>
              <a:gd name="connsiteY31" fmla="*/ 8193 h 10045"/>
              <a:gd name="connsiteX32" fmla="*/ 9757 w 10031"/>
              <a:gd name="connsiteY32" fmla="*/ 8821 h 10045"/>
              <a:gd name="connsiteX33" fmla="*/ 10031 w 10031"/>
              <a:gd name="connsiteY33" fmla="*/ 10045 h 10045"/>
              <a:gd name="connsiteX0" fmla="*/ 11 w 10031"/>
              <a:gd name="connsiteY0" fmla="*/ 10000 h 10045"/>
              <a:gd name="connsiteX1" fmla="*/ 9 w 10031"/>
              <a:gd name="connsiteY1" fmla="*/ 4054 h 10045"/>
              <a:gd name="connsiteX2" fmla="*/ 472 w 10031"/>
              <a:gd name="connsiteY2" fmla="*/ 2312 h 10045"/>
              <a:gd name="connsiteX3" fmla="*/ 1148 w 10031"/>
              <a:gd name="connsiteY3" fmla="*/ 2019 h 10045"/>
              <a:gd name="connsiteX4" fmla="*/ 1442 w 10031"/>
              <a:gd name="connsiteY4" fmla="*/ 1703 h 10045"/>
              <a:gd name="connsiteX5" fmla="*/ 1607 w 10031"/>
              <a:gd name="connsiteY5" fmla="*/ 896 h 10045"/>
              <a:gd name="connsiteX6" fmla="*/ 1716 w 10031"/>
              <a:gd name="connsiteY6" fmla="*/ 876 h 10045"/>
              <a:gd name="connsiteX7" fmla="*/ 1799 w 10031"/>
              <a:gd name="connsiteY7" fmla="*/ 448 h 10045"/>
              <a:gd name="connsiteX8" fmla="*/ 1881 w 10031"/>
              <a:gd name="connsiteY8" fmla="*/ 47 h 10045"/>
              <a:gd name="connsiteX9" fmla="*/ 1965 w 10031"/>
              <a:gd name="connsiteY9" fmla="*/ 0 h 10045"/>
              <a:gd name="connsiteX10" fmla="*/ 2056 w 10031"/>
              <a:gd name="connsiteY10" fmla="*/ 324 h 10045"/>
              <a:gd name="connsiteX11" fmla="*/ 2125 w 10031"/>
              <a:gd name="connsiteY11" fmla="*/ 669 h 10045"/>
              <a:gd name="connsiteX12" fmla="*/ 2189 w 10031"/>
              <a:gd name="connsiteY12" fmla="*/ 1219 h 10045"/>
              <a:gd name="connsiteX13" fmla="*/ 2257 w 10031"/>
              <a:gd name="connsiteY13" fmla="*/ 1894 h 10045"/>
              <a:gd name="connsiteX14" fmla="*/ 2323 w 10031"/>
              <a:gd name="connsiteY14" fmla="*/ 2447 h 10045"/>
              <a:gd name="connsiteX15" fmla="*/ 2409 w 10031"/>
              <a:gd name="connsiteY15" fmla="*/ 2978 h 10045"/>
              <a:gd name="connsiteX16" fmla="*/ 2523 w 10031"/>
              <a:gd name="connsiteY16" fmla="*/ 3494 h 10045"/>
              <a:gd name="connsiteX17" fmla="*/ 2610 w 10031"/>
              <a:gd name="connsiteY17" fmla="*/ 3791 h 10045"/>
              <a:gd name="connsiteX18" fmla="*/ 2679 w 10031"/>
              <a:gd name="connsiteY18" fmla="*/ 3942 h 10045"/>
              <a:gd name="connsiteX19" fmla="*/ 2783 w 10031"/>
              <a:gd name="connsiteY19" fmla="*/ 4080 h 10045"/>
              <a:gd name="connsiteX20" fmla="*/ 2847 w 10031"/>
              <a:gd name="connsiteY20" fmla="*/ 4045 h 10045"/>
              <a:gd name="connsiteX21" fmla="*/ 2911 w 10031"/>
              <a:gd name="connsiteY21" fmla="*/ 4011 h 10045"/>
              <a:gd name="connsiteX22" fmla="*/ 2999 w 10031"/>
              <a:gd name="connsiteY22" fmla="*/ 3997 h 10045"/>
              <a:gd name="connsiteX23" fmla="*/ 3108 w 10031"/>
              <a:gd name="connsiteY23" fmla="*/ 4494 h 10045"/>
              <a:gd name="connsiteX24" fmla="*/ 3199 w 10031"/>
              <a:gd name="connsiteY24" fmla="*/ 4837 h 10045"/>
              <a:gd name="connsiteX25" fmla="*/ 3430 w 10031"/>
              <a:gd name="connsiteY25" fmla="*/ 4994 h 10045"/>
              <a:gd name="connsiteX26" fmla="*/ 3654 w 10031"/>
              <a:gd name="connsiteY26" fmla="*/ 5065 h 10045"/>
              <a:gd name="connsiteX27" fmla="*/ 4047 w 10031"/>
              <a:gd name="connsiteY27" fmla="*/ 4689 h 10045"/>
              <a:gd name="connsiteX28" fmla="*/ 5020 w 10031"/>
              <a:gd name="connsiteY28" fmla="*/ 5501 h 10045"/>
              <a:gd name="connsiteX29" fmla="*/ 7673 w 10031"/>
              <a:gd name="connsiteY29" fmla="*/ 5784 h 10045"/>
              <a:gd name="connsiteX30" fmla="*/ 8282 w 10031"/>
              <a:gd name="connsiteY30" fmla="*/ 7266 h 10045"/>
              <a:gd name="connsiteX31" fmla="*/ 9091 w 10031"/>
              <a:gd name="connsiteY31" fmla="*/ 8193 h 10045"/>
              <a:gd name="connsiteX32" fmla="*/ 9757 w 10031"/>
              <a:gd name="connsiteY32" fmla="*/ 8821 h 10045"/>
              <a:gd name="connsiteX33" fmla="*/ 10031 w 10031"/>
              <a:gd name="connsiteY33" fmla="*/ 10045 h 10045"/>
              <a:gd name="connsiteX0" fmla="*/ 11 w 10031"/>
              <a:gd name="connsiteY0" fmla="*/ 10000 h 10045"/>
              <a:gd name="connsiteX1" fmla="*/ 9 w 10031"/>
              <a:gd name="connsiteY1" fmla="*/ 4054 h 10045"/>
              <a:gd name="connsiteX2" fmla="*/ 472 w 10031"/>
              <a:gd name="connsiteY2" fmla="*/ 2312 h 10045"/>
              <a:gd name="connsiteX3" fmla="*/ 1148 w 10031"/>
              <a:gd name="connsiteY3" fmla="*/ 2019 h 10045"/>
              <a:gd name="connsiteX4" fmla="*/ 1442 w 10031"/>
              <a:gd name="connsiteY4" fmla="*/ 1703 h 10045"/>
              <a:gd name="connsiteX5" fmla="*/ 1607 w 10031"/>
              <a:gd name="connsiteY5" fmla="*/ 896 h 10045"/>
              <a:gd name="connsiteX6" fmla="*/ 1716 w 10031"/>
              <a:gd name="connsiteY6" fmla="*/ 876 h 10045"/>
              <a:gd name="connsiteX7" fmla="*/ 1799 w 10031"/>
              <a:gd name="connsiteY7" fmla="*/ 448 h 10045"/>
              <a:gd name="connsiteX8" fmla="*/ 1881 w 10031"/>
              <a:gd name="connsiteY8" fmla="*/ 47 h 10045"/>
              <a:gd name="connsiteX9" fmla="*/ 1965 w 10031"/>
              <a:gd name="connsiteY9" fmla="*/ 0 h 10045"/>
              <a:gd name="connsiteX10" fmla="*/ 2056 w 10031"/>
              <a:gd name="connsiteY10" fmla="*/ 324 h 10045"/>
              <a:gd name="connsiteX11" fmla="*/ 2125 w 10031"/>
              <a:gd name="connsiteY11" fmla="*/ 669 h 10045"/>
              <a:gd name="connsiteX12" fmla="*/ 2189 w 10031"/>
              <a:gd name="connsiteY12" fmla="*/ 1219 h 10045"/>
              <a:gd name="connsiteX13" fmla="*/ 2257 w 10031"/>
              <a:gd name="connsiteY13" fmla="*/ 1894 h 10045"/>
              <a:gd name="connsiteX14" fmla="*/ 2323 w 10031"/>
              <a:gd name="connsiteY14" fmla="*/ 2447 h 10045"/>
              <a:gd name="connsiteX15" fmla="*/ 2409 w 10031"/>
              <a:gd name="connsiteY15" fmla="*/ 2978 h 10045"/>
              <a:gd name="connsiteX16" fmla="*/ 2523 w 10031"/>
              <a:gd name="connsiteY16" fmla="*/ 3494 h 10045"/>
              <a:gd name="connsiteX17" fmla="*/ 2610 w 10031"/>
              <a:gd name="connsiteY17" fmla="*/ 3791 h 10045"/>
              <a:gd name="connsiteX18" fmla="*/ 2679 w 10031"/>
              <a:gd name="connsiteY18" fmla="*/ 3942 h 10045"/>
              <a:gd name="connsiteX19" fmla="*/ 2783 w 10031"/>
              <a:gd name="connsiteY19" fmla="*/ 4080 h 10045"/>
              <a:gd name="connsiteX20" fmla="*/ 2847 w 10031"/>
              <a:gd name="connsiteY20" fmla="*/ 4045 h 10045"/>
              <a:gd name="connsiteX21" fmla="*/ 2911 w 10031"/>
              <a:gd name="connsiteY21" fmla="*/ 4011 h 10045"/>
              <a:gd name="connsiteX22" fmla="*/ 2999 w 10031"/>
              <a:gd name="connsiteY22" fmla="*/ 3997 h 10045"/>
              <a:gd name="connsiteX23" fmla="*/ 3108 w 10031"/>
              <a:gd name="connsiteY23" fmla="*/ 4494 h 10045"/>
              <a:gd name="connsiteX24" fmla="*/ 3199 w 10031"/>
              <a:gd name="connsiteY24" fmla="*/ 4837 h 10045"/>
              <a:gd name="connsiteX25" fmla="*/ 3430 w 10031"/>
              <a:gd name="connsiteY25" fmla="*/ 4994 h 10045"/>
              <a:gd name="connsiteX26" fmla="*/ 3654 w 10031"/>
              <a:gd name="connsiteY26" fmla="*/ 5065 h 10045"/>
              <a:gd name="connsiteX27" fmla="*/ 4047 w 10031"/>
              <a:gd name="connsiteY27" fmla="*/ 4689 h 10045"/>
              <a:gd name="connsiteX28" fmla="*/ 5020 w 10031"/>
              <a:gd name="connsiteY28" fmla="*/ 5501 h 10045"/>
              <a:gd name="connsiteX29" fmla="*/ 7673 w 10031"/>
              <a:gd name="connsiteY29" fmla="*/ 5784 h 10045"/>
              <a:gd name="connsiteX30" fmla="*/ 8282 w 10031"/>
              <a:gd name="connsiteY30" fmla="*/ 7266 h 10045"/>
              <a:gd name="connsiteX31" fmla="*/ 9091 w 10031"/>
              <a:gd name="connsiteY31" fmla="*/ 8193 h 10045"/>
              <a:gd name="connsiteX32" fmla="*/ 9757 w 10031"/>
              <a:gd name="connsiteY32" fmla="*/ 8821 h 10045"/>
              <a:gd name="connsiteX33" fmla="*/ 10031 w 10031"/>
              <a:gd name="connsiteY33" fmla="*/ 10045 h 10045"/>
              <a:gd name="connsiteX0" fmla="*/ 11 w 10031"/>
              <a:gd name="connsiteY0" fmla="*/ 10000 h 10045"/>
              <a:gd name="connsiteX1" fmla="*/ 9 w 10031"/>
              <a:gd name="connsiteY1" fmla="*/ 4054 h 10045"/>
              <a:gd name="connsiteX2" fmla="*/ 472 w 10031"/>
              <a:gd name="connsiteY2" fmla="*/ 2312 h 10045"/>
              <a:gd name="connsiteX3" fmla="*/ 1148 w 10031"/>
              <a:gd name="connsiteY3" fmla="*/ 2019 h 10045"/>
              <a:gd name="connsiteX4" fmla="*/ 1442 w 10031"/>
              <a:gd name="connsiteY4" fmla="*/ 1703 h 10045"/>
              <a:gd name="connsiteX5" fmla="*/ 1607 w 10031"/>
              <a:gd name="connsiteY5" fmla="*/ 896 h 10045"/>
              <a:gd name="connsiteX6" fmla="*/ 1716 w 10031"/>
              <a:gd name="connsiteY6" fmla="*/ 876 h 10045"/>
              <a:gd name="connsiteX7" fmla="*/ 1799 w 10031"/>
              <a:gd name="connsiteY7" fmla="*/ 448 h 10045"/>
              <a:gd name="connsiteX8" fmla="*/ 1881 w 10031"/>
              <a:gd name="connsiteY8" fmla="*/ 47 h 10045"/>
              <a:gd name="connsiteX9" fmla="*/ 1965 w 10031"/>
              <a:gd name="connsiteY9" fmla="*/ 0 h 10045"/>
              <a:gd name="connsiteX10" fmla="*/ 2056 w 10031"/>
              <a:gd name="connsiteY10" fmla="*/ 324 h 10045"/>
              <a:gd name="connsiteX11" fmla="*/ 2125 w 10031"/>
              <a:gd name="connsiteY11" fmla="*/ 669 h 10045"/>
              <a:gd name="connsiteX12" fmla="*/ 2189 w 10031"/>
              <a:gd name="connsiteY12" fmla="*/ 1219 h 10045"/>
              <a:gd name="connsiteX13" fmla="*/ 2257 w 10031"/>
              <a:gd name="connsiteY13" fmla="*/ 1894 h 10045"/>
              <a:gd name="connsiteX14" fmla="*/ 2323 w 10031"/>
              <a:gd name="connsiteY14" fmla="*/ 2447 h 10045"/>
              <a:gd name="connsiteX15" fmla="*/ 2409 w 10031"/>
              <a:gd name="connsiteY15" fmla="*/ 2978 h 10045"/>
              <a:gd name="connsiteX16" fmla="*/ 2523 w 10031"/>
              <a:gd name="connsiteY16" fmla="*/ 3494 h 10045"/>
              <a:gd name="connsiteX17" fmla="*/ 2610 w 10031"/>
              <a:gd name="connsiteY17" fmla="*/ 3791 h 10045"/>
              <a:gd name="connsiteX18" fmla="*/ 2679 w 10031"/>
              <a:gd name="connsiteY18" fmla="*/ 3942 h 10045"/>
              <a:gd name="connsiteX19" fmla="*/ 2783 w 10031"/>
              <a:gd name="connsiteY19" fmla="*/ 4080 h 10045"/>
              <a:gd name="connsiteX20" fmla="*/ 2847 w 10031"/>
              <a:gd name="connsiteY20" fmla="*/ 4045 h 10045"/>
              <a:gd name="connsiteX21" fmla="*/ 2911 w 10031"/>
              <a:gd name="connsiteY21" fmla="*/ 4011 h 10045"/>
              <a:gd name="connsiteX22" fmla="*/ 2999 w 10031"/>
              <a:gd name="connsiteY22" fmla="*/ 3997 h 10045"/>
              <a:gd name="connsiteX23" fmla="*/ 3108 w 10031"/>
              <a:gd name="connsiteY23" fmla="*/ 4494 h 10045"/>
              <a:gd name="connsiteX24" fmla="*/ 3199 w 10031"/>
              <a:gd name="connsiteY24" fmla="*/ 4837 h 10045"/>
              <a:gd name="connsiteX25" fmla="*/ 3430 w 10031"/>
              <a:gd name="connsiteY25" fmla="*/ 4994 h 10045"/>
              <a:gd name="connsiteX26" fmla="*/ 3654 w 10031"/>
              <a:gd name="connsiteY26" fmla="*/ 5065 h 10045"/>
              <a:gd name="connsiteX27" fmla="*/ 4047 w 10031"/>
              <a:gd name="connsiteY27" fmla="*/ 4689 h 10045"/>
              <a:gd name="connsiteX28" fmla="*/ 5020 w 10031"/>
              <a:gd name="connsiteY28" fmla="*/ 5501 h 10045"/>
              <a:gd name="connsiteX29" fmla="*/ 7673 w 10031"/>
              <a:gd name="connsiteY29" fmla="*/ 5784 h 10045"/>
              <a:gd name="connsiteX30" fmla="*/ 8282 w 10031"/>
              <a:gd name="connsiteY30" fmla="*/ 7266 h 10045"/>
              <a:gd name="connsiteX31" fmla="*/ 9091 w 10031"/>
              <a:gd name="connsiteY31" fmla="*/ 8193 h 10045"/>
              <a:gd name="connsiteX32" fmla="*/ 9757 w 10031"/>
              <a:gd name="connsiteY32" fmla="*/ 8821 h 10045"/>
              <a:gd name="connsiteX33" fmla="*/ 10031 w 10031"/>
              <a:gd name="connsiteY33" fmla="*/ 10045 h 10045"/>
              <a:gd name="connsiteX0" fmla="*/ 11 w 10031"/>
              <a:gd name="connsiteY0" fmla="*/ 10000 h 10045"/>
              <a:gd name="connsiteX1" fmla="*/ 9 w 10031"/>
              <a:gd name="connsiteY1" fmla="*/ 4054 h 10045"/>
              <a:gd name="connsiteX2" fmla="*/ 472 w 10031"/>
              <a:gd name="connsiteY2" fmla="*/ 2312 h 10045"/>
              <a:gd name="connsiteX3" fmla="*/ 1148 w 10031"/>
              <a:gd name="connsiteY3" fmla="*/ 2019 h 10045"/>
              <a:gd name="connsiteX4" fmla="*/ 1442 w 10031"/>
              <a:gd name="connsiteY4" fmla="*/ 1703 h 10045"/>
              <a:gd name="connsiteX5" fmla="*/ 1607 w 10031"/>
              <a:gd name="connsiteY5" fmla="*/ 896 h 10045"/>
              <a:gd name="connsiteX6" fmla="*/ 1716 w 10031"/>
              <a:gd name="connsiteY6" fmla="*/ 876 h 10045"/>
              <a:gd name="connsiteX7" fmla="*/ 1799 w 10031"/>
              <a:gd name="connsiteY7" fmla="*/ 448 h 10045"/>
              <a:gd name="connsiteX8" fmla="*/ 1881 w 10031"/>
              <a:gd name="connsiteY8" fmla="*/ 47 h 10045"/>
              <a:gd name="connsiteX9" fmla="*/ 1965 w 10031"/>
              <a:gd name="connsiteY9" fmla="*/ 0 h 10045"/>
              <a:gd name="connsiteX10" fmla="*/ 2056 w 10031"/>
              <a:gd name="connsiteY10" fmla="*/ 324 h 10045"/>
              <a:gd name="connsiteX11" fmla="*/ 2125 w 10031"/>
              <a:gd name="connsiteY11" fmla="*/ 669 h 10045"/>
              <a:gd name="connsiteX12" fmla="*/ 2189 w 10031"/>
              <a:gd name="connsiteY12" fmla="*/ 1219 h 10045"/>
              <a:gd name="connsiteX13" fmla="*/ 2257 w 10031"/>
              <a:gd name="connsiteY13" fmla="*/ 1894 h 10045"/>
              <a:gd name="connsiteX14" fmla="*/ 2323 w 10031"/>
              <a:gd name="connsiteY14" fmla="*/ 2447 h 10045"/>
              <a:gd name="connsiteX15" fmla="*/ 2409 w 10031"/>
              <a:gd name="connsiteY15" fmla="*/ 2978 h 10045"/>
              <a:gd name="connsiteX16" fmla="*/ 2523 w 10031"/>
              <a:gd name="connsiteY16" fmla="*/ 3494 h 10045"/>
              <a:gd name="connsiteX17" fmla="*/ 2610 w 10031"/>
              <a:gd name="connsiteY17" fmla="*/ 3791 h 10045"/>
              <a:gd name="connsiteX18" fmla="*/ 2679 w 10031"/>
              <a:gd name="connsiteY18" fmla="*/ 3942 h 10045"/>
              <a:gd name="connsiteX19" fmla="*/ 2783 w 10031"/>
              <a:gd name="connsiteY19" fmla="*/ 4080 h 10045"/>
              <a:gd name="connsiteX20" fmla="*/ 2847 w 10031"/>
              <a:gd name="connsiteY20" fmla="*/ 4045 h 10045"/>
              <a:gd name="connsiteX21" fmla="*/ 2911 w 10031"/>
              <a:gd name="connsiteY21" fmla="*/ 4011 h 10045"/>
              <a:gd name="connsiteX22" fmla="*/ 2999 w 10031"/>
              <a:gd name="connsiteY22" fmla="*/ 3997 h 10045"/>
              <a:gd name="connsiteX23" fmla="*/ 3108 w 10031"/>
              <a:gd name="connsiteY23" fmla="*/ 4494 h 10045"/>
              <a:gd name="connsiteX24" fmla="*/ 3199 w 10031"/>
              <a:gd name="connsiteY24" fmla="*/ 4837 h 10045"/>
              <a:gd name="connsiteX25" fmla="*/ 3430 w 10031"/>
              <a:gd name="connsiteY25" fmla="*/ 4994 h 10045"/>
              <a:gd name="connsiteX26" fmla="*/ 3654 w 10031"/>
              <a:gd name="connsiteY26" fmla="*/ 5065 h 10045"/>
              <a:gd name="connsiteX27" fmla="*/ 4047 w 10031"/>
              <a:gd name="connsiteY27" fmla="*/ 4689 h 10045"/>
              <a:gd name="connsiteX28" fmla="*/ 5020 w 10031"/>
              <a:gd name="connsiteY28" fmla="*/ 5501 h 10045"/>
              <a:gd name="connsiteX29" fmla="*/ 7673 w 10031"/>
              <a:gd name="connsiteY29" fmla="*/ 5784 h 10045"/>
              <a:gd name="connsiteX30" fmla="*/ 8282 w 10031"/>
              <a:gd name="connsiteY30" fmla="*/ 7266 h 10045"/>
              <a:gd name="connsiteX31" fmla="*/ 9091 w 10031"/>
              <a:gd name="connsiteY31" fmla="*/ 8193 h 10045"/>
              <a:gd name="connsiteX32" fmla="*/ 9520 w 10031"/>
              <a:gd name="connsiteY32" fmla="*/ 8704 h 10045"/>
              <a:gd name="connsiteX33" fmla="*/ 10031 w 10031"/>
              <a:gd name="connsiteY33" fmla="*/ 10045 h 10045"/>
              <a:gd name="connsiteX0" fmla="*/ 11 w 10031"/>
              <a:gd name="connsiteY0" fmla="*/ 10000 h 10045"/>
              <a:gd name="connsiteX1" fmla="*/ 9 w 10031"/>
              <a:gd name="connsiteY1" fmla="*/ 4054 h 10045"/>
              <a:gd name="connsiteX2" fmla="*/ 472 w 10031"/>
              <a:gd name="connsiteY2" fmla="*/ 2312 h 10045"/>
              <a:gd name="connsiteX3" fmla="*/ 1148 w 10031"/>
              <a:gd name="connsiteY3" fmla="*/ 2019 h 10045"/>
              <a:gd name="connsiteX4" fmla="*/ 1442 w 10031"/>
              <a:gd name="connsiteY4" fmla="*/ 1703 h 10045"/>
              <a:gd name="connsiteX5" fmla="*/ 1607 w 10031"/>
              <a:gd name="connsiteY5" fmla="*/ 896 h 10045"/>
              <a:gd name="connsiteX6" fmla="*/ 1716 w 10031"/>
              <a:gd name="connsiteY6" fmla="*/ 876 h 10045"/>
              <a:gd name="connsiteX7" fmla="*/ 1799 w 10031"/>
              <a:gd name="connsiteY7" fmla="*/ 448 h 10045"/>
              <a:gd name="connsiteX8" fmla="*/ 1881 w 10031"/>
              <a:gd name="connsiteY8" fmla="*/ 47 h 10045"/>
              <a:gd name="connsiteX9" fmla="*/ 1965 w 10031"/>
              <a:gd name="connsiteY9" fmla="*/ 0 h 10045"/>
              <a:gd name="connsiteX10" fmla="*/ 2056 w 10031"/>
              <a:gd name="connsiteY10" fmla="*/ 324 h 10045"/>
              <a:gd name="connsiteX11" fmla="*/ 2125 w 10031"/>
              <a:gd name="connsiteY11" fmla="*/ 669 h 10045"/>
              <a:gd name="connsiteX12" fmla="*/ 2189 w 10031"/>
              <a:gd name="connsiteY12" fmla="*/ 1219 h 10045"/>
              <a:gd name="connsiteX13" fmla="*/ 2257 w 10031"/>
              <a:gd name="connsiteY13" fmla="*/ 1894 h 10045"/>
              <a:gd name="connsiteX14" fmla="*/ 2323 w 10031"/>
              <a:gd name="connsiteY14" fmla="*/ 2447 h 10045"/>
              <a:gd name="connsiteX15" fmla="*/ 2409 w 10031"/>
              <a:gd name="connsiteY15" fmla="*/ 2978 h 10045"/>
              <a:gd name="connsiteX16" fmla="*/ 2523 w 10031"/>
              <a:gd name="connsiteY16" fmla="*/ 3494 h 10045"/>
              <a:gd name="connsiteX17" fmla="*/ 2610 w 10031"/>
              <a:gd name="connsiteY17" fmla="*/ 3791 h 10045"/>
              <a:gd name="connsiteX18" fmla="*/ 2679 w 10031"/>
              <a:gd name="connsiteY18" fmla="*/ 3942 h 10045"/>
              <a:gd name="connsiteX19" fmla="*/ 2783 w 10031"/>
              <a:gd name="connsiteY19" fmla="*/ 4080 h 10045"/>
              <a:gd name="connsiteX20" fmla="*/ 2847 w 10031"/>
              <a:gd name="connsiteY20" fmla="*/ 4045 h 10045"/>
              <a:gd name="connsiteX21" fmla="*/ 2911 w 10031"/>
              <a:gd name="connsiteY21" fmla="*/ 4011 h 10045"/>
              <a:gd name="connsiteX22" fmla="*/ 2999 w 10031"/>
              <a:gd name="connsiteY22" fmla="*/ 3997 h 10045"/>
              <a:gd name="connsiteX23" fmla="*/ 3108 w 10031"/>
              <a:gd name="connsiteY23" fmla="*/ 4494 h 10045"/>
              <a:gd name="connsiteX24" fmla="*/ 3199 w 10031"/>
              <a:gd name="connsiteY24" fmla="*/ 4837 h 10045"/>
              <a:gd name="connsiteX25" fmla="*/ 3430 w 10031"/>
              <a:gd name="connsiteY25" fmla="*/ 4994 h 10045"/>
              <a:gd name="connsiteX26" fmla="*/ 3654 w 10031"/>
              <a:gd name="connsiteY26" fmla="*/ 5065 h 10045"/>
              <a:gd name="connsiteX27" fmla="*/ 4047 w 10031"/>
              <a:gd name="connsiteY27" fmla="*/ 4689 h 10045"/>
              <a:gd name="connsiteX28" fmla="*/ 5020 w 10031"/>
              <a:gd name="connsiteY28" fmla="*/ 5501 h 10045"/>
              <a:gd name="connsiteX29" fmla="*/ 7673 w 10031"/>
              <a:gd name="connsiteY29" fmla="*/ 5784 h 10045"/>
              <a:gd name="connsiteX30" fmla="*/ 8282 w 10031"/>
              <a:gd name="connsiteY30" fmla="*/ 7266 h 10045"/>
              <a:gd name="connsiteX31" fmla="*/ 9023 w 10031"/>
              <a:gd name="connsiteY31" fmla="*/ 8017 h 10045"/>
              <a:gd name="connsiteX32" fmla="*/ 9520 w 10031"/>
              <a:gd name="connsiteY32" fmla="*/ 8704 h 10045"/>
              <a:gd name="connsiteX33" fmla="*/ 10031 w 10031"/>
              <a:gd name="connsiteY33" fmla="*/ 10045 h 10045"/>
              <a:gd name="connsiteX0" fmla="*/ 11 w 10031"/>
              <a:gd name="connsiteY0" fmla="*/ 10000 h 10045"/>
              <a:gd name="connsiteX1" fmla="*/ 9 w 10031"/>
              <a:gd name="connsiteY1" fmla="*/ 4054 h 10045"/>
              <a:gd name="connsiteX2" fmla="*/ 472 w 10031"/>
              <a:gd name="connsiteY2" fmla="*/ 2312 h 10045"/>
              <a:gd name="connsiteX3" fmla="*/ 1148 w 10031"/>
              <a:gd name="connsiteY3" fmla="*/ 2019 h 10045"/>
              <a:gd name="connsiteX4" fmla="*/ 1442 w 10031"/>
              <a:gd name="connsiteY4" fmla="*/ 1703 h 10045"/>
              <a:gd name="connsiteX5" fmla="*/ 1607 w 10031"/>
              <a:gd name="connsiteY5" fmla="*/ 896 h 10045"/>
              <a:gd name="connsiteX6" fmla="*/ 1716 w 10031"/>
              <a:gd name="connsiteY6" fmla="*/ 876 h 10045"/>
              <a:gd name="connsiteX7" fmla="*/ 1799 w 10031"/>
              <a:gd name="connsiteY7" fmla="*/ 448 h 10045"/>
              <a:gd name="connsiteX8" fmla="*/ 1881 w 10031"/>
              <a:gd name="connsiteY8" fmla="*/ 47 h 10045"/>
              <a:gd name="connsiteX9" fmla="*/ 1965 w 10031"/>
              <a:gd name="connsiteY9" fmla="*/ 0 h 10045"/>
              <a:gd name="connsiteX10" fmla="*/ 2056 w 10031"/>
              <a:gd name="connsiteY10" fmla="*/ 324 h 10045"/>
              <a:gd name="connsiteX11" fmla="*/ 2125 w 10031"/>
              <a:gd name="connsiteY11" fmla="*/ 669 h 10045"/>
              <a:gd name="connsiteX12" fmla="*/ 2189 w 10031"/>
              <a:gd name="connsiteY12" fmla="*/ 1219 h 10045"/>
              <a:gd name="connsiteX13" fmla="*/ 2257 w 10031"/>
              <a:gd name="connsiteY13" fmla="*/ 1894 h 10045"/>
              <a:gd name="connsiteX14" fmla="*/ 2323 w 10031"/>
              <a:gd name="connsiteY14" fmla="*/ 2447 h 10045"/>
              <a:gd name="connsiteX15" fmla="*/ 2409 w 10031"/>
              <a:gd name="connsiteY15" fmla="*/ 2978 h 10045"/>
              <a:gd name="connsiteX16" fmla="*/ 2523 w 10031"/>
              <a:gd name="connsiteY16" fmla="*/ 3494 h 10045"/>
              <a:gd name="connsiteX17" fmla="*/ 2610 w 10031"/>
              <a:gd name="connsiteY17" fmla="*/ 3791 h 10045"/>
              <a:gd name="connsiteX18" fmla="*/ 2679 w 10031"/>
              <a:gd name="connsiteY18" fmla="*/ 3942 h 10045"/>
              <a:gd name="connsiteX19" fmla="*/ 2783 w 10031"/>
              <a:gd name="connsiteY19" fmla="*/ 4080 h 10045"/>
              <a:gd name="connsiteX20" fmla="*/ 2847 w 10031"/>
              <a:gd name="connsiteY20" fmla="*/ 4045 h 10045"/>
              <a:gd name="connsiteX21" fmla="*/ 2911 w 10031"/>
              <a:gd name="connsiteY21" fmla="*/ 4011 h 10045"/>
              <a:gd name="connsiteX22" fmla="*/ 2999 w 10031"/>
              <a:gd name="connsiteY22" fmla="*/ 3997 h 10045"/>
              <a:gd name="connsiteX23" fmla="*/ 3108 w 10031"/>
              <a:gd name="connsiteY23" fmla="*/ 4494 h 10045"/>
              <a:gd name="connsiteX24" fmla="*/ 3199 w 10031"/>
              <a:gd name="connsiteY24" fmla="*/ 4837 h 10045"/>
              <a:gd name="connsiteX25" fmla="*/ 3430 w 10031"/>
              <a:gd name="connsiteY25" fmla="*/ 4994 h 10045"/>
              <a:gd name="connsiteX26" fmla="*/ 3654 w 10031"/>
              <a:gd name="connsiteY26" fmla="*/ 5065 h 10045"/>
              <a:gd name="connsiteX27" fmla="*/ 4047 w 10031"/>
              <a:gd name="connsiteY27" fmla="*/ 4689 h 10045"/>
              <a:gd name="connsiteX28" fmla="*/ 5020 w 10031"/>
              <a:gd name="connsiteY28" fmla="*/ 5501 h 10045"/>
              <a:gd name="connsiteX29" fmla="*/ 7673 w 10031"/>
              <a:gd name="connsiteY29" fmla="*/ 5784 h 10045"/>
              <a:gd name="connsiteX30" fmla="*/ 8282 w 10031"/>
              <a:gd name="connsiteY30" fmla="*/ 7266 h 10045"/>
              <a:gd name="connsiteX31" fmla="*/ 9023 w 10031"/>
              <a:gd name="connsiteY31" fmla="*/ 8017 h 10045"/>
              <a:gd name="connsiteX32" fmla="*/ 9520 w 10031"/>
              <a:gd name="connsiteY32" fmla="*/ 8704 h 10045"/>
              <a:gd name="connsiteX33" fmla="*/ 10031 w 10031"/>
              <a:gd name="connsiteY33" fmla="*/ 10045 h 10045"/>
              <a:gd name="connsiteX0" fmla="*/ 11 w 10031"/>
              <a:gd name="connsiteY0" fmla="*/ 10000 h 10045"/>
              <a:gd name="connsiteX1" fmla="*/ 9 w 10031"/>
              <a:gd name="connsiteY1" fmla="*/ 4054 h 10045"/>
              <a:gd name="connsiteX2" fmla="*/ 472 w 10031"/>
              <a:gd name="connsiteY2" fmla="*/ 2312 h 10045"/>
              <a:gd name="connsiteX3" fmla="*/ 1148 w 10031"/>
              <a:gd name="connsiteY3" fmla="*/ 2019 h 10045"/>
              <a:gd name="connsiteX4" fmla="*/ 1442 w 10031"/>
              <a:gd name="connsiteY4" fmla="*/ 1703 h 10045"/>
              <a:gd name="connsiteX5" fmla="*/ 1607 w 10031"/>
              <a:gd name="connsiteY5" fmla="*/ 896 h 10045"/>
              <a:gd name="connsiteX6" fmla="*/ 1716 w 10031"/>
              <a:gd name="connsiteY6" fmla="*/ 876 h 10045"/>
              <a:gd name="connsiteX7" fmla="*/ 1799 w 10031"/>
              <a:gd name="connsiteY7" fmla="*/ 448 h 10045"/>
              <a:gd name="connsiteX8" fmla="*/ 1881 w 10031"/>
              <a:gd name="connsiteY8" fmla="*/ 47 h 10045"/>
              <a:gd name="connsiteX9" fmla="*/ 1965 w 10031"/>
              <a:gd name="connsiteY9" fmla="*/ 0 h 10045"/>
              <a:gd name="connsiteX10" fmla="*/ 2056 w 10031"/>
              <a:gd name="connsiteY10" fmla="*/ 324 h 10045"/>
              <a:gd name="connsiteX11" fmla="*/ 2125 w 10031"/>
              <a:gd name="connsiteY11" fmla="*/ 669 h 10045"/>
              <a:gd name="connsiteX12" fmla="*/ 2189 w 10031"/>
              <a:gd name="connsiteY12" fmla="*/ 1219 h 10045"/>
              <a:gd name="connsiteX13" fmla="*/ 2257 w 10031"/>
              <a:gd name="connsiteY13" fmla="*/ 1894 h 10045"/>
              <a:gd name="connsiteX14" fmla="*/ 2323 w 10031"/>
              <a:gd name="connsiteY14" fmla="*/ 2447 h 10045"/>
              <a:gd name="connsiteX15" fmla="*/ 2409 w 10031"/>
              <a:gd name="connsiteY15" fmla="*/ 2978 h 10045"/>
              <a:gd name="connsiteX16" fmla="*/ 2523 w 10031"/>
              <a:gd name="connsiteY16" fmla="*/ 3494 h 10045"/>
              <a:gd name="connsiteX17" fmla="*/ 2610 w 10031"/>
              <a:gd name="connsiteY17" fmla="*/ 3791 h 10045"/>
              <a:gd name="connsiteX18" fmla="*/ 2679 w 10031"/>
              <a:gd name="connsiteY18" fmla="*/ 3942 h 10045"/>
              <a:gd name="connsiteX19" fmla="*/ 2783 w 10031"/>
              <a:gd name="connsiteY19" fmla="*/ 4080 h 10045"/>
              <a:gd name="connsiteX20" fmla="*/ 2847 w 10031"/>
              <a:gd name="connsiteY20" fmla="*/ 4045 h 10045"/>
              <a:gd name="connsiteX21" fmla="*/ 2911 w 10031"/>
              <a:gd name="connsiteY21" fmla="*/ 4011 h 10045"/>
              <a:gd name="connsiteX22" fmla="*/ 2999 w 10031"/>
              <a:gd name="connsiteY22" fmla="*/ 3997 h 10045"/>
              <a:gd name="connsiteX23" fmla="*/ 3108 w 10031"/>
              <a:gd name="connsiteY23" fmla="*/ 4494 h 10045"/>
              <a:gd name="connsiteX24" fmla="*/ 3199 w 10031"/>
              <a:gd name="connsiteY24" fmla="*/ 4837 h 10045"/>
              <a:gd name="connsiteX25" fmla="*/ 3430 w 10031"/>
              <a:gd name="connsiteY25" fmla="*/ 4994 h 10045"/>
              <a:gd name="connsiteX26" fmla="*/ 3654 w 10031"/>
              <a:gd name="connsiteY26" fmla="*/ 5065 h 10045"/>
              <a:gd name="connsiteX27" fmla="*/ 4047 w 10031"/>
              <a:gd name="connsiteY27" fmla="*/ 4689 h 10045"/>
              <a:gd name="connsiteX28" fmla="*/ 5020 w 10031"/>
              <a:gd name="connsiteY28" fmla="*/ 5501 h 10045"/>
              <a:gd name="connsiteX29" fmla="*/ 7673 w 10031"/>
              <a:gd name="connsiteY29" fmla="*/ 5784 h 10045"/>
              <a:gd name="connsiteX30" fmla="*/ 8282 w 10031"/>
              <a:gd name="connsiteY30" fmla="*/ 7266 h 10045"/>
              <a:gd name="connsiteX31" fmla="*/ 9023 w 10031"/>
              <a:gd name="connsiteY31" fmla="*/ 8017 h 10045"/>
              <a:gd name="connsiteX32" fmla="*/ 9520 w 10031"/>
              <a:gd name="connsiteY32" fmla="*/ 8704 h 10045"/>
              <a:gd name="connsiteX33" fmla="*/ 10031 w 10031"/>
              <a:gd name="connsiteY33" fmla="*/ 10045 h 10045"/>
              <a:gd name="connsiteX0" fmla="*/ 11 w 10031"/>
              <a:gd name="connsiteY0" fmla="*/ 10000 h 10045"/>
              <a:gd name="connsiteX1" fmla="*/ 9 w 10031"/>
              <a:gd name="connsiteY1" fmla="*/ 4054 h 10045"/>
              <a:gd name="connsiteX2" fmla="*/ 472 w 10031"/>
              <a:gd name="connsiteY2" fmla="*/ 2312 h 10045"/>
              <a:gd name="connsiteX3" fmla="*/ 1148 w 10031"/>
              <a:gd name="connsiteY3" fmla="*/ 2019 h 10045"/>
              <a:gd name="connsiteX4" fmla="*/ 1442 w 10031"/>
              <a:gd name="connsiteY4" fmla="*/ 1703 h 10045"/>
              <a:gd name="connsiteX5" fmla="*/ 1607 w 10031"/>
              <a:gd name="connsiteY5" fmla="*/ 896 h 10045"/>
              <a:gd name="connsiteX6" fmla="*/ 1716 w 10031"/>
              <a:gd name="connsiteY6" fmla="*/ 876 h 10045"/>
              <a:gd name="connsiteX7" fmla="*/ 1799 w 10031"/>
              <a:gd name="connsiteY7" fmla="*/ 448 h 10045"/>
              <a:gd name="connsiteX8" fmla="*/ 1881 w 10031"/>
              <a:gd name="connsiteY8" fmla="*/ 47 h 10045"/>
              <a:gd name="connsiteX9" fmla="*/ 1965 w 10031"/>
              <a:gd name="connsiteY9" fmla="*/ 0 h 10045"/>
              <a:gd name="connsiteX10" fmla="*/ 2056 w 10031"/>
              <a:gd name="connsiteY10" fmla="*/ 324 h 10045"/>
              <a:gd name="connsiteX11" fmla="*/ 2125 w 10031"/>
              <a:gd name="connsiteY11" fmla="*/ 669 h 10045"/>
              <a:gd name="connsiteX12" fmla="*/ 2189 w 10031"/>
              <a:gd name="connsiteY12" fmla="*/ 1219 h 10045"/>
              <a:gd name="connsiteX13" fmla="*/ 2257 w 10031"/>
              <a:gd name="connsiteY13" fmla="*/ 1894 h 10045"/>
              <a:gd name="connsiteX14" fmla="*/ 2323 w 10031"/>
              <a:gd name="connsiteY14" fmla="*/ 2447 h 10045"/>
              <a:gd name="connsiteX15" fmla="*/ 2409 w 10031"/>
              <a:gd name="connsiteY15" fmla="*/ 2978 h 10045"/>
              <a:gd name="connsiteX16" fmla="*/ 2523 w 10031"/>
              <a:gd name="connsiteY16" fmla="*/ 3494 h 10045"/>
              <a:gd name="connsiteX17" fmla="*/ 2610 w 10031"/>
              <a:gd name="connsiteY17" fmla="*/ 3791 h 10045"/>
              <a:gd name="connsiteX18" fmla="*/ 2679 w 10031"/>
              <a:gd name="connsiteY18" fmla="*/ 3942 h 10045"/>
              <a:gd name="connsiteX19" fmla="*/ 2783 w 10031"/>
              <a:gd name="connsiteY19" fmla="*/ 4080 h 10045"/>
              <a:gd name="connsiteX20" fmla="*/ 2847 w 10031"/>
              <a:gd name="connsiteY20" fmla="*/ 4045 h 10045"/>
              <a:gd name="connsiteX21" fmla="*/ 2911 w 10031"/>
              <a:gd name="connsiteY21" fmla="*/ 4011 h 10045"/>
              <a:gd name="connsiteX22" fmla="*/ 2999 w 10031"/>
              <a:gd name="connsiteY22" fmla="*/ 3997 h 10045"/>
              <a:gd name="connsiteX23" fmla="*/ 3108 w 10031"/>
              <a:gd name="connsiteY23" fmla="*/ 4494 h 10045"/>
              <a:gd name="connsiteX24" fmla="*/ 3199 w 10031"/>
              <a:gd name="connsiteY24" fmla="*/ 4837 h 10045"/>
              <a:gd name="connsiteX25" fmla="*/ 3430 w 10031"/>
              <a:gd name="connsiteY25" fmla="*/ 4994 h 10045"/>
              <a:gd name="connsiteX26" fmla="*/ 3654 w 10031"/>
              <a:gd name="connsiteY26" fmla="*/ 5065 h 10045"/>
              <a:gd name="connsiteX27" fmla="*/ 4047 w 10031"/>
              <a:gd name="connsiteY27" fmla="*/ 4689 h 10045"/>
              <a:gd name="connsiteX28" fmla="*/ 5020 w 10031"/>
              <a:gd name="connsiteY28" fmla="*/ 5501 h 10045"/>
              <a:gd name="connsiteX29" fmla="*/ 7673 w 10031"/>
              <a:gd name="connsiteY29" fmla="*/ 5784 h 10045"/>
              <a:gd name="connsiteX30" fmla="*/ 8367 w 10031"/>
              <a:gd name="connsiteY30" fmla="*/ 6973 h 10045"/>
              <a:gd name="connsiteX31" fmla="*/ 9023 w 10031"/>
              <a:gd name="connsiteY31" fmla="*/ 8017 h 10045"/>
              <a:gd name="connsiteX32" fmla="*/ 9520 w 10031"/>
              <a:gd name="connsiteY32" fmla="*/ 8704 h 10045"/>
              <a:gd name="connsiteX33" fmla="*/ 10031 w 10031"/>
              <a:gd name="connsiteY33" fmla="*/ 10045 h 10045"/>
              <a:gd name="connsiteX0" fmla="*/ 11 w 10031"/>
              <a:gd name="connsiteY0" fmla="*/ 9955 h 10000"/>
              <a:gd name="connsiteX1" fmla="*/ 9 w 10031"/>
              <a:gd name="connsiteY1" fmla="*/ 4009 h 10000"/>
              <a:gd name="connsiteX2" fmla="*/ 472 w 10031"/>
              <a:gd name="connsiteY2" fmla="*/ 2267 h 10000"/>
              <a:gd name="connsiteX3" fmla="*/ 1148 w 10031"/>
              <a:gd name="connsiteY3" fmla="*/ 1974 h 10000"/>
              <a:gd name="connsiteX4" fmla="*/ 1442 w 10031"/>
              <a:gd name="connsiteY4" fmla="*/ 1658 h 10000"/>
              <a:gd name="connsiteX5" fmla="*/ 1607 w 10031"/>
              <a:gd name="connsiteY5" fmla="*/ 851 h 10000"/>
              <a:gd name="connsiteX6" fmla="*/ 1716 w 10031"/>
              <a:gd name="connsiteY6" fmla="*/ 831 h 10000"/>
              <a:gd name="connsiteX7" fmla="*/ 1799 w 10031"/>
              <a:gd name="connsiteY7" fmla="*/ 403 h 10000"/>
              <a:gd name="connsiteX8" fmla="*/ 1881 w 10031"/>
              <a:gd name="connsiteY8" fmla="*/ 2 h 10000"/>
              <a:gd name="connsiteX9" fmla="*/ 2056 w 10031"/>
              <a:gd name="connsiteY9" fmla="*/ 279 h 10000"/>
              <a:gd name="connsiteX10" fmla="*/ 2125 w 10031"/>
              <a:gd name="connsiteY10" fmla="*/ 624 h 10000"/>
              <a:gd name="connsiteX11" fmla="*/ 2189 w 10031"/>
              <a:gd name="connsiteY11" fmla="*/ 1174 h 10000"/>
              <a:gd name="connsiteX12" fmla="*/ 2257 w 10031"/>
              <a:gd name="connsiteY12" fmla="*/ 1849 h 10000"/>
              <a:gd name="connsiteX13" fmla="*/ 2323 w 10031"/>
              <a:gd name="connsiteY13" fmla="*/ 2402 h 10000"/>
              <a:gd name="connsiteX14" fmla="*/ 2409 w 10031"/>
              <a:gd name="connsiteY14" fmla="*/ 2933 h 10000"/>
              <a:gd name="connsiteX15" fmla="*/ 2523 w 10031"/>
              <a:gd name="connsiteY15" fmla="*/ 3449 h 10000"/>
              <a:gd name="connsiteX16" fmla="*/ 2610 w 10031"/>
              <a:gd name="connsiteY16" fmla="*/ 3746 h 10000"/>
              <a:gd name="connsiteX17" fmla="*/ 2679 w 10031"/>
              <a:gd name="connsiteY17" fmla="*/ 3897 h 10000"/>
              <a:gd name="connsiteX18" fmla="*/ 2783 w 10031"/>
              <a:gd name="connsiteY18" fmla="*/ 4035 h 10000"/>
              <a:gd name="connsiteX19" fmla="*/ 2847 w 10031"/>
              <a:gd name="connsiteY19" fmla="*/ 4000 h 10000"/>
              <a:gd name="connsiteX20" fmla="*/ 2911 w 10031"/>
              <a:gd name="connsiteY20" fmla="*/ 3966 h 10000"/>
              <a:gd name="connsiteX21" fmla="*/ 2999 w 10031"/>
              <a:gd name="connsiteY21" fmla="*/ 3952 h 10000"/>
              <a:gd name="connsiteX22" fmla="*/ 3108 w 10031"/>
              <a:gd name="connsiteY22" fmla="*/ 4449 h 10000"/>
              <a:gd name="connsiteX23" fmla="*/ 3199 w 10031"/>
              <a:gd name="connsiteY23" fmla="*/ 4792 h 10000"/>
              <a:gd name="connsiteX24" fmla="*/ 3430 w 10031"/>
              <a:gd name="connsiteY24" fmla="*/ 4949 h 10000"/>
              <a:gd name="connsiteX25" fmla="*/ 3654 w 10031"/>
              <a:gd name="connsiteY25" fmla="*/ 5020 h 10000"/>
              <a:gd name="connsiteX26" fmla="*/ 4047 w 10031"/>
              <a:gd name="connsiteY26" fmla="*/ 4644 h 10000"/>
              <a:gd name="connsiteX27" fmla="*/ 5020 w 10031"/>
              <a:gd name="connsiteY27" fmla="*/ 5456 h 10000"/>
              <a:gd name="connsiteX28" fmla="*/ 7673 w 10031"/>
              <a:gd name="connsiteY28" fmla="*/ 5739 h 10000"/>
              <a:gd name="connsiteX29" fmla="*/ 8367 w 10031"/>
              <a:gd name="connsiteY29" fmla="*/ 6928 h 10000"/>
              <a:gd name="connsiteX30" fmla="*/ 9023 w 10031"/>
              <a:gd name="connsiteY30" fmla="*/ 7972 h 10000"/>
              <a:gd name="connsiteX31" fmla="*/ 9520 w 10031"/>
              <a:gd name="connsiteY31" fmla="*/ 8659 h 10000"/>
              <a:gd name="connsiteX32" fmla="*/ 10031 w 10031"/>
              <a:gd name="connsiteY32" fmla="*/ 10000 h 10000"/>
              <a:gd name="connsiteX0" fmla="*/ 11 w 10031"/>
              <a:gd name="connsiteY0" fmla="*/ 9687 h 9732"/>
              <a:gd name="connsiteX1" fmla="*/ 9 w 10031"/>
              <a:gd name="connsiteY1" fmla="*/ 3741 h 9732"/>
              <a:gd name="connsiteX2" fmla="*/ 472 w 10031"/>
              <a:gd name="connsiteY2" fmla="*/ 1999 h 9732"/>
              <a:gd name="connsiteX3" fmla="*/ 1148 w 10031"/>
              <a:gd name="connsiteY3" fmla="*/ 1706 h 9732"/>
              <a:gd name="connsiteX4" fmla="*/ 1442 w 10031"/>
              <a:gd name="connsiteY4" fmla="*/ 1390 h 9732"/>
              <a:gd name="connsiteX5" fmla="*/ 1607 w 10031"/>
              <a:gd name="connsiteY5" fmla="*/ 583 h 9732"/>
              <a:gd name="connsiteX6" fmla="*/ 1716 w 10031"/>
              <a:gd name="connsiteY6" fmla="*/ 563 h 9732"/>
              <a:gd name="connsiteX7" fmla="*/ 1799 w 10031"/>
              <a:gd name="connsiteY7" fmla="*/ 135 h 9732"/>
              <a:gd name="connsiteX8" fmla="*/ 2056 w 10031"/>
              <a:gd name="connsiteY8" fmla="*/ 11 h 9732"/>
              <a:gd name="connsiteX9" fmla="*/ 2125 w 10031"/>
              <a:gd name="connsiteY9" fmla="*/ 356 h 9732"/>
              <a:gd name="connsiteX10" fmla="*/ 2189 w 10031"/>
              <a:gd name="connsiteY10" fmla="*/ 906 h 9732"/>
              <a:gd name="connsiteX11" fmla="*/ 2257 w 10031"/>
              <a:gd name="connsiteY11" fmla="*/ 1581 h 9732"/>
              <a:gd name="connsiteX12" fmla="*/ 2323 w 10031"/>
              <a:gd name="connsiteY12" fmla="*/ 2134 h 9732"/>
              <a:gd name="connsiteX13" fmla="*/ 2409 w 10031"/>
              <a:gd name="connsiteY13" fmla="*/ 2665 h 9732"/>
              <a:gd name="connsiteX14" fmla="*/ 2523 w 10031"/>
              <a:gd name="connsiteY14" fmla="*/ 3181 h 9732"/>
              <a:gd name="connsiteX15" fmla="*/ 2610 w 10031"/>
              <a:gd name="connsiteY15" fmla="*/ 3478 h 9732"/>
              <a:gd name="connsiteX16" fmla="*/ 2679 w 10031"/>
              <a:gd name="connsiteY16" fmla="*/ 3629 h 9732"/>
              <a:gd name="connsiteX17" fmla="*/ 2783 w 10031"/>
              <a:gd name="connsiteY17" fmla="*/ 3767 h 9732"/>
              <a:gd name="connsiteX18" fmla="*/ 2847 w 10031"/>
              <a:gd name="connsiteY18" fmla="*/ 3732 h 9732"/>
              <a:gd name="connsiteX19" fmla="*/ 2911 w 10031"/>
              <a:gd name="connsiteY19" fmla="*/ 3698 h 9732"/>
              <a:gd name="connsiteX20" fmla="*/ 2999 w 10031"/>
              <a:gd name="connsiteY20" fmla="*/ 3684 h 9732"/>
              <a:gd name="connsiteX21" fmla="*/ 3108 w 10031"/>
              <a:gd name="connsiteY21" fmla="*/ 4181 h 9732"/>
              <a:gd name="connsiteX22" fmla="*/ 3199 w 10031"/>
              <a:gd name="connsiteY22" fmla="*/ 4524 h 9732"/>
              <a:gd name="connsiteX23" fmla="*/ 3430 w 10031"/>
              <a:gd name="connsiteY23" fmla="*/ 4681 h 9732"/>
              <a:gd name="connsiteX24" fmla="*/ 3654 w 10031"/>
              <a:gd name="connsiteY24" fmla="*/ 4752 h 9732"/>
              <a:gd name="connsiteX25" fmla="*/ 4047 w 10031"/>
              <a:gd name="connsiteY25" fmla="*/ 4376 h 9732"/>
              <a:gd name="connsiteX26" fmla="*/ 5020 w 10031"/>
              <a:gd name="connsiteY26" fmla="*/ 5188 h 9732"/>
              <a:gd name="connsiteX27" fmla="*/ 7673 w 10031"/>
              <a:gd name="connsiteY27" fmla="*/ 5471 h 9732"/>
              <a:gd name="connsiteX28" fmla="*/ 8367 w 10031"/>
              <a:gd name="connsiteY28" fmla="*/ 6660 h 9732"/>
              <a:gd name="connsiteX29" fmla="*/ 9023 w 10031"/>
              <a:gd name="connsiteY29" fmla="*/ 7704 h 9732"/>
              <a:gd name="connsiteX30" fmla="*/ 9520 w 10031"/>
              <a:gd name="connsiteY30" fmla="*/ 8391 h 9732"/>
              <a:gd name="connsiteX31" fmla="*/ 10031 w 10031"/>
              <a:gd name="connsiteY31" fmla="*/ 9732 h 9732"/>
              <a:gd name="connsiteX0" fmla="*/ 11 w 10000"/>
              <a:gd name="connsiteY0" fmla="*/ 9821 h 9867"/>
              <a:gd name="connsiteX1" fmla="*/ 9 w 10000"/>
              <a:gd name="connsiteY1" fmla="*/ 3711 h 9867"/>
              <a:gd name="connsiteX2" fmla="*/ 471 w 10000"/>
              <a:gd name="connsiteY2" fmla="*/ 1921 h 9867"/>
              <a:gd name="connsiteX3" fmla="*/ 1144 w 10000"/>
              <a:gd name="connsiteY3" fmla="*/ 1620 h 9867"/>
              <a:gd name="connsiteX4" fmla="*/ 1438 w 10000"/>
              <a:gd name="connsiteY4" fmla="*/ 1295 h 9867"/>
              <a:gd name="connsiteX5" fmla="*/ 1602 w 10000"/>
              <a:gd name="connsiteY5" fmla="*/ 466 h 9867"/>
              <a:gd name="connsiteX6" fmla="*/ 1711 w 10000"/>
              <a:gd name="connsiteY6" fmla="*/ 446 h 9867"/>
              <a:gd name="connsiteX7" fmla="*/ 1793 w 10000"/>
              <a:gd name="connsiteY7" fmla="*/ 6 h 9867"/>
              <a:gd name="connsiteX8" fmla="*/ 2118 w 10000"/>
              <a:gd name="connsiteY8" fmla="*/ 233 h 9867"/>
              <a:gd name="connsiteX9" fmla="*/ 2182 w 10000"/>
              <a:gd name="connsiteY9" fmla="*/ 798 h 9867"/>
              <a:gd name="connsiteX10" fmla="*/ 2250 w 10000"/>
              <a:gd name="connsiteY10" fmla="*/ 1492 h 9867"/>
              <a:gd name="connsiteX11" fmla="*/ 2316 w 10000"/>
              <a:gd name="connsiteY11" fmla="*/ 2060 h 9867"/>
              <a:gd name="connsiteX12" fmla="*/ 2402 w 10000"/>
              <a:gd name="connsiteY12" fmla="*/ 2605 h 9867"/>
              <a:gd name="connsiteX13" fmla="*/ 2515 w 10000"/>
              <a:gd name="connsiteY13" fmla="*/ 3136 h 9867"/>
              <a:gd name="connsiteX14" fmla="*/ 2602 w 10000"/>
              <a:gd name="connsiteY14" fmla="*/ 3441 h 9867"/>
              <a:gd name="connsiteX15" fmla="*/ 2671 w 10000"/>
              <a:gd name="connsiteY15" fmla="*/ 3596 h 9867"/>
              <a:gd name="connsiteX16" fmla="*/ 2774 w 10000"/>
              <a:gd name="connsiteY16" fmla="*/ 3738 h 9867"/>
              <a:gd name="connsiteX17" fmla="*/ 2838 w 10000"/>
              <a:gd name="connsiteY17" fmla="*/ 3702 h 9867"/>
              <a:gd name="connsiteX18" fmla="*/ 2902 w 10000"/>
              <a:gd name="connsiteY18" fmla="*/ 3667 h 9867"/>
              <a:gd name="connsiteX19" fmla="*/ 2990 w 10000"/>
              <a:gd name="connsiteY19" fmla="*/ 3652 h 9867"/>
              <a:gd name="connsiteX20" fmla="*/ 3098 w 10000"/>
              <a:gd name="connsiteY20" fmla="*/ 4163 h 9867"/>
              <a:gd name="connsiteX21" fmla="*/ 3189 w 10000"/>
              <a:gd name="connsiteY21" fmla="*/ 4516 h 9867"/>
              <a:gd name="connsiteX22" fmla="*/ 3419 w 10000"/>
              <a:gd name="connsiteY22" fmla="*/ 4677 h 9867"/>
              <a:gd name="connsiteX23" fmla="*/ 3643 w 10000"/>
              <a:gd name="connsiteY23" fmla="*/ 4750 h 9867"/>
              <a:gd name="connsiteX24" fmla="*/ 4034 w 10000"/>
              <a:gd name="connsiteY24" fmla="*/ 4364 h 9867"/>
              <a:gd name="connsiteX25" fmla="*/ 5004 w 10000"/>
              <a:gd name="connsiteY25" fmla="*/ 5198 h 9867"/>
              <a:gd name="connsiteX26" fmla="*/ 7649 w 10000"/>
              <a:gd name="connsiteY26" fmla="*/ 5489 h 9867"/>
              <a:gd name="connsiteX27" fmla="*/ 8341 w 10000"/>
              <a:gd name="connsiteY27" fmla="*/ 6710 h 9867"/>
              <a:gd name="connsiteX28" fmla="*/ 8995 w 10000"/>
              <a:gd name="connsiteY28" fmla="*/ 7783 h 9867"/>
              <a:gd name="connsiteX29" fmla="*/ 9491 w 10000"/>
              <a:gd name="connsiteY29" fmla="*/ 8489 h 9867"/>
              <a:gd name="connsiteX30" fmla="*/ 10000 w 10000"/>
              <a:gd name="connsiteY30" fmla="*/ 9867 h 9867"/>
              <a:gd name="connsiteX0" fmla="*/ 11 w 10000"/>
              <a:gd name="connsiteY0" fmla="*/ 9953 h 10000"/>
              <a:gd name="connsiteX1" fmla="*/ 9 w 10000"/>
              <a:gd name="connsiteY1" fmla="*/ 3761 h 10000"/>
              <a:gd name="connsiteX2" fmla="*/ 471 w 10000"/>
              <a:gd name="connsiteY2" fmla="*/ 1947 h 10000"/>
              <a:gd name="connsiteX3" fmla="*/ 1144 w 10000"/>
              <a:gd name="connsiteY3" fmla="*/ 1642 h 10000"/>
              <a:gd name="connsiteX4" fmla="*/ 1438 w 10000"/>
              <a:gd name="connsiteY4" fmla="*/ 1312 h 10000"/>
              <a:gd name="connsiteX5" fmla="*/ 1602 w 10000"/>
              <a:gd name="connsiteY5" fmla="*/ 472 h 10000"/>
              <a:gd name="connsiteX6" fmla="*/ 1711 w 10000"/>
              <a:gd name="connsiteY6" fmla="*/ 452 h 10000"/>
              <a:gd name="connsiteX7" fmla="*/ 1793 w 10000"/>
              <a:gd name="connsiteY7" fmla="*/ 6 h 10000"/>
              <a:gd name="connsiteX8" fmla="*/ 2118 w 10000"/>
              <a:gd name="connsiteY8" fmla="*/ 236 h 10000"/>
              <a:gd name="connsiteX9" fmla="*/ 2182 w 10000"/>
              <a:gd name="connsiteY9" fmla="*/ 809 h 10000"/>
              <a:gd name="connsiteX10" fmla="*/ 2250 w 10000"/>
              <a:gd name="connsiteY10" fmla="*/ 1512 h 10000"/>
              <a:gd name="connsiteX11" fmla="*/ 2316 w 10000"/>
              <a:gd name="connsiteY11" fmla="*/ 2088 h 10000"/>
              <a:gd name="connsiteX12" fmla="*/ 2402 w 10000"/>
              <a:gd name="connsiteY12" fmla="*/ 2640 h 10000"/>
              <a:gd name="connsiteX13" fmla="*/ 2515 w 10000"/>
              <a:gd name="connsiteY13" fmla="*/ 3178 h 10000"/>
              <a:gd name="connsiteX14" fmla="*/ 2602 w 10000"/>
              <a:gd name="connsiteY14" fmla="*/ 3487 h 10000"/>
              <a:gd name="connsiteX15" fmla="*/ 2671 w 10000"/>
              <a:gd name="connsiteY15" fmla="*/ 3644 h 10000"/>
              <a:gd name="connsiteX16" fmla="*/ 2774 w 10000"/>
              <a:gd name="connsiteY16" fmla="*/ 3788 h 10000"/>
              <a:gd name="connsiteX17" fmla="*/ 2838 w 10000"/>
              <a:gd name="connsiteY17" fmla="*/ 3752 h 10000"/>
              <a:gd name="connsiteX18" fmla="*/ 2902 w 10000"/>
              <a:gd name="connsiteY18" fmla="*/ 3716 h 10000"/>
              <a:gd name="connsiteX19" fmla="*/ 3098 w 10000"/>
              <a:gd name="connsiteY19" fmla="*/ 4219 h 10000"/>
              <a:gd name="connsiteX20" fmla="*/ 3189 w 10000"/>
              <a:gd name="connsiteY20" fmla="*/ 4577 h 10000"/>
              <a:gd name="connsiteX21" fmla="*/ 3419 w 10000"/>
              <a:gd name="connsiteY21" fmla="*/ 4740 h 10000"/>
              <a:gd name="connsiteX22" fmla="*/ 3643 w 10000"/>
              <a:gd name="connsiteY22" fmla="*/ 4814 h 10000"/>
              <a:gd name="connsiteX23" fmla="*/ 4034 w 10000"/>
              <a:gd name="connsiteY23" fmla="*/ 4423 h 10000"/>
              <a:gd name="connsiteX24" fmla="*/ 5004 w 10000"/>
              <a:gd name="connsiteY24" fmla="*/ 5268 h 10000"/>
              <a:gd name="connsiteX25" fmla="*/ 7649 w 10000"/>
              <a:gd name="connsiteY25" fmla="*/ 5563 h 10000"/>
              <a:gd name="connsiteX26" fmla="*/ 8341 w 10000"/>
              <a:gd name="connsiteY26" fmla="*/ 6800 h 10000"/>
              <a:gd name="connsiteX27" fmla="*/ 8995 w 10000"/>
              <a:gd name="connsiteY27" fmla="*/ 7888 h 10000"/>
              <a:gd name="connsiteX28" fmla="*/ 9491 w 10000"/>
              <a:gd name="connsiteY28" fmla="*/ 8603 h 10000"/>
              <a:gd name="connsiteX29" fmla="*/ 10000 w 10000"/>
              <a:gd name="connsiteY29" fmla="*/ 10000 h 10000"/>
              <a:gd name="connsiteX0" fmla="*/ 11 w 10000"/>
              <a:gd name="connsiteY0" fmla="*/ 9953 h 10000"/>
              <a:gd name="connsiteX1" fmla="*/ 9 w 10000"/>
              <a:gd name="connsiteY1" fmla="*/ 3761 h 10000"/>
              <a:gd name="connsiteX2" fmla="*/ 471 w 10000"/>
              <a:gd name="connsiteY2" fmla="*/ 1947 h 10000"/>
              <a:gd name="connsiteX3" fmla="*/ 1144 w 10000"/>
              <a:gd name="connsiteY3" fmla="*/ 1642 h 10000"/>
              <a:gd name="connsiteX4" fmla="*/ 1438 w 10000"/>
              <a:gd name="connsiteY4" fmla="*/ 1312 h 10000"/>
              <a:gd name="connsiteX5" fmla="*/ 1602 w 10000"/>
              <a:gd name="connsiteY5" fmla="*/ 472 h 10000"/>
              <a:gd name="connsiteX6" fmla="*/ 1711 w 10000"/>
              <a:gd name="connsiteY6" fmla="*/ 452 h 10000"/>
              <a:gd name="connsiteX7" fmla="*/ 1793 w 10000"/>
              <a:gd name="connsiteY7" fmla="*/ 6 h 10000"/>
              <a:gd name="connsiteX8" fmla="*/ 2118 w 10000"/>
              <a:gd name="connsiteY8" fmla="*/ 236 h 10000"/>
              <a:gd name="connsiteX9" fmla="*/ 2182 w 10000"/>
              <a:gd name="connsiteY9" fmla="*/ 809 h 10000"/>
              <a:gd name="connsiteX10" fmla="*/ 2250 w 10000"/>
              <a:gd name="connsiteY10" fmla="*/ 1512 h 10000"/>
              <a:gd name="connsiteX11" fmla="*/ 2316 w 10000"/>
              <a:gd name="connsiteY11" fmla="*/ 2088 h 10000"/>
              <a:gd name="connsiteX12" fmla="*/ 2402 w 10000"/>
              <a:gd name="connsiteY12" fmla="*/ 2640 h 10000"/>
              <a:gd name="connsiteX13" fmla="*/ 2515 w 10000"/>
              <a:gd name="connsiteY13" fmla="*/ 3178 h 10000"/>
              <a:gd name="connsiteX14" fmla="*/ 2602 w 10000"/>
              <a:gd name="connsiteY14" fmla="*/ 3487 h 10000"/>
              <a:gd name="connsiteX15" fmla="*/ 2671 w 10000"/>
              <a:gd name="connsiteY15" fmla="*/ 3644 h 10000"/>
              <a:gd name="connsiteX16" fmla="*/ 2774 w 10000"/>
              <a:gd name="connsiteY16" fmla="*/ 3788 h 10000"/>
              <a:gd name="connsiteX17" fmla="*/ 2838 w 10000"/>
              <a:gd name="connsiteY17" fmla="*/ 3752 h 10000"/>
              <a:gd name="connsiteX18" fmla="*/ 2902 w 10000"/>
              <a:gd name="connsiteY18" fmla="*/ 3716 h 10000"/>
              <a:gd name="connsiteX19" fmla="*/ 3098 w 10000"/>
              <a:gd name="connsiteY19" fmla="*/ 4219 h 10000"/>
              <a:gd name="connsiteX20" fmla="*/ 3189 w 10000"/>
              <a:gd name="connsiteY20" fmla="*/ 4577 h 10000"/>
              <a:gd name="connsiteX21" fmla="*/ 3419 w 10000"/>
              <a:gd name="connsiteY21" fmla="*/ 4740 h 10000"/>
              <a:gd name="connsiteX22" fmla="*/ 4034 w 10000"/>
              <a:gd name="connsiteY22" fmla="*/ 4423 h 10000"/>
              <a:gd name="connsiteX23" fmla="*/ 5004 w 10000"/>
              <a:gd name="connsiteY23" fmla="*/ 5268 h 10000"/>
              <a:gd name="connsiteX24" fmla="*/ 7649 w 10000"/>
              <a:gd name="connsiteY24" fmla="*/ 5563 h 10000"/>
              <a:gd name="connsiteX25" fmla="*/ 8341 w 10000"/>
              <a:gd name="connsiteY25" fmla="*/ 6800 h 10000"/>
              <a:gd name="connsiteX26" fmla="*/ 8995 w 10000"/>
              <a:gd name="connsiteY26" fmla="*/ 7888 h 10000"/>
              <a:gd name="connsiteX27" fmla="*/ 9491 w 10000"/>
              <a:gd name="connsiteY27" fmla="*/ 8603 h 10000"/>
              <a:gd name="connsiteX28" fmla="*/ 10000 w 10000"/>
              <a:gd name="connsiteY28" fmla="*/ 10000 h 10000"/>
              <a:gd name="connsiteX0" fmla="*/ 11 w 10000"/>
              <a:gd name="connsiteY0" fmla="*/ 9953 h 10000"/>
              <a:gd name="connsiteX1" fmla="*/ 9 w 10000"/>
              <a:gd name="connsiteY1" fmla="*/ 3761 h 10000"/>
              <a:gd name="connsiteX2" fmla="*/ 471 w 10000"/>
              <a:gd name="connsiteY2" fmla="*/ 1947 h 10000"/>
              <a:gd name="connsiteX3" fmla="*/ 1144 w 10000"/>
              <a:gd name="connsiteY3" fmla="*/ 1642 h 10000"/>
              <a:gd name="connsiteX4" fmla="*/ 1438 w 10000"/>
              <a:gd name="connsiteY4" fmla="*/ 1312 h 10000"/>
              <a:gd name="connsiteX5" fmla="*/ 1602 w 10000"/>
              <a:gd name="connsiteY5" fmla="*/ 472 h 10000"/>
              <a:gd name="connsiteX6" fmla="*/ 1711 w 10000"/>
              <a:gd name="connsiteY6" fmla="*/ 452 h 10000"/>
              <a:gd name="connsiteX7" fmla="*/ 1793 w 10000"/>
              <a:gd name="connsiteY7" fmla="*/ 6 h 10000"/>
              <a:gd name="connsiteX8" fmla="*/ 2118 w 10000"/>
              <a:gd name="connsiteY8" fmla="*/ 236 h 10000"/>
              <a:gd name="connsiteX9" fmla="*/ 2182 w 10000"/>
              <a:gd name="connsiteY9" fmla="*/ 809 h 10000"/>
              <a:gd name="connsiteX10" fmla="*/ 2250 w 10000"/>
              <a:gd name="connsiteY10" fmla="*/ 1512 h 10000"/>
              <a:gd name="connsiteX11" fmla="*/ 2316 w 10000"/>
              <a:gd name="connsiteY11" fmla="*/ 2088 h 10000"/>
              <a:gd name="connsiteX12" fmla="*/ 2402 w 10000"/>
              <a:gd name="connsiteY12" fmla="*/ 2640 h 10000"/>
              <a:gd name="connsiteX13" fmla="*/ 2515 w 10000"/>
              <a:gd name="connsiteY13" fmla="*/ 3178 h 10000"/>
              <a:gd name="connsiteX14" fmla="*/ 2602 w 10000"/>
              <a:gd name="connsiteY14" fmla="*/ 3487 h 10000"/>
              <a:gd name="connsiteX15" fmla="*/ 2671 w 10000"/>
              <a:gd name="connsiteY15" fmla="*/ 3644 h 10000"/>
              <a:gd name="connsiteX16" fmla="*/ 2774 w 10000"/>
              <a:gd name="connsiteY16" fmla="*/ 3788 h 10000"/>
              <a:gd name="connsiteX17" fmla="*/ 2838 w 10000"/>
              <a:gd name="connsiteY17" fmla="*/ 3752 h 10000"/>
              <a:gd name="connsiteX18" fmla="*/ 2902 w 10000"/>
              <a:gd name="connsiteY18" fmla="*/ 3716 h 10000"/>
              <a:gd name="connsiteX19" fmla="*/ 3098 w 10000"/>
              <a:gd name="connsiteY19" fmla="*/ 4219 h 10000"/>
              <a:gd name="connsiteX20" fmla="*/ 3189 w 10000"/>
              <a:gd name="connsiteY20" fmla="*/ 4577 h 10000"/>
              <a:gd name="connsiteX21" fmla="*/ 3470 w 10000"/>
              <a:gd name="connsiteY21" fmla="*/ 4717 h 10000"/>
              <a:gd name="connsiteX22" fmla="*/ 4034 w 10000"/>
              <a:gd name="connsiteY22" fmla="*/ 4423 h 10000"/>
              <a:gd name="connsiteX23" fmla="*/ 5004 w 10000"/>
              <a:gd name="connsiteY23" fmla="*/ 5268 h 10000"/>
              <a:gd name="connsiteX24" fmla="*/ 7649 w 10000"/>
              <a:gd name="connsiteY24" fmla="*/ 5563 h 10000"/>
              <a:gd name="connsiteX25" fmla="*/ 8341 w 10000"/>
              <a:gd name="connsiteY25" fmla="*/ 6800 h 10000"/>
              <a:gd name="connsiteX26" fmla="*/ 8995 w 10000"/>
              <a:gd name="connsiteY26" fmla="*/ 7888 h 10000"/>
              <a:gd name="connsiteX27" fmla="*/ 9491 w 10000"/>
              <a:gd name="connsiteY27" fmla="*/ 8603 h 10000"/>
              <a:gd name="connsiteX28" fmla="*/ 10000 w 10000"/>
              <a:gd name="connsiteY28" fmla="*/ 10000 h 10000"/>
              <a:gd name="connsiteX0" fmla="*/ 11 w 10000"/>
              <a:gd name="connsiteY0" fmla="*/ 9953 h 10000"/>
              <a:gd name="connsiteX1" fmla="*/ 9 w 10000"/>
              <a:gd name="connsiteY1" fmla="*/ 3761 h 10000"/>
              <a:gd name="connsiteX2" fmla="*/ 471 w 10000"/>
              <a:gd name="connsiteY2" fmla="*/ 1947 h 10000"/>
              <a:gd name="connsiteX3" fmla="*/ 1144 w 10000"/>
              <a:gd name="connsiteY3" fmla="*/ 1642 h 10000"/>
              <a:gd name="connsiteX4" fmla="*/ 1438 w 10000"/>
              <a:gd name="connsiteY4" fmla="*/ 1312 h 10000"/>
              <a:gd name="connsiteX5" fmla="*/ 1602 w 10000"/>
              <a:gd name="connsiteY5" fmla="*/ 472 h 10000"/>
              <a:gd name="connsiteX6" fmla="*/ 1711 w 10000"/>
              <a:gd name="connsiteY6" fmla="*/ 452 h 10000"/>
              <a:gd name="connsiteX7" fmla="*/ 1793 w 10000"/>
              <a:gd name="connsiteY7" fmla="*/ 6 h 10000"/>
              <a:gd name="connsiteX8" fmla="*/ 2118 w 10000"/>
              <a:gd name="connsiteY8" fmla="*/ 236 h 10000"/>
              <a:gd name="connsiteX9" fmla="*/ 2182 w 10000"/>
              <a:gd name="connsiteY9" fmla="*/ 809 h 10000"/>
              <a:gd name="connsiteX10" fmla="*/ 2250 w 10000"/>
              <a:gd name="connsiteY10" fmla="*/ 1512 h 10000"/>
              <a:gd name="connsiteX11" fmla="*/ 2316 w 10000"/>
              <a:gd name="connsiteY11" fmla="*/ 2088 h 10000"/>
              <a:gd name="connsiteX12" fmla="*/ 2402 w 10000"/>
              <a:gd name="connsiteY12" fmla="*/ 2640 h 10000"/>
              <a:gd name="connsiteX13" fmla="*/ 2515 w 10000"/>
              <a:gd name="connsiteY13" fmla="*/ 3178 h 10000"/>
              <a:gd name="connsiteX14" fmla="*/ 2602 w 10000"/>
              <a:gd name="connsiteY14" fmla="*/ 3487 h 10000"/>
              <a:gd name="connsiteX15" fmla="*/ 2671 w 10000"/>
              <a:gd name="connsiteY15" fmla="*/ 3644 h 10000"/>
              <a:gd name="connsiteX16" fmla="*/ 2774 w 10000"/>
              <a:gd name="connsiteY16" fmla="*/ 3788 h 10000"/>
              <a:gd name="connsiteX17" fmla="*/ 2838 w 10000"/>
              <a:gd name="connsiteY17" fmla="*/ 3752 h 10000"/>
              <a:gd name="connsiteX18" fmla="*/ 2902 w 10000"/>
              <a:gd name="connsiteY18" fmla="*/ 3716 h 10000"/>
              <a:gd name="connsiteX19" fmla="*/ 3098 w 10000"/>
              <a:gd name="connsiteY19" fmla="*/ 4219 h 10000"/>
              <a:gd name="connsiteX20" fmla="*/ 3189 w 10000"/>
              <a:gd name="connsiteY20" fmla="*/ 4577 h 10000"/>
              <a:gd name="connsiteX21" fmla="*/ 3470 w 10000"/>
              <a:gd name="connsiteY21" fmla="*/ 4717 h 10000"/>
              <a:gd name="connsiteX22" fmla="*/ 4034 w 10000"/>
              <a:gd name="connsiteY22" fmla="*/ 4423 h 10000"/>
              <a:gd name="connsiteX23" fmla="*/ 5004 w 10000"/>
              <a:gd name="connsiteY23" fmla="*/ 5268 h 10000"/>
              <a:gd name="connsiteX24" fmla="*/ 7649 w 10000"/>
              <a:gd name="connsiteY24" fmla="*/ 5563 h 10000"/>
              <a:gd name="connsiteX25" fmla="*/ 8341 w 10000"/>
              <a:gd name="connsiteY25" fmla="*/ 6800 h 10000"/>
              <a:gd name="connsiteX26" fmla="*/ 8995 w 10000"/>
              <a:gd name="connsiteY26" fmla="*/ 7888 h 10000"/>
              <a:gd name="connsiteX27" fmla="*/ 9491 w 10000"/>
              <a:gd name="connsiteY27" fmla="*/ 8603 h 10000"/>
              <a:gd name="connsiteX28" fmla="*/ 10000 w 10000"/>
              <a:gd name="connsiteY28" fmla="*/ 10000 h 10000"/>
              <a:gd name="connsiteX0" fmla="*/ 11 w 10000"/>
              <a:gd name="connsiteY0" fmla="*/ 9947 h 9994"/>
              <a:gd name="connsiteX1" fmla="*/ 9 w 10000"/>
              <a:gd name="connsiteY1" fmla="*/ 3755 h 9994"/>
              <a:gd name="connsiteX2" fmla="*/ 471 w 10000"/>
              <a:gd name="connsiteY2" fmla="*/ 1941 h 9994"/>
              <a:gd name="connsiteX3" fmla="*/ 1144 w 10000"/>
              <a:gd name="connsiteY3" fmla="*/ 1636 h 9994"/>
              <a:gd name="connsiteX4" fmla="*/ 1438 w 10000"/>
              <a:gd name="connsiteY4" fmla="*/ 1306 h 9994"/>
              <a:gd name="connsiteX5" fmla="*/ 1602 w 10000"/>
              <a:gd name="connsiteY5" fmla="*/ 466 h 9994"/>
              <a:gd name="connsiteX6" fmla="*/ 1711 w 10000"/>
              <a:gd name="connsiteY6" fmla="*/ 446 h 9994"/>
              <a:gd name="connsiteX7" fmla="*/ 1793 w 10000"/>
              <a:gd name="connsiteY7" fmla="*/ 0 h 9994"/>
              <a:gd name="connsiteX8" fmla="*/ 2182 w 10000"/>
              <a:gd name="connsiteY8" fmla="*/ 803 h 9994"/>
              <a:gd name="connsiteX9" fmla="*/ 2250 w 10000"/>
              <a:gd name="connsiteY9" fmla="*/ 1506 h 9994"/>
              <a:gd name="connsiteX10" fmla="*/ 2316 w 10000"/>
              <a:gd name="connsiteY10" fmla="*/ 2082 h 9994"/>
              <a:gd name="connsiteX11" fmla="*/ 2402 w 10000"/>
              <a:gd name="connsiteY11" fmla="*/ 2634 h 9994"/>
              <a:gd name="connsiteX12" fmla="*/ 2515 w 10000"/>
              <a:gd name="connsiteY12" fmla="*/ 3172 h 9994"/>
              <a:gd name="connsiteX13" fmla="*/ 2602 w 10000"/>
              <a:gd name="connsiteY13" fmla="*/ 3481 h 9994"/>
              <a:gd name="connsiteX14" fmla="*/ 2671 w 10000"/>
              <a:gd name="connsiteY14" fmla="*/ 3638 h 9994"/>
              <a:gd name="connsiteX15" fmla="*/ 2774 w 10000"/>
              <a:gd name="connsiteY15" fmla="*/ 3782 h 9994"/>
              <a:gd name="connsiteX16" fmla="*/ 2838 w 10000"/>
              <a:gd name="connsiteY16" fmla="*/ 3746 h 9994"/>
              <a:gd name="connsiteX17" fmla="*/ 2902 w 10000"/>
              <a:gd name="connsiteY17" fmla="*/ 3710 h 9994"/>
              <a:gd name="connsiteX18" fmla="*/ 3098 w 10000"/>
              <a:gd name="connsiteY18" fmla="*/ 4213 h 9994"/>
              <a:gd name="connsiteX19" fmla="*/ 3189 w 10000"/>
              <a:gd name="connsiteY19" fmla="*/ 4571 h 9994"/>
              <a:gd name="connsiteX20" fmla="*/ 3470 w 10000"/>
              <a:gd name="connsiteY20" fmla="*/ 4711 h 9994"/>
              <a:gd name="connsiteX21" fmla="*/ 4034 w 10000"/>
              <a:gd name="connsiteY21" fmla="*/ 4417 h 9994"/>
              <a:gd name="connsiteX22" fmla="*/ 5004 w 10000"/>
              <a:gd name="connsiteY22" fmla="*/ 5262 h 9994"/>
              <a:gd name="connsiteX23" fmla="*/ 7649 w 10000"/>
              <a:gd name="connsiteY23" fmla="*/ 5557 h 9994"/>
              <a:gd name="connsiteX24" fmla="*/ 8341 w 10000"/>
              <a:gd name="connsiteY24" fmla="*/ 6794 h 9994"/>
              <a:gd name="connsiteX25" fmla="*/ 8995 w 10000"/>
              <a:gd name="connsiteY25" fmla="*/ 7882 h 9994"/>
              <a:gd name="connsiteX26" fmla="*/ 9491 w 10000"/>
              <a:gd name="connsiteY26" fmla="*/ 8597 h 9994"/>
              <a:gd name="connsiteX27" fmla="*/ 10000 w 10000"/>
              <a:gd name="connsiteY27" fmla="*/ 9994 h 9994"/>
              <a:gd name="connsiteX0" fmla="*/ 11 w 10000"/>
              <a:gd name="connsiteY0" fmla="*/ 9507 h 9554"/>
              <a:gd name="connsiteX1" fmla="*/ 9 w 10000"/>
              <a:gd name="connsiteY1" fmla="*/ 3311 h 9554"/>
              <a:gd name="connsiteX2" fmla="*/ 471 w 10000"/>
              <a:gd name="connsiteY2" fmla="*/ 1496 h 9554"/>
              <a:gd name="connsiteX3" fmla="*/ 1144 w 10000"/>
              <a:gd name="connsiteY3" fmla="*/ 1191 h 9554"/>
              <a:gd name="connsiteX4" fmla="*/ 1438 w 10000"/>
              <a:gd name="connsiteY4" fmla="*/ 861 h 9554"/>
              <a:gd name="connsiteX5" fmla="*/ 1602 w 10000"/>
              <a:gd name="connsiteY5" fmla="*/ 20 h 9554"/>
              <a:gd name="connsiteX6" fmla="*/ 1711 w 10000"/>
              <a:gd name="connsiteY6" fmla="*/ 0 h 9554"/>
              <a:gd name="connsiteX7" fmla="*/ 2182 w 10000"/>
              <a:gd name="connsiteY7" fmla="*/ 357 h 9554"/>
              <a:gd name="connsiteX8" fmla="*/ 2250 w 10000"/>
              <a:gd name="connsiteY8" fmla="*/ 1061 h 9554"/>
              <a:gd name="connsiteX9" fmla="*/ 2316 w 10000"/>
              <a:gd name="connsiteY9" fmla="*/ 1637 h 9554"/>
              <a:gd name="connsiteX10" fmla="*/ 2402 w 10000"/>
              <a:gd name="connsiteY10" fmla="*/ 2190 h 9554"/>
              <a:gd name="connsiteX11" fmla="*/ 2515 w 10000"/>
              <a:gd name="connsiteY11" fmla="*/ 2728 h 9554"/>
              <a:gd name="connsiteX12" fmla="*/ 2602 w 10000"/>
              <a:gd name="connsiteY12" fmla="*/ 3037 h 9554"/>
              <a:gd name="connsiteX13" fmla="*/ 2671 w 10000"/>
              <a:gd name="connsiteY13" fmla="*/ 3194 h 9554"/>
              <a:gd name="connsiteX14" fmla="*/ 2774 w 10000"/>
              <a:gd name="connsiteY14" fmla="*/ 3338 h 9554"/>
              <a:gd name="connsiteX15" fmla="*/ 2838 w 10000"/>
              <a:gd name="connsiteY15" fmla="*/ 3302 h 9554"/>
              <a:gd name="connsiteX16" fmla="*/ 2902 w 10000"/>
              <a:gd name="connsiteY16" fmla="*/ 3266 h 9554"/>
              <a:gd name="connsiteX17" fmla="*/ 3098 w 10000"/>
              <a:gd name="connsiteY17" fmla="*/ 3770 h 9554"/>
              <a:gd name="connsiteX18" fmla="*/ 3189 w 10000"/>
              <a:gd name="connsiteY18" fmla="*/ 4128 h 9554"/>
              <a:gd name="connsiteX19" fmla="*/ 3470 w 10000"/>
              <a:gd name="connsiteY19" fmla="*/ 4268 h 9554"/>
              <a:gd name="connsiteX20" fmla="*/ 4034 w 10000"/>
              <a:gd name="connsiteY20" fmla="*/ 3974 h 9554"/>
              <a:gd name="connsiteX21" fmla="*/ 5004 w 10000"/>
              <a:gd name="connsiteY21" fmla="*/ 4819 h 9554"/>
              <a:gd name="connsiteX22" fmla="*/ 7649 w 10000"/>
              <a:gd name="connsiteY22" fmla="*/ 5114 h 9554"/>
              <a:gd name="connsiteX23" fmla="*/ 8341 w 10000"/>
              <a:gd name="connsiteY23" fmla="*/ 6352 h 9554"/>
              <a:gd name="connsiteX24" fmla="*/ 8995 w 10000"/>
              <a:gd name="connsiteY24" fmla="*/ 7441 h 9554"/>
              <a:gd name="connsiteX25" fmla="*/ 9491 w 10000"/>
              <a:gd name="connsiteY25" fmla="*/ 8156 h 9554"/>
              <a:gd name="connsiteX26" fmla="*/ 10000 w 10000"/>
              <a:gd name="connsiteY26" fmla="*/ 9554 h 9554"/>
              <a:gd name="connsiteX0" fmla="*/ 11 w 10000"/>
              <a:gd name="connsiteY0" fmla="*/ 9931 h 9980"/>
              <a:gd name="connsiteX1" fmla="*/ 9 w 10000"/>
              <a:gd name="connsiteY1" fmla="*/ 3446 h 9980"/>
              <a:gd name="connsiteX2" fmla="*/ 471 w 10000"/>
              <a:gd name="connsiteY2" fmla="*/ 1546 h 9980"/>
              <a:gd name="connsiteX3" fmla="*/ 1144 w 10000"/>
              <a:gd name="connsiteY3" fmla="*/ 1227 h 9980"/>
              <a:gd name="connsiteX4" fmla="*/ 1438 w 10000"/>
              <a:gd name="connsiteY4" fmla="*/ 881 h 9980"/>
              <a:gd name="connsiteX5" fmla="*/ 1602 w 10000"/>
              <a:gd name="connsiteY5" fmla="*/ 1 h 9980"/>
              <a:gd name="connsiteX6" fmla="*/ 1940 w 10000"/>
              <a:gd name="connsiteY6" fmla="*/ 100 h 9980"/>
              <a:gd name="connsiteX7" fmla="*/ 2182 w 10000"/>
              <a:gd name="connsiteY7" fmla="*/ 354 h 9980"/>
              <a:gd name="connsiteX8" fmla="*/ 2250 w 10000"/>
              <a:gd name="connsiteY8" fmla="*/ 1091 h 9980"/>
              <a:gd name="connsiteX9" fmla="*/ 2316 w 10000"/>
              <a:gd name="connsiteY9" fmla="*/ 1693 h 9980"/>
              <a:gd name="connsiteX10" fmla="*/ 2402 w 10000"/>
              <a:gd name="connsiteY10" fmla="*/ 2272 h 9980"/>
              <a:gd name="connsiteX11" fmla="*/ 2515 w 10000"/>
              <a:gd name="connsiteY11" fmla="*/ 2835 h 9980"/>
              <a:gd name="connsiteX12" fmla="*/ 2602 w 10000"/>
              <a:gd name="connsiteY12" fmla="*/ 3159 h 9980"/>
              <a:gd name="connsiteX13" fmla="*/ 2671 w 10000"/>
              <a:gd name="connsiteY13" fmla="*/ 3323 h 9980"/>
              <a:gd name="connsiteX14" fmla="*/ 2774 w 10000"/>
              <a:gd name="connsiteY14" fmla="*/ 3474 h 9980"/>
              <a:gd name="connsiteX15" fmla="*/ 2838 w 10000"/>
              <a:gd name="connsiteY15" fmla="*/ 3436 h 9980"/>
              <a:gd name="connsiteX16" fmla="*/ 2902 w 10000"/>
              <a:gd name="connsiteY16" fmla="*/ 3398 h 9980"/>
              <a:gd name="connsiteX17" fmla="*/ 3098 w 10000"/>
              <a:gd name="connsiteY17" fmla="*/ 3926 h 9980"/>
              <a:gd name="connsiteX18" fmla="*/ 3189 w 10000"/>
              <a:gd name="connsiteY18" fmla="*/ 4301 h 9980"/>
              <a:gd name="connsiteX19" fmla="*/ 3470 w 10000"/>
              <a:gd name="connsiteY19" fmla="*/ 4447 h 9980"/>
              <a:gd name="connsiteX20" fmla="*/ 4034 w 10000"/>
              <a:gd name="connsiteY20" fmla="*/ 4140 h 9980"/>
              <a:gd name="connsiteX21" fmla="*/ 5004 w 10000"/>
              <a:gd name="connsiteY21" fmla="*/ 5024 h 9980"/>
              <a:gd name="connsiteX22" fmla="*/ 7649 w 10000"/>
              <a:gd name="connsiteY22" fmla="*/ 5333 h 9980"/>
              <a:gd name="connsiteX23" fmla="*/ 8341 w 10000"/>
              <a:gd name="connsiteY23" fmla="*/ 6629 h 9980"/>
              <a:gd name="connsiteX24" fmla="*/ 8995 w 10000"/>
              <a:gd name="connsiteY24" fmla="*/ 7768 h 9980"/>
              <a:gd name="connsiteX25" fmla="*/ 9491 w 10000"/>
              <a:gd name="connsiteY25" fmla="*/ 8517 h 9980"/>
              <a:gd name="connsiteX26" fmla="*/ 10000 w 10000"/>
              <a:gd name="connsiteY26" fmla="*/ 9980 h 9980"/>
              <a:gd name="connsiteX0" fmla="*/ 11 w 10000"/>
              <a:gd name="connsiteY0" fmla="*/ 9851 h 9900"/>
              <a:gd name="connsiteX1" fmla="*/ 9 w 10000"/>
              <a:gd name="connsiteY1" fmla="*/ 3353 h 9900"/>
              <a:gd name="connsiteX2" fmla="*/ 471 w 10000"/>
              <a:gd name="connsiteY2" fmla="*/ 1449 h 9900"/>
              <a:gd name="connsiteX3" fmla="*/ 1144 w 10000"/>
              <a:gd name="connsiteY3" fmla="*/ 1129 h 9900"/>
              <a:gd name="connsiteX4" fmla="*/ 1438 w 10000"/>
              <a:gd name="connsiteY4" fmla="*/ 783 h 9900"/>
              <a:gd name="connsiteX5" fmla="*/ 1940 w 10000"/>
              <a:gd name="connsiteY5" fmla="*/ 0 h 9900"/>
              <a:gd name="connsiteX6" fmla="*/ 2182 w 10000"/>
              <a:gd name="connsiteY6" fmla="*/ 255 h 9900"/>
              <a:gd name="connsiteX7" fmla="*/ 2250 w 10000"/>
              <a:gd name="connsiteY7" fmla="*/ 993 h 9900"/>
              <a:gd name="connsiteX8" fmla="*/ 2316 w 10000"/>
              <a:gd name="connsiteY8" fmla="*/ 1596 h 9900"/>
              <a:gd name="connsiteX9" fmla="*/ 2402 w 10000"/>
              <a:gd name="connsiteY9" fmla="*/ 2177 h 9900"/>
              <a:gd name="connsiteX10" fmla="*/ 2515 w 10000"/>
              <a:gd name="connsiteY10" fmla="*/ 2741 h 9900"/>
              <a:gd name="connsiteX11" fmla="*/ 2602 w 10000"/>
              <a:gd name="connsiteY11" fmla="*/ 3065 h 9900"/>
              <a:gd name="connsiteX12" fmla="*/ 2671 w 10000"/>
              <a:gd name="connsiteY12" fmla="*/ 3230 h 9900"/>
              <a:gd name="connsiteX13" fmla="*/ 2774 w 10000"/>
              <a:gd name="connsiteY13" fmla="*/ 3381 h 9900"/>
              <a:gd name="connsiteX14" fmla="*/ 2838 w 10000"/>
              <a:gd name="connsiteY14" fmla="*/ 3343 h 9900"/>
              <a:gd name="connsiteX15" fmla="*/ 2902 w 10000"/>
              <a:gd name="connsiteY15" fmla="*/ 3305 h 9900"/>
              <a:gd name="connsiteX16" fmla="*/ 3098 w 10000"/>
              <a:gd name="connsiteY16" fmla="*/ 3834 h 9900"/>
              <a:gd name="connsiteX17" fmla="*/ 3189 w 10000"/>
              <a:gd name="connsiteY17" fmla="*/ 4210 h 9900"/>
              <a:gd name="connsiteX18" fmla="*/ 3470 w 10000"/>
              <a:gd name="connsiteY18" fmla="*/ 4356 h 9900"/>
              <a:gd name="connsiteX19" fmla="*/ 4034 w 10000"/>
              <a:gd name="connsiteY19" fmla="*/ 4048 h 9900"/>
              <a:gd name="connsiteX20" fmla="*/ 5004 w 10000"/>
              <a:gd name="connsiteY20" fmla="*/ 4934 h 9900"/>
              <a:gd name="connsiteX21" fmla="*/ 7649 w 10000"/>
              <a:gd name="connsiteY21" fmla="*/ 5244 h 9900"/>
              <a:gd name="connsiteX22" fmla="*/ 8341 w 10000"/>
              <a:gd name="connsiteY22" fmla="*/ 6542 h 9900"/>
              <a:gd name="connsiteX23" fmla="*/ 8995 w 10000"/>
              <a:gd name="connsiteY23" fmla="*/ 7684 h 9900"/>
              <a:gd name="connsiteX24" fmla="*/ 9491 w 10000"/>
              <a:gd name="connsiteY24" fmla="*/ 8434 h 9900"/>
              <a:gd name="connsiteX25" fmla="*/ 10000 w 10000"/>
              <a:gd name="connsiteY25" fmla="*/ 9900 h 9900"/>
              <a:gd name="connsiteX0" fmla="*/ 27 w 10016"/>
              <a:gd name="connsiteY0" fmla="*/ 9951 h 10000"/>
              <a:gd name="connsiteX1" fmla="*/ 6 w 10016"/>
              <a:gd name="connsiteY1" fmla="*/ 2584 h 10000"/>
              <a:gd name="connsiteX2" fmla="*/ 487 w 10016"/>
              <a:gd name="connsiteY2" fmla="*/ 1464 h 10000"/>
              <a:gd name="connsiteX3" fmla="*/ 1160 w 10016"/>
              <a:gd name="connsiteY3" fmla="*/ 1140 h 10000"/>
              <a:gd name="connsiteX4" fmla="*/ 1454 w 10016"/>
              <a:gd name="connsiteY4" fmla="*/ 791 h 10000"/>
              <a:gd name="connsiteX5" fmla="*/ 1956 w 10016"/>
              <a:gd name="connsiteY5" fmla="*/ 0 h 10000"/>
              <a:gd name="connsiteX6" fmla="*/ 2198 w 10016"/>
              <a:gd name="connsiteY6" fmla="*/ 258 h 10000"/>
              <a:gd name="connsiteX7" fmla="*/ 2266 w 10016"/>
              <a:gd name="connsiteY7" fmla="*/ 1003 h 10000"/>
              <a:gd name="connsiteX8" fmla="*/ 2332 w 10016"/>
              <a:gd name="connsiteY8" fmla="*/ 1612 h 10000"/>
              <a:gd name="connsiteX9" fmla="*/ 2418 w 10016"/>
              <a:gd name="connsiteY9" fmla="*/ 2199 h 10000"/>
              <a:gd name="connsiteX10" fmla="*/ 2531 w 10016"/>
              <a:gd name="connsiteY10" fmla="*/ 2769 h 10000"/>
              <a:gd name="connsiteX11" fmla="*/ 2618 w 10016"/>
              <a:gd name="connsiteY11" fmla="*/ 3096 h 10000"/>
              <a:gd name="connsiteX12" fmla="*/ 2687 w 10016"/>
              <a:gd name="connsiteY12" fmla="*/ 3263 h 10000"/>
              <a:gd name="connsiteX13" fmla="*/ 2790 w 10016"/>
              <a:gd name="connsiteY13" fmla="*/ 3415 h 10000"/>
              <a:gd name="connsiteX14" fmla="*/ 2854 w 10016"/>
              <a:gd name="connsiteY14" fmla="*/ 3377 h 10000"/>
              <a:gd name="connsiteX15" fmla="*/ 2918 w 10016"/>
              <a:gd name="connsiteY15" fmla="*/ 3338 h 10000"/>
              <a:gd name="connsiteX16" fmla="*/ 3114 w 10016"/>
              <a:gd name="connsiteY16" fmla="*/ 3873 h 10000"/>
              <a:gd name="connsiteX17" fmla="*/ 3205 w 10016"/>
              <a:gd name="connsiteY17" fmla="*/ 4253 h 10000"/>
              <a:gd name="connsiteX18" fmla="*/ 3486 w 10016"/>
              <a:gd name="connsiteY18" fmla="*/ 4400 h 10000"/>
              <a:gd name="connsiteX19" fmla="*/ 4050 w 10016"/>
              <a:gd name="connsiteY19" fmla="*/ 4089 h 10000"/>
              <a:gd name="connsiteX20" fmla="*/ 5020 w 10016"/>
              <a:gd name="connsiteY20" fmla="*/ 4984 h 10000"/>
              <a:gd name="connsiteX21" fmla="*/ 7665 w 10016"/>
              <a:gd name="connsiteY21" fmla="*/ 5297 h 10000"/>
              <a:gd name="connsiteX22" fmla="*/ 8357 w 10016"/>
              <a:gd name="connsiteY22" fmla="*/ 6608 h 10000"/>
              <a:gd name="connsiteX23" fmla="*/ 9011 w 10016"/>
              <a:gd name="connsiteY23" fmla="*/ 7762 h 10000"/>
              <a:gd name="connsiteX24" fmla="*/ 9507 w 10016"/>
              <a:gd name="connsiteY24" fmla="*/ 8519 h 10000"/>
              <a:gd name="connsiteX25" fmla="*/ 10016 w 10016"/>
              <a:gd name="connsiteY25" fmla="*/ 10000 h 10000"/>
              <a:gd name="connsiteX0" fmla="*/ 27 w 10016"/>
              <a:gd name="connsiteY0" fmla="*/ 9951 h 10000"/>
              <a:gd name="connsiteX1" fmla="*/ 6 w 10016"/>
              <a:gd name="connsiteY1" fmla="*/ 2584 h 10000"/>
              <a:gd name="connsiteX2" fmla="*/ 487 w 10016"/>
              <a:gd name="connsiteY2" fmla="*/ 1464 h 10000"/>
              <a:gd name="connsiteX3" fmla="*/ 1160 w 10016"/>
              <a:gd name="connsiteY3" fmla="*/ 1140 h 10000"/>
              <a:gd name="connsiteX4" fmla="*/ 1454 w 10016"/>
              <a:gd name="connsiteY4" fmla="*/ 791 h 10000"/>
              <a:gd name="connsiteX5" fmla="*/ 1956 w 10016"/>
              <a:gd name="connsiteY5" fmla="*/ 0 h 10000"/>
              <a:gd name="connsiteX6" fmla="*/ 2198 w 10016"/>
              <a:gd name="connsiteY6" fmla="*/ 258 h 10000"/>
              <a:gd name="connsiteX7" fmla="*/ 2266 w 10016"/>
              <a:gd name="connsiteY7" fmla="*/ 1003 h 10000"/>
              <a:gd name="connsiteX8" fmla="*/ 2332 w 10016"/>
              <a:gd name="connsiteY8" fmla="*/ 1612 h 10000"/>
              <a:gd name="connsiteX9" fmla="*/ 2418 w 10016"/>
              <a:gd name="connsiteY9" fmla="*/ 2199 h 10000"/>
              <a:gd name="connsiteX10" fmla="*/ 2531 w 10016"/>
              <a:gd name="connsiteY10" fmla="*/ 2769 h 10000"/>
              <a:gd name="connsiteX11" fmla="*/ 2618 w 10016"/>
              <a:gd name="connsiteY11" fmla="*/ 3096 h 10000"/>
              <a:gd name="connsiteX12" fmla="*/ 2687 w 10016"/>
              <a:gd name="connsiteY12" fmla="*/ 3263 h 10000"/>
              <a:gd name="connsiteX13" fmla="*/ 2790 w 10016"/>
              <a:gd name="connsiteY13" fmla="*/ 3415 h 10000"/>
              <a:gd name="connsiteX14" fmla="*/ 2854 w 10016"/>
              <a:gd name="connsiteY14" fmla="*/ 3377 h 10000"/>
              <a:gd name="connsiteX15" fmla="*/ 2918 w 10016"/>
              <a:gd name="connsiteY15" fmla="*/ 3338 h 10000"/>
              <a:gd name="connsiteX16" fmla="*/ 3114 w 10016"/>
              <a:gd name="connsiteY16" fmla="*/ 3873 h 10000"/>
              <a:gd name="connsiteX17" fmla="*/ 3205 w 10016"/>
              <a:gd name="connsiteY17" fmla="*/ 4253 h 10000"/>
              <a:gd name="connsiteX18" fmla="*/ 3486 w 10016"/>
              <a:gd name="connsiteY18" fmla="*/ 4400 h 10000"/>
              <a:gd name="connsiteX19" fmla="*/ 4050 w 10016"/>
              <a:gd name="connsiteY19" fmla="*/ 4089 h 10000"/>
              <a:gd name="connsiteX20" fmla="*/ 5020 w 10016"/>
              <a:gd name="connsiteY20" fmla="*/ 4984 h 10000"/>
              <a:gd name="connsiteX21" fmla="*/ 7665 w 10016"/>
              <a:gd name="connsiteY21" fmla="*/ 5297 h 10000"/>
              <a:gd name="connsiteX22" fmla="*/ 8357 w 10016"/>
              <a:gd name="connsiteY22" fmla="*/ 6608 h 10000"/>
              <a:gd name="connsiteX23" fmla="*/ 9011 w 10016"/>
              <a:gd name="connsiteY23" fmla="*/ 7762 h 10000"/>
              <a:gd name="connsiteX24" fmla="*/ 9507 w 10016"/>
              <a:gd name="connsiteY24" fmla="*/ 8519 h 10000"/>
              <a:gd name="connsiteX25" fmla="*/ 10016 w 10016"/>
              <a:gd name="connsiteY25" fmla="*/ 10000 h 10000"/>
              <a:gd name="connsiteX0" fmla="*/ 27 w 10016"/>
              <a:gd name="connsiteY0" fmla="*/ 9749 h 9798"/>
              <a:gd name="connsiteX1" fmla="*/ 6 w 10016"/>
              <a:gd name="connsiteY1" fmla="*/ 2382 h 9798"/>
              <a:gd name="connsiteX2" fmla="*/ 487 w 10016"/>
              <a:gd name="connsiteY2" fmla="*/ 1262 h 9798"/>
              <a:gd name="connsiteX3" fmla="*/ 1160 w 10016"/>
              <a:gd name="connsiteY3" fmla="*/ 938 h 9798"/>
              <a:gd name="connsiteX4" fmla="*/ 1454 w 10016"/>
              <a:gd name="connsiteY4" fmla="*/ 589 h 9798"/>
              <a:gd name="connsiteX5" fmla="*/ 1766 w 10016"/>
              <a:gd name="connsiteY5" fmla="*/ 163 h 9798"/>
              <a:gd name="connsiteX6" fmla="*/ 2198 w 10016"/>
              <a:gd name="connsiteY6" fmla="*/ 56 h 9798"/>
              <a:gd name="connsiteX7" fmla="*/ 2266 w 10016"/>
              <a:gd name="connsiteY7" fmla="*/ 801 h 9798"/>
              <a:gd name="connsiteX8" fmla="*/ 2332 w 10016"/>
              <a:gd name="connsiteY8" fmla="*/ 1410 h 9798"/>
              <a:gd name="connsiteX9" fmla="*/ 2418 w 10016"/>
              <a:gd name="connsiteY9" fmla="*/ 1997 h 9798"/>
              <a:gd name="connsiteX10" fmla="*/ 2531 w 10016"/>
              <a:gd name="connsiteY10" fmla="*/ 2567 h 9798"/>
              <a:gd name="connsiteX11" fmla="*/ 2618 w 10016"/>
              <a:gd name="connsiteY11" fmla="*/ 2894 h 9798"/>
              <a:gd name="connsiteX12" fmla="*/ 2687 w 10016"/>
              <a:gd name="connsiteY12" fmla="*/ 3061 h 9798"/>
              <a:gd name="connsiteX13" fmla="*/ 2790 w 10016"/>
              <a:gd name="connsiteY13" fmla="*/ 3213 h 9798"/>
              <a:gd name="connsiteX14" fmla="*/ 2854 w 10016"/>
              <a:gd name="connsiteY14" fmla="*/ 3175 h 9798"/>
              <a:gd name="connsiteX15" fmla="*/ 2918 w 10016"/>
              <a:gd name="connsiteY15" fmla="*/ 3136 h 9798"/>
              <a:gd name="connsiteX16" fmla="*/ 3114 w 10016"/>
              <a:gd name="connsiteY16" fmla="*/ 3671 h 9798"/>
              <a:gd name="connsiteX17" fmla="*/ 3205 w 10016"/>
              <a:gd name="connsiteY17" fmla="*/ 4051 h 9798"/>
              <a:gd name="connsiteX18" fmla="*/ 3486 w 10016"/>
              <a:gd name="connsiteY18" fmla="*/ 4198 h 9798"/>
              <a:gd name="connsiteX19" fmla="*/ 4050 w 10016"/>
              <a:gd name="connsiteY19" fmla="*/ 3887 h 9798"/>
              <a:gd name="connsiteX20" fmla="*/ 5020 w 10016"/>
              <a:gd name="connsiteY20" fmla="*/ 4782 h 9798"/>
              <a:gd name="connsiteX21" fmla="*/ 7665 w 10016"/>
              <a:gd name="connsiteY21" fmla="*/ 5095 h 9798"/>
              <a:gd name="connsiteX22" fmla="*/ 8357 w 10016"/>
              <a:gd name="connsiteY22" fmla="*/ 6406 h 9798"/>
              <a:gd name="connsiteX23" fmla="*/ 9011 w 10016"/>
              <a:gd name="connsiteY23" fmla="*/ 7560 h 9798"/>
              <a:gd name="connsiteX24" fmla="*/ 9507 w 10016"/>
              <a:gd name="connsiteY24" fmla="*/ 8317 h 9798"/>
              <a:gd name="connsiteX25" fmla="*/ 10016 w 10016"/>
              <a:gd name="connsiteY25" fmla="*/ 9798 h 9798"/>
              <a:gd name="connsiteX0" fmla="*/ 27 w 10000"/>
              <a:gd name="connsiteY0" fmla="*/ 9928 h 9978"/>
              <a:gd name="connsiteX1" fmla="*/ 6 w 10000"/>
              <a:gd name="connsiteY1" fmla="*/ 2409 h 9978"/>
              <a:gd name="connsiteX2" fmla="*/ 486 w 10000"/>
              <a:gd name="connsiteY2" fmla="*/ 1266 h 9978"/>
              <a:gd name="connsiteX3" fmla="*/ 1158 w 10000"/>
              <a:gd name="connsiteY3" fmla="*/ 935 h 9978"/>
              <a:gd name="connsiteX4" fmla="*/ 1452 w 10000"/>
              <a:gd name="connsiteY4" fmla="*/ 579 h 9978"/>
              <a:gd name="connsiteX5" fmla="*/ 1763 w 10000"/>
              <a:gd name="connsiteY5" fmla="*/ 144 h 9978"/>
              <a:gd name="connsiteX6" fmla="*/ 2008 w 10000"/>
              <a:gd name="connsiteY6" fmla="*/ 239 h 9978"/>
              <a:gd name="connsiteX7" fmla="*/ 2194 w 10000"/>
              <a:gd name="connsiteY7" fmla="*/ 35 h 9978"/>
              <a:gd name="connsiteX8" fmla="*/ 2262 w 10000"/>
              <a:gd name="connsiteY8" fmla="*/ 796 h 9978"/>
              <a:gd name="connsiteX9" fmla="*/ 2328 w 10000"/>
              <a:gd name="connsiteY9" fmla="*/ 1417 h 9978"/>
              <a:gd name="connsiteX10" fmla="*/ 2414 w 10000"/>
              <a:gd name="connsiteY10" fmla="*/ 2016 h 9978"/>
              <a:gd name="connsiteX11" fmla="*/ 2527 w 10000"/>
              <a:gd name="connsiteY11" fmla="*/ 2598 h 9978"/>
              <a:gd name="connsiteX12" fmla="*/ 2614 w 10000"/>
              <a:gd name="connsiteY12" fmla="*/ 2932 h 9978"/>
              <a:gd name="connsiteX13" fmla="*/ 2683 w 10000"/>
              <a:gd name="connsiteY13" fmla="*/ 3102 h 9978"/>
              <a:gd name="connsiteX14" fmla="*/ 2786 w 10000"/>
              <a:gd name="connsiteY14" fmla="*/ 3257 h 9978"/>
              <a:gd name="connsiteX15" fmla="*/ 2849 w 10000"/>
              <a:gd name="connsiteY15" fmla="*/ 3218 h 9978"/>
              <a:gd name="connsiteX16" fmla="*/ 2913 w 10000"/>
              <a:gd name="connsiteY16" fmla="*/ 3179 h 9978"/>
              <a:gd name="connsiteX17" fmla="*/ 3109 w 10000"/>
              <a:gd name="connsiteY17" fmla="*/ 3725 h 9978"/>
              <a:gd name="connsiteX18" fmla="*/ 3200 w 10000"/>
              <a:gd name="connsiteY18" fmla="*/ 4113 h 9978"/>
              <a:gd name="connsiteX19" fmla="*/ 3480 w 10000"/>
              <a:gd name="connsiteY19" fmla="*/ 4263 h 9978"/>
              <a:gd name="connsiteX20" fmla="*/ 4044 w 10000"/>
              <a:gd name="connsiteY20" fmla="*/ 3945 h 9978"/>
              <a:gd name="connsiteX21" fmla="*/ 5012 w 10000"/>
              <a:gd name="connsiteY21" fmla="*/ 4859 h 9978"/>
              <a:gd name="connsiteX22" fmla="*/ 7653 w 10000"/>
              <a:gd name="connsiteY22" fmla="*/ 5178 h 9978"/>
              <a:gd name="connsiteX23" fmla="*/ 8344 w 10000"/>
              <a:gd name="connsiteY23" fmla="*/ 6516 h 9978"/>
              <a:gd name="connsiteX24" fmla="*/ 8997 w 10000"/>
              <a:gd name="connsiteY24" fmla="*/ 7694 h 9978"/>
              <a:gd name="connsiteX25" fmla="*/ 9492 w 10000"/>
              <a:gd name="connsiteY25" fmla="*/ 8466 h 9978"/>
              <a:gd name="connsiteX26" fmla="*/ 10000 w 10000"/>
              <a:gd name="connsiteY26" fmla="*/ 9978 h 9978"/>
              <a:gd name="connsiteX0" fmla="*/ 27 w 10000"/>
              <a:gd name="connsiteY0" fmla="*/ 9851 h 9901"/>
              <a:gd name="connsiteX1" fmla="*/ 6 w 10000"/>
              <a:gd name="connsiteY1" fmla="*/ 2315 h 9901"/>
              <a:gd name="connsiteX2" fmla="*/ 486 w 10000"/>
              <a:gd name="connsiteY2" fmla="*/ 1170 h 9901"/>
              <a:gd name="connsiteX3" fmla="*/ 1158 w 10000"/>
              <a:gd name="connsiteY3" fmla="*/ 838 h 9901"/>
              <a:gd name="connsiteX4" fmla="*/ 1452 w 10000"/>
              <a:gd name="connsiteY4" fmla="*/ 481 h 9901"/>
              <a:gd name="connsiteX5" fmla="*/ 1763 w 10000"/>
              <a:gd name="connsiteY5" fmla="*/ 45 h 9901"/>
              <a:gd name="connsiteX6" fmla="*/ 2008 w 10000"/>
              <a:gd name="connsiteY6" fmla="*/ 141 h 9901"/>
              <a:gd name="connsiteX7" fmla="*/ 2262 w 10000"/>
              <a:gd name="connsiteY7" fmla="*/ 699 h 9901"/>
              <a:gd name="connsiteX8" fmla="*/ 2328 w 10000"/>
              <a:gd name="connsiteY8" fmla="*/ 1321 h 9901"/>
              <a:gd name="connsiteX9" fmla="*/ 2414 w 10000"/>
              <a:gd name="connsiteY9" fmla="*/ 1921 h 9901"/>
              <a:gd name="connsiteX10" fmla="*/ 2527 w 10000"/>
              <a:gd name="connsiteY10" fmla="*/ 2505 h 9901"/>
              <a:gd name="connsiteX11" fmla="*/ 2614 w 10000"/>
              <a:gd name="connsiteY11" fmla="*/ 2839 h 9901"/>
              <a:gd name="connsiteX12" fmla="*/ 2683 w 10000"/>
              <a:gd name="connsiteY12" fmla="*/ 3010 h 9901"/>
              <a:gd name="connsiteX13" fmla="*/ 2786 w 10000"/>
              <a:gd name="connsiteY13" fmla="*/ 3165 h 9901"/>
              <a:gd name="connsiteX14" fmla="*/ 2849 w 10000"/>
              <a:gd name="connsiteY14" fmla="*/ 3126 h 9901"/>
              <a:gd name="connsiteX15" fmla="*/ 2913 w 10000"/>
              <a:gd name="connsiteY15" fmla="*/ 3087 h 9901"/>
              <a:gd name="connsiteX16" fmla="*/ 3109 w 10000"/>
              <a:gd name="connsiteY16" fmla="*/ 3634 h 9901"/>
              <a:gd name="connsiteX17" fmla="*/ 3200 w 10000"/>
              <a:gd name="connsiteY17" fmla="*/ 4023 h 9901"/>
              <a:gd name="connsiteX18" fmla="*/ 3480 w 10000"/>
              <a:gd name="connsiteY18" fmla="*/ 4173 h 9901"/>
              <a:gd name="connsiteX19" fmla="*/ 4044 w 10000"/>
              <a:gd name="connsiteY19" fmla="*/ 3855 h 9901"/>
              <a:gd name="connsiteX20" fmla="*/ 5012 w 10000"/>
              <a:gd name="connsiteY20" fmla="*/ 4771 h 9901"/>
              <a:gd name="connsiteX21" fmla="*/ 7653 w 10000"/>
              <a:gd name="connsiteY21" fmla="*/ 5090 h 9901"/>
              <a:gd name="connsiteX22" fmla="*/ 8344 w 10000"/>
              <a:gd name="connsiteY22" fmla="*/ 6431 h 9901"/>
              <a:gd name="connsiteX23" fmla="*/ 8997 w 10000"/>
              <a:gd name="connsiteY23" fmla="*/ 7612 h 9901"/>
              <a:gd name="connsiteX24" fmla="*/ 9492 w 10000"/>
              <a:gd name="connsiteY24" fmla="*/ 8386 h 9901"/>
              <a:gd name="connsiteX25" fmla="*/ 10000 w 10000"/>
              <a:gd name="connsiteY25" fmla="*/ 9901 h 9901"/>
              <a:gd name="connsiteX0" fmla="*/ 27 w 10000"/>
              <a:gd name="connsiteY0" fmla="*/ 9905 h 9955"/>
              <a:gd name="connsiteX1" fmla="*/ 6 w 10000"/>
              <a:gd name="connsiteY1" fmla="*/ 2293 h 9955"/>
              <a:gd name="connsiteX2" fmla="*/ 486 w 10000"/>
              <a:gd name="connsiteY2" fmla="*/ 1137 h 9955"/>
              <a:gd name="connsiteX3" fmla="*/ 1158 w 10000"/>
              <a:gd name="connsiteY3" fmla="*/ 801 h 9955"/>
              <a:gd name="connsiteX4" fmla="*/ 1452 w 10000"/>
              <a:gd name="connsiteY4" fmla="*/ 441 h 9955"/>
              <a:gd name="connsiteX5" fmla="*/ 1763 w 10000"/>
              <a:gd name="connsiteY5" fmla="*/ 0 h 9955"/>
              <a:gd name="connsiteX6" fmla="*/ 2262 w 10000"/>
              <a:gd name="connsiteY6" fmla="*/ 661 h 9955"/>
              <a:gd name="connsiteX7" fmla="*/ 2328 w 10000"/>
              <a:gd name="connsiteY7" fmla="*/ 1289 h 9955"/>
              <a:gd name="connsiteX8" fmla="*/ 2414 w 10000"/>
              <a:gd name="connsiteY8" fmla="*/ 1895 h 9955"/>
              <a:gd name="connsiteX9" fmla="*/ 2527 w 10000"/>
              <a:gd name="connsiteY9" fmla="*/ 2485 h 9955"/>
              <a:gd name="connsiteX10" fmla="*/ 2614 w 10000"/>
              <a:gd name="connsiteY10" fmla="*/ 2822 h 9955"/>
              <a:gd name="connsiteX11" fmla="*/ 2683 w 10000"/>
              <a:gd name="connsiteY11" fmla="*/ 2995 h 9955"/>
              <a:gd name="connsiteX12" fmla="*/ 2786 w 10000"/>
              <a:gd name="connsiteY12" fmla="*/ 3152 h 9955"/>
              <a:gd name="connsiteX13" fmla="*/ 2849 w 10000"/>
              <a:gd name="connsiteY13" fmla="*/ 3112 h 9955"/>
              <a:gd name="connsiteX14" fmla="*/ 2913 w 10000"/>
              <a:gd name="connsiteY14" fmla="*/ 3073 h 9955"/>
              <a:gd name="connsiteX15" fmla="*/ 3109 w 10000"/>
              <a:gd name="connsiteY15" fmla="*/ 3625 h 9955"/>
              <a:gd name="connsiteX16" fmla="*/ 3200 w 10000"/>
              <a:gd name="connsiteY16" fmla="*/ 4018 h 9955"/>
              <a:gd name="connsiteX17" fmla="*/ 3480 w 10000"/>
              <a:gd name="connsiteY17" fmla="*/ 4170 h 9955"/>
              <a:gd name="connsiteX18" fmla="*/ 4044 w 10000"/>
              <a:gd name="connsiteY18" fmla="*/ 3849 h 9955"/>
              <a:gd name="connsiteX19" fmla="*/ 5012 w 10000"/>
              <a:gd name="connsiteY19" fmla="*/ 4774 h 9955"/>
              <a:gd name="connsiteX20" fmla="*/ 7653 w 10000"/>
              <a:gd name="connsiteY20" fmla="*/ 5096 h 9955"/>
              <a:gd name="connsiteX21" fmla="*/ 8344 w 10000"/>
              <a:gd name="connsiteY21" fmla="*/ 6450 h 9955"/>
              <a:gd name="connsiteX22" fmla="*/ 8997 w 10000"/>
              <a:gd name="connsiteY22" fmla="*/ 7643 h 9955"/>
              <a:gd name="connsiteX23" fmla="*/ 9492 w 10000"/>
              <a:gd name="connsiteY23" fmla="*/ 8425 h 9955"/>
              <a:gd name="connsiteX24" fmla="*/ 10000 w 10000"/>
              <a:gd name="connsiteY24" fmla="*/ 9955 h 9955"/>
              <a:gd name="connsiteX0" fmla="*/ 27 w 10000"/>
              <a:gd name="connsiteY0" fmla="*/ 9950 h 10000"/>
              <a:gd name="connsiteX1" fmla="*/ 6 w 10000"/>
              <a:gd name="connsiteY1" fmla="*/ 2303 h 10000"/>
              <a:gd name="connsiteX2" fmla="*/ 486 w 10000"/>
              <a:gd name="connsiteY2" fmla="*/ 1142 h 10000"/>
              <a:gd name="connsiteX3" fmla="*/ 1158 w 10000"/>
              <a:gd name="connsiteY3" fmla="*/ 805 h 10000"/>
              <a:gd name="connsiteX4" fmla="*/ 1452 w 10000"/>
              <a:gd name="connsiteY4" fmla="*/ 443 h 10000"/>
              <a:gd name="connsiteX5" fmla="*/ 1763 w 10000"/>
              <a:gd name="connsiteY5" fmla="*/ 0 h 10000"/>
              <a:gd name="connsiteX6" fmla="*/ 2154 w 10000"/>
              <a:gd name="connsiteY6" fmla="*/ 512 h 10000"/>
              <a:gd name="connsiteX7" fmla="*/ 2328 w 10000"/>
              <a:gd name="connsiteY7" fmla="*/ 1295 h 10000"/>
              <a:gd name="connsiteX8" fmla="*/ 2414 w 10000"/>
              <a:gd name="connsiteY8" fmla="*/ 1904 h 10000"/>
              <a:gd name="connsiteX9" fmla="*/ 2527 w 10000"/>
              <a:gd name="connsiteY9" fmla="*/ 2496 h 10000"/>
              <a:gd name="connsiteX10" fmla="*/ 2614 w 10000"/>
              <a:gd name="connsiteY10" fmla="*/ 2835 h 10000"/>
              <a:gd name="connsiteX11" fmla="*/ 2683 w 10000"/>
              <a:gd name="connsiteY11" fmla="*/ 3009 h 10000"/>
              <a:gd name="connsiteX12" fmla="*/ 2786 w 10000"/>
              <a:gd name="connsiteY12" fmla="*/ 3166 h 10000"/>
              <a:gd name="connsiteX13" fmla="*/ 2849 w 10000"/>
              <a:gd name="connsiteY13" fmla="*/ 3126 h 10000"/>
              <a:gd name="connsiteX14" fmla="*/ 2913 w 10000"/>
              <a:gd name="connsiteY14" fmla="*/ 3087 h 10000"/>
              <a:gd name="connsiteX15" fmla="*/ 3109 w 10000"/>
              <a:gd name="connsiteY15" fmla="*/ 3641 h 10000"/>
              <a:gd name="connsiteX16" fmla="*/ 3200 w 10000"/>
              <a:gd name="connsiteY16" fmla="*/ 4036 h 10000"/>
              <a:gd name="connsiteX17" fmla="*/ 3480 w 10000"/>
              <a:gd name="connsiteY17" fmla="*/ 4189 h 10000"/>
              <a:gd name="connsiteX18" fmla="*/ 4044 w 10000"/>
              <a:gd name="connsiteY18" fmla="*/ 3866 h 10000"/>
              <a:gd name="connsiteX19" fmla="*/ 5012 w 10000"/>
              <a:gd name="connsiteY19" fmla="*/ 4796 h 10000"/>
              <a:gd name="connsiteX20" fmla="*/ 7653 w 10000"/>
              <a:gd name="connsiteY20" fmla="*/ 5119 h 10000"/>
              <a:gd name="connsiteX21" fmla="*/ 8344 w 10000"/>
              <a:gd name="connsiteY21" fmla="*/ 6479 h 10000"/>
              <a:gd name="connsiteX22" fmla="*/ 8997 w 10000"/>
              <a:gd name="connsiteY22" fmla="*/ 7678 h 10000"/>
              <a:gd name="connsiteX23" fmla="*/ 9492 w 10000"/>
              <a:gd name="connsiteY23" fmla="*/ 8463 h 10000"/>
              <a:gd name="connsiteX24" fmla="*/ 10000 w 10000"/>
              <a:gd name="connsiteY24" fmla="*/ 10000 h 10000"/>
              <a:gd name="connsiteX0" fmla="*/ 27 w 10000"/>
              <a:gd name="connsiteY0" fmla="*/ 9950 h 10000"/>
              <a:gd name="connsiteX1" fmla="*/ 6 w 10000"/>
              <a:gd name="connsiteY1" fmla="*/ 2303 h 10000"/>
              <a:gd name="connsiteX2" fmla="*/ 486 w 10000"/>
              <a:gd name="connsiteY2" fmla="*/ 1142 h 10000"/>
              <a:gd name="connsiteX3" fmla="*/ 1158 w 10000"/>
              <a:gd name="connsiteY3" fmla="*/ 805 h 10000"/>
              <a:gd name="connsiteX4" fmla="*/ 1452 w 10000"/>
              <a:gd name="connsiteY4" fmla="*/ 443 h 10000"/>
              <a:gd name="connsiteX5" fmla="*/ 1763 w 10000"/>
              <a:gd name="connsiteY5" fmla="*/ 0 h 10000"/>
              <a:gd name="connsiteX6" fmla="*/ 2154 w 10000"/>
              <a:gd name="connsiteY6" fmla="*/ 512 h 10000"/>
              <a:gd name="connsiteX7" fmla="*/ 2328 w 10000"/>
              <a:gd name="connsiteY7" fmla="*/ 1295 h 10000"/>
              <a:gd name="connsiteX8" fmla="*/ 2414 w 10000"/>
              <a:gd name="connsiteY8" fmla="*/ 1904 h 10000"/>
              <a:gd name="connsiteX9" fmla="*/ 2527 w 10000"/>
              <a:gd name="connsiteY9" fmla="*/ 2496 h 10000"/>
              <a:gd name="connsiteX10" fmla="*/ 2614 w 10000"/>
              <a:gd name="connsiteY10" fmla="*/ 2835 h 10000"/>
              <a:gd name="connsiteX11" fmla="*/ 2683 w 10000"/>
              <a:gd name="connsiteY11" fmla="*/ 3009 h 10000"/>
              <a:gd name="connsiteX12" fmla="*/ 2786 w 10000"/>
              <a:gd name="connsiteY12" fmla="*/ 3166 h 10000"/>
              <a:gd name="connsiteX13" fmla="*/ 2849 w 10000"/>
              <a:gd name="connsiteY13" fmla="*/ 3126 h 10000"/>
              <a:gd name="connsiteX14" fmla="*/ 2913 w 10000"/>
              <a:gd name="connsiteY14" fmla="*/ 3087 h 10000"/>
              <a:gd name="connsiteX15" fmla="*/ 3109 w 10000"/>
              <a:gd name="connsiteY15" fmla="*/ 3641 h 10000"/>
              <a:gd name="connsiteX16" fmla="*/ 3200 w 10000"/>
              <a:gd name="connsiteY16" fmla="*/ 4036 h 10000"/>
              <a:gd name="connsiteX17" fmla="*/ 3480 w 10000"/>
              <a:gd name="connsiteY17" fmla="*/ 4189 h 10000"/>
              <a:gd name="connsiteX18" fmla="*/ 4044 w 10000"/>
              <a:gd name="connsiteY18" fmla="*/ 3866 h 10000"/>
              <a:gd name="connsiteX19" fmla="*/ 5012 w 10000"/>
              <a:gd name="connsiteY19" fmla="*/ 4796 h 10000"/>
              <a:gd name="connsiteX20" fmla="*/ 7653 w 10000"/>
              <a:gd name="connsiteY20" fmla="*/ 5119 h 10000"/>
              <a:gd name="connsiteX21" fmla="*/ 8344 w 10000"/>
              <a:gd name="connsiteY21" fmla="*/ 6479 h 10000"/>
              <a:gd name="connsiteX22" fmla="*/ 8997 w 10000"/>
              <a:gd name="connsiteY22" fmla="*/ 7678 h 10000"/>
              <a:gd name="connsiteX23" fmla="*/ 9492 w 10000"/>
              <a:gd name="connsiteY23" fmla="*/ 8463 h 10000"/>
              <a:gd name="connsiteX24" fmla="*/ 10000 w 10000"/>
              <a:gd name="connsiteY24" fmla="*/ 10000 h 10000"/>
              <a:gd name="connsiteX0" fmla="*/ 27 w 10000"/>
              <a:gd name="connsiteY0" fmla="*/ 9748 h 9798"/>
              <a:gd name="connsiteX1" fmla="*/ 6 w 10000"/>
              <a:gd name="connsiteY1" fmla="*/ 2101 h 9798"/>
              <a:gd name="connsiteX2" fmla="*/ 486 w 10000"/>
              <a:gd name="connsiteY2" fmla="*/ 940 h 9798"/>
              <a:gd name="connsiteX3" fmla="*/ 1158 w 10000"/>
              <a:gd name="connsiteY3" fmla="*/ 603 h 9798"/>
              <a:gd name="connsiteX4" fmla="*/ 1452 w 10000"/>
              <a:gd name="connsiteY4" fmla="*/ 241 h 9798"/>
              <a:gd name="connsiteX5" fmla="*/ 1744 w 10000"/>
              <a:gd name="connsiteY5" fmla="*/ 0 h 9798"/>
              <a:gd name="connsiteX6" fmla="*/ 2154 w 10000"/>
              <a:gd name="connsiteY6" fmla="*/ 310 h 9798"/>
              <a:gd name="connsiteX7" fmla="*/ 2328 w 10000"/>
              <a:gd name="connsiteY7" fmla="*/ 1093 h 9798"/>
              <a:gd name="connsiteX8" fmla="*/ 2414 w 10000"/>
              <a:gd name="connsiteY8" fmla="*/ 1702 h 9798"/>
              <a:gd name="connsiteX9" fmla="*/ 2527 w 10000"/>
              <a:gd name="connsiteY9" fmla="*/ 2294 h 9798"/>
              <a:gd name="connsiteX10" fmla="*/ 2614 w 10000"/>
              <a:gd name="connsiteY10" fmla="*/ 2633 h 9798"/>
              <a:gd name="connsiteX11" fmla="*/ 2683 w 10000"/>
              <a:gd name="connsiteY11" fmla="*/ 2807 h 9798"/>
              <a:gd name="connsiteX12" fmla="*/ 2786 w 10000"/>
              <a:gd name="connsiteY12" fmla="*/ 2964 h 9798"/>
              <a:gd name="connsiteX13" fmla="*/ 2849 w 10000"/>
              <a:gd name="connsiteY13" fmla="*/ 2924 h 9798"/>
              <a:gd name="connsiteX14" fmla="*/ 2913 w 10000"/>
              <a:gd name="connsiteY14" fmla="*/ 2885 h 9798"/>
              <a:gd name="connsiteX15" fmla="*/ 3109 w 10000"/>
              <a:gd name="connsiteY15" fmla="*/ 3439 h 9798"/>
              <a:gd name="connsiteX16" fmla="*/ 3200 w 10000"/>
              <a:gd name="connsiteY16" fmla="*/ 3834 h 9798"/>
              <a:gd name="connsiteX17" fmla="*/ 3480 w 10000"/>
              <a:gd name="connsiteY17" fmla="*/ 3987 h 9798"/>
              <a:gd name="connsiteX18" fmla="*/ 4044 w 10000"/>
              <a:gd name="connsiteY18" fmla="*/ 3664 h 9798"/>
              <a:gd name="connsiteX19" fmla="*/ 5012 w 10000"/>
              <a:gd name="connsiteY19" fmla="*/ 4594 h 9798"/>
              <a:gd name="connsiteX20" fmla="*/ 7653 w 10000"/>
              <a:gd name="connsiteY20" fmla="*/ 4917 h 9798"/>
              <a:gd name="connsiteX21" fmla="*/ 8344 w 10000"/>
              <a:gd name="connsiteY21" fmla="*/ 6277 h 9798"/>
              <a:gd name="connsiteX22" fmla="*/ 8997 w 10000"/>
              <a:gd name="connsiteY22" fmla="*/ 7476 h 9798"/>
              <a:gd name="connsiteX23" fmla="*/ 9492 w 10000"/>
              <a:gd name="connsiteY23" fmla="*/ 8261 h 9798"/>
              <a:gd name="connsiteX24" fmla="*/ 10000 w 10000"/>
              <a:gd name="connsiteY24" fmla="*/ 9798 h 9798"/>
              <a:gd name="connsiteX0" fmla="*/ 27 w 10000"/>
              <a:gd name="connsiteY0" fmla="*/ 9949 h 10000"/>
              <a:gd name="connsiteX1" fmla="*/ 6 w 10000"/>
              <a:gd name="connsiteY1" fmla="*/ 2144 h 10000"/>
              <a:gd name="connsiteX2" fmla="*/ 486 w 10000"/>
              <a:gd name="connsiteY2" fmla="*/ 959 h 10000"/>
              <a:gd name="connsiteX3" fmla="*/ 1158 w 10000"/>
              <a:gd name="connsiteY3" fmla="*/ 615 h 10000"/>
              <a:gd name="connsiteX4" fmla="*/ 1452 w 10000"/>
              <a:gd name="connsiteY4" fmla="*/ 246 h 10000"/>
              <a:gd name="connsiteX5" fmla="*/ 1744 w 10000"/>
              <a:gd name="connsiteY5" fmla="*/ 0 h 10000"/>
              <a:gd name="connsiteX6" fmla="*/ 2154 w 10000"/>
              <a:gd name="connsiteY6" fmla="*/ 316 h 10000"/>
              <a:gd name="connsiteX7" fmla="*/ 2328 w 10000"/>
              <a:gd name="connsiteY7" fmla="*/ 1116 h 10000"/>
              <a:gd name="connsiteX8" fmla="*/ 2414 w 10000"/>
              <a:gd name="connsiteY8" fmla="*/ 1737 h 10000"/>
              <a:gd name="connsiteX9" fmla="*/ 2527 w 10000"/>
              <a:gd name="connsiteY9" fmla="*/ 2341 h 10000"/>
              <a:gd name="connsiteX10" fmla="*/ 2614 w 10000"/>
              <a:gd name="connsiteY10" fmla="*/ 2687 h 10000"/>
              <a:gd name="connsiteX11" fmla="*/ 2683 w 10000"/>
              <a:gd name="connsiteY11" fmla="*/ 2865 h 10000"/>
              <a:gd name="connsiteX12" fmla="*/ 2786 w 10000"/>
              <a:gd name="connsiteY12" fmla="*/ 3025 h 10000"/>
              <a:gd name="connsiteX13" fmla="*/ 2849 w 10000"/>
              <a:gd name="connsiteY13" fmla="*/ 2984 h 10000"/>
              <a:gd name="connsiteX14" fmla="*/ 2913 w 10000"/>
              <a:gd name="connsiteY14" fmla="*/ 2944 h 10000"/>
              <a:gd name="connsiteX15" fmla="*/ 3109 w 10000"/>
              <a:gd name="connsiteY15" fmla="*/ 3510 h 10000"/>
              <a:gd name="connsiteX16" fmla="*/ 3200 w 10000"/>
              <a:gd name="connsiteY16" fmla="*/ 3913 h 10000"/>
              <a:gd name="connsiteX17" fmla="*/ 3480 w 10000"/>
              <a:gd name="connsiteY17" fmla="*/ 4069 h 10000"/>
              <a:gd name="connsiteX18" fmla="*/ 4044 w 10000"/>
              <a:gd name="connsiteY18" fmla="*/ 3740 h 10000"/>
              <a:gd name="connsiteX19" fmla="*/ 5012 w 10000"/>
              <a:gd name="connsiteY19" fmla="*/ 4689 h 10000"/>
              <a:gd name="connsiteX20" fmla="*/ 7653 w 10000"/>
              <a:gd name="connsiteY20" fmla="*/ 5018 h 10000"/>
              <a:gd name="connsiteX21" fmla="*/ 8344 w 10000"/>
              <a:gd name="connsiteY21" fmla="*/ 6406 h 10000"/>
              <a:gd name="connsiteX22" fmla="*/ 8997 w 10000"/>
              <a:gd name="connsiteY22" fmla="*/ 7630 h 10000"/>
              <a:gd name="connsiteX23" fmla="*/ 9492 w 10000"/>
              <a:gd name="connsiteY23" fmla="*/ 8431 h 10000"/>
              <a:gd name="connsiteX24" fmla="*/ 10000 w 10000"/>
              <a:gd name="connsiteY24" fmla="*/ 10000 h 10000"/>
              <a:gd name="connsiteX0" fmla="*/ 27 w 10000"/>
              <a:gd name="connsiteY0" fmla="*/ 9949 h 10000"/>
              <a:gd name="connsiteX1" fmla="*/ 6 w 10000"/>
              <a:gd name="connsiteY1" fmla="*/ 2144 h 10000"/>
              <a:gd name="connsiteX2" fmla="*/ 486 w 10000"/>
              <a:gd name="connsiteY2" fmla="*/ 959 h 10000"/>
              <a:gd name="connsiteX3" fmla="*/ 1158 w 10000"/>
              <a:gd name="connsiteY3" fmla="*/ 615 h 10000"/>
              <a:gd name="connsiteX4" fmla="*/ 1452 w 10000"/>
              <a:gd name="connsiteY4" fmla="*/ 246 h 10000"/>
              <a:gd name="connsiteX5" fmla="*/ 1744 w 10000"/>
              <a:gd name="connsiteY5" fmla="*/ 0 h 10000"/>
              <a:gd name="connsiteX6" fmla="*/ 2154 w 10000"/>
              <a:gd name="connsiteY6" fmla="*/ 316 h 10000"/>
              <a:gd name="connsiteX7" fmla="*/ 2328 w 10000"/>
              <a:gd name="connsiteY7" fmla="*/ 1116 h 10000"/>
              <a:gd name="connsiteX8" fmla="*/ 2414 w 10000"/>
              <a:gd name="connsiteY8" fmla="*/ 1737 h 10000"/>
              <a:gd name="connsiteX9" fmla="*/ 2527 w 10000"/>
              <a:gd name="connsiteY9" fmla="*/ 2341 h 10000"/>
              <a:gd name="connsiteX10" fmla="*/ 2614 w 10000"/>
              <a:gd name="connsiteY10" fmla="*/ 2687 h 10000"/>
              <a:gd name="connsiteX11" fmla="*/ 2683 w 10000"/>
              <a:gd name="connsiteY11" fmla="*/ 2865 h 10000"/>
              <a:gd name="connsiteX12" fmla="*/ 2786 w 10000"/>
              <a:gd name="connsiteY12" fmla="*/ 3025 h 10000"/>
              <a:gd name="connsiteX13" fmla="*/ 2849 w 10000"/>
              <a:gd name="connsiteY13" fmla="*/ 2984 h 10000"/>
              <a:gd name="connsiteX14" fmla="*/ 2913 w 10000"/>
              <a:gd name="connsiteY14" fmla="*/ 2944 h 10000"/>
              <a:gd name="connsiteX15" fmla="*/ 3109 w 10000"/>
              <a:gd name="connsiteY15" fmla="*/ 3510 h 10000"/>
              <a:gd name="connsiteX16" fmla="*/ 3200 w 10000"/>
              <a:gd name="connsiteY16" fmla="*/ 3913 h 10000"/>
              <a:gd name="connsiteX17" fmla="*/ 3480 w 10000"/>
              <a:gd name="connsiteY17" fmla="*/ 4069 h 10000"/>
              <a:gd name="connsiteX18" fmla="*/ 4044 w 10000"/>
              <a:gd name="connsiteY18" fmla="*/ 3740 h 10000"/>
              <a:gd name="connsiteX19" fmla="*/ 5012 w 10000"/>
              <a:gd name="connsiteY19" fmla="*/ 4689 h 10000"/>
              <a:gd name="connsiteX20" fmla="*/ 7653 w 10000"/>
              <a:gd name="connsiteY20" fmla="*/ 5018 h 10000"/>
              <a:gd name="connsiteX21" fmla="*/ 8344 w 10000"/>
              <a:gd name="connsiteY21" fmla="*/ 6406 h 10000"/>
              <a:gd name="connsiteX22" fmla="*/ 8997 w 10000"/>
              <a:gd name="connsiteY22" fmla="*/ 7630 h 10000"/>
              <a:gd name="connsiteX23" fmla="*/ 9492 w 10000"/>
              <a:gd name="connsiteY23" fmla="*/ 8431 h 10000"/>
              <a:gd name="connsiteX24" fmla="*/ 10000 w 10000"/>
              <a:gd name="connsiteY24" fmla="*/ 10000 h 10000"/>
              <a:gd name="connsiteX0" fmla="*/ 27 w 10000"/>
              <a:gd name="connsiteY0" fmla="*/ 9949 h 10000"/>
              <a:gd name="connsiteX1" fmla="*/ 6 w 10000"/>
              <a:gd name="connsiteY1" fmla="*/ 2144 h 10000"/>
              <a:gd name="connsiteX2" fmla="*/ 473 w 10000"/>
              <a:gd name="connsiteY2" fmla="*/ 1165 h 10000"/>
              <a:gd name="connsiteX3" fmla="*/ 1158 w 10000"/>
              <a:gd name="connsiteY3" fmla="*/ 615 h 10000"/>
              <a:gd name="connsiteX4" fmla="*/ 1452 w 10000"/>
              <a:gd name="connsiteY4" fmla="*/ 246 h 10000"/>
              <a:gd name="connsiteX5" fmla="*/ 1744 w 10000"/>
              <a:gd name="connsiteY5" fmla="*/ 0 h 10000"/>
              <a:gd name="connsiteX6" fmla="*/ 2154 w 10000"/>
              <a:gd name="connsiteY6" fmla="*/ 316 h 10000"/>
              <a:gd name="connsiteX7" fmla="*/ 2328 w 10000"/>
              <a:gd name="connsiteY7" fmla="*/ 1116 h 10000"/>
              <a:gd name="connsiteX8" fmla="*/ 2414 w 10000"/>
              <a:gd name="connsiteY8" fmla="*/ 1737 h 10000"/>
              <a:gd name="connsiteX9" fmla="*/ 2527 w 10000"/>
              <a:gd name="connsiteY9" fmla="*/ 2341 h 10000"/>
              <a:gd name="connsiteX10" fmla="*/ 2614 w 10000"/>
              <a:gd name="connsiteY10" fmla="*/ 2687 h 10000"/>
              <a:gd name="connsiteX11" fmla="*/ 2683 w 10000"/>
              <a:gd name="connsiteY11" fmla="*/ 2865 h 10000"/>
              <a:gd name="connsiteX12" fmla="*/ 2786 w 10000"/>
              <a:gd name="connsiteY12" fmla="*/ 3025 h 10000"/>
              <a:gd name="connsiteX13" fmla="*/ 2849 w 10000"/>
              <a:gd name="connsiteY13" fmla="*/ 2984 h 10000"/>
              <a:gd name="connsiteX14" fmla="*/ 2913 w 10000"/>
              <a:gd name="connsiteY14" fmla="*/ 2944 h 10000"/>
              <a:gd name="connsiteX15" fmla="*/ 3109 w 10000"/>
              <a:gd name="connsiteY15" fmla="*/ 3510 h 10000"/>
              <a:gd name="connsiteX16" fmla="*/ 3200 w 10000"/>
              <a:gd name="connsiteY16" fmla="*/ 3913 h 10000"/>
              <a:gd name="connsiteX17" fmla="*/ 3480 w 10000"/>
              <a:gd name="connsiteY17" fmla="*/ 4069 h 10000"/>
              <a:gd name="connsiteX18" fmla="*/ 4044 w 10000"/>
              <a:gd name="connsiteY18" fmla="*/ 3740 h 10000"/>
              <a:gd name="connsiteX19" fmla="*/ 5012 w 10000"/>
              <a:gd name="connsiteY19" fmla="*/ 4689 h 10000"/>
              <a:gd name="connsiteX20" fmla="*/ 7653 w 10000"/>
              <a:gd name="connsiteY20" fmla="*/ 5018 h 10000"/>
              <a:gd name="connsiteX21" fmla="*/ 8344 w 10000"/>
              <a:gd name="connsiteY21" fmla="*/ 6406 h 10000"/>
              <a:gd name="connsiteX22" fmla="*/ 8997 w 10000"/>
              <a:gd name="connsiteY22" fmla="*/ 7630 h 10000"/>
              <a:gd name="connsiteX23" fmla="*/ 9492 w 10000"/>
              <a:gd name="connsiteY23" fmla="*/ 8431 h 10000"/>
              <a:gd name="connsiteX24" fmla="*/ 10000 w 10000"/>
              <a:gd name="connsiteY24" fmla="*/ 10000 h 10000"/>
              <a:gd name="connsiteX0" fmla="*/ 27 w 10000"/>
              <a:gd name="connsiteY0" fmla="*/ 9949 h 10000"/>
              <a:gd name="connsiteX1" fmla="*/ 6 w 10000"/>
              <a:gd name="connsiteY1" fmla="*/ 2144 h 10000"/>
              <a:gd name="connsiteX2" fmla="*/ 473 w 10000"/>
              <a:gd name="connsiteY2" fmla="*/ 1165 h 10000"/>
              <a:gd name="connsiteX3" fmla="*/ 1158 w 10000"/>
              <a:gd name="connsiteY3" fmla="*/ 615 h 10000"/>
              <a:gd name="connsiteX4" fmla="*/ 1452 w 10000"/>
              <a:gd name="connsiteY4" fmla="*/ 246 h 10000"/>
              <a:gd name="connsiteX5" fmla="*/ 1744 w 10000"/>
              <a:gd name="connsiteY5" fmla="*/ 0 h 10000"/>
              <a:gd name="connsiteX6" fmla="*/ 2097 w 10000"/>
              <a:gd name="connsiteY6" fmla="*/ 316 h 10000"/>
              <a:gd name="connsiteX7" fmla="*/ 2328 w 10000"/>
              <a:gd name="connsiteY7" fmla="*/ 1116 h 10000"/>
              <a:gd name="connsiteX8" fmla="*/ 2414 w 10000"/>
              <a:gd name="connsiteY8" fmla="*/ 1737 h 10000"/>
              <a:gd name="connsiteX9" fmla="*/ 2527 w 10000"/>
              <a:gd name="connsiteY9" fmla="*/ 2341 h 10000"/>
              <a:gd name="connsiteX10" fmla="*/ 2614 w 10000"/>
              <a:gd name="connsiteY10" fmla="*/ 2687 h 10000"/>
              <a:gd name="connsiteX11" fmla="*/ 2683 w 10000"/>
              <a:gd name="connsiteY11" fmla="*/ 2865 h 10000"/>
              <a:gd name="connsiteX12" fmla="*/ 2786 w 10000"/>
              <a:gd name="connsiteY12" fmla="*/ 3025 h 10000"/>
              <a:gd name="connsiteX13" fmla="*/ 2849 w 10000"/>
              <a:gd name="connsiteY13" fmla="*/ 2984 h 10000"/>
              <a:gd name="connsiteX14" fmla="*/ 2913 w 10000"/>
              <a:gd name="connsiteY14" fmla="*/ 2944 h 10000"/>
              <a:gd name="connsiteX15" fmla="*/ 3109 w 10000"/>
              <a:gd name="connsiteY15" fmla="*/ 3510 h 10000"/>
              <a:gd name="connsiteX16" fmla="*/ 3200 w 10000"/>
              <a:gd name="connsiteY16" fmla="*/ 3913 h 10000"/>
              <a:gd name="connsiteX17" fmla="*/ 3480 w 10000"/>
              <a:gd name="connsiteY17" fmla="*/ 4069 h 10000"/>
              <a:gd name="connsiteX18" fmla="*/ 4044 w 10000"/>
              <a:gd name="connsiteY18" fmla="*/ 3740 h 10000"/>
              <a:gd name="connsiteX19" fmla="*/ 5012 w 10000"/>
              <a:gd name="connsiteY19" fmla="*/ 4689 h 10000"/>
              <a:gd name="connsiteX20" fmla="*/ 7653 w 10000"/>
              <a:gd name="connsiteY20" fmla="*/ 5018 h 10000"/>
              <a:gd name="connsiteX21" fmla="*/ 8344 w 10000"/>
              <a:gd name="connsiteY21" fmla="*/ 6406 h 10000"/>
              <a:gd name="connsiteX22" fmla="*/ 8997 w 10000"/>
              <a:gd name="connsiteY22" fmla="*/ 7630 h 10000"/>
              <a:gd name="connsiteX23" fmla="*/ 9492 w 10000"/>
              <a:gd name="connsiteY23" fmla="*/ 8431 h 10000"/>
              <a:gd name="connsiteX24" fmla="*/ 10000 w 10000"/>
              <a:gd name="connsiteY24" fmla="*/ 10000 h 10000"/>
              <a:gd name="connsiteX0" fmla="*/ 27 w 10000"/>
              <a:gd name="connsiteY0" fmla="*/ 9949 h 10000"/>
              <a:gd name="connsiteX1" fmla="*/ 6 w 10000"/>
              <a:gd name="connsiteY1" fmla="*/ 2144 h 10000"/>
              <a:gd name="connsiteX2" fmla="*/ 473 w 10000"/>
              <a:gd name="connsiteY2" fmla="*/ 1165 h 10000"/>
              <a:gd name="connsiteX3" fmla="*/ 1158 w 10000"/>
              <a:gd name="connsiteY3" fmla="*/ 615 h 10000"/>
              <a:gd name="connsiteX4" fmla="*/ 1452 w 10000"/>
              <a:gd name="connsiteY4" fmla="*/ 246 h 10000"/>
              <a:gd name="connsiteX5" fmla="*/ 1744 w 10000"/>
              <a:gd name="connsiteY5" fmla="*/ 0 h 10000"/>
              <a:gd name="connsiteX6" fmla="*/ 2097 w 10000"/>
              <a:gd name="connsiteY6" fmla="*/ 316 h 10000"/>
              <a:gd name="connsiteX7" fmla="*/ 2328 w 10000"/>
              <a:gd name="connsiteY7" fmla="*/ 1116 h 10000"/>
              <a:gd name="connsiteX8" fmla="*/ 2414 w 10000"/>
              <a:gd name="connsiteY8" fmla="*/ 1737 h 10000"/>
              <a:gd name="connsiteX9" fmla="*/ 2527 w 10000"/>
              <a:gd name="connsiteY9" fmla="*/ 2341 h 10000"/>
              <a:gd name="connsiteX10" fmla="*/ 2614 w 10000"/>
              <a:gd name="connsiteY10" fmla="*/ 2687 h 10000"/>
              <a:gd name="connsiteX11" fmla="*/ 2683 w 10000"/>
              <a:gd name="connsiteY11" fmla="*/ 2865 h 10000"/>
              <a:gd name="connsiteX12" fmla="*/ 2786 w 10000"/>
              <a:gd name="connsiteY12" fmla="*/ 3025 h 10000"/>
              <a:gd name="connsiteX13" fmla="*/ 2849 w 10000"/>
              <a:gd name="connsiteY13" fmla="*/ 2984 h 10000"/>
              <a:gd name="connsiteX14" fmla="*/ 2913 w 10000"/>
              <a:gd name="connsiteY14" fmla="*/ 2944 h 10000"/>
              <a:gd name="connsiteX15" fmla="*/ 3109 w 10000"/>
              <a:gd name="connsiteY15" fmla="*/ 3510 h 10000"/>
              <a:gd name="connsiteX16" fmla="*/ 3200 w 10000"/>
              <a:gd name="connsiteY16" fmla="*/ 3913 h 10000"/>
              <a:gd name="connsiteX17" fmla="*/ 3480 w 10000"/>
              <a:gd name="connsiteY17" fmla="*/ 4069 h 10000"/>
              <a:gd name="connsiteX18" fmla="*/ 4044 w 10000"/>
              <a:gd name="connsiteY18" fmla="*/ 3740 h 10000"/>
              <a:gd name="connsiteX19" fmla="*/ 5012 w 10000"/>
              <a:gd name="connsiteY19" fmla="*/ 4689 h 10000"/>
              <a:gd name="connsiteX20" fmla="*/ 7653 w 10000"/>
              <a:gd name="connsiteY20" fmla="*/ 5018 h 10000"/>
              <a:gd name="connsiteX21" fmla="*/ 8344 w 10000"/>
              <a:gd name="connsiteY21" fmla="*/ 6406 h 10000"/>
              <a:gd name="connsiteX22" fmla="*/ 8997 w 10000"/>
              <a:gd name="connsiteY22" fmla="*/ 7630 h 10000"/>
              <a:gd name="connsiteX23" fmla="*/ 9492 w 10000"/>
              <a:gd name="connsiteY23" fmla="*/ 8431 h 10000"/>
              <a:gd name="connsiteX24" fmla="*/ 10000 w 10000"/>
              <a:gd name="connsiteY24" fmla="*/ 10000 h 10000"/>
              <a:gd name="connsiteX0" fmla="*/ 27 w 10000"/>
              <a:gd name="connsiteY0" fmla="*/ 9949 h 10000"/>
              <a:gd name="connsiteX1" fmla="*/ 6 w 10000"/>
              <a:gd name="connsiteY1" fmla="*/ 2144 h 10000"/>
              <a:gd name="connsiteX2" fmla="*/ 473 w 10000"/>
              <a:gd name="connsiteY2" fmla="*/ 1165 h 10000"/>
              <a:gd name="connsiteX3" fmla="*/ 1158 w 10000"/>
              <a:gd name="connsiteY3" fmla="*/ 615 h 10000"/>
              <a:gd name="connsiteX4" fmla="*/ 1452 w 10000"/>
              <a:gd name="connsiteY4" fmla="*/ 246 h 10000"/>
              <a:gd name="connsiteX5" fmla="*/ 1744 w 10000"/>
              <a:gd name="connsiteY5" fmla="*/ 0 h 10000"/>
              <a:gd name="connsiteX6" fmla="*/ 2097 w 10000"/>
              <a:gd name="connsiteY6" fmla="*/ 316 h 10000"/>
              <a:gd name="connsiteX7" fmla="*/ 2328 w 10000"/>
              <a:gd name="connsiteY7" fmla="*/ 1116 h 10000"/>
              <a:gd name="connsiteX8" fmla="*/ 2414 w 10000"/>
              <a:gd name="connsiteY8" fmla="*/ 1737 h 10000"/>
              <a:gd name="connsiteX9" fmla="*/ 2527 w 10000"/>
              <a:gd name="connsiteY9" fmla="*/ 2341 h 10000"/>
              <a:gd name="connsiteX10" fmla="*/ 2614 w 10000"/>
              <a:gd name="connsiteY10" fmla="*/ 2687 h 10000"/>
              <a:gd name="connsiteX11" fmla="*/ 2683 w 10000"/>
              <a:gd name="connsiteY11" fmla="*/ 2865 h 10000"/>
              <a:gd name="connsiteX12" fmla="*/ 2786 w 10000"/>
              <a:gd name="connsiteY12" fmla="*/ 3025 h 10000"/>
              <a:gd name="connsiteX13" fmla="*/ 2849 w 10000"/>
              <a:gd name="connsiteY13" fmla="*/ 2984 h 10000"/>
              <a:gd name="connsiteX14" fmla="*/ 2970 w 10000"/>
              <a:gd name="connsiteY14" fmla="*/ 3099 h 10000"/>
              <a:gd name="connsiteX15" fmla="*/ 3109 w 10000"/>
              <a:gd name="connsiteY15" fmla="*/ 3510 h 10000"/>
              <a:gd name="connsiteX16" fmla="*/ 3200 w 10000"/>
              <a:gd name="connsiteY16" fmla="*/ 3913 h 10000"/>
              <a:gd name="connsiteX17" fmla="*/ 3480 w 10000"/>
              <a:gd name="connsiteY17" fmla="*/ 4069 h 10000"/>
              <a:gd name="connsiteX18" fmla="*/ 4044 w 10000"/>
              <a:gd name="connsiteY18" fmla="*/ 3740 h 10000"/>
              <a:gd name="connsiteX19" fmla="*/ 5012 w 10000"/>
              <a:gd name="connsiteY19" fmla="*/ 4689 h 10000"/>
              <a:gd name="connsiteX20" fmla="*/ 7653 w 10000"/>
              <a:gd name="connsiteY20" fmla="*/ 5018 h 10000"/>
              <a:gd name="connsiteX21" fmla="*/ 8344 w 10000"/>
              <a:gd name="connsiteY21" fmla="*/ 6406 h 10000"/>
              <a:gd name="connsiteX22" fmla="*/ 8997 w 10000"/>
              <a:gd name="connsiteY22" fmla="*/ 7630 h 10000"/>
              <a:gd name="connsiteX23" fmla="*/ 9492 w 10000"/>
              <a:gd name="connsiteY23" fmla="*/ 8431 h 10000"/>
              <a:gd name="connsiteX24" fmla="*/ 10000 w 10000"/>
              <a:gd name="connsiteY24" fmla="*/ 10000 h 10000"/>
              <a:gd name="connsiteX0" fmla="*/ 27 w 10000"/>
              <a:gd name="connsiteY0" fmla="*/ 9949 h 10000"/>
              <a:gd name="connsiteX1" fmla="*/ 6 w 10000"/>
              <a:gd name="connsiteY1" fmla="*/ 2144 h 10000"/>
              <a:gd name="connsiteX2" fmla="*/ 473 w 10000"/>
              <a:gd name="connsiteY2" fmla="*/ 1165 h 10000"/>
              <a:gd name="connsiteX3" fmla="*/ 1114 w 10000"/>
              <a:gd name="connsiteY3" fmla="*/ 770 h 10000"/>
              <a:gd name="connsiteX4" fmla="*/ 1452 w 10000"/>
              <a:gd name="connsiteY4" fmla="*/ 246 h 10000"/>
              <a:gd name="connsiteX5" fmla="*/ 1744 w 10000"/>
              <a:gd name="connsiteY5" fmla="*/ 0 h 10000"/>
              <a:gd name="connsiteX6" fmla="*/ 2097 w 10000"/>
              <a:gd name="connsiteY6" fmla="*/ 316 h 10000"/>
              <a:gd name="connsiteX7" fmla="*/ 2328 w 10000"/>
              <a:gd name="connsiteY7" fmla="*/ 1116 h 10000"/>
              <a:gd name="connsiteX8" fmla="*/ 2414 w 10000"/>
              <a:gd name="connsiteY8" fmla="*/ 1737 h 10000"/>
              <a:gd name="connsiteX9" fmla="*/ 2527 w 10000"/>
              <a:gd name="connsiteY9" fmla="*/ 2341 h 10000"/>
              <a:gd name="connsiteX10" fmla="*/ 2614 w 10000"/>
              <a:gd name="connsiteY10" fmla="*/ 2687 h 10000"/>
              <a:gd name="connsiteX11" fmla="*/ 2683 w 10000"/>
              <a:gd name="connsiteY11" fmla="*/ 2865 h 10000"/>
              <a:gd name="connsiteX12" fmla="*/ 2786 w 10000"/>
              <a:gd name="connsiteY12" fmla="*/ 3025 h 10000"/>
              <a:gd name="connsiteX13" fmla="*/ 2849 w 10000"/>
              <a:gd name="connsiteY13" fmla="*/ 2984 h 10000"/>
              <a:gd name="connsiteX14" fmla="*/ 2970 w 10000"/>
              <a:gd name="connsiteY14" fmla="*/ 3099 h 10000"/>
              <a:gd name="connsiteX15" fmla="*/ 3109 w 10000"/>
              <a:gd name="connsiteY15" fmla="*/ 3510 h 10000"/>
              <a:gd name="connsiteX16" fmla="*/ 3200 w 10000"/>
              <a:gd name="connsiteY16" fmla="*/ 3913 h 10000"/>
              <a:gd name="connsiteX17" fmla="*/ 3480 w 10000"/>
              <a:gd name="connsiteY17" fmla="*/ 4069 h 10000"/>
              <a:gd name="connsiteX18" fmla="*/ 4044 w 10000"/>
              <a:gd name="connsiteY18" fmla="*/ 3740 h 10000"/>
              <a:gd name="connsiteX19" fmla="*/ 5012 w 10000"/>
              <a:gd name="connsiteY19" fmla="*/ 4689 h 10000"/>
              <a:gd name="connsiteX20" fmla="*/ 7653 w 10000"/>
              <a:gd name="connsiteY20" fmla="*/ 5018 h 10000"/>
              <a:gd name="connsiteX21" fmla="*/ 8344 w 10000"/>
              <a:gd name="connsiteY21" fmla="*/ 6406 h 10000"/>
              <a:gd name="connsiteX22" fmla="*/ 8997 w 10000"/>
              <a:gd name="connsiteY22" fmla="*/ 7630 h 10000"/>
              <a:gd name="connsiteX23" fmla="*/ 9492 w 10000"/>
              <a:gd name="connsiteY23" fmla="*/ 8431 h 10000"/>
              <a:gd name="connsiteX24" fmla="*/ 10000 w 10000"/>
              <a:gd name="connsiteY24" fmla="*/ 10000 h 10000"/>
              <a:gd name="connsiteX0" fmla="*/ 27 w 10000"/>
              <a:gd name="connsiteY0" fmla="*/ 9949 h 10000"/>
              <a:gd name="connsiteX1" fmla="*/ 6 w 10000"/>
              <a:gd name="connsiteY1" fmla="*/ 2144 h 10000"/>
              <a:gd name="connsiteX2" fmla="*/ 473 w 10000"/>
              <a:gd name="connsiteY2" fmla="*/ 1165 h 10000"/>
              <a:gd name="connsiteX3" fmla="*/ 1114 w 10000"/>
              <a:gd name="connsiteY3" fmla="*/ 770 h 10000"/>
              <a:gd name="connsiteX4" fmla="*/ 1452 w 10000"/>
              <a:gd name="connsiteY4" fmla="*/ 246 h 10000"/>
              <a:gd name="connsiteX5" fmla="*/ 1744 w 10000"/>
              <a:gd name="connsiteY5" fmla="*/ 0 h 10000"/>
              <a:gd name="connsiteX6" fmla="*/ 2097 w 10000"/>
              <a:gd name="connsiteY6" fmla="*/ 316 h 10000"/>
              <a:gd name="connsiteX7" fmla="*/ 2328 w 10000"/>
              <a:gd name="connsiteY7" fmla="*/ 1116 h 10000"/>
              <a:gd name="connsiteX8" fmla="*/ 2414 w 10000"/>
              <a:gd name="connsiteY8" fmla="*/ 1737 h 10000"/>
              <a:gd name="connsiteX9" fmla="*/ 2527 w 10000"/>
              <a:gd name="connsiteY9" fmla="*/ 2341 h 10000"/>
              <a:gd name="connsiteX10" fmla="*/ 2614 w 10000"/>
              <a:gd name="connsiteY10" fmla="*/ 2687 h 10000"/>
              <a:gd name="connsiteX11" fmla="*/ 2683 w 10000"/>
              <a:gd name="connsiteY11" fmla="*/ 2865 h 10000"/>
              <a:gd name="connsiteX12" fmla="*/ 2786 w 10000"/>
              <a:gd name="connsiteY12" fmla="*/ 3025 h 10000"/>
              <a:gd name="connsiteX13" fmla="*/ 2849 w 10000"/>
              <a:gd name="connsiteY13" fmla="*/ 2984 h 10000"/>
              <a:gd name="connsiteX14" fmla="*/ 2970 w 10000"/>
              <a:gd name="connsiteY14" fmla="*/ 3099 h 10000"/>
              <a:gd name="connsiteX15" fmla="*/ 3109 w 10000"/>
              <a:gd name="connsiteY15" fmla="*/ 3510 h 10000"/>
              <a:gd name="connsiteX16" fmla="*/ 3200 w 10000"/>
              <a:gd name="connsiteY16" fmla="*/ 3913 h 10000"/>
              <a:gd name="connsiteX17" fmla="*/ 3480 w 10000"/>
              <a:gd name="connsiteY17" fmla="*/ 4069 h 10000"/>
              <a:gd name="connsiteX18" fmla="*/ 4044 w 10000"/>
              <a:gd name="connsiteY18" fmla="*/ 3740 h 10000"/>
              <a:gd name="connsiteX19" fmla="*/ 5012 w 10000"/>
              <a:gd name="connsiteY19" fmla="*/ 4689 h 10000"/>
              <a:gd name="connsiteX20" fmla="*/ 7653 w 10000"/>
              <a:gd name="connsiteY20" fmla="*/ 5018 h 10000"/>
              <a:gd name="connsiteX21" fmla="*/ 8344 w 10000"/>
              <a:gd name="connsiteY21" fmla="*/ 6406 h 10000"/>
              <a:gd name="connsiteX22" fmla="*/ 8997 w 10000"/>
              <a:gd name="connsiteY22" fmla="*/ 7630 h 10000"/>
              <a:gd name="connsiteX23" fmla="*/ 9492 w 10000"/>
              <a:gd name="connsiteY23" fmla="*/ 8431 h 10000"/>
              <a:gd name="connsiteX24" fmla="*/ 10000 w 10000"/>
              <a:gd name="connsiteY24" fmla="*/ 10000 h 10000"/>
              <a:gd name="connsiteX0" fmla="*/ 27 w 10000"/>
              <a:gd name="connsiteY0" fmla="*/ 9949 h 10000"/>
              <a:gd name="connsiteX1" fmla="*/ 6 w 10000"/>
              <a:gd name="connsiteY1" fmla="*/ 2144 h 10000"/>
              <a:gd name="connsiteX2" fmla="*/ 473 w 10000"/>
              <a:gd name="connsiteY2" fmla="*/ 1165 h 10000"/>
              <a:gd name="connsiteX3" fmla="*/ 1114 w 10000"/>
              <a:gd name="connsiteY3" fmla="*/ 770 h 10000"/>
              <a:gd name="connsiteX4" fmla="*/ 1452 w 10000"/>
              <a:gd name="connsiteY4" fmla="*/ 246 h 10000"/>
              <a:gd name="connsiteX5" fmla="*/ 1744 w 10000"/>
              <a:gd name="connsiteY5" fmla="*/ 0 h 10000"/>
              <a:gd name="connsiteX6" fmla="*/ 2097 w 10000"/>
              <a:gd name="connsiteY6" fmla="*/ 316 h 10000"/>
              <a:gd name="connsiteX7" fmla="*/ 2328 w 10000"/>
              <a:gd name="connsiteY7" fmla="*/ 1116 h 10000"/>
              <a:gd name="connsiteX8" fmla="*/ 2414 w 10000"/>
              <a:gd name="connsiteY8" fmla="*/ 1737 h 10000"/>
              <a:gd name="connsiteX9" fmla="*/ 2527 w 10000"/>
              <a:gd name="connsiteY9" fmla="*/ 2341 h 10000"/>
              <a:gd name="connsiteX10" fmla="*/ 2614 w 10000"/>
              <a:gd name="connsiteY10" fmla="*/ 2687 h 10000"/>
              <a:gd name="connsiteX11" fmla="*/ 2683 w 10000"/>
              <a:gd name="connsiteY11" fmla="*/ 2865 h 10000"/>
              <a:gd name="connsiteX12" fmla="*/ 2786 w 10000"/>
              <a:gd name="connsiteY12" fmla="*/ 3025 h 10000"/>
              <a:gd name="connsiteX13" fmla="*/ 2970 w 10000"/>
              <a:gd name="connsiteY13" fmla="*/ 3099 h 10000"/>
              <a:gd name="connsiteX14" fmla="*/ 3109 w 10000"/>
              <a:gd name="connsiteY14" fmla="*/ 3510 h 10000"/>
              <a:gd name="connsiteX15" fmla="*/ 3200 w 10000"/>
              <a:gd name="connsiteY15" fmla="*/ 3913 h 10000"/>
              <a:gd name="connsiteX16" fmla="*/ 3480 w 10000"/>
              <a:gd name="connsiteY16" fmla="*/ 4069 h 10000"/>
              <a:gd name="connsiteX17" fmla="*/ 4044 w 10000"/>
              <a:gd name="connsiteY17" fmla="*/ 3740 h 10000"/>
              <a:gd name="connsiteX18" fmla="*/ 5012 w 10000"/>
              <a:gd name="connsiteY18" fmla="*/ 4689 h 10000"/>
              <a:gd name="connsiteX19" fmla="*/ 7653 w 10000"/>
              <a:gd name="connsiteY19" fmla="*/ 5018 h 10000"/>
              <a:gd name="connsiteX20" fmla="*/ 8344 w 10000"/>
              <a:gd name="connsiteY20" fmla="*/ 6406 h 10000"/>
              <a:gd name="connsiteX21" fmla="*/ 8997 w 10000"/>
              <a:gd name="connsiteY21" fmla="*/ 7630 h 10000"/>
              <a:gd name="connsiteX22" fmla="*/ 9492 w 10000"/>
              <a:gd name="connsiteY22" fmla="*/ 8431 h 10000"/>
              <a:gd name="connsiteX23" fmla="*/ 10000 w 10000"/>
              <a:gd name="connsiteY23" fmla="*/ 10000 h 10000"/>
              <a:gd name="connsiteX0" fmla="*/ 27 w 10000"/>
              <a:gd name="connsiteY0" fmla="*/ 9949 h 10000"/>
              <a:gd name="connsiteX1" fmla="*/ 6 w 10000"/>
              <a:gd name="connsiteY1" fmla="*/ 2144 h 10000"/>
              <a:gd name="connsiteX2" fmla="*/ 473 w 10000"/>
              <a:gd name="connsiteY2" fmla="*/ 1165 h 10000"/>
              <a:gd name="connsiteX3" fmla="*/ 1114 w 10000"/>
              <a:gd name="connsiteY3" fmla="*/ 770 h 10000"/>
              <a:gd name="connsiteX4" fmla="*/ 1452 w 10000"/>
              <a:gd name="connsiteY4" fmla="*/ 246 h 10000"/>
              <a:gd name="connsiteX5" fmla="*/ 1744 w 10000"/>
              <a:gd name="connsiteY5" fmla="*/ 0 h 10000"/>
              <a:gd name="connsiteX6" fmla="*/ 2097 w 10000"/>
              <a:gd name="connsiteY6" fmla="*/ 316 h 10000"/>
              <a:gd name="connsiteX7" fmla="*/ 2328 w 10000"/>
              <a:gd name="connsiteY7" fmla="*/ 1116 h 10000"/>
              <a:gd name="connsiteX8" fmla="*/ 2414 w 10000"/>
              <a:gd name="connsiteY8" fmla="*/ 1737 h 10000"/>
              <a:gd name="connsiteX9" fmla="*/ 2527 w 10000"/>
              <a:gd name="connsiteY9" fmla="*/ 2341 h 10000"/>
              <a:gd name="connsiteX10" fmla="*/ 2614 w 10000"/>
              <a:gd name="connsiteY10" fmla="*/ 2687 h 10000"/>
              <a:gd name="connsiteX11" fmla="*/ 2683 w 10000"/>
              <a:gd name="connsiteY11" fmla="*/ 2865 h 10000"/>
              <a:gd name="connsiteX12" fmla="*/ 2786 w 10000"/>
              <a:gd name="connsiteY12" fmla="*/ 3025 h 10000"/>
              <a:gd name="connsiteX13" fmla="*/ 3109 w 10000"/>
              <a:gd name="connsiteY13" fmla="*/ 3510 h 10000"/>
              <a:gd name="connsiteX14" fmla="*/ 3200 w 10000"/>
              <a:gd name="connsiteY14" fmla="*/ 3913 h 10000"/>
              <a:gd name="connsiteX15" fmla="*/ 3480 w 10000"/>
              <a:gd name="connsiteY15" fmla="*/ 4069 h 10000"/>
              <a:gd name="connsiteX16" fmla="*/ 4044 w 10000"/>
              <a:gd name="connsiteY16" fmla="*/ 3740 h 10000"/>
              <a:gd name="connsiteX17" fmla="*/ 5012 w 10000"/>
              <a:gd name="connsiteY17" fmla="*/ 4689 h 10000"/>
              <a:gd name="connsiteX18" fmla="*/ 7653 w 10000"/>
              <a:gd name="connsiteY18" fmla="*/ 5018 h 10000"/>
              <a:gd name="connsiteX19" fmla="*/ 8344 w 10000"/>
              <a:gd name="connsiteY19" fmla="*/ 6406 h 10000"/>
              <a:gd name="connsiteX20" fmla="*/ 8997 w 10000"/>
              <a:gd name="connsiteY20" fmla="*/ 7630 h 10000"/>
              <a:gd name="connsiteX21" fmla="*/ 9492 w 10000"/>
              <a:gd name="connsiteY21" fmla="*/ 8431 h 10000"/>
              <a:gd name="connsiteX22" fmla="*/ 10000 w 10000"/>
              <a:gd name="connsiteY22" fmla="*/ 10000 h 10000"/>
              <a:gd name="connsiteX0" fmla="*/ 27 w 10000"/>
              <a:gd name="connsiteY0" fmla="*/ 9949 h 10000"/>
              <a:gd name="connsiteX1" fmla="*/ 6 w 10000"/>
              <a:gd name="connsiteY1" fmla="*/ 2144 h 10000"/>
              <a:gd name="connsiteX2" fmla="*/ 473 w 10000"/>
              <a:gd name="connsiteY2" fmla="*/ 1165 h 10000"/>
              <a:gd name="connsiteX3" fmla="*/ 1114 w 10000"/>
              <a:gd name="connsiteY3" fmla="*/ 770 h 10000"/>
              <a:gd name="connsiteX4" fmla="*/ 1452 w 10000"/>
              <a:gd name="connsiteY4" fmla="*/ 246 h 10000"/>
              <a:gd name="connsiteX5" fmla="*/ 1744 w 10000"/>
              <a:gd name="connsiteY5" fmla="*/ 0 h 10000"/>
              <a:gd name="connsiteX6" fmla="*/ 2097 w 10000"/>
              <a:gd name="connsiteY6" fmla="*/ 316 h 10000"/>
              <a:gd name="connsiteX7" fmla="*/ 2328 w 10000"/>
              <a:gd name="connsiteY7" fmla="*/ 1116 h 10000"/>
              <a:gd name="connsiteX8" fmla="*/ 2414 w 10000"/>
              <a:gd name="connsiteY8" fmla="*/ 1737 h 10000"/>
              <a:gd name="connsiteX9" fmla="*/ 2527 w 10000"/>
              <a:gd name="connsiteY9" fmla="*/ 2341 h 10000"/>
              <a:gd name="connsiteX10" fmla="*/ 2614 w 10000"/>
              <a:gd name="connsiteY10" fmla="*/ 2687 h 10000"/>
              <a:gd name="connsiteX11" fmla="*/ 2683 w 10000"/>
              <a:gd name="connsiteY11" fmla="*/ 2865 h 10000"/>
              <a:gd name="connsiteX12" fmla="*/ 2786 w 10000"/>
              <a:gd name="connsiteY12" fmla="*/ 3025 h 10000"/>
              <a:gd name="connsiteX13" fmla="*/ 3027 w 10000"/>
              <a:gd name="connsiteY13" fmla="*/ 3381 h 10000"/>
              <a:gd name="connsiteX14" fmla="*/ 3200 w 10000"/>
              <a:gd name="connsiteY14" fmla="*/ 3913 h 10000"/>
              <a:gd name="connsiteX15" fmla="*/ 3480 w 10000"/>
              <a:gd name="connsiteY15" fmla="*/ 4069 h 10000"/>
              <a:gd name="connsiteX16" fmla="*/ 4044 w 10000"/>
              <a:gd name="connsiteY16" fmla="*/ 3740 h 10000"/>
              <a:gd name="connsiteX17" fmla="*/ 5012 w 10000"/>
              <a:gd name="connsiteY17" fmla="*/ 4689 h 10000"/>
              <a:gd name="connsiteX18" fmla="*/ 7653 w 10000"/>
              <a:gd name="connsiteY18" fmla="*/ 5018 h 10000"/>
              <a:gd name="connsiteX19" fmla="*/ 8344 w 10000"/>
              <a:gd name="connsiteY19" fmla="*/ 6406 h 10000"/>
              <a:gd name="connsiteX20" fmla="*/ 8997 w 10000"/>
              <a:gd name="connsiteY20" fmla="*/ 7630 h 10000"/>
              <a:gd name="connsiteX21" fmla="*/ 9492 w 10000"/>
              <a:gd name="connsiteY21" fmla="*/ 8431 h 10000"/>
              <a:gd name="connsiteX22" fmla="*/ 10000 w 10000"/>
              <a:gd name="connsiteY22" fmla="*/ 10000 h 10000"/>
              <a:gd name="connsiteX0" fmla="*/ 27 w 10000"/>
              <a:gd name="connsiteY0" fmla="*/ 9949 h 10000"/>
              <a:gd name="connsiteX1" fmla="*/ 6 w 10000"/>
              <a:gd name="connsiteY1" fmla="*/ 2144 h 10000"/>
              <a:gd name="connsiteX2" fmla="*/ 473 w 10000"/>
              <a:gd name="connsiteY2" fmla="*/ 1165 h 10000"/>
              <a:gd name="connsiteX3" fmla="*/ 1019 w 10000"/>
              <a:gd name="connsiteY3" fmla="*/ 950 h 10000"/>
              <a:gd name="connsiteX4" fmla="*/ 1452 w 10000"/>
              <a:gd name="connsiteY4" fmla="*/ 246 h 10000"/>
              <a:gd name="connsiteX5" fmla="*/ 1744 w 10000"/>
              <a:gd name="connsiteY5" fmla="*/ 0 h 10000"/>
              <a:gd name="connsiteX6" fmla="*/ 2097 w 10000"/>
              <a:gd name="connsiteY6" fmla="*/ 316 h 10000"/>
              <a:gd name="connsiteX7" fmla="*/ 2328 w 10000"/>
              <a:gd name="connsiteY7" fmla="*/ 1116 h 10000"/>
              <a:gd name="connsiteX8" fmla="*/ 2414 w 10000"/>
              <a:gd name="connsiteY8" fmla="*/ 1737 h 10000"/>
              <a:gd name="connsiteX9" fmla="*/ 2527 w 10000"/>
              <a:gd name="connsiteY9" fmla="*/ 2341 h 10000"/>
              <a:gd name="connsiteX10" fmla="*/ 2614 w 10000"/>
              <a:gd name="connsiteY10" fmla="*/ 2687 h 10000"/>
              <a:gd name="connsiteX11" fmla="*/ 2683 w 10000"/>
              <a:gd name="connsiteY11" fmla="*/ 2865 h 10000"/>
              <a:gd name="connsiteX12" fmla="*/ 2786 w 10000"/>
              <a:gd name="connsiteY12" fmla="*/ 3025 h 10000"/>
              <a:gd name="connsiteX13" fmla="*/ 3027 w 10000"/>
              <a:gd name="connsiteY13" fmla="*/ 3381 h 10000"/>
              <a:gd name="connsiteX14" fmla="*/ 3200 w 10000"/>
              <a:gd name="connsiteY14" fmla="*/ 3913 h 10000"/>
              <a:gd name="connsiteX15" fmla="*/ 3480 w 10000"/>
              <a:gd name="connsiteY15" fmla="*/ 4069 h 10000"/>
              <a:gd name="connsiteX16" fmla="*/ 4044 w 10000"/>
              <a:gd name="connsiteY16" fmla="*/ 3740 h 10000"/>
              <a:gd name="connsiteX17" fmla="*/ 5012 w 10000"/>
              <a:gd name="connsiteY17" fmla="*/ 4689 h 10000"/>
              <a:gd name="connsiteX18" fmla="*/ 7653 w 10000"/>
              <a:gd name="connsiteY18" fmla="*/ 5018 h 10000"/>
              <a:gd name="connsiteX19" fmla="*/ 8344 w 10000"/>
              <a:gd name="connsiteY19" fmla="*/ 6406 h 10000"/>
              <a:gd name="connsiteX20" fmla="*/ 8997 w 10000"/>
              <a:gd name="connsiteY20" fmla="*/ 7630 h 10000"/>
              <a:gd name="connsiteX21" fmla="*/ 9492 w 10000"/>
              <a:gd name="connsiteY21" fmla="*/ 8431 h 10000"/>
              <a:gd name="connsiteX22" fmla="*/ 10000 w 10000"/>
              <a:gd name="connsiteY22" fmla="*/ 10000 h 10000"/>
              <a:gd name="connsiteX0" fmla="*/ 27 w 10000"/>
              <a:gd name="connsiteY0" fmla="*/ 9949 h 10000"/>
              <a:gd name="connsiteX1" fmla="*/ 6 w 10000"/>
              <a:gd name="connsiteY1" fmla="*/ 2144 h 10000"/>
              <a:gd name="connsiteX2" fmla="*/ 473 w 10000"/>
              <a:gd name="connsiteY2" fmla="*/ 1165 h 10000"/>
              <a:gd name="connsiteX3" fmla="*/ 1019 w 10000"/>
              <a:gd name="connsiteY3" fmla="*/ 950 h 10000"/>
              <a:gd name="connsiteX4" fmla="*/ 1452 w 10000"/>
              <a:gd name="connsiteY4" fmla="*/ 246 h 10000"/>
              <a:gd name="connsiteX5" fmla="*/ 1744 w 10000"/>
              <a:gd name="connsiteY5" fmla="*/ 0 h 10000"/>
              <a:gd name="connsiteX6" fmla="*/ 2097 w 10000"/>
              <a:gd name="connsiteY6" fmla="*/ 316 h 10000"/>
              <a:gd name="connsiteX7" fmla="*/ 2328 w 10000"/>
              <a:gd name="connsiteY7" fmla="*/ 1116 h 10000"/>
              <a:gd name="connsiteX8" fmla="*/ 2414 w 10000"/>
              <a:gd name="connsiteY8" fmla="*/ 1737 h 10000"/>
              <a:gd name="connsiteX9" fmla="*/ 2527 w 10000"/>
              <a:gd name="connsiteY9" fmla="*/ 2341 h 10000"/>
              <a:gd name="connsiteX10" fmla="*/ 2614 w 10000"/>
              <a:gd name="connsiteY10" fmla="*/ 2687 h 10000"/>
              <a:gd name="connsiteX11" fmla="*/ 2683 w 10000"/>
              <a:gd name="connsiteY11" fmla="*/ 2865 h 10000"/>
              <a:gd name="connsiteX12" fmla="*/ 2786 w 10000"/>
              <a:gd name="connsiteY12" fmla="*/ 3025 h 10000"/>
              <a:gd name="connsiteX13" fmla="*/ 3027 w 10000"/>
              <a:gd name="connsiteY13" fmla="*/ 3381 h 10000"/>
              <a:gd name="connsiteX14" fmla="*/ 3200 w 10000"/>
              <a:gd name="connsiteY14" fmla="*/ 3913 h 10000"/>
              <a:gd name="connsiteX15" fmla="*/ 3480 w 10000"/>
              <a:gd name="connsiteY15" fmla="*/ 4069 h 10000"/>
              <a:gd name="connsiteX16" fmla="*/ 4044 w 10000"/>
              <a:gd name="connsiteY16" fmla="*/ 3740 h 10000"/>
              <a:gd name="connsiteX17" fmla="*/ 5012 w 10000"/>
              <a:gd name="connsiteY17" fmla="*/ 4689 h 10000"/>
              <a:gd name="connsiteX18" fmla="*/ 7653 w 10000"/>
              <a:gd name="connsiteY18" fmla="*/ 5018 h 10000"/>
              <a:gd name="connsiteX19" fmla="*/ 8344 w 10000"/>
              <a:gd name="connsiteY19" fmla="*/ 6406 h 10000"/>
              <a:gd name="connsiteX20" fmla="*/ 8997 w 10000"/>
              <a:gd name="connsiteY20" fmla="*/ 7630 h 10000"/>
              <a:gd name="connsiteX21" fmla="*/ 9492 w 10000"/>
              <a:gd name="connsiteY21" fmla="*/ 8431 h 10000"/>
              <a:gd name="connsiteX22" fmla="*/ 10000 w 10000"/>
              <a:gd name="connsiteY22" fmla="*/ 10000 h 10000"/>
              <a:gd name="connsiteX0" fmla="*/ 27 w 10000"/>
              <a:gd name="connsiteY0" fmla="*/ 9949 h 10000"/>
              <a:gd name="connsiteX1" fmla="*/ 6 w 10000"/>
              <a:gd name="connsiteY1" fmla="*/ 2144 h 10000"/>
              <a:gd name="connsiteX2" fmla="*/ 473 w 10000"/>
              <a:gd name="connsiteY2" fmla="*/ 1294 h 10000"/>
              <a:gd name="connsiteX3" fmla="*/ 1019 w 10000"/>
              <a:gd name="connsiteY3" fmla="*/ 950 h 10000"/>
              <a:gd name="connsiteX4" fmla="*/ 1452 w 10000"/>
              <a:gd name="connsiteY4" fmla="*/ 246 h 10000"/>
              <a:gd name="connsiteX5" fmla="*/ 1744 w 10000"/>
              <a:gd name="connsiteY5" fmla="*/ 0 h 10000"/>
              <a:gd name="connsiteX6" fmla="*/ 2097 w 10000"/>
              <a:gd name="connsiteY6" fmla="*/ 316 h 10000"/>
              <a:gd name="connsiteX7" fmla="*/ 2328 w 10000"/>
              <a:gd name="connsiteY7" fmla="*/ 1116 h 10000"/>
              <a:gd name="connsiteX8" fmla="*/ 2414 w 10000"/>
              <a:gd name="connsiteY8" fmla="*/ 1737 h 10000"/>
              <a:gd name="connsiteX9" fmla="*/ 2527 w 10000"/>
              <a:gd name="connsiteY9" fmla="*/ 2341 h 10000"/>
              <a:gd name="connsiteX10" fmla="*/ 2614 w 10000"/>
              <a:gd name="connsiteY10" fmla="*/ 2687 h 10000"/>
              <a:gd name="connsiteX11" fmla="*/ 2683 w 10000"/>
              <a:gd name="connsiteY11" fmla="*/ 2865 h 10000"/>
              <a:gd name="connsiteX12" fmla="*/ 2786 w 10000"/>
              <a:gd name="connsiteY12" fmla="*/ 3025 h 10000"/>
              <a:gd name="connsiteX13" fmla="*/ 3027 w 10000"/>
              <a:gd name="connsiteY13" fmla="*/ 3381 h 10000"/>
              <a:gd name="connsiteX14" fmla="*/ 3200 w 10000"/>
              <a:gd name="connsiteY14" fmla="*/ 3913 h 10000"/>
              <a:gd name="connsiteX15" fmla="*/ 3480 w 10000"/>
              <a:gd name="connsiteY15" fmla="*/ 4069 h 10000"/>
              <a:gd name="connsiteX16" fmla="*/ 4044 w 10000"/>
              <a:gd name="connsiteY16" fmla="*/ 3740 h 10000"/>
              <a:gd name="connsiteX17" fmla="*/ 5012 w 10000"/>
              <a:gd name="connsiteY17" fmla="*/ 4689 h 10000"/>
              <a:gd name="connsiteX18" fmla="*/ 7653 w 10000"/>
              <a:gd name="connsiteY18" fmla="*/ 5018 h 10000"/>
              <a:gd name="connsiteX19" fmla="*/ 8344 w 10000"/>
              <a:gd name="connsiteY19" fmla="*/ 6406 h 10000"/>
              <a:gd name="connsiteX20" fmla="*/ 8997 w 10000"/>
              <a:gd name="connsiteY20" fmla="*/ 7630 h 10000"/>
              <a:gd name="connsiteX21" fmla="*/ 9492 w 10000"/>
              <a:gd name="connsiteY21" fmla="*/ 8431 h 10000"/>
              <a:gd name="connsiteX22" fmla="*/ 10000 w 10000"/>
              <a:gd name="connsiteY22" fmla="*/ 10000 h 10000"/>
              <a:gd name="connsiteX0" fmla="*/ 27 w 10000"/>
              <a:gd name="connsiteY0" fmla="*/ 9949 h 10000"/>
              <a:gd name="connsiteX1" fmla="*/ 6 w 10000"/>
              <a:gd name="connsiteY1" fmla="*/ 2144 h 10000"/>
              <a:gd name="connsiteX2" fmla="*/ 473 w 10000"/>
              <a:gd name="connsiteY2" fmla="*/ 1294 h 10000"/>
              <a:gd name="connsiteX3" fmla="*/ 1019 w 10000"/>
              <a:gd name="connsiteY3" fmla="*/ 950 h 10000"/>
              <a:gd name="connsiteX4" fmla="*/ 1452 w 10000"/>
              <a:gd name="connsiteY4" fmla="*/ 246 h 10000"/>
              <a:gd name="connsiteX5" fmla="*/ 1744 w 10000"/>
              <a:gd name="connsiteY5" fmla="*/ 0 h 10000"/>
              <a:gd name="connsiteX6" fmla="*/ 2097 w 10000"/>
              <a:gd name="connsiteY6" fmla="*/ 316 h 10000"/>
              <a:gd name="connsiteX7" fmla="*/ 2328 w 10000"/>
              <a:gd name="connsiteY7" fmla="*/ 1116 h 10000"/>
              <a:gd name="connsiteX8" fmla="*/ 2414 w 10000"/>
              <a:gd name="connsiteY8" fmla="*/ 1737 h 10000"/>
              <a:gd name="connsiteX9" fmla="*/ 2527 w 10000"/>
              <a:gd name="connsiteY9" fmla="*/ 2341 h 10000"/>
              <a:gd name="connsiteX10" fmla="*/ 2614 w 10000"/>
              <a:gd name="connsiteY10" fmla="*/ 2687 h 10000"/>
              <a:gd name="connsiteX11" fmla="*/ 2683 w 10000"/>
              <a:gd name="connsiteY11" fmla="*/ 2865 h 10000"/>
              <a:gd name="connsiteX12" fmla="*/ 2786 w 10000"/>
              <a:gd name="connsiteY12" fmla="*/ 3025 h 10000"/>
              <a:gd name="connsiteX13" fmla="*/ 3027 w 10000"/>
              <a:gd name="connsiteY13" fmla="*/ 3381 h 10000"/>
              <a:gd name="connsiteX14" fmla="*/ 3200 w 10000"/>
              <a:gd name="connsiteY14" fmla="*/ 3913 h 10000"/>
              <a:gd name="connsiteX15" fmla="*/ 3480 w 10000"/>
              <a:gd name="connsiteY15" fmla="*/ 4069 h 10000"/>
              <a:gd name="connsiteX16" fmla="*/ 4044 w 10000"/>
              <a:gd name="connsiteY16" fmla="*/ 3740 h 10000"/>
              <a:gd name="connsiteX17" fmla="*/ 5012 w 10000"/>
              <a:gd name="connsiteY17" fmla="*/ 4689 h 10000"/>
              <a:gd name="connsiteX18" fmla="*/ 7653 w 10000"/>
              <a:gd name="connsiteY18" fmla="*/ 5018 h 10000"/>
              <a:gd name="connsiteX19" fmla="*/ 8344 w 10000"/>
              <a:gd name="connsiteY19" fmla="*/ 6406 h 10000"/>
              <a:gd name="connsiteX20" fmla="*/ 8997 w 10000"/>
              <a:gd name="connsiteY20" fmla="*/ 7630 h 10000"/>
              <a:gd name="connsiteX21" fmla="*/ 9492 w 10000"/>
              <a:gd name="connsiteY21" fmla="*/ 8431 h 10000"/>
              <a:gd name="connsiteX22" fmla="*/ 10000 w 10000"/>
              <a:gd name="connsiteY22" fmla="*/ 10000 h 10000"/>
              <a:gd name="connsiteX0" fmla="*/ 27 w 10000"/>
              <a:gd name="connsiteY0" fmla="*/ 9949 h 10000"/>
              <a:gd name="connsiteX1" fmla="*/ 6 w 10000"/>
              <a:gd name="connsiteY1" fmla="*/ 2144 h 10000"/>
              <a:gd name="connsiteX2" fmla="*/ 473 w 10000"/>
              <a:gd name="connsiteY2" fmla="*/ 1294 h 10000"/>
              <a:gd name="connsiteX3" fmla="*/ 1019 w 10000"/>
              <a:gd name="connsiteY3" fmla="*/ 950 h 10000"/>
              <a:gd name="connsiteX4" fmla="*/ 1452 w 10000"/>
              <a:gd name="connsiteY4" fmla="*/ 246 h 10000"/>
              <a:gd name="connsiteX5" fmla="*/ 1744 w 10000"/>
              <a:gd name="connsiteY5" fmla="*/ 0 h 10000"/>
              <a:gd name="connsiteX6" fmla="*/ 2097 w 10000"/>
              <a:gd name="connsiteY6" fmla="*/ 316 h 10000"/>
              <a:gd name="connsiteX7" fmla="*/ 2328 w 10000"/>
              <a:gd name="connsiteY7" fmla="*/ 1116 h 10000"/>
              <a:gd name="connsiteX8" fmla="*/ 2414 w 10000"/>
              <a:gd name="connsiteY8" fmla="*/ 1737 h 10000"/>
              <a:gd name="connsiteX9" fmla="*/ 2527 w 10000"/>
              <a:gd name="connsiteY9" fmla="*/ 2341 h 10000"/>
              <a:gd name="connsiteX10" fmla="*/ 2614 w 10000"/>
              <a:gd name="connsiteY10" fmla="*/ 2687 h 10000"/>
              <a:gd name="connsiteX11" fmla="*/ 2683 w 10000"/>
              <a:gd name="connsiteY11" fmla="*/ 2865 h 10000"/>
              <a:gd name="connsiteX12" fmla="*/ 2786 w 10000"/>
              <a:gd name="connsiteY12" fmla="*/ 3025 h 10000"/>
              <a:gd name="connsiteX13" fmla="*/ 3027 w 10000"/>
              <a:gd name="connsiteY13" fmla="*/ 3381 h 10000"/>
              <a:gd name="connsiteX14" fmla="*/ 3200 w 10000"/>
              <a:gd name="connsiteY14" fmla="*/ 3913 h 10000"/>
              <a:gd name="connsiteX15" fmla="*/ 3480 w 10000"/>
              <a:gd name="connsiteY15" fmla="*/ 4069 h 10000"/>
              <a:gd name="connsiteX16" fmla="*/ 4044 w 10000"/>
              <a:gd name="connsiteY16" fmla="*/ 3740 h 10000"/>
              <a:gd name="connsiteX17" fmla="*/ 5012 w 10000"/>
              <a:gd name="connsiteY17" fmla="*/ 4689 h 10000"/>
              <a:gd name="connsiteX18" fmla="*/ 7653 w 10000"/>
              <a:gd name="connsiteY18" fmla="*/ 5018 h 10000"/>
              <a:gd name="connsiteX19" fmla="*/ 8344 w 10000"/>
              <a:gd name="connsiteY19" fmla="*/ 6406 h 10000"/>
              <a:gd name="connsiteX20" fmla="*/ 8997 w 10000"/>
              <a:gd name="connsiteY20" fmla="*/ 7630 h 10000"/>
              <a:gd name="connsiteX21" fmla="*/ 9492 w 10000"/>
              <a:gd name="connsiteY21" fmla="*/ 8431 h 10000"/>
              <a:gd name="connsiteX22" fmla="*/ 10000 w 10000"/>
              <a:gd name="connsiteY22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0000" h="10000">
                <a:moveTo>
                  <a:pt x="27" y="9949"/>
                </a:moveTo>
                <a:cubicBezTo>
                  <a:pt x="47" y="9655"/>
                  <a:pt x="-22" y="2384"/>
                  <a:pt x="6" y="2144"/>
                </a:cubicBezTo>
                <a:cubicBezTo>
                  <a:pt x="312" y="1315"/>
                  <a:pt x="206" y="1630"/>
                  <a:pt x="473" y="1294"/>
                </a:cubicBezTo>
                <a:cubicBezTo>
                  <a:pt x="748" y="1501"/>
                  <a:pt x="831" y="1222"/>
                  <a:pt x="1019" y="950"/>
                </a:cubicBezTo>
                <a:cubicBezTo>
                  <a:pt x="1277" y="543"/>
                  <a:pt x="1332" y="405"/>
                  <a:pt x="1452" y="246"/>
                </a:cubicBezTo>
                <a:cubicBezTo>
                  <a:pt x="1584" y="45"/>
                  <a:pt x="1620" y="95"/>
                  <a:pt x="1744" y="0"/>
                </a:cubicBezTo>
                <a:cubicBezTo>
                  <a:pt x="1879" y="38"/>
                  <a:pt x="1927" y="70"/>
                  <a:pt x="2097" y="316"/>
                </a:cubicBezTo>
                <a:cubicBezTo>
                  <a:pt x="2195" y="559"/>
                  <a:pt x="2307" y="900"/>
                  <a:pt x="2328" y="1116"/>
                </a:cubicBezTo>
                <a:cubicBezTo>
                  <a:pt x="2357" y="1323"/>
                  <a:pt x="2386" y="1531"/>
                  <a:pt x="2414" y="1737"/>
                </a:cubicBezTo>
                <a:cubicBezTo>
                  <a:pt x="2452" y="1938"/>
                  <a:pt x="2490" y="2138"/>
                  <a:pt x="2527" y="2341"/>
                </a:cubicBezTo>
                <a:cubicBezTo>
                  <a:pt x="2556" y="2456"/>
                  <a:pt x="2586" y="2571"/>
                  <a:pt x="2614" y="2687"/>
                </a:cubicBezTo>
                <a:cubicBezTo>
                  <a:pt x="2638" y="2746"/>
                  <a:pt x="2660" y="2807"/>
                  <a:pt x="2683" y="2865"/>
                </a:cubicBezTo>
                <a:cubicBezTo>
                  <a:pt x="2718" y="2919"/>
                  <a:pt x="2753" y="2972"/>
                  <a:pt x="2786" y="3025"/>
                </a:cubicBezTo>
                <a:cubicBezTo>
                  <a:pt x="2857" y="3132"/>
                  <a:pt x="2958" y="3233"/>
                  <a:pt x="3027" y="3381"/>
                </a:cubicBezTo>
                <a:cubicBezTo>
                  <a:pt x="3057" y="3516"/>
                  <a:pt x="3170" y="3777"/>
                  <a:pt x="3200" y="3913"/>
                </a:cubicBezTo>
                <a:cubicBezTo>
                  <a:pt x="3362" y="4136"/>
                  <a:pt x="3324" y="4023"/>
                  <a:pt x="3480" y="4069"/>
                </a:cubicBezTo>
                <a:cubicBezTo>
                  <a:pt x="3621" y="4040"/>
                  <a:pt x="3780" y="3640"/>
                  <a:pt x="4044" y="3740"/>
                </a:cubicBezTo>
                <a:cubicBezTo>
                  <a:pt x="4307" y="3838"/>
                  <a:pt x="4411" y="4475"/>
                  <a:pt x="5012" y="4689"/>
                </a:cubicBezTo>
                <a:cubicBezTo>
                  <a:pt x="5614" y="4901"/>
                  <a:pt x="7098" y="4732"/>
                  <a:pt x="7653" y="5018"/>
                </a:cubicBezTo>
                <a:cubicBezTo>
                  <a:pt x="8209" y="5304"/>
                  <a:pt x="8120" y="5972"/>
                  <a:pt x="8344" y="6406"/>
                </a:cubicBezTo>
                <a:cubicBezTo>
                  <a:pt x="8567" y="6844"/>
                  <a:pt x="8806" y="7291"/>
                  <a:pt x="8997" y="7630"/>
                </a:cubicBezTo>
                <a:cubicBezTo>
                  <a:pt x="9188" y="7965"/>
                  <a:pt x="8803" y="7441"/>
                  <a:pt x="9492" y="8431"/>
                </a:cubicBezTo>
                <a:cubicBezTo>
                  <a:pt x="9605" y="9000"/>
                  <a:pt x="10005" y="9638"/>
                  <a:pt x="10000" y="10000"/>
                </a:cubicBezTo>
              </a:path>
            </a:pathLst>
          </a:custGeom>
          <a:gradFill flip="none" rotWithShape="0">
            <a:gsLst>
              <a:gs pos="4000">
                <a:srgbClr val="FFD579">
                  <a:lumMod val="22000"/>
                  <a:lumOff val="78000"/>
                </a:srgbClr>
              </a:gs>
              <a:gs pos="85000">
                <a:schemeClr val="bg2">
                  <a:lumMod val="69000"/>
                </a:schemeClr>
              </a:gs>
            </a:gsLst>
            <a:lin ang="18900000" scaled="1"/>
            <a:tileRect/>
          </a:gradFill>
          <a:ln>
            <a:noFill/>
          </a:ln>
          <a:effectLst>
            <a:innerShdw blurRad="749300" dist="139700" dir="17760000">
              <a:schemeClr val="accent3">
                <a:lumMod val="50000"/>
                <a:alpha val="78000"/>
              </a:schemeClr>
            </a:innerShdw>
          </a:effectLst>
          <a:extLst>
            <a:ext uri="{91240B29-F687-4f45-9708-019B960494DF}">
              <a14:hiddenLine xmlns:a14="http://schemas.microsoft.com/office/drawing/2010/main" xmlns="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fr-FR" dirty="0"/>
          </a:p>
        </p:txBody>
      </p:sp>
      <p:grpSp>
        <p:nvGrpSpPr>
          <p:cNvPr id="10" name="Groupe 9">
            <a:extLst>
              <a:ext uri="{FF2B5EF4-FFF2-40B4-BE49-F238E27FC236}">
                <a16:creationId xmlns:a16="http://schemas.microsoft.com/office/drawing/2014/main" id="{DDD17327-B027-D54A-8818-3D941AB253F0}"/>
              </a:ext>
            </a:extLst>
          </p:cNvPr>
          <p:cNvGrpSpPr/>
          <p:nvPr/>
        </p:nvGrpSpPr>
        <p:grpSpPr>
          <a:xfrm>
            <a:off x="1471962" y="1018877"/>
            <a:ext cx="5828028" cy="4547278"/>
            <a:chOff x="1471962" y="1018877"/>
            <a:chExt cx="5828028" cy="4547278"/>
          </a:xfrm>
        </p:grpSpPr>
        <p:sp>
          <p:nvSpPr>
            <p:cNvPr id="76" name="AutoShape 5">
              <a:extLst>
                <a:ext uri="{FF2B5EF4-FFF2-40B4-BE49-F238E27FC236}">
                  <a16:creationId xmlns:a16="http://schemas.microsoft.com/office/drawing/2014/main" id="{C06C9786-250F-2A46-851F-F40647173CF9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471962" y="1018877"/>
              <a:ext cx="5828028" cy="4152061"/>
            </a:xfrm>
            <a:prstGeom prst="can">
              <a:avLst>
                <a:gd name="adj" fmla="val 11061"/>
              </a:avLst>
            </a:prstGeom>
            <a:gradFill flip="none" rotWithShape="1">
              <a:gsLst>
                <a:gs pos="28000">
                  <a:schemeClr val="accent1">
                    <a:lumMod val="60000"/>
                    <a:lumOff val="40000"/>
                    <a:alpha val="85000"/>
                  </a:schemeClr>
                </a:gs>
                <a:gs pos="100000">
                  <a:schemeClr val="accent1">
                    <a:alpha val="85000"/>
                  </a:schemeClr>
                </a:gs>
                <a:gs pos="83000">
                  <a:schemeClr val="accent1">
                    <a:lumMod val="60000"/>
                    <a:lumOff val="40000"/>
                    <a:alpha val="85000"/>
                  </a:schemeClr>
                </a:gs>
              </a:gsLst>
              <a:path path="rect">
                <a:fillToRect l="50000" t="50000" r="50000" b="50000"/>
              </a:path>
              <a:tileRect/>
            </a:gradFill>
            <a:ln w="952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endParaRPr lang="en-US" sz="2400" dirty="0">
                <a:latin typeface="Times New Roman" charset="0"/>
              </a:endParaRPr>
            </a:p>
          </p:txBody>
        </p:sp>
        <p:sp>
          <p:nvSpPr>
            <p:cNvPr id="77" name="AutoShape 8">
              <a:extLst>
                <a:ext uri="{FF2B5EF4-FFF2-40B4-BE49-F238E27FC236}">
                  <a16:creationId xmlns:a16="http://schemas.microsoft.com/office/drawing/2014/main" id="{B01A8429-90DE-2C4E-A28C-CAC79E6AE00E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3495294" y="4856860"/>
              <a:ext cx="1612900" cy="709295"/>
            </a:xfrm>
            <a:prstGeom prst="can">
              <a:avLst>
                <a:gd name="adj" fmla="val 24987"/>
              </a:avLst>
            </a:prstGeom>
            <a:gradFill flip="none" rotWithShape="1">
              <a:gsLst>
                <a:gs pos="30000">
                  <a:schemeClr val="accent1">
                    <a:lumMod val="60000"/>
                    <a:lumOff val="40000"/>
                    <a:alpha val="94000"/>
                  </a:schemeClr>
                </a:gs>
                <a:gs pos="6000">
                  <a:schemeClr val="accent1">
                    <a:alpha val="94000"/>
                  </a:schemeClr>
                </a:gs>
                <a:gs pos="82000">
                  <a:schemeClr val="bg1">
                    <a:lumMod val="85000"/>
                    <a:alpha val="94000"/>
                  </a:schemeClr>
                </a:gs>
              </a:gsLst>
              <a:lin ang="6300000" scaled="0"/>
              <a:tileRect/>
            </a:gra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85" name="Text Box 10">
              <a:extLst>
                <a:ext uri="{FF2B5EF4-FFF2-40B4-BE49-F238E27FC236}">
                  <a16:creationId xmlns:a16="http://schemas.microsoft.com/office/drawing/2014/main" id="{39D7937C-70EB-E044-9F9D-3926259CCA4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80610" y="4957857"/>
              <a:ext cx="504000" cy="276999"/>
            </a:xfrm>
            <a:prstGeom prst="rect">
              <a:avLst/>
            </a:prstGeom>
            <a:solidFill>
              <a:srgbClr val="000090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CTR</a:t>
              </a:r>
            </a:p>
          </p:txBody>
        </p:sp>
        <p:sp>
          <p:nvSpPr>
            <p:cNvPr id="86" name="Text Box 6">
              <a:extLst>
                <a:ext uri="{FF2B5EF4-FFF2-40B4-BE49-F238E27FC236}">
                  <a16:creationId xmlns:a16="http://schemas.microsoft.com/office/drawing/2014/main" id="{AC96C8CD-8AFB-6C43-A705-47AB40212EC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63926" y="1084658"/>
              <a:ext cx="611999" cy="276999"/>
            </a:xfrm>
            <a:prstGeom prst="rect">
              <a:avLst/>
            </a:prstGeom>
            <a:solidFill>
              <a:srgbClr val="000090"/>
            </a:solidFill>
            <a:ln w="9525">
              <a:solidFill>
                <a:schemeClr val="accent1">
                  <a:lumMod val="50000"/>
                </a:schemeClr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TMA</a:t>
              </a:r>
            </a:p>
          </p:txBody>
        </p:sp>
        <p:grpSp>
          <p:nvGrpSpPr>
            <p:cNvPr id="87" name="Group 2">
              <a:extLst>
                <a:ext uri="{FF2B5EF4-FFF2-40B4-BE49-F238E27FC236}">
                  <a16:creationId xmlns:a16="http://schemas.microsoft.com/office/drawing/2014/main" id="{5A17A965-8513-3946-A21E-F6B71168E95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12036" y="5234856"/>
              <a:ext cx="226046" cy="268405"/>
              <a:chOff x="5132" y="8412"/>
              <a:chExt cx="902" cy="582"/>
            </a:xfrm>
            <a:effectLst/>
          </p:grpSpPr>
          <p:sp>
            <p:nvSpPr>
              <p:cNvPr id="88" name="Freeform 3">
                <a:extLst>
                  <a:ext uri="{FF2B5EF4-FFF2-40B4-BE49-F238E27FC236}">
                    <a16:creationId xmlns:a16="http://schemas.microsoft.com/office/drawing/2014/main" id="{436D3CC0-63B2-A94C-986D-9DF64666C255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5282" y="8517"/>
                <a:ext cx="167" cy="288"/>
              </a:xfrm>
              <a:custGeom>
                <a:avLst/>
                <a:gdLst/>
                <a:ahLst/>
                <a:cxnLst>
                  <a:cxn ang="0">
                    <a:pos x="0" y="1185"/>
                  </a:cxn>
                  <a:cxn ang="0">
                    <a:pos x="0" y="424"/>
                  </a:cxn>
                  <a:cxn ang="0">
                    <a:pos x="182" y="424"/>
                  </a:cxn>
                  <a:cxn ang="0">
                    <a:pos x="0" y="133"/>
                  </a:cxn>
                  <a:cxn ang="0">
                    <a:pos x="0" y="0"/>
                  </a:cxn>
                  <a:cxn ang="0">
                    <a:pos x="574" y="0"/>
                  </a:cxn>
                  <a:cxn ang="0">
                    <a:pos x="574" y="133"/>
                  </a:cxn>
                  <a:cxn ang="0">
                    <a:pos x="400" y="424"/>
                  </a:cxn>
                  <a:cxn ang="0">
                    <a:pos x="574" y="424"/>
                  </a:cxn>
                  <a:cxn ang="0">
                    <a:pos x="574" y="1185"/>
                  </a:cxn>
                  <a:cxn ang="0">
                    <a:pos x="0" y="1185"/>
                  </a:cxn>
                  <a:cxn ang="0">
                    <a:pos x="0" y="1185"/>
                  </a:cxn>
                  <a:cxn ang="0">
                    <a:pos x="0" y="1185"/>
                  </a:cxn>
                </a:cxnLst>
                <a:rect l="0" t="0" r="r" b="b"/>
                <a:pathLst>
                  <a:path w="574" h="1185">
                    <a:moveTo>
                      <a:pt x="0" y="1185"/>
                    </a:moveTo>
                    <a:lnTo>
                      <a:pt x="0" y="424"/>
                    </a:lnTo>
                    <a:lnTo>
                      <a:pt x="182" y="424"/>
                    </a:lnTo>
                    <a:lnTo>
                      <a:pt x="0" y="133"/>
                    </a:lnTo>
                    <a:lnTo>
                      <a:pt x="0" y="0"/>
                    </a:lnTo>
                    <a:lnTo>
                      <a:pt x="574" y="0"/>
                    </a:lnTo>
                    <a:lnTo>
                      <a:pt x="574" y="133"/>
                    </a:lnTo>
                    <a:lnTo>
                      <a:pt x="400" y="424"/>
                    </a:lnTo>
                    <a:lnTo>
                      <a:pt x="574" y="424"/>
                    </a:lnTo>
                    <a:lnTo>
                      <a:pt x="574" y="1185"/>
                    </a:lnTo>
                    <a:lnTo>
                      <a:pt x="0" y="1185"/>
                    </a:lnTo>
                    <a:close/>
                  </a:path>
                </a:pathLst>
              </a:custGeom>
              <a:solidFill>
                <a:srgbClr val="E8E6FF"/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 w="114300" prst="hardEdge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9" name="Freeform 4">
                <a:extLst>
                  <a:ext uri="{FF2B5EF4-FFF2-40B4-BE49-F238E27FC236}">
                    <a16:creationId xmlns:a16="http://schemas.microsoft.com/office/drawing/2014/main" id="{EB443FB5-09D0-F147-9EEE-19B9D9CD5F42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5663" y="8768"/>
                <a:ext cx="215" cy="37"/>
              </a:xfrm>
              <a:custGeom>
                <a:avLst/>
                <a:gdLst/>
                <a:ahLst/>
                <a:cxnLst>
                  <a:cxn ang="0">
                    <a:pos x="0" y="158"/>
                  </a:cxn>
                  <a:cxn ang="0">
                    <a:pos x="0" y="0"/>
                  </a:cxn>
                  <a:cxn ang="0">
                    <a:pos x="745" y="0"/>
                  </a:cxn>
                  <a:cxn ang="0">
                    <a:pos x="745" y="158"/>
                  </a:cxn>
                  <a:cxn ang="0">
                    <a:pos x="0" y="158"/>
                  </a:cxn>
                  <a:cxn ang="0">
                    <a:pos x="0" y="158"/>
                  </a:cxn>
                  <a:cxn ang="0">
                    <a:pos x="0" y="158"/>
                  </a:cxn>
                </a:cxnLst>
                <a:rect l="0" t="0" r="r" b="b"/>
                <a:pathLst>
                  <a:path w="745" h="158">
                    <a:moveTo>
                      <a:pt x="0" y="158"/>
                    </a:moveTo>
                    <a:lnTo>
                      <a:pt x="0" y="0"/>
                    </a:lnTo>
                    <a:lnTo>
                      <a:pt x="745" y="0"/>
                    </a:lnTo>
                    <a:lnTo>
                      <a:pt x="745" y="158"/>
                    </a:lnTo>
                    <a:lnTo>
                      <a:pt x="0" y="158"/>
                    </a:lnTo>
                    <a:close/>
                  </a:path>
                </a:pathLst>
              </a:custGeom>
              <a:solidFill>
                <a:srgbClr val="E8E6FF"/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 w="114300" prst="hardEdge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96" name="Freeform 5">
                <a:extLst>
                  <a:ext uri="{FF2B5EF4-FFF2-40B4-BE49-F238E27FC236}">
                    <a16:creationId xmlns:a16="http://schemas.microsoft.com/office/drawing/2014/main" id="{7633DC85-76B7-A84D-A98F-98C2E975C7A8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5187" y="8811"/>
                <a:ext cx="785" cy="171"/>
              </a:xfrm>
              <a:custGeom>
                <a:avLst/>
                <a:gdLst/>
                <a:ahLst/>
                <a:cxnLst>
                  <a:cxn ang="0">
                    <a:pos x="0" y="700"/>
                  </a:cxn>
                  <a:cxn ang="0">
                    <a:pos x="0" y="0"/>
                  </a:cxn>
                  <a:cxn ang="0">
                    <a:pos x="2709" y="0"/>
                  </a:cxn>
                  <a:cxn ang="0">
                    <a:pos x="2709" y="700"/>
                  </a:cxn>
                  <a:cxn ang="0">
                    <a:pos x="0" y="700"/>
                  </a:cxn>
                  <a:cxn ang="0">
                    <a:pos x="0" y="700"/>
                  </a:cxn>
                  <a:cxn ang="0">
                    <a:pos x="0" y="700"/>
                  </a:cxn>
                </a:cxnLst>
                <a:rect l="0" t="0" r="r" b="b"/>
                <a:pathLst>
                  <a:path w="2709" h="700">
                    <a:moveTo>
                      <a:pt x="0" y="700"/>
                    </a:moveTo>
                    <a:lnTo>
                      <a:pt x="0" y="0"/>
                    </a:lnTo>
                    <a:lnTo>
                      <a:pt x="2709" y="0"/>
                    </a:lnTo>
                    <a:lnTo>
                      <a:pt x="2709" y="700"/>
                    </a:lnTo>
                    <a:lnTo>
                      <a:pt x="0" y="700"/>
                    </a:lnTo>
                    <a:close/>
                  </a:path>
                </a:pathLst>
              </a:custGeom>
              <a:solidFill>
                <a:srgbClr val="C1C0DB"/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 w="114300" prst="hardEdge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 dirty="0"/>
              </a:p>
            </p:txBody>
          </p:sp>
          <p:sp>
            <p:nvSpPr>
              <p:cNvPr id="97" name="Freeform 6">
                <a:extLst>
                  <a:ext uri="{FF2B5EF4-FFF2-40B4-BE49-F238E27FC236}">
                    <a16:creationId xmlns:a16="http://schemas.microsoft.com/office/drawing/2014/main" id="{2F7D88B1-CC45-8D40-BD42-3E9390DFCC4B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5178" y="8802"/>
                <a:ext cx="804" cy="177"/>
              </a:xfrm>
              <a:custGeom>
                <a:avLst/>
                <a:gdLst/>
                <a:ahLst/>
                <a:cxnLst>
                  <a:cxn ang="0">
                    <a:pos x="0" y="734"/>
                  </a:cxn>
                  <a:cxn ang="0">
                    <a:pos x="0" y="0"/>
                  </a:cxn>
                  <a:cxn ang="0">
                    <a:pos x="2766" y="0"/>
                  </a:cxn>
                  <a:cxn ang="0">
                    <a:pos x="2766" y="734"/>
                  </a:cxn>
                  <a:cxn ang="0">
                    <a:pos x="2699" y="734"/>
                  </a:cxn>
                  <a:cxn ang="0">
                    <a:pos x="2699" y="83"/>
                  </a:cxn>
                  <a:cxn ang="0">
                    <a:pos x="68" y="83"/>
                  </a:cxn>
                  <a:cxn ang="0">
                    <a:pos x="68" y="734"/>
                  </a:cxn>
                  <a:cxn ang="0">
                    <a:pos x="0" y="734"/>
                  </a:cxn>
                  <a:cxn ang="0">
                    <a:pos x="0" y="734"/>
                  </a:cxn>
                  <a:cxn ang="0">
                    <a:pos x="0" y="734"/>
                  </a:cxn>
                </a:cxnLst>
                <a:rect l="0" t="0" r="r" b="b"/>
                <a:pathLst>
                  <a:path w="2766" h="734">
                    <a:moveTo>
                      <a:pt x="0" y="734"/>
                    </a:moveTo>
                    <a:lnTo>
                      <a:pt x="0" y="0"/>
                    </a:lnTo>
                    <a:lnTo>
                      <a:pt x="2766" y="0"/>
                    </a:lnTo>
                    <a:lnTo>
                      <a:pt x="2766" y="734"/>
                    </a:lnTo>
                    <a:lnTo>
                      <a:pt x="2699" y="734"/>
                    </a:lnTo>
                    <a:lnTo>
                      <a:pt x="2699" y="83"/>
                    </a:lnTo>
                    <a:lnTo>
                      <a:pt x="68" y="83"/>
                    </a:lnTo>
                    <a:lnTo>
                      <a:pt x="68" y="734"/>
                    </a:lnTo>
                    <a:lnTo>
                      <a:pt x="0" y="73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 w="114300" prst="hardEdge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5" name="Freeform 7">
                <a:extLst>
                  <a:ext uri="{FF2B5EF4-FFF2-40B4-BE49-F238E27FC236}">
                    <a16:creationId xmlns:a16="http://schemas.microsoft.com/office/drawing/2014/main" id="{767F4E60-EF29-1E42-9190-40DF4D856128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5132" y="8894"/>
                <a:ext cx="902" cy="100"/>
              </a:xfrm>
              <a:custGeom>
                <a:avLst/>
                <a:gdLst/>
                <a:ahLst/>
                <a:cxnLst>
                  <a:cxn ang="0">
                    <a:pos x="0" y="407"/>
                  </a:cxn>
                  <a:cxn ang="0">
                    <a:pos x="3108" y="407"/>
                  </a:cxn>
                  <a:cxn ang="0">
                    <a:pos x="3108" y="324"/>
                  </a:cxn>
                  <a:cxn ang="0">
                    <a:pos x="2450" y="324"/>
                  </a:cxn>
                  <a:cxn ang="0">
                    <a:pos x="2450" y="0"/>
                  </a:cxn>
                  <a:cxn ang="0">
                    <a:pos x="2224" y="0"/>
                  </a:cxn>
                  <a:cxn ang="0">
                    <a:pos x="2224" y="324"/>
                  </a:cxn>
                  <a:cxn ang="0">
                    <a:pos x="0" y="324"/>
                  </a:cxn>
                  <a:cxn ang="0">
                    <a:pos x="0" y="407"/>
                  </a:cxn>
                  <a:cxn ang="0">
                    <a:pos x="0" y="407"/>
                  </a:cxn>
                  <a:cxn ang="0">
                    <a:pos x="0" y="407"/>
                  </a:cxn>
                </a:cxnLst>
                <a:rect l="0" t="0" r="r" b="b"/>
                <a:pathLst>
                  <a:path w="3108" h="407">
                    <a:moveTo>
                      <a:pt x="0" y="407"/>
                    </a:moveTo>
                    <a:lnTo>
                      <a:pt x="3108" y="407"/>
                    </a:lnTo>
                    <a:lnTo>
                      <a:pt x="3108" y="324"/>
                    </a:lnTo>
                    <a:lnTo>
                      <a:pt x="2450" y="324"/>
                    </a:lnTo>
                    <a:lnTo>
                      <a:pt x="2450" y="0"/>
                    </a:lnTo>
                    <a:lnTo>
                      <a:pt x="2224" y="0"/>
                    </a:lnTo>
                    <a:lnTo>
                      <a:pt x="2224" y="324"/>
                    </a:lnTo>
                    <a:lnTo>
                      <a:pt x="0" y="324"/>
                    </a:lnTo>
                    <a:lnTo>
                      <a:pt x="0" y="40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 w="114300" prst="hardEdge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6" name="Freeform 8">
                <a:extLst>
                  <a:ext uri="{FF2B5EF4-FFF2-40B4-BE49-F238E27FC236}">
                    <a16:creationId xmlns:a16="http://schemas.microsoft.com/office/drawing/2014/main" id="{51EB9BF6-BE6E-1042-9731-19C328A09242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5225" y="8847"/>
                <a:ext cx="157" cy="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82"/>
                  </a:cxn>
                  <a:cxn ang="0">
                    <a:pos x="540" y="82"/>
                  </a:cxn>
                  <a:cxn ang="0">
                    <a:pos x="54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540" h="82">
                    <a:moveTo>
                      <a:pt x="0" y="0"/>
                    </a:moveTo>
                    <a:lnTo>
                      <a:pt x="0" y="82"/>
                    </a:lnTo>
                    <a:lnTo>
                      <a:pt x="540" y="82"/>
                    </a:lnTo>
                    <a:lnTo>
                      <a:pt x="54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 w="114300" prst="hardEdge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7" name="Freeform 9">
                <a:extLst>
                  <a:ext uri="{FF2B5EF4-FFF2-40B4-BE49-F238E27FC236}">
                    <a16:creationId xmlns:a16="http://schemas.microsoft.com/office/drawing/2014/main" id="{691972F2-13A1-0D42-BDD0-ACACC6FA2C3B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5409" y="8847"/>
                <a:ext cx="157" cy="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82"/>
                  </a:cxn>
                  <a:cxn ang="0">
                    <a:pos x="542" y="82"/>
                  </a:cxn>
                  <a:cxn ang="0">
                    <a:pos x="542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542" h="82">
                    <a:moveTo>
                      <a:pt x="0" y="0"/>
                    </a:moveTo>
                    <a:lnTo>
                      <a:pt x="0" y="82"/>
                    </a:lnTo>
                    <a:lnTo>
                      <a:pt x="542" y="82"/>
                    </a:lnTo>
                    <a:lnTo>
                      <a:pt x="54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 w="114300" prst="hardEdge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8" name="Freeform 10">
                <a:extLst>
                  <a:ext uri="{FF2B5EF4-FFF2-40B4-BE49-F238E27FC236}">
                    <a16:creationId xmlns:a16="http://schemas.microsoft.com/office/drawing/2014/main" id="{1D05E018-0B91-A04B-A10E-889E0BA0268F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5593" y="8847"/>
                <a:ext cx="158" cy="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82"/>
                  </a:cxn>
                  <a:cxn ang="0">
                    <a:pos x="543" y="82"/>
                  </a:cxn>
                  <a:cxn ang="0">
                    <a:pos x="543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543" h="82">
                    <a:moveTo>
                      <a:pt x="0" y="0"/>
                    </a:moveTo>
                    <a:lnTo>
                      <a:pt x="0" y="82"/>
                    </a:lnTo>
                    <a:lnTo>
                      <a:pt x="543" y="82"/>
                    </a:lnTo>
                    <a:lnTo>
                      <a:pt x="54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 w="114300" prst="hardEdge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9" name="Freeform 11">
                <a:extLst>
                  <a:ext uri="{FF2B5EF4-FFF2-40B4-BE49-F238E27FC236}">
                    <a16:creationId xmlns:a16="http://schemas.microsoft.com/office/drawing/2014/main" id="{1C81CB2C-6C00-2443-9466-095CB5B650D6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5870" y="8894"/>
                <a:ext cx="65" cy="5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18"/>
                  </a:cxn>
                  <a:cxn ang="0">
                    <a:pos x="226" y="218"/>
                  </a:cxn>
                  <a:cxn ang="0">
                    <a:pos x="22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226" h="218">
                    <a:moveTo>
                      <a:pt x="0" y="0"/>
                    </a:moveTo>
                    <a:lnTo>
                      <a:pt x="0" y="218"/>
                    </a:lnTo>
                    <a:lnTo>
                      <a:pt x="226" y="218"/>
                    </a:lnTo>
                    <a:lnTo>
                      <a:pt x="22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 w="114300" prst="hardEdge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30" name="Freeform 12">
                <a:extLst>
                  <a:ext uri="{FF2B5EF4-FFF2-40B4-BE49-F238E27FC236}">
                    <a16:creationId xmlns:a16="http://schemas.microsoft.com/office/drawing/2014/main" id="{4ED67284-9CD1-9C42-8317-14A198CC07E7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5225" y="8894"/>
                <a:ext cx="157" cy="5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18"/>
                  </a:cxn>
                  <a:cxn ang="0">
                    <a:pos x="540" y="218"/>
                  </a:cxn>
                  <a:cxn ang="0">
                    <a:pos x="54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540" h="218">
                    <a:moveTo>
                      <a:pt x="0" y="0"/>
                    </a:moveTo>
                    <a:lnTo>
                      <a:pt x="0" y="218"/>
                    </a:lnTo>
                    <a:lnTo>
                      <a:pt x="540" y="218"/>
                    </a:lnTo>
                    <a:lnTo>
                      <a:pt x="54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 w="114300" prst="hardEdge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31" name="Freeform 13">
                <a:extLst>
                  <a:ext uri="{FF2B5EF4-FFF2-40B4-BE49-F238E27FC236}">
                    <a16:creationId xmlns:a16="http://schemas.microsoft.com/office/drawing/2014/main" id="{F0CB0E2B-AD00-9D44-AC4B-DEEA0A2F84DE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5409" y="8894"/>
                <a:ext cx="157" cy="5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18"/>
                  </a:cxn>
                  <a:cxn ang="0">
                    <a:pos x="542" y="218"/>
                  </a:cxn>
                  <a:cxn ang="0">
                    <a:pos x="542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542" h="218">
                    <a:moveTo>
                      <a:pt x="0" y="0"/>
                    </a:moveTo>
                    <a:lnTo>
                      <a:pt x="0" y="218"/>
                    </a:lnTo>
                    <a:lnTo>
                      <a:pt x="542" y="218"/>
                    </a:lnTo>
                    <a:lnTo>
                      <a:pt x="54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 w="114300" prst="hardEdge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32" name="Freeform 14">
                <a:extLst>
                  <a:ext uri="{FF2B5EF4-FFF2-40B4-BE49-F238E27FC236}">
                    <a16:creationId xmlns:a16="http://schemas.microsoft.com/office/drawing/2014/main" id="{5A84F652-4D8B-984F-B144-2DA571D4782C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5593" y="8894"/>
                <a:ext cx="158" cy="5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18"/>
                  </a:cxn>
                  <a:cxn ang="0">
                    <a:pos x="543" y="218"/>
                  </a:cxn>
                  <a:cxn ang="0">
                    <a:pos x="543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543" h="218">
                    <a:moveTo>
                      <a:pt x="0" y="0"/>
                    </a:moveTo>
                    <a:lnTo>
                      <a:pt x="0" y="218"/>
                    </a:lnTo>
                    <a:lnTo>
                      <a:pt x="543" y="218"/>
                    </a:lnTo>
                    <a:lnTo>
                      <a:pt x="54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 w="114300" prst="hardEdge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33" name="Freeform 15">
                <a:extLst>
                  <a:ext uri="{FF2B5EF4-FFF2-40B4-BE49-F238E27FC236}">
                    <a16:creationId xmlns:a16="http://schemas.microsoft.com/office/drawing/2014/main" id="{D6211D0E-2ED8-524B-9BA6-BFA2431C10CF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5777" y="8847"/>
                <a:ext cx="158" cy="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85"/>
                  </a:cxn>
                  <a:cxn ang="0">
                    <a:pos x="544" y="85"/>
                  </a:cxn>
                  <a:cxn ang="0">
                    <a:pos x="544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544" h="85">
                    <a:moveTo>
                      <a:pt x="0" y="0"/>
                    </a:moveTo>
                    <a:lnTo>
                      <a:pt x="0" y="85"/>
                    </a:lnTo>
                    <a:lnTo>
                      <a:pt x="544" y="85"/>
                    </a:lnTo>
                    <a:lnTo>
                      <a:pt x="54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 w="114300" prst="hardEdge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34" name="Freeform 16">
                <a:extLst>
                  <a:ext uri="{FF2B5EF4-FFF2-40B4-BE49-F238E27FC236}">
                    <a16:creationId xmlns:a16="http://schemas.microsoft.com/office/drawing/2014/main" id="{174E2888-34CC-6C42-9925-4EB7B571D715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5652" y="8755"/>
                <a:ext cx="237" cy="47"/>
              </a:xfrm>
              <a:custGeom>
                <a:avLst/>
                <a:gdLst/>
                <a:ahLst/>
                <a:cxnLst>
                  <a:cxn ang="0">
                    <a:pos x="0" y="188"/>
                  </a:cxn>
                  <a:cxn ang="0">
                    <a:pos x="0" y="0"/>
                  </a:cxn>
                  <a:cxn ang="0">
                    <a:pos x="816" y="0"/>
                  </a:cxn>
                  <a:cxn ang="0">
                    <a:pos x="816" y="188"/>
                  </a:cxn>
                  <a:cxn ang="0">
                    <a:pos x="747" y="188"/>
                  </a:cxn>
                  <a:cxn ang="0">
                    <a:pos x="747" y="80"/>
                  </a:cxn>
                  <a:cxn ang="0">
                    <a:pos x="68" y="80"/>
                  </a:cxn>
                  <a:cxn ang="0">
                    <a:pos x="68" y="188"/>
                  </a:cxn>
                  <a:cxn ang="0">
                    <a:pos x="0" y="188"/>
                  </a:cxn>
                  <a:cxn ang="0">
                    <a:pos x="0" y="188"/>
                  </a:cxn>
                  <a:cxn ang="0">
                    <a:pos x="0" y="188"/>
                  </a:cxn>
                </a:cxnLst>
                <a:rect l="0" t="0" r="r" b="b"/>
                <a:pathLst>
                  <a:path w="816" h="188">
                    <a:moveTo>
                      <a:pt x="0" y="188"/>
                    </a:moveTo>
                    <a:lnTo>
                      <a:pt x="0" y="0"/>
                    </a:lnTo>
                    <a:lnTo>
                      <a:pt x="816" y="0"/>
                    </a:lnTo>
                    <a:lnTo>
                      <a:pt x="816" y="188"/>
                    </a:lnTo>
                    <a:lnTo>
                      <a:pt x="747" y="188"/>
                    </a:lnTo>
                    <a:lnTo>
                      <a:pt x="747" y="80"/>
                    </a:lnTo>
                    <a:lnTo>
                      <a:pt x="68" y="80"/>
                    </a:lnTo>
                    <a:lnTo>
                      <a:pt x="68" y="188"/>
                    </a:lnTo>
                    <a:lnTo>
                      <a:pt x="0" y="18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 w="114300" prst="hardEdge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35" name="Freeform 17">
                <a:extLst>
                  <a:ext uri="{FF2B5EF4-FFF2-40B4-BE49-F238E27FC236}">
                    <a16:creationId xmlns:a16="http://schemas.microsoft.com/office/drawing/2014/main" id="{099CC047-4B01-EC47-AAE1-CE854AC7A8B0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5270" y="8609"/>
                <a:ext cx="192" cy="199"/>
              </a:xfrm>
              <a:custGeom>
                <a:avLst/>
                <a:gdLst/>
                <a:ahLst/>
                <a:cxnLst>
                  <a:cxn ang="0">
                    <a:pos x="0" y="816"/>
                  </a:cxn>
                  <a:cxn ang="0">
                    <a:pos x="0" y="0"/>
                  </a:cxn>
                  <a:cxn ang="0">
                    <a:pos x="657" y="0"/>
                  </a:cxn>
                  <a:cxn ang="0">
                    <a:pos x="657" y="816"/>
                  </a:cxn>
                  <a:cxn ang="0">
                    <a:pos x="588" y="816"/>
                  </a:cxn>
                  <a:cxn ang="0">
                    <a:pos x="588" y="81"/>
                  </a:cxn>
                  <a:cxn ang="0">
                    <a:pos x="68" y="81"/>
                  </a:cxn>
                  <a:cxn ang="0">
                    <a:pos x="68" y="816"/>
                  </a:cxn>
                  <a:cxn ang="0">
                    <a:pos x="0" y="816"/>
                  </a:cxn>
                  <a:cxn ang="0">
                    <a:pos x="0" y="816"/>
                  </a:cxn>
                  <a:cxn ang="0">
                    <a:pos x="0" y="816"/>
                  </a:cxn>
                </a:cxnLst>
                <a:rect l="0" t="0" r="r" b="b"/>
                <a:pathLst>
                  <a:path w="657" h="816">
                    <a:moveTo>
                      <a:pt x="0" y="816"/>
                    </a:moveTo>
                    <a:lnTo>
                      <a:pt x="0" y="0"/>
                    </a:lnTo>
                    <a:lnTo>
                      <a:pt x="657" y="0"/>
                    </a:lnTo>
                    <a:lnTo>
                      <a:pt x="657" y="816"/>
                    </a:lnTo>
                    <a:lnTo>
                      <a:pt x="588" y="816"/>
                    </a:lnTo>
                    <a:lnTo>
                      <a:pt x="588" y="81"/>
                    </a:lnTo>
                    <a:lnTo>
                      <a:pt x="68" y="81"/>
                    </a:lnTo>
                    <a:lnTo>
                      <a:pt x="68" y="816"/>
                    </a:lnTo>
                    <a:lnTo>
                      <a:pt x="0" y="81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 w="114300" prst="hardEdge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36" name="Freeform 18">
                <a:extLst>
                  <a:ext uri="{FF2B5EF4-FFF2-40B4-BE49-F238E27FC236}">
                    <a16:creationId xmlns:a16="http://schemas.microsoft.com/office/drawing/2014/main" id="{596F7492-8114-2540-AEDC-47D25F11133D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5270" y="8550"/>
                <a:ext cx="192" cy="5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59" y="245"/>
                  </a:cxn>
                  <a:cxn ang="0">
                    <a:pos x="499" y="245"/>
                  </a:cxn>
                  <a:cxn ang="0">
                    <a:pos x="657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657" h="245">
                    <a:moveTo>
                      <a:pt x="0" y="0"/>
                    </a:moveTo>
                    <a:lnTo>
                      <a:pt x="159" y="245"/>
                    </a:lnTo>
                    <a:lnTo>
                      <a:pt x="499" y="245"/>
                    </a:lnTo>
                    <a:lnTo>
                      <a:pt x="65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 w="114300" prst="hardEdge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37" name="Freeform 19">
                <a:extLst>
                  <a:ext uri="{FF2B5EF4-FFF2-40B4-BE49-F238E27FC236}">
                    <a16:creationId xmlns:a16="http://schemas.microsoft.com/office/drawing/2014/main" id="{3B1B37D7-1AA7-624F-B556-910387A78120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5270" y="8505"/>
                <a:ext cx="192" cy="45"/>
              </a:xfrm>
              <a:custGeom>
                <a:avLst/>
                <a:gdLst/>
                <a:ahLst/>
                <a:cxnLst>
                  <a:cxn ang="0">
                    <a:pos x="657" y="188"/>
                  </a:cxn>
                  <a:cxn ang="0">
                    <a:pos x="657" y="0"/>
                  </a:cxn>
                  <a:cxn ang="0">
                    <a:pos x="0" y="0"/>
                  </a:cxn>
                  <a:cxn ang="0">
                    <a:pos x="0" y="188"/>
                  </a:cxn>
                  <a:cxn ang="0">
                    <a:pos x="68" y="188"/>
                  </a:cxn>
                  <a:cxn ang="0">
                    <a:pos x="68" y="81"/>
                  </a:cxn>
                  <a:cxn ang="0">
                    <a:pos x="588" y="81"/>
                  </a:cxn>
                  <a:cxn ang="0">
                    <a:pos x="588" y="188"/>
                  </a:cxn>
                  <a:cxn ang="0">
                    <a:pos x="657" y="188"/>
                  </a:cxn>
                  <a:cxn ang="0">
                    <a:pos x="657" y="188"/>
                  </a:cxn>
                  <a:cxn ang="0">
                    <a:pos x="657" y="188"/>
                  </a:cxn>
                </a:cxnLst>
                <a:rect l="0" t="0" r="r" b="b"/>
                <a:pathLst>
                  <a:path w="657" h="188">
                    <a:moveTo>
                      <a:pt x="657" y="188"/>
                    </a:moveTo>
                    <a:lnTo>
                      <a:pt x="657" y="0"/>
                    </a:lnTo>
                    <a:lnTo>
                      <a:pt x="0" y="0"/>
                    </a:lnTo>
                    <a:lnTo>
                      <a:pt x="0" y="188"/>
                    </a:lnTo>
                    <a:lnTo>
                      <a:pt x="68" y="188"/>
                    </a:lnTo>
                    <a:lnTo>
                      <a:pt x="68" y="81"/>
                    </a:lnTo>
                    <a:lnTo>
                      <a:pt x="588" y="81"/>
                    </a:lnTo>
                    <a:lnTo>
                      <a:pt x="588" y="188"/>
                    </a:lnTo>
                    <a:lnTo>
                      <a:pt x="657" y="18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 w="114300" prst="hardEdge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38" name="Freeform 20">
                <a:extLst>
                  <a:ext uri="{FF2B5EF4-FFF2-40B4-BE49-F238E27FC236}">
                    <a16:creationId xmlns:a16="http://schemas.microsoft.com/office/drawing/2014/main" id="{4D27D749-2B91-2146-9B55-5B3C8B92C9FE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5284" y="8656"/>
                <a:ext cx="164" cy="1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65" y="0"/>
                  </a:cxn>
                  <a:cxn ang="0">
                    <a:pos x="565" y="80"/>
                  </a:cxn>
                  <a:cxn ang="0">
                    <a:pos x="0" y="8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565" h="80">
                    <a:moveTo>
                      <a:pt x="0" y="0"/>
                    </a:moveTo>
                    <a:lnTo>
                      <a:pt x="565" y="0"/>
                    </a:lnTo>
                    <a:lnTo>
                      <a:pt x="565" y="80"/>
                    </a:lnTo>
                    <a:lnTo>
                      <a:pt x="0" y="8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 w="114300" prst="hardEdge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39" name="Freeform 21">
                <a:extLst>
                  <a:ext uri="{FF2B5EF4-FFF2-40B4-BE49-F238E27FC236}">
                    <a16:creationId xmlns:a16="http://schemas.microsoft.com/office/drawing/2014/main" id="{DA731F50-4F3D-EE4C-8CC3-4197778DED25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5284" y="8702"/>
                <a:ext cx="164" cy="1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65" y="0"/>
                  </a:cxn>
                  <a:cxn ang="0">
                    <a:pos x="565" y="80"/>
                  </a:cxn>
                  <a:cxn ang="0">
                    <a:pos x="0" y="8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565" h="80">
                    <a:moveTo>
                      <a:pt x="0" y="0"/>
                    </a:moveTo>
                    <a:lnTo>
                      <a:pt x="565" y="0"/>
                    </a:lnTo>
                    <a:lnTo>
                      <a:pt x="565" y="80"/>
                    </a:lnTo>
                    <a:lnTo>
                      <a:pt x="0" y="8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 w="114300" prst="hardEdge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40" name="Freeform 22">
                <a:extLst>
                  <a:ext uri="{FF2B5EF4-FFF2-40B4-BE49-F238E27FC236}">
                    <a16:creationId xmlns:a16="http://schemas.microsoft.com/office/drawing/2014/main" id="{88E107DE-3E29-4042-B3A3-998936F6C7BB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5363" y="8412"/>
                <a:ext cx="13" cy="99"/>
              </a:xfrm>
              <a:custGeom>
                <a:avLst/>
                <a:gdLst/>
                <a:ahLst/>
                <a:cxnLst>
                  <a:cxn ang="0">
                    <a:pos x="0" y="406"/>
                  </a:cxn>
                  <a:cxn ang="0">
                    <a:pos x="0" y="0"/>
                  </a:cxn>
                  <a:cxn ang="0">
                    <a:pos x="45" y="0"/>
                  </a:cxn>
                  <a:cxn ang="0">
                    <a:pos x="45" y="406"/>
                  </a:cxn>
                  <a:cxn ang="0">
                    <a:pos x="0" y="406"/>
                  </a:cxn>
                  <a:cxn ang="0">
                    <a:pos x="0" y="406"/>
                  </a:cxn>
                  <a:cxn ang="0">
                    <a:pos x="0" y="406"/>
                  </a:cxn>
                </a:cxnLst>
                <a:rect l="0" t="0" r="r" b="b"/>
                <a:pathLst>
                  <a:path w="45" h="406">
                    <a:moveTo>
                      <a:pt x="0" y="406"/>
                    </a:moveTo>
                    <a:lnTo>
                      <a:pt x="0" y="0"/>
                    </a:lnTo>
                    <a:lnTo>
                      <a:pt x="45" y="0"/>
                    </a:lnTo>
                    <a:lnTo>
                      <a:pt x="45" y="406"/>
                    </a:lnTo>
                    <a:lnTo>
                      <a:pt x="0" y="40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 w="114300" prst="hardEdge"/>
              </a:sp3d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</p:grpSp>
      <p:sp>
        <p:nvSpPr>
          <p:cNvPr id="49" name="Text Box 4">
            <a:extLst>
              <a:ext uri="{FF2B5EF4-FFF2-40B4-BE49-F238E27FC236}">
                <a16:creationId xmlns:a16="http://schemas.microsoft.com/office/drawing/2014/main" id="{46B98D6D-3A18-7341-96C5-418F26A4F3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77" y="21963"/>
            <a:ext cx="9144000" cy="493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/>
        </p:spPr>
        <p:txBody>
          <a:bodyPr anchor="ctr">
            <a:prstTxWarp prst="textNoShape">
              <a:avLst/>
            </a:prstTxWarp>
          </a:bodyPr>
          <a:lstStyle/>
          <a:p>
            <a:pPr algn="ctr">
              <a:lnSpc>
                <a:spcPct val="130000"/>
              </a:lnSpc>
              <a:spcBef>
                <a:spcPct val="50000"/>
              </a:spcBef>
              <a:defRPr/>
            </a:pPr>
            <a:r>
              <a:rPr lang="fr-FR" sz="2000" b="1" cap="all" dirty="0">
                <a:solidFill>
                  <a:srgbClr val="1F497D"/>
                </a:solidFill>
                <a:latin typeface="Calibri"/>
                <a:ea typeface="Apple Casual" charset="0"/>
                <a:cs typeface="Calibri"/>
              </a:rPr>
              <a:t>DETERMINATION DU CALAGE ALTIMETRIQUE</a:t>
            </a:r>
          </a:p>
        </p:txBody>
      </p:sp>
      <p:sp>
        <p:nvSpPr>
          <p:cNvPr id="54" name="Line 53">
            <a:extLst>
              <a:ext uri="{FF2B5EF4-FFF2-40B4-BE49-F238E27FC236}">
                <a16:creationId xmlns:a16="http://schemas.microsoft.com/office/drawing/2014/main" id="{BF9E0C71-7F1C-9D4B-A3C5-CEDB5EDD949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470902" y="2975031"/>
            <a:ext cx="0" cy="1625392"/>
          </a:xfrm>
          <a:prstGeom prst="line">
            <a:avLst/>
          </a:prstGeom>
          <a:noFill/>
          <a:ln w="12700" cmpd="sng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fr-FR" dirty="0"/>
          </a:p>
        </p:txBody>
      </p:sp>
      <p:sp>
        <p:nvSpPr>
          <p:cNvPr id="55" name="Freeform 1763">
            <a:extLst>
              <a:ext uri="{FF2B5EF4-FFF2-40B4-BE49-F238E27FC236}">
                <a16:creationId xmlns:a16="http://schemas.microsoft.com/office/drawing/2014/main" id="{10C62FD3-19E0-2B42-9D5B-4473124564B8}"/>
              </a:ext>
            </a:extLst>
          </p:cNvPr>
          <p:cNvSpPr>
            <a:spLocks/>
          </p:cNvSpPr>
          <p:nvPr/>
        </p:nvSpPr>
        <p:spPr bwMode="auto">
          <a:xfrm flipH="1">
            <a:off x="481940" y="2948077"/>
            <a:ext cx="8225875" cy="1728678"/>
          </a:xfrm>
          <a:custGeom>
            <a:avLst/>
            <a:gdLst>
              <a:gd name="T0" fmla="*/ 0 w 10624"/>
              <a:gd name="T1" fmla="*/ 1400 h 1415"/>
              <a:gd name="T2" fmla="*/ 90 w 10624"/>
              <a:gd name="T3" fmla="*/ 1330 h 1415"/>
              <a:gd name="T4" fmla="*/ 175 w 10624"/>
              <a:gd name="T5" fmla="*/ 1272 h 1415"/>
              <a:gd name="T6" fmla="*/ 240 w 10624"/>
              <a:gd name="T7" fmla="*/ 1265 h 1415"/>
              <a:gd name="T8" fmla="*/ 330 w 10624"/>
              <a:gd name="T9" fmla="*/ 1260 h 1415"/>
              <a:gd name="T10" fmla="*/ 395 w 10624"/>
              <a:gd name="T11" fmla="*/ 1255 h 1415"/>
              <a:gd name="T12" fmla="*/ 485 w 10624"/>
              <a:gd name="T13" fmla="*/ 1250 h 1415"/>
              <a:gd name="T14" fmla="*/ 573 w 10624"/>
              <a:gd name="T15" fmla="*/ 1245 h 1415"/>
              <a:gd name="T16" fmla="*/ 660 w 10624"/>
              <a:gd name="T17" fmla="*/ 1240 h 1415"/>
              <a:gd name="T18" fmla="*/ 773 w 10624"/>
              <a:gd name="T19" fmla="*/ 1207 h 1415"/>
              <a:gd name="T20" fmla="*/ 833 w 10624"/>
              <a:gd name="T21" fmla="*/ 1122 h 1415"/>
              <a:gd name="T22" fmla="*/ 895 w 10624"/>
              <a:gd name="T23" fmla="*/ 1092 h 1415"/>
              <a:gd name="T24" fmla="*/ 1003 w 10624"/>
              <a:gd name="T25" fmla="*/ 1005 h 1415"/>
              <a:gd name="T26" fmla="*/ 1068 w 10624"/>
              <a:gd name="T27" fmla="*/ 947 h 1415"/>
              <a:gd name="T28" fmla="*/ 1155 w 10624"/>
              <a:gd name="T29" fmla="*/ 885 h 1415"/>
              <a:gd name="T30" fmla="*/ 1220 w 10624"/>
              <a:gd name="T31" fmla="*/ 827 h 1415"/>
              <a:gd name="T32" fmla="*/ 1305 w 10624"/>
              <a:gd name="T33" fmla="*/ 742 h 1415"/>
              <a:gd name="T34" fmla="*/ 1388 w 10624"/>
              <a:gd name="T35" fmla="*/ 627 h 1415"/>
              <a:gd name="T36" fmla="*/ 1493 w 10624"/>
              <a:gd name="T37" fmla="*/ 542 h 1415"/>
              <a:gd name="T38" fmla="*/ 1553 w 10624"/>
              <a:gd name="T39" fmla="*/ 455 h 1415"/>
              <a:gd name="T40" fmla="*/ 1640 w 10624"/>
              <a:gd name="T41" fmla="*/ 395 h 1415"/>
              <a:gd name="T42" fmla="*/ 1705 w 10624"/>
              <a:gd name="T43" fmla="*/ 312 h 1415"/>
              <a:gd name="T44" fmla="*/ 1790 w 10624"/>
              <a:gd name="T45" fmla="*/ 247 h 1415"/>
              <a:gd name="T46" fmla="*/ 1878 w 10624"/>
              <a:gd name="T47" fmla="*/ 192 h 1415"/>
              <a:gd name="T48" fmla="*/ 1960 w 10624"/>
              <a:gd name="T49" fmla="*/ 130 h 1415"/>
              <a:gd name="T50" fmla="*/ 2073 w 10624"/>
              <a:gd name="T51" fmla="*/ 127 h 1415"/>
              <a:gd name="T52" fmla="*/ 2158 w 10624"/>
              <a:gd name="T53" fmla="*/ 65 h 1415"/>
              <a:gd name="T54" fmla="*/ 2243 w 10624"/>
              <a:gd name="T55" fmla="*/ 7 h 1415"/>
              <a:gd name="T56" fmla="*/ 2330 w 10624"/>
              <a:gd name="T57" fmla="*/ 0 h 1415"/>
              <a:gd name="T58" fmla="*/ 2423 w 10624"/>
              <a:gd name="T59" fmla="*/ 47 h 1415"/>
              <a:gd name="T60" fmla="*/ 2493 w 10624"/>
              <a:gd name="T61" fmla="*/ 97 h 1415"/>
              <a:gd name="T62" fmla="*/ 2560 w 10624"/>
              <a:gd name="T63" fmla="*/ 177 h 1415"/>
              <a:gd name="T64" fmla="*/ 2630 w 10624"/>
              <a:gd name="T65" fmla="*/ 275 h 1415"/>
              <a:gd name="T66" fmla="*/ 2698 w 10624"/>
              <a:gd name="T67" fmla="*/ 355 h 1415"/>
              <a:gd name="T68" fmla="*/ 2788 w 10624"/>
              <a:gd name="T69" fmla="*/ 432 h 1415"/>
              <a:gd name="T70" fmla="*/ 2905 w 10624"/>
              <a:gd name="T71" fmla="*/ 507 h 1415"/>
              <a:gd name="T72" fmla="*/ 2995 w 10624"/>
              <a:gd name="T73" fmla="*/ 550 h 1415"/>
              <a:gd name="T74" fmla="*/ 3065 w 10624"/>
              <a:gd name="T75" fmla="*/ 572 h 1415"/>
              <a:gd name="T76" fmla="*/ 3173 w 10624"/>
              <a:gd name="T77" fmla="*/ 592 h 1415"/>
              <a:gd name="T78" fmla="*/ 3238 w 10624"/>
              <a:gd name="T79" fmla="*/ 587 h 1415"/>
              <a:gd name="T80" fmla="*/ 3305 w 10624"/>
              <a:gd name="T81" fmla="*/ 582 h 1415"/>
              <a:gd name="T82" fmla="*/ 3395 w 10624"/>
              <a:gd name="T83" fmla="*/ 580 h 1415"/>
              <a:gd name="T84" fmla="*/ 3508 w 10624"/>
              <a:gd name="T85" fmla="*/ 652 h 1415"/>
              <a:gd name="T86" fmla="*/ 3600 w 10624"/>
              <a:gd name="T87" fmla="*/ 702 h 1415"/>
              <a:gd name="T88" fmla="*/ 3693 w 10624"/>
              <a:gd name="T89" fmla="*/ 777 h 1415"/>
              <a:gd name="T90" fmla="*/ 3740 w 10624"/>
              <a:gd name="T91" fmla="*/ 857 h 1415"/>
              <a:gd name="T92" fmla="*/ 3850 w 10624"/>
              <a:gd name="T93" fmla="*/ 925 h 1415"/>
              <a:gd name="T94" fmla="*/ 3923 w 10624"/>
              <a:gd name="T95" fmla="*/ 980 h 1415"/>
              <a:gd name="T96" fmla="*/ 4035 w 10624"/>
              <a:gd name="T97" fmla="*/ 1055 h 1415"/>
              <a:gd name="T98" fmla="*/ 4100 w 10624"/>
              <a:gd name="T99" fmla="*/ 1075 h 1415"/>
              <a:gd name="T100" fmla="*/ 4170 w 10624"/>
              <a:gd name="T101" fmla="*/ 1100 h 1415"/>
              <a:gd name="T102" fmla="*/ 4258 w 10624"/>
              <a:gd name="T103" fmla="*/ 1145 h 1415"/>
              <a:gd name="T104" fmla="*/ 4348 w 10624"/>
              <a:gd name="T105" fmla="*/ 1192 h 1415"/>
              <a:gd name="T106" fmla="*/ 4438 w 10624"/>
              <a:gd name="T107" fmla="*/ 1242 h 1415"/>
              <a:gd name="T108" fmla="*/ 4528 w 10624"/>
              <a:gd name="T109" fmla="*/ 1262 h 1415"/>
              <a:gd name="T110" fmla="*/ 4598 w 10624"/>
              <a:gd name="T111" fmla="*/ 1260 h 1415"/>
              <a:gd name="T112" fmla="*/ 4685 w 10624"/>
              <a:gd name="T113" fmla="*/ 1252 h 1415"/>
              <a:gd name="T114" fmla="*/ 4773 w 10624"/>
              <a:gd name="T115" fmla="*/ 1247 h 1415"/>
              <a:gd name="T116" fmla="*/ 4858 w 10624"/>
              <a:gd name="T117" fmla="*/ 1190 h 1415"/>
              <a:gd name="T118" fmla="*/ 4943 w 10624"/>
              <a:gd name="T119" fmla="*/ 1152 h 1415"/>
              <a:gd name="T120" fmla="*/ 10624 w 10624"/>
              <a:gd name="T121" fmla="*/ 1280 h 1415"/>
              <a:gd name="T122" fmla="*/ 10609 w 10624"/>
              <a:gd name="T123" fmla="*/ 1415 h 1415"/>
              <a:gd name="connsiteX0" fmla="*/ 0 w 10000"/>
              <a:gd name="connsiteY0" fmla="*/ 9894 h 10000"/>
              <a:gd name="connsiteX1" fmla="*/ 85 w 10000"/>
              <a:gd name="connsiteY1" fmla="*/ 9399 h 10000"/>
              <a:gd name="connsiteX2" fmla="*/ 165 w 10000"/>
              <a:gd name="connsiteY2" fmla="*/ 8989 h 10000"/>
              <a:gd name="connsiteX3" fmla="*/ 226 w 10000"/>
              <a:gd name="connsiteY3" fmla="*/ 8940 h 10000"/>
              <a:gd name="connsiteX4" fmla="*/ 311 w 10000"/>
              <a:gd name="connsiteY4" fmla="*/ 8905 h 10000"/>
              <a:gd name="connsiteX5" fmla="*/ 372 w 10000"/>
              <a:gd name="connsiteY5" fmla="*/ 8869 h 10000"/>
              <a:gd name="connsiteX6" fmla="*/ 457 w 10000"/>
              <a:gd name="connsiteY6" fmla="*/ 8834 h 10000"/>
              <a:gd name="connsiteX7" fmla="*/ 539 w 10000"/>
              <a:gd name="connsiteY7" fmla="*/ 8799 h 10000"/>
              <a:gd name="connsiteX8" fmla="*/ 621 w 10000"/>
              <a:gd name="connsiteY8" fmla="*/ 8763 h 10000"/>
              <a:gd name="connsiteX9" fmla="*/ 728 w 10000"/>
              <a:gd name="connsiteY9" fmla="*/ 8530 h 10000"/>
              <a:gd name="connsiteX10" fmla="*/ 784 w 10000"/>
              <a:gd name="connsiteY10" fmla="*/ 7929 h 10000"/>
              <a:gd name="connsiteX11" fmla="*/ 842 w 10000"/>
              <a:gd name="connsiteY11" fmla="*/ 7717 h 10000"/>
              <a:gd name="connsiteX12" fmla="*/ 944 w 10000"/>
              <a:gd name="connsiteY12" fmla="*/ 7102 h 10000"/>
              <a:gd name="connsiteX13" fmla="*/ 1005 w 10000"/>
              <a:gd name="connsiteY13" fmla="*/ 6693 h 10000"/>
              <a:gd name="connsiteX14" fmla="*/ 1087 w 10000"/>
              <a:gd name="connsiteY14" fmla="*/ 6254 h 10000"/>
              <a:gd name="connsiteX15" fmla="*/ 1148 w 10000"/>
              <a:gd name="connsiteY15" fmla="*/ 5845 h 10000"/>
              <a:gd name="connsiteX16" fmla="*/ 1228 w 10000"/>
              <a:gd name="connsiteY16" fmla="*/ 5244 h 10000"/>
              <a:gd name="connsiteX17" fmla="*/ 1306 w 10000"/>
              <a:gd name="connsiteY17" fmla="*/ 4431 h 10000"/>
              <a:gd name="connsiteX18" fmla="*/ 1405 w 10000"/>
              <a:gd name="connsiteY18" fmla="*/ 3830 h 10000"/>
              <a:gd name="connsiteX19" fmla="*/ 1462 w 10000"/>
              <a:gd name="connsiteY19" fmla="*/ 3216 h 10000"/>
              <a:gd name="connsiteX20" fmla="*/ 1544 w 10000"/>
              <a:gd name="connsiteY20" fmla="*/ 2792 h 10000"/>
              <a:gd name="connsiteX21" fmla="*/ 1605 w 10000"/>
              <a:gd name="connsiteY21" fmla="*/ 2205 h 10000"/>
              <a:gd name="connsiteX22" fmla="*/ 1685 w 10000"/>
              <a:gd name="connsiteY22" fmla="*/ 1746 h 10000"/>
              <a:gd name="connsiteX23" fmla="*/ 1768 w 10000"/>
              <a:gd name="connsiteY23" fmla="*/ 1357 h 10000"/>
              <a:gd name="connsiteX24" fmla="*/ 1845 w 10000"/>
              <a:gd name="connsiteY24" fmla="*/ 919 h 10000"/>
              <a:gd name="connsiteX25" fmla="*/ 1951 w 10000"/>
              <a:gd name="connsiteY25" fmla="*/ 898 h 10000"/>
              <a:gd name="connsiteX26" fmla="*/ 2031 w 10000"/>
              <a:gd name="connsiteY26" fmla="*/ 459 h 10000"/>
              <a:gd name="connsiteX27" fmla="*/ 2111 w 10000"/>
              <a:gd name="connsiteY27" fmla="*/ 49 h 10000"/>
              <a:gd name="connsiteX28" fmla="*/ 2193 w 10000"/>
              <a:gd name="connsiteY28" fmla="*/ 0 h 10000"/>
              <a:gd name="connsiteX29" fmla="*/ 2281 w 10000"/>
              <a:gd name="connsiteY29" fmla="*/ 332 h 10000"/>
              <a:gd name="connsiteX30" fmla="*/ 2347 w 10000"/>
              <a:gd name="connsiteY30" fmla="*/ 686 h 10000"/>
              <a:gd name="connsiteX31" fmla="*/ 2410 w 10000"/>
              <a:gd name="connsiteY31" fmla="*/ 1251 h 10000"/>
              <a:gd name="connsiteX32" fmla="*/ 2476 w 10000"/>
              <a:gd name="connsiteY32" fmla="*/ 1943 h 10000"/>
              <a:gd name="connsiteX33" fmla="*/ 2540 w 10000"/>
              <a:gd name="connsiteY33" fmla="*/ 2509 h 10000"/>
              <a:gd name="connsiteX34" fmla="*/ 2624 w 10000"/>
              <a:gd name="connsiteY34" fmla="*/ 3053 h 10000"/>
              <a:gd name="connsiteX35" fmla="*/ 2734 w 10000"/>
              <a:gd name="connsiteY35" fmla="*/ 3583 h 10000"/>
              <a:gd name="connsiteX36" fmla="*/ 2819 w 10000"/>
              <a:gd name="connsiteY36" fmla="*/ 3887 h 10000"/>
              <a:gd name="connsiteX37" fmla="*/ 2885 w 10000"/>
              <a:gd name="connsiteY37" fmla="*/ 4042 h 10000"/>
              <a:gd name="connsiteX38" fmla="*/ 2987 w 10000"/>
              <a:gd name="connsiteY38" fmla="*/ 4184 h 10000"/>
              <a:gd name="connsiteX39" fmla="*/ 3048 w 10000"/>
              <a:gd name="connsiteY39" fmla="*/ 4148 h 10000"/>
              <a:gd name="connsiteX40" fmla="*/ 3111 w 10000"/>
              <a:gd name="connsiteY40" fmla="*/ 4113 h 10000"/>
              <a:gd name="connsiteX41" fmla="*/ 3196 w 10000"/>
              <a:gd name="connsiteY41" fmla="*/ 4099 h 10000"/>
              <a:gd name="connsiteX42" fmla="*/ 3302 w 10000"/>
              <a:gd name="connsiteY42" fmla="*/ 4608 h 10000"/>
              <a:gd name="connsiteX43" fmla="*/ 3389 w 10000"/>
              <a:gd name="connsiteY43" fmla="*/ 4961 h 10000"/>
              <a:gd name="connsiteX44" fmla="*/ 3476 w 10000"/>
              <a:gd name="connsiteY44" fmla="*/ 5491 h 10000"/>
              <a:gd name="connsiteX45" fmla="*/ 3520 w 10000"/>
              <a:gd name="connsiteY45" fmla="*/ 6057 h 10000"/>
              <a:gd name="connsiteX46" fmla="*/ 3624 w 10000"/>
              <a:gd name="connsiteY46" fmla="*/ 6537 h 10000"/>
              <a:gd name="connsiteX47" fmla="*/ 3693 w 10000"/>
              <a:gd name="connsiteY47" fmla="*/ 6926 h 10000"/>
              <a:gd name="connsiteX48" fmla="*/ 3798 w 10000"/>
              <a:gd name="connsiteY48" fmla="*/ 7456 h 10000"/>
              <a:gd name="connsiteX49" fmla="*/ 3859 w 10000"/>
              <a:gd name="connsiteY49" fmla="*/ 7597 h 10000"/>
              <a:gd name="connsiteX50" fmla="*/ 3925 w 10000"/>
              <a:gd name="connsiteY50" fmla="*/ 7774 h 10000"/>
              <a:gd name="connsiteX51" fmla="*/ 4008 w 10000"/>
              <a:gd name="connsiteY51" fmla="*/ 8092 h 10000"/>
              <a:gd name="connsiteX52" fmla="*/ 4093 w 10000"/>
              <a:gd name="connsiteY52" fmla="*/ 8424 h 10000"/>
              <a:gd name="connsiteX53" fmla="*/ 4177 w 10000"/>
              <a:gd name="connsiteY53" fmla="*/ 8777 h 10000"/>
              <a:gd name="connsiteX54" fmla="*/ 4262 w 10000"/>
              <a:gd name="connsiteY54" fmla="*/ 8919 h 10000"/>
              <a:gd name="connsiteX55" fmla="*/ 4328 w 10000"/>
              <a:gd name="connsiteY55" fmla="*/ 8905 h 10000"/>
              <a:gd name="connsiteX56" fmla="*/ 4410 w 10000"/>
              <a:gd name="connsiteY56" fmla="*/ 8848 h 10000"/>
              <a:gd name="connsiteX57" fmla="*/ 4493 w 10000"/>
              <a:gd name="connsiteY57" fmla="*/ 8813 h 10000"/>
              <a:gd name="connsiteX58" fmla="*/ 4573 w 10000"/>
              <a:gd name="connsiteY58" fmla="*/ 8410 h 10000"/>
              <a:gd name="connsiteX59" fmla="*/ 5204 w 10000"/>
              <a:gd name="connsiteY59" fmla="*/ 7874 h 10000"/>
              <a:gd name="connsiteX60" fmla="*/ 10000 w 10000"/>
              <a:gd name="connsiteY60" fmla="*/ 9046 h 10000"/>
              <a:gd name="connsiteX61" fmla="*/ 9986 w 10000"/>
              <a:gd name="connsiteY61" fmla="*/ 10000 h 10000"/>
              <a:gd name="connsiteX0" fmla="*/ 0 w 10000"/>
              <a:gd name="connsiteY0" fmla="*/ 9894 h 10000"/>
              <a:gd name="connsiteX1" fmla="*/ 85 w 10000"/>
              <a:gd name="connsiteY1" fmla="*/ 9399 h 10000"/>
              <a:gd name="connsiteX2" fmla="*/ 165 w 10000"/>
              <a:gd name="connsiteY2" fmla="*/ 8989 h 10000"/>
              <a:gd name="connsiteX3" fmla="*/ 226 w 10000"/>
              <a:gd name="connsiteY3" fmla="*/ 8940 h 10000"/>
              <a:gd name="connsiteX4" fmla="*/ 311 w 10000"/>
              <a:gd name="connsiteY4" fmla="*/ 8905 h 10000"/>
              <a:gd name="connsiteX5" fmla="*/ 372 w 10000"/>
              <a:gd name="connsiteY5" fmla="*/ 8869 h 10000"/>
              <a:gd name="connsiteX6" fmla="*/ 457 w 10000"/>
              <a:gd name="connsiteY6" fmla="*/ 8834 h 10000"/>
              <a:gd name="connsiteX7" fmla="*/ 539 w 10000"/>
              <a:gd name="connsiteY7" fmla="*/ 8799 h 10000"/>
              <a:gd name="connsiteX8" fmla="*/ 621 w 10000"/>
              <a:gd name="connsiteY8" fmla="*/ 8763 h 10000"/>
              <a:gd name="connsiteX9" fmla="*/ 728 w 10000"/>
              <a:gd name="connsiteY9" fmla="*/ 8530 h 10000"/>
              <a:gd name="connsiteX10" fmla="*/ 784 w 10000"/>
              <a:gd name="connsiteY10" fmla="*/ 7929 h 10000"/>
              <a:gd name="connsiteX11" fmla="*/ 842 w 10000"/>
              <a:gd name="connsiteY11" fmla="*/ 7717 h 10000"/>
              <a:gd name="connsiteX12" fmla="*/ 944 w 10000"/>
              <a:gd name="connsiteY12" fmla="*/ 7102 h 10000"/>
              <a:gd name="connsiteX13" fmla="*/ 1005 w 10000"/>
              <a:gd name="connsiteY13" fmla="*/ 6693 h 10000"/>
              <a:gd name="connsiteX14" fmla="*/ 1087 w 10000"/>
              <a:gd name="connsiteY14" fmla="*/ 6254 h 10000"/>
              <a:gd name="connsiteX15" fmla="*/ 1148 w 10000"/>
              <a:gd name="connsiteY15" fmla="*/ 5845 h 10000"/>
              <a:gd name="connsiteX16" fmla="*/ 1228 w 10000"/>
              <a:gd name="connsiteY16" fmla="*/ 5244 h 10000"/>
              <a:gd name="connsiteX17" fmla="*/ 1306 w 10000"/>
              <a:gd name="connsiteY17" fmla="*/ 4431 h 10000"/>
              <a:gd name="connsiteX18" fmla="*/ 1405 w 10000"/>
              <a:gd name="connsiteY18" fmla="*/ 3830 h 10000"/>
              <a:gd name="connsiteX19" fmla="*/ 1462 w 10000"/>
              <a:gd name="connsiteY19" fmla="*/ 3216 h 10000"/>
              <a:gd name="connsiteX20" fmla="*/ 1544 w 10000"/>
              <a:gd name="connsiteY20" fmla="*/ 2792 h 10000"/>
              <a:gd name="connsiteX21" fmla="*/ 1605 w 10000"/>
              <a:gd name="connsiteY21" fmla="*/ 2205 h 10000"/>
              <a:gd name="connsiteX22" fmla="*/ 1685 w 10000"/>
              <a:gd name="connsiteY22" fmla="*/ 1746 h 10000"/>
              <a:gd name="connsiteX23" fmla="*/ 1768 w 10000"/>
              <a:gd name="connsiteY23" fmla="*/ 1357 h 10000"/>
              <a:gd name="connsiteX24" fmla="*/ 1845 w 10000"/>
              <a:gd name="connsiteY24" fmla="*/ 919 h 10000"/>
              <a:gd name="connsiteX25" fmla="*/ 1951 w 10000"/>
              <a:gd name="connsiteY25" fmla="*/ 898 h 10000"/>
              <a:gd name="connsiteX26" fmla="*/ 2031 w 10000"/>
              <a:gd name="connsiteY26" fmla="*/ 459 h 10000"/>
              <a:gd name="connsiteX27" fmla="*/ 2111 w 10000"/>
              <a:gd name="connsiteY27" fmla="*/ 49 h 10000"/>
              <a:gd name="connsiteX28" fmla="*/ 2193 w 10000"/>
              <a:gd name="connsiteY28" fmla="*/ 0 h 10000"/>
              <a:gd name="connsiteX29" fmla="*/ 2281 w 10000"/>
              <a:gd name="connsiteY29" fmla="*/ 332 h 10000"/>
              <a:gd name="connsiteX30" fmla="*/ 2347 w 10000"/>
              <a:gd name="connsiteY30" fmla="*/ 686 h 10000"/>
              <a:gd name="connsiteX31" fmla="*/ 2410 w 10000"/>
              <a:gd name="connsiteY31" fmla="*/ 1251 h 10000"/>
              <a:gd name="connsiteX32" fmla="*/ 2476 w 10000"/>
              <a:gd name="connsiteY32" fmla="*/ 1943 h 10000"/>
              <a:gd name="connsiteX33" fmla="*/ 2540 w 10000"/>
              <a:gd name="connsiteY33" fmla="*/ 2509 h 10000"/>
              <a:gd name="connsiteX34" fmla="*/ 2624 w 10000"/>
              <a:gd name="connsiteY34" fmla="*/ 3053 h 10000"/>
              <a:gd name="connsiteX35" fmla="*/ 2734 w 10000"/>
              <a:gd name="connsiteY35" fmla="*/ 3583 h 10000"/>
              <a:gd name="connsiteX36" fmla="*/ 2819 w 10000"/>
              <a:gd name="connsiteY36" fmla="*/ 3887 h 10000"/>
              <a:gd name="connsiteX37" fmla="*/ 2885 w 10000"/>
              <a:gd name="connsiteY37" fmla="*/ 4042 h 10000"/>
              <a:gd name="connsiteX38" fmla="*/ 2987 w 10000"/>
              <a:gd name="connsiteY38" fmla="*/ 4184 h 10000"/>
              <a:gd name="connsiteX39" fmla="*/ 3048 w 10000"/>
              <a:gd name="connsiteY39" fmla="*/ 4148 h 10000"/>
              <a:gd name="connsiteX40" fmla="*/ 3111 w 10000"/>
              <a:gd name="connsiteY40" fmla="*/ 4113 h 10000"/>
              <a:gd name="connsiteX41" fmla="*/ 3196 w 10000"/>
              <a:gd name="connsiteY41" fmla="*/ 4099 h 10000"/>
              <a:gd name="connsiteX42" fmla="*/ 3302 w 10000"/>
              <a:gd name="connsiteY42" fmla="*/ 4608 h 10000"/>
              <a:gd name="connsiteX43" fmla="*/ 3389 w 10000"/>
              <a:gd name="connsiteY43" fmla="*/ 4961 h 10000"/>
              <a:gd name="connsiteX44" fmla="*/ 3476 w 10000"/>
              <a:gd name="connsiteY44" fmla="*/ 5491 h 10000"/>
              <a:gd name="connsiteX45" fmla="*/ 3520 w 10000"/>
              <a:gd name="connsiteY45" fmla="*/ 6057 h 10000"/>
              <a:gd name="connsiteX46" fmla="*/ 3624 w 10000"/>
              <a:gd name="connsiteY46" fmla="*/ 6537 h 10000"/>
              <a:gd name="connsiteX47" fmla="*/ 3693 w 10000"/>
              <a:gd name="connsiteY47" fmla="*/ 6926 h 10000"/>
              <a:gd name="connsiteX48" fmla="*/ 3798 w 10000"/>
              <a:gd name="connsiteY48" fmla="*/ 7456 h 10000"/>
              <a:gd name="connsiteX49" fmla="*/ 3859 w 10000"/>
              <a:gd name="connsiteY49" fmla="*/ 7597 h 10000"/>
              <a:gd name="connsiteX50" fmla="*/ 3925 w 10000"/>
              <a:gd name="connsiteY50" fmla="*/ 7774 h 10000"/>
              <a:gd name="connsiteX51" fmla="*/ 4008 w 10000"/>
              <a:gd name="connsiteY51" fmla="*/ 8092 h 10000"/>
              <a:gd name="connsiteX52" fmla="*/ 4093 w 10000"/>
              <a:gd name="connsiteY52" fmla="*/ 8424 h 10000"/>
              <a:gd name="connsiteX53" fmla="*/ 4177 w 10000"/>
              <a:gd name="connsiteY53" fmla="*/ 8777 h 10000"/>
              <a:gd name="connsiteX54" fmla="*/ 4262 w 10000"/>
              <a:gd name="connsiteY54" fmla="*/ 8919 h 10000"/>
              <a:gd name="connsiteX55" fmla="*/ 4328 w 10000"/>
              <a:gd name="connsiteY55" fmla="*/ 8905 h 10000"/>
              <a:gd name="connsiteX56" fmla="*/ 4410 w 10000"/>
              <a:gd name="connsiteY56" fmla="*/ 8848 h 10000"/>
              <a:gd name="connsiteX57" fmla="*/ 4493 w 10000"/>
              <a:gd name="connsiteY57" fmla="*/ 8813 h 10000"/>
              <a:gd name="connsiteX58" fmla="*/ 4573 w 10000"/>
              <a:gd name="connsiteY58" fmla="*/ 8410 h 10000"/>
              <a:gd name="connsiteX59" fmla="*/ 5204 w 10000"/>
              <a:gd name="connsiteY59" fmla="*/ 7874 h 10000"/>
              <a:gd name="connsiteX60" fmla="*/ 10000 w 10000"/>
              <a:gd name="connsiteY60" fmla="*/ 9046 h 10000"/>
              <a:gd name="connsiteX61" fmla="*/ 9986 w 10000"/>
              <a:gd name="connsiteY61" fmla="*/ 10000 h 10000"/>
              <a:gd name="connsiteX0" fmla="*/ 0 w 10000"/>
              <a:gd name="connsiteY0" fmla="*/ 9894 h 10000"/>
              <a:gd name="connsiteX1" fmla="*/ 85 w 10000"/>
              <a:gd name="connsiteY1" fmla="*/ 9399 h 10000"/>
              <a:gd name="connsiteX2" fmla="*/ 165 w 10000"/>
              <a:gd name="connsiteY2" fmla="*/ 8989 h 10000"/>
              <a:gd name="connsiteX3" fmla="*/ 226 w 10000"/>
              <a:gd name="connsiteY3" fmla="*/ 8940 h 10000"/>
              <a:gd name="connsiteX4" fmla="*/ 311 w 10000"/>
              <a:gd name="connsiteY4" fmla="*/ 8905 h 10000"/>
              <a:gd name="connsiteX5" fmla="*/ 372 w 10000"/>
              <a:gd name="connsiteY5" fmla="*/ 8869 h 10000"/>
              <a:gd name="connsiteX6" fmla="*/ 457 w 10000"/>
              <a:gd name="connsiteY6" fmla="*/ 8834 h 10000"/>
              <a:gd name="connsiteX7" fmla="*/ 539 w 10000"/>
              <a:gd name="connsiteY7" fmla="*/ 8799 h 10000"/>
              <a:gd name="connsiteX8" fmla="*/ 621 w 10000"/>
              <a:gd name="connsiteY8" fmla="*/ 8763 h 10000"/>
              <a:gd name="connsiteX9" fmla="*/ 728 w 10000"/>
              <a:gd name="connsiteY9" fmla="*/ 8530 h 10000"/>
              <a:gd name="connsiteX10" fmla="*/ 784 w 10000"/>
              <a:gd name="connsiteY10" fmla="*/ 7929 h 10000"/>
              <a:gd name="connsiteX11" fmla="*/ 842 w 10000"/>
              <a:gd name="connsiteY11" fmla="*/ 7717 h 10000"/>
              <a:gd name="connsiteX12" fmla="*/ 944 w 10000"/>
              <a:gd name="connsiteY12" fmla="*/ 7102 h 10000"/>
              <a:gd name="connsiteX13" fmla="*/ 1005 w 10000"/>
              <a:gd name="connsiteY13" fmla="*/ 6693 h 10000"/>
              <a:gd name="connsiteX14" fmla="*/ 1087 w 10000"/>
              <a:gd name="connsiteY14" fmla="*/ 6254 h 10000"/>
              <a:gd name="connsiteX15" fmla="*/ 1148 w 10000"/>
              <a:gd name="connsiteY15" fmla="*/ 5845 h 10000"/>
              <a:gd name="connsiteX16" fmla="*/ 1228 w 10000"/>
              <a:gd name="connsiteY16" fmla="*/ 5244 h 10000"/>
              <a:gd name="connsiteX17" fmla="*/ 1306 w 10000"/>
              <a:gd name="connsiteY17" fmla="*/ 4431 h 10000"/>
              <a:gd name="connsiteX18" fmla="*/ 1405 w 10000"/>
              <a:gd name="connsiteY18" fmla="*/ 3830 h 10000"/>
              <a:gd name="connsiteX19" fmla="*/ 1462 w 10000"/>
              <a:gd name="connsiteY19" fmla="*/ 3216 h 10000"/>
              <a:gd name="connsiteX20" fmla="*/ 1544 w 10000"/>
              <a:gd name="connsiteY20" fmla="*/ 2792 h 10000"/>
              <a:gd name="connsiteX21" fmla="*/ 1605 w 10000"/>
              <a:gd name="connsiteY21" fmla="*/ 2205 h 10000"/>
              <a:gd name="connsiteX22" fmla="*/ 1685 w 10000"/>
              <a:gd name="connsiteY22" fmla="*/ 1746 h 10000"/>
              <a:gd name="connsiteX23" fmla="*/ 1768 w 10000"/>
              <a:gd name="connsiteY23" fmla="*/ 1357 h 10000"/>
              <a:gd name="connsiteX24" fmla="*/ 1845 w 10000"/>
              <a:gd name="connsiteY24" fmla="*/ 919 h 10000"/>
              <a:gd name="connsiteX25" fmla="*/ 1951 w 10000"/>
              <a:gd name="connsiteY25" fmla="*/ 898 h 10000"/>
              <a:gd name="connsiteX26" fmla="*/ 2031 w 10000"/>
              <a:gd name="connsiteY26" fmla="*/ 459 h 10000"/>
              <a:gd name="connsiteX27" fmla="*/ 2111 w 10000"/>
              <a:gd name="connsiteY27" fmla="*/ 49 h 10000"/>
              <a:gd name="connsiteX28" fmla="*/ 2193 w 10000"/>
              <a:gd name="connsiteY28" fmla="*/ 0 h 10000"/>
              <a:gd name="connsiteX29" fmla="*/ 2281 w 10000"/>
              <a:gd name="connsiteY29" fmla="*/ 332 h 10000"/>
              <a:gd name="connsiteX30" fmla="*/ 2347 w 10000"/>
              <a:gd name="connsiteY30" fmla="*/ 686 h 10000"/>
              <a:gd name="connsiteX31" fmla="*/ 2410 w 10000"/>
              <a:gd name="connsiteY31" fmla="*/ 1251 h 10000"/>
              <a:gd name="connsiteX32" fmla="*/ 2476 w 10000"/>
              <a:gd name="connsiteY32" fmla="*/ 1943 h 10000"/>
              <a:gd name="connsiteX33" fmla="*/ 2540 w 10000"/>
              <a:gd name="connsiteY33" fmla="*/ 2509 h 10000"/>
              <a:gd name="connsiteX34" fmla="*/ 2624 w 10000"/>
              <a:gd name="connsiteY34" fmla="*/ 3053 h 10000"/>
              <a:gd name="connsiteX35" fmla="*/ 2734 w 10000"/>
              <a:gd name="connsiteY35" fmla="*/ 3583 h 10000"/>
              <a:gd name="connsiteX36" fmla="*/ 2819 w 10000"/>
              <a:gd name="connsiteY36" fmla="*/ 3887 h 10000"/>
              <a:gd name="connsiteX37" fmla="*/ 2885 w 10000"/>
              <a:gd name="connsiteY37" fmla="*/ 4042 h 10000"/>
              <a:gd name="connsiteX38" fmla="*/ 2987 w 10000"/>
              <a:gd name="connsiteY38" fmla="*/ 4184 h 10000"/>
              <a:gd name="connsiteX39" fmla="*/ 3048 w 10000"/>
              <a:gd name="connsiteY39" fmla="*/ 4148 h 10000"/>
              <a:gd name="connsiteX40" fmla="*/ 3111 w 10000"/>
              <a:gd name="connsiteY40" fmla="*/ 4113 h 10000"/>
              <a:gd name="connsiteX41" fmla="*/ 3196 w 10000"/>
              <a:gd name="connsiteY41" fmla="*/ 4099 h 10000"/>
              <a:gd name="connsiteX42" fmla="*/ 3302 w 10000"/>
              <a:gd name="connsiteY42" fmla="*/ 4608 h 10000"/>
              <a:gd name="connsiteX43" fmla="*/ 3389 w 10000"/>
              <a:gd name="connsiteY43" fmla="*/ 4961 h 10000"/>
              <a:gd name="connsiteX44" fmla="*/ 3476 w 10000"/>
              <a:gd name="connsiteY44" fmla="*/ 5491 h 10000"/>
              <a:gd name="connsiteX45" fmla="*/ 3520 w 10000"/>
              <a:gd name="connsiteY45" fmla="*/ 6057 h 10000"/>
              <a:gd name="connsiteX46" fmla="*/ 3624 w 10000"/>
              <a:gd name="connsiteY46" fmla="*/ 6537 h 10000"/>
              <a:gd name="connsiteX47" fmla="*/ 3693 w 10000"/>
              <a:gd name="connsiteY47" fmla="*/ 6926 h 10000"/>
              <a:gd name="connsiteX48" fmla="*/ 3798 w 10000"/>
              <a:gd name="connsiteY48" fmla="*/ 7456 h 10000"/>
              <a:gd name="connsiteX49" fmla="*/ 3859 w 10000"/>
              <a:gd name="connsiteY49" fmla="*/ 7597 h 10000"/>
              <a:gd name="connsiteX50" fmla="*/ 3925 w 10000"/>
              <a:gd name="connsiteY50" fmla="*/ 7774 h 10000"/>
              <a:gd name="connsiteX51" fmla="*/ 4008 w 10000"/>
              <a:gd name="connsiteY51" fmla="*/ 8092 h 10000"/>
              <a:gd name="connsiteX52" fmla="*/ 4093 w 10000"/>
              <a:gd name="connsiteY52" fmla="*/ 8424 h 10000"/>
              <a:gd name="connsiteX53" fmla="*/ 4177 w 10000"/>
              <a:gd name="connsiteY53" fmla="*/ 8777 h 10000"/>
              <a:gd name="connsiteX54" fmla="*/ 4262 w 10000"/>
              <a:gd name="connsiteY54" fmla="*/ 8919 h 10000"/>
              <a:gd name="connsiteX55" fmla="*/ 4328 w 10000"/>
              <a:gd name="connsiteY55" fmla="*/ 8905 h 10000"/>
              <a:gd name="connsiteX56" fmla="*/ 4410 w 10000"/>
              <a:gd name="connsiteY56" fmla="*/ 8848 h 10000"/>
              <a:gd name="connsiteX57" fmla="*/ 4493 w 10000"/>
              <a:gd name="connsiteY57" fmla="*/ 8813 h 10000"/>
              <a:gd name="connsiteX58" fmla="*/ 4573 w 10000"/>
              <a:gd name="connsiteY58" fmla="*/ 8410 h 10000"/>
              <a:gd name="connsiteX59" fmla="*/ 5204 w 10000"/>
              <a:gd name="connsiteY59" fmla="*/ 7874 h 10000"/>
              <a:gd name="connsiteX60" fmla="*/ 10000 w 10000"/>
              <a:gd name="connsiteY60" fmla="*/ 9046 h 10000"/>
              <a:gd name="connsiteX61" fmla="*/ 9986 w 10000"/>
              <a:gd name="connsiteY61" fmla="*/ 10000 h 10000"/>
              <a:gd name="connsiteX0" fmla="*/ 0 w 10000"/>
              <a:gd name="connsiteY0" fmla="*/ 9894 h 10000"/>
              <a:gd name="connsiteX1" fmla="*/ 85 w 10000"/>
              <a:gd name="connsiteY1" fmla="*/ 9399 h 10000"/>
              <a:gd name="connsiteX2" fmla="*/ 165 w 10000"/>
              <a:gd name="connsiteY2" fmla="*/ 8989 h 10000"/>
              <a:gd name="connsiteX3" fmla="*/ 226 w 10000"/>
              <a:gd name="connsiteY3" fmla="*/ 8940 h 10000"/>
              <a:gd name="connsiteX4" fmla="*/ 311 w 10000"/>
              <a:gd name="connsiteY4" fmla="*/ 8905 h 10000"/>
              <a:gd name="connsiteX5" fmla="*/ 372 w 10000"/>
              <a:gd name="connsiteY5" fmla="*/ 8869 h 10000"/>
              <a:gd name="connsiteX6" fmla="*/ 457 w 10000"/>
              <a:gd name="connsiteY6" fmla="*/ 8834 h 10000"/>
              <a:gd name="connsiteX7" fmla="*/ 539 w 10000"/>
              <a:gd name="connsiteY7" fmla="*/ 8799 h 10000"/>
              <a:gd name="connsiteX8" fmla="*/ 621 w 10000"/>
              <a:gd name="connsiteY8" fmla="*/ 8763 h 10000"/>
              <a:gd name="connsiteX9" fmla="*/ 728 w 10000"/>
              <a:gd name="connsiteY9" fmla="*/ 8530 h 10000"/>
              <a:gd name="connsiteX10" fmla="*/ 784 w 10000"/>
              <a:gd name="connsiteY10" fmla="*/ 7929 h 10000"/>
              <a:gd name="connsiteX11" fmla="*/ 842 w 10000"/>
              <a:gd name="connsiteY11" fmla="*/ 7717 h 10000"/>
              <a:gd name="connsiteX12" fmla="*/ 944 w 10000"/>
              <a:gd name="connsiteY12" fmla="*/ 7102 h 10000"/>
              <a:gd name="connsiteX13" fmla="*/ 1005 w 10000"/>
              <a:gd name="connsiteY13" fmla="*/ 6693 h 10000"/>
              <a:gd name="connsiteX14" fmla="*/ 1087 w 10000"/>
              <a:gd name="connsiteY14" fmla="*/ 6254 h 10000"/>
              <a:gd name="connsiteX15" fmla="*/ 1148 w 10000"/>
              <a:gd name="connsiteY15" fmla="*/ 5845 h 10000"/>
              <a:gd name="connsiteX16" fmla="*/ 1228 w 10000"/>
              <a:gd name="connsiteY16" fmla="*/ 5244 h 10000"/>
              <a:gd name="connsiteX17" fmla="*/ 1306 w 10000"/>
              <a:gd name="connsiteY17" fmla="*/ 4431 h 10000"/>
              <a:gd name="connsiteX18" fmla="*/ 1405 w 10000"/>
              <a:gd name="connsiteY18" fmla="*/ 3830 h 10000"/>
              <a:gd name="connsiteX19" fmla="*/ 1462 w 10000"/>
              <a:gd name="connsiteY19" fmla="*/ 3216 h 10000"/>
              <a:gd name="connsiteX20" fmla="*/ 1544 w 10000"/>
              <a:gd name="connsiteY20" fmla="*/ 2792 h 10000"/>
              <a:gd name="connsiteX21" fmla="*/ 1605 w 10000"/>
              <a:gd name="connsiteY21" fmla="*/ 2205 h 10000"/>
              <a:gd name="connsiteX22" fmla="*/ 1685 w 10000"/>
              <a:gd name="connsiteY22" fmla="*/ 1746 h 10000"/>
              <a:gd name="connsiteX23" fmla="*/ 1768 w 10000"/>
              <a:gd name="connsiteY23" fmla="*/ 1357 h 10000"/>
              <a:gd name="connsiteX24" fmla="*/ 1845 w 10000"/>
              <a:gd name="connsiteY24" fmla="*/ 919 h 10000"/>
              <a:gd name="connsiteX25" fmla="*/ 1951 w 10000"/>
              <a:gd name="connsiteY25" fmla="*/ 898 h 10000"/>
              <a:gd name="connsiteX26" fmla="*/ 2031 w 10000"/>
              <a:gd name="connsiteY26" fmla="*/ 459 h 10000"/>
              <a:gd name="connsiteX27" fmla="*/ 2111 w 10000"/>
              <a:gd name="connsiteY27" fmla="*/ 49 h 10000"/>
              <a:gd name="connsiteX28" fmla="*/ 2193 w 10000"/>
              <a:gd name="connsiteY28" fmla="*/ 0 h 10000"/>
              <a:gd name="connsiteX29" fmla="*/ 2281 w 10000"/>
              <a:gd name="connsiteY29" fmla="*/ 332 h 10000"/>
              <a:gd name="connsiteX30" fmla="*/ 2347 w 10000"/>
              <a:gd name="connsiteY30" fmla="*/ 686 h 10000"/>
              <a:gd name="connsiteX31" fmla="*/ 2410 w 10000"/>
              <a:gd name="connsiteY31" fmla="*/ 1251 h 10000"/>
              <a:gd name="connsiteX32" fmla="*/ 2476 w 10000"/>
              <a:gd name="connsiteY32" fmla="*/ 1943 h 10000"/>
              <a:gd name="connsiteX33" fmla="*/ 2540 w 10000"/>
              <a:gd name="connsiteY33" fmla="*/ 2509 h 10000"/>
              <a:gd name="connsiteX34" fmla="*/ 2624 w 10000"/>
              <a:gd name="connsiteY34" fmla="*/ 3053 h 10000"/>
              <a:gd name="connsiteX35" fmla="*/ 2734 w 10000"/>
              <a:gd name="connsiteY35" fmla="*/ 3583 h 10000"/>
              <a:gd name="connsiteX36" fmla="*/ 2819 w 10000"/>
              <a:gd name="connsiteY36" fmla="*/ 3887 h 10000"/>
              <a:gd name="connsiteX37" fmla="*/ 2885 w 10000"/>
              <a:gd name="connsiteY37" fmla="*/ 4042 h 10000"/>
              <a:gd name="connsiteX38" fmla="*/ 2987 w 10000"/>
              <a:gd name="connsiteY38" fmla="*/ 4184 h 10000"/>
              <a:gd name="connsiteX39" fmla="*/ 3048 w 10000"/>
              <a:gd name="connsiteY39" fmla="*/ 4148 h 10000"/>
              <a:gd name="connsiteX40" fmla="*/ 3111 w 10000"/>
              <a:gd name="connsiteY40" fmla="*/ 4113 h 10000"/>
              <a:gd name="connsiteX41" fmla="*/ 3196 w 10000"/>
              <a:gd name="connsiteY41" fmla="*/ 4099 h 10000"/>
              <a:gd name="connsiteX42" fmla="*/ 3302 w 10000"/>
              <a:gd name="connsiteY42" fmla="*/ 4608 h 10000"/>
              <a:gd name="connsiteX43" fmla="*/ 3389 w 10000"/>
              <a:gd name="connsiteY43" fmla="*/ 4961 h 10000"/>
              <a:gd name="connsiteX44" fmla="*/ 3476 w 10000"/>
              <a:gd name="connsiteY44" fmla="*/ 5491 h 10000"/>
              <a:gd name="connsiteX45" fmla="*/ 3520 w 10000"/>
              <a:gd name="connsiteY45" fmla="*/ 6057 h 10000"/>
              <a:gd name="connsiteX46" fmla="*/ 3624 w 10000"/>
              <a:gd name="connsiteY46" fmla="*/ 6537 h 10000"/>
              <a:gd name="connsiteX47" fmla="*/ 3693 w 10000"/>
              <a:gd name="connsiteY47" fmla="*/ 6926 h 10000"/>
              <a:gd name="connsiteX48" fmla="*/ 3798 w 10000"/>
              <a:gd name="connsiteY48" fmla="*/ 7456 h 10000"/>
              <a:gd name="connsiteX49" fmla="*/ 3859 w 10000"/>
              <a:gd name="connsiteY49" fmla="*/ 7597 h 10000"/>
              <a:gd name="connsiteX50" fmla="*/ 3925 w 10000"/>
              <a:gd name="connsiteY50" fmla="*/ 7774 h 10000"/>
              <a:gd name="connsiteX51" fmla="*/ 4008 w 10000"/>
              <a:gd name="connsiteY51" fmla="*/ 8092 h 10000"/>
              <a:gd name="connsiteX52" fmla="*/ 4093 w 10000"/>
              <a:gd name="connsiteY52" fmla="*/ 8424 h 10000"/>
              <a:gd name="connsiteX53" fmla="*/ 4177 w 10000"/>
              <a:gd name="connsiteY53" fmla="*/ 8777 h 10000"/>
              <a:gd name="connsiteX54" fmla="*/ 4262 w 10000"/>
              <a:gd name="connsiteY54" fmla="*/ 8919 h 10000"/>
              <a:gd name="connsiteX55" fmla="*/ 4328 w 10000"/>
              <a:gd name="connsiteY55" fmla="*/ 8905 h 10000"/>
              <a:gd name="connsiteX56" fmla="*/ 4410 w 10000"/>
              <a:gd name="connsiteY56" fmla="*/ 8848 h 10000"/>
              <a:gd name="connsiteX57" fmla="*/ 4493 w 10000"/>
              <a:gd name="connsiteY57" fmla="*/ 8813 h 10000"/>
              <a:gd name="connsiteX58" fmla="*/ 4770 w 10000"/>
              <a:gd name="connsiteY58" fmla="*/ 8410 h 10000"/>
              <a:gd name="connsiteX59" fmla="*/ 5204 w 10000"/>
              <a:gd name="connsiteY59" fmla="*/ 7874 h 10000"/>
              <a:gd name="connsiteX60" fmla="*/ 10000 w 10000"/>
              <a:gd name="connsiteY60" fmla="*/ 9046 h 10000"/>
              <a:gd name="connsiteX61" fmla="*/ 9986 w 10000"/>
              <a:gd name="connsiteY61" fmla="*/ 10000 h 10000"/>
              <a:gd name="connsiteX0" fmla="*/ 0 w 10000"/>
              <a:gd name="connsiteY0" fmla="*/ 9894 h 10000"/>
              <a:gd name="connsiteX1" fmla="*/ 85 w 10000"/>
              <a:gd name="connsiteY1" fmla="*/ 9399 h 10000"/>
              <a:gd name="connsiteX2" fmla="*/ 165 w 10000"/>
              <a:gd name="connsiteY2" fmla="*/ 8989 h 10000"/>
              <a:gd name="connsiteX3" fmla="*/ 226 w 10000"/>
              <a:gd name="connsiteY3" fmla="*/ 8940 h 10000"/>
              <a:gd name="connsiteX4" fmla="*/ 311 w 10000"/>
              <a:gd name="connsiteY4" fmla="*/ 8905 h 10000"/>
              <a:gd name="connsiteX5" fmla="*/ 372 w 10000"/>
              <a:gd name="connsiteY5" fmla="*/ 8869 h 10000"/>
              <a:gd name="connsiteX6" fmla="*/ 457 w 10000"/>
              <a:gd name="connsiteY6" fmla="*/ 8834 h 10000"/>
              <a:gd name="connsiteX7" fmla="*/ 539 w 10000"/>
              <a:gd name="connsiteY7" fmla="*/ 8799 h 10000"/>
              <a:gd name="connsiteX8" fmla="*/ 621 w 10000"/>
              <a:gd name="connsiteY8" fmla="*/ 8763 h 10000"/>
              <a:gd name="connsiteX9" fmla="*/ 728 w 10000"/>
              <a:gd name="connsiteY9" fmla="*/ 8530 h 10000"/>
              <a:gd name="connsiteX10" fmla="*/ 784 w 10000"/>
              <a:gd name="connsiteY10" fmla="*/ 7929 h 10000"/>
              <a:gd name="connsiteX11" fmla="*/ 842 w 10000"/>
              <a:gd name="connsiteY11" fmla="*/ 7717 h 10000"/>
              <a:gd name="connsiteX12" fmla="*/ 944 w 10000"/>
              <a:gd name="connsiteY12" fmla="*/ 7102 h 10000"/>
              <a:gd name="connsiteX13" fmla="*/ 1005 w 10000"/>
              <a:gd name="connsiteY13" fmla="*/ 6693 h 10000"/>
              <a:gd name="connsiteX14" fmla="*/ 1087 w 10000"/>
              <a:gd name="connsiteY14" fmla="*/ 6254 h 10000"/>
              <a:gd name="connsiteX15" fmla="*/ 1148 w 10000"/>
              <a:gd name="connsiteY15" fmla="*/ 5845 h 10000"/>
              <a:gd name="connsiteX16" fmla="*/ 1228 w 10000"/>
              <a:gd name="connsiteY16" fmla="*/ 5244 h 10000"/>
              <a:gd name="connsiteX17" fmla="*/ 1306 w 10000"/>
              <a:gd name="connsiteY17" fmla="*/ 4431 h 10000"/>
              <a:gd name="connsiteX18" fmla="*/ 1405 w 10000"/>
              <a:gd name="connsiteY18" fmla="*/ 3830 h 10000"/>
              <a:gd name="connsiteX19" fmla="*/ 1462 w 10000"/>
              <a:gd name="connsiteY19" fmla="*/ 3216 h 10000"/>
              <a:gd name="connsiteX20" fmla="*/ 1544 w 10000"/>
              <a:gd name="connsiteY20" fmla="*/ 2792 h 10000"/>
              <a:gd name="connsiteX21" fmla="*/ 1605 w 10000"/>
              <a:gd name="connsiteY21" fmla="*/ 2205 h 10000"/>
              <a:gd name="connsiteX22" fmla="*/ 1685 w 10000"/>
              <a:gd name="connsiteY22" fmla="*/ 1746 h 10000"/>
              <a:gd name="connsiteX23" fmla="*/ 1768 w 10000"/>
              <a:gd name="connsiteY23" fmla="*/ 1357 h 10000"/>
              <a:gd name="connsiteX24" fmla="*/ 1845 w 10000"/>
              <a:gd name="connsiteY24" fmla="*/ 919 h 10000"/>
              <a:gd name="connsiteX25" fmla="*/ 1951 w 10000"/>
              <a:gd name="connsiteY25" fmla="*/ 898 h 10000"/>
              <a:gd name="connsiteX26" fmla="*/ 2031 w 10000"/>
              <a:gd name="connsiteY26" fmla="*/ 459 h 10000"/>
              <a:gd name="connsiteX27" fmla="*/ 2111 w 10000"/>
              <a:gd name="connsiteY27" fmla="*/ 49 h 10000"/>
              <a:gd name="connsiteX28" fmla="*/ 2193 w 10000"/>
              <a:gd name="connsiteY28" fmla="*/ 0 h 10000"/>
              <a:gd name="connsiteX29" fmla="*/ 2281 w 10000"/>
              <a:gd name="connsiteY29" fmla="*/ 332 h 10000"/>
              <a:gd name="connsiteX30" fmla="*/ 2347 w 10000"/>
              <a:gd name="connsiteY30" fmla="*/ 686 h 10000"/>
              <a:gd name="connsiteX31" fmla="*/ 2410 w 10000"/>
              <a:gd name="connsiteY31" fmla="*/ 1251 h 10000"/>
              <a:gd name="connsiteX32" fmla="*/ 2476 w 10000"/>
              <a:gd name="connsiteY32" fmla="*/ 1943 h 10000"/>
              <a:gd name="connsiteX33" fmla="*/ 2540 w 10000"/>
              <a:gd name="connsiteY33" fmla="*/ 2509 h 10000"/>
              <a:gd name="connsiteX34" fmla="*/ 2624 w 10000"/>
              <a:gd name="connsiteY34" fmla="*/ 3053 h 10000"/>
              <a:gd name="connsiteX35" fmla="*/ 2734 w 10000"/>
              <a:gd name="connsiteY35" fmla="*/ 3583 h 10000"/>
              <a:gd name="connsiteX36" fmla="*/ 2819 w 10000"/>
              <a:gd name="connsiteY36" fmla="*/ 3887 h 10000"/>
              <a:gd name="connsiteX37" fmla="*/ 2885 w 10000"/>
              <a:gd name="connsiteY37" fmla="*/ 4042 h 10000"/>
              <a:gd name="connsiteX38" fmla="*/ 2987 w 10000"/>
              <a:gd name="connsiteY38" fmla="*/ 4184 h 10000"/>
              <a:gd name="connsiteX39" fmla="*/ 3048 w 10000"/>
              <a:gd name="connsiteY39" fmla="*/ 4148 h 10000"/>
              <a:gd name="connsiteX40" fmla="*/ 3111 w 10000"/>
              <a:gd name="connsiteY40" fmla="*/ 4113 h 10000"/>
              <a:gd name="connsiteX41" fmla="*/ 3196 w 10000"/>
              <a:gd name="connsiteY41" fmla="*/ 4099 h 10000"/>
              <a:gd name="connsiteX42" fmla="*/ 3302 w 10000"/>
              <a:gd name="connsiteY42" fmla="*/ 4608 h 10000"/>
              <a:gd name="connsiteX43" fmla="*/ 3389 w 10000"/>
              <a:gd name="connsiteY43" fmla="*/ 4961 h 10000"/>
              <a:gd name="connsiteX44" fmla="*/ 3476 w 10000"/>
              <a:gd name="connsiteY44" fmla="*/ 5491 h 10000"/>
              <a:gd name="connsiteX45" fmla="*/ 3520 w 10000"/>
              <a:gd name="connsiteY45" fmla="*/ 6057 h 10000"/>
              <a:gd name="connsiteX46" fmla="*/ 3624 w 10000"/>
              <a:gd name="connsiteY46" fmla="*/ 6537 h 10000"/>
              <a:gd name="connsiteX47" fmla="*/ 3693 w 10000"/>
              <a:gd name="connsiteY47" fmla="*/ 6926 h 10000"/>
              <a:gd name="connsiteX48" fmla="*/ 3798 w 10000"/>
              <a:gd name="connsiteY48" fmla="*/ 7456 h 10000"/>
              <a:gd name="connsiteX49" fmla="*/ 3859 w 10000"/>
              <a:gd name="connsiteY49" fmla="*/ 7597 h 10000"/>
              <a:gd name="connsiteX50" fmla="*/ 3925 w 10000"/>
              <a:gd name="connsiteY50" fmla="*/ 7774 h 10000"/>
              <a:gd name="connsiteX51" fmla="*/ 4008 w 10000"/>
              <a:gd name="connsiteY51" fmla="*/ 8092 h 10000"/>
              <a:gd name="connsiteX52" fmla="*/ 4093 w 10000"/>
              <a:gd name="connsiteY52" fmla="*/ 8424 h 10000"/>
              <a:gd name="connsiteX53" fmla="*/ 4177 w 10000"/>
              <a:gd name="connsiteY53" fmla="*/ 8777 h 10000"/>
              <a:gd name="connsiteX54" fmla="*/ 4262 w 10000"/>
              <a:gd name="connsiteY54" fmla="*/ 8919 h 10000"/>
              <a:gd name="connsiteX55" fmla="*/ 4328 w 10000"/>
              <a:gd name="connsiteY55" fmla="*/ 8905 h 10000"/>
              <a:gd name="connsiteX56" fmla="*/ 4410 w 10000"/>
              <a:gd name="connsiteY56" fmla="*/ 8848 h 10000"/>
              <a:gd name="connsiteX57" fmla="*/ 4493 w 10000"/>
              <a:gd name="connsiteY57" fmla="*/ 8813 h 10000"/>
              <a:gd name="connsiteX58" fmla="*/ 4770 w 10000"/>
              <a:gd name="connsiteY58" fmla="*/ 8410 h 10000"/>
              <a:gd name="connsiteX59" fmla="*/ 5204 w 10000"/>
              <a:gd name="connsiteY59" fmla="*/ 7874 h 10000"/>
              <a:gd name="connsiteX60" fmla="*/ 10000 w 10000"/>
              <a:gd name="connsiteY60" fmla="*/ 9046 h 10000"/>
              <a:gd name="connsiteX61" fmla="*/ 9986 w 10000"/>
              <a:gd name="connsiteY61" fmla="*/ 10000 h 10000"/>
              <a:gd name="connsiteX0" fmla="*/ 0 w 10000"/>
              <a:gd name="connsiteY0" fmla="*/ 9894 h 10000"/>
              <a:gd name="connsiteX1" fmla="*/ 85 w 10000"/>
              <a:gd name="connsiteY1" fmla="*/ 9399 h 10000"/>
              <a:gd name="connsiteX2" fmla="*/ 165 w 10000"/>
              <a:gd name="connsiteY2" fmla="*/ 8989 h 10000"/>
              <a:gd name="connsiteX3" fmla="*/ 226 w 10000"/>
              <a:gd name="connsiteY3" fmla="*/ 8940 h 10000"/>
              <a:gd name="connsiteX4" fmla="*/ 311 w 10000"/>
              <a:gd name="connsiteY4" fmla="*/ 8905 h 10000"/>
              <a:gd name="connsiteX5" fmla="*/ 372 w 10000"/>
              <a:gd name="connsiteY5" fmla="*/ 8869 h 10000"/>
              <a:gd name="connsiteX6" fmla="*/ 457 w 10000"/>
              <a:gd name="connsiteY6" fmla="*/ 8834 h 10000"/>
              <a:gd name="connsiteX7" fmla="*/ 539 w 10000"/>
              <a:gd name="connsiteY7" fmla="*/ 8799 h 10000"/>
              <a:gd name="connsiteX8" fmla="*/ 621 w 10000"/>
              <a:gd name="connsiteY8" fmla="*/ 8763 h 10000"/>
              <a:gd name="connsiteX9" fmla="*/ 728 w 10000"/>
              <a:gd name="connsiteY9" fmla="*/ 8530 h 10000"/>
              <a:gd name="connsiteX10" fmla="*/ 784 w 10000"/>
              <a:gd name="connsiteY10" fmla="*/ 7929 h 10000"/>
              <a:gd name="connsiteX11" fmla="*/ 842 w 10000"/>
              <a:gd name="connsiteY11" fmla="*/ 7717 h 10000"/>
              <a:gd name="connsiteX12" fmla="*/ 944 w 10000"/>
              <a:gd name="connsiteY12" fmla="*/ 7102 h 10000"/>
              <a:gd name="connsiteX13" fmla="*/ 1005 w 10000"/>
              <a:gd name="connsiteY13" fmla="*/ 6693 h 10000"/>
              <a:gd name="connsiteX14" fmla="*/ 1087 w 10000"/>
              <a:gd name="connsiteY14" fmla="*/ 6254 h 10000"/>
              <a:gd name="connsiteX15" fmla="*/ 1148 w 10000"/>
              <a:gd name="connsiteY15" fmla="*/ 5845 h 10000"/>
              <a:gd name="connsiteX16" fmla="*/ 1228 w 10000"/>
              <a:gd name="connsiteY16" fmla="*/ 5244 h 10000"/>
              <a:gd name="connsiteX17" fmla="*/ 1306 w 10000"/>
              <a:gd name="connsiteY17" fmla="*/ 4431 h 10000"/>
              <a:gd name="connsiteX18" fmla="*/ 1405 w 10000"/>
              <a:gd name="connsiteY18" fmla="*/ 3830 h 10000"/>
              <a:gd name="connsiteX19" fmla="*/ 1462 w 10000"/>
              <a:gd name="connsiteY19" fmla="*/ 3216 h 10000"/>
              <a:gd name="connsiteX20" fmla="*/ 1544 w 10000"/>
              <a:gd name="connsiteY20" fmla="*/ 2792 h 10000"/>
              <a:gd name="connsiteX21" fmla="*/ 1605 w 10000"/>
              <a:gd name="connsiteY21" fmla="*/ 2205 h 10000"/>
              <a:gd name="connsiteX22" fmla="*/ 1685 w 10000"/>
              <a:gd name="connsiteY22" fmla="*/ 1746 h 10000"/>
              <a:gd name="connsiteX23" fmla="*/ 1768 w 10000"/>
              <a:gd name="connsiteY23" fmla="*/ 1357 h 10000"/>
              <a:gd name="connsiteX24" fmla="*/ 1845 w 10000"/>
              <a:gd name="connsiteY24" fmla="*/ 919 h 10000"/>
              <a:gd name="connsiteX25" fmla="*/ 1951 w 10000"/>
              <a:gd name="connsiteY25" fmla="*/ 898 h 10000"/>
              <a:gd name="connsiteX26" fmla="*/ 2031 w 10000"/>
              <a:gd name="connsiteY26" fmla="*/ 459 h 10000"/>
              <a:gd name="connsiteX27" fmla="*/ 2111 w 10000"/>
              <a:gd name="connsiteY27" fmla="*/ 49 h 10000"/>
              <a:gd name="connsiteX28" fmla="*/ 2193 w 10000"/>
              <a:gd name="connsiteY28" fmla="*/ 0 h 10000"/>
              <a:gd name="connsiteX29" fmla="*/ 2281 w 10000"/>
              <a:gd name="connsiteY29" fmla="*/ 332 h 10000"/>
              <a:gd name="connsiteX30" fmla="*/ 2347 w 10000"/>
              <a:gd name="connsiteY30" fmla="*/ 686 h 10000"/>
              <a:gd name="connsiteX31" fmla="*/ 2410 w 10000"/>
              <a:gd name="connsiteY31" fmla="*/ 1251 h 10000"/>
              <a:gd name="connsiteX32" fmla="*/ 2476 w 10000"/>
              <a:gd name="connsiteY32" fmla="*/ 1943 h 10000"/>
              <a:gd name="connsiteX33" fmla="*/ 2540 w 10000"/>
              <a:gd name="connsiteY33" fmla="*/ 2509 h 10000"/>
              <a:gd name="connsiteX34" fmla="*/ 2624 w 10000"/>
              <a:gd name="connsiteY34" fmla="*/ 3053 h 10000"/>
              <a:gd name="connsiteX35" fmla="*/ 2734 w 10000"/>
              <a:gd name="connsiteY35" fmla="*/ 3583 h 10000"/>
              <a:gd name="connsiteX36" fmla="*/ 2819 w 10000"/>
              <a:gd name="connsiteY36" fmla="*/ 3887 h 10000"/>
              <a:gd name="connsiteX37" fmla="*/ 2885 w 10000"/>
              <a:gd name="connsiteY37" fmla="*/ 4042 h 10000"/>
              <a:gd name="connsiteX38" fmla="*/ 2987 w 10000"/>
              <a:gd name="connsiteY38" fmla="*/ 4184 h 10000"/>
              <a:gd name="connsiteX39" fmla="*/ 3048 w 10000"/>
              <a:gd name="connsiteY39" fmla="*/ 4148 h 10000"/>
              <a:gd name="connsiteX40" fmla="*/ 3111 w 10000"/>
              <a:gd name="connsiteY40" fmla="*/ 4113 h 10000"/>
              <a:gd name="connsiteX41" fmla="*/ 3196 w 10000"/>
              <a:gd name="connsiteY41" fmla="*/ 4099 h 10000"/>
              <a:gd name="connsiteX42" fmla="*/ 3302 w 10000"/>
              <a:gd name="connsiteY42" fmla="*/ 4608 h 10000"/>
              <a:gd name="connsiteX43" fmla="*/ 3389 w 10000"/>
              <a:gd name="connsiteY43" fmla="*/ 4961 h 10000"/>
              <a:gd name="connsiteX44" fmla="*/ 3476 w 10000"/>
              <a:gd name="connsiteY44" fmla="*/ 5491 h 10000"/>
              <a:gd name="connsiteX45" fmla="*/ 3520 w 10000"/>
              <a:gd name="connsiteY45" fmla="*/ 6057 h 10000"/>
              <a:gd name="connsiteX46" fmla="*/ 3624 w 10000"/>
              <a:gd name="connsiteY46" fmla="*/ 6537 h 10000"/>
              <a:gd name="connsiteX47" fmla="*/ 3693 w 10000"/>
              <a:gd name="connsiteY47" fmla="*/ 6926 h 10000"/>
              <a:gd name="connsiteX48" fmla="*/ 3798 w 10000"/>
              <a:gd name="connsiteY48" fmla="*/ 7456 h 10000"/>
              <a:gd name="connsiteX49" fmla="*/ 3859 w 10000"/>
              <a:gd name="connsiteY49" fmla="*/ 7597 h 10000"/>
              <a:gd name="connsiteX50" fmla="*/ 3925 w 10000"/>
              <a:gd name="connsiteY50" fmla="*/ 7774 h 10000"/>
              <a:gd name="connsiteX51" fmla="*/ 4008 w 10000"/>
              <a:gd name="connsiteY51" fmla="*/ 8092 h 10000"/>
              <a:gd name="connsiteX52" fmla="*/ 4093 w 10000"/>
              <a:gd name="connsiteY52" fmla="*/ 8424 h 10000"/>
              <a:gd name="connsiteX53" fmla="*/ 4177 w 10000"/>
              <a:gd name="connsiteY53" fmla="*/ 8777 h 10000"/>
              <a:gd name="connsiteX54" fmla="*/ 4262 w 10000"/>
              <a:gd name="connsiteY54" fmla="*/ 8919 h 10000"/>
              <a:gd name="connsiteX55" fmla="*/ 4328 w 10000"/>
              <a:gd name="connsiteY55" fmla="*/ 8905 h 10000"/>
              <a:gd name="connsiteX56" fmla="*/ 4410 w 10000"/>
              <a:gd name="connsiteY56" fmla="*/ 8848 h 10000"/>
              <a:gd name="connsiteX57" fmla="*/ 4493 w 10000"/>
              <a:gd name="connsiteY57" fmla="*/ 8813 h 10000"/>
              <a:gd name="connsiteX58" fmla="*/ 4770 w 10000"/>
              <a:gd name="connsiteY58" fmla="*/ 8410 h 10000"/>
              <a:gd name="connsiteX59" fmla="*/ 6089 w 10000"/>
              <a:gd name="connsiteY59" fmla="*/ 7785 h 10000"/>
              <a:gd name="connsiteX60" fmla="*/ 10000 w 10000"/>
              <a:gd name="connsiteY60" fmla="*/ 9046 h 10000"/>
              <a:gd name="connsiteX61" fmla="*/ 9986 w 10000"/>
              <a:gd name="connsiteY61" fmla="*/ 10000 h 10000"/>
              <a:gd name="connsiteX0" fmla="*/ 0 w 10000"/>
              <a:gd name="connsiteY0" fmla="*/ 9894 h 10000"/>
              <a:gd name="connsiteX1" fmla="*/ 85 w 10000"/>
              <a:gd name="connsiteY1" fmla="*/ 9399 h 10000"/>
              <a:gd name="connsiteX2" fmla="*/ 165 w 10000"/>
              <a:gd name="connsiteY2" fmla="*/ 8989 h 10000"/>
              <a:gd name="connsiteX3" fmla="*/ 226 w 10000"/>
              <a:gd name="connsiteY3" fmla="*/ 8940 h 10000"/>
              <a:gd name="connsiteX4" fmla="*/ 311 w 10000"/>
              <a:gd name="connsiteY4" fmla="*/ 8905 h 10000"/>
              <a:gd name="connsiteX5" fmla="*/ 372 w 10000"/>
              <a:gd name="connsiteY5" fmla="*/ 8869 h 10000"/>
              <a:gd name="connsiteX6" fmla="*/ 457 w 10000"/>
              <a:gd name="connsiteY6" fmla="*/ 8834 h 10000"/>
              <a:gd name="connsiteX7" fmla="*/ 539 w 10000"/>
              <a:gd name="connsiteY7" fmla="*/ 8799 h 10000"/>
              <a:gd name="connsiteX8" fmla="*/ 621 w 10000"/>
              <a:gd name="connsiteY8" fmla="*/ 8763 h 10000"/>
              <a:gd name="connsiteX9" fmla="*/ 728 w 10000"/>
              <a:gd name="connsiteY9" fmla="*/ 8530 h 10000"/>
              <a:gd name="connsiteX10" fmla="*/ 784 w 10000"/>
              <a:gd name="connsiteY10" fmla="*/ 7929 h 10000"/>
              <a:gd name="connsiteX11" fmla="*/ 842 w 10000"/>
              <a:gd name="connsiteY11" fmla="*/ 7717 h 10000"/>
              <a:gd name="connsiteX12" fmla="*/ 944 w 10000"/>
              <a:gd name="connsiteY12" fmla="*/ 7102 h 10000"/>
              <a:gd name="connsiteX13" fmla="*/ 1005 w 10000"/>
              <a:gd name="connsiteY13" fmla="*/ 6693 h 10000"/>
              <a:gd name="connsiteX14" fmla="*/ 1087 w 10000"/>
              <a:gd name="connsiteY14" fmla="*/ 6254 h 10000"/>
              <a:gd name="connsiteX15" fmla="*/ 1148 w 10000"/>
              <a:gd name="connsiteY15" fmla="*/ 5845 h 10000"/>
              <a:gd name="connsiteX16" fmla="*/ 1228 w 10000"/>
              <a:gd name="connsiteY16" fmla="*/ 5244 h 10000"/>
              <a:gd name="connsiteX17" fmla="*/ 1306 w 10000"/>
              <a:gd name="connsiteY17" fmla="*/ 4431 h 10000"/>
              <a:gd name="connsiteX18" fmla="*/ 1405 w 10000"/>
              <a:gd name="connsiteY18" fmla="*/ 3830 h 10000"/>
              <a:gd name="connsiteX19" fmla="*/ 1462 w 10000"/>
              <a:gd name="connsiteY19" fmla="*/ 3216 h 10000"/>
              <a:gd name="connsiteX20" fmla="*/ 1544 w 10000"/>
              <a:gd name="connsiteY20" fmla="*/ 2792 h 10000"/>
              <a:gd name="connsiteX21" fmla="*/ 1605 w 10000"/>
              <a:gd name="connsiteY21" fmla="*/ 2205 h 10000"/>
              <a:gd name="connsiteX22" fmla="*/ 1685 w 10000"/>
              <a:gd name="connsiteY22" fmla="*/ 1746 h 10000"/>
              <a:gd name="connsiteX23" fmla="*/ 1768 w 10000"/>
              <a:gd name="connsiteY23" fmla="*/ 1357 h 10000"/>
              <a:gd name="connsiteX24" fmla="*/ 1845 w 10000"/>
              <a:gd name="connsiteY24" fmla="*/ 919 h 10000"/>
              <a:gd name="connsiteX25" fmla="*/ 1951 w 10000"/>
              <a:gd name="connsiteY25" fmla="*/ 898 h 10000"/>
              <a:gd name="connsiteX26" fmla="*/ 2031 w 10000"/>
              <a:gd name="connsiteY26" fmla="*/ 459 h 10000"/>
              <a:gd name="connsiteX27" fmla="*/ 2111 w 10000"/>
              <a:gd name="connsiteY27" fmla="*/ 49 h 10000"/>
              <a:gd name="connsiteX28" fmla="*/ 2193 w 10000"/>
              <a:gd name="connsiteY28" fmla="*/ 0 h 10000"/>
              <a:gd name="connsiteX29" fmla="*/ 2281 w 10000"/>
              <a:gd name="connsiteY29" fmla="*/ 332 h 10000"/>
              <a:gd name="connsiteX30" fmla="*/ 2347 w 10000"/>
              <a:gd name="connsiteY30" fmla="*/ 686 h 10000"/>
              <a:gd name="connsiteX31" fmla="*/ 2410 w 10000"/>
              <a:gd name="connsiteY31" fmla="*/ 1251 h 10000"/>
              <a:gd name="connsiteX32" fmla="*/ 2476 w 10000"/>
              <a:gd name="connsiteY32" fmla="*/ 1943 h 10000"/>
              <a:gd name="connsiteX33" fmla="*/ 2540 w 10000"/>
              <a:gd name="connsiteY33" fmla="*/ 2509 h 10000"/>
              <a:gd name="connsiteX34" fmla="*/ 2624 w 10000"/>
              <a:gd name="connsiteY34" fmla="*/ 3053 h 10000"/>
              <a:gd name="connsiteX35" fmla="*/ 2734 w 10000"/>
              <a:gd name="connsiteY35" fmla="*/ 3583 h 10000"/>
              <a:gd name="connsiteX36" fmla="*/ 2819 w 10000"/>
              <a:gd name="connsiteY36" fmla="*/ 3887 h 10000"/>
              <a:gd name="connsiteX37" fmla="*/ 2885 w 10000"/>
              <a:gd name="connsiteY37" fmla="*/ 4042 h 10000"/>
              <a:gd name="connsiteX38" fmla="*/ 2987 w 10000"/>
              <a:gd name="connsiteY38" fmla="*/ 4184 h 10000"/>
              <a:gd name="connsiteX39" fmla="*/ 3048 w 10000"/>
              <a:gd name="connsiteY39" fmla="*/ 4148 h 10000"/>
              <a:gd name="connsiteX40" fmla="*/ 3111 w 10000"/>
              <a:gd name="connsiteY40" fmla="*/ 4113 h 10000"/>
              <a:gd name="connsiteX41" fmla="*/ 3196 w 10000"/>
              <a:gd name="connsiteY41" fmla="*/ 4099 h 10000"/>
              <a:gd name="connsiteX42" fmla="*/ 3302 w 10000"/>
              <a:gd name="connsiteY42" fmla="*/ 4608 h 10000"/>
              <a:gd name="connsiteX43" fmla="*/ 3389 w 10000"/>
              <a:gd name="connsiteY43" fmla="*/ 4961 h 10000"/>
              <a:gd name="connsiteX44" fmla="*/ 3476 w 10000"/>
              <a:gd name="connsiteY44" fmla="*/ 5491 h 10000"/>
              <a:gd name="connsiteX45" fmla="*/ 3520 w 10000"/>
              <a:gd name="connsiteY45" fmla="*/ 6057 h 10000"/>
              <a:gd name="connsiteX46" fmla="*/ 3624 w 10000"/>
              <a:gd name="connsiteY46" fmla="*/ 6537 h 10000"/>
              <a:gd name="connsiteX47" fmla="*/ 3693 w 10000"/>
              <a:gd name="connsiteY47" fmla="*/ 6926 h 10000"/>
              <a:gd name="connsiteX48" fmla="*/ 3798 w 10000"/>
              <a:gd name="connsiteY48" fmla="*/ 7456 h 10000"/>
              <a:gd name="connsiteX49" fmla="*/ 3859 w 10000"/>
              <a:gd name="connsiteY49" fmla="*/ 7597 h 10000"/>
              <a:gd name="connsiteX50" fmla="*/ 3925 w 10000"/>
              <a:gd name="connsiteY50" fmla="*/ 7774 h 10000"/>
              <a:gd name="connsiteX51" fmla="*/ 4008 w 10000"/>
              <a:gd name="connsiteY51" fmla="*/ 8092 h 10000"/>
              <a:gd name="connsiteX52" fmla="*/ 4093 w 10000"/>
              <a:gd name="connsiteY52" fmla="*/ 8424 h 10000"/>
              <a:gd name="connsiteX53" fmla="*/ 4177 w 10000"/>
              <a:gd name="connsiteY53" fmla="*/ 8777 h 10000"/>
              <a:gd name="connsiteX54" fmla="*/ 4262 w 10000"/>
              <a:gd name="connsiteY54" fmla="*/ 8919 h 10000"/>
              <a:gd name="connsiteX55" fmla="*/ 4328 w 10000"/>
              <a:gd name="connsiteY55" fmla="*/ 8905 h 10000"/>
              <a:gd name="connsiteX56" fmla="*/ 4410 w 10000"/>
              <a:gd name="connsiteY56" fmla="*/ 8848 h 10000"/>
              <a:gd name="connsiteX57" fmla="*/ 4493 w 10000"/>
              <a:gd name="connsiteY57" fmla="*/ 8813 h 10000"/>
              <a:gd name="connsiteX58" fmla="*/ 4770 w 10000"/>
              <a:gd name="connsiteY58" fmla="*/ 8410 h 10000"/>
              <a:gd name="connsiteX59" fmla="*/ 6089 w 10000"/>
              <a:gd name="connsiteY59" fmla="*/ 7785 h 10000"/>
              <a:gd name="connsiteX60" fmla="*/ 7320 w 10000"/>
              <a:gd name="connsiteY60" fmla="*/ 8029 h 10000"/>
              <a:gd name="connsiteX61" fmla="*/ 10000 w 10000"/>
              <a:gd name="connsiteY61" fmla="*/ 9046 h 10000"/>
              <a:gd name="connsiteX62" fmla="*/ 9986 w 10000"/>
              <a:gd name="connsiteY62" fmla="*/ 10000 h 10000"/>
              <a:gd name="connsiteX0" fmla="*/ 0 w 10000"/>
              <a:gd name="connsiteY0" fmla="*/ 9894 h 10000"/>
              <a:gd name="connsiteX1" fmla="*/ 85 w 10000"/>
              <a:gd name="connsiteY1" fmla="*/ 9399 h 10000"/>
              <a:gd name="connsiteX2" fmla="*/ 165 w 10000"/>
              <a:gd name="connsiteY2" fmla="*/ 8989 h 10000"/>
              <a:gd name="connsiteX3" fmla="*/ 226 w 10000"/>
              <a:gd name="connsiteY3" fmla="*/ 8940 h 10000"/>
              <a:gd name="connsiteX4" fmla="*/ 311 w 10000"/>
              <a:gd name="connsiteY4" fmla="*/ 8905 h 10000"/>
              <a:gd name="connsiteX5" fmla="*/ 372 w 10000"/>
              <a:gd name="connsiteY5" fmla="*/ 8869 h 10000"/>
              <a:gd name="connsiteX6" fmla="*/ 457 w 10000"/>
              <a:gd name="connsiteY6" fmla="*/ 8834 h 10000"/>
              <a:gd name="connsiteX7" fmla="*/ 539 w 10000"/>
              <a:gd name="connsiteY7" fmla="*/ 8799 h 10000"/>
              <a:gd name="connsiteX8" fmla="*/ 621 w 10000"/>
              <a:gd name="connsiteY8" fmla="*/ 8763 h 10000"/>
              <a:gd name="connsiteX9" fmla="*/ 728 w 10000"/>
              <a:gd name="connsiteY9" fmla="*/ 8530 h 10000"/>
              <a:gd name="connsiteX10" fmla="*/ 784 w 10000"/>
              <a:gd name="connsiteY10" fmla="*/ 7929 h 10000"/>
              <a:gd name="connsiteX11" fmla="*/ 842 w 10000"/>
              <a:gd name="connsiteY11" fmla="*/ 7717 h 10000"/>
              <a:gd name="connsiteX12" fmla="*/ 944 w 10000"/>
              <a:gd name="connsiteY12" fmla="*/ 7102 h 10000"/>
              <a:gd name="connsiteX13" fmla="*/ 1005 w 10000"/>
              <a:gd name="connsiteY13" fmla="*/ 6693 h 10000"/>
              <a:gd name="connsiteX14" fmla="*/ 1087 w 10000"/>
              <a:gd name="connsiteY14" fmla="*/ 6254 h 10000"/>
              <a:gd name="connsiteX15" fmla="*/ 1148 w 10000"/>
              <a:gd name="connsiteY15" fmla="*/ 5845 h 10000"/>
              <a:gd name="connsiteX16" fmla="*/ 1228 w 10000"/>
              <a:gd name="connsiteY16" fmla="*/ 5244 h 10000"/>
              <a:gd name="connsiteX17" fmla="*/ 1306 w 10000"/>
              <a:gd name="connsiteY17" fmla="*/ 4431 h 10000"/>
              <a:gd name="connsiteX18" fmla="*/ 1405 w 10000"/>
              <a:gd name="connsiteY18" fmla="*/ 3830 h 10000"/>
              <a:gd name="connsiteX19" fmla="*/ 1462 w 10000"/>
              <a:gd name="connsiteY19" fmla="*/ 3216 h 10000"/>
              <a:gd name="connsiteX20" fmla="*/ 1544 w 10000"/>
              <a:gd name="connsiteY20" fmla="*/ 2792 h 10000"/>
              <a:gd name="connsiteX21" fmla="*/ 1605 w 10000"/>
              <a:gd name="connsiteY21" fmla="*/ 2205 h 10000"/>
              <a:gd name="connsiteX22" fmla="*/ 1685 w 10000"/>
              <a:gd name="connsiteY22" fmla="*/ 1746 h 10000"/>
              <a:gd name="connsiteX23" fmla="*/ 1768 w 10000"/>
              <a:gd name="connsiteY23" fmla="*/ 1357 h 10000"/>
              <a:gd name="connsiteX24" fmla="*/ 1845 w 10000"/>
              <a:gd name="connsiteY24" fmla="*/ 919 h 10000"/>
              <a:gd name="connsiteX25" fmla="*/ 1951 w 10000"/>
              <a:gd name="connsiteY25" fmla="*/ 898 h 10000"/>
              <a:gd name="connsiteX26" fmla="*/ 2031 w 10000"/>
              <a:gd name="connsiteY26" fmla="*/ 459 h 10000"/>
              <a:gd name="connsiteX27" fmla="*/ 2111 w 10000"/>
              <a:gd name="connsiteY27" fmla="*/ 49 h 10000"/>
              <a:gd name="connsiteX28" fmla="*/ 2193 w 10000"/>
              <a:gd name="connsiteY28" fmla="*/ 0 h 10000"/>
              <a:gd name="connsiteX29" fmla="*/ 2281 w 10000"/>
              <a:gd name="connsiteY29" fmla="*/ 332 h 10000"/>
              <a:gd name="connsiteX30" fmla="*/ 2347 w 10000"/>
              <a:gd name="connsiteY30" fmla="*/ 686 h 10000"/>
              <a:gd name="connsiteX31" fmla="*/ 2410 w 10000"/>
              <a:gd name="connsiteY31" fmla="*/ 1251 h 10000"/>
              <a:gd name="connsiteX32" fmla="*/ 2476 w 10000"/>
              <a:gd name="connsiteY32" fmla="*/ 1943 h 10000"/>
              <a:gd name="connsiteX33" fmla="*/ 2540 w 10000"/>
              <a:gd name="connsiteY33" fmla="*/ 2509 h 10000"/>
              <a:gd name="connsiteX34" fmla="*/ 2624 w 10000"/>
              <a:gd name="connsiteY34" fmla="*/ 3053 h 10000"/>
              <a:gd name="connsiteX35" fmla="*/ 2734 w 10000"/>
              <a:gd name="connsiteY35" fmla="*/ 3583 h 10000"/>
              <a:gd name="connsiteX36" fmla="*/ 2819 w 10000"/>
              <a:gd name="connsiteY36" fmla="*/ 3887 h 10000"/>
              <a:gd name="connsiteX37" fmla="*/ 2885 w 10000"/>
              <a:gd name="connsiteY37" fmla="*/ 4042 h 10000"/>
              <a:gd name="connsiteX38" fmla="*/ 2987 w 10000"/>
              <a:gd name="connsiteY38" fmla="*/ 4184 h 10000"/>
              <a:gd name="connsiteX39" fmla="*/ 3048 w 10000"/>
              <a:gd name="connsiteY39" fmla="*/ 4148 h 10000"/>
              <a:gd name="connsiteX40" fmla="*/ 3111 w 10000"/>
              <a:gd name="connsiteY40" fmla="*/ 4113 h 10000"/>
              <a:gd name="connsiteX41" fmla="*/ 3196 w 10000"/>
              <a:gd name="connsiteY41" fmla="*/ 4099 h 10000"/>
              <a:gd name="connsiteX42" fmla="*/ 3302 w 10000"/>
              <a:gd name="connsiteY42" fmla="*/ 4608 h 10000"/>
              <a:gd name="connsiteX43" fmla="*/ 3389 w 10000"/>
              <a:gd name="connsiteY43" fmla="*/ 4961 h 10000"/>
              <a:gd name="connsiteX44" fmla="*/ 3476 w 10000"/>
              <a:gd name="connsiteY44" fmla="*/ 5491 h 10000"/>
              <a:gd name="connsiteX45" fmla="*/ 3520 w 10000"/>
              <a:gd name="connsiteY45" fmla="*/ 6057 h 10000"/>
              <a:gd name="connsiteX46" fmla="*/ 3624 w 10000"/>
              <a:gd name="connsiteY46" fmla="*/ 6537 h 10000"/>
              <a:gd name="connsiteX47" fmla="*/ 3693 w 10000"/>
              <a:gd name="connsiteY47" fmla="*/ 6926 h 10000"/>
              <a:gd name="connsiteX48" fmla="*/ 3798 w 10000"/>
              <a:gd name="connsiteY48" fmla="*/ 7456 h 10000"/>
              <a:gd name="connsiteX49" fmla="*/ 3859 w 10000"/>
              <a:gd name="connsiteY49" fmla="*/ 7597 h 10000"/>
              <a:gd name="connsiteX50" fmla="*/ 3925 w 10000"/>
              <a:gd name="connsiteY50" fmla="*/ 7774 h 10000"/>
              <a:gd name="connsiteX51" fmla="*/ 4008 w 10000"/>
              <a:gd name="connsiteY51" fmla="*/ 8092 h 10000"/>
              <a:gd name="connsiteX52" fmla="*/ 4093 w 10000"/>
              <a:gd name="connsiteY52" fmla="*/ 8424 h 10000"/>
              <a:gd name="connsiteX53" fmla="*/ 4177 w 10000"/>
              <a:gd name="connsiteY53" fmla="*/ 8777 h 10000"/>
              <a:gd name="connsiteX54" fmla="*/ 4262 w 10000"/>
              <a:gd name="connsiteY54" fmla="*/ 8919 h 10000"/>
              <a:gd name="connsiteX55" fmla="*/ 4328 w 10000"/>
              <a:gd name="connsiteY55" fmla="*/ 8905 h 10000"/>
              <a:gd name="connsiteX56" fmla="*/ 4410 w 10000"/>
              <a:gd name="connsiteY56" fmla="*/ 8848 h 10000"/>
              <a:gd name="connsiteX57" fmla="*/ 4493 w 10000"/>
              <a:gd name="connsiteY57" fmla="*/ 8813 h 10000"/>
              <a:gd name="connsiteX58" fmla="*/ 4770 w 10000"/>
              <a:gd name="connsiteY58" fmla="*/ 8410 h 10000"/>
              <a:gd name="connsiteX59" fmla="*/ 6089 w 10000"/>
              <a:gd name="connsiteY59" fmla="*/ 7785 h 10000"/>
              <a:gd name="connsiteX60" fmla="*/ 7359 w 10000"/>
              <a:gd name="connsiteY60" fmla="*/ 8918 h 10000"/>
              <a:gd name="connsiteX61" fmla="*/ 10000 w 10000"/>
              <a:gd name="connsiteY61" fmla="*/ 9046 h 10000"/>
              <a:gd name="connsiteX62" fmla="*/ 9986 w 10000"/>
              <a:gd name="connsiteY62" fmla="*/ 10000 h 10000"/>
              <a:gd name="connsiteX0" fmla="*/ 0 w 10000"/>
              <a:gd name="connsiteY0" fmla="*/ 9894 h 10000"/>
              <a:gd name="connsiteX1" fmla="*/ 85 w 10000"/>
              <a:gd name="connsiteY1" fmla="*/ 9399 h 10000"/>
              <a:gd name="connsiteX2" fmla="*/ 165 w 10000"/>
              <a:gd name="connsiteY2" fmla="*/ 8989 h 10000"/>
              <a:gd name="connsiteX3" fmla="*/ 226 w 10000"/>
              <a:gd name="connsiteY3" fmla="*/ 8940 h 10000"/>
              <a:gd name="connsiteX4" fmla="*/ 311 w 10000"/>
              <a:gd name="connsiteY4" fmla="*/ 8905 h 10000"/>
              <a:gd name="connsiteX5" fmla="*/ 372 w 10000"/>
              <a:gd name="connsiteY5" fmla="*/ 8869 h 10000"/>
              <a:gd name="connsiteX6" fmla="*/ 457 w 10000"/>
              <a:gd name="connsiteY6" fmla="*/ 8834 h 10000"/>
              <a:gd name="connsiteX7" fmla="*/ 539 w 10000"/>
              <a:gd name="connsiteY7" fmla="*/ 8799 h 10000"/>
              <a:gd name="connsiteX8" fmla="*/ 621 w 10000"/>
              <a:gd name="connsiteY8" fmla="*/ 8763 h 10000"/>
              <a:gd name="connsiteX9" fmla="*/ 728 w 10000"/>
              <a:gd name="connsiteY9" fmla="*/ 8530 h 10000"/>
              <a:gd name="connsiteX10" fmla="*/ 784 w 10000"/>
              <a:gd name="connsiteY10" fmla="*/ 7929 h 10000"/>
              <a:gd name="connsiteX11" fmla="*/ 842 w 10000"/>
              <a:gd name="connsiteY11" fmla="*/ 7717 h 10000"/>
              <a:gd name="connsiteX12" fmla="*/ 944 w 10000"/>
              <a:gd name="connsiteY12" fmla="*/ 7102 h 10000"/>
              <a:gd name="connsiteX13" fmla="*/ 1005 w 10000"/>
              <a:gd name="connsiteY13" fmla="*/ 6693 h 10000"/>
              <a:gd name="connsiteX14" fmla="*/ 1087 w 10000"/>
              <a:gd name="connsiteY14" fmla="*/ 6254 h 10000"/>
              <a:gd name="connsiteX15" fmla="*/ 1148 w 10000"/>
              <a:gd name="connsiteY15" fmla="*/ 5845 h 10000"/>
              <a:gd name="connsiteX16" fmla="*/ 1228 w 10000"/>
              <a:gd name="connsiteY16" fmla="*/ 5244 h 10000"/>
              <a:gd name="connsiteX17" fmla="*/ 1306 w 10000"/>
              <a:gd name="connsiteY17" fmla="*/ 4431 h 10000"/>
              <a:gd name="connsiteX18" fmla="*/ 1405 w 10000"/>
              <a:gd name="connsiteY18" fmla="*/ 3830 h 10000"/>
              <a:gd name="connsiteX19" fmla="*/ 1462 w 10000"/>
              <a:gd name="connsiteY19" fmla="*/ 3216 h 10000"/>
              <a:gd name="connsiteX20" fmla="*/ 1544 w 10000"/>
              <a:gd name="connsiteY20" fmla="*/ 2792 h 10000"/>
              <a:gd name="connsiteX21" fmla="*/ 1605 w 10000"/>
              <a:gd name="connsiteY21" fmla="*/ 2205 h 10000"/>
              <a:gd name="connsiteX22" fmla="*/ 1685 w 10000"/>
              <a:gd name="connsiteY22" fmla="*/ 1746 h 10000"/>
              <a:gd name="connsiteX23" fmla="*/ 1768 w 10000"/>
              <a:gd name="connsiteY23" fmla="*/ 1357 h 10000"/>
              <a:gd name="connsiteX24" fmla="*/ 1845 w 10000"/>
              <a:gd name="connsiteY24" fmla="*/ 919 h 10000"/>
              <a:gd name="connsiteX25" fmla="*/ 1951 w 10000"/>
              <a:gd name="connsiteY25" fmla="*/ 898 h 10000"/>
              <a:gd name="connsiteX26" fmla="*/ 2031 w 10000"/>
              <a:gd name="connsiteY26" fmla="*/ 459 h 10000"/>
              <a:gd name="connsiteX27" fmla="*/ 2111 w 10000"/>
              <a:gd name="connsiteY27" fmla="*/ 49 h 10000"/>
              <a:gd name="connsiteX28" fmla="*/ 2193 w 10000"/>
              <a:gd name="connsiteY28" fmla="*/ 0 h 10000"/>
              <a:gd name="connsiteX29" fmla="*/ 2281 w 10000"/>
              <a:gd name="connsiteY29" fmla="*/ 332 h 10000"/>
              <a:gd name="connsiteX30" fmla="*/ 2347 w 10000"/>
              <a:gd name="connsiteY30" fmla="*/ 686 h 10000"/>
              <a:gd name="connsiteX31" fmla="*/ 2410 w 10000"/>
              <a:gd name="connsiteY31" fmla="*/ 1251 h 10000"/>
              <a:gd name="connsiteX32" fmla="*/ 2476 w 10000"/>
              <a:gd name="connsiteY32" fmla="*/ 1943 h 10000"/>
              <a:gd name="connsiteX33" fmla="*/ 2540 w 10000"/>
              <a:gd name="connsiteY33" fmla="*/ 2509 h 10000"/>
              <a:gd name="connsiteX34" fmla="*/ 2624 w 10000"/>
              <a:gd name="connsiteY34" fmla="*/ 3053 h 10000"/>
              <a:gd name="connsiteX35" fmla="*/ 2734 w 10000"/>
              <a:gd name="connsiteY35" fmla="*/ 3583 h 10000"/>
              <a:gd name="connsiteX36" fmla="*/ 2819 w 10000"/>
              <a:gd name="connsiteY36" fmla="*/ 3887 h 10000"/>
              <a:gd name="connsiteX37" fmla="*/ 2885 w 10000"/>
              <a:gd name="connsiteY37" fmla="*/ 4042 h 10000"/>
              <a:gd name="connsiteX38" fmla="*/ 2987 w 10000"/>
              <a:gd name="connsiteY38" fmla="*/ 4184 h 10000"/>
              <a:gd name="connsiteX39" fmla="*/ 3048 w 10000"/>
              <a:gd name="connsiteY39" fmla="*/ 4148 h 10000"/>
              <a:gd name="connsiteX40" fmla="*/ 3111 w 10000"/>
              <a:gd name="connsiteY40" fmla="*/ 4113 h 10000"/>
              <a:gd name="connsiteX41" fmla="*/ 3196 w 10000"/>
              <a:gd name="connsiteY41" fmla="*/ 4099 h 10000"/>
              <a:gd name="connsiteX42" fmla="*/ 3302 w 10000"/>
              <a:gd name="connsiteY42" fmla="*/ 4608 h 10000"/>
              <a:gd name="connsiteX43" fmla="*/ 3389 w 10000"/>
              <a:gd name="connsiteY43" fmla="*/ 4961 h 10000"/>
              <a:gd name="connsiteX44" fmla="*/ 3476 w 10000"/>
              <a:gd name="connsiteY44" fmla="*/ 5491 h 10000"/>
              <a:gd name="connsiteX45" fmla="*/ 3520 w 10000"/>
              <a:gd name="connsiteY45" fmla="*/ 6057 h 10000"/>
              <a:gd name="connsiteX46" fmla="*/ 3624 w 10000"/>
              <a:gd name="connsiteY46" fmla="*/ 6537 h 10000"/>
              <a:gd name="connsiteX47" fmla="*/ 3693 w 10000"/>
              <a:gd name="connsiteY47" fmla="*/ 6926 h 10000"/>
              <a:gd name="connsiteX48" fmla="*/ 3798 w 10000"/>
              <a:gd name="connsiteY48" fmla="*/ 7456 h 10000"/>
              <a:gd name="connsiteX49" fmla="*/ 3859 w 10000"/>
              <a:gd name="connsiteY49" fmla="*/ 7597 h 10000"/>
              <a:gd name="connsiteX50" fmla="*/ 3925 w 10000"/>
              <a:gd name="connsiteY50" fmla="*/ 7774 h 10000"/>
              <a:gd name="connsiteX51" fmla="*/ 4008 w 10000"/>
              <a:gd name="connsiteY51" fmla="*/ 8092 h 10000"/>
              <a:gd name="connsiteX52" fmla="*/ 4093 w 10000"/>
              <a:gd name="connsiteY52" fmla="*/ 8424 h 10000"/>
              <a:gd name="connsiteX53" fmla="*/ 4177 w 10000"/>
              <a:gd name="connsiteY53" fmla="*/ 8777 h 10000"/>
              <a:gd name="connsiteX54" fmla="*/ 4262 w 10000"/>
              <a:gd name="connsiteY54" fmla="*/ 8919 h 10000"/>
              <a:gd name="connsiteX55" fmla="*/ 4328 w 10000"/>
              <a:gd name="connsiteY55" fmla="*/ 8905 h 10000"/>
              <a:gd name="connsiteX56" fmla="*/ 4410 w 10000"/>
              <a:gd name="connsiteY56" fmla="*/ 8848 h 10000"/>
              <a:gd name="connsiteX57" fmla="*/ 4493 w 10000"/>
              <a:gd name="connsiteY57" fmla="*/ 8813 h 10000"/>
              <a:gd name="connsiteX58" fmla="*/ 4770 w 10000"/>
              <a:gd name="connsiteY58" fmla="*/ 8410 h 10000"/>
              <a:gd name="connsiteX59" fmla="*/ 5833 w 10000"/>
              <a:gd name="connsiteY59" fmla="*/ 8319 h 10000"/>
              <a:gd name="connsiteX60" fmla="*/ 7359 w 10000"/>
              <a:gd name="connsiteY60" fmla="*/ 8918 h 10000"/>
              <a:gd name="connsiteX61" fmla="*/ 10000 w 10000"/>
              <a:gd name="connsiteY61" fmla="*/ 9046 h 10000"/>
              <a:gd name="connsiteX62" fmla="*/ 9986 w 10000"/>
              <a:gd name="connsiteY62" fmla="*/ 10000 h 10000"/>
              <a:gd name="connsiteX0" fmla="*/ 0 w 10000"/>
              <a:gd name="connsiteY0" fmla="*/ 9894 h 10000"/>
              <a:gd name="connsiteX1" fmla="*/ 85 w 10000"/>
              <a:gd name="connsiteY1" fmla="*/ 9399 h 10000"/>
              <a:gd name="connsiteX2" fmla="*/ 165 w 10000"/>
              <a:gd name="connsiteY2" fmla="*/ 8989 h 10000"/>
              <a:gd name="connsiteX3" fmla="*/ 226 w 10000"/>
              <a:gd name="connsiteY3" fmla="*/ 8940 h 10000"/>
              <a:gd name="connsiteX4" fmla="*/ 311 w 10000"/>
              <a:gd name="connsiteY4" fmla="*/ 8905 h 10000"/>
              <a:gd name="connsiteX5" fmla="*/ 372 w 10000"/>
              <a:gd name="connsiteY5" fmla="*/ 8869 h 10000"/>
              <a:gd name="connsiteX6" fmla="*/ 457 w 10000"/>
              <a:gd name="connsiteY6" fmla="*/ 8834 h 10000"/>
              <a:gd name="connsiteX7" fmla="*/ 539 w 10000"/>
              <a:gd name="connsiteY7" fmla="*/ 8799 h 10000"/>
              <a:gd name="connsiteX8" fmla="*/ 621 w 10000"/>
              <a:gd name="connsiteY8" fmla="*/ 8763 h 10000"/>
              <a:gd name="connsiteX9" fmla="*/ 728 w 10000"/>
              <a:gd name="connsiteY9" fmla="*/ 8530 h 10000"/>
              <a:gd name="connsiteX10" fmla="*/ 784 w 10000"/>
              <a:gd name="connsiteY10" fmla="*/ 7929 h 10000"/>
              <a:gd name="connsiteX11" fmla="*/ 842 w 10000"/>
              <a:gd name="connsiteY11" fmla="*/ 7717 h 10000"/>
              <a:gd name="connsiteX12" fmla="*/ 944 w 10000"/>
              <a:gd name="connsiteY12" fmla="*/ 7102 h 10000"/>
              <a:gd name="connsiteX13" fmla="*/ 1005 w 10000"/>
              <a:gd name="connsiteY13" fmla="*/ 6693 h 10000"/>
              <a:gd name="connsiteX14" fmla="*/ 1087 w 10000"/>
              <a:gd name="connsiteY14" fmla="*/ 6254 h 10000"/>
              <a:gd name="connsiteX15" fmla="*/ 1148 w 10000"/>
              <a:gd name="connsiteY15" fmla="*/ 5845 h 10000"/>
              <a:gd name="connsiteX16" fmla="*/ 1228 w 10000"/>
              <a:gd name="connsiteY16" fmla="*/ 5244 h 10000"/>
              <a:gd name="connsiteX17" fmla="*/ 1306 w 10000"/>
              <a:gd name="connsiteY17" fmla="*/ 4431 h 10000"/>
              <a:gd name="connsiteX18" fmla="*/ 1405 w 10000"/>
              <a:gd name="connsiteY18" fmla="*/ 3830 h 10000"/>
              <a:gd name="connsiteX19" fmla="*/ 1462 w 10000"/>
              <a:gd name="connsiteY19" fmla="*/ 3216 h 10000"/>
              <a:gd name="connsiteX20" fmla="*/ 1544 w 10000"/>
              <a:gd name="connsiteY20" fmla="*/ 2792 h 10000"/>
              <a:gd name="connsiteX21" fmla="*/ 1605 w 10000"/>
              <a:gd name="connsiteY21" fmla="*/ 2205 h 10000"/>
              <a:gd name="connsiteX22" fmla="*/ 1685 w 10000"/>
              <a:gd name="connsiteY22" fmla="*/ 1746 h 10000"/>
              <a:gd name="connsiteX23" fmla="*/ 1768 w 10000"/>
              <a:gd name="connsiteY23" fmla="*/ 1357 h 10000"/>
              <a:gd name="connsiteX24" fmla="*/ 1845 w 10000"/>
              <a:gd name="connsiteY24" fmla="*/ 919 h 10000"/>
              <a:gd name="connsiteX25" fmla="*/ 1951 w 10000"/>
              <a:gd name="connsiteY25" fmla="*/ 898 h 10000"/>
              <a:gd name="connsiteX26" fmla="*/ 2031 w 10000"/>
              <a:gd name="connsiteY26" fmla="*/ 459 h 10000"/>
              <a:gd name="connsiteX27" fmla="*/ 2111 w 10000"/>
              <a:gd name="connsiteY27" fmla="*/ 49 h 10000"/>
              <a:gd name="connsiteX28" fmla="*/ 2193 w 10000"/>
              <a:gd name="connsiteY28" fmla="*/ 0 h 10000"/>
              <a:gd name="connsiteX29" fmla="*/ 2281 w 10000"/>
              <a:gd name="connsiteY29" fmla="*/ 332 h 10000"/>
              <a:gd name="connsiteX30" fmla="*/ 2347 w 10000"/>
              <a:gd name="connsiteY30" fmla="*/ 686 h 10000"/>
              <a:gd name="connsiteX31" fmla="*/ 2410 w 10000"/>
              <a:gd name="connsiteY31" fmla="*/ 1251 h 10000"/>
              <a:gd name="connsiteX32" fmla="*/ 2476 w 10000"/>
              <a:gd name="connsiteY32" fmla="*/ 1943 h 10000"/>
              <a:gd name="connsiteX33" fmla="*/ 2540 w 10000"/>
              <a:gd name="connsiteY33" fmla="*/ 2509 h 10000"/>
              <a:gd name="connsiteX34" fmla="*/ 2624 w 10000"/>
              <a:gd name="connsiteY34" fmla="*/ 3053 h 10000"/>
              <a:gd name="connsiteX35" fmla="*/ 2734 w 10000"/>
              <a:gd name="connsiteY35" fmla="*/ 3583 h 10000"/>
              <a:gd name="connsiteX36" fmla="*/ 2819 w 10000"/>
              <a:gd name="connsiteY36" fmla="*/ 3887 h 10000"/>
              <a:gd name="connsiteX37" fmla="*/ 2885 w 10000"/>
              <a:gd name="connsiteY37" fmla="*/ 4042 h 10000"/>
              <a:gd name="connsiteX38" fmla="*/ 2987 w 10000"/>
              <a:gd name="connsiteY38" fmla="*/ 4184 h 10000"/>
              <a:gd name="connsiteX39" fmla="*/ 3048 w 10000"/>
              <a:gd name="connsiteY39" fmla="*/ 4148 h 10000"/>
              <a:gd name="connsiteX40" fmla="*/ 3111 w 10000"/>
              <a:gd name="connsiteY40" fmla="*/ 4113 h 10000"/>
              <a:gd name="connsiteX41" fmla="*/ 3196 w 10000"/>
              <a:gd name="connsiteY41" fmla="*/ 4099 h 10000"/>
              <a:gd name="connsiteX42" fmla="*/ 3302 w 10000"/>
              <a:gd name="connsiteY42" fmla="*/ 4608 h 10000"/>
              <a:gd name="connsiteX43" fmla="*/ 3389 w 10000"/>
              <a:gd name="connsiteY43" fmla="*/ 4961 h 10000"/>
              <a:gd name="connsiteX44" fmla="*/ 3476 w 10000"/>
              <a:gd name="connsiteY44" fmla="*/ 5491 h 10000"/>
              <a:gd name="connsiteX45" fmla="*/ 3520 w 10000"/>
              <a:gd name="connsiteY45" fmla="*/ 6057 h 10000"/>
              <a:gd name="connsiteX46" fmla="*/ 3624 w 10000"/>
              <a:gd name="connsiteY46" fmla="*/ 6537 h 10000"/>
              <a:gd name="connsiteX47" fmla="*/ 3693 w 10000"/>
              <a:gd name="connsiteY47" fmla="*/ 6926 h 10000"/>
              <a:gd name="connsiteX48" fmla="*/ 3798 w 10000"/>
              <a:gd name="connsiteY48" fmla="*/ 7456 h 10000"/>
              <a:gd name="connsiteX49" fmla="*/ 3859 w 10000"/>
              <a:gd name="connsiteY49" fmla="*/ 7597 h 10000"/>
              <a:gd name="connsiteX50" fmla="*/ 3925 w 10000"/>
              <a:gd name="connsiteY50" fmla="*/ 7774 h 10000"/>
              <a:gd name="connsiteX51" fmla="*/ 4008 w 10000"/>
              <a:gd name="connsiteY51" fmla="*/ 8092 h 10000"/>
              <a:gd name="connsiteX52" fmla="*/ 4093 w 10000"/>
              <a:gd name="connsiteY52" fmla="*/ 8424 h 10000"/>
              <a:gd name="connsiteX53" fmla="*/ 4177 w 10000"/>
              <a:gd name="connsiteY53" fmla="*/ 8777 h 10000"/>
              <a:gd name="connsiteX54" fmla="*/ 4262 w 10000"/>
              <a:gd name="connsiteY54" fmla="*/ 8919 h 10000"/>
              <a:gd name="connsiteX55" fmla="*/ 4328 w 10000"/>
              <a:gd name="connsiteY55" fmla="*/ 8905 h 10000"/>
              <a:gd name="connsiteX56" fmla="*/ 4410 w 10000"/>
              <a:gd name="connsiteY56" fmla="*/ 8848 h 10000"/>
              <a:gd name="connsiteX57" fmla="*/ 4493 w 10000"/>
              <a:gd name="connsiteY57" fmla="*/ 8813 h 10000"/>
              <a:gd name="connsiteX58" fmla="*/ 5833 w 10000"/>
              <a:gd name="connsiteY58" fmla="*/ 8319 h 10000"/>
              <a:gd name="connsiteX59" fmla="*/ 7359 w 10000"/>
              <a:gd name="connsiteY59" fmla="*/ 8918 h 10000"/>
              <a:gd name="connsiteX60" fmla="*/ 10000 w 10000"/>
              <a:gd name="connsiteY60" fmla="*/ 9046 h 10000"/>
              <a:gd name="connsiteX61" fmla="*/ 9986 w 10000"/>
              <a:gd name="connsiteY61" fmla="*/ 10000 h 10000"/>
              <a:gd name="connsiteX0" fmla="*/ 0 w 10000"/>
              <a:gd name="connsiteY0" fmla="*/ 9894 h 10000"/>
              <a:gd name="connsiteX1" fmla="*/ 85 w 10000"/>
              <a:gd name="connsiteY1" fmla="*/ 9399 h 10000"/>
              <a:gd name="connsiteX2" fmla="*/ 165 w 10000"/>
              <a:gd name="connsiteY2" fmla="*/ 8989 h 10000"/>
              <a:gd name="connsiteX3" fmla="*/ 226 w 10000"/>
              <a:gd name="connsiteY3" fmla="*/ 8940 h 10000"/>
              <a:gd name="connsiteX4" fmla="*/ 311 w 10000"/>
              <a:gd name="connsiteY4" fmla="*/ 8905 h 10000"/>
              <a:gd name="connsiteX5" fmla="*/ 372 w 10000"/>
              <a:gd name="connsiteY5" fmla="*/ 8869 h 10000"/>
              <a:gd name="connsiteX6" fmla="*/ 457 w 10000"/>
              <a:gd name="connsiteY6" fmla="*/ 8834 h 10000"/>
              <a:gd name="connsiteX7" fmla="*/ 539 w 10000"/>
              <a:gd name="connsiteY7" fmla="*/ 8799 h 10000"/>
              <a:gd name="connsiteX8" fmla="*/ 621 w 10000"/>
              <a:gd name="connsiteY8" fmla="*/ 8763 h 10000"/>
              <a:gd name="connsiteX9" fmla="*/ 728 w 10000"/>
              <a:gd name="connsiteY9" fmla="*/ 8530 h 10000"/>
              <a:gd name="connsiteX10" fmla="*/ 784 w 10000"/>
              <a:gd name="connsiteY10" fmla="*/ 7929 h 10000"/>
              <a:gd name="connsiteX11" fmla="*/ 842 w 10000"/>
              <a:gd name="connsiteY11" fmla="*/ 7717 h 10000"/>
              <a:gd name="connsiteX12" fmla="*/ 944 w 10000"/>
              <a:gd name="connsiteY12" fmla="*/ 7102 h 10000"/>
              <a:gd name="connsiteX13" fmla="*/ 1005 w 10000"/>
              <a:gd name="connsiteY13" fmla="*/ 6693 h 10000"/>
              <a:gd name="connsiteX14" fmla="*/ 1087 w 10000"/>
              <a:gd name="connsiteY14" fmla="*/ 6254 h 10000"/>
              <a:gd name="connsiteX15" fmla="*/ 1148 w 10000"/>
              <a:gd name="connsiteY15" fmla="*/ 5845 h 10000"/>
              <a:gd name="connsiteX16" fmla="*/ 1228 w 10000"/>
              <a:gd name="connsiteY16" fmla="*/ 5244 h 10000"/>
              <a:gd name="connsiteX17" fmla="*/ 1306 w 10000"/>
              <a:gd name="connsiteY17" fmla="*/ 4431 h 10000"/>
              <a:gd name="connsiteX18" fmla="*/ 1405 w 10000"/>
              <a:gd name="connsiteY18" fmla="*/ 3830 h 10000"/>
              <a:gd name="connsiteX19" fmla="*/ 1462 w 10000"/>
              <a:gd name="connsiteY19" fmla="*/ 3216 h 10000"/>
              <a:gd name="connsiteX20" fmla="*/ 1544 w 10000"/>
              <a:gd name="connsiteY20" fmla="*/ 2792 h 10000"/>
              <a:gd name="connsiteX21" fmla="*/ 1605 w 10000"/>
              <a:gd name="connsiteY21" fmla="*/ 2205 h 10000"/>
              <a:gd name="connsiteX22" fmla="*/ 1685 w 10000"/>
              <a:gd name="connsiteY22" fmla="*/ 1746 h 10000"/>
              <a:gd name="connsiteX23" fmla="*/ 1768 w 10000"/>
              <a:gd name="connsiteY23" fmla="*/ 1357 h 10000"/>
              <a:gd name="connsiteX24" fmla="*/ 1845 w 10000"/>
              <a:gd name="connsiteY24" fmla="*/ 919 h 10000"/>
              <a:gd name="connsiteX25" fmla="*/ 1951 w 10000"/>
              <a:gd name="connsiteY25" fmla="*/ 898 h 10000"/>
              <a:gd name="connsiteX26" fmla="*/ 2031 w 10000"/>
              <a:gd name="connsiteY26" fmla="*/ 459 h 10000"/>
              <a:gd name="connsiteX27" fmla="*/ 2111 w 10000"/>
              <a:gd name="connsiteY27" fmla="*/ 49 h 10000"/>
              <a:gd name="connsiteX28" fmla="*/ 2193 w 10000"/>
              <a:gd name="connsiteY28" fmla="*/ 0 h 10000"/>
              <a:gd name="connsiteX29" fmla="*/ 2281 w 10000"/>
              <a:gd name="connsiteY29" fmla="*/ 332 h 10000"/>
              <a:gd name="connsiteX30" fmla="*/ 2347 w 10000"/>
              <a:gd name="connsiteY30" fmla="*/ 686 h 10000"/>
              <a:gd name="connsiteX31" fmla="*/ 2410 w 10000"/>
              <a:gd name="connsiteY31" fmla="*/ 1251 h 10000"/>
              <a:gd name="connsiteX32" fmla="*/ 2476 w 10000"/>
              <a:gd name="connsiteY32" fmla="*/ 1943 h 10000"/>
              <a:gd name="connsiteX33" fmla="*/ 2540 w 10000"/>
              <a:gd name="connsiteY33" fmla="*/ 2509 h 10000"/>
              <a:gd name="connsiteX34" fmla="*/ 2624 w 10000"/>
              <a:gd name="connsiteY34" fmla="*/ 3053 h 10000"/>
              <a:gd name="connsiteX35" fmla="*/ 2734 w 10000"/>
              <a:gd name="connsiteY35" fmla="*/ 3583 h 10000"/>
              <a:gd name="connsiteX36" fmla="*/ 2819 w 10000"/>
              <a:gd name="connsiteY36" fmla="*/ 3887 h 10000"/>
              <a:gd name="connsiteX37" fmla="*/ 2885 w 10000"/>
              <a:gd name="connsiteY37" fmla="*/ 4042 h 10000"/>
              <a:gd name="connsiteX38" fmla="*/ 2987 w 10000"/>
              <a:gd name="connsiteY38" fmla="*/ 4184 h 10000"/>
              <a:gd name="connsiteX39" fmla="*/ 3048 w 10000"/>
              <a:gd name="connsiteY39" fmla="*/ 4148 h 10000"/>
              <a:gd name="connsiteX40" fmla="*/ 3111 w 10000"/>
              <a:gd name="connsiteY40" fmla="*/ 4113 h 10000"/>
              <a:gd name="connsiteX41" fmla="*/ 3196 w 10000"/>
              <a:gd name="connsiteY41" fmla="*/ 4099 h 10000"/>
              <a:gd name="connsiteX42" fmla="*/ 3302 w 10000"/>
              <a:gd name="connsiteY42" fmla="*/ 4608 h 10000"/>
              <a:gd name="connsiteX43" fmla="*/ 3389 w 10000"/>
              <a:gd name="connsiteY43" fmla="*/ 4961 h 10000"/>
              <a:gd name="connsiteX44" fmla="*/ 3476 w 10000"/>
              <a:gd name="connsiteY44" fmla="*/ 5491 h 10000"/>
              <a:gd name="connsiteX45" fmla="*/ 3520 w 10000"/>
              <a:gd name="connsiteY45" fmla="*/ 6057 h 10000"/>
              <a:gd name="connsiteX46" fmla="*/ 3624 w 10000"/>
              <a:gd name="connsiteY46" fmla="*/ 6537 h 10000"/>
              <a:gd name="connsiteX47" fmla="*/ 3693 w 10000"/>
              <a:gd name="connsiteY47" fmla="*/ 6926 h 10000"/>
              <a:gd name="connsiteX48" fmla="*/ 3798 w 10000"/>
              <a:gd name="connsiteY48" fmla="*/ 7456 h 10000"/>
              <a:gd name="connsiteX49" fmla="*/ 3859 w 10000"/>
              <a:gd name="connsiteY49" fmla="*/ 7597 h 10000"/>
              <a:gd name="connsiteX50" fmla="*/ 3925 w 10000"/>
              <a:gd name="connsiteY50" fmla="*/ 7774 h 10000"/>
              <a:gd name="connsiteX51" fmla="*/ 4008 w 10000"/>
              <a:gd name="connsiteY51" fmla="*/ 8092 h 10000"/>
              <a:gd name="connsiteX52" fmla="*/ 4093 w 10000"/>
              <a:gd name="connsiteY52" fmla="*/ 8424 h 10000"/>
              <a:gd name="connsiteX53" fmla="*/ 4177 w 10000"/>
              <a:gd name="connsiteY53" fmla="*/ 8777 h 10000"/>
              <a:gd name="connsiteX54" fmla="*/ 4262 w 10000"/>
              <a:gd name="connsiteY54" fmla="*/ 8919 h 10000"/>
              <a:gd name="connsiteX55" fmla="*/ 4328 w 10000"/>
              <a:gd name="connsiteY55" fmla="*/ 8905 h 10000"/>
              <a:gd name="connsiteX56" fmla="*/ 4410 w 10000"/>
              <a:gd name="connsiteY56" fmla="*/ 8848 h 10000"/>
              <a:gd name="connsiteX57" fmla="*/ 4493 w 10000"/>
              <a:gd name="connsiteY57" fmla="*/ 8813 h 10000"/>
              <a:gd name="connsiteX58" fmla="*/ 5676 w 10000"/>
              <a:gd name="connsiteY58" fmla="*/ 8230 h 10000"/>
              <a:gd name="connsiteX59" fmla="*/ 7359 w 10000"/>
              <a:gd name="connsiteY59" fmla="*/ 8918 h 10000"/>
              <a:gd name="connsiteX60" fmla="*/ 10000 w 10000"/>
              <a:gd name="connsiteY60" fmla="*/ 9046 h 10000"/>
              <a:gd name="connsiteX61" fmla="*/ 9986 w 10000"/>
              <a:gd name="connsiteY61" fmla="*/ 10000 h 10000"/>
              <a:gd name="connsiteX0" fmla="*/ 0 w 10000"/>
              <a:gd name="connsiteY0" fmla="*/ 9894 h 10000"/>
              <a:gd name="connsiteX1" fmla="*/ 85 w 10000"/>
              <a:gd name="connsiteY1" fmla="*/ 9399 h 10000"/>
              <a:gd name="connsiteX2" fmla="*/ 165 w 10000"/>
              <a:gd name="connsiteY2" fmla="*/ 8989 h 10000"/>
              <a:gd name="connsiteX3" fmla="*/ 226 w 10000"/>
              <a:gd name="connsiteY3" fmla="*/ 8940 h 10000"/>
              <a:gd name="connsiteX4" fmla="*/ 311 w 10000"/>
              <a:gd name="connsiteY4" fmla="*/ 8905 h 10000"/>
              <a:gd name="connsiteX5" fmla="*/ 372 w 10000"/>
              <a:gd name="connsiteY5" fmla="*/ 8869 h 10000"/>
              <a:gd name="connsiteX6" fmla="*/ 457 w 10000"/>
              <a:gd name="connsiteY6" fmla="*/ 8834 h 10000"/>
              <a:gd name="connsiteX7" fmla="*/ 539 w 10000"/>
              <a:gd name="connsiteY7" fmla="*/ 8799 h 10000"/>
              <a:gd name="connsiteX8" fmla="*/ 621 w 10000"/>
              <a:gd name="connsiteY8" fmla="*/ 8763 h 10000"/>
              <a:gd name="connsiteX9" fmla="*/ 728 w 10000"/>
              <a:gd name="connsiteY9" fmla="*/ 8530 h 10000"/>
              <a:gd name="connsiteX10" fmla="*/ 784 w 10000"/>
              <a:gd name="connsiteY10" fmla="*/ 7929 h 10000"/>
              <a:gd name="connsiteX11" fmla="*/ 842 w 10000"/>
              <a:gd name="connsiteY11" fmla="*/ 7717 h 10000"/>
              <a:gd name="connsiteX12" fmla="*/ 944 w 10000"/>
              <a:gd name="connsiteY12" fmla="*/ 7102 h 10000"/>
              <a:gd name="connsiteX13" fmla="*/ 1005 w 10000"/>
              <a:gd name="connsiteY13" fmla="*/ 6693 h 10000"/>
              <a:gd name="connsiteX14" fmla="*/ 1087 w 10000"/>
              <a:gd name="connsiteY14" fmla="*/ 6254 h 10000"/>
              <a:gd name="connsiteX15" fmla="*/ 1148 w 10000"/>
              <a:gd name="connsiteY15" fmla="*/ 5845 h 10000"/>
              <a:gd name="connsiteX16" fmla="*/ 1228 w 10000"/>
              <a:gd name="connsiteY16" fmla="*/ 5244 h 10000"/>
              <a:gd name="connsiteX17" fmla="*/ 1306 w 10000"/>
              <a:gd name="connsiteY17" fmla="*/ 4431 h 10000"/>
              <a:gd name="connsiteX18" fmla="*/ 1405 w 10000"/>
              <a:gd name="connsiteY18" fmla="*/ 3830 h 10000"/>
              <a:gd name="connsiteX19" fmla="*/ 1462 w 10000"/>
              <a:gd name="connsiteY19" fmla="*/ 3216 h 10000"/>
              <a:gd name="connsiteX20" fmla="*/ 1544 w 10000"/>
              <a:gd name="connsiteY20" fmla="*/ 2792 h 10000"/>
              <a:gd name="connsiteX21" fmla="*/ 1605 w 10000"/>
              <a:gd name="connsiteY21" fmla="*/ 2205 h 10000"/>
              <a:gd name="connsiteX22" fmla="*/ 1685 w 10000"/>
              <a:gd name="connsiteY22" fmla="*/ 1746 h 10000"/>
              <a:gd name="connsiteX23" fmla="*/ 1768 w 10000"/>
              <a:gd name="connsiteY23" fmla="*/ 1357 h 10000"/>
              <a:gd name="connsiteX24" fmla="*/ 1845 w 10000"/>
              <a:gd name="connsiteY24" fmla="*/ 919 h 10000"/>
              <a:gd name="connsiteX25" fmla="*/ 1951 w 10000"/>
              <a:gd name="connsiteY25" fmla="*/ 898 h 10000"/>
              <a:gd name="connsiteX26" fmla="*/ 2031 w 10000"/>
              <a:gd name="connsiteY26" fmla="*/ 459 h 10000"/>
              <a:gd name="connsiteX27" fmla="*/ 2111 w 10000"/>
              <a:gd name="connsiteY27" fmla="*/ 49 h 10000"/>
              <a:gd name="connsiteX28" fmla="*/ 2193 w 10000"/>
              <a:gd name="connsiteY28" fmla="*/ 0 h 10000"/>
              <a:gd name="connsiteX29" fmla="*/ 2281 w 10000"/>
              <a:gd name="connsiteY29" fmla="*/ 332 h 10000"/>
              <a:gd name="connsiteX30" fmla="*/ 2347 w 10000"/>
              <a:gd name="connsiteY30" fmla="*/ 686 h 10000"/>
              <a:gd name="connsiteX31" fmla="*/ 2410 w 10000"/>
              <a:gd name="connsiteY31" fmla="*/ 1251 h 10000"/>
              <a:gd name="connsiteX32" fmla="*/ 2476 w 10000"/>
              <a:gd name="connsiteY32" fmla="*/ 1943 h 10000"/>
              <a:gd name="connsiteX33" fmla="*/ 2540 w 10000"/>
              <a:gd name="connsiteY33" fmla="*/ 2509 h 10000"/>
              <a:gd name="connsiteX34" fmla="*/ 2624 w 10000"/>
              <a:gd name="connsiteY34" fmla="*/ 3053 h 10000"/>
              <a:gd name="connsiteX35" fmla="*/ 2734 w 10000"/>
              <a:gd name="connsiteY35" fmla="*/ 3583 h 10000"/>
              <a:gd name="connsiteX36" fmla="*/ 2819 w 10000"/>
              <a:gd name="connsiteY36" fmla="*/ 3887 h 10000"/>
              <a:gd name="connsiteX37" fmla="*/ 2885 w 10000"/>
              <a:gd name="connsiteY37" fmla="*/ 4042 h 10000"/>
              <a:gd name="connsiteX38" fmla="*/ 2987 w 10000"/>
              <a:gd name="connsiteY38" fmla="*/ 4184 h 10000"/>
              <a:gd name="connsiteX39" fmla="*/ 3048 w 10000"/>
              <a:gd name="connsiteY39" fmla="*/ 4148 h 10000"/>
              <a:gd name="connsiteX40" fmla="*/ 3111 w 10000"/>
              <a:gd name="connsiteY40" fmla="*/ 4113 h 10000"/>
              <a:gd name="connsiteX41" fmla="*/ 3196 w 10000"/>
              <a:gd name="connsiteY41" fmla="*/ 4099 h 10000"/>
              <a:gd name="connsiteX42" fmla="*/ 3302 w 10000"/>
              <a:gd name="connsiteY42" fmla="*/ 4608 h 10000"/>
              <a:gd name="connsiteX43" fmla="*/ 3389 w 10000"/>
              <a:gd name="connsiteY43" fmla="*/ 4961 h 10000"/>
              <a:gd name="connsiteX44" fmla="*/ 3476 w 10000"/>
              <a:gd name="connsiteY44" fmla="*/ 5491 h 10000"/>
              <a:gd name="connsiteX45" fmla="*/ 3520 w 10000"/>
              <a:gd name="connsiteY45" fmla="*/ 6057 h 10000"/>
              <a:gd name="connsiteX46" fmla="*/ 3624 w 10000"/>
              <a:gd name="connsiteY46" fmla="*/ 6537 h 10000"/>
              <a:gd name="connsiteX47" fmla="*/ 3693 w 10000"/>
              <a:gd name="connsiteY47" fmla="*/ 6926 h 10000"/>
              <a:gd name="connsiteX48" fmla="*/ 3798 w 10000"/>
              <a:gd name="connsiteY48" fmla="*/ 7456 h 10000"/>
              <a:gd name="connsiteX49" fmla="*/ 3859 w 10000"/>
              <a:gd name="connsiteY49" fmla="*/ 7597 h 10000"/>
              <a:gd name="connsiteX50" fmla="*/ 3925 w 10000"/>
              <a:gd name="connsiteY50" fmla="*/ 7774 h 10000"/>
              <a:gd name="connsiteX51" fmla="*/ 4008 w 10000"/>
              <a:gd name="connsiteY51" fmla="*/ 8092 h 10000"/>
              <a:gd name="connsiteX52" fmla="*/ 4093 w 10000"/>
              <a:gd name="connsiteY52" fmla="*/ 8424 h 10000"/>
              <a:gd name="connsiteX53" fmla="*/ 4177 w 10000"/>
              <a:gd name="connsiteY53" fmla="*/ 8777 h 10000"/>
              <a:gd name="connsiteX54" fmla="*/ 4262 w 10000"/>
              <a:gd name="connsiteY54" fmla="*/ 8919 h 10000"/>
              <a:gd name="connsiteX55" fmla="*/ 4328 w 10000"/>
              <a:gd name="connsiteY55" fmla="*/ 8905 h 10000"/>
              <a:gd name="connsiteX56" fmla="*/ 4410 w 10000"/>
              <a:gd name="connsiteY56" fmla="*/ 8848 h 10000"/>
              <a:gd name="connsiteX57" fmla="*/ 4493 w 10000"/>
              <a:gd name="connsiteY57" fmla="*/ 8813 h 10000"/>
              <a:gd name="connsiteX58" fmla="*/ 5676 w 10000"/>
              <a:gd name="connsiteY58" fmla="*/ 8230 h 10000"/>
              <a:gd name="connsiteX59" fmla="*/ 7359 w 10000"/>
              <a:gd name="connsiteY59" fmla="*/ 8918 h 10000"/>
              <a:gd name="connsiteX60" fmla="*/ 10000 w 10000"/>
              <a:gd name="connsiteY60" fmla="*/ 9046 h 10000"/>
              <a:gd name="connsiteX61" fmla="*/ 9986 w 10000"/>
              <a:gd name="connsiteY61" fmla="*/ 10000 h 10000"/>
              <a:gd name="connsiteX0" fmla="*/ 0 w 10000"/>
              <a:gd name="connsiteY0" fmla="*/ 9894 h 10000"/>
              <a:gd name="connsiteX1" fmla="*/ 85 w 10000"/>
              <a:gd name="connsiteY1" fmla="*/ 9399 h 10000"/>
              <a:gd name="connsiteX2" fmla="*/ 165 w 10000"/>
              <a:gd name="connsiteY2" fmla="*/ 8989 h 10000"/>
              <a:gd name="connsiteX3" fmla="*/ 226 w 10000"/>
              <a:gd name="connsiteY3" fmla="*/ 8940 h 10000"/>
              <a:gd name="connsiteX4" fmla="*/ 311 w 10000"/>
              <a:gd name="connsiteY4" fmla="*/ 8905 h 10000"/>
              <a:gd name="connsiteX5" fmla="*/ 372 w 10000"/>
              <a:gd name="connsiteY5" fmla="*/ 8869 h 10000"/>
              <a:gd name="connsiteX6" fmla="*/ 457 w 10000"/>
              <a:gd name="connsiteY6" fmla="*/ 8834 h 10000"/>
              <a:gd name="connsiteX7" fmla="*/ 539 w 10000"/>
              <a:gd name="connsiteY7" fmla="*/ 8799 h 10000"/>
              <a:gd name="connsiteX8" fmla="*/ 621 w 10000"/>
              <a:gd name="connsiteY8" fmla="*/ 8763 h 10000"/>
              <a:gd name="connsiteX9" fmla="*/ 728 w 10000"/>
              <a:gd name="connsiteY9" fmla="*/ 8530 h 10000"/>
              <a:gd name="connsiteX10" fmla="*/ 784 w 10000"/>
              <a:gd name="connsiteY10" fmla="*/ 7929 h 10000"/>
              <a:gd name="connsiteX11" fmla="*/ 842 w 10000"/>
              <a:gd name="connsiteY11" fmla="*/ 7717 h 10000"/>
              <a:gd name="connsiteX12" fmla="*/ 944 w 10000"/>
              <a:gd name="connsiteY12" fmla="*/ 7102 h 10000"/>
              <a:gd name="connsiteX13" fmla="*/ 1005 w 10000"/>
              <a:gd name="connsiteY13" fmla="*/ 6693 h 10000"/>
              <a:gd name="connsiteX14" fmla="*/ 1087 w 10000"/>
              <a:gd name="connsiteY14" fmla="*/ 6254 h 10000"/>
              <a:gd name="connsiteX15" fmla="*/ 1148 w 10000"/>
              <a:gd name="connsiteY15" fmla="*/ 5845 h 10000"/>
              <a:gd name="connsiteX16" fmla="*/ 1228 w 10000"/>
              <a:gd name="connsiteY16" fmla="*/ 5244 h 10000"/>
              <a:gd name="connsiteX17" fmla="*/ 1306 w 10000"/>
              <a:gd name="connsiteY17" fmla="*/ 4431 h 10000"/>
              <a:gd name="connsiteX18" fmla="*/ 1405 w 10000"/>
              <a:gd name="connsiteY18" fmla="*/ 3830 h 10000"/>
              <a:gd name="connsiteX19" fmla="*/ 1462 w 10000"/>
              <a:gd name="connsiteY19" fmla="*/ 3216 h 10000"/>
              <a:gd name="connsiteX20" fmla="*/ 1544 w 10000"/>
              <a:gd name="connsiteY20" fmla="*/ 2792 h 10000"/>
              <a:gd name="connsiteX21" fmla="*/ 1605 w 10000"/>
              <a:gd name="connsiteY21" fmla="*/ 2205 h 10000"/>
              <a:gd name="connsiteX22" fmla="*/ 1685 w 10000"/>
              <a:gd name="connsiteY22" fmla="*/ 1746 h 10000"/>
              <a:gd name="connsiteX23" fmla="*/ 1768 w 10000"/>
              <a:gd name="connsiteY23" fmla="*/ 1357 h 10000"/>
              <a:gd name="connsiteX24" fmla="*/ 1845 w 10000"/>
              <a:gd name="connsiteY24" fmla="*/ 919 h 10000"/>
              <a:gd name="connsiteX25" fmla="*/ 1951 w 10000"/>
              <a:gd name="connsiteY25" fmla="*/ 898 h 10000"/>
              <a:gd name="connsiteX26" fmla="*/ 2031 w 10000"/>
              <a:gd name="connsiteY26" fmla="*/ 459 h 10000"/>
              <a:gd name="connsiteX27" fmla="*/ 2111 w 10000"/>
              <a:gd name="connsiteY27" fmla="*/ 49 h 10000"/>
              <a:gd name="connsiteX28" fmla="*/ 2193 w 10000"/>
              <a:gd name="connsiteY28" fmla="*/ 0 h 10000"/>
              <a:gd name="connsiteX29" fmla="*/ 2281 w 10000"/>
              <a:gd name="connsiteY29" fmla="*/ 332 h 10000"/>
              <a:gd name="connsiteX30" fmla="*/ 2347 w 10000"/>
              <a:gd name="connsiteY30" fmla="*/ 686 h 10000"/>
              <a:gd name="connsiteX31" fmla="*/ 2410 w 10000"/>
              <a:gd name="connsiteY31" fmla="*/ 1251 h 10000"/>
              <a:gd name="connsiteX32" fmla="*/ 2476 w 10000"/>
              <a:gd name="connsiteY32" fmla="*/ 1943 h 10000"/>
              <a:gd name="connsiteX33" fmla="*/ 2540 w 10000"/>
              <a:gd name="connsiteY33" fmla="*/ 2509 h 10000"/>
              <a:gd name="connsiteX34" fmla="*/ 2624 w 10000"/>
              <a:gd name="connsiteY34" fmla="*/ 3053 h 10000"/>
              <a:gd name="connsiteX35" fmla="*/ 2734 w 10000"/>
              <a:gd name="connsiteY35" fmla="*/ 3583 h 10000"/>
              <a:gd name="connsiteX36" fmla="*/ 2819 w 10000"/>
              <a:gd name="connsiteY36" fmla="*/ 3887 h 10000"/>
              <a:gd name="connsiteX37" fmla="*/ 2885 w 10000"/>
              <a:gd name="connsiteY37" fmla="*/ 4042 h 10000"/>
              <a:gd name="connsiteX38" fmla="*/ 2987 w 10000"/>
              <a:gd name="connsiteY38" fmla="*/ 4184 h 10000"/>
              <a:gd name="connsiteX39" fmla="*/ 3048 w 10000"/>
              <a:gd name="connsiteY39" fmla="*/ 4148 h 10000"/>
              <a:gd name="connsiteX40" fmla="*/ 3111 w 10000"/>
              <a:gd name="connsiteY40" fmla="*/ 4113 h 10000"/>
              <a:gd name="connsiteX41" fmla="*/ 3196 w 10000"/>
              <a:gd name="connsiteY41" fmla="*/ 4099 h 10000"/>
              <a:gd name="connsiteX42" fmla="*/ 3302 w 10000"/>
              <a:gd name="connsiteY42" fmla="*/ 4608 h 10000"/>
              <a:gd name="connsiteX43" fmla="*/ 3389 w 10000"/>
              <a:gd name="connsiteY43" fmla="*/ 4961 h 10000"/>
              <a:gd name="connsiteX44" fmla="*/ 3476 w 10000"/>
              <a:gd name="connsiteY44" fmla="*/ 5491 h 10000"/>
              <a:gd name="connsiteX45" fmla="*/ 3520 w 10000"/>
              <a:gd name="connsiteY45" fmla="*/ 6057 h 10000"/>
              <a:gd name="connsiteX46" fmla="*/ 3624 w 10000"/>
              <a:gd name="connsiteY46" fmla="*/ 6537 h 10000"/>
              <a:gd name="connsiteX47" fmla="*/ 3693 w 10000"/>
              <a:gd name="connsiteY47" fmla="*/ 6926 h 10000"/>
              <a:gd name="connsiteX48" fmla="*/ 3798 w 10000"/>
              <a:gd name="connsiteY48" fmla="*/ 7456 h 10000"/>
              <a:gd name="connsiteX49" fmla="*/ 3859 w 10000"/>
              <a:gd name="connsiteY49" fmla="*/ 7597 h 10000"/>
              <a:gd name="connsiteX50" fmla="*/ 3925 w 10000"/>
              <a:gd name="connsiteY50" fmla="*/ 7774 h 10000"/>
              <a:gd name="connsiteX51" fmla="*/ 4008 w 10000"/>
              <a:gd name="connsiteY51" fmla="*/ 8092 h 10000"/>
              <a:gd name="connsiteX52" fmla="*/ 4093 w 10000"/>
              <a:gd name="connsiteY52" fmla="*/ 8424 h 10000"/>
              <a:gd name="connsiteX53" fmla="*/ 4177 w 10000"/>
              <a:gd name="connsiteY53" fmla="*/ 8777 h 10000"/>
              <a:gd name="connsiteX54" fmla="*/ 4262 w 10000"/>
              <a:gd name="connsiteY54" fmla="*/ 8919 h 10000"/>
              <a:gd name="connsiteX55" fmla="*/ 4328 w 10000"/>
              <a:gd name="connsiteY55" fmla="*/ 8905 h 10000"/>
              <a:gd name="connsiteX56" fmla="*/ 4410 w 10000"/>
              <a:gd name="connsiteY56" fmla="*/ 8848 h 10000"/>
              <a:gd name="connsiteX57" fmla="*/ 4493 w 10000"/>
              <a:gd name="connsiteY57" fmla="*/ 8813 h 10000"/>
              <a:gd name="connsiteX58" fmla="*/ 5676 w 10000"/>
              <a:gd name="connsiteY58" fmla="*/ 8230 h 10000"/>
              <a:gd name="connsiteX59" fmla="*/ 7359 w 10000"/>
              <a:gd name="connsiteY59" fmla="*/ 8918 h 10000"/>
              <a:gd name="connsiteX60" fmla="*/ 10000 w 10000"/>
              <a:gd name="connsiteY60" fmla="*/ 9046 h 10000"/>
              <a:gd name="connsiteX61" fmla="*/ 9986 w 10000"/>
              <a:gd name="connsiteY61" fmla="*/ 10000 h 10000"/>
              <a:gd name="connsiteX0" fmla="*/ 0 w 10000"/>
              <a:gd name="connsiteY0" fmla="*/ 9894 h 10000"/>
              <a:gd name="connsiteX1" fmla="*/ 85 w 10000"/>
              <a:gd name="connsiteY1" fmla="*/ 9399 h 10000"/>
              <a:gd name="connsiteX2" fmla="*/ 165 w 10000"/>
              <a:gd name="connsiteY2" fmla="*/ 8989 h 10000"/>
              <a:gd name="connsiteX3" fmla="*/ 226 w 10000"/>
              <a:gd name="connsiteY3" fmla="*/ 8940 h 10000"/>
              <a:gd name="connsiteX4" fmla="*/ 311 w 10000"/>
              <a:gd name="connsiteY4" fmla="*/ 8905 h 10000"/>
              <a:gd name="connsiteX5" fmla="*/ 372 w 10000"/>
              <a:gd name="connsiteY5" fmla="*/ 8869 h 10000"/>
              <a:gd name="connsiteX6" fmla="*/ 457 w 10000"/>
              <a:gd name="connsiteY6" fmla="*/ 8834 h 10000"/>
              <a:gd name="connsiteX7" fmla="*/ 539 w 10000"/>
              <a:gd name="connsiteY7" fmla="*/ 8799 h 10000"/>
              <a:gd name="connsiteX8" fmla="*/ 621 w 10000"/>
              <a:gd name="connsiteY8" fmla="*/ 8763 h 10000"/>
              <a:gd name="connsiteX9" fmla="*/ 728 w 10000"/>
              <a:gd name="connsiteY9" fmla="*/ 8530 h 10000"/>
              <a:gd name="connsiteX10" fmla="*/ 784 w 10000"/>
              <a:gd name="connsiteY10" fmla="*/ 7929 h 10000"/>
              <a:gd name="connsiteX11" fmla="*/ 842 w 10000"/>
              <a:gd name="connsiteY11" fmla="*/ 7717 h 10000"/>
              <a:gd name="connsiteX12" fmla="*/ 944 w 10000"/>
              <a:gd name="connsiteY12" fmla="*/ 7102 h 10000"/>
              <a:gd name="connsiteX13" fmla="*/ 1005 w 10000"/>
              <a:gd name="connsiteY13" fmla="*/ 6693 h 10000"/>
              <a:gd name="connsiteX14" fmla="*/ 1087 w 10000"/>
              <a:gd name="connsiteY14" fmla="*/ 6254 h 10000"/>
              <a:gd name="connsiteX15" fmla="*/ 1148 w 10000"/>
              <a:gd name="connsiteY15" fmla="*/ 5845 h 10000"/>
              <a:gd name="connsiteX16" fmla="*/ 1228 w 10000"/>
              <a:gd name="connsiteY16" fmla="*/ 5244 h 10000"/>
              <a:gd name="connsiteX17" fmla="*/ 1306 w 10000"/>
              <a:gd name="connsiteY17" fmla="*/ 4431 h 10000"/>
              <a:gd name="connsiteX18" fmla="*/ 1405 w 10000"/>
              <a:gd name="connsiteY18" fmla="*/ 3830 h 10000"/>
              <a:gd name="connsiteX19" fmla="*/ 1462 w 10000"/>
              <a:gd name="connsiteY19" fmla="*/ 3216 h 10000"/>
              <a:gd name="connsiteX20" fmla="*/ 1544 w 10000"/>
              <a:gd name="connsiteY20" fmla="*/ 2792 h 10000"/>
              <a:gd name="connsiteX21" fmla="*/ 1605 w 10000"/>
              <a:gd name="connsiteY21" fmla="*/ 2205 h 10000"/>
              <a:gd name="connsiteX22" fmla="*/ 1685 w 10000"/>
              <a:gd name="connsiteY22" fmla="*/ 1746 h 10000"/>
              <a:gd name="connsiteX23" fmla="*/ 1768 w 10000"/>
              <a:gd name="connsiteY23" fmla="*/ 1357 h 10000"/>
              <a:gd name="connsiteX24" fmla="*/ 1845 w 10000"/>
              <a:gd name="connsiteY24" fmla="*/ 919 h 10000"/>
              <a:gd name="connsiteX25" fmla="*/ 1951 w 10000"/>
              <a:gd name="connsiteY25" fmla="*/ 898 h 10000"/>
              <a:gd name="connsiteX26" fmla="*/ 2031 w 10000"/>
              <a:gd name="connsiteY26" fmla="*/ 459 h 10000"/>
              <a:gd name="connsiteX27" fmla="*/ 2111 w 10000"/>
              <a:gd name="connsiteY27" fmla="*/ 49 h 10000"/>
              <a:gd name="connsiteX28" fmla="*/ 2193 w 10000"/>
              <a:gd name="connsiteY28" fmla="*/ 0 h 10000"/>
              <a:gd name="connsiteX29" fmla="*/ 2281 w 10000"/>
              <a:gd name="connsiteY29" fmla="*/ 332 h 10000"/>
              <a:gd name="connsiteX30" fmla="*/ 2347 w 10000"/>
              <a:gd name="connsiteY30" fmla="*/ 686 h 10000"/>
              <a:gd name="connsiteX31" fmla="*/ 2410 w 10000"/>
              <a:gd name="connsiteY31" fmla="*/ 1251 h 10000"/>
              <a:gd name="connsiteX32" fmla="*/ 2476 w 10000"/>
              <a:gd name="connsiteY32" fmla="*/ 1943 h 10000"/>
              <a:gd name="connsiteX33" fmla="*/ 2540 w 10000"/>
              <a:gd name="connsiteY33" fmla="*/ 2509 h 10000"/>
              <a:gd name="connsiteX34" fmla="*/ 2624 w 10000"/>
              <a:gd name="connsiteY34" fmla="*/ 3053 h 10000"/>
              <a:gd name="connsiteX35" fmla="*/ 2734 w 10000"/>
              <a:gd name="connsiteY35" fmla="*/ 3583 h 10000"/>
              <a:gd name="connsiteX36" fmla="*/ 2819 w 10000"/>
              <a:gd name="connsiteY36" fmla="*/ 3887 h 10000"/>
              <a:gd name="connsiteX37" fmla="*/ 2885 w 10000"/>
              <a:gd name="connsiteY37" fmla="*/ 4042 h 10000"/>
              <a:gd name="connsiteX38" fmla="*/ 2987 w 10000"/>
              <a:gd name="connsiteY38" fmla="*/ 4184 h 10000"/>
              <a:gd name="connsiteX39" fmla="*/ 3048 w 10000"/>
              <a:gd name="connsiteY39" fmla="*/ 4148 h 10000"/>
              <a:gd name="connsiteX40" fmla="*/ 3111 w 10000"/>
              <a:gd name="connsiteY40" fmla="*/ 4113 h 10000"/>
              <a:gd name="connsiteX41" fmla="*/ 3196 w 10000"/>
              <a:gd name="connsiteY41" fmla="*/ 4099 h 10000"/>
              <a:gd name="connsiteX42" fmla="*/ 3302 w 10000"/>
              <a:gd name="connsiteY42" fmla="*/ 4608 h 10000"/>
              <a:gd name="connsiteX43" fmla="*/ 3389 w 10000"/>
              <a:gd name="connsiteY43" fmla="*/ 4961 h 10000"/>
              <a:gd name="connsiteX44" fmla="*/ 3476 w 10000"/>
              <a:gd name="connsiteY44" fmla="*/ 5491 h 10000"/>
              <a:gd name="connsiteX45" fmla="*/ 3520 w 10000"/>
              <a:gd name="connsiteY45" fmla="*/ 6057 h 10000"/>
              <a:gd name="connsiteX46" fmla="*/ 3624 w 10000"/>
              <a:gd name="connsiteY46" fmla="*/ 6537 h 10000"/>
              <a:gd name="connsiteX47" fmla="*/ 3693 w 10000"/>
              <a:gd name="connsiteY47" fmla="*/ 6926 h 10000"/>
              <a:gd name="connsiteX48" fmla="*/ 3798 w 10000"/>
              <a:gd name="connsiteY48" fmla="*/ 7456 h 10000"/>
              <a:gd name="connsiteX49" fmla="*/ 3859 w 10000"/>
              <a:gd name="connsiteY49" fmla="*/ 7597 h 10000"/>
              <a:gd name="connsiteX50" fmla="*/ 3925 w 10000"/>
              <a:gd name="connsiteY50" fmla="*/ 7774 h 10000"/>
              <a:gd name="connsiteX51" fmla="*/ 4008 w 10000"/>
              <a:gd name="connsiteY51" fmla="*/ 8092 h 10000"/>
              <a:gd name="connsiteX52" fmla="*/ 4093 w 10000"/>
              <a:gd name="connsiteY52" fmla="*/ 8424 h 10000"/>
              <a:gd name="connsiteX53" fmla="*/ 4177 w 10000"/>
              <a:gd name="connsiteY53" fmla="*/ 8777 h 10000"/>
              <a:gd name="connsiteX54" fmla="*/ 4262 w 10000"/>
              <a:gd name="connsiteY54" fmla="*/ 8919 h 10000"/>
              <a:gd name="connsiteX55" fmla="*/ 4328 w 10000"/>
              <a:gd name="connsiteY55" fmla="*/ 8905 h 10000"/>
              <a:gd name="connsiteX56" fmla="*/ 4410 w 10000"/>
              <a:gd name="connsiteY56" fmla="*/ 8848 h 10000"/>
              <a:gd name="connsiteX57" fmla="*/ 4493 w 10000"/>
              <a:gd name="connsiteY57" fmla="*/ 8813 h 10000"/>
              <a:gd name="connsiteX58" fmla="*/ 5676 w 10000"/>
              <a:gd name="connsiteY58" fmla="*/ 8230 h 10000"/>
              <a:gd name="connsiteX59" fmla="*/ 7013 w 10000"/>
              <a:gd name="connsiteY59" fmla="*/ 7299 h 10000"/>
              <a:gd name="connsiteX60" fmla="*/ 10000 w 10000"/>
              <a:gd name="connsiteY60" fmla="*/ 9046 h 10000"/>
              <a:gd name="connsiteX61" fmla="*/ 9986 w 10000"/>
              <a:gd name="connsiteY61" fmla="*/ 10000 h 10000"/>
              <a:gd name="connsiteX0" fmla="*/ 0 w 10000"/>
              <a:gd name="connsiteY0" fmla="*/ 9894 h 10000"/>
              <a:gd name="connsiteX1" fmla="*/ 85 w 10000"/>
              <a:gd name="connsiteY1" fmla="*/ 9399 h 10000"/>
              <a:gd name="connsiteX2" fmla="*/ 165 w 10000"/>
              <a:gd name="connsiteY2" fmla="*/ 8989 h 10000"/>
              <a:gd name="connsiteX3" fmla="*/ 226 w 10000"/>
              <a:gd name="connsiteY3" fmla="*/ 8940 h 10000"/>
              <a:gd name="connsiteX4" fmla="*/ 311 w 10000"/>
              <a:gd name="connsiteY4" fmla="*/ 8905 h 10000"/>
              <a:gd name="connsiteX5" fmla="*/ 372 w 10000"/>
              <a:gd name="connsiteY5" fmla="*/ 8869 h 10000"/>
              <a:gd name="connsiteX6" fmla="*/ 457 w 10000"/>
              <a:gd name="connsiteY6" fmla="*/ 8834 h 10000"/>
              <a:gd name="connsiteX7" fmla="*/ 539 w 10000"/>
              <a:gd name="connsiteY7" fmla="*/ 8799 h 10000"/>
              <a:gd name="connsiteX8" fmla="*/ 621 w 10000"/>
              <a:gd name="connsiteY8" fmla="*/ 8763 h 10000"/>
              <a:gd name="connsiteX9" fmla="*/ 728 w 10000"/>
              <a:gd name="connsiteY9" fmla="*/ 8530 h 10000"/>
              <a:gd name="connsiteX10" fmla="*/ 784 w 10000"/>
              <a:gd name="connsiteY10" fmla="*/ 7929 h 10000"/>
              <a:gd name="connsiteX11" fmla="*/ 842 w 10000"/>
              <a:gd name="connsiteY11" fmla="*/ 7717 h 10000"/>
              <a:gd name="connsiteX12" fmla="*/ 944 w 10000"/>
              <a:gd name="connsiteY12" fmla="*/ 7102 h 10000"/>
              <a:gd name="connsiteX13" fmla="*/ 1005 w 10000"/>
              <a:gd name="connsiteY13" fmla="*/ 6693 h 10000"/>
              <a:gd name="connsiteX14" fmla="*/ 1087 w 10000"/>
              <a:gd name="connsiteY14" fmla="*/ 6254 h 10000"/>
              <a:gd name="connsiteX15" fmla="*/ 1148 w 10000"/>
              <a:gd name="connsiteY15" fmla="*/ 5845 h 10000"/>
              <a:gd name="connsiteX16" fmla="*/ 1228 w 10000"/>
              <a:gd name="connsiteY16" fmla="*/ 5244 h 10000"/>
              <a:gd name="connsiteX17" fmla="*/ 1306 w 10000"/>
              <a:gd name="connsiteY17" fmla="*/ 4431 h 10000"/>
              <a:gd name="connsiteX18" fmla="*/ 1405 w 10000"/>
              <a:gd name="connsiteY18" fmla="*/ 3830 h 10000"/>
              <a:gd name="connsiteX19" fmla="*/ 1462 w 10000"/>
              <a:gd name="connsiteY19" fmla="*/ 3216 h 10000"/>
              <a:gd name="connsiteX20" fmla="*/ 1544 w 10000"/>
              <a:gd name="connsiteY20" fmla="*/ 2792 h 10000"/>
              <a:gd name="connsiteX21" fmla="*/ 1605 w 10000"/>
              <a:gd name="connsiteY21" fmla="*/ 2205 h 10000"/>
              <a:gd name="connsiteX22" fmla="*/ 1685 w 10000"/>
              <a:gd name="connsiteY22" fmla="*/ 1746 h 10000"/>
              <a:gd name="connsiteX23" fmla="*/ 1768 w 10000"/>
              <a:gd name="connsiteY23" fmla="*/ 1357 h 10000"/>
              <a:gd name="connsiteX24" fmla="*/ 1845 w 10000"/>
              <a:gd name="connsiteY24" fmla="*/ 919 h 10000"/>
              <a:gd name="connsiteX25" fmla="*/ 1951 w 10000"/>
              <a:gd name="connsiteY25" fmla="*/ 898 h 10000"/>
              <a:gd name="connsiteX26" fmla="*/ 2031 w 10000"/>
              <a:gd name="connsiteY26" fmla="*/ 459 h 10000"/>
              <a:gd name="connsiteX27" fmla="*/ 2111 w 10000"/>
              <a:gd name="connsiteY27" fmla="*/ 49 h 10000"/>
              <a:gd name="connsiteX28" fmla="*/ 2193 w 10000"/>
              <a:gd name="connsiteY28" fmla="*/ 0 h 10000"/>
              <a:gd name="connsiteX29" fmla="*/ 2281 w 10000"/>
              <a:gd name="connsiteY29" fmla="*/ 332 h 10000"/>
              <a:gd name="connsiteX30" fmla="*/ 2347 w 10000"/>
              <a:gd name="connsiteY30" fmla="*/ 686 h 10000"/>
              <a:gd name="connsiteX31" fmla="*/ 2410 w 10000"/>
              <a:gd name="connsiteY31" fmla="*/ 1251 h 10000"/>
              <a:gd name="connsiteX32" fmla="*/ 2476 w 10000"/>
              <a:gd name="connsiteY32" fmla="*/ 1943 h 10000"/>
              <a:gd name="connsiteX33" fmla="*/ 2540 w 10000"/>
              <a:gd name="connsiteY33" fmla="*/ 2509 h 10000"/>
              <a:gd name="connsiteX34" fmla="*/ 2624 w 10000"/>
              <a:gd name="connsiteY34" fmla="*/ 3053 h 10000"/>
              <a:gd name="connsiteX35" fmla="*/ 2734 w 10000"/>
              <a:gd name="connsiteY35" fmla="*/ 3583 h 10000"/>
              <a:gd name="connsiteX36" fmla="*/ 2819 w 10000"/>
              <a:gd name="connsiteY36" fmla="*/ 3887 h 10000"/>
              <a:gd name="connsiteX37" fmla="*/ 2885 w 10000"/>
              <a:gd name="connsiteY37" fmla="*/ 4042 h 10000"/>
              <a:gd name="connsiteX38" fmla="*/ 2987 w 10000"/>
              <a:gd name="connsiteY38" fmla="*/ 4184 h 10000"/>
              <a:gd name="connsiteX39" fmla="*/ 3048 w 10000"/>
              <a:gd name="connsiteY39" fmla="*/ 4148 h 10000"/>
              <a:gd name="connsiteX40" fmla="*/ 3111 w 10000"/>
              <a:gd name="connsiteY40" fmla="*/ 4113 h 10000"/>
              <a:gd name="connsiteX41" fmla="*/ 3196 w 10000"/>
              <a:gd name="connsiteY41" fmla="*/ 4099 h 10000"/>
              <a:gd name="connsiteX42" fmla="*/ 3302 w 10000"/>
              <a:gd name="connsiteY42" fmla="*/ 4608 h 10000"/>
              <a:gd name="connsiteX43" fmla="*/ 3389 w 10000"/>
              <a:gd name="connsiteY43" fmla="*/ 4961 h 10000"/>
              <a:gd name="connsiteX44" fmla="*/ 3476 w 10000"/>
              <a:gd name="connsiteY44" fmla="*/ 5491 h 10000"/>
              <a:gd name="connsiteX45" fmla="*/ 3520 w 10000"/>
              <a:gd name="connsiteY45" fmla="*/ 6057 h 10000"/>
              <a:gd name="connsiteX46" fmla="*/ 3624 w 10000"/>
              <a:gd name="connsiteY46" fmla="*/ 6537 h 10000"/>
              <a:gd name="connsiteX47" fmla="*/ 3693 w 10000"/>
              <a:gd name="connsiteY47" fmla="*/ 6926 h 10000"/>
              <a:gd name="connsiteX48" fmla="*/ 3798 w 10000"/>
              <a:gd name="connsiteY48" fmla="*/ 7456 h 10000"/>
              <a:gd name="connsiteX49" fmla="*/ 3859 w 10000"/>
              <a:gd name="connsiteY49" fmla="*/ 7597 h 10000"/>
              <a:gd name="connsiteX50" fmla="*/ 3925 w 10000"/>
              <a:gd name="connsiteY50" fmla="*/ 7774 h 10000"/>
              <a:gd name="connsiteX51" fmla="*/ 4008 w 10000"/>
              <a:gd name="connsiteY51" fmla="*/ 8092 h 10000"/>
              <a:gd name="connsiteX52" fmla="*/ 4093 w 10000"/>
              <a:gd name="connsiteY52" fmla="*/ 8424 h 10000"/>
              <a:gd name="connsiteX53" fmla="*/ 4177 w 10000"/>
              <a:gd name="connsiteY53" fmla="*/ 8777 h 10000"/>
              <a:gd name="connsiteX54" fmla="*/ 4262 w 10000"/>
              <a:gd name="connsiteY54" fmla="*/ 8919 h 10000"/>
              <a:gd name="connsiteX55" fmla="*/ 4328 w 10000"/>
              <a:gd name="connsiteY55" fmla="*/ 8905 h 10000"/>
              <a:gd name="connsiteX56" fmla="*/ 4410 w 10000"/>
              <a:gd name="connsiteY56" fmla="*/ 8848 h 10000"/>
              <a:gd name="connsiteX57" fmla="*/ 4493 w 10000"/>
              <a:gd name="connsiteY57" fmla="*/ 8813 h 10000"/>
              <a:gd name="connsiteX58" fmla="*/ 5399 w 10000"/>
              <a:gd name="connsiteY58" fmla="*/ 6611 h 10000"/>
              <a:gd name="connsiteX59" fmla="*/ 7013 w 10000"/>
              <a:gd name="connsiteY59" fmla="*/ 7299 h 10000"/>
              <a:gd name="connsiteX60" fmla="*/ 10000 w 10000"/>
              <a:gd name="connsiteY60" fmla="*/ 9046 h 10000"/>
              <a:gd name="connsiteX61" fmla="*/ 9986 w 10000"/>
              <a:gd name="connsiteY61" fmla="*/ 10000 h 10000"/>
              <a:gd name="connsiteX0" fmla="*/ 0 w 10000"/>
              <a:gd name="connsiteY0" fmla="*/ 9894 h 10000"/>
              <a:gd name="connsiteX1" fmla="*/ 85 w 10000"/>
              <a:gd name="connsiteY1" fmla="*/ 9399 h 10000"/>
              <a:gd name="connsiteX2" fmla="*/ 165 w 10000"/>
              <a:gd name="connsiteY2" fmla="*/ 8989 h 10000"/>
              <a:gd name="connsiteX3" fmla="*/ 226 w 10000"/>
              <a:gd name="connsiteY3" fmla="*/ 8940 h 10000"/>
              <a:gd name="connsiteX4" fmla="*/ 311 w 10000"/>
              <a:gd name="connsiteY4" fmla="*/ 8905 h 10000"/>
              <a:gd name="connsiteX5" fmla="*/ 372 w 10000"/>
              <a:gd name="connsiteY5" fmla="*/ 8869 h 10000"/>
              <a:gd name="connsiteX6" fmla="*/ 457 w 10000"/>
              <a:gd name="connsiteY6" fmla="*/ 8834 h 10000"/>
              <a:gd name="connsiteX7" fmla="*/ 539 w 10000"/>
              <a:gd name="connsiteY7" fmla="*/ 8799 h 10000"/>
              <a:gd name="connsiteX8" fmla="*/ 621 w 10000"/>
              <a:gd name="connsiteY8" fmla="*/ 8763 h 10000"/>
              <a:gd name="connsiteX9" fmla="*/ 728 w 10000"/>
              <a:gd name="connsiteY9" fmla="*/ 8530 h 10000"/>
              <a:gd name="connsiteX10" fmla="*/ 784 w 10000"/>
              <a:gd name="connsiteY10" fmla="*/ 7929 h 10000"/>
              <a:gd name="connsiteX11" fmla="*/ 842 w 10000"/>
              <a:gd name="connsiteY11" fmla="*/ 7717 h 10000"/>
              <a:gd name="connsiteX12" fmla="*/ 944 w 10000"/>
              <a:gd name="connsiteY12" fmla="*/ 7102 h 10000"/>
              <a:gd name="connsiteX13" fmla="*/ 1005 w 10000"/>
              <a:gd name="connsiteY13" fmla="*/ 6693 h 10000"/>
              <a:gd name="connsiteX14" fmla="*/ 1087 w 10000"/>
              <a:gd name="connsiteY14" fmla="*/ 6254 h 10000"/>
              <a:gd name="connsiteX15" fmla="*/ 1148 w 10000"/>
              <a:gd name="connsiteY15" fmla="*/ 5845 h 10000"/>
              <a:gd name="connsiteX16" fmla="*/ 1228 w 10000"/>
              <a:gd name="connsiteY16" fmla="*/ 5244 h 10000"/>
              <a:gd name="connsiteX17" fmla="*/ 1306 w 10000"/>
              <a:gd name="connsiteY17" fmla="*/ 4431 h 10000"/>
              <a:gd name="connsiteX18" fmla="*/ 1405 w 10000"/>
              <a:gd name="connsiteY18" fmla="*/ 3830 h 10000"/>
              <a:gd name="connsiteX19" fmla="*/ 1462 w 10000"/>
              <a:gd name="connsiteY19" fmla="*/ 3216 h 10000"/>
              <a:gd name="connsiteX20" fmla="*/ 1544 w 10000"/>
              <a:gd name="connsiteY20" fmla="*/ 2792 h 10000"/>
              <a:gd name="connsiteX21" fmla="*/ 1605 w 10000"/>
              <a:gd name="connsiteY21" fmla="*/ 2205 h 10000"/>
              <a:gd name="connsiteX22" fmla="*/ 1685 w 10000"/>
              <a:gd name="connsiteY22" fmla="*/ 1746 h 10000"/>
              <a:gd name="connsiteX23" fmla="*/ 1768 w 10000"/>
              <a:gd name="connsiteY23" fmla="*/ 1357 h 10000"/>
              <a:gd name="connsiteX24" fmla="*/ 1845 w 10000"/>
              <a:gd name="connsiteY24" fmla="*/ 919 h 10000"/>
              <a:gd name="connsiteX25" fmla="*/ 1951 w 10000"/>
              <a:gd name="connsiteY25" fmla="*/ 898 h 10000"/>
              <a:gd name="connsiteX26" fmla="*/ 2031 w 10000"/>
              <a:gd name="connsiteY26" fmla="*/ 459 h 10000"/>
              <a:gd name="connsiteX27" fmla="*/ 2111 w 10000"/>
              <a:gd name="connsiteY27" fmla="*/ 49 h 10000"/>
              <a:gd name="connsiteX28" fmla="*/ 2193 w 10000"/>
              <a:gd name="connsiteY28" fmla="*/ 0 h 10000"/>
              <a:gd name="connsiteX29" fmla="*/ 2281 w 10000"/>
              <a:gd name="connsiteY29" fmla="*/ 332 h 10000"/>
              <a:gd name="connsiteX30" fmla="*/ 2347 w 10000"/>
              <a:gd name="connsiteY30" fmla="*/ 686 h 10000"/>
              <a:gd name="connsiteX31" fmla="*/ 2410 w 10000"/>
              <a:gd name="connsiteY31" fmla="*/ 1251 h 10000"/>
              <a:gd name="connsiteX32" fmla="*/ 2476 w 10000"/>
              <a:gd name="connsiteY32" fmla="*/ 1943 h 10000"/>
              <a:gd name="connsiteX33" fmla="*/ 2540 w 10000"/>
              <a:gd name="connsiteY33" fmla="*/ 2509 h 10000"/>
              <a:gd name="connsiteX34" fmla="*/ 2624 w 10000"/>
              <a:gd name="connsiteY34" fmla="*/ 3053 h 10000"/>
              <a:gd name="connsiteX35" fmla="*/ 2734 w 10000"/>
              <a:gd name="connsiteY35" fmla="*/ 3583 h 10000"/>
              <a:gd name="connsiteX36" fmla="*/ 2819 w 10000"/>
              <a:gd name="connsiteY36" fmla="*/ 3887 h 10000"/>
              <a:gd name="connsiteX37" fmla="*/ 2885 w 10000"/>
              <a:gd name="connsiteY37" fmla="*/ 4042 h 10000"/>
              <a:gd name="connsiteX38" fmla="*/ 2987 w 10000"/>
              <a:gd name="connsiteY38" fmla="*/ 4184 h 10000"/>
              <a:gd name="connsiteX39" fmla="*/ 3048 w 10000"/>
              <a:gd name="connsiteY39" fmla="*/ 4148 h 10000"/>
              <a:gd name="connsiteX40" fmla="*/ 3111 w 10000"/>
              <a:gd name="connsiteY40" fmla="*/ 4113 h 10000"/>
              <a:gd name="connsiteX41" fmla="*/ 3196 w 10000"/>
              <a:gd name="connsiteY41" fmla="*/ 4099 h 10000"/>
              <a:gd name="connsiteX42" fmla="*/ 3302 w 10000"/>
              <a:gd name="connsiteY42" fmla="*/ 4608 h 10000"/>
              <a:gd name="connsiteX43" fmla="*/ 3389 w 10000"/>
              <a:gd name="connsiteY43" fmla="*/ 4961 h 10000"/>
              <a:gd name="connsiteX44" fmla="*/ 3476 w 10000"/>
              <a:gd name="connsiteY44" fmla="*/ 5491 h 10000"/>
              <a:gd name="connsiteX45" fmla="*/ 3520 w 10000"/>
              <a:gd name="connsiteY45" fmla="*/ 6057 h 10000"/>
              <a:gd name="connsiteX46" fmla="*/ 3624 w 10000"/>
              <a:gd name="connsiteY46" fmla="*/ 6537 h 10000"/>
              <a:gd name="connsiteX47" fmla="*/ 3693 w 10000"/>
              <a:gd name="connsiteY47" fmla="*/ 6926 h 10000"/>
              <a:gd name="connsiteX48" fmla="*/ 3798 w 10000"/>
              <a:gd name="connsiteY48" fmla="*/ 7456 h 10000"/>
              <a:gd name="connsiteX49" fmla="*/ 3859 w 10000"/>
              <a:gd name="connsiteY49" fmla="*/ 7597 h 10000"/>
              <a:gd name="connsiteX50" fmla="*/ 3925 w 10000"/>
              <a:gd name="connsiteY50" fmla="*/ 7774 h 10000"/>
              <a:gd name="connsiteX51" fmla="*/ 4008 w 10000"/>
              <a:gd name="connsiteY51" fmla="*/ 8092 h 10000"/>
              <a:gd name="connsiteX52" fmla="*/ 4093 w 10000"/>
              <a:gd name="connsiteY52" fmla="*/ 8424 h 10000"/>
              <a:gd name="connsiteX53" fmla="*/ 4177 w 10000"/>
              <a:gd name="connsiteY53" fmla="*/ 8777 h 10000"/>
              <a:gd name="connsiteX54" fmla="*/ 4262 w 10000"/>
              <a:gd name="connsiteY54" fmla="*/ 8919 h 10000"/>
              <a:gd name="connsiteX55" fmla="*/ 4328 w 10000"/>
              <a:gd name="connsiteY55" fmla="*/ 8905 h 10000"/>
              <a:gd name="connsiteX56" fmla="*/ 4410 w 10000"/>
              <a:gd name="connsiteY56" fmla="*/ 8848 h 10000"/>
              <a:gd name="connsiteX57" fmla="*/ 4493 w 10000"/>
              <a:gd name="connsiteY57" fmla="*/ 8813 h 10000"/>
              <a:gd name="connsiteX58" fmla="*/ 5399 w 10000"/>
              <a:gd name="connsiteY58" fmla="*/ 6611 h 10000"/>
              <a:gd name="connsiteX59" fmla="*/ 7013 w 10000"/>
              <a:gd name="connsiteY59" fmla="*/ 7299 h 10000"/>
              <a:gd name="connsiteX60" fmla="*/ 10000 w 10000"/>
              <a:gd name="connsiteY60" fmla="*/ 9046 h 10000"/>
              <a:gd name="connsiteX61" fmla="*/ 9986 w 10000"/>
              <a:gd name="connsiteY61" fmla="*/ 10000 h 10000"/>
              <a:gd name="connsiteX0" fmla="*/ 0 w 10000"/>
              <a:gd name="connsiteY0" fmla="*/ 9894 h 10000"/>
              <a:gd name="connsiteX1" fmla="*/ 85 w 10000"/>
              <a:gd name="connsiteY1" fmla="*/ 9399 h 10000"/>
              <a:gd name="connsiteX2" fmla="*/ 165 w 10000"/>
              <a:gd name="connsiteY2" fmla="*/ 8989 h 10000"/>
              <a:gd name="connsiteX3" fmla="*/ 226 w 10000"/>
              <a:gd name="connsiteY3" fmla="*/ 8940 h 10000"/>
              <a:gd name="connsiteX4" fmla="*/ 311 w 10000"/>
              <a:gd name="connsiteY4" fmla="*/ 8905 h 10000"/>
              <a:gd name="connsiteX5" fmla="*/ 372 w 10000"/>
              <a:gd name="connsiteY5" fmla="*/ 8869 h 10000"/>
              <a:gd name="connsiteX6" fmla="*/ 457 w 10000"/>
              <a:gd name="connsiteY6" fmla="*/ 8834 h 10000"/>
              <a:gd name="connsiteX7" fmla="*/ 539 w 10000"/>
              <a:gd name="connsiteY7" fmla="*/ 8799 h 10000"/>
              <a:gd name="connsiteX8" fmla="*/ 621 w 10000"/>
              <a:gd name="connsiteY8" fmla="*/ 8763 h 10000"/>
              <a:gd name="connsiteX9" fmla="*/ 728 w 10000"/>
              <a:gd name="connsiteY9" fmla="*/ 8530 h 10000"/>
              <a:gd name="connsiteX10" fmla="*/ 784 w 10000"/>
              <a:gd name="connsiteY10" fmla="*/ 7929 h 10000"/>
              <a:gd name="connsiteX11" fmla="*/ 842 w 10000"/>
              <a:gd name="connsiteY11" fmla="*/ 7717 h 10000"/>
              <a:gd name="connsiteX12" fmla="*/ 944 w 10000"/>
              <a:gd name="connsiteY12" fmla="*/ 7102 h 10000"/>
              <a:gd name="connsiteX13" fmla="*/ 1005 w 10000"/>
              <a:gd name="connsiteY13" fmla="*/ 6693 h 10000"/>
              <a:gd name="connsiteX14" fmla="*/ 1087 w 10000"/>
              <a:gd name="connsiteY14" fmla="*/ 6254 h 10000"/>
              <a:gd name="connsiteX15" fmla="*/ 1148 w 10000"/>
              <a:gd name="connsiteY15" fmla="*/ 5845 h 10000"/>
              <a:gd name="connsiteX16" fmla="*/ 1228 w 10000"/>
              <a:gd name="connsiteY16" fmla="*/ 5244 h 10000"/>
              <a:gd name="connsiteX17" fmla="*/ 1306 w 10000"/>
              <a:gd name="connsiteY17" fmla="*/ 4431 h 10000"/>
              <a:gd name="connsiteX18" fmla="*/ 1405 w 10000"/>
              <a:gd name="connsiteY18" fmla="*/ 3830 h 10000"/>
              <a:gd name="connsiteX19" fmla="*/ 1462 w 10000"/>
              <a:gd name="connsiteY19" fmla="*/ 3216 h 10000"/>
              <a:gd name="connsiteX20" fmla="*/ 1544 w 10000"/>
              <a:gd name="connsiteY20" fmla="*/ 2792 h 10000"/>
              <a:gd name="connsiteX21" fmla="*/ 1605 w 10000"/>
              <a:gd name="connsiteY21" fmla="*/ 2205 h 10000"/>
              <a:gd name="connsiteX22" fmla="*/ 1685 w 10000"/>
              <a:gd name="connsiteY22" fmla="*/ 1746 h 10000"/>
              <a:gd name="connsiteX23" fmla="*/ 1768 w 10000"/>
              <a:gd name="connsiteY23" fmla="*/ 1357 h 10000"/>
              <a:gd name="connsiteX24" fmla="*/ 1845 w 10000"/>
              <a:gd name="connsiteY24" fmla="*/ 919 h 10000"/>
              <a:gd name="connsiteX25" fmla="*/ 1951 w 10000"/>
              <a:gd name="connsiteY25" fmla="*/ 898 h 10000"/>
              <a:gd name="connsiteX26" fmla="*/ 2031 w 10000"/>
              <a:gd name="connsiteY26" fmla="*/ 459 h 10000"/>
              <a:gd name="connsiteX27" fmla="*/ 2111 w 10000"/>
              <a:gd name="connsiteY27" fmla="*/ 49 h 10000"/>
              <a:gd name="connsiteX28" fmla="*/ 2193 w 10000"/>
              <a:gd name="connsiteY28" fmla="*/ 0 h 10000"/>
              <a:gd name="connsiteX29" fmla="*/ 2281 w 10000"/>
              <a:gd name="connsiteY29" fmla="*/ 332 h 10000"/>
              <a:gd name="connsiteX30" fmla="*/ 2347 w 10000"/>
              <a:gd name="connsiteY30" fmla="*/ 686 h 10000"/>
              <a:gd name="connsiteX31" fmla="*/ 2410 w 10000"/>
              <a:gd name="connsiteY31" fmla="*/ 1251 h 10000"/>
              <a:gd name="connsiteX32" fmla="*/ 2476 w 10000"/>
              <a:gd name="connsiteY32" fmla="*/ 1943 h 10000"/>
              <a:gd name="connsiteX33" fmla="*/ 2540 w 10000"/>
              <a:gd name="connsiteY33" fmla="*/ 2509 h 10000"/>
              <a:gd name="connsiteX34" fmla="*/ 2624 w 10000"/>
              <a:gd name="connsiteY34" fmla="*/ 3053 h 10000"/>
              <a:gd name="connsiteX35" fmla="*/ 2734 w 10000"/>
              <a:gd name="connsiteY35" fmla="*/ 3583 h 10000"/>
              <a:gd name="connsiteX36" fmla="*/ 2819 w 10000"/>
              <a:gd name="connsiteY36" fmla="*/ 3887 h 10000"/>
              <a:gd name="connsiteX37" fmla="*/ 2885 w 10000"/>
              <a:gd name="connsiteY37" fmla="*/ 4042 h 10000"/>
              <a:gd name="connsiteX38" fmla="*/ 2987 w 10000"/>
              <a:gd name="connsiteY38" fmla="*/ 4184 h 10000"/>
              <a:gd name="connsiteX39" fmla="*/ 3048 w 10000"/>
              <a:gd name="connsiteY39" fmla="*/ 4148 h 10000"/>
              <a:gd name="connsiteX40" fmla="*/ 3111 w 10000"/>
              <a:gd name="connsiteY40" fmla="*/ 4113 h 10000"/>
              <a:gd name="connsiteX41" fmla="*/ 3196 w 10000"/>
              <a:gd name="connsiteY41" fmla="*/ 4099 h 10000"/>
              <a:gd name="connsiteX42" fmla="*/ 3302 w 10000"/>
              <a:gd name="connsiteY42" fmla="*/ 4608 h 10000"/>
              <a:gd name="connsiteX43" fmla="*/ 3389 w 10000"/>
              <a:gd name="connsiteY43" fmla="*/ 4961 h 10000"/>
              <a:gd name="connsiteX44" fmla="*/ 3476 w 10000"/>
              <a:gd name="connsiteY44" fmla="*/ 5491 h 10000"/>
              <a:gd name="connsiteX45" fmla="*/ 3520 w 10000"/>
              <a:gd name="connsiteY45" fmla="*/ 6057 h 10000"/>
              <a:gd name="connsiteX46" fmla="*/ 3624 w 10000"/>
              <a:gd name="connsiteY46" fmla="*/ 6537 h 10000"/>
              <a:gd name="connsiteX47" fmla="*/ 3693 w 10000"/>
              <a:gd name="connsiteY47" fmla="*/ 6926 h 10000"/>
              <a:gd name="connsiteX48" fmla="*/ 3798 w 10000"/>
              <a:gd name="connsiteY48" fmla="*/ 7456 h 10000"/>
              <a:gd name="connsiteX49" fmla="*/ 3859 w 10000"/>
              <a:gd name="connsiteY49" fmla="*/ 7597 h 10000"/>
              <a:gd name="connsiteX50" fmla="*/ 3925 w 10000"/>
              <a:gd name="connsiteY50" fmla="*/ 7774 h 10000"/>
              <a:gd name="connsiteX51" fmla="*/ 4008 w 10000"/>
              <a:gd name="connsiteY51" fmla="*/ 8092 h 10000"/>
              <a:gd name="connsiteX52" fmla="*/ 4093 w 10000"/>
              <a:gd name="connsiteY52" fmla="*/ 8424 h 10000"/>
              <a:gd name="connsiteX53" fmla="*/ 4177 w 10000"/>
              <a:gd name="connsiteY53" fmla="*/ 8777 h 10000"/>
              <a:gd name="connsiteX54" fmla="*/ 4262 w 10000"/>
              <a:gd name="connsiteY54" fmla="*/ 8919 h 10000"/>
              <a:gd name="connsiteX55" fmla="*/ 4328 w 10000"/>
              <a:gd name="connsiteY55" fmla="*/ 8905 h 10000"/>
              <a:gd name="connsiteX56" fmla="*/ 4410 w 10000"/>
              <a:gd name="connsiteY56" fmla="*/ 8848 h 10000"/>
              <a:gd name="connsiteX57" fmla="*/ 5399 w 10000"/>
              <a:gd name="connsiteY57" fmla="*/ 6611 h 10000"/>
              <a:gd name="connsiteX58" fmla="*/ 7013 w 10000"/>
              <a:gd name="connsiteY58" fmla="*/ 7299 h 10000"/>
              <a:gd name="connsiteX59" fmla="*/ 10000 w 10000"/>
              <a:gd name="connsiteY59" fmla="*/ 9046 h 10000"/>
              <a:gd name="connsiteX60" fmla="*/ 9986 w 10000"/>
              <a:gd name="connsiteY60" fmla="*/ 10000 h 10000"/>
              <a:gd name="connsiteX0" fmla="*/ 0 w 10000"/>
              <a:gd name="connsiteY0" fmla="*/ 9894 h 10000"/>
              <a:gd name="connsiteX1" fmla="*/ 85 w 10000"/>
              <a:gd name="connsiteY1" fmla="*/ 9399 h 10000"/>
              <a:gd name="connsiteX2" fmla="*/ 165 w 10000"/>
              <a:gd name="connsiteY2" fmla="*/ 8989 h 10000"/>
              <a:gd name="connsiteX3" fmla="*/ 226 w 10000"/>
              <a:gd name="connsiteY3" fmla="*/ 8940 h 10000"/>
              <a:gd name="connsiteX4" fmla="*/ 311 w 10000"/>
              <a:gd name="connsiteY4" fmla="*/ 8905 h 10000"/>
              <a:gd name="connsiteX5" fmla="*/ 372 w 10000"/>
              <a:gd name="connsiteY5" fmla="*/ 8869 h 10000"/>
              <a:gd name="connsiteX6" fmla="*/ 457 w 10000"/>
              <a:gd name="connsiteY6" fmla="*/ 8834 h 10000"/>
              <a:gd name="connsiteX7" fmla="*/ 539 w 10000"/>
              <a:gd name="connsiteY7" fmla="*/ 8799 h 10000"/>
              <a:gd name="connsiteX8" fmla="*/ 621 w 10000"/>
              <a:gd name="connsiteY8" fmla="*/ 8763 h 10000"/>
              <a:gd name="connsiteX9" fmla="*/ 728 w 10000"/>
              <a:gd name="connsiteY9" fmla="*/ 8530 h 10000"/>
              <a:gd name="connsiteX10" fmla="*/ 784 w 10000"/>
              <a:gd name="connsiteY10" fmla="*/ 7929 h 10000"/>
              <a:gd name="connsiteX11" fmla="*/ 842 w 10000"/>
              <a:gd name="connsiteY11" fmla="*/ 7717 h 10000"/>
              <a:gd name="connsiteX12" fmla="*/ 944 w 10000"/>
              <a:gd name="connsiteY12" fmla="*/ 7102 h 10000"/>
              <a:gd name="connsiteX13" fmla="*/ 1005 w 10000"/>
              <a:gd name="connsiteY13" fmla="*/ 6693 h 10000"/>
              <a:gd name="connsiteX14" fmla="*/ 1087 w 10000"/>
              <a:gd name="connsiteY14" fmla="*/ 6254 h 10000"/>
              <a:gd name="connsiteX15" fmla="*/ 1148 w 10000"/>
              <a:gd name="connsiteY15" fmla="*/ 5845 h 10000"/>
              <a:gd name="connsiteX16" fmla="*/ 1228 w 10000"/>
              <a:gd name="connsiteY16" fmla="*/ 5244 h 10000"/>
              <a:gd name="connsiteX17" fmla="*/ 1306 w 10000"/>
              <a:gd name="connsiteY17" fmla="*/ 4431 h 10000"/>
              <a:gd name="connsiteX18" fmla="*/ 1405 w 10000"/>
              <a:gd name="connsiteY18" fmla="*/ 3830 h 10000"/>
              <a:gd name="connsiteX19" fmla="*/ 1462 w 10000"/>
              <a:gd name="connsiteY19" fmla="*/ 3216 h 10000"/>
              <a:gd name="connsiteX20" fmla="*/ 1544 w 10000"/>
              <a:gd name="connsiteY20" fmla="*/ 2792 h 10000"/>
              <a:gd name="connsiteX21" fmla="*/ 1605 w 10000"/>
              <a:gd name="connsiteY21" fmla="*/ 2205 h 10000"/>
              <a:gd name="connsiteX22" fmla="*/ 1685 w 10000"/>
              <a:gd name="connsiteY22" fmla="*/ 1746 h 10000"/>
              <a:gd name="connsiteX23" fmla="*/ 1768 w 10000"/>
              <a:gd name="connsiteY23" fmla="*/ 1357 h 10000"/>
              <a:gd name="connsiteX24" fmla="*/ 1845 w 10000"/>
              <a:gd name="connsiteY24" fmla="*/ 919 h 10000"/>
              <a:gd name="connsiteX25" fmla="*/ 1951 w 10000"/>
              <a:gd name="connsiteY25" fmla="*/ 898 h 10000"/>
              <a:gd name="connsiteX26" fmla="*/ 2031 w 10000"/>
              <a:gd name="connsiteY26" fmla="*/ 459 h 10000"/>
              <a:gd name="connsiteX27" fmla="*/ 2111 w 10000"/>
              <a:gd name="connsiteY27" fmla="*/ 49 h 10000"/>
              <a:gd name="connsiteX28" fmla="*/ 2193 w 10000"/>
              <a:gd name="connsiteY28" fmla="*/ 0 h 10000"/>
              <a:gd name="connsiteX29" fmla="*/ 2281 w 10000"/>
              <a:gd name="connsiteY29" fmla="*/ 332 h 10000"/>
              <a:gd name="connsiteX30" fmla="*/ 2347 w 10000"/>
              <a:gd name="connsiteY30" fmla="*/ 686 h 10000"/>
              <a:gd name="connsiteX31" fmla="*/ 2410 w 10000"/>
              <a:gd name="connsiteY31" fmla="*/ 1251 h 10000"/>
              <a:gd name="connsiteX32" fmla="*/ 2476 w 10000"/>
              <a:gd name="connsiteY32" fmla="*/ 1943 h 10000"/>
              <a:gd name="connsiteX33" fmla="*/ 2540 w 10000"/>
              <a:gd name="connsiteY33" fmla="*/ 2509 h 10000"/>
              <a:gd name="connsiteX34" fmla="*/ 2624 w 10000"/>
              <a:gd name="connsiteY34" fmla="*/ 3053 h 10000"/>
              <a:gd name="connsiteX35" fmla="*/ 2734 w 10000"/>
              <a:gd name="connsiteY35" fmla="*/ 3583 h 10000"/>
              <a:gd name="connsiteX36" fmla="*/ 2819 w 10000"/>
              <a:gd name="connsiteY36" fmla="*/ 3887 h 10000"/>
              <a:gd name="connsiteX37" fmla="*/ 2885 w 10000"/>
              <a:gd name="connsiteY37" fmla="*/ 4042 h 10000"/>
              <a:gd name="connsiteX38" fmla="*/ 2987 w 10000"/>
              <a:gd name="connsiteY38" fmla="*/ 4184 h 10000"/>
              <a:gd name="connsiteX39" fmla="*/ 3048 w 10000"/>
              <a:gd name="connsiteY39" fmla="*/ 4148 h 10000"/>
              <a:gd name="connsiteX40" fmla="*/ 3111 w 10000"/>
              <a:gd name="connsiteY40" fmla="*/ 4113 h 10000"/>
              <a:gd name="connsiteX41" fmla="*/ 3196 w 10000"/>
              <a:gd name="connsiteY41" fmla="*/ 4099 h 10000"/>
              <a:gd name="connsiteX42" fmla="*/ 3302 w 10000"/>
              <a:gd name="connsiteY42" fmla="*/ 4608 h 10000"/>
              <a:gd name="connsiteX43" fmla="*/ 3389 w 10000"/>
              <a:gd name="connsiteY43" fmla="*/ 4961 h 10000"/>
              <a:gd name="connsiteX44" fmla="*/ 3476 w 10000"/>
              <a:gd name="connsiteY44" fmla="*/ 5491 h 10000"/>
              <a:gd name="connsiteX45" fmla="*/ 3520 w 10000"/>
              <a:gd name="connsiteY45" fmla="*/ 6057 h 10000"/>
              <a:gd name="connsiteX46" fmla="*/ 3624 w 10000"/>
              <a:gd name="connsiteY46" fmla="*/ 6537 h 10000"/>
              <a:gd name="connsiteX47" fmla="*/ 3693 w 10000"/>
              <a:gd name="connsiteY47" fmla="*/ 6926 h 10000"/>
              <a:gd name="connsiteX48" fmla="*/ 3798 w 10000"/>
              <a:gd name="connsiteY48" fmla="*/ 7456 h 10000"/>
              <a:gd name="connsiteX49" fmla="*/ 3859 w 10000"/>
              <a:gd name="connsiteY49" fmla="*/ 7597 h 10000"/>
              <a:gd name="connsiteX50" fmla="*/ 3925 w 10000"/>
              <a:gd name="connsiteY50" fmla="*/ 7774 h 10000"/>
              <a:gd name="connsiteX51" fmla="*/ 4008 w 10000"/>
              <a:gd name="connsiteY51" fmla="*/ 8092 h 10000"/>
              <a:gd name="connsiteX52" fmla="*/ 4093 w 10000"/>
              <a:gd name="connsiteY52" fmla="*/ 8424 h 10000"/>
              <a:gd name="connsiteX53" fmla="*/ 4177 w 10000"/>
              <a:gd name="connsiteY53" fmla="*/ 8777 h 10000"/>
              <a:gd name="connsiteX54" fmla="*/ 4262 w 10000"/>
              <a:gd name="connsiteY54" fmla="*/ 8919 h 10000"/>
              <a:gd name="connsiteX55" fmla="*/ 4328 w 10000"/>
              <a:gd name="connsiteY55" fmla="*/ 8905 h 10000"/>
              <a:gd name="connsiteX56" fmla="*/ 4410 w 10000"/>
              <a:gd name="connsiteY56" fmla="*/ 8848 h 10000"/>
              <a:gd name="connsiteX57" fmla="*/ 5399 w 10000"/>
              <a:gd name="connsiteY57" fmla="*/ 6611 h 10000"/>
              <a:gd name="connsiteX58" fmla="*/ 7013 w 10000"/>
              <a:gd name="connsiteY58" fmla="*/ 7299 h 10000"/>
              <a:gd name="connsiteX59" fmla="*/ 10000 w 10000"/>
              <a:gd name="connsiteY59" fmla="*/ 9046 h 10000"/>
              <a:gd name="connsiteX60" fmla="*/ 9986 w 10000"/>
              <a:gd name="connsiteY60" fmla="*/ 10000 h 10000"/>
              <a:gd name="connsiteX0" fmla="*/ 0 w 10000"/>
              <a:gd name="connsiteY0" fmla="*/ 9894 h 10000"/>
              <a:gd name="connsiteX1" fmla="*/ 85 w 10000"/>
              <a:gd name="connsiteY1" fmla="*/ 9399 h 10000"/>
              <a:gd name="connsiteX2" fmla="*/ 165 w 10000"/>
              <a:gd name="connsiteY2" fmla="*/ 8989 h 10000"/>
              <a:gd name="connsiteX3" fmla="*/ 226 w 10000"/>
              <a:gd name="connsiteY3" fmla="*/ 8940 h 10000"/>
              <a:gd name="connsiteX4" fmla="*/ 311 w 10000"/>
              <a:gd name="connsiteY4" fmla="*/ 8905 h 10000"/>
              <a:gd name="connsiteX5" fmla="*/ 372 w 10000"/>
              <a:gd name="connsiteY5" fmla="*/ 8869 h 10000"/>
              <a:gd name="connsiteX6" fmla="*/ 457 w 10000"/>
              <a:gd name="connsiteY6" fmla="*/ 8834 h 10000"/>
              <a:gd name="connsiteX7" fmla="*/ 539 w 10000"/>
              <a:gd name="connsiteY7" fmla="*/ 8799 h 10000"/>
              <a:gd name="connsiteX8" fmla="*/ 621 w 10000"/>
              <a:gd name="connsiteY8" fmla="*/ 8763 h 10000"/>
              <a:gd name="connsiteX9" fmla="*/ 728 w 10000"/>
              <a:gd name="connsiteY9" fmla="*/ 8530 h 10000"/>
              <a:gd name="connsiteX10" fmla="*/ 784 w 10000"/>
              <a:gd name="connsiteY10" fmla="*/ 7929 h 10000"/>
              <a:gd name="connsiteX11" fmla="*/ 842 w 10000"/>
              <a:gd name="connsiteY11" fmla="*/ 7717 h 10000"/>
              <a:gd name="connsiteX12" fmla="*/ 944 w 10000"/>
              <a:gd name="connsiteY12" fmla="*/ 7102 h 10000"/>
              <a:gd name="connsiteX13" fmla="*/ 1005 w 10000"/>
              <a:gd name="connsiteY13" fmla="*/ 6693 h 10000"/>
              <a:gd name="connsiteX14" fmla="*/ 1087 w 10000"/>
              <a:gd name="connsiteY14" fmla="*/ 6254 h 10000"/>
              <a:gd name="connsiteX15" fmla="*/ 1148 w 10000"/>
              <a:gd name="connsiteY15" fmla="*/ 5845 h 10000"/>
              <a:gd name="connsiteX16" fmla="*/ 1228 w 10000"/>
              <a:gd name="connsiteY16" fmla="*/ 5244 h 10000"/>
              <a:gd name="connsiteX17" fmla="*/ 1306 w 10000"/>
              <a:gd name="connsiteY17" fmla="*/ 4431 h 10000"/>
              <a:gd name="connsiteX18" fmla="*/ 1405 w 10000"/>
              <a:gd name="connsiteY18" fmla="*/ 3830 h 10000"/>
              <a:gd name="connsiteX19" fmla="*/ 1462 w 10000"/>
              <a:gd name="connsiteY19" fmla="*/ 3216 h 10000"/>
              <a:gd name="connsiteX20" fmla="*/ 1544 w 10000"/>
              <a:gd name="connsiteY20" fmla="*/ 2792 h 10000"/>
              <a:gd name="connsiteX21" fmla="*/ 1605 w 10000"/>
              <a:gd name="connsiteY21" fmla="*/ 2205 h 10000"/>
              <a:gd name="connsiteX22" fmla="*/ 1685 w 10000"/>
              <a:gd name="connsiteY22" fmla="*/ 1746 h 10000"/>
              <a:gd name="connsiteX23" fmla="*/ 1768 w 10000"/>
              <a:gd name="connsiteY23" fmla="*/ 1357 h 10000"/>
              <a:gd name="connsiteX24" fmla="*/ 1845 w 10000"/>
              <a:gd name="connsiteY24" fmla="*/ 919 h 10000"/>
              <a:gd name="connsiteX25" fmla="*/ 1951 w 10000"/>
              <a:gd name="connsiteY25" fmla="*/ 898 h 10000"/>
              <a:gd name="connsiteX26" fmla="*/ 2031 w 10000"/>
              <a:gd name="connsiteY26" fmla="*/ 459 h 10000"/>
              <a:gd name="connsiteX27" fmla="*/ 2111 w 10000"/>
              <a:gd name="connsiteY27" fmla="*/ 49 h 10000"/>
              <a:gd name="connsiteX28" fmla="*/ 2193 w 10000"/>
              <a:gd name="connsiteY28" fmla="*/ 0 h 10000"/>
              <a:gd name="connsiteX29" fmla="*/ 2281 w 10000"/>
              <a:gd name="connsiteY29" fmla="*/ 332 h 10000"/>
              <a:gd name="connsiteX30" fmla="*/ 2347 w 10000"/>
              <a:gd name="connsiteY30" fmla="*/ 686 h 10000"/>
              <a:gd name="connsiteX31" fmla="*/ 2410 w 10000"/>
              <a:gd name="connsiteY31" fmla="*/ 1251 h 10000"/>
              <a:gd name="connsiteX32" fmla="*/ 2476 w 10000"/>
              <a:gd name="connsiteY32" fmla="*/ 1943 h 10000"/>
              <a:gd name="connsiteX33" fmla="*/ 2540 w 10000"/>
              <a:gd name="connsiteY33" fmla="*/ 2509 h 10000"/>
              <a:gd name="connsiteX34" fmla="*/ 2624 w 10000"/>
              <a:gd name="connsiteY34" fmla="*/ 3053 h 10000"/>
              <a:gd name="connsiteX35" fmla="*/ 2734 w 10000"/>
              <a:gd name="connsiteY35" fmla="*/ 3583 h 10000"/>
              <a:gd name="connsiteX36" fmla="*/ 2819 w 10000"/>
              <a:gd name="connsiteY36" fmla="*/ 3887 h 10000"/>
              <a:gd name="connsiteX37" fmla="*/ 2885 w 10000"/>
              <a:gd name="connsiteY37" fmla="*/ 4042 h 10000"/>
              <a:gd name="connsiteX38" fmla="*/ 2987 w 10000"/>
              <a:gd name="connsiteY38" fmla="*/ 4184 h 10000"/>
              <a:gd name="connsiteX39" fmla="*/ 3048 w 10000"/>
              <a:gd name="connsiteY39" fmla="*/ 4148 h 10000"/>
              <a:gd name="connsiteX40" fmla="*/ 3111 w 10000"/>
              <a:gd name="connsiteY40" fmla="*/ 4113 h 10000"/>
              <a:gd name="connsiteX41" fmla="*/ 3196 w 10000"/>
              <a:gd name="connsiteY41" fmla="*/ 4099 h 10000"/>
              <a:gd name="connsiteX42" fmla="*/ 3302 w 10000"/>
              <a:gd name="connsiteY42" fmla="*/ 4608 h 10000"/>
              <a:gd name="connsiteX43" fmla="*/ 3389 w 10000"/>
              <a:gd name="connsiteY43" fmla="*/ 4961 h 10000"/>
              <a:gd name="connsiteX44" fmla="*/ 3476 w 10000"/>
              <a:gd name="connsiteY44" fmla="*/ 5491 h 10000"/>
              <a:gd name="connsiteX45" fmla="*/ 3520 w 10000"/>
              <a:gd name="connsiteY45" fmla="*/ 6057 h 10000"/>
              <a:gd name="connsiteX46" fmla="*/ 3624 w 10000"/>
              <a:gd name="connsiteY46" fmla="*/ 6537 h 10000"/>
              <a:gd name="connsiteX47" fmla="*/ 3693 w 10000"/>
              <a:gd name="connsiteY47" fmla="*/ 6926 h 10000"/>
              <a:gd name="connsiteX48" fmla="*/ 3798 w 10000"/>
              <a:gd name="connsiteY48" fmla="*/ 7456 h 10000"/>
              <a:gd name="connsiteX49" fmla="*/ 3859 w 10000"/>
              <a:gd name="connsiteY49" fmla="*/ 7597 h 10000"/>
              <a:gd name="connsiteX50" fmla="*/ 3925 w 10000"/>
              <a:gd name="connsiteY50" fmla="*/ 7774 h 10000"/>
              <a:gd name="connsiteX51" fmla="*/ 4008 w 10000"/>
              <a:gd name="connsiteY51" fmla="*/ 8092 h 10000"/>
              <a:gd name="connsiteX52" fmla="*/ 4093 w 10000"/>
              <a:gd name="connsiteY52" fmla="*/ 8424 h 10000"/>
              <a:gd name="connsiteX53" fmla="*/ 4177 w 10000"/>
              <a:gd name="connsiteY53" fmla="*/ 8777 h 10000"/>
              <a:gd name="connsiteX54" fmla="*/ 4262 w 10000"/>
              <a:gd name="connsiteY54" fmla="*/ 8919 h 10000"/>
              <a:gd name="connsiteX55" fmla="*/ 4328 w 10000"/>
              <a:gd name="connsiteY55" fmla="*/ 8905 h 10000"/>
              <a:gd name="connsiteX56" fmla="*/ 5399 w 10000"/>
              <a:gd name="connsiteY56" fmla="*/ 6611 h 10000"/>
              <a:gd name="connsiteX57" fmla="*/ 7013 w 10000"/>
              <a:gd name="connsiteY57" fmla="*/ 7299 h 10000"/>
              <a:gd name="connsiteX58" fmla="*/ 10000 w 10000"/>
              <a:gd name="connsiteY58" fmla="*/ 9046 h 10000"/>
              <a:gd name="connsiteX59" fmla="*/ 9986 w 10000"/>
              <a:gd name="connsiteY59" fmla="*/ 10000 h 10000"/>
              <a:gd name="connsiteX0" fmla="*/ 0 w 10000"/>
              <a:gd name="connsiteY0" fmla="*/ 9894 h 10000"/>
              <a:gd name="connsiteX1" fmla="*/ 85 w 10000"/>
              <a:gd name="connsiteY1" fmla="*/ 9399 h 10000"/>
              <a:gd name="connsiteX2" fmla="*/ 165 w 10000"/>
              <a:gd name="connsiteY2" fmla="*/ 8989 h 10000"/>
              <a:gd name="connsiteX3" fmla="*/ 226 w 10000"/>
              <a:gd name="connsiteY3" fmla="*/ 8940 h 10000"/>
              <a:gd name="connsiteX4" fmla="*/ 311 w 10000"/>
              <a:gd name="connsiteY4" fmla="*/ 8905 h 10000"/>
              <a:gd name="connsiteX5" fmla="*/ 372 w 10000"/>
              <a:gd name="connsiteY5" fmla="*/ 8869 h 10000"/>
              <a:gd name="connsiteX6" fmla="*/ 457 w 10000"/>
              <a:gd name="connsiteY6" fmla="*/ 8834 h 10000"/>
              <a:gd name="connsiteX7" fmla="*/ 539 w 10000"/>
              <a:gd name="connsiteY7" fmla="*/ 8799 h 10000"/>
              <a:gd name="connsiteX8" fmla="*/ 621 w 10000"/>
              <a:gd name="connsiteY8" fmla="*/ 8763 h 10000"/>
              <a:gd name="connsiteX9" fmla="*/ 728 w 10000"/>
              <a:gd name="connsiteY9" fmla="*/ 8530 h 10000"/>
              <a:gd name="connsiteX10" fmla="*/ 784 w 10000"/>
              <a:gd name="connsiteY10" fmla="*/ 7929 h 10000"/>
              <a:gd name="connsiteX11" fmla="*/ 842 w 10000"/>
              <a:gd name="connsiteY11" fmla="*/ 7717 h 10000"/>
              <a:gd name="connsiteX12" fmla="*/ 944 w 10000"/>
              <a:gd name="connsiteY12" fmla="*/ 7102 h 10000"/>
              <a:gd name="connsiteX13" fmla="*/ 1005 w 10000"/>
              <a:gd name="connsiteY13" fmla="*/ 6693 h 10000"/>
              <a:gd name="connsiteX14" fmla="*/ 1087 w 10000"/>
              <a:gd name="connsiteY14" fmla="*/ 6254 h 10000"/>
              <a:gd name="connsiteX15" fmla="*/ 1148 w 10000"/>
              <a:gd name="connsiteY15" fmla="*/ 5845 h 10000"/>
              <a:gd name="connsiteX16" fmla="*/ 1228 w 10000"/>
              <a:gd name="connsiteY16" fmla="*/ 5244 h 10000"/>
              <a:gd name="connsiteX17" fmla="*/ 1306 w 10000"/>
              <a:gd name="connsiteY17" fmla="*/ 4431 h 10000"/>
              <a:gd name="connsiteX18" fmla="*/ 1405 w 10000"/>
              <a:gd name="connsiteY18" fmla="*/ 3830 h 10000"/>
              <a:gd name="connsiteX19" fmla="*/ 1462 w 10000"/>
              <a:gd name="connsiteY19" fmla="*/ 3216 h 10000"/>
              <a:gd name="connsiteX20" fmla="*/ 1544 w 10000"/>
              <a:gd name="connsiteY20" fmla="*/ 2792 h 10000"/>
              <a:gd name="connsiteX21" fmla="*/ 1605 w 10000"/>
              <a:gd name="connsiteY21" fmla="*/ 2205 h 10000"/>
              <a:gd name="connsiteX22" fmla="*/ 1685 w 10000"/>
              <a:gd name="connsiteY22" fmla="*/ 1746 h 10000"/>
              <a:gd name="connsiteX23" fmla="*/ 1768 w 10000"/>
              <a:gd name="connsiteY23" fmla="*/ 1357 h 10000"/>
              <a:gd name="connsiteX24" fmla="*/ 1845 w 10000"/>
              <a:gd name="connsiteY24" fmla="*/ 919 h 10000"/>
              <a:gd name="connsiteX25" fmla="*/ 1951 w 10000"/>
              <a:gd name="connsiteY25" fmla="*/ 898 h 10000"/>
              <a:gd name="connsiteX26" fmla="*/ 2031 w 10000"/>
              <a:gd name="connsiteY26" fmla="*/ 459 h 10000"/>
              <a:gd name="connsiteX27" fmla="*/ 2111 w 10000"/>
              <a:gd name="connsiteY27" fmla="*/ 49 h 10000"/>
              <a:gd name="connsiteX28" fmla="*/ 2193 w 10000"/>
              <a:gd name="connsiteY28" fmla="*/ 0 h 10000"/>
              <a:gd name="connsiteX29" fmla="*/ 2281 w 10000"/>
              <a:gd name="connsiteY29" fmla="*/ 332 h 10000"/>
              <a:gd name="connsiteX30" fmla="*/ 2347 w 10000"/>
              <a:gd name="connsiteY30" fmla="*/ 686 h 10000"/>
              <a:gd name="connsiteX31" fmla="*/ 2410 w 10000"/>
              <a:gd name="connsiteY31" fmla="*/ 1251 h 10000"/>
              <a:gd name="connsiteX32" fmla="*/ 2476 w 10000"/>
              <a:gd name="connsiteY32" fmla="*/ 1943 h 10000"/>
              <a:gd name="connsiteX33" fmla="*/ 2540 w 10000"/>
              <a:gd name="connsiteY33" fmla="*/ 2509 h 10000"/>
              <a:gd name="connsiteX34" fmla="*/ 2624 w 10000"/>
              <a:gd name="connsiteY34" fmla="*/ 3053 h 10000"/>
              <a:gd name="connsiteX35" fmla="*/ 2734 w 10000"/>
              <a:gd name="connsiteY35" fmla="*/ 3583 h 10000"/>
              <a:gd name="connsiteX36" fmla="*/ 2819 w 10000"/>
              <a:gd name="connsiteY36" fmla="*/ 3887 h 10000"/>
              <a:gd name="connsiteX37" fmla="*/ 2885 w 10000"/>
              <a:gd name="connsiteY37" fmla="*/ 4042 h 10000"/>
              <a:gd name="connsiteX38" fmla="*/ 2987 w 10000"/>
              <a:gd name="connsiteY38" fmla="*/ 4184 h 10000"/>
              <a:gd name="connsiteX39" fmla="*/ 3048 w 10000"/>
              <a:gd name="connsiteY39" fmla="*/ 4148 h 10000"/>
              <a:gd name="connsiteX40" fmla="*/ 3111 w 10000"/>
              <a:gd name="connsiteY40" fmla="*/ 4113 h 10000"/>
              <a:gd name="connsiteX41" fmla="*/ 3196 w 10000"/>
              <a:gd name="connsiteY41" fmla="*/ 4099 h 10000"/>
              <a:gd name="connsiteX42" fmla="*/ 3302 w 10000"/>
              <a:gd name="connsiteY42" fmla="*/ 4608 h 10000"/>
              <a:gd name="connsiteX43" fmla="*/ 3389 w 10000"/>
              <a:gd name="connsiteY43" fmla="*/ 4961 h 10000"/>
              <a:gd name="connsiteX44" fmla="*/ 3476 w 10000"/>
              <a:gd name="connsiteY44" fmla="*/ 5491 h 10000"/>
              <a:gd name="connsiteX45" fmla="*/ 3520 w 10000"/>
              <a:gd name="connsiteY45" fmla="*/ 6057 h 10000"/>
              <a:gd name="connsiteX46" fmla="*/ 3624 w 10000"/>
              <a:gd name="connsiteY46" fmla="*/ 6537 h 10000"/>
              <a:gd name="connsiteX47" fmla="*/ 3693 w 10000"/>
              <a:gd name="connsiteY47" fmla="*/ 6926 h 10000"/>
              <a:gd name="connsiteX48" fmla="*/ 3798 w 10000"/>
              <a:gd name="connsiteY48" fmla="*/ 7456 h 10000"/>
              <a:gd name="connsiteX49" fmla="*/ 3859 w 10000"/>
              <a:gd name="connsiteY49" fmla="*/ 7597 h 10000"/>
              <a:gd name="connsiteX50" fmla="*/ 3925 w 10000"/>
              <a:gd name="connsiteY50" fmla="*/ 7774 h 10000"/>
              <a:gd name="connsiteX51" fmla="*/ 4008 w 10000"/>
              <a:gd name="connsiteY51" fmla="*/ 8092 h 10000"/>
              <a:gd name="connsiteX52" fmla="*/ 4093 w 10000"/>
              <a:gd name="connsiteY52" fmla="*/ 8424 h 10000"/>
              <a:gd name="connsiteX53" fmla="*/ 4177 w 10000"/>
              <a:gd name="connsiteY53" fmla="*/ 8777 h 10000"/>
              <a:gd name="connsiteX54" fmla="*/ 4262 w 10000"/>
              <a:gd name="connsiteY54" fmla="*/ 8919 h 10000"/>
              <a:gd name="connsiteX55" fmla="*/ 5399 w 10000"/>
              <a:gd name="connsiteY55" fmla="*/ 6611 h 10000"/>
              <a:gd name="connsiteX56" fmla="*/ 7013 w 10000"/>
              <a:gd name="connsiteY56" fmla="*/ 7299 h 10000"/>
              <a:gd name="connsiteX57" fmla="*/ 10000 w 10000"/>
              <a:gd name="connsiteY57" fmla="*/ 9046 h 10000"/>
              <a:gd name="connsiteX58" fmla="*/ 9986 w 10000"/>
              <a:gd name="connsiteY58" fmla="*/ 10000 h 10000"/>
              <a:gd name="connsiteX0" fmla="*/ 0 w 10000"/>
              <a:gd name="connsiteY0" fmla="*/ 9894 h 10000"/>
              <a:gd name="connsiteX1" fmla="*/ 85 w 10000"/>
              <a:gd name="connsiteY1" fmla="*/ 9399 h 10000"/>
              <a:gd name="connsiteX2" fmla="*/ 165 w 10000"/>
              <a:gd name="connsiteY2" fmla="*/ 8989 h 10000"/>
              <a:gd name="connsiteX3" fmla="*/ 226 w 10000"/>
              <a:gd name="connsiteY3" fmla="*/ 8940 h 10000"/>
              <a:gd name="connsiteX4" fmla="*/ 311 w 10000"/>
              <a:gd name="connsiteY4" fmla="*/ 8905 h 10000"/>
              <a:gd name="connsiteX5" fmla="*/ 372 w 10000"/>
              <a:gd name="connsiteY5" fmla="*/ 8869 h 10000"/>
              <a:gd name="connsiteX6" fmla="*/ 457 w 10000"/>
              <a:gd name="connsiteY6" fmla="*/ 8834 h 10000"/>
              <a:gd name="connsiteX7" fmla="*/ 539 w 10000"/>
              <a:gd name="connsiteY7" fmla="*/ 8799 h 10000"/>
              <a:gd name="connsiteX8" fmla="*/ 621 w 10000"/>
              <a:gd name="connsiteY8" fmla="*/ 8763 h 10000"/>
              <a:gd name="connsiteX9" fmla="*/ 728 w 10000"/>
              <a:gd name="connsiteY9" fmla="*/ 8530 h 10000"/>
              <a:gd name="connsiteX10" fmla="*/ 784 w 10000"/>
              <a:gd name="connsiteY10" fmla="*/ 7929 h 10000"/>
              <a:gd name="connsiteX11" fmla="*/ 842 w 10000"/>
              <a:gd name="connsiteY11" fmla="*/ 7717 h 10000"/>
              <a:gd name="connsiteX12" fmla="*/ 944 w 10000"/>
              <a:gd name="connsiteY12" fmla="*/ 7102 h 10000"/>
              <a:gd name="connsiteX13" fmla="*/ 1005 w 10000"/>
              <a:gd name="connsiteY13" fmla="*/ 6693 h 10000"/>
              <a:gd name="connsiteX14" fmla="*/ 1087 w 10000"/>
              <a:gd name="connsiteY14" fmla="*/ 6254 h 10000"/>
              <a:gd name="connsiteX15" fmla="*/ 1148 w 10000"/>
              <a:gd name="connsiteY15" fmla="*/ 5845 h 10000"/>
              <a:gd name="connsiteX16" fmla="*/ 1228 w 10000"/>
              <a:gd name="connsiteY16" fmla="*/ 5244 h 10000"/>
              <a:gd name="connsiteX17" fmla="*/ 1306 w 10000"/>
              <a:gd name="connsiteY17" fmla="*/ 4431 h 10000"/>
              <a:gd name="connsiteX18" fmla="*/ 1405 w 10000"/>
              <a:gd name="connsiteY18" fmla="*/ 3830 h 10000"/>
              <a:gd name="connsiteX19" fmla="*/ 1462 w 10000"/>
              <a:gd name="connsiteY19" fmla="*/ 3216 h 10000"/>
              <a:gd name="connsiteX20" fmla="*/ 1544 w 10000"/>
              <a:gd name="connsiteY20" fmla="*/ 2792 h 10000"/>
              <a:gd name="connsiteX21" fmla="*/ 1605 w 10000"/>
              <a:gd name="connsiteY21" fmla="*/ 2205 h 10000"/>
              <a:gd name="connsiteX22" fmla="*/ 1685 w 10000"/>
              <a:gd name="connsiteY22" fmla="*/ 1746 h 10000"/>
              <a:gd name="connsiteX23" fmla="*/ 1768 w 10000"/>
              <a:gd name="connsiteY23" fmla="*/ 1357 h 10000"/>
              <a:gd name="connsiteX24" fmla="*/ 1845 w 10000"/>
              <a:gd name="connsiteY24" fmla="*/ 919 h 10000"/>
              <a:gd name="connsiteX25" fmla="*/ 1951 w 10000"/>
              <a:gd name="connsiteY25" fmla="*/ 898 h 10000"/>
              <a:gd name="connsiteX26" fmla="*/ 2031 w 10000"/>
              <a:gd name="connsiteY26" fmla="*/ 459 h 10000"/>
              <a:gd name="connsiteX27" fmla="*/ 2111 w 10000"/>
              <a:gd name="connsiteY27" fmla="*/ 49 h 10000"/>
              <a:gd name="connsiteX28" fmla="*/ 2193 w 10000"/>
              <a:gd name="connsiteY28" fmla="*/ 0 h 10000"/>
              <a:gd name="connsiteX29" fmla="*/ 2281 w 10000"/>
              <a:gd name="connsiteY29" fmla="*/ 332 h 10000"/>
              <a:gd name="connsiteX30" fmla="*/ 2347 w 10000"/>
              <a:gd name="connsiteY30" fmla="*/ 686 h 10000"/>
              <a:gd name="connsiteX31" fmla="*/ 2410 w 10000"/>
              <a:gd name="connsiteY31" fmla="*/ 1251 h 10000"/>
              <a:gd name="connsiteX32" fmla="*/ 2476 w 10000"/>
              <a:gd name="connsiteY32" fmla="*/ 1943 h 10000"/>
              <a:gd name="connsiteX33" fmla="*/ 2540 w 10000"/>
              <a:gd name="connsiteY33" fmla="*/ 2509 h 10000"/>
              <a:gd name="connsiteX34" fmla="*/ 2624 w 10000"/>
              <a:gd name="connsiteY34" fmla="*/ 3053 h 10000"/>
              <a:gd name="connsiteX35" fmla="*/ 2734 w 10000"/>
              <a:gd name="connsiteY35" fmla="*/ 3583 h 10000"/>
              <a:gd name="connsiteX36" fmla="*/ 2819 w 10000"/>
              <a:gd name="connsiteY36" fmla="*/ 3887 h 10000"/>
              <a:gd name="connsiteX37" fmla="*/ 2885 w 10000"/>
              <a:gd name="connsiteY37" fmla="*/ 4042 h 10000"/>
              <a:gd name="connsiteX38" fmla="*/ 2987 w 10000"/>
              <a:gd name="connsiteY38" fmla="*/ 4184 h 10000"/>
              <a:gd name="connsiteX39" fmla="*/ 3048 w 10000"/>
              <a:gd name="connsiteY39" fmla="*/ 4148 h 10000"/>
              <a:gd name="connsiteX40" fmla="*/ 3111 w 10000"/>
              <a:gd name="connsiteY40" fmla="*/ 4113 h 10000"/>
              <a:gd name="connsiteX41" fmla="*/ 3196 w 10000"/>
              <a:gd name="connsiteY41" fmla="*/ 4099 h 10000"/>
              <a:gd name="connsiteX42" fmla="*/ 3302 w 10000"/>
              <a:gd name="connsiteY42" fmla="*/ 4608 h 10000"/>
              <a:gd name="connsiteX43" fmla="*/ 3389 w 10000"/>
              <a:gd name="connsiteY43" fmla="*/ 4961 h 10000"/>
              <a:gd name="connsiteX44" fmla="*/ 3476 w 10000"/>
              <a:gd name="connsiteY44" fmla="*/ 5491 h 10000"/>
              <a:gd name="connsiteX45" fmla="*/ 3520 w 10000"/>
              <a:gd name="connsiteY45" fmla="*/ 6057 h 10000"/>
              <a:gd name="connsiteX46" fmla="*/ 3624 w 10000"/>
              <a:gd name="connsiteY46" fmla="*/ 6537 h 10000"/>
              <a:gd name="connsiteX47" fmla="*/ 3693 w 10000"/>
              <a:gd name="connsiteY47" fmla="*/ 6926 h 10000"/>
              <a:gd name="connsiteX48" fmla="*/ 3798 w 10000"/>
              <a:gd name="connsiteY48" fmla="*/ 7456 h 10000"/>
              <a:gd name="connsiteX49" fmla="*/ 3859 w 10000"/>
              <a:gd name="connsiteY49" fmla="*/ 7597 h 10000"/>
              <a:gd name="connsiteX50" fmla="*/ 3925 w 10000"/>
              <a:gd name="connsiteY50" fmla="*/ 7774 h 10000"/>
              <a:gd name="connsiteX51" fmla="*/ 4008 w 10000"/>
              <a:gd name="connsiteY51" fmla="*/ 8092 h 10000"/>
              <a:gd name="connsiteX52" fmla="*/ 4177 w 10000"/>
              <a:gd name="connsiteY52" fmla="*/ 8777 h 10000"/>
              <a:gd name="connsiteX53" fmla="*/ 4262 w 10000"/>
              <a:gd name="connsiteY53" fmla="*/ 8919 h 10000"/>
              <a:gd name="connsiteX54" fmla="*/ 5399 w 10000"/>
              <a:gd name="connsiteY54" fmla="*/ 6611 h 10000"/>
              <a:gd name="connsiteX55" fmla="*/ 7013 w 10000"/>
              <a:gd name="connsiteY55" fmla="*/ 7299 h 10000"/>
              <a:gd name="connsiteX56" fmla="*/ 10000 w 10000"/>
              <a:gd name="connsiteY56" fmla="*/ 9046 h 10000"/>
              <a:gd name="connsiteX57" fmla="*/ 9986 w 10000"/>
              <a:gd name="connsiteY57" fmla="*/ 10000 h 10000"/>
              <a:gd name="connsiteX0" fmla="*/ 0 w 10000"/>
              <a:gd name="connsiteY0" fmla="*/ 9894 h 10000"/>
              <a:gd name="connsiteX1" fmla="*/ 85 w 10000"/>
              <a:gd name="connsiteY1" fmla="*/ 9399 h 10000"/>
              <a:gd name="connsiteX2" fmla="*/ 165 w 10000"/>
              <a:gd name="connsiteY2" fmla="*/ 8989 h 10000"/>
              <a:gd name="connsiteX3" fmla="*/ 226 w 10000"/>
              <a:gd name="connsiteY3" fmla="*/ 8940 h 10000"/>
              <a:gd name="connsiteX4" fmla="*/ 311 w 10000"/>
              <a:gd name="connsiteY4" fmla="*/ 8905 h 10000"/>
              <a:gd name="connsiteX5" fmla="*/ 372 w 10000"/>
              <a:gd name="connsiteY5" fmla="*/ 8869 h 10000"/>
              <a:gd name="connsiteX6" fmla="*/ 457 w 10000"/>
              <a:gd name="connsiteY6" fmla="*/ 8834 h 10000"/>
              <a:gd name="connsiteX7" fmla="*/ 539 w 10000"/>
              <a:gd name="connsiteY7" fmla="*/ 8799 h 10000"/>
              <a:gd name="connsiteX8" fmla="*/ 621 w 10000"/>
              <a:gd name="connsiteY8" fmla="*/ 8763 h 10000"/>
              <a:gd name="connsiteX9" fmla="*/ 728 w 10000"/>
              <a:gd name="connsiteY9" fmla="*/ 8530 h 10000"/>
              <a:gd name="connsiteX10" fmla="*/ 784 w 10000"/>
              <a:gd name="connsiteY10" fmla="*/ 7929 h 10000"/>
              <a:gd name="connsiteX11" fmla="*/ 842 w 10000"/>
              <a:gd name="connsiteY11" fmla="*/ 7717 h 10000"/>
              <a:gd name="connsiteX12" fmla="*/ 944 w 10000"/>
              <a:gd name="connsiteY12" fmla="*/ 7102 h 10000"/>
              <a:gd name="connsiteX13" fmla="*/ 1005 w 10000"/>
              <a:gd name="connsiteY13" fmla="*/ 6693 h 10000"/>
              <a:gd name="connsiteX14" fmla="*/ 1087 w 10000"/>
              <a:gd name="connsiteY14" fmla="*/ 6254 h 10000"/>
              <a:gd name="connsiteX15" fmla="*/ 1148 w 10000"/>
              <a:gd name="connsiteY15" fmla="*/ 5845 h 10000"/>
              <a:gd name="connsiteX16" fmla="*/ 1228 w 10000"/>
              <a:gd name="connsiteY16" fmla="*/ 5244 h 10000"/>
              <a:gd name="connsiteX17" fmla="*/ 1306 w 10000"/>
              <a:gd name="connsiteY17" fmla="*/ 4431 h 10000"/>
              <a:gd name="connsiteX18" fmla="*/ 1405 w 10000"/>
              <a:gd name="connsiteY18" fmla="*/ 3830 h 10000"/>
              <a:gd name="connsiteX19" fmla="*/ 1462 w 10000"/>
              <a:gd name="connsiteY19" fmla="*/ 3216 h 10000"/>
              <a:gd name="connsiteX20" fmla="*/ 1544 w 10000"/>
              <a:gd name="connsiteY20" fmla="*/ 2792 h 10000"/>
              <a:gd name="connsiteX21" fmla="*/ 1605 w 10000"/>
              <a:gd name="connsiteY21" fmla="*/ 2205 h 10000"/>
              <a:gd name="connsiteX22" fmla="*/ 1685 w 10000"/>
              <a:gd name="connsiteY22" fmla="*/ 1746 h 10000"/>
              <a:gd name="connsiteX23" fmla="*/ 1768 w 10000"/>
              <a:gd name="connsiteY23" fmla="*/ 1357 h 10000"/>
              <a:gd name="connsiteX24" fmla="*/ 1845 w 10000"/>
              <a:gd name="connsiteY24" fmla="*/ 919 h 10000"/>
              <a:gd name="connsiteX25" fmla="*/ 1951 w 10000"/>
              <a:gd name="connsiteY25" fmla="*/ 898 h 10000"/>
              <a:gd name="connsiteX26" fmla="*/ 2031 w 10000"/>
              <a:gd name="connsiteY26" fmla="*/ 459 h 10000"/>
              <a:gd name="connsiteX27" fmla="*/ 2111 w 10000"/>
              <a:gd name="connsiteY27" fmla="*/ 49 h 10000"/>
              <a:gd name="connsiteX28" fmla="*/ 2193 w 10000"/>
              <a:gd name="connsiteY28" fmla="*/ 0 h 10000"/>
              <a:gd name="connsiteX29" fmla="*/ 2281 w 10000"/>
              <a:gd name="connsiteY29" fmla="*/ 332 h 10000"/>
              <a:gd name="connsiteX30" fmla="*/ 2347 w 10000"/>
              <a:gd name="connsiteY30" fmla="*/ 686 h 10000"/>
              <a:gd name="connsiteX31" fmla="*/ 2410 w 10000"/>
              <a:gd name="connsiteY31" fmla="*/ 1251 h 10000"/>
              <a:gd name="connsiteX32" fmla="*/ 2476 w 10000"/>
              <a:gd name="connsiteY32" fmla="*/ 1943 h 10000"/>
              <a:gd name="connsiteX33" fmla="*/ 2540 w 10000"/>
              <a:gd name="connsiteY33" fmla="*/ 2509 h 10000"/>
              <a:gd name="connsiteX34" fmla="*/ 2624 w 10000"/>
              <a:gd name="connsiteY34" fmla="*/ 3053 h 10000"/>
              <a:gd name="connsiteX35" fmla="*/ 2734 w 10000"/>
              <a:gd name="connsiteY35" fmla="*/ 3583 h 10000"/>
              <a:gd name="connsiteX36" fmla="*/ 2819 w 10000"/>
              <a:gd name="connsiteY36" fmla="*/ 3887 h 10000"/>
              <a:gd name="connsiteX37" fmla="*/ 2885 w 10000"/>
              <a:gd name="connsiteY37" fmla="*/ 4042 h 10000"/>
              <a:gd name="connsiteX38" fmla="*/ 2987 w 10000"/>
              <a:gd name="connsiteY38" fmla="*/ 4184 h 10000"/>
              <a:gd name="connsiteX39" fmla="*/ 3048 w 10000"/>
              <a:gd name="connsiteY39" fmla="*/ 4148 h 10000"/>
              <a:gd name="connsiteX40" fmla="*/ 3111 w 10000"/>
              <a:gd name="connsiteY40" fmla="*/ 4113 h 10000"/>
              <a:gd name="connsiteX41" fmla="*/ 3196 w 10000"/>
              <a:gd name="connsiteY41" fmla="*/ 4099 h 10000"/>
              <a:gd name="connsiteX42" fmla="*/ 3302 w 10000"/>
              <a:gd name="connsiteY42" fmla="*/ 4608 h 10000"/>
              <a:gd name="connsiteX43" fmla="*/ 3389 w 10000"/>
              <a:gd name="connsiteY43" fmla="*/ 4961 h 10000"/>
              <a:gd name="connsiteX44" fmla="*/ 3476 w 10000"/>
              <a:gd name="connsiteY44" fmla="*/ 5491 h 10000"/>
              <a:gd name="connsiteX45" fmla="*/ 3520 w 10000"/>
              <a:gd name="connsiteY45" fmla="*/ 6057 h 10000"/>
              <a:gd name="connsiteX46" fmla="*/ 3624 w 10000"/>
              <a:gd name="connsiteY46" fmla="*/ 6537 h 10000"/>
              <a:gd name="connsiteX47" fmla="*/ 3693 w 10000"/>
              <a:gd name="connsiteY47" fmla="*/ 6926 h 10000"/>
              <a:gd name="connsiteX48" fmla="*/ 3859 w 10000"/>
              <a:gd name="connsiteY48" fmla="*/ 7597 h 10000"/>
              <a:gd name="connsiteX49" fmla="*/ 3925 w 10000"/>
              <a:gd name="connsiteY49" fmla="*/ 7774 h 10000"/>
              <a:gd name="connsiteX50" fmla="*/ 4008 w 10000"/>
              <a:gd name="connsiteY50" fmla="*/ 8092 h 10000"/>
              <a:gd name="connsiteX51" fmla="*/ 4177 w 10000"/>
              <a:gd name="connsiteY51" fmla="*/ 8777 h 10000"/>
              <a:gd name="connsiteX52" fmla="*/ 4262 w 10000"/>
              <a:gd name="connsiteY52" fmla="*/ 8919 h 10000"/>
              <a:gd name="connsiteX53" fmla="*/ 5399 w 10000"/>
              <a:gd name="connsiteY53" fmla="*/ 6611 h 10000"/>
              <a:gd name="connsiteX54" fmla="*/ 7013 w 10000"/>
              <a:gd name="connsiteY54" fmla="*/ 7299 h 10000"/>
              <a:gd name="connsiteX55" fmla="*/ 10000 w 10000"/>
              <a:gd name="connsiteY55" fmla="*/ 9046 h 10000"/>
              <a:gd name="connsiteX56" fmla="*/ 9986 w 10000"/>
              <a:gd name="connsiteY56" fmla="*/ 10000 h 10000"/>
              <a:gd name="connsiteX0" fmla="*/ 0 w 10000"/>
              <a:gd name="connsiteY0" fmla="*/ 9894 h 10000"/>
              <a:gd name="connsiteX1" fmla="*/ 85 w 10000"/>
              <a:gd name="connsiteY1" fmla="*/ 9399 h 10000"/>
              <a:gd name="connsiteX2" fmla="*/ 165 w 10000"/>
              <a:gd name="connsiteY2" fmla="*/ 8989 h 10000"/>
              <a:gd name="connsiteX3" fmla="*/ 226 w 10000"/>
              <a:gd name="connsiteY3" fmla="*/ 8940 h 10000"/>
              <a:gd name="connsiteX4" fmla="*/ 311 w 10000"/>
              <a:gd name="connsiteY4" fmla="*/ 8905 h 10000"/>
              <a:gd name="connsiteX5" fmla="*/ 372 w 10000"/>
              <a:gd name="connsiteY5" fmla="*/ 8869 h 10000"/>
              <a:gd name="connsiteX6" fmla="*/ 457 w 10000"/>
              <a:gd name="connsiteY6" fmla="*/ 8834 h 10000"/>
              <a:gd name="connsiteX7" fmla="*/ 539 w 10000"/>
              <a:gd name="connsiteY7" fmla="*/ 8799 h 10000"/>
              <a:gd name="connsiteX8" fmla="*/ 621 w 10000"/>
              <a:gd name="connsiteY8" fmla="*/ 8763 h 10000"/>
              <a:gd name="connsiteX9" fmla="*/ 728 w 10000"/>
              <a:gd name="connsiteY9" fmla="*/ 8530 h 10000"/>
              <a:gd name="connsiteX10" fmla="*/ 784 w 10000"/>
              <a:gd name="connsiteY10" fmla="*/ 7929 h 10000"/>
              <a:gd name="connsiteX11" fmla="*/ 842 w 10000"/>
              <a:gd name="connsiteY11" fmla="*/ 7717 h 10000"/>
              <a:gd name="connsiteX12" fmla="*/ 944 w 10000"/>
              <a:gd name="connsiteY12" fmla="*/ 7102 h 10000"/>
              <a:gd name="connsiteX13" fmla="*/ 1005 w 10000"/>
              <a:gd name="connsiteY13" fmla="*/ 6693 h 10000"/>
              <a:gd name="connsiteX14" fmla="*/ 1087 w 10000"/>
              <a:gd name="connsiteY14" fmla="*/ 6254 h 10000"/>
              <a:gd name="connsiteX15" fmla="*/ 1148 w 10000"/>
              <a:gd name="connsiteY15" fmla="*/ 5845 h 10000"/>
              <a:gd name="connsiteX16" fmla="*/ 1228 w 10000"/>
              <a:gd name="connsiteY16" fmla="*/ 5244 h 10000"/>
              <a:gd name="connsiteX17" fmla="*/ 1306 w 10000"/>
              <a:gd name="connsiteY17" fmla="*/ 4431 h 10000"/>
              <a:gd name="connsiteX18" fmla="*/ 1405 w 10000"/>
              <a:gd name="connsiteY18" fmla="*/ 3830 h 10000"/>
              <a:gd name="connsiteX19" fmla="*/ 1462 w 10000"/>
              <a:gd name="connsiteY19" fmla="*/ 3216 h 10000"/>
              <a:gd name="connsiteX20" fmla="*/ 1544 w 10000"/>
              <a:gd name="connsiteY20" fmla="*/ 2792 h 10000"/>
              <a:gd name="connsiteX21" fmla="*/ 1605 w 10000"/>
              <a:gd name="connsiteY21" fmla="*/ 2205 h 10000"/>
              <a:gd name="connsiteX22" fmla="*/ 1685 w 10000"/>
              <a:gd name="connsiteY22" fmla="*/ 1746 h 10000"/>
              <a:gd name="connsiteX23" fmla="*/ 1768 w 10000"/>
              <a:gd name="connsiteY23" fmla="*/ 1357 h 10000"/>
              <a:gd name="connsiteX24" fmla="*/ 1845 w 10000"/>
              <a:gd name="connsiteY24" fmla="*/ 919 h 10000"/>
              <a:gd name="connsiteX25" fmla="*/ 1951 w 10000"/>
              <a:gd name="connsiteY25" fmla="*/ 898 h 10000"/>
              <a:gd name="connsiteX26" fmla="*/ 2031 w 10000"/>
              <a:gd name="connsiteY26" fmla="*/ 459 h 10000"/>
              <a:gd name="connsiteX27" fmla="*/ 2111 w 10000"/>
              <a:gd name="connsiteY27" fmla="*/ 49 h 10000"/>
              <a:gd name="connsiteX28" fmla="*/ 2193 w 10000"/>
              <a:gd name="connsiteY28" fmla="*/ 0 h 10000"/>
              <a:gd name="connsiteX29" fmla="*/ 2281 w 10000"/>
              <a:gd name="connsiteY29" fmla="*/ 332 h 10000"/>
              <a:gd name="connsiteX30" fmla="*/ 2347 w 10000"/>
              <a:gd name="connsiteY30" fmla="*/ 686 h 10000"/>
              <a:gd name="connsiteX31" fmla="*/ 2410 w 10000"/>
              <a:gd name="connsiteY31" fmla="*/ 1251 h 10000"/>
              <a:gd name="connsiteX32" fmla="*/ 2476 w 10000"/>
              <a:gd name="connsiteY32" fmla="*/ 1943 h 10000"/>
              <a:gd name="connsiteX33" fmla="*/ 2540 w 10000"/>
              <a:gd name="connsiteY33" fmla="*/ 2509 h 10000"/>
              <a:gd name="connsiteX34" fmla="*/ 2624 w 10000"/>
              <a:gd name="connsiteY34" fmla="*/ 3053 h 10000"/>
              <a:gd name="connsiteX35" fmla="*/ 2734 w 10000"/>
              <a:gd name="connsiteY35" fmla="*/ 3583 h 10000"/>
              <a:gd name="connsiteX36" fmla="*/ 2819 w 10000"/>
              <a:gd name="connsiteY36" fmla="*/ 3887 h 10000"/>
              <a:gd name="connsiteX37" fmla="*/ 2885 w 10000"/>
              <a:gd name="connsiteY37" fmla="*/ 4042 h 10000"/>
              <a:gd name="connsiteX38" fmla="*/ 2987 w 10000"/>
              <a:gd name="connsiteY38" fmla="*/ 4184 h 10000"/>
              <a:gd name="connsiteX39" fmla="*/ 3048 w 10000"/>
              <a:gd name="connsiteY39" fmla="*/ 4148 h 10000"/>
              <a:gd name="connsiteX40" fmla="*/ 3111 w 10000"/>
              <a:gd name="connsiteY40" fmla="*/ 4113 h 10000"/>
              <a:gd name="connsiteX41" fmla="*/ 3196 w 10000"/>
              <a:gd name="connsiteY41" fmla="*/ 4099 h 10000"/>
              <a:gd name="connsiteX42" fmla="*/ 3302 w 10000"/>
              <a:gd name="connsiteY42" fmla="*/ 4608 h 10000"/>
              <a:gd name="connsiteX43" fmla="*/ 3389 w 10000"/>
              <a:gd name="connsiteY43" fmla="*/ 4961 h 10000"/>
              <a:gd name="connsiteX44" fmla="*/ 3476 w 10000"/>
              <a:gd name="connsiteY44" fmla="*/ 5491 h 10000"/>
              <a:gd name="connsiteX45" fmla="*/ 3520 w 10000"/>
              <a:gd name="connsiteY45" fmla="*/ 6057 h 10000"/>
              <a:gd name="connsiteX46" fmla="*/ 3624 w 10000"/>
              <a:gd name="connsiteY46" fmla="*/ 6537 h 10000"/>
              <a:gd name="connsiteX47" fmla="*/ 3693 w 10000"/>
              <a:gd name="connsiteY47" fmla="*/ 6926 h 10000"/>
              <a:gd name="connsiteX48" fmla="*/ 3859 w 10000"/>
              <a:gd name="connsiteY48" fmla="*/ 7597 h 10000"/>
              <a:gd name="connsiteX49" fmla="*/ 3925 w 10000"/>
              <a:gd name="connsiteY49" fmla="*/ 7774 h 10000"/>
              <a:gd name="connsiteX50" fmla="*/ 4008 w 10000"/>
              <a:gd name="connsiteY50" fmla="*/ 8092 h 10000"/>
              <a:gd name="connsiteX51" fmla="*/ 4177 w 10000"/>
              <a:gd name="connsiteY51" fmla="*/ 8777 h 10000"/>
              <a:gd name="connsiteX52" fmla="*/ 4262 w 10000"/>
              <a:gd name="connsiteY52" fmla="*/ 8919 h 10000"/>
              <a:gd name="connsiteX53" fmla="*/ 5399 w 10000"/>
              <a:gd name="connsiteY53" fmla="*/ 6611 h 10000"/>
              <a:gd name="connsiteX54" fmla="*/ 7238 w 10000"/>
              <a:gd name="connsiteY54" fmla="*/ 6532 h 10000"/>
              <a:gd name="connsiteX55" fmla="*/ 10000 w 10000"/>
              <a:gd name="connsiteY55" fmla="*/ 9046 h 10000"/>
              <a:gd name="connsiteX56" fmla="*/ 9986 w 10000"/>
              <a:gd name="connsiteY56" fmla="*/ 10000 h 10000"/>
              <a:gd name="connsiteX0" fmla="*/ 0 w 10000"/>
              <a:gd name="connsiteY0" fmla="*/ 9894 h 10000"/>
              <a:gd name="connsiteX1" fmla="*/ 85 w 10000"/>
              <a:gd name="connsiteY1" fmla="*/ 9399 h 10000"/>
              <a:gd name="connsiteX2" fmla="*/ 165 w 10000"/>
              <a:gd name="connsiteY2" fmla="*/ 8989 h 10000"/>
              <a:gd name="connsiteX3" fmla="*/ 226 w 10000"/>
              <a:gd name="connsiteY3" fmla="*/ 8940 h 10000"/>
              <a:gd name="connsiteX4" fmla="*/ 311 w 10000"/>
              <a:gd name="connsiteY4" fmla="*/ 8905 h 10000"/>
              <a:gd name="connsiteX5" fmla="*/ 372 w 10000"/>
              <a:gd name="connsiteY5" fmla="*/ 8869 h 10000"/>
              <a:gd name="connsiteX6" fmla="*/ 457 w 10000"/>
              <a:gd name="connsiteY6" fmla="*/ 8834 h 10000"/>
              <a:gd name="connsiteX7" fmla="*/ 539 w 10000"/>
              <a:gd name="connsiteY7" fmla="*/ 8799 h 10000"/>
              <a:gd name="connsiteX8" fmla="*/ 621 w 10000"/>
              <a:gd name="connsiteY8" fmla="*/ 8763 h 10000"/>
              <a:gd name="connsiteX9" fmla="*/ 728 w 10000"/>
              <a:gd name="connsiteY9" fmla="*/ 8530 h 10000"/>
              <a:gd name="connsiteX10" fmla="*/ 784 w 10000"/>
              <a:gd name="connsiteY10" fmla="*/ 7929 h 10000"/>
              <a:gd name="connsiteX11" fmla="*/ 842 w 10000"/>
              <a:gd name="connsiteY11" fmla="*/ 7717 h 10000"/>
              <a:gd name="connsiteX12" fmla="*/ 944 w 10000"/>
              <a:gd name="connsiteY12" fmla="*/ 7102 h 10000"/>
              <a:gd name="connsiteX13" fmla="*/ 1005 w 10000"/>
              <a:gd name="connsiteY13" fmla="*/ 6693 h 10000"/>
              <a:gd name="connsiteX14" fmla="*/ 1087 w 10000"/>
              <a:gd name="connsiteY14" fmla="*/ 6254 h 10000"/>
              <a:gd name="connsiteX15" fmla="*/ 1148 w 10000"/>
              <a:gd name="connsiteY15" fmla="*/ 5845 h 10000"/>
              <a:gd name="connsiteX16" fmla="*/ 1228 w 10000"/>
              <a:gd name="connsiteY16" fmla="*/ 5244 h 10000"/>
              <a:gd name="connsiteX17" fmla="*/ 1306 w 10000"/>
              <a:gd name="connsiteY17" fmla="*/ 4431 h 10000"/>
              <a:gd name="connsiteX18" fmla="*/ 1405 w 10000"/>
              <a:gd name="connsiteY18" fmla="*/ 3830 h 10000"/>
              <a:gd name="connsiteX19" fmla="*/ 1462 w 10000"/>
              <a:gd name="connsiteY19" fmla="*/ 3216 h 10000"/>
              <a:gd name="connsiteX20" fmla="*/ 1544 w 10000"/>
              <a:gd name="connsiteY20" fmla="*/ 2792 h 10000"/>
              <a:gd name="connsiteX21" fmla="*/ 1605 w 10000"/>
              <a:gd name="connsiteY21" fmla="*/ 2205 h 10000"/>
              <a:gd name="connsiteX22" fmla="*/ 1685 w 10000"/>
              <a:gd name="connsiteY22" fmla="*/ 1746 h 10000"/>
              <a:gd name="connsiteX23" fmla="*/ 1768 w 10000"/>
              <a:gd name="connsiteY23" fmla="*/ 1357 h 10000"/>
              <a:gd name="connsiteX24" fmla="*/ 1845 w 10000"/>
              <a:gd name="connsiteY24" fmla="*/ 919 h 10000"/>
              <a:gd name="connsiteX25" fmla="*/ 1951 w 10000"/>
              <a:gd name="connsiteY25" fmla="*/ 898 h 10000"/>
              <a:gd name="connsiteX26" fmla="*/ 2031 w 10000"/>
              <a:gd name="connsiteY26" fmla="*/ 459 h 10000"/>
              <a:gd name="connsiteX27" fmla="*/ 2111 w 10000"/>
              <a:gd name="connsiteY27" fmla="*/ 49 h 10000"/>
              <a:gd name="connsiteX28" fmla="*/ 2193 w 10000"/>
              <a:gd name="connsiteY28" fmla="*/ 0 h 10000"/>
              <a:gd name="connsiteX29" fmla="*/ 2281 w 10000"/>
              <a:gd name="connsiteY29" fmla="*/ 332 h 10000"/>
              <a:gd name="connsiteX30" fmla="*/ 2347 w 10000"/>
              <a:gd name="connsiteY30" fmla="*/ 686 h 10000"/>
              <a:gd name="connsiteX31" fmla="*/ 2410 w 10000"/>
              <a:gd name="connsiteY31" fmla="*/ 1251 h 10000"/>
              <a:gd name="connsiteX32" fmla="*/ 2476 w 10000"/>
              <a:gd name="connsiteY32" fmla="*/ 1943 h 10000"/>
              <a:gd name="connsiteX33" fmla="*/ 2540 w 10000"/>
              <a:gd name="connsiteY33" fmla="*/ 2509 h 10000"/>
              <a:gd name="connsiteX34" fmla="*/ 2624 w 10000"/>
              <a:gd name="connsiteY34" fmla="*/ 3053 h 10000"/>
              <a:gd name="connsiteX35" fmla="*/ 2734 w 10000"/>
              <a:gd name="connsiteY35" fmla="*/ 3583 h 10000"/>
              <a:gd name="connsiteX36" fmla="*/ 2819 w 10000"/>
              <a:gd name="connsiteY36" fmla="*/ 3887 h 10000"/>
              <a:gd name="connsiteX37" fmla="*/ 2885 w 10000"/>
              <a:gd name="connsiteY37" fmla="*/ 4042 h 10000"/>
              <a:gd name="connsiteX38" fmla="*/ 2987 w 10000"/>
              <a:gd name="connsiteY38" fmla="*/ 4184 h 10000"/>
              <a:gd name="connsiteX39" fmla="*/ 3048 w 10000"/>
              <a:gd name="connsiteY39" fmla="*/ 4148 h 10000"/>
              <a:gd name="connsiteX40" fmla="*/ 3111 w 10000"/>
              <a:gd name="connsiteY40" fmla="*/ 4113 h 10000"/>
              <a:gd name="connsiteX41" fmla="*/ 3196 w 10000"/>
              <a:gd name="connsiteY41" fmla="*/ 4099 h 10000"/>
              <a:gd name="connsiteX42" fmla="*/ 3302 w 10000"/>
              <a:gd name="connsiteY42" fmla="*/ 4608 h 10000"/>
              <a:gd name="connsiteX43" fmla="*/ 3389 w 10000"/>
              <a:gd name="connsiteY43" fmla="*/ 4961 h 10000"/>
              <a:gd name="connsiteX44" fmla="*/ 3476 w 10000"/>
              <a:gd name="connsiteY44" fmla="*/ 5491 h 10000"/>
              <a:gd name="connsiteX45" fmla="*/ 3520 w 10000"/>
              <a:gd name="connsiteY45" fmla="*/ 6057 h 10000"/>
              <a:gd name="connsiteX46" fmla="*/ 3624 w 10000"/>
              <a:gd name="connsiteY46" fmla="*/ 6537 h 10000"/>
              <a:gd name="connsiteX47" fmla="*/ 3693 w 10000"/>
              <a:gd name="connsiteY47" fmla="*/ 6926 h 10000"/>
              <a:gd name="connsiteX48" fmla="*/ 3859 w 10000"/>
              <a:gd name="connsiteY48" fmla="*/ 7597 h 10000"/>
              <a:gd name="connsiteX49" fmla="*/ 3925 w 10000"/>
              <a:gd name="connsiteY49" fmla="*/ 7774 h 10000"/>
              <a:gd name="connsiteX50" fmla="*/ 4008 w 10000"/>
              <a:gd name="connsiteY50" fmla="*/ 8092 h 10000"/>
              <a:gd name="connsiteX51" fmla="*/ 4177 w 10000"/>
              <a:gd name="connsiteY51" fmla="*/ 8777 h 10000"/>
              <a:gd name="connsiteX52" fmla="*/ 4262 w 10000"/>
              <a:gd name="connsiteY52" fmla="*/ 8919 h 10000"/>
              <a:gd name="connsiteX53" fmla="*/ 5399 w 10000"/>
              <a:gd name="connsiteY53" fmla="*/ 6611 h 10000"/>
              <a:gd name="connsiteX54" fmla="*/ 7238 w 10000"/>
              <a:gd name="connsiteY54" fmla="*/ 6532 h 10000"/>
              <a:gd name="connsiteX55" fmla="*/ 10000 w 10000"/>
              <a:gd name="connsiteY55" fmla="*/ 9046 h 10000"/>
              <a:gd name="connsiteX56" fmla="*/ 9986 w 10000"/>
              <a:gd name="connsiteY56" fmla="*/ 10000 h 10000"/>
              <a:gd name="connsiteX0" fmla="*/ 0 w 10000"/>
              <a:gd name="connsiteY0" fmla="*/ 9894 h 10000"/>
              <a:gd name="connsiteX1" fmla="*/ 85 w 10000"/>
              <a:gd name="connsiteY1" fmla="*/ 9399 h 10000"/>
              <a:gd name="connsiteX2" fmla="*/ 165 w 10000"/>
              <a:gd name="connsiteY2" fmla="*/ 8989 h 10000"/>
              <a:gd name="connsiteX3" fmla="*/ 226 w 10000"/>
              <a:gd name="connsiteY3" fmla="*/ 8940 h 10000"/>
              <a:gd name="connsiteX4" fmla="*/ 311 w 10000"/>
              <a:gd name="connsiteY4" fmla="*/ 8905 h 10000"/>
              <a:gd name="connsiteX5" fmla="*/ 372 w 10000"/>
              <a:gd name="connsiteY5" fmla="*/ 8869 h 10000"/>
              <a:gd name="connsiteX6" fmla="*/ 457 w 10000"/>
              <a:gd name="connsiteY6" fmla="*/ 8834 h 10000"/>
              <a:gd name="connsiteX7" fmla="*/ 539 w 10000"/>
              <a:gd name="connsiteY7" fmla="*/ 8799 h 10000"/>
              <a:gd name="connsiteX8" fmla="*/ 621 w 10000"/>
              <a:gd name="connsiteY8" fmla="*/ 8763 h 10000"/>
              <a:gd name="connsiteX9" fmla="*/ 728 w 10000"/>
              <a:gd name="connsiteY9" fmla="*/ 8530 h 10000"/>
              <a:gd name="connsiteX10" fmla="*/ 784 w 10000"/>
              <a:gd name="connsiteY10" fmla="*/ 7929 h 10000"/>
              <a:gd name="connsiteX11" fmla="*/ 842 w 10000"/>
              <a:gd name="connsiteY11" fmla="*/ 7717 h 10000"/>
              <a:gd name="connsiteX12" fmla="*/ 944 w 10000"/>
              <a:gd name="connsiteY12" fmla="*/ 7102 h 10000"/>
              <a:gd name="connsiteX13" fmla="*/ 1005 w 10000"/>
              <a:gd name="connsiteY13" fmla="*/ 6693 h 10000"/>
              <a:gd name="connsiteX14" fmla="*/ 1087 w 10000"/>
              <a:gd name="connsiteY14" fmla="*/ 6254 h 10000"/>
              <a:gd name="connsiteX15" fmla="*/ 1148 w 10000"/>
              <a:gd name="connsiteY15" fmla="*/ 5845 h 10000"/>
              <a:gd name="connsiteX16" fmla="*/ 1228 w 10000"/>
              <a:gd name="connsiteY16" fmla="*/ 5244 h 10000"/>
              <a:gd name="connsiteX17" fmla="*/ 1306 w 10000"/>
              <a:gd name="connsiteY17" fmla="*/ 4431 h 10000"/>
              <a:gd name="connsiteX18" fmla="*/ 1405 w 10000"/>
              <a:gd name="connsiteY18" fmla="*/ 3830 h 10000"/>
              <a:gd name="connsiteX19" fmla="*/ 1462 w 10000"/>
              <a:gd name="connsiteY19" fmla="*/ 3216 h 10000"/>
              <a:gd name="connsiteX20" fmla="*/ 1544 w 10000"/>
              <a:gd name="connsiteY20" fmla="*/ 2792 h 10000"/>
              <a:gd name="connsiteX21" fmla="*/ 1605 w 10000"/>
              <a:gd name="connsiteY21" fmla="*/ 2205 h 10000"/>
              <a:gd name="connsiteX22" fmla="*/ 1685 w 10000"/>
              <a:gd name="connsiteY22" fmla="*/ 1746 h 10000"/>
              <a:gd name="connsiteX23" fmla="*/ 1768 w 10000"/>
              <a:gd name="connsiteY23" fmla="*/ 1357 h 10000"/>
              <a:gd name="connsiteX24" fmla="*/ 1845 w 10000"/>
              <a:gd name="connsiteY24" fmla="*/ 919 h 10000"/>
              <a:gd name="connsiteX25" fmla="*/ 1951 w 10000"/>
              <a:gd name="connsiteY25" fmla="*/ 898 h 10000"/>
              <a:gd name="connsiteX26" fmla="*/ 2031 w 10000"/>
              <a:gd name="connsiteY26" fmla="*/ 459 h 10000"/>
              <a:gd name="connsiteX27" fmla="*/ 2111 w 10000"/>
              <a:gd name="connsiteY27" fmla="*/ 49 h 10000"/>
              <a:gd name="connsiteX28" fmla="*/ 2193 w 10000"/>
              <a:gd name="connsiteY28" fmla="*/ 0 h 10000"/>
              <a:gd name="connsiteX29" fmla="*/ 2281 w 10000"/>
              <a:gd name="connsiteY29" fmla="*/ 332 h 10000"/>
              <a:gd name="connsiteX30" fmla="*/ 2347 w 10000"/>
              <a:gd name="connsiteY30" fmla="*/ 686 h 10000"/>
              <a:gd name="connsiteX31" fmla="*/ 2410 w 10000"/>
              <a:gd name="connsiteY31" fmla="*/ 1251 h 10000"/>
              <a:gd name="connsiteX32" fmla="*/ 2476 w 10000"/>
              <a:gd name="connsiteY32" fmla="*/ 1943 h 10000"/>
              <a:gd name="connsiteX33" fmla="*/ 2540 w 10000"/>
              <a:gd name="connsiteY33" fmla="*/ 2509 h 10000"/>
              <a:gd name="connsiteX34" fmla="*/ 2624 w 10000"/>
              <a:gd name="connsiteY34" fmla="*/ 3053 h 10000"/>
              <a:gd name="connsiteX35" fmla="*/ 2734 w 10000"/>
              <a:gd name="connsiteY35" fmla="*/ 3583 h 10000"/>
              <a:gd name="connsiteX36" fmla="*/ 2819 w 10000"/>
              <a:gd name="connsiteY36" fmla="*/ 3887 h 10000"/>
              <a:gd name="connsiteX37" fmla="*/ 2885 w 10000"/>
              <a:gd name="connsiteY37" fmla="*/ 4042 h 10000"/>
              <a:gd name="connsiteX38" fmla="*/ 2987 w 10000"/>
              <a:gd name="connsiteY38" fmla="*/ 4184 h 10000"/>
              <a:gd name="connsiteX39" fmla="*/ 3048 w 10000"/>
              <a:gd name="connsiteY39" fmla="*/ 4148 h 10000"/>
              <a:gd name="connsiteX40" fmla="*/ 3111 w 10000"/>
              <a:gd name="connsiteY40" fmla="*/ 4113 h 10000"/>
              <a:gd name="connsiteX41" fmla="*/ 3196 w 10000"/>
              <a:gd name="connsiteY41" fmla="*/ 4099 h 10000"/>
              <a:gd name="connsiteX42" fmla="*/ 3302 w 10000"/>
              <a:gd name="connsiteY42" fmla="*/ 4608 h 10000"/>
              <a:gd name="connsiteX43" fmla="*/ 3389 w 10000"/>
              <a:gd name="connsiteY43" fmla="*/ 4961 h 10000"/>
              <a:gd name="connsiteX44" fmla="*/ 3476 w 10000"/>
              <a:gd name="connsiteY44" fmla="*/ 5491 h 10000"/>
              <a:gd name="connsiteX45" fmla="*/ 3520 w 10000"/>
              <a:gd name="connsiteY45" fmla="*/ 6057 h 10000"/>
              <a:gd name="connsiteX46" fmla="*/ 3624 w 10000"/>
              <a:gd name="connsiteY46" fmla="*/ 6537 h 10000"/>
              <a:gd name="connsiteX47" fmla="*/ 3693 w 10000"/>
              <a:gd name="connsiteY47" fmla="*/ 6926 h 10000"/>
              <a:gd name="connsiteX48" fmla="*/ 3859 w 10000"/>
              <a:gd name="connsiteY48" fmla="*/ 7597 h 10000"/>
              <a:gd name="connsiteX49" fmla="*/ 3925 w 10000"/>
              <a:gd name="connsiteY49" fmla="*/ 7774 h 10000"/>
              <a:gd name="connsiteX50" fmla="*/ 4008 w 10000"/>
              <a:gd name="connsiteY50" fmla="*/ 8092 h 10000"/>
              <a:gd name="connsiteX51" fmla="*/ 4177 w 10000"/>
              <a:gd name="connsiteY51" fmla="*/ 8777 h 10000"/>
              <a:gd name="connsiteX52" fmla="*/ 4262 w 10000"/>
              <a:gd name="connsiteY52" fmla="*/ 8919 h 10000"/>
              <a:gd name="connsiteX53" fmla="*/ 5399 w 10000"/>
              <a:gd name="connsiteY53" fmla="*/ 6611 h 10000"/>
              <a:gd name="connsiteX54" fmla="*/ 7238 w 10000"/>
              <a:gd name="connsiteY54" fmla="*/ 6532 h 10000"/>
              <a:gd name="connsiteX55" fmla="*/ 10000 w 10000"/>
              <a:gd name="connsiteY55" fmla="*/ 9046 h 10000"/>
              <a:gd name="connsiteX56" fmla="*/ 9986 w 10000"/>
              <a:gd name="connsiteY56" fmla="*/ 10000 h 10000"/>
              <a:gd name="connsiteX0" fmla="*/ 0 w 10000"/>
              <a:gd name="connsiteY0" fmla="*/ 9894 h 10000"/>
              <a:gd name="connsiteX1" fmla="*/ 85 w 10000"/>
              <a:gd name="connsiteY1" fmla="*/ 9399 h 10000"/>
              <a:gd name="connsiteX2" fmla="*/ 165 w 10000"/>
              <a:gd name="connsiteY2" fmla="*/ 8989 h 10000"/>
              <a:gd name="connsiteX3" fmla="*/ 226 w 10000"/>
              <a:gd name="connsiteY3" fmla="*/ 8940 h 10000"/>
              <a:gd name="connsiteX4" fmla="*/ 311 w 10000"/>
              <a:gd name="connsiteY4" fmla="*/ 8905 h 10000"/>
              <a:gd name="connsiteX5" fmla="*/ 372 w 10000"/>
              <a:gd name="connsiteY5" fmla="*/ 8869 h 10000"/>
              <a:gd name="connsiteX6" fmla="*/ 457 w 10000"/>
              <a:gd name="connsiteY6" fmla="*/ 8834 h 10000"/>
              <a:gd name="connsiteX7" fmla="*/ 539 w 10000"/>
              <a:gd name="connsiteY7" fmla="*/ 8799 h 10000"/>
              <a:gd name="connsiteX8" fmla="*/ 621 w 10000"/>
              <a:gd name="connsiteY8" fmla="*/ 8763 h 10000"/>
              <a:gd name="connsiteX9" fmla="*/ 728 w 10000"/>
              <a:gd name="connsiteY9" fmla="*/ 8530 h 10000"/>
              <a:gd name="connsiteX10" fmla="*/ 784 w 10000"/>
              <a:gd name="connsiteY10" fmla="*/ 7929 h 10000"/>
              <a:gd name="connsiteX11" fmla="*/ 842 w 10000"/>
              <a:gd name="connsiteY11" fmla="*/ 7717 h 10000"/>
              <a:gd name="connsiteX12" fmla="*/ 944 w 10000"/>
              <a:gd name="connsiteY12" fmla="*/ 7102 h 10000"/>
              <a:gd name="connsiteX13" fmla="*/ 1005 w 10000"/>
              <a:gd name="connsiteY13" fmla="*/ 6693 h 10000"/>
              <a:gd name="connsiteX14" fmla="*/ 1087 w 10000"/>
              <a:gd name="connsiteY14" fmla="*/ 6254 h 10000"/>
              <a:gd name="connsiteX15" fmla="*/ 1148 w 10000"/>
              <a:gd name="connsiteY15" fmla="*/ 5845 h 10000"/>
              <a:gd name="connsiteX16" fmla="*/ 1228 w 10000"/>
              <a:gd name="connsiteY16" fmla="*/ 5244 h 10000"/>
              <a:gd name="connsiteX17" fmla="*/ 1306 w 10000"/>
              <a:gd name="connsiteY17" fmla="*/ 4431 h 10000"/>
              <a:gd name="connsiteX18" fmla="*/ 1405 w 10000"/>
              <a:gd name="connsiteY18" fmla="*/ 3830 h 10000"/>
              <a:gd name="connsiteX19" fmla="*/ 1462 w 10000"/>
              <a:gd name="connsiteY19" fmla="*/ 3216 h 10000"/>
              <a:gd name="connsiteX20" fmla="*/ 1544 w 10000"/>
              <a:gd name="connsiteY20" fmla="*/ 2792 h 10000"/>
              <a:gd name="connsiteX21" fmla="*/ 1605 w 10000"/>
              <a:gd name="connsiteY21" fmla="*/ 2205 h 10000"/>
              <a:gd name="connsiteX22" fmla="*/ 1685 w 10000"/>
              <a:gd name="connsiteY22" fmla="*/ 1746 h 10000"/>
              <a:gd name="connsiteX23" fmla="*/ 1768 w 10000"/>
              <a:gd name="connsiteY23" fmla="*/ 1357 h 10000"/>
              <a:gd name="connsiteX24" fmla="*/ 1845 w 10000"/>
              <a:gd name="connsiteY24" fmla="*/ 919 h 10000"/>
              <a:gd name="connsiteX25" fmla="*/ 1951 w 10000"/>
              <a:gd name="connsiteY25" fmla="*/ 898 h 10000"/>
              <a:gd name="connsiteX26" fmla="*/ 2031 w 10000"/>
              <a:gd name="connsiteY26" fmla="*/ 459 h 10000"/>
              <a:gd name="connsiteX27" fmla="*/ 2111 w 10000"/>
              <a:gd name="connsiteY27" fmla="*/ 49 h 10000"/>
              <a:gd name="connsiteX28" fmla="*/ 2193 w 10000"/>
              <a:gd name="connsiteY28" fmla="*/ 0 h 10000"/>
              <a:gd name="connsiteX29" fmla="*/ 2281 w 10000"/>
              <a:gd name="connsiteY29" fmla="*/ 332 h 10000"/>
              <a:gd name="connsiteX30" fmla="*/ 2347 w 10000"/>
              <a:gd name="connsiteY30" fmla="*/ 686 h 10000"/>
              <a:gd name="connsiteX31" fmla="*/ 2410 w 10000"/>
              <a:gd name="connsiteY31" fmla="*/ 1251 h 10000"/>
              <a:gd name="connsiteX32" fmla="*/ 2476 w 10000"/>
              <a:gd name="connsiteY32" fmla="*/ 1943 h 10000"/>
              <a:gd name="connsiteX33" fmla="*/ 2540 w 10000"/>
              <a:gd name="connsiteY33" fmla="*/ 2509 h 10000"/>
              <a:gd name="connsiteX34" fmla="*/ 2624 w 10000"/>
              <a:gd name="connsiteY34" fmla="*/ 3053 h 10000"/>
              <a:gd name="connsiteX35" fmla="*/ 2734 w 10000"/>
              <a:gd name="connsiteY35" fmla="*/ 3583 h 10000"/>
              <a:gd name="connsiteX36" fmla="*/ 2819 w 10000"/>
              <a:gd name="connsiteY36" fmla="*/ 3887 h 10000"/>
              <a:gd name="connsiteX37" fmla="*/ 2885 w 10000"/>
              <a:gd name="connsiteY37" fmla="*/ 4042 h 10000"/>
              <a:gd name="connsiteX38" fmla="*/ 2987 w 10000"/>
              <a:gd name="connsiteY38" fmla="*/ 4184 h 10000"/>
              <a:gd name="connsiteX39" fmla="*/ 3048 w 10000"/>
              <a:gd name="connsiteY39" fmla="*/ 4148 h 10000"/>
              <a:gd name="connsiteX40" fmla="*/ 3111 w 10000"/>
              <a:gd name="connsiteY40" fmla="*/ 4113 h 10000"/>
              <a:gd name="connsiteX41" fmla="*/ 3196 w 10000"/>
              <a:gd name="connsiteY41" fmla="*/ 4099 h 10000"/>
              <a:gd name="connsiteX42" fmla="*/ 3302 w 10000"/>
              <a:gd name="connsiteY42" fmla="*/ 4608 h 10000"/>
              <a:gd name="connsiteX43" fmla="*/ 3389 w 10000"/>
              <a:gd name="connsiteY43" fmla="*/ 4961 h 10000"/>
              <a:gd name="connsiteX44" fmla="*/ 3476 w 10000"/>
              <a:gd name="connsiteY44" fmla="*/ 5491 h 10000"/>
              <a:gd name="connsiteX45" fmla="*/ 3520 w 10000"/>
              <a:gd name="connsiteY45" fmla="*/ 6057 h 10000"/>
              <a:gd name="connsiteX46" fmla="*/ 3624 w 10000"/>
              <a:gd name="connsiteY46" fmla="*/ 6537 h 10000"/>
              <a:gd name="connsiteX47" fmla="*/ 3859 w 10000"/>
              <a:gd name="connsiteY47" fmla="*/ 7597 h 10000"/>
              <a:gd name="connsiteX48" fmla="*/ 3925 w 10000"/>
              <a:gd name="connsiteY48" fmla="*/ 7774 h 10000"/>
              <a:gd name="connsiteX49" fmla="*/ 4008 w 10000"/>
              <a:gd name="connsiteY49" fmla="*/ 8092 h 10000"/>
              <a:gd name="connsiteX50" fmla="*/ 4177 w 10000"/>
              <a:gd name="connsiteY50" fmla="*/ 8777 h 10000"/>
              <a:gd name="connsiteX51" fmla="*/ 4262 w 10000"/>
              <a:gd name="connsiteY51" fmla="*/ 8919 h 10000"/>
              <a:gd name="connsiteX52" fmla="*/ 5399 w 10000"/>
              <a:gd name="connsiteY52" fmla="*/ 6611 h 10000"/>
              <a:gd name="connsiteX53" fmla="*/ 7238 w 10000"/>
              <a:gd name="connsiteY53" fmla="*/ 6532 h 10000"/>
              <a:gd name="connsiteX54" fmla="*/ 10000 w 10000"/>
              <a:gd name="connsiteY54" fmla="*/ 9046 h 10000"/>
              <a:gd name="connsiteX55" fmla="*/ 9986 w 10000"/>
              <a:gd name="connsiteY55" fmla="*/ 10000 h 10000"/>
              <a:gd name="connsiteX0" fmla="*/ 0 w 10000"/>
              <a:gd name="connsiteY0" fmla="*/ 9894 h 10000"/>
              <a:gd name="connsiteX1" fmla="*/ 85 w 10000"/>
              <a:gd name="connsiteY1" fmla="*/ 9399 h 10000"/>
              <a:gd name="connsiteX2" fmla="*/ 165 w 10000"/>
              <a:gd name="connsiteY2" fmla="*/ 8989 h 10000"/>
              <a:gd name="connsiteX3" fmla="*/ 226 w 10000"/>
              <a:gd name="connsiteY3" fmla="*/ 8940 h 10000"/>
              <a:gd name="connsiteX4" fmla="*/ 311 w 10000"/>
              <a:gd name="connsiteY4" fmla="*/ 8905 h 10000"/>
              <a:gd name="connsiteX5" fmla="*/ 372 w 10000"/>
              <a:gd name="connsiteY5" fmla="*/ 8869 h 10000"/>
              <a:gd name="connsiteX6" fmla="*/ 457 w 10000"/>
              <a:gd name="connsiteY6" fmla="*/ 8834 h 10000"/>
              <a:gd name="connsiteX7" fmla="*/ 539 w 10000"/>
              <a:gd name="connsiteY7" fmla="*/ 8799 h 10000"/>
              <a:gd name="connsiteX8" fmla="*/ 621 w 10000"/>
              <a:gd name="connsiteY8" fmla="*/ 8763 h 10000"/>
              <a:gd name="connsiteX9" fmla="*/ 728 w 10000"/>
              <a:gd name="connsiteY9" fmla="*/ 8530 h 10000"/>
              <a:gd name="connsiteX10" fmla="*/ 784 w 10000"/>
              <a:gd name="connsiteY10" fmla="*/ 7929 h 10000"/>
              <a:gd name="connsiteX11" fmla="*/ 842 w 10000"/>
              <a:gd name="connsiteY11" fmla="*/ 7717 h 10000"/>
              <a:gd name="connsiteX12" fmla="*/ 944 w 10000"/>
              <a:gd name="connsiteY12" fmla="*/ 7102 h 10000"/>
              <a:gd name="connsiteX13" fmla="*/ 1005 w 10000"/>
              <a:gd name="connsiteY13" fmla="*/ 6693 h 10000"/>
              <a:gd name="connsiteX14" fmla="*/ 1087 w 10000"/>
              <a:gd name="connsiteY14" fmla="*/ 6254 h 10000"/>
              <a:gd name="connsiteX15" fmla="*/ 1148 w 10000"/>
              <a:gd name="connsiteY15" fmla="*/ 5845 h 10000"/>
              <a:gd name="connsiteX16" fmla="*/ 1228 w 10000"/>
              <a:gd name="connsiteY16" fmla="*/ 5244 h 10000"/>
              <a:gd name="connsiteX17" fmla="*/ 1306 w 10000"/>
              <a:gd name="connsiteY17" fmla="*/ 4431 h 10000"/>
              <a:gd name="connsiteX18" fmla="*/ 1405 w 10000"/>
              <a:gd name="connsiteY18" fmla="*/ 3830 h 10000"/>
              <a:gd name="connsiteX19" fmla="*/ 1462 w 10000"/>
              <a:gd name="connsiteY19" fmla="*/ 3216 h 10000"/>
              <a:gd name="connsiteX20" fmla="*/ 1544 w 10000"/>
              <a:gd name="connsiteY20" fmla="*/ 2792 h 10000"/>
              <a:gd name="connsiteX21" fmla="*/ 1605 w 10000"/>
              <a:gd name="connsiteY21" fmla="*/ 2205 h 10000"/>
              <a:gd name="connsiteX22" fmla="*/ 1685 w 10000"/>
              <a:gd name="connsiteY22" fmla="*/ 1746 h 10000"/>
              <a:gd name="connsiteX23" fmla="*/ 1768 w 10000"/>
              <a:gd name="connsiteY23" fmla="*/ 1357 h 10000"/>
              <a:gd name="connsiteX24" fmla="*/ 1845 w 10000"/>
              <a:gd name="connsiteY24" fmla="*/ 919 h 10000"/>
              <a:gd name="connsiteX25" fmla="*/ 1951 w 10000"/>
              <a:gd name="connsiteY25" fmla="*/ 898 h 10000"/>
              <a:gd name="connsiteX26" fmla="*/ 2031 w 10000"/>
              <a:gd name="connsiteY26" fmla="*/ 459 h 10000"/>
              <a:gd name="connsiteX27" fmla="*/ 2111 w 10000"/>
              <a:gd name="connsiteY27" fmla="*/ 49 h 10000"/>
              <a:gd name="connsiteX28" fmla="*/ 2193 w 10000"/>
              <a:gd name="connsiteY28" fmla="*/ 0 h 10000"/>
              <a:gd name="connsiteX29" fmla="*/ 2281 w 10000"/>
              <a:gd name="connsiteY29" fmla="*/ 332 h 10000"/>
              <a:gd name="connsiteX30" fmla="*/ 2347 w 10000"/>
              <a:gd name="connsiteY30" fmla="*/ 686 h 10000"/>
              <a:gd name="connsiteX31" fmla="*/ 2410 w 10000"/>
              <a:gd name="connsiteY31" fmla="*/ 1251 h 10000"/>
              <a:gd name="connsiteX32" fmla="*/ 2476 w 10000"/>
              <a:gd name="connsiteY32" fmla="*/ 1943 h 10000"/>
              <a:gd name="connsiteX33" fmla="*/ 2540 w 10000"/>
              <a:gd name="connsiteY33" fmla="*/ 2509 h 10000"/>
              <a:gd name="connsiteX34" fmla="*/ 2624 w 10000"/>
              <a:gd name="connsiteY34" fmla="*/ 3053 h 10000"/>
              <a:gd name="connsiteX35" fmla="*/ 2734 w 10000"/>
              <a:gd name="connsiteY35" fmla="*/ 3583 h 10000"/>
              <a:gd name="connsiteX36" fmla="*/ 2819 w 10000"/>
              <a:gd name="connsiteY36" fmla="*/ 3887 h 10000"/>
              <a:gd name="connsiteX37" fmla="*/ 2885 w 10000"/>
              <a:gd name="connsiteY37" fmla="*/ 4042 h 10000"/>
              <a:gd name="connsiteX38" fmla="*/ 2987 w 10000"/>
              <a:gd name="connsiteY38" fmla="*/ 4184 h 10000"/>
              <a:gd name="connsiteX39" fmla="*/ 3048 w 10000"/>
              <a:gd name="connsiteY39" fmla="*/ 4148 h 10000"/>
              <a:gd name="connsiteX40" fmla="*/ 3111 w 10000"/>
              <a:gd name="connsiteY40" fmla="*/ 4113 h 10000"/>
              <a:gd name="connsiteX41" fmla="*/ 3196 w 10000"/>
              <a:gd name="connsiteY41" fmla="*/ 4099 h 10000"/>
              <a:gd name="connsiteX42" fmla="*/ 3302 w 10000"/>
              <a:gd name="connsiteY42" fmla="*/ 4608 h 10000"/>
              <a:gd name="connsiteX43" fmla="*/ 3389 w 10000"/>
              <a:gd name="connsiteY43" fmla="*/ 4961 h 10000"/>
              <a:gd name="connsiteX44" fmla="*/ 3476 w 10000"/>
              <a:gd name="connsiteY44" fmla="*/ 5491 h 10000"/>
              <a:gd name="connsiteX45" fmla="*/ 3520 w 10000"/>
              <a:gd name="connsiteY45" fmla="*/ 6057 h 10000"/>
              <a:gd name="connsiteX46" fmla="*/ 3624 w 10000"/>
              <a:gd name="connsiteY46" fmla="*/ 6537 h 10000"/>
              <a:gd name="connsiteX47" fmla="*/ 3925 w 10000"/>
              <a:gd name="connsiteY47" fmla="*/ 7774 h 10000"/>
              <a:gd name="connsiteX48" fmla="*/ 4008 w 10000"/>
              <a:gd name="connsiteY48" fmla="*/ 8092 h 10000"/>
              <a:gd name="connsiteX49" fmla="*/ 4177 w 10000"/>
              <a:gd name="connsiteY49" fmla="*/ 8777 h 10000"/>
              <a:gd name="connsiteX50" fmla="*/ 4262 w 10000"/>
              <a:gd name="connsiteY50" fmla="*/ 8919 h 10000"/>
              <a:gd name="connsiteX51" fmla="*/ 5399 w 10000"/>
              <a:gd name="connsiteY51" fmla="*/ 6611 h 10000"/>
              <a:gd name="connsiteX52" fmla="*/ 7238 w 10000"/>
              <a:gd name="connsiteY52" fmla="*/ 6532 h 10000"/>
              <a:gd name="connsiteX53" fmla="*/ 10000 w 10000"/>
              <a:gd name="connsiteY53" fmla="*/ 9046 h 10000"/>
              <a:gd name="connsiteX54" fmla="*/ 9986 w 10000"/>
              <a:gd name="connsiteY54" fmla="*/ 10000 h 10000"/>
              <a:gd name="connsiteX0" fmla="*/ 0 w 10000"/>
              <a:gd name="connsiteY0" fmla="*/ 9894 h 10000"/>
              <a:gd name="connsiteX1" fmla="*/ 85 w 10000"/>
              <a:gd name="connsiteY1" fmla="*/ 9399 h 10000"/>
              <a:gd name="connsiteX2" fmla="*/ 165 w 10000"/>
              <a:gd name="connsiteY2" fmla="*/ 8989 h 10000"/>
              <a:gd name="connsiteX3" fmla="*/ 226 w 10000"/>
              <a:gd name="connsiteY3" fmla="*/ 8940 h 10000"/>
              <a:gd name="connsiteX4" fmla="*/ 311 w 10000"/>
              <a:gd name="connsiteY4" fmla="*/ 8905 h 10000"/>
              <a:gd name="connsiteX5" fmla="*/ 372 w 10000"/>
              <a:gd name="connsiteY5" fmla="*/ 8869 h 10000"/>
              <a:gd name="connsiteX6" fmla="*/ 457 w 10000"/>
              <a:gd name="connsiteY6" fmla="*/ 8834 h 10000"/>
              <a:gd name="connsiteX7" fmla="*/ 539 w 10000"/>
              <a:gd name="connsiteY7" fmla="*/ 8799 h 10000"/>
              <a:gd name="connsiteX8" fmla="*/ 621 w 10000"/>
              <a:gd name="connsiteY8" fmla="*/ 8763 h 10000"/>
              <a:gd name="connsiteX9" fmla="*/ 728 w 10000"/>
              <a:gd name="connsiteY9" fmla="*/ 8530 h 10000"/>
              <a:gd name="connsiteX10" fmla="*/ 784 w 10000"/>
              <a:gd name="connsiteY10" fmla="*/ 7929 h 10000"/>
              <a:gd name="connsiteX11" fmla="*/ 842 w 10000"/>
              <a:gd name="connsiteY11" fmla="*/ 7717 h 10000"/>
              <a:gd name="connsiteX12" fmla="*/ 944 w 10000"/>
              <a:gd name="connsiteY12" fmla="*/ 7102 h 10000"/>
              <a:gd name="connsiteX13" fmla="*/ 1005 w 10000"/>
              <a:gd name="connsiteY13" fmla="*/ 6693 h 10000"/>
              <a:gd name="connsiteX14" fmla="*/ 1087 w 10000"/>
              <a:gd name="connsiteY14" fmla="*/ 6254 h 10000"/>
              <a:gd name="connsiteX15" fmla="*/ 1148 w 10000"/>
              <a:gd name="connsiteY15" fmla="*/ 5845 h 10000"/>
              <a:gd name="connsiteX16" fmla="*/ 1228 w 10000"/>
              <a:gd name="connsiteY16" fmla="*/ 5244 h 10000"/>
              <a:gd name="connsiteX17" fmla="*/ 1306 w 10000"/>
              <a:gd name="connsiteY17" fmla="*/ 4431 h 10000"/>
              <a:gd name="connsiteX18" fmla="*/ 1405 w 10000"/>
              <a:gd name="connsiteY18" fmla="*/ 3830 h 10000"/>
              <a:gd name="connsiteX19" fmla="*/ 1462 w 10000"/>
              <a:gd name="connsiteY19" fmla="*/ 3216 h 10000"/>
              <a:gd name="connsiteX20" fmla="*/ 1544 w 10000"/>
              <a:gd name="connsiteY20" fmla="*/ 2792 h 10000"/>
              <a:gd name="connsiteX21" fmla="*/ 1605 w 10000"/>
              <a:gd name="connsiteY21" fmla="*/ 2205 h 10000"/>
              <a:gd name="connsiteX22" fmla="*/ 1685 w 10000"/>
              <a:gd name="connsiteY22" fmla="*/ 1746 h 10000"/>
              <a:gd name="connsiteX23" fmla="*/ 1768 w 10000"/>
              <a:gd name="connsiteY23" fmla="*/ 1357 h 10000"/>
              <a:gd name="connsiteX24" fmla="*/ 1845 w 10000"/>
              <a:gd name="connsiteY24" fmla="*/ 919 h 10000"/>
              <a:gd name="connsiteX25" fmla="*/ 1951 w 10000"/>
              <a:gd name="connsiteY25" fmla="*/ 898 h 10000"/>
              <a:gd name="connsiteX26" fmla="*/ 2031 w 10000"/>
              <a:gd name="connsiteY26" fmla="*/ 459 h 10000"/>
              <a:gd name="connsiteX27" fmla="*/ 2111 w 10000"/>
              <a:gd name="connsiteY27" fmla="*/ 49 h 10000"/>
              <a:gd name="connsiteX28" fmla="*/ 2193 w 10000"/>
              <a:gd name="connsiteY28" fmla="*/ 0 h 10000"/>
              <a:gd name="connsiteX29" fmla="*/ 2281 w 10000"/>
              <a:gd name="connsiteY29" fmla="*/ 332 h 10000"/>
              <a:gd name="connsiteX30" fmla="*/ 2347 w 10000"/>
              <a:gd name="connsiteY30" fmla="*/ 686 h 10000"/>
              <a:gd name="connsiteX31" fmla="*/ 2410 w 10000"/>
              <a:gd name="connsiteY31" fmla="*/ 1251 h 10000"/>
              <a:gd name="connsiteX32" fmla="*/ 2476 w 10000"/>
              <a:gd name="connsiteY32" fmla="*/ 1943 h 10000"/>
              <a:gd name="connsiteX33" fmla="*/ 2540 w 10000"/>
              <a:gd name="connsiteY33" fmla="*/ 2509 h 10000"/>
              <a:gd name="connsiteX34" fmla="*/ 2624 w 10000"/>
              <a:gd name="connsiteY34" fmla="*/ 3053 h 10000"/>
              <a:gd name="connsiteX35" fmla="*/ 2734 w 10000"/>
              <a:gd name="connsiteY35" fmla="*/ 3583 h 10000"/>
              <a:gd name="connsiteX36" fmla="*/ 2819 w 10000"/>
              <a:gd name="connsiteY36" fmla="*/ 3887 h 10000"/>
              <a:gd name="connsiteX37" fmla="*/ 2885 w 10000"/>
              <a:gd name="connsiteY37" fmla="*/ 4042 h 10000"/>
              <a:gd name="connsiteX38" fmla="*/ 2987 w 10000"/>
              <a:gd name="connsiteY38" fmla="*/ 4184 h 10000"/>
              <a:gd name="connsiteX39" fmla="*/ 3048 w 10000"/>
              <a:gd name="connsiteY39" fmla="*/ 4148 h 10000"/>
              <a:gd name="connsiteX40" fmla="*/ 3111 w 10000"/>
              <a:gd name="connsiteY40" fmla="*/ 4113 h 10000"/>
              <a:gd name="connsiteX41" fmla="*/ 3196 w 10000"/>
              <a:gd name="connsiteY41" fmla="*/ 4099 h 10000"/>
              <a:gd name="connsiteX42" fmla="*/ 3302 w 10000"/>
              <a:gd name="connsiteY42" fmla="*/ 4608 h 10000"/>
              <a:gd name="connsiteX43" fmla="*/ 3389 w 10000"/>
              <a:gd name="connsiteY43" fmla="*/ 4961 h 10000"/>
              <a:gd name="connsiteX44" fmla="*/ 3476 w 10000"/>
              <a:gd name="connsiteY44" fmla="*/ 5491 h 10000"/>
              <a:gd name="connsiteX45" fmla="*/ 3520 w 10000"/>
              <a:gd name="connsiteY45" fmla="*/ 6057 h 10000"/>
              <a:gd name="connsiteX46" fmla="*/ 3624 w 10000"/>
              <a:gd name="connsiteY46" fmla="*/ 6537 h 10000"/>
              <a:gd name="connsiteX47" fmla="*/ 4008 w 10000"/>
              <a:gd name="connsiteY47" fmla="*/ 8092 h 10000"/>
              <a:gd name="connsiteX48" fmla="*/ 4177 w 10000"/>
              <a:gd name="connsiteY48" fmla="*/ 8777 h 10000"/>
              <a:gd name="connsiteX49" fmla="*/ 4262 w 10000"/>
              <a:gd name="connsiteY49" fmla="*/ 8919 h 10000"/>
              <a:gd name="connsiteX50" fmla="*/ 5399 w 10000"/>
              <a:gd name="connsiteY50" fmla="*/ 6611 h 10000"/>
              <a:gd name="connsiteX51" fmla="*/ 7238 w 10000"/>
              <a:gd name="connsiteY51" fmla="*/ 6532 h 10000"/>
              <a:gd name="connsiteX52" fmla="*/ 10000 w 10000"/>
              <a:gd name="connsiteY52" fmla="*/ 9046 h 10000"/>
              <a:gd name="connsiteX53" fmla="*/ 9986 w 10000"/>
              <a:gd name="connsiteY53" fmla="*/ 10000 h 10000"/>
              <a:gd name="connsiteX0" fmla="*/ 0 w 10000"/>
              <a:gd name="connsiteY0" fmla="*/ 9894 h 10000"/>
              <a:gd name="connsiteX1" fmla="*/ 85 w 10000"/>
              <a:gd name="connsiteY1" fmla="*/ 9399 h 10000"/>
              <a:gd name="connsiteX2" fmla="*/ 165 w 10000"/>
              <a:gd name="connsiteY2" fmla="*/ 8989 h 10000"/>
              <a:gd name="connsiteX3" fmla="*/ 226 w 10000"/>
              <a:gd name="connsiteY3" fmla="*/ 8940 h 10000"/>
              <a:gd name="connsiteX4" fmla="*/ 311 w 10000"/>
              <a:gd name="connsiteY4" fmla="*/ 8905 h 10000"/>
              <a:gd name="connsiteX5" fmla="*/ 372 w 10000"/>
              <a:gd name="connsiteY5" fmla="*/ 8869 h 10000"/>
              <a:gd name="connsiteX6" fmla="*/ 457 w 10000"/>
              <a:gd name="connsiteY6" fmla="*/ 8834 h 10000"/>
              <a:gd name="connsiteX7" fmla="*/ 539 w 10000"/>
              <a:gd name="connsiteY7" fmla="*/ 8799 h 10000"/>
              <a:gd name="connsiteX8" fmla="*/ 621 w 10000"/>
              <a:gd name="connsiteY8" fmla="*/ 8763 h 10000"/>
              <a:gd name="connsiteX9" fmla="*/ 728 w 10000"/>
              <a:gd name="connsiteY9" fmla="*/ 8530 h 10000"/>
              <a:gd name="connsiteX10" fmla="*/ 784 w 10000"/>
              <a:gd name="connsiteY10" fmla="*/ 7929 h 10000"/>
              <a:gd name="connsiteX11" fmla="*/ 842 w 10000"/>
              <a:gd name="connsiteY11" fmla="*/ 7717 h 10000"/>
              <a:gd name="connsiteX12" fmla="*/ 944 w 10000"/>
              <a:gd name="connsiteY12" fmla="*/ 7102 h 10000"/>
              <a:gd name="connsiteX13" fmla="*/ 1005 w 10000"/>
              <a:gd name="connsiteY13" fmla="*/ 6693 h 10000"/>
              <a:gd name="connsiteX14" fmla="*/ 1087 w 10000"/>
              <a:gd name="connsiteY14" fmla="*/ 6254 h 10000"/>
              <a:gd name="connsiteX15" fmla="*/ 1148 w 10000"/>
              <a:gd name="connsiteY15" fmla="*/ 5845 h 10000"/>
              <a:gd name="connsiteX16" fmla="*/ 1228 w 10000"/>
              <a:gd name="connsiteY16" fmla="*/ 5244 h 10000"/>
              <a:gd name="connsiteX17" fmla="*/ 1306 w 10000"/>
              <a:gd name="connsiteY17" fmla="*/ 4431 h 10000"/>
              <a:gd name="connsiteX18" fmla="*/ 1405 w 10000"/>
              <a:gd name="connsiteY18" fmla="*/ 3830 h 10000"/>
              <a:gd name="connsiteX19" fmla="*/ 1462 w 10000"/>
              <a:gd name="connsiteY19" fmla="*/ 3216 h 10000"/>
              <a:gd name="connsiteX20" fmla="*/ 1544 w 10000"/>
              <a:gd name="connsiteY20" fmla="*/ 2792 h 10000"/>
              <a:gd name="connsiteX21" fmla="*/ 1605 w 10000"/>
              <a:gd name="connsiteY21" fmla="*/ 2205 h 10000"/>
              <a:gd name="connsiteX22" fmla="*/ 1685 w 10000"/>
              <a:gd name="connsiteY22" fmla="*/ 1746 h 10000"/>
              <a:gd name="connsiteX23" fmla="*/ 1768 w 10000"/>
              <a:gd name="connsiteY23" fmla="*/ 1357 h 10000"/>
              <a:gd name="connsiteX24" fmla="*/ 1845 w 10000"/>
              <a:gd name="connsiteY24" fmla="*/ 919 h 10000"/>
              <a:gd name="connsiteX25" fmla="*/ 1951 w 10000"/>
              <a:gd name="connsiteY25" fmla="*/ 898 h 10000"/>
              <a:gd name="connsiteX26" fmla="*/ 2031 w 10000"/>
              <a:gd name="connsiteY26" fmla="*/ 459 h 10000"/>
              <a:gd name="connsiteX27" fmla="*/ 2111 w 10000"/>
              <a:gd name="connsiteY27" fmla="*/ 49 h 10000"/>
              <a:gd name="connsiteX28" fmla="*/ 2193 w 10000"/>
              <a:gd name="connsiteY28" fmla="*/ 0 h 10000"/>
              <a:gd name="connsiteX29" fmla="*/ 2281 w 10000"/>
              <a:gd name="connsiteY29" fmla="*/ 332 h 10000"/>
              <a:gd name="connsiteX30" fmla="*/ 2347 w 10000"/>
              <a:gd name="connsiteY30" fmla="*/ 686 h 10000"/>
              <a:gd name="connsiteX31" fmla="*/ 2410 w 10000"/>
              <a:gd name="connsiteY31" fmla="*/ 1251 h 10000"/>
              <a:gd name="connsiteX32" fmla="*/ 2476 w 10000"/>
              <a:gd name="connsiteY32" fmla="*/ 1943 h 10000"/>
              <a:gd name="connsiteX33" fmla="*/ 2540 w 10000"/>
              <a:gd name="connsiteY33" fmla="*/ 2509 h 10000"/>
              <a:gd name="connsiteX34" fmla="*/ 2624 w 10000"/>
              <a:gd name="connsiteY34" fmla="*/ 3053 h 10000"/>
              <a:gd name="connsiteX35" fmla="*/ 2734 w 10000"/>
              <a:gd name="connsiteY35" fmla="*/ 3583 h 10000"/>
              <a:gd name="connsiteX36" fmla="*/ 2819 w 10000"/>
              <a:gd name="connsiteY36" fmla="*/ 3887 h 10000"/>
              <a:gd name="connsiteX37" fmla="*/ 2885 w 10000"/>
              <a:gd name="connsiteY37" fmla="*/ 4042 h 10000"/>
              <a:gd name="connsiteX38" fmla="*/ 2987 w 10000"/>
              <a:gd name="connsiteY38" fmla="*/ 4184 h 10000"/>
              <a:gd name="connsiteX39" fmla="*/ 3048 w 10000"/>
              <a:gd name="connsiteY39" fmla="*/ 4148 h 10000"/>
              <a:gd name="connsiteX40" fmla="*/ 3111 w 10000"/>
              <a:gd name="connsiteY40" fmla="*/ 4113 h 10000"/>
              <a:gd name="connsiteX41" fmla="*/ 3196 w 10000"/>
              <a:gd name="connsiteY41" fmla="*/ 4099 h 10000"/>
              <a:gd name="connsiteX42" fmla="*/ 3302 w 10000"/>
              <a:gd name="connsiteY42" fmla="*/ 4608 h 10000"/>
              <a:gd name="connsiteX43" fmla="*/ 3389 w 10000"/>
              <a:gd name="connsiteY43" fmla="*/ 4961 h 10000"/>
              <a:gd name="connsiteX44" fmla="*/ 3476 w 10000"/>
              <a:gd name="connsiteY44" fmla="*/ 5491 h 10000"/>
              <a:gd name="connsiteX45" fmla="*/ 3520 w 10000"/>
              <a:gd name="connsiteY45" fmla="*/ 6057 h 10000"/>
              <a:gd name="connsiteX46" fmla="*/ 3624 w 10000"/>
              <a:gd name="connsiteY46" fmla="*/ 6537 h 10000"/>
              <a:gd name="connsiteX47" fmla="*/ 4177 w 10000"/>
              <a:gd name="connsiteY47" fmla="*/ 8777 h 10000"/>
              <a:gd name="connsiteX48" fmla="*/ 4262 w 10000"/>
              <a:gd name="connsiteY48" fmla="*/ 8919 h 10000"/>
              <a:gd name="connsiteX49" fmla="*/ 5399 w 10000"/>
              <a:gd name="connsiteY49" fmla="*/ 6611 h 10000"/>
              <a:gd name="connsiteX50" fmla="*/ 7238 w 10000"/>
              <a:gd name="connsiteY50" fmla="*/ 6532 h 10000"/>
              <a:gd name="connsiteX51" fmla="*/ 10000 w 10000"/>
              <a:gd name="connsiteY51" fmla="*/ 9046 h 10000"/>
              <a:gd name="connsiteX52" fmla="*/ 9986 w 10000"/>
              <a:gd name="connsiteY52" fmla="*/ 10000 h 10000"/>
              <a:gd name="connsiteX0" fmla="*/ 0 w 10000"/>
              <a:gd name="connsiteY0" fmla="*/ 9894 h 10000"/>
              <a:gd name="connsiteX1" fmla="*/ 85 w 10000"/>
              <a:gd name="connsiteY1" fmla="*/ 9399 h 10000"/>
              <a:gd name="connsiteX2" fmla="*/ 165 w 10000"/>
              <a:gd name="connsiteY2" fmla="*/ 8989 h 10000"/>
              <a:gd name="connsiteX3" fmla="*/ 226 w 10000"/>
              <a:gd name="connsiteY3" fmla="*/ 8940 h 10000"/>
              <a:gd name="connsiteX4" fmla="*/ 311 w 10000"/>
              <a:gd name="connsiteY4" fmla="*/ 8905 h 10000"/>
              <a:gd name="connsiteX5" fmla="*/ 372 w 10000"/>
              <a:gd name="connsiteY5" fmla="*/ 8869 h 10000"/>
              <a:gd name="connsiteX6" fmla="*/ 457 w 10000"/>
              <a:gd name="connsiteY6" fmla="*/ 8834 h 10000"/>
              <a:gd name="connsiteX7" fmla="*/ 539 w 10000"/>
              <a:gd name="connsiteY7" fmla="*/ 8799 h 10000"/>
              <a:gd name="connsiteX8" fmla="*/ 621 w 10000"/>
              <a:gd name="connsiteY8" fmla="*/ 8763 h 10000"/>
              <a:gd name="connsiteX9" fmla="*/ 728 w 10000"/>
              <a:gd name="connsiteY9" fmla="*/ 8530 h 10000"/>
              <a:gd name="connsiteX10" fmla="*/ 784 w 10000"/>
              <a:gd name="connsiteY10" fmla="*/ 7929 h 10000"/>
              <a:gd name="connsiteX11" fmla="*/ 842 w 10000"/>
              <a:gd name="connsiteY11" fmla="*/ 7717 h 10000"/>
              <a:gd name="connsiteX12" fmla="*/ 944 w 10000"/>
              <a:gd name="connsiteY12" fmla="*/ 7102 h 10000"/>
              <a:gd name="connsiteX13" fmla="*/ 1005 w 10000"/>
              <a:gd name="connsiteY13" fmla="*/ 6693 h 10000"/>
              <a:gd name="connsiteX14" fmla="*/ 1087 w 10000"/>
              <a:gd name="connsiteY14" fmla="*/ 6254 h 10000"/>
              <a:gd name="connsiteX15" fmla="*/ 1148 w 10000"/>
              <a:gd name="connsiteY15" fmla="*/ 5845 h 10000"/>
              <a:gd name="connsiteX16" fmla="*/ 1228 w 10000"/>
              <a:gd name="connsiteY16" fmla="*/ 5244 h 10000"/>
              <a:gd name="connsiteX17" fmla="*/ 1306 w 10000"/>
              <a:gd name="connsiteY17" fmla="*/ 4431 h 10000"/>
              <a:gd name="connsiteX18" fmla="*/ 1405 w 10000"/>
              <a:gd name="connsiteY18" fmla="*/ 3830 h 10000"/>
              <a:gd name="connsiteX19" fmla="*/ 1462 w 10000"/>
              <a:gd name="connsiteY19" fmla="*/ 3216 h 10000"/>
              <a:gd name="connsiteX20" fmla="*/ 1544 w 10000"/>
              <a:gd name="connsiteY20" fmla="*/ 2792 h 10000"/>
              <a:gd name="connsiteX21" fmla="*/ 1605 w 10000"/>
              <a:gd name="connsiteY21" fmla="*/ 2205 h 10000"/>
              <a:gd name="connsiteX22" fmla="*/ 1685 w 10000"/>
              <a:gd name="connsiteY22" fmla="*/ 1746 h 10000"/>
              <a:gd name="connsiteX23" fmla="*/ 1768 w 10000"/>
              <a:gd name="connsiteY23" fmla="*/ 1357 h 10000"/>
              <a:gd name="connsiteX24" fmla="*/ 1845 w 10000"/>
              <a:gd name="connsiteY24" fmla="*/ 919 h 10000"/>
              <a:gd name="connsiteX25" fmla="*/ 1951 w 10000"/>
              <a:gd name="connsiteY25" fmla="*/ 898 h 10000"/>
              <a:gd name="connsiteX26" fmla="*/ 2031 w 10000"/>
              <a:gd name="connsiteY26" fmla="*/ 459 h 10000"/>
              <a:gd name="connsiteX27" fmla="*/ 2111 w 10000"/>
              <a:gd name="connsiteY27" fmla="*/ 49 h 10000"/>
              <a:gd name="connsiteX28" fmla="*/ 2193 w 10000"/>
              <a:gd name="connsiteY28" fmla="*/ 0 h 10000"/>
              <a:gd name="connsiteX29" fmla="*/ 2281 w 10000"/>
              <a:gd name="connsiteY29" fmla="*/ 332 h 10000"/>
              <a:gd name="connsiteX30" fmla="*/ 2347 w 10000"/>
              <a:gd name="connsiteY30" fmla="*/ 686 h 10000"/>
              <a:gd name="connsiteX31" fmla="*/ 2410 w 10000"/>
              <a:gd name="connsiteY31" fmla="*/ 1251 h 10000"/>
              <a:gd name="connsiteX32" fmla="*/ 2476 w 10000"/>
              <a:gd name="connsiteY32" fmla="*/ 1943 h 10000"/>
              <a:gd name="connsiteX33" fmla="*/ 2540 w 10000"/>
              <a:gd name="connsiteY33" fmla="*/ 2509 h 10000"/>
              <a:gd name="connsiteX34" fmla="*/ 2624 w 10000"/>
              <a:gd name="connsiteY34" fmla="*/ 3053 h 10000"/>
              <a:gd name="connsiteX35" fmla="*/ 2734 w 10000"/>
              <a:gd name="connsiteY35" fmla="*/ 3583 h 10000"/>
              <a:gd name="connsiteX36" fmla="*/ 2819 w 10000"/>
              <a:gd name="connsiteY36" fmla="*/ 3887 h 10000"/>
              <a:gd name="connsiteX37" fmla="*/ 2885 w 10000"/>
              <a:gd name="connsiteY37" fmla="*/ 4042 h 10000"/>
              <a:gd name="connsiteX38" fmla="*/ 2987 w 10000"/>
              <a:gd name="connsiteY38" fmla="*/ 4184 h 10000"/>
              <a:gd name="connsiteX39" fmla="*/ 3048 w 10000"/>
              <a:gd name="connsiteY39" fmla="*/ 4148 h 10000"/>
              <a:gd name="connsiteX40" fmla="*/ 3111 w 10000"/>
              <a:gd name="connsiteY40" fmla="*/ 4113 h 10000"/>
              <a:gd name="connsiteX41" fmla="*/ 3196 w 10000"/>
              <a:gd name="connsiteY41" fmla="*/ 4099 h 10000"/>
              <a:gd name="connsiteX42" fmla="*/ 3302 w 10000"/>
              <a:gd name="connsiteY42" fmla="*/ 4608 h 10000"/>
              <a:gd name="connsiteX43" fmla="*/ 3389 w 10000"/>
              <a:gd name="connsiteY43" fmla="*/ 4961 h 10000"/>
              <a:gd name="connsiteX44" fmla="*/ 3476 w 10000"/>
              <a:gd name="connsiteY44" fmla="*/ 5491 h 10000"/>
              <a:gd name="connsiteX45" fmla="*/ 3520 w 10000"/>
              <a:gd name="connsiteY45" fmla="*/ 6057 h 10000"/>
              <a:gd name="connsiteX46" fmla="*/ 3624 w 10000"/>
              <a:gd name="connsiteY46" fmla="*/ 6537 h 10000"/>
              <a:gd name="connsiteX47" fmla="*/ 4262 w 10000"/>
              <a:gd name="connsiteY47" fmla="*/ 8919 h 10000"/>
              <a:gd name="connsiteX48" fmla="*/ 5399 w 10000"/>
              <a:gd name="connsiteY48" fmla="*/ 6611 h 10000"/>
              <a:gd name="connsiteX49" fmla="*/ 7238 w 10000"/>
              <a:gd name="connsiteY49" fmla="*/ 6532 h 10000"/>
              <a:gd name="connsiteX50" fmla="*/ 10000 w 10000"/>
              <a:gd name="connsiteY50" fmla="*/ 9046 h 10000"/>
              <a:gd name="connsiteX51" fmla="*/ 9986 w 10000"/>
              <a:gd name="connsiteY51" fmla="*/ 10000 h 10000"/>
              <a:gd name="connsiteX0" fmla="*/ 0 w 10000"/>
              <a:gd name="connsiteY0" fmla="*/ 9894 h 10000"/>
              <a:gd name="connsiteX1" fmla="*/ 85 w 10000"/>
              <a:gd name="connsiteY1" fmla="*/ 9399 h 10000"/>
              <a:gd name="connsiteX2" fmla="*/ 165 w 10000"/>
              <a:gd name="connsiteY2" fmla="*/ 8989 h 10000"/>
              <a:gd name="connsiteX3" fmla="*/ 226 w 10000"/>
              <a:gd name="connsiteY3" fmla="*/ 8940 h 10000"/>
              <a:gd name="connsiteX4" fmla="*/ 311 w 10000"/>
              <a:gd name="connsiteY4" fmla="*/ 8905 h 10000"/>
              <a:gd name="connsiteX5" fmla="*/ 372 w 10000"/>
              <a:gd name="connsiteY5" fmla="*/ 8869 h 10000"/>
              <a:gd name="connsiteX6" fmla="*/ 457 w 10000"/>
              <a:gd name="connsiteY6" fmla="*/ 8834 h 10000"/>
              <a:gd name="connsiteX7" fmla="*/ 539 w 10000"/>
              <a:gd name="connsiteY7" fmla="*/ 8799 h 10000"/>
              <a:gd name="connsiteX8" fmla="*/ 621 w 10000"/>
              <a:gd name="connsiteY8" fmla="*/ 8763 h 10000"/>
              <a:gd name="connsiteX9" fmla="*/ 728 w 10000"/>
              <a:gd name="connsiteY9" fmla="*/ 8530 h 10000"/>
              <a:gd name="connsiteX10" fmla="*/ 784 w 10000"/>
              <a:gd name="connsiteY10" fmla="*/ 7929 h 10000"/>
              <a:gd name="connsiteX11" fmla="*/ 842 w 10000"/>
              <a:gd name="connsiteY11" fmla="*/ 7717 h 10000"/>
              <a:gd name="connsiteX12" fmla="*/ 944 w 10000"/>
              <a:gd name="connsiteY12" fmla="*/ 7102 h 10000"/>
              <a:gd name="connsiteX13" fmla="*/ 1005 w 10000"/>
              <a:gd name="connsiteY13" fmla="*/ 6693 h 10000"/>
              <a:gd name="connsiteX14" fmla="*/ 1087 w 10000"/>
              <a:gd name="connsiteY14" fmla="*/ 6254 h 10000"/>
              <a:gd name="connsiteX15" fmla="*/ 1148 w 10000"/>
              <a:gd name="connsiteY15" fmla="*/ 5845 h 10000"/>
              <a:gd name="connsiteX16" fmla="*/ 1228 w 10000"/>
              <a:gd name="connsiteY16" fmla="*/ 5244 h 10000"/>
              <a:gd name="connsiteX17" fmla="*/ 1306 w 10000"/>
              <a:gd name="connsiteY17" fmla="*/ 4431 h 10000"/>
              <a:gd name="connsiteX18" fmla="*/ 1405 w 10000"/>
              <a:gd name="connsiteY18" fmla="*/ 3830 h 10000"/>
              <a:gd name="connsiteX19" fmla="*/ 1462 w 10000"/>
              <a:gd name="connsiteY19" fmla="*/ 3216 h 10000"/>
              <a:gd name="connsiteX20" fmla="*/ 1544 w 10000"/>
              <a:gd name="connsiteY20" fmla="*/ 2792 h 10000"/>
              <a:gd name="connsiteX21" fmla="*/ 1605 w 10000"/>
              <a:gd name="connsiteY21" fmla="*/ 2205 h 10000"/>
              <a:gd name="connsiteX22" fmla="*/ 1685 w 10000"/>
              <a:gd name="connsiteY22" fmla="*/ 1746 h 10000"/>
              <a:gd name="connsiteX23" fmla="*/ 1768 w 10000"/>
              <a:gd name="connsiteY23" fmla="*/ 1357 h 10000"/>
              <a:gd name="connsiteX24" fmla="*/ 1845 w 10000"/>
              <a:gd name="connsiteY24" fmla="*/ 919 h 10000"/>
              <a:gd name="connsiteX25" fmla="*/ 1951 w 10000"/>
              <a:gd name="connsiteY25" fmla="*/ 898 h 10000"/>
              <a:gd name="connsiteX26" fmla="*/ 2031 w 10000"/>
              <a:gd name="connsiteY26" fmla="*/ 459 h 10000"/>
              <a:gd name="connsiteX27" fmla="*/ 2111 w 10000"/>
              <a:gd name="connsiteY27" fmla="*/ 49 h 10000"/>
              <a:gd name="connsiteX28" fmla="*/ 2193 w 10000"/>
              <a:gd name="connsiteY28" fmla="*/ 0 h 10000"/>
              <a:gd name="connsiteX29" fmla="*/ 2281 w 10000"/>
              <a:gd name="connsiteY29" fmla="*/ 332 h 10000"/>
              <a:gd name="connsiteX30" fmla="*/ 2347 w 10000"/>
              <a:gd name="connsiteY30" fmla="*/ 686 h 10000"/>
              <a:gd name="connsiteX31" fmla="*/ 2410 w 10000"/>
              <a:gd name="connsiteY31" fmla="*/ 1251 h 10000"/>
              <a:gd name="connsiteX32" fmla="*/ 2476 w 10000"/>
              <a:gd name="connsiteY32" fmla="*/ 1943 h 10000"/>
              <a:gd name="connsiteX33" fmla="*/ 2540 w 10000"/>
              <a:gd name="connsiteY33" fmla="*/ 2509 h 10000"/>
              <a:gd name="connsiteX34" fmla="*/ 2624 w 10000"/>
              <a:gd name="connsiteY34" fmla="*/ 3053 h 10000"/>
              <a:gd name="connsiteX35" fmla="*/ 2734 w 10000"/>
              <a:gd name="connsiteY35" fmla="*/ 3583 h 10000"/>
              <a:gd name="connsiteX36" fmla="*/ 2819 w 10000"/>
              <a:gd name="connsiteY36" fmla="*/ 3887 h 10000"/>
              <a:gd name="connsiteX37" fmla="*/ 2885 w 10000"/>
              <a:gd name="connsiteY37" fmla="*/ 4042 h 10000"/>
              <a:gd name="connsiteX38" fmla="*/ 2987 w 10000"/>
              <a:gd name="connsiteY38" fmla="*/ 4184 h 10000"/>
              <a:gd name="connsiteX39" fmla="*/ 3048 w 10000"/>
              <a:gd name="connsiteY39" fmla="*/ 4148 h 10000"/>
              <a:gd name="connsiteX40" fmla="*/ 3111 w 10000"/>
              <a:gd name="connsiteY40" fmla="*/ 4113 h 10000"/>
              <a:gd name="connsiteX41" fmla="*/ 3196 w 10000"/>
              <a:gd name="connsiteY41" fmla="*/ 4099 h 10000"/>
              <a:gd name="connsiteX42" fmla="*/ 3302 w 10000"/>
              <a:gd name="connsiteY42" fmla="*/ 4608 h 10000"/>
              <a:gd name="connsiteX43" fmla="*/ 3389 w 10000"/>
              <a:gd name="connsiteY43" fmla="*/ 4961 h 10000"/>
              <a:gd name="connsiteX44" fmla="*/ 3476 w 10000"/>
              <a:gd name="connsiteY44" fmla="*/ 5491 h 10000"/>
              <a:gd name="connsiteX45" fmla="*/ 3520 w 10000"/>
              <a:gd name="connsiteY45" fmla="*/ 6057 h 10000"/>
              <a:gd name="connsiteX46" fmla="*/ 3624 w 10000"/>
              <a:gd name="connsiteY46" fmla="*/ 6537 h 10000"/>
              <a:gd name="connsiteX47" fmla="*/ 5399 w 10000"/>
              <a:gd name="connsiteY47" fmla="*/ 6611 h 10000"/>
              <a:gd name="connsiteX48" fmla="*/ 7238 w 10000"/>
              <a:gd name="connsiteY48" fmla="*/ 6532 h 10000"/>
              <a:gd name="connsiteX49" fmla="*/ 10000 w 10000"/>
              <a:gd name="connsiteY49" fmla="*/ 9046 h 10000"/>
              <a:gd name="connsiteX50" fmla="*/ 9986 w 10000"/>
              <a:gd name="connsiteY50" fmla="*/ 10000 h 10000"/>
              <a:gd name="connsiteX0" fmla="*/ 0 w 10000"/>
              <a:gd name="connsiteY0" fmla="*/ 9894 h 10000"/>
              <a:gd name="connsiteX1" fmla="*/ 165 w 10000"/>
              <a:gd name="connsiteY1" fmla="*/ 8989 h 10000"/>
              <a:gd name="connsiteX2" fmla="*/ 226 w 10000"/>
              <a:gd name="connsiteY2" fmla="*/ 8940 h 10000"/>
              <a:gd name="connsiteX3" fmla="*/ 311 w 10000"/>
              <a:gd name="connsiteY3" fmla="*/ 8905 h 10000"/>
              <a:gd name="connsiteX4" fmla="*/ 372 w 10000"/>
              <a:gd name="connsiteY4" fmla="*/ 8869 h 10000"/>
              <a:gd name="connsiteX5" fmla="*/ 457 w 10000"/>
              <a:gd name="connsiteY5" fmla="*/ 8834 h 10000"/>
              <a:gd name="connsiteX6" fmla="*/ 539 w 10000"/>
              <a:gd name="connsiteY6" fmla="*/ 8799 h 10000"/>
              <a:gd name="connsiteX7" fmla="*/ 621 w 10000"/>
              <a:gd name="connsiteY7" fmla="*/ 8763 h 10000"/>
              <a:gd name="connsiteX8" fmla="*/ 728 w 10000"/>
              <a:gd name="connsiteY8" fmla="*/ 8530 h 10000"/>
              <a:gd name="connsiteX9" fmla="*/ 784 w 10000"/>
              <a:gd name="connsiteY9" fmla="*/ 7929 h 10000"/>
              <a:gd name="connsiteX10" fmla="*/ 842 w 10000"/>
              <a:gd name="connsiteY10" fmla="*/ 7717 h 10000"/>
              <a:gd name="connsiteX11" fmla="*/ 944 w 10000"/>
              <a:gd name="connsiteY11" fmla="*/ 7102 h 10000"/>
              <a:gd name="connsiteX12" fmla="*/ 1005 w 10000"/>
              <a:gd name="connsiteY12" fmla="*/ 6693 h 10000"/>
              <a:gd name="connsiteX13" fmla="*/ 1087 w 10000"/>
              <a:gd name="connsiteY13" fmla="*/ 6254 h 10000"/>
              <a:gd name="connsiteX14" fmla="*/ 1148 w 10000"/>
              <a:gd name="connsiteY14" fmla="*/ 5845 h 10000"/>
              <a:gd name="connsiteX15" fmla="*/ 1228 w 10000"/>
              <a:gd name="connsiteY15" fmla="*/ 5244 h 10000"/>
              <a:gd name="connsiteX16" fmla="*/ 1306 w 10000"/>
              <a:gd name="connsiteY16" fmla="*/ 4431 h 10000"/>
              <a:gd name="connsiteX17" fmla="*/ 1405 w 10000"/>
              <a:gd name="connsiteY17" fmla="*/ 3830 h 10000"/>
              <a:gd name="connsiteX18" fmla="*/ 1462 w 10000"/>
              <a:gd name="connsiteY18" fmla="*/ 3216 h 10000"/>
              <a:gd name="connsiteX19" fmla="*/ 1544 w 10000"/>
              <a:gd name="connsiteY19" fmla="*/ 2792 h 10000"/>
              <a:gd name="connsiteX20" fmla="*/ 1605 w 10000"/>
              <a:gd name="connsiteY20" fmla="*/ 2205 h 10000"/>
              <a:gd name="connsiteX21" fmla="*/ 1685 w 10000"/>
              <a:gd name="connsiteY21" fmla="*/ 1746 h 10000"/>
              <a:gd name="connsiteX22" fmla="*/ 1768 w 10000"/>
              <a:gd name="connsiteY22" fmla="*/ 1357 h 10000"/>
              <a:gd name="connsiteX23" fmla="*/ 1845 w 10000"/>
              <a:gd name="connsiteY23" fmla="*/ 919 h 10000"/>
              <a:gd name="connsiteX24" fmla="*/ 1951 w 10000"/>
              <a:gd name="connsiteY24" fmla="*/ 898 h 10000"/>
              <a:gd name="connsiteX25" fmla="*/ 2031 w 10000"/>
              <a:gd name="connsiteY25" fmla="*/ 459 h 10000"/>
              <a:gd name="connsiteX26" fmla="*/ 2111 w 10000"/>
              <a:gd name="connsiteY26" fmla="*/ 49 h 10000"/>
              <a:gd name="connsiteX27" fmla="*/ 2193 w 10000"/>
              <a:gd name="connsiteY27" fmla="*/ 0 h 10000"/>
              <a:gd name="connsiteX28" fmla="*/ 2281 w 10000"/>
              <a:gd name="connsiteY28" fmla="*/ 332 h 10000"/>
              <a:gd name="connsiteX29" fmla="*/ 2347 w 10000"/>
              <a:gd name="connsiteY29" fmla="*/ 686 h 10000"/>
              <a:gd name="connsiteX30" fmla="*/ 2410 w 10000"/>
              <a:gd name="connsiteY30" fmla="*/ 1251 h 10000"/>
              <a:gd name="connsiteX31" fmla="*/ 2476 w 10000"/>
              <a:gd name="connsiteY31" fmla="*/ 1943 h 10000"/>
              <a:gd name="connsiteX32" fmla="*/ 2540 w 10000"/>
              <a:gd name="connsiteY32" fmla="*/ 2509 h 10000"/>
              <a:gd name="connsiteX33" fmla="*/ 2624 w 10000"/>
              <a:gd name="connsiteY33" fmla="*/ 3053 h 10000"/>
              <a:gd name="connsiteX34" fmla="*/ 2734 w 10000"/>
              <a:gd name="connsiteY34" fmla="*/ 3583 h 10000"/>
              <a:gd name="connsiteX35" fmla="*/ 2819 w 10000"/>
              <a:gd name="connsiteY35" fmla="*/ 3887 h 10000"/>
              <a:gd name="connsiteX36" fmla="*/ 2885 w 10000"/>
              <a:gd name="connsiteY36" fmla="*/ 4042 h 10000"/>
              <a:gd name="connsiteX37" fmla="*/ 2987 w 10000"/>
              <a:gd name="connsiteY37" fmla="*/ 4184 h 10000"/>
              <a:gd name="connsiteX38" fmla="*/ 3048 w 10000"/>
              <a:gd name="connsiteY38" fmla="*/ 4148 h 10000"/>
              <a:gd name="connsiteX39" fmla="*/ 3111 w 10000"/>
              <a:gd name="connsiteY39" fmla="*/ 4113 h 10000"/>
              <a:gd name="connsiteX40" fmla="*/ 3196 w 10000"/>
              <a:gd name="connsiteY40" fmla="*/ 4099 h 10000"/>
              <a:gd name="connsiteX41" fmla="*/ 3302 w 10000"/>
              <a:gd name="connsiteY41" fmla="*/ 4608 h 10000"/>
              <a:gd name="connsiteX42" fmla="*/ 3389 w 10000"/>
              <a:gd name="connsiteY42" fmla="*/ 4961 h 10000"/>
              <a:gd name="connsiteX43" fmla="*/ 3476 w 10000"/>
              <a:gd name="connsiteY43" fmla="*/ 5491 h 10000"/>
              <a:gd name="connsiteX44" fmla="*/ 3520 w 10000"/>
              <a:gd name="connsiteY44" fmla="*/ 6057 h 10000"/>
              <a:gd name="connsiteX45" fmla="*/ 3624 w 10000"/>
              <a:gd name="connsiteY45" fmla="*/ 6537 h 10000"/>
              <a:gd name="connsiteX46" fmla="*/ 5399 w 10000"/>
              <a:gd name="connsiteY46" fmla="*/ 6611 h 10000"/>
              <a:gd name="connsiteX47" fmla="*/ 7238 w 10000"/>
              <a:gd name="connsiteY47" fmla="*/ 6532 h 10000"/>
              <a:gd name="connsiteX48" fmla="*/ 10000 w 10000"/>
              <a:gd name="connsiteY48" fmla="*/ 9046 h 10000"/>
              <a:gd name="connsiteX49" fmla="*/ 9986 w 10000"/>
              <a:gd name="connsiteY49" fmla="*/ 10000 h 10000"/>
              <a:gd name="connsiteX0" fmla="*/ 0 w 10000"/>
              <a:gd name="connsiteY0" fmla="*/ 9894 h 10000"/>
              <a:gd name="connsiteX1" fmla="*/ 165 w 10000"/>
              <a:gd name="connsiteY1" fmla="*/ 8989 h 10000"/>
              <a:gd name="connsiteX2" fmla="*/ 226 w 10000"/>
              <a:gd name="connsiteY2" fmla="*/ 8940 h 10000"/>
              <a:gd name="connsiteX3" fmla="*/ 311 w 10000"/>
              <a:gd name="connsiteY3" fmla="*/ 8905 h 10000"/>
              <a:gd name="connsiteX4" fmla="*/ 372 w 10000"/>
              <a:gd name="connsiteY4" fmla="*/ 8869 h 10000"/>
              <a:gd name="connsiteX5" fmla="*/ 457 w 10000"/>
              <a:gd name="connsiteY5" fmla="*/ 8834 h 10000"/>
              <a:gd name="connsiteX6" fmla="*/ 539 w 10000"/>
              <a:gd name="connsiteY6" fmla="*/ 8799 h 10000"/>
              <a:gd name="connsiteX7" fmla="*/ 621 w 10000"/>
              <a:gd name="connsiteY7" fmla="*/ 8763 h 10000"/>
              <a:gd name="connsiteX8" fmla="*/ 728 w 10000"/>
              <a:gd name="connsiteY8" fmla="*/ 8530 h 10000"/>
              <a:gd name="connsiteX9" fmla="*/ 784 w 10000"/>
              <a:gd name="connsiteY9" fmla="*/ 7929 h 10000"/>
              <a:gd name="connsiteX10" fmla="*/ 842 w 10000"/>
              <a:gd name="connsiteY10" fmla="*/ 7717 h 10000"/>
              <a:gd name="connsiteX11" fmla="*/ 944 w 10000"/>
              <a:gd name="connsiteY11" fmla="*/ 7102 h 10000"/>
              <a:gd name="connsiteX12" fmla="*/ 1005 w 10000"/>
              <a:gd name="connsiteY12" fmla="*/ 6693 h 10000"/>
              <a:gd name="connsiteX13" fmla="*/ 1087 w 10000"/>
              <a:gd name="connsiteY13" fmla="*/ 6254 h 10000"/>
              <a:gd name="connsiteX14" fmla="*/ 1148 w 10000"/>
              <a:gd name="connsiteY14" fmla="*/ 5845 h 10000"/>
              <a:gd name="connsiteX15" fmla="*/ 1228 w 10000"/>
              <a:gd name="connsiteY15" fmla="*/ 5244 h 10000"/>
              <a:gd name="connsiteX16" fmla="*/ 1306 w 10000"/>
              <a:gd name="connsiteY16" fmla="*/ 4431 h 10000"/>
              <a:gd name="connsiteX17" fmla="*/ 1405 w 10000"/>
              <a:gd name="connsiteY17" fmla="*/ 3830 h 10000"/>
              <a:gd name="connsiteX18" fmla="*/ 1462 w 10000"/>
              <a:gd name="connsiteY18" fmla="*/ 3216 h 10000"/>
              <a:gd name="connsiteX19" fmla="*/ 1544 w 10000"/>
              <a:gd name="connsiteY19" fmla="*/ 2792 h 10000"/>
              <a:gd name="connsiteX20" fmla="*/ 1605 w 10000"/>
              <a:gd name="connsiteY20" fmla="*/ 2205 h 10000"/>
              <a:gd name="connsiteX21" fmla="*/ 1685 w 10000"/>
              <a:gd name="connsiteY21" fmla="*/ 1746 h 10000"/>
              <a:gd name="connsiteX22" fmla="*/ 1768 w 10000"/>
              <a:gd name="connsiteY22" fmla="*/ 1357 h 10000"/>
              <a:gd name="connsiteX23" fmla="*/ 1845 w 10000"/>
              <a:gd name="connsiteY23" fmla="*/ 919 h 10000"/>
              <a:gd name="connsiteX24" fmla="*/ 1951 w 10000"/>
              <a:gd name="connsiteY24" fmla="*/ 898 h 10000"/>
              <a:gd name="connsiteX25" fmla="*/ 2031 w 10000"/>
              <a:gd name="connsiteY25" fmla="*/ 459 h 10000"/>
              <a:gd name="connsiteX26" fmla="*/ 2111 w 10000"/>
              <a:gd name="connsiteY26" fmla="*/ 49 h 10000"/>
              <a:gd name="connsiteX27" fmla="*/ 2193 w 10000"/>
              <a:gd name="connsiteY27" fmla="*/ 0 h 10000"/>
              <a:gd name="connsiteX28" fmla="*/ 2281 w 10000"/>
              <a:gd name="connsiteY28" fmla="*/ 332 h 10000"/>
              <a:gd name="connsiteX29" fmla="*/ 2347 w 10000"/>
              <a:gd name="connsiteY29" fmla="*/ 686 h 10000"/>
              <a:gd name="connsiteX30" fmla="*/ 2410 w 10000"/>
              <a:gd name="connsiteY30" fmla="*/ 1251 h 10000"/>
              <a:gd name="connsiteX31" fmla="*/ 2476 w 10000"/>
              <a:gd name="connsiteY31" fmla="*/ 1943 h 10000"/>
              <a:gd name="connsiteX32" fmla="*/ 2540 w 10000"/>
              <a:gd name="connsiteY32" fmla="*/ 2509 h 10000"/>
              <a:gd name="connsiteX33" fmla="*/ 2624 w 10000"/>
              <a:gd name="connsiteY33" fmla="*/ 3053 h 10000"/>
              <a:gd name="connsiteX34" fmla="*/ 2734 w 10000"/>
              <a:gd name="connsiteY34" fmla="*/ 3583 h 10000"/>
              <a:gd name="connsiteX35" fmla="*/ 2819 w 10000"/>
              <a:gd name="connsiteY35" fmla="*/ 3887 h 10000"/>
              <a:gd name="connsiteX36" fmla="*/ 2885 w 10000"/>
              <a:gd name="connsiteY36" fmla="*/ 4042 h 10000"/>
              <a:gd name="connsiteX37" fmla="*/ 2987 w 10000"/>
              <a:gd name="connsiteY37" fmla="*/ 4184 h 10000"/>
              <a:gd name="connsiteX38" fmla="*/ 3048 w 10000"/>
              <a:gd name="connsiteY38" fmla="*/ 4148 h 10000"/>
              <a:gd name="connsiteX39" fmla="*/ 3111 w 10000"/>
              <a:gd name="connsiteY39" fmla="*/ 4113 h 10000"/>
              <a:gd name="connsiteX40" fmla="*/ 3196 w 10000"/>
              <a:gd name="connsiteY40" fmla="*/ 4099 h 10000"/>
              <a:gd name="connsiteX41" fmla="*/ 3302 w 10000"/>
              <a:gd name="connsiteY41" fmla="*/ 4608 h 10000"/>
              <a:gd name="connsiteX42" fmla="*/ 3389 w 10000"/>
              <a:gd name="connsiteY42" fmla="*/ 4961 h 10000"/>
              <a:gd name="connsiteX43" fmla="*/ 3476 w 10000"/>
              <a:gd name="connsiteY43" fmla="*/ 5491 h 10000"/>
              <a:gd name="connsiteX44" fmla="*/ 3520 w 10000"/>
              <a:gd name="connsiteY44" fmla="*/ 6057 h 10000"/>
              <a:gd name="connsiteX45" fmla="*/ 3624 w 10000"/>
              <a:gd name="connsiteY45" fmla="*/ 6537 h 10000"/>
              <a:gd name="connsiteX46" fmla="*/ 5399 w 10000"/>
              <a:gd name="connsiteY46" fmla="*/ 6611 h 10000"/>
              <a:gd name="connsiteX47" fmla="*/ 6909 w 10000"/>
              <a:gd name="connsiteY47" fmla="*/ 5510 h 10000"/>
              <a:gd name="connsiteX48" fmla="*/ 10000 w 10000"/>
              <a:gd name="connsiteY48" fmla="*/ 9046 h 10000"/>
              <a:gd name="connsiteX49" fmla="*/ 9986 w 10000"/>
              <a:gd name="connsiteY49" fmla="*/ 10000 h 10000"/>
              <a:gd name="connsiteX0" fmla="*/ 0 w 10000"/>
              <a:gd name="connsiteY0" fmla="*/ 9894 h 10000"/>
              <a:gd name="connsiteX1" fmla="*/ 165 w 10000"/>
              <a:gd name="connsiteY1" fmla="*/ 8989 h 10000"/>
              <a:gd name="connsiteX2" fmla="*/ 226 w 10000"/>
              <a:gd name="connsiteY2" fmla="*/ 8940 h 10000"/>
              <a:gd name="connsiteX3" fmla="*/ 311 w 10000"/>
              <a:gd name="connsiteY3" fmla="*/ 8905 h 10000"/>
              <a:gd name="connsiteX4" fmla="*/ 372 w 10000"/>
              <a:gd name="connsiteY4" fmla="*/ 8869 h 10000"/>
              <a:gd name="connsiteX5" fmla="*/ 457 w 10000"/>
              <a:gd name="connsiteY5" fmla="*/ 8834 h 10000"/>
              <a:gd name="connsiteX6" fmla="*/ 539 w 10000"/>
              <a:gd name="connsiteY6" fmla="*/ 8799 h 10000"/>
              <a:gd name="connsiteX7" fmla="*/ 621 w 10000"/>
              <a:gd name="connsiteY7" fmla="*/ 8763 h 10000"/>
              <a:gd name="connsiteX8" fmla="*/ 728 w 10000"/>
              <a:gd name="connsiteY8" fmla="*/ 8530 h 10000"/>
              <a:gd name="connsiteX9" fmla="*/ 784 w 10000"/>
              <a:gd name="connsiteY9" fmla="*/ 7929 h 10000"/>
              <a:gd name="connsiteX10" fmla="*/ 842 w 10000"/>
              <a:gd name="connsiteY10" fmla="*/ 7717 h 10000"/>
              <a:gd name="connsiteX11" fmla="*/ 944 w 10000"/>
              <a:gd name="connsiteY11" fmla="*/ 7102 h 10000"/>
              <a:gd name="connsiteX12" fmla="*/ 1005 w 10000"/>
              <a:gd name="connsiteY12" fmla="*/ 6693 h 10000"/>
              <a:gd name="connsiteX13" fmla="*/ 1087 w 10000"/>
              <a:gd name="connsiteY13" fmla="*/ 6254 h 10000"/>
              <a:gd name="connsiteX14" fmla="*/ 1148 w 10000"/>
              <a:gd name="connsiteY14" fmla="*/ 5845 h 10000"/>
              <a:gd name="connsiteX15" fmla="*/ 1228 w 10000"/>
              <a:gd name="connsiteY15" fmla="*/ 5244 h 10000"/>
              <a:gd name="connsiteX16" fmla="*/ 1306 w 10000"/>
              <a:gd name="connsiteY16" fmla="*/ 4431 h 10000"/>
              <a:gd name="connsiteX17" fmla="*/ 1405 w 10000"/>
              <a:gd name="connsiteY17" fmla="*/ 3830 h 10000"/>
              <a:gd name="connsiteX18" fmla="*/ 1462 w 10000"/>
              <a:gd name="connsiteY18" fmla="*/ 3216 h 10000"/>
              <a:gd name="connsiteX19" fmla="*/ 1544 w 10000"/>
              <a:gd name="connsiteY19" fmla="*/ 2792 h 10000"/>
              <a:gd name="connsiteX20" fmla="*/ 1605 w 10000"/>
              <a:gd name="connsiteY20" fmla="*/ 2205 h 10000"/>
              <a:gd name="connsiteX21" fmla="*/ 1685 w 10000"/>
              <a:gd name="connsiteY21" fmla="*/ 1746 h 10000"/>
              <a:gd name="connsiteX22" fmla="*/ 1768 w 10000"/>
              <a:gd name="connsiteY22" fmla="*/ 1357 h 10000"/>
              <a:gd name="connsiteX23" fmla="*/ 1845 w 10000"/>
              <a:gd name="connsiteY23" fmla="*/ 919 h 10000"/>
              <a:gd name="connsiteX24" fmla="*/ 1951 w 10000"/>
              <a:gd name="connsiteY24" fmla="*/ 898 h 10000"/>
              <a:gd name="connsiteX25" fmla="*/ 2031 w 10000"/>
              <a:gd name="connsiteY25" fmla="*/ 459 h 10000"/>
              <a:gd name="connsiteX26" fmla="*/ 2111 w 10000"/>
              <a:gd name="connsiteY26" fmla="*/ 49 h 10000"/>
              <a:gd name="connsiteX27" fmla="*/ 2193 w 10000"/>
              <a:gd name="connsiteY27" fmla="*/ 0 h 10000"/>
              <a:gd name="connsiteX28" fmla="*/ 2281 w 10000"/>
              <a:gd name="connsiteY28" fmla="*/ 332 h 10000"/>
              <a:gd name="connsiteX29" fmla="*/ 2347 w 10000"/>
              <a:gd name="connsiteY29" fmla="*/ 686 h 10000"/>
              <a:gd name="connsiteX30" fmla="*/ 2410 w 10000"/>
              <a:gd name="connsiteY30" fmla="*/ 1251 h 10000"/>
              <a:gd name="connsiteX31" fmla="*/ 2476 w 10000"/>
              <a:gd name="connsiteY31" fmla="*/ 1943 h 10000"/>
              <a:gd name="connsiteX32" fmla="*/ 2540 w 10000"/>
              <a:gd name="connsiteY32" fmla="*/ 2509 h 10000"/>
              <a:gd name="connsiteX33" fmla="*/ 2624 w 10000"/>
              <a:gd name="connsiteY33" fmla="*/ 3053 h 10000"/>
              <a:gd name="connsiteX34" fmla="*/ 2734 w 10000"/>
              <a:gd name="connsiteY34" fmla="*/ 3583 h 10000"/>
              <a:gd name="connsiteX35" fmla="*/ 2819 w 10000"/>
              <a:gd name="connsiteY35" fmla="*/ 3887 h 10000"/>
              <a:gd name="connsiteX36" fmla="*/ 2885 w 10000"/>
              <a:gd name="connsiteY36" fmla="*/ 4042 h 10000"/>
              <a:gd name="connsiteX37" fmla="*/ 2987 w 10000"/>
              <a:gd name="connsiteY37" fmla="*/ 4184 h 10000"/>
              <a:gd name="connsiteX38" fmla="*/ 3048 w 10000"/>
              <a:gd name="connsiteY38" fmla="*/ 4148 h 10000"/>
              <a:gd name="connsiteX39" fmla="*/ 3111 w 10000"/>
              <a:gd name="connsiteY39" fmla="*/ 4113 h 10000"/>
              <a:gd name="connsiteX40" fmla="*/ 3196 w 10000"/>
              <a:gd name="connsiteY40" fmla="*/ 4099 h 10000"/>
              <a:gd name="connsiteX41" fmla="*/ 3302 w 10000"/>
              <a:gd name="connsiteY41" fmla="*/ 4608 h 10000"/>
              <a:gd name="connsiteX42" fmla="*/ 3389 w 10000"/>
              <a:gd name="connsiteY42" fmla="*/ 4961 h 10000"/>
              <a:gd name="connsiteX43" fmla="*/ 3476 w 10000"/>
              <a:gd name="connsiteY43" fmla="*/ 5491 h 10000"/>
              <a:gd name="connsiteX44" fmla="*/ 3520 w 10000"/>
              <a:gd name="connsiteY44" fmla="*/ 6057 h 10000"/>
              <a:gd name="connsiteX45" fmla="*/ 3624 w 10000"/>
              <a:gd name="connsiteY45" fmla="*/ 6537 h 10000"/>
              <a:gd name="connsiteX46" fmla="*/ 5174 w 10000"/>
              <a:gd name="connsiteY46" fmla="*/ 5333 h 10000"/>
              <a:gd name="connsiteX47" fmla="*/ 6909 w 10000"/>
              <a:gd name="connsiteY47" fmla="*/ 5510 h 10000"/>
              <a:gd name="connsiteX48" fmla="*/ 10000 w 10000"/>
              <a:gd name="connsiteY48" fmla="*/ 9046 h 10000"/>
              <a:gd name="connsiteX49" fmla="*/ 9986 w 10000"/>
              <a:gd name="connsiteY49" fmla="*/ 10000 h 10000"/>
              <a:gd name="connsiteX0" fmla="*/ 0 w 10000"/>
              <a:gd name="connsiteY0" fmla="*/ 9894 h 10000"/>
              <a:gd name="connsiteX1" fmla="*/ 165 w 10000"/>
              <a:gd name="connsiteY1" fmla="*/ 8989 h 10000"/>
              <a:gd name="connsiteX2" fmla="*/ 226 w 10000"/>
              <a:gd name="connsiteY2" fmla="*/ 8940 h 10000"/>
              <a:gd name="connsiteX3" fmla="*/ 311 w 10000"/>
              <a:gd name="connsiteY3" fmla="*/ 8905 h 10000"/>
              <a:gd name="connsiteX4" fmla="*/ 372 w 10000"/>
              <a:gd name="connsiteY4" fmla="*/ 8869 h 10000"/>
              <a:gd name="connsiteX5" fmla="*/ 457 w 10000"/>
              <a:gd name="connsiteY5" fmla="*/ 8834 h 10000"/>
              <a:gd name="connsiteX6" fmla="*/ 539 w 10000"/>
              <a:gd name="connsiteY6" fmla="*/ 8799 h 10000"/>
              <a:gd name="connsiteX7" fmla="*/ 621 w 10000"/>
              <a:gd name="connsiteY7" fmla="*/ 8763 h 10000"/>
              <a:gd name="connsiteX8" fmla="*/ 728 w 10000"/>
              <a:gd name="connsiteY8" fmla="*/ 8530 h 10000"/>
              <a:gd name="connsiteX9" fmla="*/ 784 w 10000"/>
              <a:gd name="connsiteY9" fmla="*/ 7929 h 10000"/>
              <a:gd name="connsiteX10" fmla="*/ 842 w 10000"/>
              <a:gd name="connsiteY10" fmla="*/ 7717 h 10000"/>
              <a:gd name="connsiteX11" fmla="*/ 944 w 10000"/>
              <a:gd name="connsiteY11" fmla="*/ 7102 h 10000"/>
              <a:gd name="connsiteX12" fmla="*/ 1005 w 10000"/>
              <a:gd name="connsiteY12" fmla="*/ 6693 h 10000"/>
              <a:gd name="connsiteX13" fmla="*/ 1087 w 10000"/>
              <a:gd name="connsiteY13" fmla="*/ 6254 h 10000"/>
              <a:gd name="connsiteX14" fmla="*/ 1148 w 10000"/>
              <a:gd name="connsiteY14" fmla="*/ 5845 h 10000"/>
              <a:gd name="connsiteX15" fmla="*/ 1228 w 10000"/>
              <a:gd name="connsiteY15" fmla="*/ 5244 h 10000"/>
              <a:gd name="connsiteX16" fmla="*/ 1306 w 10000"/>
              <a:gd name="connsiteY16" fmla="*/ 4431 h 10000"/>
              <a:gd name="connsiteX17" fmla="*/ 1405 w 10000"/>
              <a:gd name="connsiteY17" fmla="*/ 3830 h 10000"/>
              <a:gd name="connsiteX18" fmla="*/ 1462 w 10000"/>
              <a:gd name="connsiteY18" fmla="*/ 3216 h 10000"/>
              <a:gd name="connsiteX19" fmla="*/ 1544 w 10000"/>
              <a:gd name="connsiteY19" fmla="*/ 2792 h 10000"/>
              <a:gd name="connsiteX20" fmla="*/ 1605 w 10000"/>
              <a:gd name="connsiteY20" fmla="*/ 2205 h 10000"/>
              <a:gd name="connsiteX21" fmla="*/ 1685 w 10000"/>
              <a:gd name="connsiteY21" fmla="*/ 1746 h 10000"/>
              <a:gd name="connsiteX22" fmla="*/ 1768 w 10000"/>
              <a:gd name="connsiteY22" fmla="*/ 1357 h 10000"/>
              <a:gd name="connsiteX23" fmla="*/ 1845 w 10000"/>
              <a:gd name="connsiteY23" fmla="*/ 919 h 10000"/>
              <a:gd name="connsiteX24" fmla="*/ 1951 w 10000"/>
              <a:gd name="connsiteY24" fmla="*/ 898 h 10000"/>
              <a:gd name="connsiteX25" fmla="*/ 2031 w 10000"/>
              <a:gd name="connsiteY25" fmla="*/ 459 h 10000"/>
              <a:gd name="connsiteX26" fmla="*/ 2111 w 10000"/>
              <a:gd name="connsiteY26" fmla="*/ 49 h 10000"/>
              <a:gd name="connsiteX27" fmla="*/ 2193 w 10000"/>
              <a:gd name="connsiteY27" fmla="*/ 0 h 10000"/>
              <a:gd name="connsiteX28" fmla="*/ 2281 w 10000"/>
              <a:gd name="connsiteY28" fmla="*/ 332 h 10000"/>
              <a:gd name="connsiteX29" fmla="*/ 2347 w 10000"/>
              <a:gd name="connsiteY29" fmla="*/ 686 h 10000"/>
              <a:gd name="connsiteX30" fmla="*/ 2410 w 10000"/>
              <a:gd name="connsiteY30" fmla="*/ 1251 h 10000"/>
              <a:gd name="connsiteX31" fmla="*/ 2476 w 10000"/>
              <a:gd name="connsiteY31" fmla="*/ 1943 h 10000"/>
              <a:gd name="connsiteX32" fmla="*/ 2540 w 10000"/>
              <a:gd name="connsiteY32" fmla="*/ 2509 h 10000"/>
              <a:gd name="connsiteX33" fmla="*/ 2624 w 10000"/>
              <a:gd name="connsiteY33" fmla="*/ 3053 h 10000"/>
              <a:gd name="connsiteX34" fmla="*/ 2734 w 10000"/>
              <a:gd name="connsiteY34" fmla="*/ 3583 h 10000"/>
              <a:gd name="connsiteX35" fmla="*/ 2819 w 10000"/>
              <a:gd name="connsiteY35" fmla="*/ 3887 h 10000"/>
              <a:gd name="connsiteX36" fmla="*/ 2885 w 10000"/>
              <a:gd name="connsiteY36" fmla="*/ 4042 h 10000"/>
              <a:gd name="connsiteX37" fmla="*/ 2987 w 10000"/>
              <a:gd name="connsiteY37" fmla="*/ 4184 h 10000"/>
              <a:gd name="connsiteX38" fmla="*/ 3048 w 10000"/>
              <a:gd name="connsiteY38" fmla="*/ 4148 h 10000"/>
              <a:gd name="connsiteX39" fmla="*/ 3111 w 10000"/>
              <a:gd name="connsiteY39" fmla="*/ 4113 h 10000"/>
              <a:gd name="connsiteX40" fmla="*/ 3196 w 10000"/>
              <a:gd name="connsiteY40" fmla="*/ 4099 h 10000"/>
              <a:gd name="connsiteX41" fmla="*/ 3302 w 10000"/>
              <a:gd name="connsiteY41" fmla="*/ 4608 h 10000"/>
              <a:gd name="connsiteX42" fmla="*/ 3389 w 10000"/>
              <a:gd name="connsiteY42" fmla="*/ 4961 h 10000"/>
              <a:gd name="connsiteX43" fmla="*/ 3476 w 10000"/>
              <a:gd name="connsiteY43" fmla="*/ 5491 h 10000"/>
              <a:gd name="connsiteX44" fmla="*/ 3520 w 10000"/>
              <a:gd name="connsiteY44" fmla="*/ 6057 h 10000"/>
              <a:gd name="connsiteX45" fmla="*/ 3624 w 10000"/>
              <a:gd name="connsiteY45" fmla="*/ 6537 h 10000"/>
              <a:gd name="connsiteX46" fmla="*/ 5174 w 10000"/>
              <a:gd name="connsiteY46" fmla="*/ 5333 h 10000"/>
              <a:gd name="connsiteX47" fmla="*/ 6909 w 10000"/>
              <a:gd name="connsiteY47" fmla="*/ 5510 h 10000"/>
              <a:gd name="connsiteX48" fmla="*/ 7301 w 10000"/>
              <a:gd name="connsiteY48" fmla="*/ 5880 h 10000"/>
              <a:gd name="connsiteX49" fmla="*/ 10000 w 10000"/>
              <a:gd name="connsiteY49" fmla="*/ 9046 h 10000"/>
              <a:gd name="connsiteX50" fmla="*/ 9986 w 10000"/>
              <a:gd name="connsiteY50" fmla="*/ 10000 h 10000"/>
              <a:gd name="connsiteX0" fmla="*/ 0 w 10000"/>
              <a:gd name="connsiteY0" fmla="*/ 9894 h 10000"/>
              <a:gd name="connsiteX1" fmla="*/ 165 w 10000"/>
              <a:gd name="connsiteY1" fmla="*/ 8989 h 10000"/>
              <a:gd name="connsiteX2" fmla="*/ 226 w 10000"/>
              <a:gd name="connsiteY2" fmla="*/ 8940 h 10000"/>
              <a:gd name="connsiteX3" fmla="*/ 311 w 10000"/>
              <a:gd name="connsiteY3" fmla="*/ 8905 h 10000"/>
              <a:gd name="connsiteX4" fmla="*/ 372 w 10000"/>
              <a:gd name="connsiteY4" fmla="*/ 8869 h 10000"/>
              <a:gd name="connsiteX5" fmla="*/ 457 w 10000"/>
              <a:gd name="connsiteY5" fmla="*/ 8834 h 10000"/>
              <a:gd name="connsiteX6" fmla="*/ 539 w 10000"/>
              <a:gd name="connsiteY6" fmla="*/ 8799 h 10000"/>
              <a:gd name="connsiteX7" fmla="*/ 621 w 10000"/>
              <a:gd name="connsiteY7" fmla="*/ 8763 h 10000"/>
              <a:gd name="connsiteX8" fmla="*/ 728 w 10000"/>
              <a:gd name="connsiteY8" fmla="*/ 8530 h 10000"/>
              <a:gd name="connsiteX9" fmla="*/ 784 w 10000"/>
              <a:gd name="connsiteY9" fmla="*/ 7929 h 10000"/>
              <a:gd name="connsiteX10" fmla="*/ 842 w 10000"/>
              <a:gd name="connsiteY10" fmla="*/ 7717 h 10000"/>
              <a:gd name="connsiteX11" fmla="*/ 944 w 10000"/>
              <a:gd name="connsiteY11" fmla="*/ 7102 h 10000"/>
              <a:gd name="connsiteX12" fmla="*/ 1005 w 10000"/>
              <a:gd name="connsiteY12" fmla="*/ 6693 h 10000"/>
              <a:gd name="connsiteX13" fmla="*/ 1087 w 10000"/>
              <a:gd name="connsiteY13" fmla="*/ 6254 h 10000"/>
              <a:gd name="connsiteX14" fmla="*/ 1148 w 10000"/>
              <a:gd name="connsiteY14" fmla="*/ 5845 h 10000"/>
              <a:gd name="connsiteX15" fmla="*/ 1228 w 10000"/>
              <a:gd name="connsiteY15" fmla="*/ 5244 h 10000"/>
              <a:gd name="connsiteX16" fmla="*/ 1306 w 10000"/>
              <a:gd name="connsiteY16" fmla="*/ 4431 h 10000"/>
              <a:gd name="connsiteX17" fmla="*/ 1405 w 10000"/>
              <a:gd name="connsiteY17" fmla="*/ 3830 h 10000"/>
              <a:gd name="connsiteX18" fmla="*/ 1462 w 10000"/>
              <a:gd name="connsiteY18" fmla="*/ 3216 h 10000"/>
              <a:gd name="connsiteX19" fmla="*/ 1544 w 10000"/>
              <a:gd name="connsiteY19" fmla="*/ 2792 h 10000"/>
              <a:gd name="connsiteX20" fmla="*/ 1605 w 10000"/>
              <a:gd name="connsiteY20" fmla="*/ 2205 h 10000"/>
              <a:gd name="connsiteX21" fmla="*/ 1685 w 10000"/>
              <a:gd name="connsiteY21" fmla="*/ 1746 h 10000"/>
              <a:gd name="connsiteX22" fmla="*/ 1768 w 10000"/>
              <a:gd name="connsiteY22" fmla="*/ 1357 h 10000"/>
              <a:gd name="connsiteX23" fmla="*/ 1845 w 10000"/>
              <a:gd name="connsiteY23" fmla="*/ 919 h 10000"/>
              <a:gd name="connsiteX24" fmla="*/ 1951 w 10000"/>
              <a:gd name="connsiteY24" fmla="*/ 898 h 10000"/>
              <a:gd name="connsiteX25" fmla="*/ 2031 w 10000"/>
              <a:gd name="connsiteY25" fmla="*/ 459 h 10000"/>
              <a:gd name="connsiteX26" fmla="*/ 2111 w 10000"/>
              <a:gd name="connsiteY26" fmla="*/ 49 h 10000"/>
              <a:gd name="connsiteX27" fmla="*/ 2193 w 10000"/>
              <a:gd name="connsiteY27" fmla="*/ 0 h 10000"/>
              <a:gd name="connsiteX28" fmla="*/ 2281 w 10000"/>
              <a:gd name="connsiteY28" fmla="*/ 332 h 10000"/>
              <a:gd name="connsiteX29" fmla="*/ 2347 w 10000"/>
              <a:gd name="connsiteY29" fmla="*/ 686 h 10000"/>
              <a:gd name="connsiteX30" fmla="*/ 2410 w 10000"/>
              <a:gd name="connsiteY30" fmla="*/ 1251 h 10000"/>
              <a:gd name="connsiteX31" fmla="*/ 2476 w 10000"/>
              <a:gd name="connsiteY31" fmla="*/ 1943 h 10000"/>
              <a:gd name="connsiteX32" fmla="*/ 2540 w 10000"/>
              <a:gd name="connsiteY32" fmla="*/ 2509 h 10000"/>
              <a:gd name="connsiteX33" fmla="*/ 2624 w 10000"/>
              <a:gd name="connsiteY33" fmla="*/ 3053 h 10000"/>
              <a:gd name="connsiteX34" fmla="*/ 2734 w 10000"/>
              <a:gd name="connsiteY34" fmla="*/ 3583 h 10000"/>
              <a:gd name="connsiteX35" fmla="*/ 2819 w 10000"/>
              <a:gd name="connsiteY35" fmla="*/ 3887 h 10000"/>
              <a:gd name="connsiteX36" fmla="*/ 2885 w 10000"/>
              <a:gd name="connsiteY36" fmla="*/ 4042 h 10000"/>
              <a:gd name="connsiteX37" fmla="*/ 2987 w 10000"/>
              <a:gd name="connsiteY37" fmla="*/ 4184 h 10000"/>
              <a:gd name="connsiteX38" fmla="*/ 3048 w 10000"/>
              <a:gd name="connsiteY38" fmla="*/ 4148 h 10000"/>
              <a:gd name="connsiteX39" fmla="*/ 3111 w 10000"/>
              <a:gd name="connsiteY39" fmla="*/ 4113 h 10000"/>
              <a:gd name="connsiteX40" fmla="*/ 3196 w 10000"/>
              <a:gd name="connsiteY40" fmla="*/ 4099 h 10000"/>
              <a:gd name="connsiteX41" fmla="*/ 3302 w 10000"/>
              <a:gd name="connsiteY41" fmla="*/ 4608 h 10000"/>
              <a:gd name="connsiteX42" fmla="*/ 3389 w 10000"/>
              <a:gd name="connsiteY42" fmla="*/ 4961 h 10000"/>
              <a:gd name="connsiteX43" fmla="*/ 3476 w 10000"/>
              <a:gd name="connsiteY43" fmla="*/ 5491 h 10000"/>
              <a:gd name="connsiteX44" fmla="*/ 3520 w 10000"/>
              <a:gd name="connsiteY44" fmla="*/ 6057 h 10000"/>
              <a:gd name="connsiteX45" fmla="*/ 3624 w 10000"/>
              <a:gd name="connsiteY45" fmla="*/ 6537 h 10000"/>
              <a:gd name="connsiteX46" fmla="*/ 5174 w 10000"/>
              <a:gd name="connsiteY46" fmla="*/ 5333 h 10000"/>
              <a:gd name="connsiteX47" fmla="*/ 6909 w 10000"/>
              <a:gd name="connsiteY47" fmla="*/ 5510 h 10000"/>
              <a:gd name="connsiteX48" fmla="*/ 7301 w 10000"/>
              <a:gd name="connsiteY48" fmla="*/ 5880 h 10000"/>
              <a:gd name="connsiteX49" fmla="*/ 8616 w 10000"/>
              <a:gd name="connsiteY49" fmla="*/ 7299 h 10000"/>
              <a:gd name="connsiteX50" fmla="*/ 10000 w 10000"/>
              <a:gd name="connsiteY50" fmla="*/ 9046 h 10000"/>
              <a:gd name="connsiteX51" fmla="*/ 9986 w 10000"/>
              <a:gd name="connsiteY51" fmla="*/ 10000 h 10000"/>
              <a:gd name="connsiteX0" fmla="*/ 0 w 10000"/>
              <a:gd name="connsiteY0" fmla="*/ 9894 h 10000"/>
              <a:gd name="connsiteX1" fmla="*/ 165 w 10000"/>
              <a:gd name="connsiteY1" fmla="*/ 8989 h 10000"/>
              <a:gd name="connsiteX2" fmla="*/ 226 w 10000"/>
              <a:gd name="connsiteY2" fmla="*/ 8940 h 10000"/>
              <a:gd name="connsiteX3" fmla="*/ 311 w 10000"/>
              <a:gd name="connsiteY3" fmla="*/ 8905 h 10000"/>
              <a:gd name="connsiteX4" fmla="*/ 372 w 10000"/>
              <a:gd name="connsiteY4" fmla="*/ 8869 h 10000"/>
              <a:gd name="connsiteX5" fmla="*/ 457 w 10000"/>
              <a:gd name="connsiteY5" fmla="*/ 8834 h 10000"/>
              <a:gd name="connsiteX6" fmla="*/ 539 w 10000"/>
              <a:gd name="connsiteY6" fmla="*/ 8799 h 10000"/>
              <a:gd name="connsiteX7" fmla="*/ 621 w 10000"/>
              <a:gd name="connsiteY7" fmla="*/ 8763 h 10000"/>
              <a:gd name="connsiteX8" fmla="*/ 728 w 10000"/>
              <a:gd name="connsiteY8" fmla="*/ 8530 h 10000"/>
              <a:gd name="connsiteX9" fmla="*/ 784 w 10000"/>
              <a:gd name="connsiteY9" fmla="*/ 7929 h 10000"/>
              <a:gd name="connsiteX10" fmla="*/ 842 w 10000"/>
              <a:gd name="connsiteY10" fmla="*/ 7717 h 10000"/>
              <a:gd name="connsiteX11" fmla="*/ 944 w 10000"/>
              <a:gd name="connsiteY11" fmla="*/ 7102 h 10000"/>
              <a:gd name="connsiteX12" fmla="*/ 1005 w 10000"/>
              <a:gd name="connsiteY12" fmla="*/ 6693 h 10000"/>
              <a:gd name="connsiteX13" fmla="*/ 1087 w 10000"/>
              <a:gd name="connsiteY13" fmla="*/ 6254 h 10000"/>
              <a:gd name="connsiteX14" fmla="*/ 1148 w 10000"/>
              <a:gd name="connsiteY14" fmla="*/ 5845 h 10000"/>
              <a:gd name="connsiteX15" fmla="*/ 1228 w 10000"/>
              <a:gd name="connsiteY15" fmla="*/ 5244 h 10000"/>
              <a:gd name="connsiteX16" fmla="*/ 1306 w 10000"/>
              <a:gd name="connsiteY16" fmla="*/ 4431 h 10000"/>
              <a:gd name="connsiteX17" fmla="*/ 1405 w 10000"/>
              <a:gd name="connsiteY17" fmla="*/ 3830 h 10000"/>
              <a:gd name="connsiteX18" fmla="*/ 1462 w 10000"/>
              <a:gd name="connsiteY18" fmla="*/ 3216 h 10000"/>
              <a:gd name="connsiteX19" fmla="*/ 1544 w 10000"/>
              <a:gd name="connsiteY19" fmla="*/ 2792 h 10000"/>
              <a:gd name="connsiteX20" fmla="*/ 1605 w 10000"/>
              <a:gd name="connsiteY20" fmla="*/ 2205 h 10000"/>
              <a:gd name="connsiteX21" fmla="*/ 1685 w 10000"/>
              <a:gd name="connsiteY21" fmla="*/ 1746 h 10000"/>
              <a:gd name="connsiteX22" fmla="*/ 1768 w 10000"/>
              <a:gd name="connsiteY22" fmla="*/ 1357 h 10000"/>
              <a:gd name="connsiteX23" fmla="*/ 1845 w 10000"/>
              <a:gd name="connsiteY23" fmla="*/ 919 h 10000"/>
              <a:gd name="connsiteX24" fmla="*/ 1951 w 10000"/>
              <a:gd name="connsiteY24" fmla="*/ 898 h 10000"/>
              <a:gd name="connsiteX25" fmla="*/ 2031 w 10000"/>
              <a:gd name="connsiteY25" fmla="*/ 459 h 10000"/>
              <a:gd name="connsiteX26" fmla="*/ 2111 w 10000"/>
              <a:gd name="connsiteY26" fmla="*/ 49 h 10000"/>
              <a:gd name="connsiteX27" fmla="*/ 2193 w 10000"/>
              <a:gd name="connsiteY27" fmla="*/ 0 h 10000"/>
              <a:gd name="connsiteX28" fmla="*/ 2281 w 10000"/>
              <a:gd name="connsiteY28" fmla="*/ 332 h 10000"/>
              <a:gd name="connsiteX29" fmla="*/ 2347 w 10000"/>
              <a:gd name="connsiteY29" fmla="*/ 686 h 10000"/>
              <a:gd name="connsiteX30" fmla="*/ 2410 w 10000"/>
              <a:gd name="connsiteY30" fmla="*/ 1251 h 10000"/>
              <a:gd name="connsiteX31" fmla="*/ 2476 w 10000"/>
              <a:gd name="connsiteY31" fmla="*/ 1943 h 10000"/>
              <a:gd name="connsiteX32" fmla="*/ 2540 w 10000"/>
              <a:gd name="connsiteY32" fmla="*/ 2509 h 10000"/>
              <a:gd name="connsiteX33" fmla="*/ 2624 w 10000"/>
              <a:gd name="connsiteY33" fmla="*/ 3053 h 10000"/>
              <a:gd name="connsiteX34" fmla="*/ 2734 w 10000"/>
              <a:gd name="connsiteY34" fmla="*/ 3583 h 10000"/>
              <a:gd name="connsiteX35" fmla="*/ 2819 w 10000"/>
              <a:gd name="connsiteY35" fmla="*/ 3887 h 10000"/>
              <a:gd name="connsiteX36" fmla="*/ 2885 w 10000"/>
              <a:gd name="connsiteY36" fmla="*/ 4042 h 10000"/>
              <a:gd name="connsiteX37" fmla="*/ 2987 w 10000"/>
              <a:gd name="connsiteY37" fmla="*/ 4184 h 10000"/>
              <a:gd name="connsiteX38" fmla="*/ 3048 w 10000"/>
              <a:gd name="connsiteY38" fmla="*/ 4148 h 10000"/>
              <a:gd name="connsiteX39" fmla="*/ 3111 w 10000"/>
              <a:gd name="connsiteY39" fmla="*/ 4113 h 10000"/>
              <a:gd name="connsiteX40" fmla="*/ 3196 w 10000"/>
              <a:gd name="connsiteY40" fmla="*/ 4099 h 10000"/>
              <a:gd name="connsiteX41" fmla="*/ 3302 w 10000"/>
              <a:gd name="connsiteY41" fmla="*/ 4608 h 10000"/>
              <a:gd name="connsiteX42" fmla="*/ 3389 w 10000"/>
              <a:gd name="connsiteY42" fmla="*/ 4961 h 10000"/>
              <a:gd name="connsiteX43" fmla="*/ 3476 w 10000"/>
              <a:gd name="connsiteY43" fmla="*/ 5491 h 10000"/>
              <a:gd name="connsiteX44" fmla="*/ 3520 w 10000"/>
              <a:gd name="connsiteY44" fmla="*/ 6057 h 10000"/>
              <a:gd name="connsiteX45" fmla="*/ 3624 w 10000"/>
              <a:gd name="connsiteY45" fmla="*/ 6537 h 10000"/>
              <a:gd name="connsiteX46" fmla="*/ 5174 w 10000"/>
              <a:gd name="connsiteY46" fmla="*/ 5333 h 10000"/>
              <a:gd name="connsiteX47" fmla="*/ 6909 w 10000"/>
              <a:gd name="connsiteY47" fmla="*/ 5510 h 10000"/>
              <a:gd name="connsiteX48" fmla="*/ 7682 w 10000"/>
              <a:gd name="connsiteY48" fmla="*/ 6250 h 10000"/>
              <a:gd name="connsiteX49" fmla="*/ 8616 w 10000"/>
              <a:gd name="connsiteY49" fmla="*/ 7299 h 10000"/>
              <a:gd name="connsiteX50" fmla="*/ 10000 w 10000"/>
              <a:gd name="connsiteY50" fmla="*/ 9046 h 10000"/>
              <a:gd name="connsiteX51" fmla="*/ 9986 w 10000"/>
              <a:gd name="connsiteY51" fmla="*/ 10000 h 10000"/>
              <a:gd name="connsiteX0" fmla="*/ 0 w 10000"/>
              <a:gd name="connsiteY0" fmla="*/ 9894 h 10000"/>
              <a:gd name="connsiteX1" fmla="*/ 165 w 10000"/>
              <a:gd name="connsiteY1" fmla="*/ 8989 h 10000"/>
              <a:gd name="connsiteX2" fmla="*/ 226 w 10000"/>
              <a:gd name="connsiteY2" fmla="*/ 8940 h 10000"/>
              <a:gd name="connsiteX3" fmla="*/ 311 w 10000"/>
              <a:gd name="connsiteY3" fmla="*/ 8905 h 10000"/>
              <a:gd name="connsiteX4" fmla="*/ 372 w 10000"/>
              <a:gd name="connsiteY4" fmla="*/ 8869 h 10000"/>
              <a:gd name="connsiteX5" fmla="*/ 457 w 10000"/>
              <a:gd name="connsiteY5" fmla="*/ 8834 h 10000"/>
              <a:gd name="connsiteX6" fmla="*/ 539 w 10000"/>
              <a:gd name="connsiteY6" fmla="*/ 8799 h 10000"/>
              <a:gd name="connsiteX7" fmla="*/ 621 w 10000"/>
              <a:gd name="connsiteY7" fmla="*/ 8763 h 10000"/>
              <a:gd name="connsiteX8" fmla="*/ 728 w 10000"/>
              <a:gd name="connsiteY8" fmla="*/ 8530 h 10000"/>
              <a:gd name="connsiteX9" fmla="*/ 784 w 10000"/>
              <a:gd name="connsiteY9" fmla="*/ 7929 h 10000"/>
              <a:gd name="connsiteX10" fmla="*/ 842 w 10000"/>
              <a:gd name="connsiteY10" fmla="*/ 7717 h 10000"/>
              <a:gd name="connsiteX11" fmla="*/ 944 w 10000"/>
              <a:gd name="connsiteY11" fmla="*/ 7102 h 10000"/>
              <a:gd name="connsiteX12" fmla="*/ 1005 w 10000"/>
              <a:gd name="connsiteY12" fmla="*/ 6693 h 10000"/>
              <a:gd name="connsiteX13" fmla="*/ 1087 w 10000"/>
              <a:gd name="connsiteY13" fmla="*/ 6254 h 10000"/>
              <a:gd name="connsiteX14" fmla="*/ 1148 w 10000"/>
              <a:gd name="connsiteY14" fmla="*/ 5845 h 10000"/>
              <a:gd name="connsiteX15" fmla="*/ 1228 w 10000"/>
              <a:gd name="connsiteY15" fmla="*/ 5244 h 10000"/>
              <a:gd name="connsiteX16" fmla="*/ 1306 w 10000"/>
              <a:gd name="connsiteY16" fmla="*/ 4431 h 10000"/>
              <a:gd name="connsiteX17" fmla="*/ 1405 w 10000"/>
              <a:gd name="connsiteY17" fmla="*/ 3830 h 10000"/>
              <a:gd name="connsiteX18" fmla="*/ 1462 w 10000"/>
              <a:gd name="connsiteY18" fmla="*/ 3216 h 10000"/>
              <a:gd name="connsiteX19" fmla="*/ 1544 w 10000"/>
              <a:gd name="connsiteY19" fmla="*/ 2792 h 10000"/>
              <a:gd name="connsiteX20" fmla="*/ 1605 w 10000"/>
              <a:gd name="connsiteY20" fmla="*/ 2205 h 10000"/>
              <a:gd name="connsiteX21" fmla="*/ 1685 w 10000"/>
              <a:gd name="connsiteY21" fmla="*/ 1746 h 10000"/>
              <a:gd name="connsiteX22" fmla="*/ 1768 w 10000"/>
              <a:gd name="connsiteY22" fmla="*/ 1357 h 10000"/>
              <a:gd name="connsiteX23" fmla="*/ 1845 w 10000"/>
              <a:gd name="connsiteY23" fmla="*/ 919 h 10000"/>
              <a:gd name="connsiteX24" fmla="*/ 1951 w 10000"/>
              <a:gd name="connsiteY24" fmla="*/ 898 h 10000"/>
              <a:gd name="connsiteX25" fmla="*/ 2031 w 10000"/>
              <a:gd name="connsiteY25" fmla="*/ 459 h 10000"/>
              <a:gd name="connsiteX26" fmla="*/ 2111 w 10000"/>
              <a:gd name="connsiteY26" fmla="*/ 49 h 10000"/>
              <a:gd name="connsiteX27" fmla="*/ 2193 w 10000"/>
              <a:gd name="connsiteY27" fmla="*/ 0 h 10000"/>
              <a:gd name="connsiteX28" fmla="*/ 2281 w 10000"/>
              <a:gd name="connsiteY28" fmla="*/ 332 h 10000"/>
              <a:gd name="connsiteX29" fmla="*/ 2347 w 10000"/>
              <a:gd name="connsiteY29" fmla="*/ 686 h 10000"/>
              <a:gd name="connsiteX30" fmla="*/ 2410 w 10000"/>
              <a:gd name="connsiteY30" fmla="*/ 1251 h 10000"/>
              <a:gd name="connsiteX31" fmla="*/ 2476 w 10000"/>
              <a:gd name="connsiteY31" fmla="*/ 1943 h 10000"/>
              <a:gd name="connsiteX32" fmla="*/ 2540 w 10000"/>
              <a:gd name="connsiteY32" fmla="*/ 2509 h 10000"/>
              <a:gd name="connsiteX33" fmla="*/ 2624 w 10000"/>
              <a:gd name="connsiteY33" fmla="*/ 3053 h 10000"/>
              <a:gd name="connsiteX34" fmla="*/ 2734 w 10000"/>
              <a:gd name="connsiteY34" fmla="*/ 3583 h 10000"/>
              <a:gd name="connsiteX35" fmla="*/ 2819 w 10000"/>
              <a:gd name="connsiteY35" fmla="*/ 3887 h 10000"/>
              <a:gd name="connsiteX36" fmla="*/ 2885 w 10000"/>
              <a:gd name="connsiteY36" fmla="*/ 4042 h 10000"/>
              <a:gd name="connsiteX37" fmla="*/ 2987 w 10000"/>
              <a:gd name="connsiteY37" fmla="*/ 4184 h 10000"/>
              <a:gd name="connsiteX38" fmla="*/ 3048 w 10000"/>
              <a:gd name="connsiteY38" fmla="*/ 4148 h 10000"/>
              <a:gd name="connsiteX39" fmla="*/ 3111 w 10000"/>
              <a:gd name="connsiteY39" fmla="*/ 4113 h 10000"/>
              <a:gd name="connsiteX40" fmla="*/ 3196 w 10000"/>
              <a:gd name="connsiteY40" fmla="*/ 4099 h 10000"/>
              <a:gd name="connsiteX41" fmla="*/ 3302 w 10000"/>
              <a:gd name="connsiteY41" fmla="*/ 4608 h 10000"/>
              <a:gd name="connsiteX42" fmla="*/ 3389 w 10000"/>
              <a:gd name="connsiteY42" fmla="*/ 4961 h 10000"/>
              <a:gd name="connsiteX43" fmla="*/ 3476 w 10000"/>
              <a:gd name="connsiteY43" fmla="*/ 5491 h 10000"/>
              <a:gd name="connsiteX44" fmla="*/ 3520 w 10000"/>
              <a:gd name="connsiteY44" fmla="*/ 6057 h 10000"/>
              <a:gd name="connsiteX45" fmla="*/ 3624 w 10000"/>
              <a:gd name="connsiteY45" fmla="*/ 6537 h 10000"/>
              <a:gd name="connsiteX46" fmla="*/ 5174 w 10000"/>
              <a:gd name="connsiteY46" fmla="*/ 5333 h 10000"/>
              <a:gd name="connsiteX47" fmla="*/ 6909 w 10000"/>
              <a:gd name="connsiteY47" fmla="*/ 5510 h 10000"/>
              <a:gd name="connsiteX48" fmla="*/ 7682 w 10000"/>
              <a:gd name="connsiteY48" fmla="*/ 6250 h 10000"/>
              <a:gd name="connsiteX49" fmla="*/ 8581 w 10000"/>
              <a:gd name="connsiteY49" fmla="*/ 8101 h 10000"/>
              <a:gd name="connsiteX50" fmla="*/ 10000 w 10000"/>
              <a:gd name="connsiteY50" fmla="*/ 9046 h 10000"/>
              <a:gd name="connsiteX51" fmla="*/ 9986 w 10000"/>
              <a:gd name="connsiteY51" fmla="*/ 10000 h 10000"/>
              <a:gd name="connsiteX0" fmla="*/ 0 w 10000"/>
              <a:gd name="connsiteY0" fmla="*/ 9894 h 10000"/>
              <a:gd name="connsiteX1" fmla="*/ 165 w 10000"/>
              <a:gd name="connsiteY1" fmla="*/ 8989 h 10000"/>
              <a:gd name="connsiteX2" fmla="*/ 226 w 10000"/>
              <a:gd name="connsiteY2" fmla="*/ 8940 h 10000"/>
              <a:gd name="connsiteX3" fmla="*/ 311 w 10000"/>
              <a:gd name="connsiteY3" fmla="*/ 8905 h 10000"/>
              <a:gd name="connsiteX4" fmla="*/ 372 w 10000"/>
              <a:gd name="connsiteY4" fmla="*/ 8869 h 10000"/>
              <a:gd name="connsiteX5" fmla="*/ 457 w 10000"/>
              <a:gd name="connsiteY5" fmla="*/ 8834 h 10000"/>
              <a:gd name="connsiteX6" fmla="*/ 539 w 10000"/>
              <a:gd name="connsiteY6" fmla="*/ 8799 h 10000"/>
              <a:gd name="connsiteX7" fmla="*/ 621 w 10000"/>
              <a:gd name="connsiteY7" fmla="*/ 8763 h 10000"/>
              <a:gd name="connsiteX8" fmla="*/ 728 w 10000"/>
              <a:gd name="connsiteY8" fmla="*/ 8530 h 10000"/>
              <a:gd name="connsiteX9" fmla="*/ 784 w 10000"/>
              <a:gd name="connsiteY9" fmla="*/ 7929 h 10000"/>
              <a:gd name="connsiteX10" fmla="*/ 842 w 10000"/>
              <a:gd name="connsiteY10" fmla="*/ 7717 h 10000"/>
              <a:gd name="connsiteX11" fmla="*/ 944 w 10000"/>
              <a:gd name="connsiteY11" fmla="*/ 7102 h 10000"/>
              <a:gd name="connsiteX12" fmla="*/ 1005 w 10000"/>
              <a:gd name="connsiteY12" fmla="*/ 6693 h 10000"/>
              <a:gd name="connsiteX13" fmla="*/ 1087 w 10000"/>
              <a:gd name="connsiteY13" fmla="*/ 6254 h 10000"/>
              <a:gd name="connsiteX14" fmla="*/ 1148 w 10000"/>
              <a:gd name="connsiteY14" fmla="*/ 5845 h 10000"/>
              <a:gd name="connsiteX15" fmla="*/ 1228 w 10000"/>
              <a:gd name="connsiteY15" fmla="*/ 5244 h 10000"/>
              <a:gd name="connsiteX16" fmla="*/ 1306 w 10000"/>
              <a:gd name="connsiteY16" fmla="*/ 4431 h 10000"/>
              <a:gd name="connsiteX17" fmla="*/ 1405 w 10000"/>
              <a:gd name="connsiteY17" fmla="*/ 3830 h 10000"/>
              <a:gd name="connsiteX18" fmla="*/ 1462 w 10000"/>
              <a:gd name="connsiteY18" fmla="*/ 3216 h 10000"/>
              <a:gd name="connsiteX19" fmla="*/ 1544 w 10000"/>
              <a:gd name="connsiteY19" fmla="*/ 2792 h 10000"/>
              <a:gd name="connsiteX20" fmla="*/ 1605 w 10000"/>
              <a:gd name="connsiteY20" fmla="*/ 2205 h 10000"/>
              <a:gd name="connsiteX21" fmla="*/ 1685 w 10000"/>
              <a:gd name="connsiteY21" fmla="*/ 1746 h 10000"/>
              <a:gd name="connsiteX22" fmla="*/ 1768 w 10000"/>
              <a:gd name="connsiteY22" fmla="*/ 1357 h 10000"/>
              <a:gd name="connsiteX23" fmla="*/ 1845 w 10000"/>
              <a:gd name="connsiteY23" fmla="*/ 919 h 10000"/>
              <a:gd name="connsiteX24" fmla="*/ 1951 w 10000"/>
              <a:gd name="connsiteY24" fmla="*/ 898 h 10000"/>
              <a:gd name="connsiteX25" fmla="*/ 2031 w 10000"/>
              <a:gd name="connsiteY25" fmla="*/ 459 h 10000"/>
              <a:gd name="connsiteX26" fmla="*/ 2111 w 10000"/>
              <a:gd name="connsiteY26" fmla="*/ 49 h 10000"/>
              <a:gd name="connsiteX27" fmla="*/ 2193 w 10000"/>
              <a:gd name="connsiteY27" fmla="*/ 0 h 10000"/>
              <a:gd name="connsiteX28" fmla="*/ 2281 w 10000"/>
              <a:gd name="connsiteY28" fmla="*/ 332 h 10000"/>
              <a:gd name="connsiteX29" fmla="*/ 2347 w 10000"/>
              <a:gd name="connsiteY29" fmla="*/ 686 h 10000"/>
              <a:gd name="connsiteX30" fmla="*/ 2410 w 10000"/>
              <a:gd name="connsiteY30" fmla="*/ 1251 h 10000"/>
              <a:gd name="connsiteX31" fmla="*/ 2476 w 10000"/>
              <a:gd name="connsiteY31" fmla="*/ 1943 h 10000"/>
              <a:gd name="connsiteX32" fmla="*/ 2540 w 10000"/>
              <a:gd name="connsiteY32" fmla="*/ 2509 h 10000"/>
              <a:gd name="connsiteX33" fmla="*/ 2624 w 10000"/>
              <a:gd name="connsiteY33" fmla="*/ 3053 h 10000"/>
              <a:gd name="connsiteX34" fmla="*/ 2734 w 10000"/>
              <a:gd name="connsiteY34" fmla="*/ 3583 h 10000"/>
              <a:gd name="connsiteX35" fmla="*/ 2819 w 10000"/>
              <a:gd name="connsiteY35" fmla="*/ 3887 h 10000"/>
              <a:gd name="connsiteX36" fmla="*/ 2885 w 10000"/>
              <a:gd name="connsiteY36" fmla="*/ 4042 h 10000"/>
              <a:gd name="connsiteX37" fmla="*/ 2987 w 10000"/>
              <a:gd name="connsiteY37" fmla="*/ 4184 h 10000"/>
              <a:gd name="connsiteX38" fmla="*/ 3048 w 10000"/>
              <a:gd name="connsiteY38" fmla="*/ 4148 h 10000"/>
              <a:gd name="connsiteX39" fmla="*/ 3111 w 10000"/>
              <a:gd name="connsiteY39" fmla="*/ 4113 h 10000"/>
              <a:gd name="connsiteX40" fmla="*/ 3196 w 10000"/>
              <a:gd name="connsiteY40" fmla="*/ 4099 h 10000"/>
              <a:gd name="connsiteX41" fmla="*/ 3302 w 10000"/>
              <a:gd name="connsiteY41" fmla="*/ 4608 h 10000"/>
              <a:gd name="connsiteX42" fmla="*/ 3389 w 10000"/>
              <a:gd name="connsiteY42" fmla="*/ 4961 h 10000"/>
              <a:gd name="connsiteX43" fmla="*/ 3476 w 10000"/>
              <a:gd name="connsiteY43" fmla="*/ 5491 h 10000"/>
              <a:gd name="connsiteX44" fmla="*/ 3520 w 10000"/>
              <a:gd name="connsiteY44" fmla="*/ 6057 h 10000"/>
              <a:gd name="connsiteX45" fmla="*/ 3624 w 10000"/>
              <a:gd name="connsiteY45" fmla="*/ 6537 h 10000"/>
              <a:gd name="connsiteX46" fmla="*/ 5174 w 10000"/>
              <a:gd name="connsiteY46" fmla="*/ 5333 h 10000"/>
              <a:gd name="connsiteX47" fmla="*/ 6909 w 10000"/>
              <a:gd name="connsiteY47" fmla="*/ 5510 h 10000"/>
              <a:gd name="connsiteX48" fmla="*/ 7682 w 10000"/>
              <a:gd name="connsiteY48" fmla="*/ 6250 h 10000"/>
              <a:gd name="connsiteX49" fmla="*/ 8581 w 10000"/>
              <a:gd name="connsiteY49" fmla="*/ 8101 h 10000"/>
              <a:gd name="connsiteX50" fmla="*/ 10000 w 10000"/>
              <a:gd name="connsiteY50" fmla="*/ 9046 h 10000"/>
              <a:gd name="connsiteX51" fmla="*/ 9986 w 10000"/>
              <a:gd name="connsiteY51" fmla="*/ 10000 h 10000"/>
              <a:gd name="connsiteX0" fmla="*/ 0 w 10000"/>
              <a:gd name="connsiteY0" fmla="*/ 9894 h 10000"/>
              <a:gd name="connsiteX1" fmla="*/ 165 w 10000"/>
              <a:gd name="connsiteY1" fmla="*/ 8989 h 10000"/>
              <a:gd name="connsiteX2" fmla="*/ 226 w 10000"/>
              <a:gd name="connsiteY2" fmla="*/ 8940 h 10000"/>
              <a:gd name="connsiteX3" fmla="*/ 311 w 10000"/>
              <a:gd name="connsiteY3" fmla="*/ 8905 h 10000"/>
              <a:gd name="connsiteX4" fmla="*/ 372 w 10000"/>
              <a:gd name="connsiteY4" fmla="*/ 8869 h 10000"/>
              <a:gd name="connsiteX5" fmla="*/ 457 w 10000"/>
              <a:gd name="connsiteY5" fmla="*/ 8834 h 10000"/>
              <a:gd name="connsiteX6" fmla="*/ 539 w 10000"/>
              <a:gd name="connsiteY6" fmla="*/ 8799 h 10000"/>
              <a:gd name="connsiteX7" fmla="*/ 621 w 10000"/>
              <a:gd name="connsiteY7" fmla="*/ 8763 h 10000"/>
              <a:gd name="connsiteX8" fmla="*/ 728 w 10000"/>
              <a:gd name="connsiteY8" fmla="*/ 8530 h 10000"/>
              <a:gd name="connsiteX9" fmla="*/ 784 w 10000"/>
              <a:gd name="connsiteY9" fmla="*/ 7929 h 10000"/>
              <a:gd name="connsiteX10" fmla="*/ 842 w 10000"/>
              <a:gd name="connsiteY10" fmla="*/ 7717 h 10000"/>
              <a:gd name="connsiteX11" fmla="*/ 944 w 10000"/>
              <a:gd name="connsiteY11" fmla="*/ 7102 h 10000"/>
              <a:gd name="connsiteX12" fmla="*/ 1005 w 10000"/>
              <a:gd name="connsiteY12" fmla="*/ 6693 h 10000"/>
              <a:gd name="connsiteX13" fmla="*/ 1087 w 10000"/>
              <a:gd name="connsiteY13" fmla="*/ 6254 h 10000"/>
              <a:gd name="connsiteX14" fmla="*/ 1148 w 10000"/>
              <a:gd name="connsiteY14" fmla="*/ 5845 h 10000"/>
              <a:gd name="connsiteX15" fmla="*/ 1228 w 10000"/>
              <a:gd name="connsiteY15" fmla="*/ 5244 h 10000"/>
              <a:gd name="connsiteX16" fmla="*/ 1306 w 10000"/>
              <a:gd name="connsiteY16" fmla="*/ 4431 h 10000"/>
              <a:gd name="connsiteX17" fmla="*/ 1405 w 10000"/>
              <a:gd name="connsiteY17" fmla="*/ 3830 h 10000"/>
              <a:gd name="connsiteX18" fmla="*/ 1462 w 10000"/>
              <a:gd name="connsiteY18" fmla="*/ 3216 h 10000"/>
              <a:gd name="connsiteX19" fmla="*/ 1544 w 10000"/>
              <a:gd name="connsiteY19" fmla="*/ 2792 h 10000"/>
              <a:gd name="connsiteX20" fmla="*/ 1605 w 10000"/>
              <a:gd name="connsiteY20" fmla="*/ 2205 h 10000"/>
              <a:gd name="connsiteX21" fmla="*/ 1685 w 10000"/>
              <a:gd name="connsiteY21" fmla="*/ 1746 h 10000"/>
              <a:gd name="connsiteX22" fmla="*/ 1768 w 10000"/>
              <a:gd name="connsiteY22" fmla="*/ 1357 h 10000"/>
              <a:gd name="connsiteX23" fmla="*/ 1845 w 10000"/>
              <a:gd name="connsiteY23" fmla="*/ 919 h 10000"/>
              <a:gd name="connsiteX24" fmla="*/ 1951 w 10000"/>
              <a:gd name="connsiteY24" fmla="*/ 898 h 10000"/>
              <a:gd name="connsiteX25" fmla="*/ 2031 w 10000"/>
              <a:gd name="connsiteY25" fmla="*/ 459 h 10000"/>
              <a:gd name="connsiteX26" fmla="*/ 2111 w 10000"/>
              <a:gd name="connsiteY26" fmla="*/ 49 h 10000"/>
              <a:gd name="connsiteX27" fmla="*/ 2193 w 10000"/>
              <a:gd name="connsiteY27" fmla="*/ 0 h 10000"/>
              <a:gd name="connsiteX28" fmla="*/ 2281 w 10000"/>
              <a:gd name="connsiteY28" fmla="*/ 332 h 10000"/>
              <a:gd name="connsiteX29" fmla="*/ 2347 w 10000"/>
              <a:gd name="connsiteY29" fmla="*/ 686 h 10000"/>
              <a:gd name="connsiteX30" fmla="*/ 2410 w 10000"/>
              <a:gd name="connsiteY30" fmla="*/ 1251 h 10000"/>
              <a:gd name="connsiteX31" fmla="*/ 2476 w 10000"/>
              <a:gd name="connsiteY31" fmla="*/ 1943 h 10000"/>
              <a:gd name="connsiteX32" fmla="*/ 2540 w 10000"/>
              <a:gd name="connsiteY32" fmla="*/ 2509 h 10000"/>
              <a:gd name="connsiteX33" fmla="*/ 2624 w 10000"/>
              <a:gd name="connsiteY33" fmla="*/ 3053 h 10000"/>
              <a:gd name="connsiteX34" fmla="*/ 2734 w 10000"/>
              <a:gd name="connsiteY34" fmla="*/ 3583 h 10000"/>
              <a:gd name="connsiteX35" fmla="*/ 2819 w 10000"/>
              <a:gd name="connsiteY35" fmla="*/ 3887 h 10000"/>
              <a:gd name="connsiteX36" fmla="*/ 2885 w 10000"/>
              <a:gd name="connsiteY36" fmla="*/ 4042 h 10000"/>
              <a:gd name="connsiteX37" fmla="*/ 2987 w 10000"/>
              <a:gd name="connsiteY37" fmla="*/ 4184 h 10000"/>
              <a:gd name="connsiteX38" fmla="*/ 3048 w 10000"/>
              <a:gd name="connsiteY38" fmla="*/ 4148 h 10000"/>
              <a:gd name="connsiteX39" fmla="*/ 3111 w 10000"/>
              <a:gd name="connsiteY39" fmla="*/ 4113 h 10000"/>
              <a:gd name="connsiteX40" fmla="*/ 3196 w 10000"/>
              <a:gd name="connsiteY40" fmla="*/ 4099 h 10000"/>
              <a:gd name="connsiteX41" fmla="*/ 3302 w 10000"/>
              <a:gd name="connsiteY41" fmla="*/ 4608 h 10000"/>
              <a:gd name="connsiteX42" fmla="*/ 3389 w 10000"/>
              <a:gd name="connsiteY42" fmla="*/ 4961 h 10000"/>
              <a:gd name="connsiteX43" fmla="*/ 3476 w 10000"/>
              <a:gd name="connsiteY43" fmla="*/ 5491 h 10000"/>
              <a:gd name="connsiteX44" fmla="*/ 3520 w 10000"/>
              <a:gd name="connsiteY44" fmla="*/ 6057 h 10000"/>
              <a:gd name="connsiteX45" fmla="*/ 3624 w 10000"/>
              <a:gd name="connsiteY45" fmla="*/ 6537 h 10000"/>
              <a:gd name="connsiteX46" fmla="*/ 5174 w 10000"/>
              <a:gd name="connsiteY46" fmla="*/ 5333 h 10000"/>
              <a:gd name="connsiteX47" fmla="*/ 6909 w 10000"/>
              <a:gd name="connsiteY47" fmla="*/ 5510 h 10000"/>
              <a:gd name="connsiteX48" fmla="*/ 7682 w 10000"/>
              <a:gd name="connsiteY48" fmla="*/ 6250 h 10000"/>
              <a:gd name="connsiteX49" fmla="*/ 8581 w 10000"/>
              <a:gd name="connsiteY49" fmla="*/ 8101 h 10000"/>
              <a:gd name="connsiteX50" fmla="*/ 10000 w 10000"/>
              <a:gd name="connsiteY50" fmla="*/ 9046 h 10000"/>
              <a:gd name="connsiteX51" fmla="*/ 9986 w 10000"/>
              <a:gd name="connsiteY51" fmla="*/ 10000 h 10000"/>
              <a:gd name="connsiteX0" fmla="*/ 0 w 10000"/>
              <a:gd name="connsiteY0" fmla="*/ 9894 h 10000"/>
              <a:gd name="connsiteX1" fmla="*/ 165 w 10000"/>
              <a:gd name="connsiteY1" fmla="*/ 8989 h 10000"/>
              <a:gd name="connsiteX2" fmla="*/ 226 w 10000"/>
              <a:gd name="connsiteY2" fmla="*/ 8940 h 10000"/>
              <a:gd name="connsiteX3" fmla="*/ 311 w 10000"/>
              <a:gd name="connsiteY3" fmla="*/ 8905 h 10000"/>
              <a:gd name="connsiteX4" fmla="*/ 372 w 10000"/>
              <a:gd name="connsiteY4" fmla="*/ 8869 h 10000"/>
              <a:gd name="connsiteX5" fmla="*/ 457 w 10000"/>
              <a:gd name="connsiteY5" fmla="*/ 8834 h 10000"/>
              <a:gd name="connsiteX6" fmla="*/ 539 w 10000"/>
              <a:gd name="connsiteY6" fmla="*/ 8799 h 10000"/>
              <a:gd name="connsiteX7" fmla="*/ 621 w 10000"/>
              <a:gd name="connsiteY7" fmla="*/ 8763 h 10000"/>
              <a:gd name="connsiteX8" fmla="*/ 728 w 10000"/>
              <a:gd name="connsiteY8" fmla="*/ 8530 h 10000"/>
              <a:gd name="connsiteX9" fmla="*/ 784 w 10000"/>
              <a:gd name="connsiteY9" fmla="*/ 7929 h 10000"/>
              <a:gd name="connsiteX10" fmla="*/ 842 w 10000"/>
              <a:gd name="connsiteY10" fmla="*/ 7717 h 10000"/>
              <a:gd name="connsiteX11" fmla="*/ 944 w 10000"/>
              <a:gd name="connsiteY11" fmla="*/ 7102 h 10000"/>
              <a:gd name="connsiteX12" fmla="*/ 1005 w 10000"/>
              <a:gd name="connsiteY12" fmla="*/ 6693 h 10000"/>
              <a:gd name="connsiteX13" fmla="*/ 1087 w 10000"/>
              <a:gd name="connsiteY13" fmla="*/ 6254 h 10000"/>
              <a:gd name="connsiteX14" fmla="*/ 1148 w 10000"/>
              <a:gd name="connsiteY14" fmla="*/ 5845 h 10000"/>
              <a:gd name="connsiteX15" fmla="*/ 1228 w 10000"/>
              <a:gd name="connsiteY15" fmla="*/ 5244 h 10000"/>
              <a:gd name="connsiteX16" fmla="*/ 1306 w 10000"/>
              <a:gd name="connsiteY16" fmla="*/ 4431 h 10000"/>
              <a:gd name="connsiteX17" fmla="*/ 1405 w 10000"/>
              <a:gd name="connsiteY17" fmla="*/ 3830 h 10000"/>
              <a:gd name="connsiteX18" fmla="*/ 1462 w 10000"/>
              <a:gd name="connsiteY18" fmla="*/ 3216 h 10000"/>
              <a:gd name="connsiteX19" fmla="*/ 1544 w 10000"/>
              <a:gd name="connsiteY19" fmla="*/ 2792 h 10000"/>
              <a:gd name="connsiteX20" fmla="*/ 1605 w 10000"/>
              <a:gd name="connsiteY20" fmla="*/ 2205 h 10000"/>
              <a:gd name="connsiteX21" fmla="*/ 1685 w 10000"/>
              <a:gd name="connsiteY21" fmla="*/ 1746 h 10000"/>
              <a:gd name="connsiteX22" fmla="*/ 1768 w 10000"/>
              <a:gd name="connsiteY22" fmla="*/ 1357 h 10000"/>
              <a:gd name="connsiteX23" fmla="*/ 1845 w 10000"/>
              <a:gd name="connsiteY23" fmla="*/ 919 h 10000"/>
              <a:gd name="connsiteX24" fmla="*/ 1951 w 10000"/>
              <a:gd name="connsiteY24" fmla="*/ 898 h 10000"/>
              <a:gd name="connsiteX25" fmla="*/ 2031 w 10000"/>
              <a:gd name="connsiteY25" fmla="*/ 459 h 10000"/>
              <a:gd name="connsiteX26" fmla="*/ 2111 w 10000"/>
              <a:gd name="connsiteY26" fmla="*/ 49 h 10000"/>
              <a:gd name="connsiteX27" fmla="*/ 2193 w 10000"/>
              <a:gd name="connsiteY27" fmla="*/ 0 h 10000"/>
              <a:gd name="connsiteX28" fmla="*/ 2281 w 10000"/>
              <a:gd name="connsiteY28" fmla="*/ 332 h 10000"/>
              <a:gd name="connsiteX29" fmla="*/ 2347 w 10000"/>
              <a:gd name="connsiteY29" fmla="*/ 686 h 10000"/>
              <a:gd name="connsiteX30" fmla="*/ 2410 w 10000"/>
              <a:gd name="connsiteY30" fmla="*/ 1251 h 10000"/>
              <a:gd name="connsiteX31" fmla="*/ 2476 w 10000"/>
              <a:gd name="connsiteY31" fmla="*/ 1943 h 10000"/>
              <a:gd name="connsiteX32" fmla="*/ 2540 w 10000"/>
              <a:gd name="connsiteY32" fmla="*/ 2509 h 10000"/>
              <a:gd name="connsiteX33" fmla="*/ 2624 w 10000"/>
              <a:gd name="connsiteY33" fmla="*/ 3053 h 10000"/>
              <a:gd name="connsiteX34" fmla="*/ 2734 w 10000"/>
              <a:gd name="connsiteY34" fmla="*/ 3583 h 10000"/>
              <a:gd name="connsiteX35" fmla="*/ 2819 w 10000"/>
              <a:gd name="connsiteY35" fmla="*/ 3887 h 10000"/>
              <a:gd name="connsiteX36" fmla="*/ 2885 w 10000"/>
              <a:gd name="connsiteY36" fmla="*/ 4042 h 10000"/>
              <a:gd name="connsiteX37" fmla="*/ 2987 w 10000"/>
              <a:gd name="connsiteY37" fmla="*/ 4184 h 10000"/>
              <a:gd name="connsiteX38" fmla="*/ 3048 w 10000"/>
              <a:gd name="connsiteY38" fmla="*/ 4148 h 10000"/>
              <a:gd name="connsiteX39" fmla="*/ 3111 w 10000"/>
              <a:gd name="connsiteY39" fmla="*/ 4113 h 10000"/>
              <a:gd name="connsiteX40" fmla="*/ 3196 w 10000"/>
              <a:gd name="connsiteY40" fmla="*/ 4099 h 10000"/>
              <a:gd name="connsiteX41" fmla="*/ 3302 w 10000"/>
              <a:gd name="connsiteY41" fmla="*/ 4608 h 10000"/>
              <a:gd name="connsiteX42" fmla="*/ 3389 w 10000"/>
              <a:gd name="connsiteY42" fmla="*/ 4961 h 10000"/>
              <a:gd name="connsiteX43" fmla="*/ 3476 w 10000"/>
              <a:gd name="connsiteY43" fmla="*/ 5491 h 10000"/>
              <a:gd name="connsiteX44" fmla="*/ 3520 w 10000"/>
              <a:gd name="connsiteY44" fmla="*/ 6057 h 10000"/>
              <a:gd name="connsiteX45" fmla="*/ 3849 w 10000"/>
              <a:gd name="connsiteY45" fmla="*/ 5858 h 10000"/>
              <a:gd name="connsiteX46" fmla="*/ 5174 w 10000"/>
              <a:gd name="connsiteY46" fmla="*/ 5333 h 10000"/>
              <a:gd name="connsiteX47" fmla="*/ 6909 w 10000"/>
              <a:gd name="connsiteY47" fmla="*/ 5510 h 10000"/>
              <a:gd name="connsiteX48" fmla="*/ 7682 w 10000"/>
              <a:gd name="connsiteY48" fmla="*/ 6250 h 10000"/>
              <a:gd name="connsiteX49" fmla="*/ 8581 w 10000"/>
              <a:gd name="connsiteY49" fmla="*/ 8101 h 10000"/>
              <a:gd name="connsiteX50" fmla="*/ 10000 w 10000"/>
              <a:gd name="connsiteY50" fmla="*/ 9046 h 10000"/>
              <a:gd name="connsiteX51" fmla="*/ 9986 w 10000"/>
              <a:gd name="connsiteY51" fmla="*/ 10000 h 10000"/>
              <a:gd name="connsiteX0" fmla="*/ 0 w 10000"/>
              <a:gd name="connsiteY0" fmla="*/ 9894 h 10000"/>
              <a:gd name="connsiteX1" fmla="*/ 165 w 10000"/>
              <a:gd name="connsiteY1" fmla="*/ 8989 h 10000"/>
              <a:gd name="connsiteX2" fmla="*/ 226 w 10000"/>
              <a:gd name="connsiteY2" fmla="*/ 8940 h 10000"/>
              <a:gd name="connsiteX3" fmla="*/ 311 w 10000"/>
              <a:gd name="connsiteY3" fmla="*/ 8905 h 10000"/>
              <a:gd name="connsiteX4" fmla="*/ 372 w 10000"/>
              <a:gd name="connsiteY4" fmla="*/ 8869 h 10000"/>
              <a:gd name="connsiteX5" fmla="*/ 457 w 10000"/>
              <a:gd name="connsiteY5" fmla="*/ 8834 h 10000"/>
              <a:gd name="connsiteX6" fmla="*/ 539 w 10000"/>
              <a:gd name="connsiteY6" fmla="*/ 8799 h 10000"/>
              <a:gd name="connsiteX7" fmla="*/ 621 w 10000"/>
              <a:gd name="connsiteY7" fmla="*/ 8763 h 10000"/>
              <a:gd name="connsiteX8" fmla="*/ 728 w 10000"/>
              <a:gd name="connsiteY8" fmla="*/ 8530 h 10000"/>
              <a:gd name="connsiteX9" fmla="*/ 784 w 10000"/>
              <a:gd name="connsiteY9" fmla="*/ 7929 h 10000"/>
              <a:gd name="connsiteX10" fmla="*/ 842 w 10000"/>
              <a:gd name="connsiteY10" fmla="*/ 7717 h 10000"/>
              <a:gd name="connsiteX11" fmla="*/ 944 w 10000"/>
              <a:gd name="connsiteY11" fmla="*/ 7102 h 10000"/>
              <a:gd name="connsiteX12" fmla="*/ 1005 w 10000"/>
              <a:gd name="connsiteY12" fmla="*/ 6693 h 10000"/>
              <a:gd name="connsiteX13" fmla="*/ 1087 w 10000"/>
              <a:gd name="connsiteY13" fmla="*/ 6254 h 10000"/>
              <a:gd name="connsiteX14" fmla="*/ 1148 w 10000"/>
              <a:gd name="connsiteY14" fmla="*/ 5845 h 10000"/>
              <a:gd name="connsiteX15" fmla="*/ 1228 w 10000"/>
              <a:gd name="connsiteY15" fmla="*/ 5244 h 10000"/>
              <a:gd name="connsiteX16" fmla="*/ 1306 w 10000"/>
              <a:gd name="connsiteY16" fmla="*/ 4431 h 10000"/>
              <a:gd name="connsiteX17" fmla="*/ 1405 w 10000"/>
              <a:gd name="connsiteY17" fmla="*/ 3830 h 10000"/>
              <a:gd name="connsiteX18" fmla="*/ 1462 w 10000"/>
              <a:gd name="connsiteY18" fmla="*/ 3216 h 10000"/>
              <a:gd name="connsiteX19" fmla="*/ 1544 w 10000"/>
              <a:gd name="connsiteY19" fmla="*/ 2792 h 10000"/>
              <a:gd name="connsiteX20" fmla="*/ 1605 w 10000"/>
              <a:gd name="connsiteY20" fmla="*/ 2205 h 10000"/>
              <a:gd name="connsiteX21" fmla="*/ 1685 w 10000"/>
              <a:gd name="connsiteY21" fmla="*/ 1746 h 10000"/>
              <a:gd name="connsiteX22" fmla="*/ 1768 w 10000"/>
              <a:gd name="connsiteY22" fmla="*/ 1357 h 10000"/>
              <a:gd name="connsiteX23" fmla="*/ 1845 w 10000"/>
              <a:gd name="connsiteY23" fmla="*/ 919 h 10000"/>
              <a:gd name="connsiteX24" fmla="*/ 1951 w 10000"/>
              <a:gd name="connsiteY24" fmla="*/ 898 h 10000"/>
              <a:gd name="connsiteX25" fmla="*/ 2031 w 10000"/>
              <a:gd name="connsiteY25" fmla="*/ 459 h 10000"/>
              <a:gd name="connsiteX26" fmla="*/ 2111 w 10000"/>
              <a:gd name="connsiteY26" fmla="*/ 49 h 10000"/>
              <a:gd name="connsiteX27" fmla="*/ 2193 w 10000"/>
              <a:gd name="connsiteY27" fmla="*/ 0 h 10000"/>
              <a:gd name="connsiteX28" fmla="*/ 2281 w 10000"/>
              <a:gd name="connsiteY28" fmla="*/ 332 h 10000"/>
              <a:gd name="connsiteX29" fmla="*/ 2347 w 10000"/>
              <a:gd name="connsiteY29" fmla="*/ 686 h 10000"/>
              <a:gd name="connsiteX30" fmla="*/ 2410 w 10000"/>
              <a:gd name="connsiteY30" fmla="*/ 1251 h 10000"/>
              <a:gd name="connsiteX31" fmla="*/ 2476 w 10000"/>
              <a:gd name="connsiteY31" fmla="*/ 1943 h 10000"/>
              <a:gd name="connsiteX32" fmla="*/ 2540 w 10000"/>
              <a:gd name="connsiteY32" fmla="*/ 2509 h 10000"/>
              <a:gd name="connsiteX33" fmla="*/ 2624 w 10000"/>
              <a:gd name="connsiteY33" fmla="*/ 3053 h 10000"/>
              <a:gd name="connsiteX34" fmla="*/ 2734 w 10000"/>
              <a:gd name="connsiteY34" fmla="*/ 3583 h 10000"/>
              <a:gd name="connsiteX35" fmla="*/ 2819 w 10000"/>
              <a:gd name="connsiteY35" fmla="*/ 3887 h 10000"/>
              <a:gd name="connsiteX36" fmla="*/ 2885 w 10000"/>
              <a:gd name="connsiteY36" fmla="*/ 4042 h 10000"/>
              <a:gd name="connsiteX37" fmla="*/ 2987 w 10000"/>
              <a:gd name="connsiteY37" fmla="*/ 4184 h 10000"/>
              <a:gd name="connsiteX38" fmla="*/ 3048 w 10000"/>
              <a:gd name="connsiteY38" fmla="*/ 4148 h 10000"/>
              <a:gd name="connsiteX39" fmla="*/ 3111 w 10000"/>
              <a:gd name="connsiteY39" fmla="*/ 4113 h 10000"/>
              <a:gd name="connsiteX40" fmla="*/ 3196 w 10000"/>
              <a:gd name="connsiteY40" fmla="*/ 4099 h 10000"/>
              <a:gd name="connsiteX41" fmla="*/ 3302 w 10000"/>
              <a:gd name="connsiteY41" fmla="*/ 4608 h 10000"/>
              <a:gd name="connsiteX42" fmla="*/ 3389 w 10000"/>
              <a:gd name="connsiteY42" fmla="*/ 4961 h 10000"/>
              <a:gd name="connsiteX43" fmla="*/ 3476 w 10000"/>
              <a:gd name="connsiteY43" fmla="*/ 5491 h 10000"/>
              <a:gd name="connsiteX44" fmla="*/ 3641 w 10000"/>
              <a:gd name="connsiteY44" fmla="*/ 5317 h 10000"/>
              <a:gd name="connsiteX45" fmla="*/ 3849 w 10000"/>
              <a:gd name="connsiteY45" fmla="*/ 5858 h 10000"/>
              <a:gd name="connsiteX46" fmla="*/ 5174 w 10000"/>
              <a:gd name="connsiteY46" fmla="*/ 5333 h 10000"/>
              <a:gd name="connsiteX47" fmla="*/ 6909 w 10000"/>
              <a:gd name="connsiteY47" fmla="*/ 5510 h 10000"/>
              <a:gd name="connsiteX48" fmla="*/ 7682 w 10000"/>
              <a:gd name="connsiteY48" fmla="*/ 6250 h 10000"/>
              <a:gd name="connsiteX49" fmla="*/ 8581 w 10000"/>
              <a:gd name="connsiteY49" fmla="*/ 8101 h 10000"/>
              <a:gd name="connsiteX50" fmla="*/ 10000 w 10000"/>
              <a:gd name="connsiteY50" fmla="*/ 9046 h 10000"/>
              <a:gd name="connsiteX51" fmla="*/ 9986 w 10000"/>
              <a:gd name="connsiteY51" fmla="*/ 10000 h 10000"/>
              <a:gd name="connsiteX0" fmla="*/ 0 w 10000"/>
              <a:gd name="connsiteY0" fmla="*/ 9894 h 10000"/>
              <a:gd name="connsiteX1" fmla="*/ 165 w 10000"/>
              <a:gd name="connsiteY1" fmla="*/ 8989 h 10000"/>
              <a:gd name="connsiteX2" fmla="*/ 226 w 10000"/>
              <a:gd name="connsiteY2" fmla="*/ 8940 h 10000"/>
              <a:gd name="connsiteX3" fmla="*/ 311 w 10000"/>
              <a:gd name="connsiteY3" fmla="*/ 8905 h 10000"/>
              <a:gd name="connsiteX4" fmla="*/ 372 w 10000"/>
              <a:gd name="connsiteY4" fmla="*/ 8869 h 10000"/>
              <a:gd name="connsiteX5" fmla="*/ 457 w 10000"/>
              <a:gd name="connsiteY5" fmla="*/ 8834 h 10000"/>
              <a:gd name="connsiteX6" fmla="*/ 539 w 10000"/>
              <a:gd name="connsiteY6" fmla="*/ 8799 h 10000"/>
              <a:gd name="connsiteX7" fmla="*/ 621 w 10000"/>
              <a:gd name="connsiteY7" fmla="*/ 8763 h 10000"/>
              <a:gd name="connsiteX8" fmla="*/ 728 w 10000"/>
              <a:gd name="connsiteY8" fmla="*/ 8530 h 10000"/>
              <a:gd name="connsiteX9" fmla="*/ 784 w 10000"/>
              <a:gd name="connsiteY9" fmla="*/ 7929 h 10000"/>
              <a:gd name="connsiteX10" fmla="*/ 842 w 10000"/>
              <a:gd name="connsiteY10" fmla="*/ 7717 h 10000"/>
              <a:gd name="connsiteX11" fmla="*/ 944 w 10000"/>
              <a:gd name="connsiteY11" fmla="*/ 7102 h 10000"/>
              <a:gd name="connsiteX12" fmla="*/ 1005 w 10000"/>
              <a:gd name="connsiteY12" fmla="*/ 6693 h 10000"/>
              <a:gd name="connsiteX13" fmla="*/ 1087 w 10000"/>
              <a:gd name="connsiteY13" fmla="*/ 6254 h 10000"/>
              <a:gd name="connsiteX14" fmla="*/ 1148 w 10000"/>
              <a:gd name="connsiteY14" fmla="*/ 5845 h 10000"/>
              <a:gd name="connsiteX15" fmla="*/ 1228 w 10000"/>
              <a:gd name="connsiteY15" fmla="*/ 5244 h 10000"/>
              <a:gd name="connsiteX16" fmla="*/ 1306 w 10000"/>
              <a:gd name="connsiteY16" fmla="*/ 4431 h 10000"/>
              <a:gd name="connsiteX17" fmla="*/ 1405 w 10000"/>
              <a:gd name="connsiteY17" fmla="*/ 3830 h 10000"/>
              <a:gd name="connsiteX18" fmla="*/ 1462 w 10000"/>
              <a:gd name="connsiteY18" fmla="*/ 3216 h 10000"/>
              <a:gd name="connsiteX19" fmla="*/ 1544 w 10000"/>
              <a:gd name="connsiteY19" fmla="*/ 2792 h 10000"/>
              <a:gd name="connsiteX20" fmla="*/ 1605 w 10000"/>
              <a:gd name="connsiteY20" fmla="*/ 2205 h 10000"/>
              <a:gd name="connsiteX21" fmla="*/ 1685 w 10000"/>
              <a:gd name="connsiteY21" fmla="*/ 1746 h 10000"/>
              <a:gd name="connsiteX22" fmla="*/ 1768 w 10000"/>
              <a:gd name="connsiteY22" fmla="*/ 1357 h 10000"/>
              <a:gd name="connsiteX23" fmla="*/ 1845 w 10000"/>
              <a:gd name="connsiteY23" fmla="*/ 919 h 10000"/>
              <a:gd name="connsiteX24" fmla="*/ 1951 w 10000"/>
              <a:gd name="connsiteY24" fmla="*/ 898 h 10000"/>
              <a:gd name="connsiteX25" fmla="*/ 2031 w 10000"/>
              <a:gd name="connsiteY25" fmla="*/ 459 h 10000"/>
              <a:gd name="connsiteX26" fmla="*/ 2111 w 10000"/>
              <a:gd name="connsiteY26" fmla="*/ 49 h 10000"/>
              <a:gd name="connsiteX27" fmla="*/ 2193 w 10000"/>
              <a:gd name="connsiteY27" fmla="*/ 0 h 10000"/>
              <a:gd name="connsiteX28" fmla="*/ 2281 w 10000"/>
              <a:gd name="connsiteY28" fmla="*/ 332 h 10000"/>
              <a:gd name="connsiteX29" fmla="*/ 2347 w 10000"/>
              <a:gd name="connsiteY29" fmla="*/ 686 h 10000"/>
              <a:gd name="connsiteX30" fmla="*/ 2410 w 10000"/>
              <a:gd name="connsiteY30" fmla="*/ 1251 h 10000"/>
              <a:gd name="connsiteX31" fmla="*/ 2476 w 10000"/>
              <a:gd name="connsiteY31" fmla="*/ 1943 h 10000"/>
              <a:gd name="connsiteX32" fmla="*/ 2540 w 10000"/>
              <a:gd name="connsiteY32" fmla="*/ 2509 h 10000"/>
              <a:gd name="connsiteX33" fmla="*/ 2624 w 10000"/>
              <a:gd name="connsiteY33" fmla="*/ 3053 h 10000"/>
              <a:gd name="connsiteX34" fmla="*/ 2734 w 10000"/>
              <a:gd name="connsiteY34" fmla="*/ 3583 h 10000"/>
              <a:gd name="connsiteX35" fmla="*/ 2819 w 10000"/>
              <a:gd name="connsiteY35" fmla="*/ 3887 h 10000"/>
              <a:gd name="connsiteX36" fmla="*/ 2885 w 10000"/>
              <a:gd name="connsiteY36" fmla="*/ 4042 h 10000"/>
              <a:gd name="connsiteX37" fmla="*/ 2987 w 10000"/>
              <a:gd name="connsiteY37" fmla="*/ 4184 h 10000"/>
              <a:gd name="connsiteX38" fmla="*/ 3048 w 10000"/>
              <a:gd name="connsiteY38" fmla="*/ 4148 h 10000"/>
              <a:gd name="connsiteX39" fmla="*/ 3111 w 10000"/>
              <a:gd name="connsiteY39" fmla="*/ 4113 h 10000"/>
              <a:gd name="connsiteX40" fmla="*/ 3196 w 10000"/>
              <a:gd name="connsiteY40" fmla="*/ 4099 h 10000"/>
              <a:gd name="connsiteX41" fmla="*/ 3302 w 10000"/>
              <a:gd name="connsiteY41" fmla="*/ 4608 h 10000"/>
              <a:gd name="connsiteX42" fmla="*/ 3389 w 10000"/>
              <a:gd name="connsiteY42" fmla="*/ 4961 h 10000"/>
              <a:gd name="connsiteX43" fmla="*/ 3476 w 10000"/>
              <a:gd name="connsiteY43" fmla="*/ 5491 h 10000"/>
              <a:gd name="connsiteX44" fmla="*/ 3641 w 10000"/>
              <a:gd name="connsiteY44" fmla="*/ 5317 h 10000"/>
              <a:gd name="connsiteX45" fmla="*/ 4212 w 10000"/>
              <a:gd name="connsiteY45" fmla="*/ 4809 h 10000"/>
              <a:gd name="connsiteX46" fmla="*/ 5174 w 10000"/>
              <a:gd name="connsiteY46" fmla="*/ 5333 h 10000"/>
              <a:gd name="connsiteX47" fmla="*/ 6909 w 10000"/>
              <a:gd name="connsiteY47" fmla="*/ 5510 h 10000"/>
              <a:gd name="connsiteX48" fmla="*/ 7682 w 10000"/>
              <a:gd name="connsiteY48" fmla="*/ 6250 h 10000"/>
              <a:gd name="connsiteX49" fmla="*/ 8581 w 10000"/>
              <a:gd name="connsiteY49" fmla="*/ 8101 h 10000"/>
              <a:gd name="connsiteX50" fmla="*/ 10000 w 10000"/>
              <a:gd name="connsiteY50" fmla="*/ 9046 h 10000"/>
              <a:gd name="connsiteX51" fmla="*/ 9986 w 10000"/>
              <a:gd name="connsiteY51" fmla="*/ 10000 h 10000"/>
              <a:gd name="connsiteX0" fmla="*/ 0 w 10000"/>
              <a:gd name="connsiteY0" fmla="*/ 9894 h 10000"/>
              <a:gd name="connsiteX1" fmla="*/ 165 w 10000"/>
              <a:gd name="connsiteY1" fmla="*/ 8989 h 10000"/>
              <a:gd name="connsiteX2" fmla="*/ 226 w 10000"/>
              <a:gd name="connsiteY2" fmla="*/ 8940 h 10000"/>
              <a:gd name="connsiteX3" fmla="*/ 311 w 10000"/>
              <a:gd name="connsiteY3" fmla="*/ 8905 h 10000"/>
              <a:gd name="connsiteX4" fmla="*/ 372 w 10000"/>
              <a:gd name="connsiteY4" fmla="*/ 8869 h 10000"/>
              <a:gd name="connsiteX5" fmla="*/ 457 w 10000"/>
              <a:gd name="connsiteY5" fmla="*/ 8834 h 10000"/>
              <a:gd name="connsiteX6" fmla="*/ 539 w 10000"/>
              <a:gd name="connsiteY6" fmla="*/ 8799 h 10000"/>
              <a:gd name="connsiteX7" fmla="*/ 621 w 10000"/>
              <a:gd name="connsiteY7" fmla="*/ 8763 h 10000"/>
              <a:gd name="connsiteX8" fmla="*/ 728 w 10000"/>
              <a:gd name="connsiteY8" fmla="*/ 8530 h 10000"/>
              <a:gd name="connsiteX9" fmla="*/ 784 w 10000"/>
              <a:gd name="connsiteY9" fmla="*/ 7929 h 10000"/>
              <a:gd name="connsiteX10" fmla="*/ 842 w 10000"/>
              <a:gd name="connsiteY10" fmla="*/ 7717 h 10000"/>
              <a:gd name="connsiteX11" fmla="*/ 944 w 10000"/>
              <a:gd name="connsiteY11" fmla="*/ 7102 h 10000"/>
              <a:gd name="connsiteX12" fmla="*/ 1005 w 10000"/>
              <a:gd name="connsiteY12" fmla="*/ 6693 h 10000"/>
              <a:gd name="connsiteX13" fmla="*/ 1087 w 10000"/>
              <a:gd name="connsiteY13" fmla="*/ 6254 h 10000"/>
              <a:gd name="connsiteX14" fmla="*/ 1148 w 10000"/>
              <a:gd name="connsiteY14" fmla="*/ 5845 h 10000"/>
              <a:gd name="connsiteX15" fmla="*/ 1228 w 10000"/>
              <a:gd name="connsiteY15" fmla="*/ 5244 h 10000"/>
              <a:gd name="connsiteX16" fmla="*/ 1306 w 10000"/>
              <a:gd name="connsiteY16" fmla="*/ 4431 h 10000"/>
              <a:gd name="connsiteX17" fmla="*/ 1405 w 10000"/>
              <a:gd name="connsiteY17" fmla="*/ 3830 h 10000"/>
              <a:gd name="connsiteX18" fmla="*/ 1462 w 10000"/>
              <a:gd name="connsiteY18" fmla="*/ 3216 h 10000"/>
              <a:gd name="connsiteX19" fmla="*/ 1544 w 10000"/>
              <a:gd name="connsiteY19" fmla="*/ 2792 h 10000"/>
              <a:gd name="connsiteX20" fmla="*/ 1605 w 10000"/>
              <a:gd name="connsiteY20" fmla="*/ 2205 h 10000"/>
              <a:gd name="connsiteX21" fmla="*/ 1685 w 10000"/>
              <a:gd name="connsiteY21" fmla="*/ 1746 h 10000"/>
              <a:gd name="connsiteX22" fmla="*/ 1768 w 10000"/>
              <a:gd name="connsiteY22" fmla="*/ 1357 h 10000"/>
              <a:gd name="connsiteX23" fmla="*/ 1845 w 10000"/>
              <a:gd name="connsiteY23" fmla="*/ 919 h 10000"/>
              <a:gd name="connsiteX24" fmla="*/ 1951 w 10000"/>
              <a:gd name="connsiteY24" fmla="*/ 898 h 10000"/>
              <a:gd name="connsiteX25" fmla="*/ 2031 w 10000"/>
              <a:gd name="connsiteY25" fmla="*/ 459 h 10000"/>
              <a:gd name="connsiteX26" fmla="*/ 2111 w 10000"/>
              <a:gd name="connsiteY26" fmla="*/ 49 h 10000"/>
              <a:gd name="connsiteX27" fmla="*/ 2193 w 10000"/>
              <a:gd name="connsiteY27" fmla="*/ 0 h 10000"/>
              <a:gd name="connsiteX28" fmla="*/ 2281 w 10000"/>
              <a:gd name="connsiteY28" fmla="*/ 332 h 10000"/>
              <a:gd name="connsiteX29" fmla="*/ 2347 w 10000"/>
              <a:gd name="connsiteY29" fmla="*/ 686 h 10000"/>
              <a:gd name="connsiteX30" fmla="*/ 2410 w 10000"/>
              <a:gd name="connsiteY30" fmla="*/ 1251 h 10000"/>
              <a:gd name="connsiteX31" fmla="*/ 2476 w 10000"/>
              <a:gd name="connsiteY31" fmla="*/ 1943 h 10000"/>
              <a:gd name="connsiteX32" fmla="*/ 2540 w 10000"/>
              <a:gd name="connsiteY32" fmla="*/ 2509 h 10000"/>
              <a:gd name="connsiteX33" fmla="*/ 2624 w 10000"/>
              <a:gd name="connsiteY33" fmla="*/ 3053 h 10000"/>
              <a:gd name="connsiteX34" fmla="*/ 2734 w 10000"/>
              <a:gd name="connsiteY34" fmla="*/ 3583 h 10000"/>
              <a:gd name="connsiteX35" fmla="*/ 2819 w 10000"/>
              <a:gd name="connsiteY35" fmla="*/ 3887 h 10000"/>
              <a:gd name="connsiteX36" fmla="*/ 2885 w 10000"/>
              <a:gd name="connsiteY36" fmla="*/ 4042 h 10000"/>
              <a:gd name="connsiteX37" fmla="*/ 2987 w 10000"/>
              <a:gd name="connsiteY37" fmla="*/ 4184 h 10000"/>
              <a:gd name="connsiteX38" fmla="*/ 3048 w 10000"/>
              <a:gd name="connsiteY38" fmla="*/ 4148 h 10000"/>
              <a:gd name="connsiteX39" fmla="*/ 3111 w 10000"/>
              <a:gd name="connsiteY39" fmla="*/ 4113 h 10000"/>
              <a:gd name="connsiteX40" fmla="*/ 3196 w 10000"/>
              <a:gd name="connsiteY40" fmla="*/ 4099 h 10000"/>
              <a:gd name="connsiteX41" fmla="*/ 3302 w 10000"/>
              <a:gd name="connsiteY41" fmla="*/ 4608 h 10000"/>
              <a:gd name="connsiteX42" fmla="*/ 3389 w 10000"/>
              <a:gd name="connsiteY42" fmla="*/ 4961 h 10000"/>
              <a:gd name="connsiteX43" fmla="*/ 3476 w 10000"/>
              <a:gd name="connsiteY43" fmla="*/ 5491 h 10000"/>
              <a:gd name="connsiteX44" fmla="*/ 3831 w 10000"/>
              <a:gd name="connsiteY44" fmla="*/ 5194 h 10000"/>
              <a:gd name="connsiteX45" fmla="*/ 4212 w 10000"/>
              <a:gd name="connsiteY45" fmla="*/ 4809 h 10000"/>
              <a:gd name="connsiteX46" fmla="*/ 5174 w 10000"/>
              <a:gd name="connsiteY46" fmla="*/ 5333 h 10000"/>
              <a:gd name="connsiteX47" fmla="*/ 6909 w 10000"/>
              <a:gd name="connsiteY47" fmla="*/ 5510 h 10000"/>
              <a:gd name="connsiteX48" fmla="*/ 7682 w 10000"/>
              <a:gd name="connsiteY48" fmla="*/ 6250 h 10000"/>
              <a:gd name="connsiteX49" fmla="*/ 8581 w 10000"/>
              <a:gd name="connsiteY49" fmla="*/ 8101 h 10000"/>
              <a:gd name="connsiteX50" fmla="*/ 10000 w 10000"/>
              <a:gd name="connsiteY50" fmla="*/ 9046 h 10000"/>
              <a:gd name="connsiteX51" fmla="*/ 9986 w 10000"/>
              <a:gd name="connsiteY51" fmla="*/ 10000 h 10000"/>
              <a:gd name="connsiteX0" fmla="*/ 0 w 10000"/>
              <a:gd name="connsiteY0" fmla="*/ 9894 h 10000"/>
              <a:gd name="connsiteX1" fmla="*/ 165 w 10000"/>
              <a:gd name="connsiteY1" fmla="*/ 8989 h 10000"/>
              <a:gd name="connsiteX2" fmla="*/ 226 w 10000"/>
              <a:gd name="connsiteY2" fmla="*/ 8940 h 10000"/>
              <a:gd name="connsiteX3" fmla="*/ 311 w 10000"/>
              <a:gd name="connsiteY3" fmla="*/ 8905 h 10000"/>
              <a:gd name="connsiteX4" fmla="*/ 372 w 10000"/>
              <a:gd name="connsiteY4" fmla="*/ 8869 h 10000"/>
              <a:gd name="connsiteX5" fmla="*/ 457 w 10000"/>
              <a:gd name="connsiteY5" fmla="*/ 8834 h 10000"/>
              <a:gd name="connsiteX6" fmla="*/ 539 w 10000"/>
              <a:gd name="connsiteY6" fmla="*/ 8799 h 10000"/>
              <a:gd name="connsiteX7" fmla="*/ 621 w 10000"/>
              <a:gd name="connsiteY7" fmla="*/ 8763 h 10000"/>
              <a:gd name="connsiteX8" fmla="*/ 728 w 10000"/>
              <a:gd name="connsiteY8" fmla="*/ 8530 h 10000"/>
              <a:gd name="connsiteX9" fmla="*/ 784 w 10000"/>
              <a:gd name="connsiteY9" fmla="*/ 7929 h 10000"/>
              <a:gd name="connsiteX10" fmla="*/ 842 w 10000"/>
              <a:gd name="connsiteY10" fmla="*/ 7717 h 10000"/>
              <a:gd name="connsiteX11" fmla="*/ 944 w 10000"/>
              <a:gd name="connsiteY11" fmla="*/ 7102 h 10000"/>
              <a:gd name="connsiteX12" fmla="*/ 1005 w 10000"/>
              <a:gd name="connsiteY12" fmla="*/ 6693 h 10000"/>
              <a:gd name="connsiteX13" fmla="*/ 1087 w 10000"/>
              <a:gd name="connsiteY13" fmla="*/ 6254 h 10000"/>
              <a:gd name="connsiteX14" fmla="*/ 1148 w 10000"/>
              <a:gd name="connsiteY14" fmla="*/ 5845 h 10000"/>
              <a:gd name="connsiteX15" fmla="*/ 1228 w 10000"/>
              <a:gd name="connsiteY15" fmla="*/ 5244 h 10000"/>
              <a:gd name="connsiteX16" fmla="*/ 1306 w 10000"/>
              <a:gd name="connsiteY16" fmla="*/ 4431 h 10000"/>
              <a:gd name="connsiteX17" fmla="*/ 1405 w 10000"/>
              <a:gd name="connsiteY17" fmla="*/ 3830 h 10000"/>
              <a:gd name="connsiteX18" fmla="*/ 1462 w 10000"/>
              <a:gd name="connsiteY18" fmla="*/ 3216 h 10000"/>
              <a:gd name="connsiteX19" fmla="*/ 1544 w 10000"/>
              <a:gd name="connsiteY19" fmla="*/ 2792 h 10000"/>
              <a:gd name="connsiteX20" fmla="*/ 1605 w 10000"/>
              <a:gd name="connsiteY20" fmla="*/ 2205 h 10000"/>
              <a:gd name="connsiteX21" fmla="*/ 1685 w 10000"/>
              <a:gd name="connsiteY21" fmla="*/ 1746 h 10000"/>
              <a:gd name="connsiteX22" fmla="*/ 1768 w 10000"/>
              <a:gd name="connsiteY22" fmla="*/ 1357 h 10000"/>
              <a:gd name="connsiteX23" fmla="*/ 1845 w 10000"/>
              <a:gd name="connsiteY23" fmla="*/ 919 h 10000"/>
              <a:gd name="connsiteX24" fmla="*/ 1951 w 10000"/>
              <a:gd name="connsiteY24" fmla="*/ 898 h 10000"/>
              <a:gd name="connsiteX25" fmla="*/ 2031 w 10000"/>
              <a:gd name="connsiteY25" fmla="*/ 459 h 10000"/>
              <a:gd name="connsiteX26" fmla="*/ 2111 w 10000"/>
              <a:gd name="connsiteY26" fmla="*/ 49 h 10000"/>
              <a:gd name="connsiteX27" fmla="*/ 2193 w 10000"/>
              <a:gd name="connsiteY27" fmla="*/ 0 h 10000"/>
              <a:gd name="connsiteX28" fmla="*/ 2281 w 10000"/>
              <a:gd name="connsiteY28" fmla="*/ 332 h 10000"/>
              <a:gd name="connsiteX29" fmla="*/ 2347 w 10000"/>
              <a:gd name="connsiteY29" fmla="*/ 686 h 10000"/>
              <a:gd name="connsiteX30" fmla="*/ 2410 w 10000"/>
              <a:gd name="connsiteY30" fmla="*/ 1251 h 10000"/>
              <a:gd name="connsiteX31" fmla="*/ 2476 w 10000"/>
              <a:gd name="connsiteY31" fmla="*/ 1943 h 10000"/>
              <a:gd name="connsiteX32" fmla="*/ 2540 w 10000"/>
              <a:gd name="connsiteY32" fmla="*/ 2509 h 10000"/>
              <a:gd name="connsiteX33" fmla="*/ 2624 w 10000"/>
              <a:gd name="connsiteY33" fmla="*/ 3053 h 10000"/>
              <a:gd name="connsiteX34" fmla="*/ 2734 w 10000"/>
              <a:gd name="connsiteY34" fmla="*/ 3583 h 10000"/>
              <a:gd name="connsiteX35" fmla="*/ 2819 w 10000"/>
              <a:gd name="connsiteY35" fmla="*/ 3887 h 10000"/>
              <a:gd name="connsiteX36" fmla="*/ 2885 w 10000"/>
              <a:gd name="connsiteY36" fmla="*/ 4042 h 10000"/>
              <a:gd name="connsiteX37" fmla="*/ 2987 w 10000"/>
              <a:gd name="connsiteY37" fmla="*/ 4184 h 10000"/>
              <a:gd name="connsiteX38" fmla="*/ 3048 w 10000"/>
              <a:gd name="connsiteY38" fmla="*/ 4148 h 10000"/>
              <a:gd name="connsiteX39" fmla="*/ 3111 w 10000"/>
              <a:gd name="connsiteY39" fmla="*/ 4113 h 10000"/>
              <a:gd name="connsiteX40" fmla="*/ 3196 w 10000"/>
              <a:gd name="connsiteY40" fmla="*/ 4099 h 10000"/>
              <a:gd name="connsiteX41" fmla="*/ 3302 w 10000"/>
              <a:gd name="connsiteY41" fmla="*/ 4608 h 10000"/>
              <a:gd name="connsiteX42" fmla="*/ 3389 w 10000"/>
              <a:gd name="connsiteY42" fmla="*/ 4961 h 10000"/>
              <a:gd name="connsiteX43" fmla="*/ 3614 w 10000"/>
              <a:gd name="connsiteY43" fmla="*/ 5121 h 10000"/>
              <a:gd name="connsiteX44" fmla="*/ 3831 w 10000"/>
              <a:gd name="connsiteY44" fmla="*/ 5194 h 10000"/>
              <a:gd name="connsiteX45" fmla="*/ 4212 w 10000"/>
              <a:gd name="connsiteY45" fmla="*/ 4809 h 10000"/>
              <a:gd name="connsiteX46" fmla="*/ 5174 w 10000"/>
              <a:gd name="connsiteY46" fmla="*/ 5333 h 10000"/>
              <a:gd name="connsiteX47" fmla="*/ 6909 w 10000"/>
              <a:gd name="connsiteY47" fmla="*/ 5510 h 10000"/>
              <a:gd name="connsiteX48" fmla="*/ 7682 w 10000"/>
              <a:gd name="connsiteY48" fmla="*/ 6250 h 10000"/>
              <a:gd name="connsiteX49" fmla="*/ 8581 w 10000"/>
              <a:gd name="connsiteY49" fmla="*/ 8101 h 10000"/>
              <a:gd name="connsiteX50" fmla="*/ 10000 w 10000"/>
              <a:gd name="connsiteY50" fmla="*/ 9046 h 10000"/>
              <a:gd name="connsiteX51" fmla="*/ 9986 w 10000"/>
              <a:gd name="connsiteY51" fmla="*/ 10000 h 10000"/>
              <a:gd name="connsiteX0" fmla="*/ 0 w 10000"/>
              <a:gd name="connsiteY0" fmla="*/ 9894 h 10000"/>
              <a:gd name="connsiteX1" fmla="*/ 165 w 10000"/>
              <a:gd name="connsiteY1" fmla="*/ 8989 h 10000"/>
              <a:gd name="connsiteX2" fmla="*/ 226 w 10000"/>
              <a:gd name="connsiteY2" fmla="*/ 8940 h 10000"/>
              <a:gd name="connsiteX3" fmla="*/ 311 w 10000"/>
              <a:gd name="connsiteY3" fmla="*/ 8905 h 10000"/>
              <a:gd name="connsiteX4" fmla="*/ 372 w 10000"/>
              <a:gd name="connsiteY4" fmla="*/ 8869 h 10000"/>
              <a:gd name="connsiteX5" fmla="*/ 457 w 10000"/>
              <a:gd name="connsiteY5" fmla="*/ 8834 h 10000"/>
              <a:gd name="connsiteX6" fmla="*/ 539 w 10000"/>
              <a:gd name="connsiteY6" fmla="*/ 8799 h 10000"/>
              <a:gd name="connsiteX7" fmla="*/ 621 w 10000"/>
              <a:gd name="connsiteY7" fmla="*/ 8763 h 10000"/>
              <a:gd name="connsiteX8" fmla="*/ 728 w 10000"/>
              <a:gd name="connsiteY8" fmla="*/ 8530 h 10000"/>
              <a:gd name="connsiteX9" fmla="*/ 784 w 10000"/>
              <a:gd name="connsiteY9" fmla="*/ 7929 h 10000"/>
              <a:gd name="connsiteX10" fmla="*/ 842 w 10000"/>
              <a:gd name="connsiteY10" fmla="*/ 7717 h 10000"/>
              <a:gd name="connsiteX11" fmla="*/ 944 w 10000"/>
              <a:gd name="connsiteY11" fmla="*/ 7102 h 10000"/>
              <a:gd name="connsiteX12" fmla="*/ 1005 w 10000"/>
              <a:gd name="connsiteY12" fmla="*/ 6693 h 10000"/>
              <a:gd name="connsiteX13" fmla="*/ 1087 w 10000"/>
              <a:gd name="connsiteY13" fmla="*/ 6254 h 10000"/>
              <a:gd name="connsiteX14" fmla="*/ 1148 w 10000"/>
              <a:gd name="connsiteY14" fmla="*/ 5845 h 10000"/>
              <a:gd name="connsiteX15" fmla="*/ 1228 w 10000"/>
              <a:gd name="connsiteY15" fmla="*/ 5244 h 10000"/>
              <a:gd name="connsiteX16" fmla="*/ 1306 w 10000"/>
              <a:gd name="connsiteY16" fmla="*/ 4431 h 10000"/>
              <a:gd name="connsiteX17" fmla="*/ 1405 w 10000"/>
              <a:gd name="connsiteY17" fmla="*/ 3830 h 10000"/>
              <a:gd name="connsiteX18" fmla="*/ 1462 w 10000"/>
              <a:gd name="connsiteY18" fmla="*/ 3216 h 10000"/>
              <a:gd name="connsiteX19" fmla="*/ 1544 w 10000"/>
              <a:gd name="connsiteY19" fmla="*/ 2792 h 10000"/>
              <a:gd name="connsiteX20" fmla="*/ 1605 w 10000"/>
              <a:gd name="connsiteY20" fmla="*/ 2205 h 10000"/>
              <a:gd name="connsiteX21" fmla="*/ 1685 w 10000"/>
              <a:gd name="connsiteY21" fmla="*/ 1746 h 10000"/>
              <a:gd name="connsiteX22" fmla="*/ 1768 w 10000"/>
              <a:gd name="connsiteY22" fmla="*/ 1357 h 10000"/>
              <a:gd name="connsiteX23" fmla="*/ 1845 w 10000"/>
              <a:gd name="connsiteY23" fmla="*/ 919 h 10000"/>
              <a:gd name="connsiteX24" fmla="*/ 1951 w 10000"/>
              <a:gd name="connsiteY24" fmla="*/ 898 h 10000"/>
              <a:gd name="connsiteX25" fmla="*/ 2031 w 10000"/>
              <a:gd name="connsiteY25" fmla="*/ 459 h 10000"/>
              <a:gd name="connsiteX26" fmla="*/ 2111 w 10000"/>
              <a:gd name="connsiteY26" fmla="*/ 49 h 10000"/>
              <a:gd name="connsiteX27" fmla="*/ 2193 w 10000"/>
              <a:gd name="connsiteY27" fmla="*/ 0 h 10000"/>
              <a:gd name="connsiteX28" fmla="*/ 2281 w 10000"/>
              <a:gd name="connsiteY28" fmla="*/ 332 h 10000"/>
              <a:gd name="connsiteX29" fmla="*/ 2347 w 10000"/>
              <a:gd name="connsiteY29" fmla="*/ 686 h 10000"/>
              <a:gd name="connsiteX30" fmla="*/ 2410 w 10000"/>
              <a:gd name="connsiteY30" fmla="*/ 1251 h 10000"/>
              <a:gd name="connsiteX31" fmla="*/ 2476 w 10000"/>
              <a:gd name="connsiteY31" fmla="*/ 1943 h 10000"/>
              <a:gd name="connsiteX32" fmla="*/ 2540 w 10000"/>
              <a:gd name="connsiteY32" fmla="*/ 2509 h 10000"/>
              <a:gd name="connsiteX33" fmla="*/ 2624 w 10000"/>
              <a:gd name="connsiteY33" fmla="*/ 3053 h 10000"/>
              <a:gd name="connsiteX34" fmla="*/ 2734 w 10000"/>
              <a:gd name="connsiteY34" fmla="*/ 3583 h 10000"/>
              <a:gd name="connsiteX35" fmla="*/ 2819 w 10000"/>
              <a:gd name="connsiteY35" fmla="*/ 3887 h 10000"/>
              <a:gd name="connsiteX36" fmla="*/ 2885 w 10000"/>
              <a:gd name="connsiteY36" fmla="*/ 4042 h 10000"/>
              <a:gd name="connsiteX37" fmla="*/ 2987 w 10000"/>
              <a:gd name="connsiteY37" fmla="*/ 4184 h 10000"/>
              <a:gd name="connsiteX38" fmla="*/ 3048 w 10000"/>
              <a:gd name="connsiteY38" fmla="*/ 4148 h 10000"/>
              <a:gd name="connsiteX39" fmla="*/ 3111 w 10000"/>
              <a:gd name="connsiteY39" fmla="*/ 4113 h 10000"/>
              <a:gd name="connsiteX40" fmla="*/ 3196 w 10000"/>
              <a:gd name="connsiteY40" fmla="*/ 4099 h 10000"/>
              <a:gd name="connsiteX41" fmla="*/ 3302 w 10000"/>
              <a:gd name="connsiteY41" fmla="*/ 4608 h 10000"/>
              <a:gd name="connsiteX42" fmla="*/ 3389 w 10000"/>
              <a:gd name="connsiteY42" fmla="*/ 4961 h 10000"/>
              <a:gd name="connsiteX43" fmla="*/ 3614 w 10000"/>
              <a:gd name="connsiteY43" fmla="*/ 5121 h 10000"/>
              <a:gd name="connsiteX44" fmla="*/ 3831 w 10000"/>
              <a:gd name="connsiteY44" fmla="*/ 5194 h 10000"/>
              <a:gd name="connsiteX45" fmla="*/ 4212 w 10000"/>
              <a:gd name="connsiteY45" fmla="*/ 4809 h 10000"/>
              <a:gd name="connsiteX46" fmla="*/ 5157 w 10000"/>
              <a:gd name="connsiteY46" fmla="*/ 5641 h 10000"/>
              <a:gd name="connsiteX47" fmla="*/ 6909 w 10000"/>
              <a:gd name="connsiteY47" fmla="*/ 5510 h 10000"/>
              <a:gd name="connsiteX48" fmla="*/ 7682 w 10000"/>
              <a:gd name="connsiteY48" fmla="*/ 6250 h 10000"/>
              <a:gd name="connsiteX49" fmla="*/ 8581 w 10000"/>
              <a:gd name="connsiteY49" fmla="*/ 8101 h 10000"/>
              <a:gd name="connsiteX50" fmla="*/ 10000 w 10000"/>
              <a:gd name="connsiteY50" fmla="*/ 9046 h 10000"/>
              <a:gd name="connsiteX51" fmla="*/ 9986 w 10000"/>
              <a:gd name="connsiteY51" fmla="*/ 10000 h 10000"/>
              <a:gd name="connsiteX0" fmla="*/ 57 w 9843"/>
              <a:gd name="connsiteY0" fmla="*/ 10134 h 10134"/>
              <a:gd name="connsiteX1" fmla="*/ 8 w 9843"/>
              <a:gd name="connsiteY1" fmla="*/ 8989 h 10134"/>
              <a:gd name="connsiteX2" fmla="*/ 69 w 9843"/>
              <a:gd name="connsiteY2" fmla="*/ 8940 h 10134"/>
              <a:gd name="connsiteX3" fmla="*/ 154 w 9843"/>
              <a:gd name="connsiteY3" fmla="*/ 8905 h 10134"/>
              <a:gd name="connsiteX4" fmla="*/ 215 w 9843"/>
              <a:gd name="connsiteY4" fmla="*/ 8869 h 10134"/>
              <a:gd name="connsiteX5" fmla="*/ 300 w 9843"/>
              <a:gd name="connsiteY5" fmla="*/ 8834 h 10134"/>
              <a:gd name="connsiteX6" fmla="*/ 382 w 9843"/>
              <a:gd name="connsiteY6" fmla="*/ 8799 h 10134"/>
              <a:gd name="connsiteX7" fmla="*/ 464 w 9843"/>
              <a:gd name="connsiteY7" fmla="*/ 8763 h 10134"/>
              <a:gd name="connsiteX8" fmla="*/ 571 w 9843"/>
              <a:gd name="connsiteY8" fmla="*/ 8530 h 10134"/>
              <a:gd name="connsiteX9" fmla="*/ 627 w 9843"/>
              <a:gd name="connsiteY9" fmla="*/ 7929 h 10134"/>
              <a:gd name="connsiteX10" fmla="*/ 685 w 9843"/>
              <a:gd name="connsiteY10" fmla="*/ 7717 h 10134"/>
              <a:gd name="connsiteX11" fmla="*/ 787 w 9843"/>
              <a:gd name="connsiteY11" fmla="*/ 7102 h 10134"/>
              <a:gd name="connsiteX12" fmla="*/ 848 w 9843"/>
              <a:gd name="connsiteY12" fmla="*/ 6693 h 10134"/>
              <a:gd name="connsiteX13" fmla="*/ 930 w 9843"/>
              <a:gd name="connsiteY13" fmla="*/ 6254 h 10134"/>
              <a:gd name="connsiteX14" fmla="*/ 991 w 9843"/>
              <a:gd name="connsiteY14" fmla="*/ 5845 h 10134"/>
              <a:gd name="connsiteX15" fmla="*/ 1071 w 9843"/>
              <a:gd name="connsiteY15" fmla="*/ 5244 h 10134"/>
              <a:gd name="connsiteX16" fmla="*/ 1149 w 9843"/>
              <a:gd name="connsiteY16" fmla="*/ 4431 h 10134"/>
              <a:gd name="connsiteX17" fmla="*/ 1248 w 9843"/>
              <a:gd name="connsiteY17" fmla="*/ 3830 h 10134"/>
              <a:gd name="connsiteX18" fmla="*/ 1305 w 9843"/>
              <a:gd name="connsiteY18" fmla="*/ 3216 h 10134"/>
              <a:gd name="connsiteX19" fmla="*/ 1387 w 9843"/>
              <a:gd name="connsiteY19" fmla="*/ 2792 h 10134"/>
              <a:gd name="connsiteX20" fmla="*/ 1448 w 9843"/>
              <a:gd name="connsiteY20" fmla="*/ 2205 h 10134"/>
              <a:gd name="connsiteX21" fmla="*/ 1528 w 9843"/>
              <a:gd name="connsiteY21" fmla="*/ 1746 h 10134"/>
              <a:gd name="connsiteX22" fmla="*/ 1611 w 9843"/>
              <a:gd name="connsiteY22" fmla="*/ 1357 h 10134"/>
              <a:gd name="connsiteX23" fmla="*/ 1688 w 9843"/>
              <a:gd name="connsiteY23" fmla="*/ 919 h 10134"/>
              <a:gd name="connsiteX24" fmla="*/ 1794 w 9843"/>
              <a:gd name="connsiteY24" fmla="*/ 898 h 10134"/>
              <a:gd name="connsiteX25" fmla="*/ 1874 w 9843"/>
              <a:gd name="connsiteY25" fmla="*/ 459 h 10134"/>
              <a:gd name="connsiteX26" fmla="*/ 1954 w 9843"/>
              <a:gd name="connsiteY26" fmla="*/ 49 h 10134"/>
              <a:gd name="connsiteX27" fmla="*/ 2036 w 9843"/>
              <a:gd name="connsiteY27" fmla="*/ 0 h 10134"/>
              <a:gd name="connsiteX28" fmla="*/ 2124 w 9843"/>
              <a:gd name="connsiteY28" fmla="*/ 332 h 10134"/>
              <a:gd name="connsiteX29" fmla="*/ 2190 w 9843"/>
              <a:gd name="connsiteY29" fmla="*/ 686 h 10134"/>
              <a:gd name="connsiteX30" fmla="*/ 2253 w 9843"/>
              <a:gd name="connsiteY30" fmla="*/ 1251 h 10134"/>
              <a:gd name="connsiteX31" fmla="*/ 2319 w 9843"/>
              <a:gd name="connsiteY31" fmla="*/ 1943 h 10134"/>
              <a:gd name="connsiteX32" fmla="*/ 2383 w 9843"/>
              <a:gd name="connsiteY32" fmla="*/ 2509 h 10134"/>
              <a:gd name="connsiteX33" fmla="*/ 2467 w 9843"/>
              <a:gd name="connsiteY33" fmla="*/ 3053 h 10134"/>
              <a:gd name="connsiteX34" fmla="*/ 2577 w 9843"/>
              <a:gd name="connsiteY34" fmla="*/ 3583 h 10134"/>
              <a:gd name="connsiteX35" fmla="*/ 2662 w 9843"/>
              <a:gd name="connsiteY35" fmla="*/ 3887 h 10134"/>
              <a:gd name="connsiteX36" fmla="*/ 2728 w 9843"/>
              <a:gd name="connsiteY36" fmla="*/ 4042 h 10134"/>
              <a:gd name="connsiteX37" fmla="*/ 2830 w 9843"/>
              <a:gd name="connsiteY37" fmla="*/ 4184 h 10134"/>
              <a:gd name="connsiteX38" fmla="*/ 2891 w 9843"/>
              <a:gd name="connsiteY38" fmla="*/ 4148 h 10134"/>
              <a:gd name="connsiteX39" fmla="*/ 2954 w 9843"/>
              <a:gd name="connsiteY39" fmla="*/ 4113 h 10134"/>
              <a:gd name="connsiteX40" fmla="*/ 3039 w 9843"/>
              <a:gd name="connsiteY40" fmla="*/ 4099 h 10134"/>
              <a:gd name="connsiteX41" fmla="*/ 3145 w 9843"/>
              <a:gd name="connsiteY41" fmla="*/ 4608 h 10134"/>
              <a:gd name="connsiteX42" fmla="*/ 3232 w 9843"/>
              <a:gd name="connsiteY42" fmla="*/ 4961 h 10134"/>
              <a:gd name="connsiteX43" fmla="*/ 3457 w 9843"/>
              <a:gd name="connsiteY43" fmla="*/ 5121 h 10134"/>
              <a:gd name="connsiteX44" fmla="*/ 3674 w 9843"/>
              <a:gd name="connsiteY44" fmla="*/ 5194 h 10134"/>
              <a:gd name="connsiteX45" fmla="*/ 4055 w 9843"/>
              <a:gd name="connsiteY45" fmla="*/ 4809 h 10134"/>
              <a:gd name="connsiteX46" fmla="*/ 5000 w 9843"/>
              <a:gd name="connsiteY46" fmla="*/ 5641 h 10134"/>
              <a:gd name="connsiteX47" fmla="*/ 6752 w 9843"/>
              <a:gd name="connsiteY47" fmla="*/ 5510 h 10134"/>
              <a:gd name="connsiteX48" fmla="*/ 7525 w 9843"/>
              <a:gd name="connsiteY48" fmla="*/ 6250 h 10134"/>
              <a:gd name="connsiteX49" fmla="*/ 8424 w 9843"/>
              <a:gd name="connsiteY49" fmla="*/ 8101 h 10134"/>
              <a:gd name="connsiteX50" fmla="*/ 9843 w 9843"/>
              <a:gd name="connsiteY50" fmla="*/ 9046 h 10134"/>
              <a:gd name="connsiteX51" fmla="*/ 9829 w 9843"/>
              <a:gd name="connsiteY51" fmla="*/ 10000 h 10134"/>
              <a:gd name="connsiteX0" fmla="*/ 58 w 10000"/>
              <a:gd name="connsiteY0" fmla="*/ 10000 h 10000"/>
              <a:gd name="connsiteX1" fmla="*/ 8 w 10000"/>
              <a:gd name="connsiteY1" fmla="*/ 8870 h 10000"/>
              <a:gd name="connsiteX2" fmla="*/ 156 w 10000"/>
              <a:gd name="connsiteY2" fmla="*/ 8787 h 10000"/>
              <a:gd name="connsiteX3" fmla="*/ 218 w 10000"/>
              <a:gd name="connsiteY3" fmla="*/ 8752 h 10000"/>
              <a:gd name="connsiteX4" fmla="*/ 305 w 10000"/>
              <a:gd name="connsiteY4" fmla="*/ 8717 h 10000"/>
              <a:gd name="connsiteX5" fmla="*/ 388 w 10000"/>
              <a:gd name="connsiteY5" fmla="*/ 8683 h 10000"/>
              <a:gd name="connsiteX6" fmla="*/ 471 w 10000"/>
              <a:gd name="connsiteY6" fmla="*/ 8647 h 10000"/>
              <a:gd name="connsiteX7" fmla="*/ 580 w 10000"/>
              <a:gd name="connsiteY7" fmla="*/ 8417 h 10000"/>
              <a:gd name="connsiteX8" fmla="*/ 637 w 10000"/>
              <a:gd name="connsiteY8" fmla="*/ 7824 h 10000"/>
              <a:gd name="connsiteX9" fmla="*/ 696 w 10000"/>
              <a:gd name="connsiteY9" fmla="*/ 7615 h 10000"/>
              <a:gd name="connsiteX10" fmla="*/ 800 w 10000"/>
              <a:gd name="connsiteY10" fmla="*/ 7008 h 10000"/>
              <a:gd name="connsiteX11" fmla="*/ 862 w 10000"/>
              <a:gd name="connsiteY11" fmla="*/ 6604 h 10000"/>
              <a:gd name="connsiteX12" fmla="*/ 945 w 10000"/>
              <a:gd name="connsiteY12" fmla="*/ 6171 h 10000"/>
              <a:gd name="connsiteX13" fmla="*/ 1007 w 10000"/>
              <a:gd name="connsiteY13" fmla="*/ 5768 h 10000"/>
              <a:gd name="connsiteX14" fmla="*/ 1088 w 10000"/>
              <a:gd name="connsiteY14" fmla="*/ 5175 h 10000"/>
              <a:gd name="connsiteX15" fmla="*/ 1167 w 10000"/>
              <a:gd name="connsiteY15" fmla="*/ 4372 h 10000"/>
              <a:gd name="connsiteX16" fmla="*/ 1268 w 10000"/>
              <a:gd name="connsiteY16" fmla="*/ 3779 h 10000"/>
              <a:gd name="connsiteX17" fmla="*/ 1326 w 10000"/>
              <a:gd name="connsiteY17" fmla="*/ 3173 h 10000"/>
              <a:gd name="connsiteX18" fmla="*/ 1409 w 10000"/>
              <a:gd name="connsiteY18" fmla="*/ 2755 h 10000"/>
              <a:gd name="connsiteX19" fmla="*/ 1471 w 10000"/>
              <a:gd name="connsiteY19" fmla="*/ 2176 h 10000"/>
              <a:gd name="connsiteX20" fmla="*/ 1552 w 10000"/>
              <a:gd name="connsiteY20" fmla="*/ 1723 h 10000"/>
              <a:gd name="connsiteX21" fmla="*/ 1637 w 10000"/>
              <a:gd name="connsiteY21" fmla="*/ 1339 h 10000"/>
              <a:gd name="connsiteX22" fmla="*/ 1715 w 10000"/>
              <a:gd name="connsiteY22" fmla="*/ 907 h 10000"/>
              <a:gd name="connsiteX23" fmla="*/ 1823 w 10000"/>
              <a:gd name="connsiteY23" fmla="*/ 886 h 10000"/>
              <a:gd name="connsiteX24" fmla="*/ 1904 w 10000"/>
              <a:gd name="connsiteY24" fmla="*/ 453 h 10000"/>
              <a:gd name="connsiteX25" fmla="*/ 1985 w 10000"/>
              <a:gd name="connsiteY25" fmla="*/ 48 h 10000"/>
              <a:gd name="connsiteX26" fmla="*/ 2068 w 10000"/>
              <a:gd name="connsiteY26" fmla="*/ 0 h 10000"/>
              <a:gd name="connsiteX27" fmla="*/ 2158 w 10000"/>
              <a:gd name="connsiteY27" fmla="*/ 328 h 10000"/>
              <a:gd name="connsiteX28" fmla="*/ 2225 w 10000"/>
              <a:gd name="connsiteY28" fmla="*/ 677 h 10000"/>
              <a:gd name="connsiteX29" fmla="*/ 2289 w 10000"/>
              <a:gd name="connsiteY29" fmla="*/ 1234 h 10000"/>
              <a:gd name="connsiteX30" fmla="*/ 2356 w 10000"/>
              <a:gd name="connsiteY30" fmla="*/ 1917 h 10000"/>
              <a:gd name="connsiteX31" fmla="*/ 2421 w 10000"/>
              <a:gd name="connsiteY31" fmla="*/ 2476 h 10000"/>
              <a:gd name="connsiteX32" fmla="*/ 2506 w 10000"/>
              <a:gd name="connsiteY32" fmla="*/ 3013 h 10000"/>
              <a:gd name="connsiteX33" fmla="*/ 2618 w 10000"/>
              <a:gd name="connsiteY33" fmla="*/ 3536 h 10000"/>
              <a:gd name="connsiteX34" fmla="*/ 2704 w 10000"/>
              <a:gd name="connsiteY34" fmla="*/ 3836 h 10000"/>
              <a:gd name="connsiteX35" fmla="*/ 2772 w 10000"/>
              <a:gd name="connsiteY35" fmla="*/ 3989 h 10000"/>
              <a:gd name="connsiteX36" fmla="*/ 2875 w 10000"/>
              <a:gd name="connsiteY36" fmla="*/ 4129 h 10000"/>
              <a:gd name="connsiteX37" fmla="*/ 2937 w 10000"/>
              <a:gd name="connsiteY37" fmla="*/ 4093 h 10000"/>
              <a:gd name="connsiteX38" fmla="*/ 3001 w 10000"/>
              <a:gd name="connsiteY38" fmla="*/ 4059 h 10000"/>
              <a:gd name="connsiteX39" fmla="*/ 3087 w 10000"/>
              <a:gd name="connsiteY39" fmla="*/ 4045 h 10000"/>
              <a:gd name="connsiteX40" fmla="*/ 3195 w 10000"/>
              <a:gd name="connsiteY40" fmla="*/ 4547 h 10000"/>
              <a:gd name="connsiteX41" fmla="*/ 3284 w 10000"/>
              <a:gd name="connsiteY41" fmla="*/ 4895 h 10000"/>
              <a:gd name="connsiteX42" fmla="*/ 3512 w 10000"/>
              <a:gd name="connsiteY42" fmla="*/ 5053 h 10000"/>
              <a:gd name="connsiteX43" fmla="*/ 3733 w 10000"/>
              <a:gd name="connsiteY43" fmla="*/ 5125 h 10000"/>
              <a:gd name="connsiteX44" fmla="*/ 4120 w 10000"/>
              <a:gd name="connsiteY44" fmla="*/ 4745 h 10000"/>
              <a:gd name="connsiteX45" fmla="*/ 5080 w 10000"/>
              <a:gd name="connsiteY45" fmla="*/ 5566 h 10000"/>
              <a:gd name="connsiteX46" fmla="*/ 6860 w 10000"/>
              <a:gd name="connsiteY46" fmla="*/ 5437 h 10000"/>
              <a:gd name="connsiteX47" fmla="*/ 7645 w 10000"/>
              <a:gd name="connsiteY47" fmla="*/ 6167 h 10000"/>
              <a:gd name="connsiteX48" fmla="*/ 8558 w 10000"/>
              <a:gd name="connsiteY48" fmla="*/ 7994 h 10000"/>
              <a:gd name="connsiteX49" fmla="*/ 10000 w 10000"/>
              <a:gd name="connsiteY49" fmla="*/ 8926 h 10000"/>
              <a:gd name="connsiteX50" fmla="*/ 9986 w 10000"/>
              <a:gd name="connsiteY50" fmla="*/ 9868 h 10000"/>
              <a:gd name="connsiteX0" fmla="*/ 0 w 9942"/>
              <a:gd name="connsiteY0" fmla="*/ 10000 h 10000"/>
              <a:gd name="connsiteX1" fmla="*/ 98 w 9942"/>
              <a:gd name="connsiteY1" fmla="*/ 8787 h 10000"/>
              <a:gd name="connsiteX2" fmla="*/ 160 w 9942"/>
              <a:gd name="connsiteY2" fmla="*/ 8752 h 10000"/>
              <a:gd name="connsiteX3" fmla="*/ 247 w 9942"/>
              <a:gd name="connsiteY3" fmla="*/ 8717 h 10000"/>
              <a:gd name="connsiteX4" fmla="*/ 330 w 9942"/>
              <a:gd name="connsiteY4" fmla="*/ 8683 h 10000"/>
              <a:gd name="connsiteX5" fmla="*/ 413 w 9942"/>
              <a:gd name="connsiteY5" fmla="*/ 8647 h 10000"/>
              <a:gd name="connsiteX6" fmla="*/ 522 w 9942"/>
              <a:gd name="connsiteY6" fmla="*/ 8417 h 10000"/>
              <a:gd name="connsiteX7" fmla="*/ 579 w 9942"/>
              <a:gd name="connsiteY7" fmla="*/ 7824 h 10000"/>
              <a:gd name="connsiteX8" fmla="*/ 638 w 9942"/>
              <a:gd name="connsiteY8" fmla="*/ 7615 h 10000"/>
              <a:gd name="connsiteX9" fmla="*/ 742 w 9942"/>
              <a:gd name="connsiteY9" fmla="*/ 7008 h 10000"/>
              <a:gd name="connsiteX10" fmla="*/ 804 w 9942"/>
              <a:gd name="connsiteY10" fmla="*/ 6604 h 10000"/>
              <a:gd name="connsiteX11" fmla="*/ 887 w 9942"/>
              <a:gd name="connsiteY11" fmla="*/ 6171 h 10000"/>
              <a:gd name="connsiteX12" fmla="*/ 949 w 9942"/>
              <a:gd name="connsiteY12" fmla="*/ 5768 h 10000"/>
              <a:gd name="connsiteX13" fmla="*/ 1030 w 9942"/>
              <a:gd name="connsiteY13" fmla="*/ 5175 h 10000"/>
              <a:gd name="connsiteX14" fmla="*/ 1109 w 9942"/>
              <a:gd name="connsiteY14" fmla="*/ 4372 h 10000"/>
              <a:gd name="connsiteX15" fmla="*/ 1210 w 9942"/>
              <a:gd name="connsiteY15" fmla="*/ 3779 h 10000"/>
              <a:gd name="connsiteX16" fmla="*/ 1268 w 9942"/>
              <a:gd name="connsiteY16" fmla="*/ 3173 h 10000"/>
              <a:gd name="connsiteX17" fmla="*/ 1351 w 9942"/>
              <a:gd name="connsiteY17" fmla="*/ 2755 h 10000"/>
              <a:gd name="connsiteX18" fmla="*/ 1413 w 9942"/>
              <a:gd name="connsiteY18" fmla="*/ 2176 h 10000"/>
              <a:gd name="connsiteX19" fmla="*/ 1494 w 9942"/>
              <a:gd name="connsiteY19" fmla="*/ 1723 h 10000"/>
              <a:gd name="connsiteX20" fmla="*/ 1579 w 9942"/>
              <a:gd name="connsiteY20" fmla="*/ 1339 h 10000"/>
              <a:gd name="connsiteX21" fmla="*/ 1657 w 9942"/>
              <a:gd name="connsiteY21" fmla="*/ 907 h 10000"/>
              <a:gd name="connsiteX22" fmla="*/ 1765 w 9942"/>
              <a:gd name="connsiteY22" fmla="*/ 886 h 10000"/>
              <a:gd name="connsiteX23" fmla="*/ 1846 w 9942"/>
              <a:gd name="connsiteY23" fmla="*/ 453 h 10000"/>
              <a:gd name="connsiteX24" fmla="*/ 1927 w 9942"/>
              <a:gd name="connsiteY24" fmla="*/ 48 h 10000"/>
              <a:gd name="connsiteX25" fmla="*/ 2010 w 9942"/>
              <a:gd name="connsiteY25" fmla="*/ 0 h 10000"/>
              <a:gd name="connsiteX26" fmla="*/ 2100 w 9942"/>
              <a:gd name="connsiteY26" fmla="*/ 328 h 10000"/>
              <a:gd name="connsiteX27" fmla="*/ 2167 w 9942"/>
              <a:gd name="connsiteY27" fmla="*/ 677 h 10000"/>
              <a:gd name="connsiteX28" fmla="*/ 2231 w 9942"/>
              <a:gd name="connsiteY28" fmla="*/ 1234 h 10000"/>
              <a:gd name="connsiteX29" fmla="*/ 2298 w 9942"/>
              <a:gd name="connsiteY29" fmla="*/ 1917 h 10000"/>
              <a:gd name="connsiteX30" fmla="*/ 2363 w 9942"/>
              <a:gd name="connsiteY30" fmla="*/ 2476 h 10000"/>
              <a:gd name="connsiteX31" fmla="*/ 2448 w 9942"/>
              <a:gd name="connsiteY31" fmla="*/ 3013 h 10000"/>
              <a:gd name="connsiteX32" fmla="*/ 2560 w 9942"/>
              <a:gd name="connsiteY32" fmla="*/ 3536 h 10000"/>
              <a:gd name="connsiteX33" fmla="*/ 2646 w 9942"/>
              <a:gd name="connsiteY33" fmla="*/ 3836 h 10000"/>
              <a:gd name="connsiteX34" fmla="*/ 2714 w 9942"/>
              <a:gd name="connsiteY34" fmla="*/ 3989 h 10000"/>
              <a:gd name="connsiteX35" fmla="*/ 2817 w 9942"/>
              <a:gd name="connsiteY35" fmla="*/ 4129 h 10000"/>
              <a:gd name="connsiteX36" fmla="*/ 2879 w 9942"/>
              <a:gd name="connsiteY36" fmla="*/ 4093 h 10000"/>
              <a:gd name="connsiteX37" fmla="*/ 2943 w 9942"/>
              <a:gd name="connsiteY37" fmla="*/ 4059 h 10000"/>
              <a:gd name="connsiteX38" fmla="*/ 3029 w 9942"/>
              <a:gd name="connsiteY38" fmla="*/ 4045 h 10000"/>
              <a:gd name="connsiteX39" fmla="*/ 3137 w 9942"/>
              <a:gd name="connsiteY39" fmla="*/ 4547 h 10000"/>
              <a:gd name="connsiteX40" fmla="*/ 3226 w 9942"/>
              <a:gd name="connsiteY40" fmla="*/ 4895 h 10000"/>
              <a:gd name="connsiteX41" fmla="*/ 3454 w 9942"/>
              <a:gd name="connsiteY41" fmla="*/ 5053 h 10000"/>
              <a:gd name="connsiteX42" fmla="*/ 3675 w 9942"/>
              <a:gd name="connsiteY42" fmla="*/ 5125 h 10000"/>
              <a:gd name="connsiteX43" fmla="*/ 4062 w 9942"/>
              <a:gd name="connsiteY43" fmla="*/ 4745 h 10000"/>
              <a:gd name="connsiteX44" fmla="*/ 5022 w 9942"/>
              <a:gd name="connsiteY44" fmla="*/ 5566 h 10000"/>
              <a:gd name="connsiteX45" fmla="*/ 6802 w 9942"/>
              <a:gd name="connsiteY45" fmla="*/ 5437 h 10000"/>
              <a:gd name="connsiteX46" fmla="*/ 7587 w 9942"/>
              <a:gd name="connsiteY46" fmla="*/ 6167 h 10000"/>
              <a:gd name="connsiteX47" fmla="*/ 8500 w 9942"/>
              <a:gd name="connsiteY47" fmla="*/ 7994 h 10000"/>
              <a:gd name="connsiteX48" fmla="*/ 9942 w 9942"/>
              <a:gd name="connsiteY48" fmla="*/ 8926 h 10000"/>
              <a:gd name="connsiteX49" fmla="*/ 9928 w 9942"/>
              <a:gd name="connsiteY49" fmla="*/ 9868 h 10000"/>
              <a:gd name="connsiteX0" fmla="*/ 0 w 9916"/>
              <a:gd name="connsiteY0" fmla="*/ 10119 h 10119"/>
              <a:gd name="connsiteX1" fmla="*/ 15 w 9916"/>
              <a:gd name="connsiteY1" fmla="*/ 8787 h 10119"/>
              <a:gd name="connsiteX2" fmla="*/ 77 w 9916"/>
              <a:gd name="connsiteY2" fmla="*/ 8752 h 10119"/>
              <a:gd name="connsiteX3" fmla="*/ 164 w 9916"/>
              <a:gd name="connsiteY3" fmla="*/ 8717 h 10119"/>
              <a:gd name="connsiteX4" fmla="*/ 248 w 9916"/>
              <a:gd name="connsiteY4" fmla="*/ 8683 h 10119"/>
              <a:gd name="connsiteX5" fmla="*/ 331 w 9916"/>
              <a:gd name="connsiteY5" fmla="*/ 8647 h 10119"/>
              <a:gd name="connsiteX6" fmla="*/ 441 w 9916"/>
              <a:gd name="connsiteY6" fmla="*/ 8417 h 10119"/>
              <a:gd name="connsiteX7" fmla="*/ 498 w 9916"/>
              <a:gd name="connsiteY7" fmla="*/ 7824 h 10119"/>
              <a:gd name="connsiteX8" fmla="*/ 558 w 9916"/>
              <a:gd name="connsiteY8" fmla="*/ 7615 h 10119"/>
              <a:gd name="connsiteX9" fmla="*/ 662 w 9916"/>
              <a:gd name="connsiteY9" fmla="*/ 7008 h 10119"/>
              <a:gd name="connsiteX10" fmla="*/ 725 w 9916"/>
              <a:gd name="connsiteY10" fmla="*/ 6604 h 10119"/>
              <a:gd name="connsiteX11" fmla="*/ 808 w 9916"/>
              <a:gd name="connsiteY11" fmla="*/ 6171 h 10119"/>
              <a:gd name="connsiteX12" fmla="*/ 871 w 9916"/>
              <a:gd name="connsiteY12" fmla="*/ 5768 h 10119"/>
              <a:gd name="connsiteX13" fmla="*/ 952 w 9916"/>
              <a:gd name="connsiteY13" fmla="*/ 5175 h 10119"/>
              <a:gd name="connsiteX14" fmla="*/ 1031 w 9916"/>
              <a:gd name="connsiteY14" fmla="*/ 4372 h 10119"/>
              <a:gd name="connsiteX15" fmla="*/ 1133 w 9916"/>
              <a:gd name="connsiteY15" fmla="*/ 3779 h 10119"/>
              <a:gd name="connsiteX16" fmla="*/ 1191 w 9916"/>
              <a:gd name="connsiteY16" fmla="*/ 3173 h 10119"/>
              <a:gd name="connsiteX17" fmla="*/ 1275 w 9916"/>
              <a:gd name="connsiteY17" fmla="*/ 2755 h 10119"/>
              <a:gd name="connsiteX18" fmla="*/ 1337 w 9916"/>
              <a:gd name="connsiteY18" fmla="*/ 2176 h 10119"/>
              <a:gd name="connsiteX19" fmla="*/ 1419 w 9916"/>
              <a:gd name="connsiteY19" fmla="*/ 1723 h 10119"/>
              <a:gd name="connsiteX20" fmla="*/ 1504 w 9916"/>
              <a:gd name="connsiteY20" fmla="*/ 1339 h 10119"/>
              <a:gd name="connsiteX21" fmla="*/ 1583 w 9916"/>
              <a:gd name="connsiteY21" fmla="*/ 907 h 10119"/>
              <a:gd name="connsiteX22" fmla="*/ 1691 w 9916"/>
              <a:gd name="connsiteY22" fmla="*/ 886 h 10119"/>
              <a:gd name="connsiteX23" fmla="*/ 1773 w 9916"/>
              <a:gd name="connsiteY23" fmla="*/ 453 h 10119"/>
              <a:gd name="connsiteX24" fmla="*/ 1854 w 9916"/>
              <a:gd name="connsiteY24" fmla="*/ 48 h 10119"/>
              <a:gd name="connsiteX25" fmla="*/ 1938 w 9916"/>
              <a:gd name="connsiteY25" fmla="*/ 0 h 10119"/>
              <a:gd name="connsiteX26" fmla="*/ 2028 w 9916"/>
              <a:gd name="connsiteY26" fmla="*/ 328 h 10119"/>
              <a:gd name="connsiteX27" fmla="*/ 2096 w 9916"/>
              <a:gd name="connsiteY27" fmla="*/ 677 h 10119"/>
              <a:gd name="connsiteX28" fmla="*/ 2160 w 9916"/>
              <a:gd name="connsiteY28" fmla="*/ 1234 h 10119"/>
              <a:gd name="connsiteX29" fmla="*/ 2227 w 9916"/>
              <a:gd name="connsiteY29" fmla="*/ 1917 h 10119"/>
              <a:gd name="connsiteX30" fmla="*/ 2293 w 9916"/>
              <a:gd name="connsiteY30" fmla="*/ 2476 h 10119"/>
              <a:gd name="connsiteX31" fmla="*/ 2378 w 9916"/>
              <a:gd name="connsiteY31" fmla="*/ 3013 h 10119"/>
              <a:gd name="connsiteX32" fmla="*/ 2491 w 9916"/>
              <a:gd name="connsiteY32" fmla="*/ 3536 h 10119"/>
              <a:gd name="connsiteX33" fmla="*/ 2577 w 9916"/>
              <a:gd name="connsiteY33" fmla="*/ 3836 h 10119"/>
              <a:gd name="connsiteX34" fmla="*/ 2646 w 9916"/>
              <a:gd name="connsiteY34" fmla="*/ 3989 h 10119"/>
              <a:gd name="connsiteX35" fmla="*/ 2749 w 9916"/>
              <a:gd name="connsiteY35" fmla="*/ 4129 h 10119"/>
              <a:gd name="connsiteX36" fmla="*/ 2812 w 9916"/>
              <a:gd name="connsiteY36" fmla="*/ 4093 h 10119"/>
              <a:gd name="connsiteX37" fmla="*/ 2876 w 9916"/>
              <a:gd name="connsiteY37" fmla="*/ 4059 h 10119"/>
              <a:gd name="connsiteX38" fmla="*/ 2963 w 9916"/>
              <a:gd name="connsiteY38" fmla="*/ 4045 h 10119"/>
              <a:gd name="connsiteX39" fmla="*/ 3071 w 9916"/>
              <a:gd name="connsiteY39" fmla="*/ 4547 h 10119"/>
              <a:gd name="connsiteX40" fmla="*/ 3161 w 9916"/>
              <a:gd name="connsiteY40" fmla="*/ 4895 h 10119"/>
              <a:gd name="connsiteX41" fmla="*/ 3390 w 9916"/>
              <a:gd name="connsiteY41" fmla="*/ 5053 h 10119"/>
              <a:gd name="connsiteX42" fmla="*/ 3612 w 9916"/>
              <a:gd name="connsiteY42" fmla="*/ 5125 h 10119"/>
              <a:gd name="connsiteX43" fmla="*/ 4002 w 9916"/>
              <a:gd name="connsiteY43" fmla="*/ 4745 h 10119"/>
              <a:gd name="connsiteX44" fmla="*/ 4967 w 9916"/>
              <a:gd name="connsiteY44" fmla="*/ 5566 h 10119"/>
              <a:gd name="connsiteX45" fmla="*/ 6758 w 9916"/>
              <a:gd name="connsiteY45" fmla="*/ 5437 h 10119"/>
              <a:gd name="connsiteX46" fmla="*/ 7547 w 9916"/>
              <a:gd name="connsiteY46" fmla="*/ 6167 h 10119"/>
              <a:gd name="connsiteX47" fmla="*/ 8466 w 9916"/>
              <a:gd name="connsiteY47" fmla="*/ 7994 h 10119"/>
              <a:gd name="connsiteX48" fmla="*/ 9916 w 9916"/>
              <a:gd name="connsiteY48" fmla="*/ 8926 h 10119"/>
              <a:gd name="connsiteX49" fmla="*/ 9902 w 9916"/>
              <a:gd name="connsiteY49" fmla="*/ 9868 h 10119"/>
              <a:gd name="connsiteX0" fmla="*/ 0 w 10000"/>
              <a:gd name="connsiteY0" fmla="*/ 10000 h 10000"/>
              <a:gd name="connsiteX1" fmla="*/ 15 w 10000"/>
              <a:gd name="connsiteY1" fmla="*/ 8684 h 10000"/>
              <a:gd name="connsiteX2" fmla="*/ 78 w 10000"/>
              <a:gd name="connsiteY2" fmla="*/ 8649 h 10000"/>
              <a:gd name="connsiteX3" fmla="*/ 165 w 10000"/>
              <a:gd name="connsiteY3" fmla="*/ 8614 h 10000"/>
              <a:gd name="connsiteX4" fmla="*/ 250 w 10000"/>
              <a:gd name="connsiteY4" fmla="*/ 8581 h 10000"/>
              <a:gd name="connsiteX5" fmla="*/ 334 w 10000"/>
              <a:gd name="connsiteY5" fmla="*/ 8545 h 10000"/>
              <a:gd name="connsiteX6" fmla="*/ 445 w 10000"/>
              <a:gd name="connsiteY6" fmla="*/ 8318 h 10000"/>
              <a:gd name="connsiteX7" fmla="*/ 502 w 10000"/>
              <a:gd name="connsiteY7" fmla="*/ 7732 h 10000"/>
              <a:gd name="connsiteX8" fmla="*/ 563 w 10000"/>
              <a:gd name="connsiteY8" fmla="*/ 7525 h 10000"/>
              <a:gd name="connsiteX9" fmla="*/ 668 w 10000"/>
              <a:gd name="connsiteY9" fmla="*/ 6926 h 10000"/>
              <a:gd name="connsiteX10" fmla="*/ 731 w 10000"/>
              <a:gd name="connsiteY10" fmla="*/ 6526 h 10000"/>
              <a:gd name="connsiteX11" fmla="*/ 815 w 10000"/>
              <a:gd name="connsiteY11" fmla="*/ 6098 h 10000"/>
              <a:gd name="connsiteX12" fmla="*/ 878 w 10000"/>
              <a:gd name="connsiteY12" fmla="*/ 5700 h 10000"/>
              <a:gd name="connsiteX13" fmla="*/ 960 w 10000"/>
              <a:gd name="connsiteY13" fmla="*/ 5114 h 10000"/>
              <a:gd name="connsiteX14" fmla="*/ 1040 w 10000"/>
              <a:gd name="connsiteY14" fmla="*/ 4321 h 10000"/>
              <a:gd name="connsiteX15" fmla="*/ 1143 w 10000"/>
              <a:gd name="connsiteY15" fmla="*/ 3735 h 10000"/>
              <a:gd name="connsiteX16" fmla="*/ 1201 w 10000"/>
              <a:gd name="connsiteY16" fmla="*/ 3136 h 10000"/>
              <a:gd name="connsiteX17" fmla="*/ 1286 w 10000"/>
              <a:gd name="connsiteY17" fmla="*/ 2723 h 10000"/>
              <a:gd name="connsiteX18" fmla="*/ 1348 w 10000"/>
              <a:gd name="connsiteY18" fmla="*/ 2150 h 10000"/>
              <a:gd name="connsiteX19" fmla="*/ 1431 w 10000"/>
              <a:gd name="connsiteY19" fmla="*/ 1703 h 10000"/>
              <a:gd name="connsiteX20" fmla="*/ 1517 w 10000"/>
              <a:gd name="connsiteY20" fmla="*/ 1323 h 10000"/>
              <a:gd name="connsiteX21" fmla="*/ 1596 w 10000"/>
              <a:gd name="connsiteY21" fmla="*/ 896 h 10000"/>
              <a:gd name="connsiteX22" fmla="*/ 1705 w 10000"/>
              <a:gd name="connsiteY22" fmla="*/ 876 h 10000"/>
              <a:gd name="connsiteX23" fmla="*/ 1788 w 10000"/>
              <a:gd name="connsiteY23" fmla="*/ 448 h 10000"/>
              <a:gd name="connsiteX24" fmla="*/ 1870 w 10000"/>
              <a:gd name="connsiteY24" fmla="*/ 47 h 10000"/>
              <a:gd name="connsiteX25" fmla="*/ 1954 w 10000"/>
              <a:gd name="connsiteY25" fmla="*/ 0 h 10000"/>
              <a:gd name="connsiteX26" fmla="*/ 2045 w 10000"/>
              <a:gd name="connsiteY26" fmla="*/ 324 h 10000"/>
              <a:gd name="connsiteX27" fmla="*/ 2114 w 10000"/>
              <a:gd name="connsiteY27" fmla="*/ 669 h 10000"/>
              <a:gd name="connsiteX28" fmla="*/ 2178 w 10000"/>
              <a:gd name="connsiteY28" fmla="*/ 1219 h 10000"/>
              <a:gd name="connsiteX29" fmla="*/ 2246 w 10000"/>
              <a:gd name="connsiteY29" fmla="*/ 1894 h 10000"/>
              <a:gd name="connsiteX30" fmla="*/ 2312 w 10000"/>
              <a:gd name="connsiteY30" fmla="*/ 2447 h 10000"/>
              <a:gd name="connsiteX31" fmla="*/ 2398 w 10000"/>
              <a:gd name="connsiteY31" fmla="*/ 2978 h 10000"/>
              <a:gd name="connsiteX32" fmla="*/ 2512 w 10000"/>
              <a:gd name="connsiteY32" fmla="*/ 3494 h 10000"/>
              <a:gd name="connsiteX33" fmla="*/ 2599 w 10000"/>
              <a:gd name="connsiteY33" fmla="*/ 3791 h 10000"/>
              <a:gd name="connsiteX34" fmla="*/ 2668 w 10000"/>
              <a:gd name="connsiteY34" fmla="*/ 3942 h 10000"/>
              <a:gd name="connsiteX35" fmla="*/ 2772 w 10000"/>
              <a:gd name="connsiteY35" fmla="*/ 4080 h 10000"/>
              <a:gd name="connsiteX36" fmla="*/ 2836 w 10000"/>
              <a:gd name="connsiteY36" fmla="*/ 4045 h 10000"/>
              <a:gd name="connsiteX37" fmla="*/ 2900 w 10000"/>
              <a:gd name="connsiteY37" fmla="*/ 4011 h 10000"/>
              <a:gd name="connsiteX38" fmla="*/ 2988 w 10000"/>
              <a:gd name="connsiteY38" fmla="*/ 3997 h 10000"/>
              <a:gd name="connsiteX39" fmla="*/ 3097 w 10000"/>
              <a:gd name="connsiteY39" fmla="*/ 4494 h 10000"/>
              <a:gd name="connsiteX40" fmla="*/ 3188 w 10000"/>
              <a:gd name="connsiteY40" fmla="*/ 4837 h 10000"/>
              <a:gd name="connsiteX41" fmla="*/ 3419 w 10000"/>
              <a:gd name="connsiteY41" fmla="*/ 4994 h 10000"/>
              <a:gd name="connsiteX42" fmla="*/ 3643 w 10000"/>
              <a:gd name="connsiteY42" fmla="*/ 5065 h 10000"/>
              <a:gd name="connsiteX43" fmla="*/ 4036 w 10000"/>
              <a:gd name="connsiteY43" fmla="*/ 4689 h 10000"/>
              <a:gd name="connsiteX44" fmla="*/ 5009 w 10000"/>
              <a:gd name="connsiteY44" fmla="*/ 5501 h 10000"/>
              <a:gd name="connsiteX45" fmla="*/ 6815 w 10000"/>
              <a:gd name="connsiteY45" fmla="*/ 5373 h 10000"/>
              <a:gd name="connsiteX46" fmla="*/ 7611 w 10000"/>
              <a:gd name="connsiteY46" fmla="*/ 6094 h 10000"/>
              <a:gd name="connsiteX47" fmla="*/ 8538 w 10000"/>
              <a:gd name="connsiteY47" fmla="*/ 7900 h 10000"/>
              <a:gd name="connsiteX48" fmla="*/ 10000 w 10000"/>
              <a:gd name="connsiteY48" fmla="*/ 8821 h 10000"/>
              <a:gd name="connsiteX49" fmla="*/ 9986 w 10000"/>
              <a:gd name="connsiteY49" fmla="*/ 9752 h 10000"/>
              <a:gd name="connsiteX0" fmla="*/ 0 w 10020"/>
              <a:gd name="connsiteY0" fmla="*/ 10000 h 10045"/>
              <a:gd name="connsiteX1" fmla="*/ 15 w 10020"/>
              <a:gd name="connsiteY1" fmla="*/ 8684 h 10045"/>
              <a:gd name="connsiteX2" fmla="*/ 78 w 10020"/>
              <a:gd name="connsiteY2" fmla="*/ 8649 h 10045"/>
              <a:gd name="connsiteX3" fmla="*/ 165 w 10020"/>
              <a:gd name="connsiteY3" fmla="*/ 8614 h 10045"/>
              <a:gd name="connsiteX4" fmla="*/ 250 w 10020"/>
              <a:gd name="connsiteY4" fmla="*/ 8581 h 10045"/>
              <a:gd name="connsiteX5" fmla="*/ 334 w 10020"/>
              <a:gd name="connsiteY5" fmla="*/ 8545 h 10045"/>
              <a:gd name="connsiteX6" fmla="*/ 445 w 10020"/>
              <a:gd name="connsiteY6" fmla="*/ 8318 h 10045"/>
              <a:gd name="connsiteX7" fmla="*/ 502 w 10020"/>
              <a:gd name="connsiteY7" fmla="*/ 7732 h 10045"/>
              <a:gd name="connsiteX8" fmla="*/ 563 w 10020"/>
              <a:gd name="connsiteY8" fmla="*/ 7525 h 10045"/>
              <a:gd name="connsiteX9" fmla="*/ 668 w 10020"/>
              <a:gd name="connsiteY9" fmla="*/ 6926 h 10045"/>
              <a:gd name="connsiteX10" fmla="*/ 731 w 10020"/>
              <a:gd name="connsiteY10" fmla="*/ 6526 h 10045"/>
              <a:gd name="connsiteX11" fmla="*/ 815 w 10020"/>
              <a:gd name="connsiteY11" fmla="*/ 6098 h 10045"/>
              <a:gd name="connsiteX12" fmla="*/ 878 w 10020"/>
              <a:gd name="connsiteY12" fmla="*/ 5700 h 10045"/>
              <a:gd name="connsiteX13" fmla="*/ 960 w 10020"/>
              <a:gd name="connsiteY13" fmla="*/ 5114 h 10045"/>
              <a:gd name="connsiteX14" fmla="*/ 1040 w 10020"/>
              <a:gd name="connsiteY14" fmla="*/ 4321 h 10045"/>
              <a:gd name="connsiteX15" fmla="*/ 1143 w 10020"/>
              <a:gd name="connsiteY15" fmla="*/ 3735 h 10045"/>
              <a:gd name="connsiteX16" fmla="*/ 1201 w 10020"/>
              <a:gd name="connsiteY16" fmla="*/ 3136 h 10045"/>
              <a:gd name="connsiteX17" fmla="*/ 1286 w 10020"/>
              <a:gd name="connsiteY17" fmla="*/ 2723 h 10045"/>
              <a:gd name="connsiteX18" fmla="*/ 1348 w 10020"/>
              <a:gd name="connsiteY18" fmla="*/ 2150 h 10045"/>
              <a:gd name="connsiteX19" fmla="*/ 1431 w 10020"/>
              <a:gd name="connsiteY19" fmla="*/ 1703 h 10045"/>
              <a:gd name="connsiteX20" fmla="*/ 1517 w 10020"/>
              <a:gd name="connsiteY20" fmla="*/ 1323 h 10045"/>
              <a:gd name="connsiteX21" fmla="*/ 1596 w 10020"/>
              <a:gd name="connsiteY21" fmla="*/ 896 h 10045"/>
              <a:gd name="connsiteX22" fmla="*/ 1705 w 10020"/>
              <a:gd name="connsiteY22" fmla="*/ 876 h 10045"/>
              <a:gd name="connsiteX23" fmla="*/ 1788 w 10020"/>
              <a:gd name="connsiteY23" fmla="*/ 448 h 10045"/>
              <a:gd name="connsiteX24" fmla="*/ 1870 w 10020"/>
              <a:gd name="connsiteY24" fmla="*/ 47 h 10045"/>
              <a:gd name="connsiteX25" fmla="*/ 1954 w 10020"/>
              <a:gd name="connsiteY25" fmla="*/ 0 h 10045"/>
              <a:gd name="connsiteX26" fmla="*/ 2045 w 10020"/>
              <a:gd name="connsiteY26" fmla="*/ 324 h 10045"/>
              <a:gd name="connsiteX27" fmla="*/ 2114 w 10020"/>
              <a:gd name="connsiteY27" fmla="*/ 669 h 10045"/>
              <a:gd name="connsiteX28" fmla="*/ 2178 w 10020"/>
              <a:gd name="connsiteY28" fmla="*/ 1219 h 10045"/>
              <a:gd name="connsiteX29" fmla="*/ 2246 w 10020"/>
              <a:gd name="connsiteY29" fmla="*/ 1894 h 10045"/>
              <a:gd name="connsiteX30" fmla="*/ 2312 w 10020"/>
              <a:gd name="connsiteY30" fmla="*/ 2447 h 10045"/>
              <a:gd name="connsiteX31" fmla="*/ 2398 w 10020"/>
              <a:gd name="connsiteY31" fmla="*/ 2978 h 10045"/>
              <a:gd name="connsiteX32" fmla="*/ 2512 w 10020"/>
              <a:gd name="connsiteY32" fmla="*/ 3494 h 10045"/>
              <a:gd name="connsiteX33" fmla="*/ 2599 w 10020"/>
              <a:gd name="connsiteY33" fmla="*/ 3791 h 10045"/>
              <a:gd name="connsiteX34" fmla="*/ 2668 w 10020"/>
              <a:gd name="connsiteY34" fmla="*/ 3942 h 10045"/>
              <a:gd name="connsiteX35" fmla="*/ 2772 w 10020"/>
              <a:gd name="connsiteY35" fmla="*/ 4080 h 10045"/>
              <a:gd name="connsiteX36" fmla="*/ 2836 w 10020"/>
              <a:gd name="connsiteY36" fmla="*/ 4045 h 10045"/>
              <a:gd name="connsiteX37" fmla="*/ 2900 w 10020"/>
              <a:gd name="connsiteY37" fmla="*/ 4011 h 10045"/>
              <a:gd name="connsiteX38" fmla="*/ 2988 w 10020"/>
              <a:gd name="connsiteY38" fmla="*/ 3997 h 10045"/>
              <a:gd name="connsiteX39" fmla="*/ 3097 w 10020"/>
              <a:gd name="connsiteY39" fmla="*/ 4494 h 10045"/>
              <a:gd name="connsiteX40" fmla="*/ 3188 w 10020"/>
              <a:gd name="connsiteY40" fmla="*/ 4837 h 10045"/>
              <a:gd name="connsiteX41" fmla="*/ 3419 w 10020"/>
              <a:gd name="connsiteY41" fmla="*/ 4994 h 10045"/>
              <a:gd name="connsiteX42" fmla="*/ 3643 w 10020"/>
              <a:gd name="connsiteY42" fmla="*/ 5065 h 10045"/>
              <a:gd name="connsiteX43" fmla="*/ 4036 w 10020"/>
              <a:gd name="connsiteY43" fmla="*/ 4689 h 10045"/>
              <a:gd name="connsiteX44" fmla="*/ 5009 w 10020"/>
              <a:gd name="connsiteY44" fmla="*/ 5501 h 10045"/>
              <a:gd name="connsiteX45" fmla="*/ 6815 w 10020"/>
              <a:gd name="connsiteY45" fmla="*/ 5373 h 10045"/>
              <a:gd name="connsiteX46" fmla="*/ 7611 w 10020"/>
              <a:gd name="connsiteY46" fmla="*/ 6094 h 10045"/>
              <a:gd name="connsiteX47" fmla="*/ 8538 w 10020"/>
              <a:gd name="connsiteY47" fmla="*/ 7900 h 10045"/>
              <a:gd name="connsiteX48" fmla="*/ 10000 w 10020"/>
              <a:gd name="connsiteY48" fmla="*/ 8821 h 10045"/>
              <a:gd name="connsiteX49" fmla="*/ 10020 w 10020"/>
              <a:gd name="connsiteY49" fmla="*/ 10045 h 10045"/>
              <a:gd name="connsiteX0" fmla="*/ 0 w 10020"/>
              <a:gd name="connsiteY0" fmla="*/ 10000 h 10045"/>
              <a:gd name="connsiteX1" fmla="*/ 15 w 10020"/>
              <a:gd name="connsiteY1" fmla="*/ 8684 h 10045"/>
              <a:gd name="connsiteX2" fmla="*/ 78 w 10020"/>
              <a:gd name="connsiteY2" fmla="*/ 8649 h 10045"/>
              <a:gd name="connsiteX3" fmla="*/ 165 w 10020"/>
              <a:gd name="connsiteY3" fmla="*/ 8614 h 10045"/>
              <a:gd name="connsiteX4" fmla="*/ 250 w 10020"/>
              <a:gd name="connsiteY4" fmla="*/ 8581 h 10045"/>
              <a:gd name="connsiteX5" fmla="*/ 334 w 10020"/>
              <a:gd name="connsiteY5" fmla="*/ 8545 h 10045"/>
              <a:gd name="connsiteX6" fmla="*/ 445 w 10020"/>
              <a:gd name="connsiteY6" fmla="*/ 8318 h 10045"/>
              <a:gd name="connsiteX7" fmla="*/ 502 w 10020"/>
              <a:gd name="connsiteY7" fmla="*/ 7732 h 10045"/>
              <a:gd name="connsiteX8" fmla="*/ 563 w 10020"/>
              <a:gd name="connsiteY8" fmla="*/ 7525 h 10045"/>
              <a:gd name="connsiteX9" fmla="*/ 668 w 10020"/>
              <a:gd name="connsiteY9" fmla="*/ 6926 h 10045"/>
              <a:gd name="connsiteX10" fmla="*/ 731 w 10020"/>
              <a:gd name="connsiteY10" fmla="*/ 6526 h 10045"/>
              <a:gd name="connsiteX11" fmla="*/ 815 w 10020"/>
              <a:gd name="connsiteY11" fmla="*/ 6098 h 10045"/>
              <a:gd name="connsiteX12" fmla="*/ 878 w 10020"/>
              <a:gd name="connsiteY12" fmla="*/ 5700 h 10045"/>
              <a:gd name="connsiteX13" fmla="*/ 960 w 10020"/>
              <a:gd name="connsiteY13" fmla="*/ 5114 h 10045"/>
              <a:gd name="connsiteX14" fmla="*/ 1040 w 10020"/>
              <a:gd name="connsiteY14" fmla="*/ 4321 h 10045"/>
              <a:gd name="connsiteX15" fmla="*/ 1143 w 10020"/>
              <a:gd name="connsiteY15" fmla="*/ 3735 h 10045"/>
              <a:gd name="connsiteX16" fmla="*/ 1201 w 10020"/>
              <a:gd name="connsiteY16" fmla="*/ 3136 h 10045"/>
              <a:gd name="connsiteX17" fmla="*/ 1286 w 10020"/>
              <a:gd name="connsiteY17" fmla="*/ 2723 h 10045"/>
              <a:gd name="connsiteX18" fmla="*/ 1348 w 10020"/>
              <a:gd name="connsiteY18" fmla="*/ 2150 h 10045"/>
              <a:gd name="connsiteX19" fmla="*/ 1431 w 10020"/>
              <a:gd name="connsiteY19" fmla="*/ 1703 h 10045"/>
              <a:gd name="connsiteX20" fmla="*/ 1517 w 10020"/>
              <a:gd name="connsiteY20" fmla="*/ 1323 h 10045"/>
              <a:gd name="connsiteX21" fmla="*/ 1596 w 10020"/>
              <a:gd name="connsiteY21" fmla="*/ 896 h 10045"/>
              <a:gd name="connsiteX22" fmla="*/ 1705 w 10020"/>
              <a:gd name="connsiteY22" fmla="*/ 876 h 10045"/>
              <a:gd name="connsiteX23" fmla="*/ 1788 w 10020"/>
              <a:gd name="connsiteY23" fmla="*/ 448 h 10045"/>
              <a:gd name="connsiteX24" fmla="*/ 1870 w 10020"/>
              <a:gd name="connsiteY24" fmla="*/ 47 h 10045"/>
              <a:gd name="connsiteX25" fmla="*/ 1954 w 10020"/>
              <a:gd name="connsiteY25" fmla="*/ 0 h 10045"/>
              <a:gd name="connsiteX26" fmla="*/ 2045 w 10020"/>
              <a:gd name="connsiteY26" fmla="*/ 324 h 10045"/>
              <a:gd name="connsiteX27" fmla="*/ 2114 w 10020"/>
              <a:gd name="connsiteY27" fmla="*/ 669 h 10045"/>
              <a:gd name="connsiteX28" fmla="*/ 2178 w 10020"/>
              <a:gd name="connsiteY28" fmla="*/ 1219 h 10045"/>
              <a:gd name="connsiteX29" fmla="*/ 2246 w 10020"/>
              <a:gd name="connsiteY29" fmla="*/ 1894 h 10045"/>
              <a:gd name="connsiteX30" fmla="*/ 2312 w 10020"/>
              <a:gd name="connsiteY30" fmla="*/ 2447 h 10045"/>
              <a:gd name="connsiteX31" fmla="*/ 2398 w 10020"/>
              <a:gd name="connsiteY31" fmla="*/ 2978 h 10045"/>
              <a:gd name="connsiteX32" fmla="*/ 2512 w 10020"/>
              <a:gd name="connsiteY32" fmla="*/ 3494 h 10045"/>
              <a:gd name="connsiteX33" fmla="*/ 2599 w 10020"/>
              <a:gd name="connsiteY33" fmla="*/ 3791 h 10045"/>
              <a:gd name="connsiteX34" fmla="*/ 2668 w 10020"/>
              <a:gd name="connsiteY34" fmla="*/ 3942 h 10045"/>
              <a:gd name="connsiteX35" fmla="*/ 2772 w 10020"/>
              <a:gd name="connsiteY35" fmla="*/ 4080 h 10045"/>
              <a:gd name="connsiteX36" fmla="*/ 2836 w 10020"/>
              <a:gd name="connsiteY36" fmla="*/ 4045 h 10045"/>
              <a:gd name="connsiteX37" fmla="*/ 2900 w 10020"/>
              <a:gd name="connsiteY37" fmla="*/ 4011 h 10045"/>
              <a:gd name="connsiteX38" fmla="*/ 2988 w 10020"/>
              <a:gd name="connsiteY38" fmla="*/ 3997 h 10045"/>
              <a:gd name="connsiteX39" fmla="*/ 3097 w 10020"/>
              <a:gd name="connsiteY39" fmla="*/ 4494 h 10045"/>
              <a:gd name="connsiteX40" fmla="*/ 3188 w 10020"/>
              <a:gd name="connsiteY40" fmla="*/ 4837 h 10045"/>
              <a:gd name="connsiteX41" fmla="*/ 3419 w 10020"/>
              <a:gd name="connsiteY41" fmla="*/ 4994 h 10045"/>
              <a:gd name="connsiteX42" fmla="*/ 3643 w 10020"/>
              <a:gd name="connsiteY42" fmla="*/ 5065 h 10045"/>
              <a:gd name="connsiteX43" fmla="*/ 4036 w 10020"/>
              <a:gd name="connsiteY43" fmla="*/ 4689 h 10045"/>
              <a:gd name="connsiteX44" fmla="*/ 5009 w 10020"/>
              <a:gd name="connsiteY44" fmla="*/ 5501 h 10045"/>
              <a:gd name="connsiteX45" fmla="*/ 6815 w 10020"/>
              <a:gd name="connsiteY45" fmla="*/ 5373 h 10045"/>
              <a:gd name="connsiteX46" fmla="*/ 7611 w 10020"/>
              <a:gd name="connsiteY46" fmla="*/ 6094 h 10045"/>
              <a:gd name="connsiteX47" fmla="*/ 8538 w 10020"/>
              <a:gd name="connsiteY47" fmla="*/ 7900 h 10045"/>
              <a:gd name="connsiteX48" fmla="*/ 9915 w 10020"/>
              <a:gd name="connsiteY48" fmla="*/ 8880 h 10045"/>
              <a:gd name="connsiteX49" fmla="*/ 10020 w 10020"/>
              <a:gd name="connsiteY49" fmla="*/ 10045 h 10045"/>
              <a:gd name="connsiteX0" fmla="*/ 0 w 10020"/>
              <a:gd name="connsiteY0" fmla="*/ 10000 h 10045"/>
              <a:gd name="connsiteX1" fmla="*/ 15 w 10020"/>
              <a:gd name="connsiteY1" fmla="*/ 8684 h 10045"/>
              <a:gd name="connsiteX2" fmla="*/ 78 w 10020"/>
              <a:gd name="connsiteY2" fmla="*/ 8649 h 10045"/>
              <a:gd name="connsiteX3" fmla="*/ 165 w 10020"/>
              <a:gd name="connsiteY3" fmla="*/ 8614 h 10045"/>
              <a:gd name="connsiteX4" fmla="*/ 250 w 10020"/>
              <a:gd name="connsiteY4" fmla="*/ 8581 h 10045"/>
              <a:gd name="connsiteX5" fmla="*/ 334 w 10020"/>
              <a:gd name="connsiteY5" fmla="*/ 8545 h 10045"/>
              <a:gd name="connsiteX6" fmla="*/ 445 w 10020"/>
              <a:gd name="connsiteY6" fmla="*/ 8318 h 10045"/>
              <a:gd name="connsiteX7" fmla="*/ 502 w 10020"/>
              <a:gd name="connsiteY7" fmla="*/ 7732 h 10045"/>
              <a:gd name="connsiteX8" fmla="*/ 563 w 10020"/>
              <a:gd name="connsiteY8" fmla="*/ 7525 h 10045"/>
              <a:gd name="connsiteX9" fmla="*/ 668 w 10020"/>
              <a:gd name="connsiteY9" fmla="*/ 6926 h 10045"/>
              <a:gd name="connsiteX10" fmla="*/ 731 w 10020"/>
              <a:gd name="connsiteY10" fmla="*/ 6526 h 10045"/>
              <a:gd name="connsiteX11" fmla="*/ 815 w 10020"/>
              <a:gd name="connsiteY11" fmla="*/ 6098 h 10045"/>
              <a:gd name="connsiteX12" fmla="*/ 878 w 10020"/>
              <a:gd name="connsiteY12" fmla="*/ 5700 h 10045"/>
              <a:gd name="connsiteX13" fmla="*/ 960 w 10020"/>
              <a:gd name="connsiteY13" fmla="*/ 5114 h 10045"/>
              <a:gd name="connsiteX14" fmla="*/ 1040 w 10020"/>
              <a:gd name="connsiteY14" fmla="*/ 4321 h 10045"/>
              <a:gd name="connsiteX15" fmla="*/ 1143 w 10020"/>
              <a:gd name="connsiteY15" fmla="*/ 3735 h 10045"/>
              <a:gd name="connsiteX16" fmla="*/ 1201 w 10020"/>
              <a:gd name="connsiteY16" fmla="*/ 3136 h 10045"/>
              <a:gd name="connsiteX17" fmla="*/ 1286 w 10020"/>
              <a:gd name="connsiteY17" fmla="*/ 2723 h 10045"/>
              <a:gd name="connsiteX18" fmla="*/ 1348 w 10020"/>
              <a:gd name="connsiteY18" fmla="*/ 2150 h 10045"/>
              <a:gd name="connsiteX19" fmla="*/ 1431 w 10020"/>
              <a:gd name="connsiteY19" fmla="*/ 1703 h 10045"/>
              <a:gd name="connsiteX20" fmla="*/ 1517 w 10020"/>
              <a:gd name="connsiteY20" fmla="*/ 1323 h 10045"/>
              <a:gd name="connsiteX21" fmla="*/ 1596 w 10020"/>
              <a:gd name="connsiteY21" fmla="*/ 896 h 10045"/>
              <a:gd name="connsiteX22" fmla="*/ 1705 w 10020"/>
              <a:gd name="connsiteY22" fmla="*/ 876 h 10045"/>
              <a:gd name="connsiteX23" fmla="*/ 1788 w 10020"/>
              <a:gd name="connsiteY23" fmla="*/ 448 h 10045"/>
              <a:gd name="connsiteX24" fmla="*/ 1870 w 10020"/>
              <a:gd name="connsiteY24" fmla="*/ 47 h 10045"/>
              <a:gd name="connsiteX25" fmla="*/ 1954 w 10020"/>
              <a:gd name="connsiteY25" fmla="*/ 0 h 10045"/>
              <a:gd name="connsiteX26" fmla="*/ 2045 w 10020"/>
              <a:gd name="connsiteY26" fmla="*/ 324 h 10045"/>
              <a:gd name="connsiteX27" fmla="*/ 2114 w 10020"/>
              <a:gd name="connsiteY27" fmla="*/ 669 h 10045"/>
              <a:gd name="connsiteX28" fmla="*/ 2178 w 10020"/>
              <a:gd name="connsiteY28" fmla="*/ 1219 h 10045"/>
              <a:gd name="connsiteX29" fmla="*/ 2246 w 10020"/>
              <a:gd name="connsiteY29" fmla="*/ 1894 h 10045"/>
              <a:gd name="connsiteX30" fmla="*/ 2312 w 10020"/>
              <a:gd name="connsiteY30" fmla="*/ 2447 h 10045"/>
              <a:gd name="connsiteX31" fmla="*/ 2398 w 10020"/>
              <a:gd name="connsiteY31" fmla="*/ 2978 h 10045"/>
              <a:gd name="connsiteX32" fmla="*/ 2512 w 10020"/>
              <a:gd name="connsiteY32" fmla="*/ 3494 h 10045"/>
              <a:gd name="connsiteX33" fmla="*/ 2599 w 10020"/>
              <a:gd name="connsiteY33" fmla="*/ 3791 h 10045"/>
              <a:gd name="connsiteX34" fmla="*/ 2668 w 10020"/>
              <a:gd name="connsiteY34" fmla="*/ 3942 h 10045"/>
              <a:gd name="connsiteX35" fmla="*/ 2772 w 10020"/>
              <a:gd name="connsiteY35" fmla="*/ 4080 h 10045"/>
              <a:gd name="connsiteX36" fmla="*/ 2836 w 10020"/>
              <a:gd name="connsiteY36" fmla="*/ 4045 h 10045"/>
              <a:gd name="connsiteX37" fmla="*/ 2900 w 10020"/>
              <a:gd name="connsiteY37" fmla="*/ 4011 h 10045"/>
              <a:gd name="connsiteX38" fmla="*/ 2988 w 10020"/>
              <a:gd name="connsiteY38" fmla="*/ 3997 h 10045"/>
              <a:gd name="connsiteX39" fmla="*/ 3097 w 10020"/>
              <a:gd name="connsiteY39" fmla="*/ 4494 h 10045"/>
              <a:gd name="connsiteX40" fmla="*/ 3188 w 10020"/>
              <a:gd name="connsiteY40" fmla="*/ 4837 h 10045"/>
              <a:gd name="connsiteX41" fmla="*/ 3419 w 10020"/>
              <a:gd name="connsiteY41" fmla="*/ 4994 h 10045"/>
              <a:gd name="connsiteX42" fmla="*/ 3643 w 10020"/>
              <a:gd name="connsiteY42" fmla="*/ 5065 h 10045"/>
              <a:gd name="connsiteX43" fmla="*/ 4036 w 10020"/>
              <a:gd name="connsiteY43" fmla="*/ 4689 h 10045"/>
              <a:gd name="connsiteX44" fmla="*/ 5009 w 10020"/>
              <a:gd name="connsiteY44" fmla="*/ 5501 h 10045"/>
              <a:gd name="connsiteX45" fmla="*/ 6815 w 10020"/>
              <a:gd name="connsiteY45" fmla="*/ 5373 h 10045"/>
              <a:gd name="connsiteX46" fmla="*/ 7611 w 10020"/>
              <a:gd name="connsiteY46" fmla="*/ 6094 h 10045"/>
              <a:gd name="connsiteX47" fmla="*/ 8538 w 10020"/>
              <a:gd name="connsiteY47" fmla="*/ 7900 h 10045"/>
              <a:gd name="connsiteX48" fmla="*/ 9915 w 10020"/>
              <a:gd name="connsiteY48" fmla="*/ 8880 h 10045"/>
              <a:gd name="connsiteX49" fmla="*/ 10020 w 10020"/>
              <a:gd name="connsiteY49" fmla="*/ 10045 h 10045"/>
              <a:gd name="connsiteX0" fmla="*/ 0 w 10020"/>
              <a:gd name="connsiteY0" fmla="*/ 10000 h 10045"/>
              <a:gd name="connsiteX1" fmla="*/ 15 w 10020"/>
              <a:gd name="connsiteY1" fmla="*/ 8684 h 10045"/>
              <a:gd name="connsiteX2" fmla="*/ 78 w 10020"/>
              <a:gd name="connsiteY2" fmla="*/ 8649 h 10045"/>
              <a:gd name="connsiteX3" fmla="*/ 165 w 10020"/>
              <a:gd name="connsiteY3" fmla="*/ 8614 h 10045"/>
              <a:gd name="connsiteX4" fmla="*/ 250 w 10020"/>
              <a:gd name="connsiteY4" fmla="*/ 8581 h 10045"/>
              <a:gd name="connsiteX5" fmla="*/ 334 w 10020"/>
              <a:gd name="connsiteY5" fmla="*/ 8545 h 10045"/>
              <a:gd name="connsiteX6" fmla="*/ 445 w 10020"/>
              <a:gd name="connsiteY6" fmla="*/ 8318 h 10045"/>
              <a:gd name="connsiteX7" fmla="*/ 502 w 10020"/>
              <a:gd name="connsiteY7" fmla="*/ 7732 h 10045"/>
              <a:gd name="connsiteX8" fmla="*/ 563 w 10020"/>
              <a:gd name="connsiteY8" fmla="*/ 7525 h 10045"/>
              <a:gd name="connsiteX9" fmla="*/ 668 w 10020"/>
              <a:gd name="connsiteY9" fmla="*/ 6926 h 10045"/>
              <a:gd name="connsiteX10" fmla="*/ 731 w 10020"/>
              <a:gd name="connsiteY10" fmla="*/ 6526 h 10045"/>
              <a:gd name="connsiteX11" fmla="*/ 815 w 10020"/>
              <a:gd name="connsiteY11" fmla="*/ 6098 h 10045"/>
              <a:gd name="connsiteX12" fmla="*/ 878 w 10020"/>
              <a:gd name="connsiteY12" fmla="*/ 5700 h 10045"/>
              <a:gd name="connsiteX13" fmla="*/ 960 w 10020"/>
              <a:gd name="connsiteY13" fmla="*/ 5114 h 10045"/>
              <a:gd name="connsiteX14" fmla="*/ 1040 w 10020"/>
              <a:gd name="connsiteY14" fmla="*/ 4321 h 10045"/>
              <a:gd name="connsiteX15" fmla="*/ 1143 w 10020"/>
              <a:gd name="connsiteY15" fmla="*/ 3735 h 10045"/>
              <a:gd name="connsiteX16" fmla="*/ 1201 w 10020"/>
              <a:gd name="connsiteY16" fmla="*/ 3136 h 10045"/>
              <a:gd name="connsiteX17" fmla="*/ 1286 w 10020"/>
              <a:gd name="connsiteY17" fmla="*/ 2723 h 10045"/>
              <a:gd name="connsiteX18" fmla="*/ 1348 w 10020"/>
              <a:gd name="connsiteY18" fmla="*/ 2150 h 10045"/>
              <a:gd name="connsiteX19" fmla="*/ 1431 w 10020"/>
              <a:gd name="connsiteY19" fmla="*/ 1703 h 10045"/>
              <a:gd name="connsiteX20" fmla="*/ 1517 w 10020"/>
              <a:gd name="connsiteY20" fmla="*/ 1323 h 10045"/>
              <a:gd name="connsiteX21" fmla="*/ 1596 w 10020"/>
              <a:gd name="connsiteY21" fmla="*/ 896 h 10045"/>
              <a:gd name="connsiteX22" fmla="*/ 1705 w 10020"/>
              <a:gd name="connsiteY22" fmla="*/ 876 h 10045"/>
              <a:gd name="connsiteX23" fmla="*/ 1788 w 10020"/>
              <a:gd name="connsiteY23" fmla="*/ 448 h 10045"/>
              <a:gd name="connsiteX24" fmla="*/ 1870 w 10020"/>
              <a:gd name="connsiteY24" fmla="*/ 47 h 10045"/>
              <a:gd name="connsiteX25" fmla="*/ 1954 w 10020"/>
              <a:gd name="connsiteY25" fmla="*/ 0 h 10045"/>
              <a:gd name="connsiteX26" fmla="*/ 2045 w 10020"/>
              <a:gd name="connsiteY26" fmla="*/ 324 h 10045"/>
              <a:gd name="connsiteX27" fmla="*/ 2114 w 10020"/>
              <a:gd name="connsiteY27" fmla="*/ 669 h 10045"/>
              <a:gd name="connsiteX28" fmla="*/ 2178 w 10020"/>
              <a:gd name="connsiteY28" fmla="*/ 1219 h 10045"/>
              <a:gd name="connsiteX29" fmla="*/ 2246 w 10020"/>
              <a:gd name="connsiteY29" fmla="*/ 1894 h 10045"/>
              <a:gd name="connsiteX30" fmla="*/ 2312 w 10020"/>
              <a:gd name="connsiteY30" fmla="*/ 2447 h 10045"/>
              <a:gd name="connsiteX31" fmla="*/ 2398 w 10020"/>
              <a:gd name="connsiteY31" fmla="*/ 2978 h 10045"/>
              <a:gd name="connsiteX32" fmla="*/ 2512 w 10020"/>
              <a:gd name="connsiteY32" fmla="*/ 3494 h 10045"/>
              <a:gd name="connsiteX33" fmla="*/ 2599 w 10020"/>
              <a:gd name="connsiteY33" fmla="*/ 3791 h 10045"/>
              <a:gd name="connsiteX34" fmla="*/ 2668 w 10020"/>
              <a:gd name="connsiteY34" fmla="*/ 3942 h 10045"/>
              <a:gd name="connsiteX35" fmla="*/ 2772 w 10020"/>
              <a:gd name="connsiteY35" fmla="*/ 4080 h 10045"/>
              <a:gd name="connsiteX36" fmla="*/ 2836 w 10020"/>
              <a:gd name="connsiteY36" fmla="*/ 4045 h 10045"/>
              <a:gd name="connsiteX37" fmla="*/ 2900 w 10020"/>
              <a:gd name="connsiteY37" fmla="*/ 4011 h 10045"/>
              <a:gd name="connsiteX38" fmla="*/ 2988 w 10020"/>
              <a:gd name="connsiteY38" fmla="*/ 3997 h 10045"/>
              <a:gd name="connsiteX39" fmla="*/ 3097 w 10020"/>
              <a:gd name="connsiteY39" fmla="*/ 4494 h 10045"/>
              <a:gd name="connsiteX40" fmla="*/ 3188 w 10020"/>
              <a:gd name="connsiteY40" fmla="*/ 4837 h 10045"/>
              <a:gd name="connsiteX41" fmla="*/ 3419 w 10020"/>
              <a:gd name="connsiteY41" fmla="*/ 4994 h 10045"/>
              <a:gd name="connsiteX42" fmla="*/ 3643 w 10020"/>
              <a:gd name="connsiteY42" fmla="*/ 5065 h 10045"/>
              <a:gd name="connsiteX43" fmla="*/ 4036 w 10020"/>
              <a:gd name="connsiteY43" fmla="*/ 4689 h 10045"/>
              <a:gd name="connsiteX44" fmla="*/ 5009 w 10020"/>
              <a:gd name="connsiteY44" fmla="*/ 5501 h 10045"/>
              <a:gd name="connsiteX45" fmla="*/ 6815 w 10020"/>
              <a:gd name="connsiteY45" fmla="*/ 5373 h 10045"/>
              <a:gd name="connsiteX46" fmla="*/ 7611 w 10020"/>
              <a:gd name="connsiteY46" fmla="*/ 6094 h 10045"/>
              <a:gd name="connsiteX47" fmla="*/ 8538 w 10020"/>
              <a:gd name="connsiteY47" fmla="*/ 7900 h 10045"/>
              <a:gd name="connsiteX48" fmla="*/ 9746 w 10020"/>
              <a:gd name="connsiteY48" fmla="*/ 8821 h 10045"/>
              <a:gd name="connsiteX49" fmla="*/ 10020 w 10020"/>
              <a:gd name="connsiteY49" fmla="*/ 10045 h 10045"/>
              <a:gd name="connsiteX0" fmla="*/ 0 w 10020"/>
              <a:gd name="connsiteY0" fmla="*/ 10000 h 10045"/>
              <a:gd name="connsiteX1" fmla="*/ 15 w 10020"/>
              <a:gd name="connsiteY1" fmla="*/ 8684 h 10045"/>
              <a:gd name="connsiteX2" fmla="*/ 78 w 10020"/>
              <a:gd name="connsiteY2" fmla="*/ 8649 h 10045"/>
              <a:gd name="connsiteX3" fmla="*/ 165 w 10020"/>
              <a:gd name="connsiteY3" fmla="*/ 8614 h 10045"/>
              <a:gd name="connsiteX4" fmla="*/ 250 w 10020"/>
              <a:gd name="connsiteY4" fmla="*/ 8581 h 10045"/>
              <a:gd name="connsiteX5" fmla="*/ 334 w 10020"/>
              <a:gd name="connsiteY5" fmla="*/ 8545 h 10045"/>
              <a:gd name="connsiteX6" fmla="*/ 445 w 10020"/>
              <a:gd name="connsiteY6" fmla="*/ 8318 h 10045"/>
              <a:gd name="connsiteX7" fmla="*/ 502 w 10020"/>
              <a:gd name="connsiteY7" fmla="*/ 7732 h 10045"/>
              <a:gd name="connsiteX8" fmla="*/ 563 w 10020"/>
              <a:gd name="connsiteY8" fmla="*/ 7525 h 10045"/>
              <a:gd name="connsiteX9" fmla="*/ 668 w 10020"/>
              <a:gd name="connsiteY9" fmla="*/ 6926 h 10045"/>
              <a:gd name="connsiteX10" fmla="*/ 731 w 10020"/>
              <a:gd name="connsiteY10" fmla="*/ 6526 h 10045"/>
              <a:gd name="connsiteX11" fmla="*/ 815 w 10020"/>
              <a:gd name="connsiteY11" fmla="*/ 6098 h 10045"/>
              <a:gd name="connsiteX12" fmla="*/ 878 w 10020"/>
              <a:gd name="connsiteY12" fmla="*/ 5700 h 10045"/>
              <a:gd name="connsiteX13" fmla="*/ 960 w 10020"/>
              <a:gd name="connsiteY13" fmla="*/ 5114 h 10045"/>
              <a:gd name="connsiteX14" fmla="*/ 1040 w 10020"/>
              <a:gd name="connsiteY14" fmla="*/ 4321 h 10045"/>
              <a:gd name="connsiteX15" fmla="*/ 1143 w 10020"/>
              <a:gd name="connsiteY15" fmla="*/ 3735 h 10045"/>
              <a:gd name="connsiteX16" fmla="*/ 1201 w 10020"/>
              <a:gd name="connsiteY16" fmla="*/ 3136 h 10045"/>
              <a:gd name="connsiteX17" fmla="*/ 1286 w 10020"/>
              <a:gd name="connsiteY17" fmla="*/ 2723 h 10045"/>
              <a:gd name="connsiteX18" fmla="*/ 1348 w 10020"/>
              <a:gd name="connsiteY18" fmla="*/ 2150 h 10045"/>
              <a:gd name="connsiteX19" fmla="*/ 1431 w 10020"/>
              <a:gd name="connsiteY19" fmla="*/ 1703 h 10045"/>
              <a:gd name="connsiteX20" fmla="*/ 1517 w 10020"/>
              <a:gd name="connsiteY20" fmla="*/ 1323 h 10045"/>
              <a:gd name="connsiteX21" fmla="*/ 1596 w 10020"/>
              <a:gd name="connsiteY21" fmla="*/ 896 h 10045"/>
              <a:gd name="connsiteX22" fmla="*/ 1705 w 10020"/>
              <a:gd name="connsiteY22" fmla="*/ 876 h 10045"/>
              <a:gd name="connsiteX23" fmla="*/ 1788 w 10020"/>
              <a:gd name="connsiteY23" fmla="*/ 448 h 10045"/>
              <a:gd name="connsiteX24" fmla="*/ 1870 w 10020"/>
              <a:gd name="connsiteY24" fmla="*/ 47 h 10045"/>
              <a:gd name="connsiteX25" fmla="*/ 1954 w 10020"/>
              <a:gd name="connsiteY25" fmla="*/ 0 h 10045"/>
              <a:gd name="connsiteX26" fmla="*/ 2045 w 10020"/>
              <a:gd name="connsiteY26" fmla="*/ 324 h 10045"/>
              <a:gd name="connsiteX27" fmla="*/ 2114 w 10020"/>
              <a:gd name="connsiteY27" fmla="*/ 669 h 10045"/>
              <a:gd name="connsiteX28" fmla="*/ 2178 w 10020"/>
              <a:gd name="connsiteY28" fmla="*/ 1219 h 10045"/>
              <a:gd name="connsiteX29" fmla="*/ 2246 w 10020"/>
              <a:gd name="connsiteY29" fmla="*/ 1894 h 10045"/>
              <a:gd name="connsiteX30" fmla="*/ 2312 w 10020"/>
              <a:gd name="connsiteY30" fmla="*/ 2447 h 10045"/>
              <a:gd name="connsiteX31" fmla="*/ 2398 w 10020"/>
              <a:gd name="connsiteY31" fmla="*/ 2978 h 10045"/>
              <a:gd name="connsiteX32" fmla="*/ 2512 w 10020"/>
              <a:gd name="connsiteY32" fmla="*/ 3494 h 10045"/>
              <a:gd name="connsiteX33" fmla="*/ 2599 w 10020"/>
              <a:gd name="connsiteY33" fmla="*/ 3791 h 10045"/>
              <a:gd name="connsiteX34" fmla="*/ 2668 w 10020"/>
              <a:gd name="connsiteY34" fmla="*/ 3942 h 10045"/>
              <a:gd name="connsiteX35" fmla="*/ 2772 w 10020"/>
              <a:gd name="connsiteY35" fmla="*/ 4080 h 10045"/>
              <a:gd name="connsiteX36" fmla="*/ 2836 w 10020"/>
              <a:gd name="connsiteY36" fmla="*/ 4045 h 10045"/>
              <a:gd name="connsiteX37" fmla="*/ 2900 w 10020"/>
              <a:gd name="connsiteY37" fmla="*/ 4011 h 10045"/>
              <a:gd name="connsiteX38" fmla="*/ 2988 w 10020"/>
              <a:gd name="connsiteY38" fmla="*/ 3997 h 10045"/>
              <a:gd name="connsiteX39" fmla="*/ 3097 w 10020"/>
              <a:gd name="connsiteY39" fmla="*/ 4494 h 10045"/>
              <a:gd name="connsiteX40" fmla="*/ 3188 w 10020"/>
              <a:gd name="connsiteY40" fmla="*/ 4837 h 10045"/>
              <a:gd name="connsiteX41" fmla="*/ 3419 w 10020"/>
              <a:gd name="connsiteY41" fmla="*/ 4994 h 10045"/>
              <a:gd name="connsiteX42" fmla="*/ 3643 w 10020"/>
              <a:gd name="connsiteY42" fmla="*/ 5065 h 10045"/>
              <a:gd name="connsiteX43" fmla="*/ 4036 w 10020"/>
              <a:gd name="connsiteY43" fmla="*/ 4689 h 10045"/>
              <a:gd name="connsiteX44" fmla="*/ 5009 w 10020"/>
              <a:gd name="connsiteY44" fmla="*/ 5501 h 10045"/>
              <a:gd name="connsiteX45" fmla="*/ 6815 w 10020"/>
              <a:gd name="connsiteY45" fmla="*/ 5373 h 10045"/>
              <a:gd name="connsiteX46" fmla="*/ 7611 w 10020"/>
              <a:gd name="connsiteY46" fmla="*/ 6094 h 10045"/>
              <a:gd name="connsiteX47" fmla="*/ 8538 w 10020"/>
              <a:gd name="connsiteY47" fmla="*/ 7900 h 10045"/>
              <a:gd name="connsiteX48" fmla="*/ 9746 w 10020"/>
              <a:gd name="connsiteY48" fmla="*/ 8821 h 10045"/>
              <a:gd name="connsiteX49" fmla="*/ 10020 w 10020"/>
              <a:gd name="connsiteY49" fmla="*/ 10045 h 10045"/>
              <a:gd name="connsiteX0" fmla="*/ 0 w 10020"/>
              <a:gd name="connsiteY0" fmla="*/ 10000 h 10045"/>
              <a:gd name="connsiteX1" fmla="*/ 15 w 10020"/>
              <a:gd name="connsiteY1" fmla="*/ 8684 h 10045"/>
              <a:gd name="connsiteX2" fmla="*/ 78 w 10020"/>
              <a:gd name="connsiteY2" fmla="*/ 8649 h 10045"/>
              <a:gd name="connsiteX3" fmla="*/ 165 w 10020"/>
              <a:gd name="connsiteY3" fmla="*/ 8614 h 10045"/>
              <a:gd name="connsiteX4" fmla="*/ 250 w 10020"/>
              <a:gd name="connsiteY4" fmla="*/ 8581 h 10045"/>
              <a:gd name="connsiteX5" fmla="*/ 334 w 10020"/>
              <a:gd name="connsiteY5" fmla="*/ 8545 h 10045"/>
              <a:gd name="connsiteX6" fmla="*/ 502 w 10020"/>
              <a:gd name="connsiteY6" fmla="*/ 7732 h 10045"/>
              <a:gd name="connsiteX7" fmla="*/ 563 w 10020"/>
              <a:gd name="connsiteY7" fmla="*/ 7525 h 10045"/>
              <a:gd name="connsiteX8" fmla="*/ 668 w 10020"/>
              <a:gd name="connsiteY8" fmla="*/ 6926 h 10045"/>
              <a:gd name="connsiteX9" fmla="*/ 731 w 10020"/>
              <a:gd name="connsiteY9" fmla="*/ 6526 h 10045"/>
              <a:gd name="connsiteX10" fmla="*/ 815 w 10020"/>
              <a:gd name="connsiteY10" fmla="*/ 6098 h 10045"/>
              <a:gd name="connsiteX11" fmla="*/ 878 w 10020"/>
              <a:gd name="connsiteY11" fmla="*/ 5700 h 10045"/>
              <a:gd name="connsiteX12" fmla="*/ 960 w 10020"/>
              <a:gd name="connsiteY12" fmla="*/ 5114 h 10045"/>
              <a:gd name="connsiteX13" fmla="*/ 1040 w 10020"/>
              <a:gd name="connsiteY13" fmla="*/ 4321 h 10045"/>
              <a:gd name="connsiteX14" fmla="*/ 1143 w 10020"/>
              <a:gd name="connsiteY14" fmla="*/ 3735 h 10045"/>
              <a:gd name="connsiteX15" fmla="*/ 1201 w 10020"/>
              <a:gd name="connsiteY15" fmla="*/ 3136 h 10045"/>
              <a:gd name="connsiteX16" fmla="*/ 1286 w 10020"/>
              <a:gd name="connsiteY16" fmla="*/ 2723 h 10045"/>
              <a:gd name="connsiteX17" fmla="*/ 1348 w 10020"/>
              <a:gd name="connsiteY17" fmla="*/ 2150 h 10045"/>
              <a:gd name="connsiteX18" fmla="*/ 1431 w 10020"/>
              <a:gd name="connsiteY18" fmla="*/ 1703 h 10045"/>
              <a:gd name="connsiteX19" fmla="*/ 1517 w 10020"/>
              <a:gd name="connsiteY19" fmla="*/ 1323 h 10045"/>
              <a:gd name="connsiteX20" fmla="*/ 1596 w 10020"/>
              <a:gd name="connsiteY20" fmla="*/ 896 h 10045"/>
              <a:gd name="connsiteX21" fmla="*/ 1705 w 10020"/>
              <a:gd name="connsiteY21" fmla="*/ 876 h 10045"/>
              <a:gd name="connsiteX22" fmla="*/ 1788 w 10020"/>
              <a:gd name="connsiteY22" fmla="*/ 448 h 10045"/>
              <a:gd name="connsiteX23" fmla="*/ 1870 w 10020"/>
              <a:gd name="connsiteY23" fmla="*/ 47 h 10045"/>
              <a:gd name="connsiteX24" fmla="*/ 1954 w 10020"/>
              <a:gd name="connsiteY24" fmla="*/ 0 h 10045"/>
              <a:gd name="connsiteX25" fmla="*/ 2045 w 10020"/>
              <a:gd name="connsiteY25" fmla="*/ 324 h 10045"/>
              <a:gd name="connsiteX26" fmla="*/ 2114 w 10020"/>
              <a:gd name="connsiteY26" fmla="*/ 669 h 10045"/>
              <a:gd name="connsiteX27" fmla="*/ 2178 w 10020"/>
              <a:gd name="connsiteY27" fmla="*/ 1219 h 10045"/>
              <a:gd name="connsiteX28" fmla="*/ 2246 w 10020"/>
              <a:gd name="connsiteY28" fmla="*/ 1894 h 10045"/>
              <a:gd name="connsiteX29" fmla="*/ 2312 w 10020"/>
              <a:gd name="connsiteY29" fmla="*/ 2447 h 10045"/>
              <a:gd name="connsiteX30" fmla="*/ 2398 w 10020"/>
              <a:gd name="connsiteY30" fmla="*/ 2978 h 10045"/>
              <a:gd name="connsiteX31" fmla="*/ 2512 w 10020"/>
              <a:gd name="connsiteY31" fmla="*/ 3494 h 10045"/>
              <a:gd name="connsiteX32" fmla="*/ 2599 w 10020"/>
              <a:gd name="connsiteY32" fmla="*/ 3791 h 10045"/>
              <a:gd name="connsiteX33" fmla="*/ 2668 w 10020"/>
              <a:gd name="connsiteY33" fmla="*/ 3942 h 10045"/>
              <a:gd name="connsiteX34" fmla="*/ 2772 w 10020"/>
              <a:gd name="connsiteY34" fmla="*/ 4080 h 10045"/>
              <a:gd name="connsiteX35" fmla="*/ 2836 w 10020"/>
              <a:gd name="connsiteY35" fmla="*/ 4045 h 10045"/>
              <a:gd name="connsiteX36" fmla="*/ 2900 w 10020"/>
              <a:gd name="connsiteY36" fmla="*/ 4011 h 10045"/>
              <a:gd name="connsiteX37" fmla="*/ 2988 w 10020"/>
              <a:gd name="connsiteY37" fmla="*/ 3997 h 10045"/>
              <a:gd name="connsiteX38" fmla="*/ 3097 w 10020"/>
              <a:gd name="connsiteY38" fmla="*/ 4494 h 10045"/>
              <a:gd name="connsiteX39" fmla="*/ 3188 w 10020"/>
              <a:gd name="connsiteY39" fmla="*/ 4837 h 10045"/>
              <a:gd name="connsiteX40" fmla="*/ 3419 w 10020"/>
              <a:gd name="connsiteY40" fmla="*/ 4994 h 10045"/>
              <a:gd name="connsiteX41" fmla="*/ 3643 w 10020"/>
              <a:gd name="connsiteY41" fmla="*/ 5065 h 10045"/>
              <a:gd name="connsiteX42" fmla="*/ 4036 w 10020"/>
              <a:gd name="connsiteY42" fmla="*/ 4689 h 10045"/>
              <a:gd name="connsiteX43" fmla="*/ 5009 w 10020"/>
              <a:gd name="connsiteY43" fmla="*/ 5501 h 10045"/>
              <a:gd name="connsiteX44" fmla="*/ 6815 w 10020"/>
              <a:gd name="connsiteY44" fmla="*/ 5373 h 10045"/>
              <a:gd name="connsiteX45" fmla="*/ 7611 w 10020"/>
              <a:gd name="connsiteY45" fmla="*/ 6094 h 10045"/>
              <a:gd name="connsiteX46" fmla="*/ 8538 w 10020"/>
              <a:gd name="connsiteY46" fmla="*/ 7900 h 10045"/>
              <a:gd name="connsiteX47" fmla="*/ 9746 w 10020"/>
              <a:gd name="connsiteY47" fmla="*/ 8821 h 10045"/>
              <a:gd name="connsiteX48" fmla="*/ 10020 w 10020"/>
              <a:gd name="connsiteY48" fmla="*/ 10045 h 10045"/>
              <a:gd name="connsiteX0" fmla="*/ 0 w 10020"/>
              <a:gd name="connsiteY0" fmla="*/ 10000 h 10045"/>
              <a:gd name="connsiteX1" fmla="*/ 15 w 10020"/>
              <a:gd name="connsiteY1" fmla="*/ 8684 h 10045"/>
              <a:gd name="connsiteX2" fmla="*/ 78 w 10020"/>
              <a:gd name="connsiteY2" fmla="*/ 8649 h 10045"/>
              <a:gd name="connsiteX3" fmla="*/ 165 w 10020"/>
              <a:gd name="connsiteY3" fmla="*/ 8614 h 10045"/>
              <a:gd name="connsiteX4" fmla="*/ 250 w 10020"/>
              <a:gd name="connsiteY4" fmla="*/ 8581 h 10045"/>
              <a:gd name="connsiteX5" fmla="*/ 334 w 10020"/>
              <a:gd name="connsiteY5" fmla="*/ 8545 h 10045"/>
              <a:gd name="connsiteX6" fmla="*/ 502 w 10020"/>
              <a:gd name="connsiteY6" fmla="*/ 7732 h 10045"/>
              <a:gd name="connsiteX7" fmla="*/ 668 w 10020"/>
              <a:gd name="connsiteY7" fmla="*/ 6926 h 10045"/>
              <a:gd name="connsiteX8" fmla="*/ 731 w 10020"/>
              <a:gd name="connsiteY8" fmla="*/ 6526 h 10045"/>
              <a:gd name="connsiteX9" fmla="*/ 815 w 10020"/>
              <a:gd name="connsiteY9" fmla="*/ 6098 h 10045"/>
              <a:gd name="connsiteX10" fmla="*/ 878 w 10020"/>
              <a:gd name="connsiteY10" fmla="*/ 5700 h 10045"/>
              <a:gd name="connsiteX11" fmla="*/ 960 w 10020"/>
              <a:gd name="connsiteY11" fmla="*/ 5114 h 10045"/>
              <a:gd name="connsiteX12" fmla="*/ 1040 w 10020"/>
              <a:gd name="connsiteY12" fmla="*/ 4321 h 10045"/>
              <a:gd name="connsiteX13" fmla="*/ 1143 w 10020"/>
              <a:gd name="connsiteY13" fmla="*/ 3735 h 10045"/>
              <a:gd name="connsiteX14" fmla="*/ 1201 w 10020"/>
              <a:gd name="connsiteY14" fmla="*/ 3136 h 10045"/>
              <a:gd name="connsiteX15" fmla="*/ 1286 w 10020"/>
              <a:gd name="connsiteY15" fmla="*/ 2723 h 10045"/>
              <a:gd name="connsiteX16" fmla="*/ 1348 w 10020"/>
              <a:gd name="connsiteY16" fmla="*/ 2150 h 10045"/>
              <a:gd name="connsiteX17" fmla="*/ 1431 w 10020"/>
              <a:gd name="connsiteY17" fmla="*/ 1703 h 10045"/>
              <a:gd name="connsiteX18" fmla="*/ 1517 w 10020"/>
              <a:gd name="connsiteY18" fmla="*/ 1323 h 10045"/>
              <a:gd name="connsiteX19" fmla="*/ 1596 w 10020"/>
              <a:gd name="connsiteY19" fmla="*/ 896 h 10045"/>
              <a:gd name="connsiteX20" fmla="*/ 1705 w 10020"/>
              <a:gd name="connsiteY20" fmla="*/ 876 h 10045"/>
              <a:gd name="connsiteX21" fmla="*/ 1788 w 10020"/>
              <a:gd name="connsiteY21" fmla="*/ 448 h 10045"/>
              <a:gd name="connsiteX22" fmla="*/ 1870 w 10020"/>
              <a:gd name="connsiteY22" fmla="*/ 47 h 10045"/>
              <a:gd name="connsiteX23" fmla="*/ 1954 w 10020"/>
              <a:gd name="connsiteY23" fmla="*/ 0 h 10045"/>
              <a:gd name="connsiteX24" fmla="*/ 2045 w 10020"/>
              <a:gd name="connsiteY24" fmla="*/ 324 h 10045"/>
              <a:gd name="connsiteX25" fmla="*/ 2114 w 10020"/>
              <a:gd name="connsiteY25" fmla="*/ 669 h 10045"/>
              <a:gd name="connsiteX26" fmla="*/ 2178 w 10020"/>
              <a:gd name="connsiteY26" fmla="*/ 1219 h 10045"/>
              <a:gd name="connsiteX27" fmla="*/ 2246 w 10020"/>
              <a:gd name="connsiteY27" fmla="*/ 1894 h 10045"/>
              <a:gd name="connsiteX28" fmla="*/ 2312 w 10020"/>
              <a:gd name="connsiteY28" fmla="*/ 2447 h 10045"/>
              <a:gd name="connsiteX29" fmla="*/ 2398 w 10020"/>
              <a:gd name="connsiteY29" fmla="*/ 2978 h 10045"/>
              <a:gd name="connsiteX30" fmla="*/ 2512 w 10020"/>
              <a:gd name="connsiteY30" fmla="*/ 3494 h 10045"/>
              <a:gd name="connsiteX31" fmla="*/ 2599 w 10020"/>
              <a:gd name="connsiteY31" fmla="*/ 3791 h 10045"/>
              <a:gd name="connsiteX32" fmla="*/ 2668 w 10020"/>
              <a:gd name="connsiteY32" fmla="*/ 3942 h 10045"/>
              <a:gd name="connsiteX33" fmla="*/ 2772 w 10020"/>
              <a:gd name="connsiteY33" fmla="*/ 4080 h 10045"/>
              <a:gd name="connsiteX34" fmla="*/ 2836 w 10020"/>
              <a:gd name="connsiteY34" fmla="*/ 4045 h 10045"/>
              <a:gd name="connsiteX35" fmla="*/ 2900 w 10020"/>
              <a:gd name="connsiteY35" fmla="*/ 4011 h 10045"/>
              <a:gd name="connsiteX36" fmla="*/ 2988 w 10020"/>
              <a:gd name="connsiteY36" fmla="*/ 3997 h 10045"/>
              <a:gd name="connsiteX37" fmla="*/ 3097 w 10020"/>
              <a:gd name="connsiteY37" fmla="*/ 4494 h 10045"/>
              <a:gd name="connsiteX38" fmla="*/ 3188 w 10020"/>
              <a:gd name="connsiteY38" fmla="*/ 4837 h 10045"/>
              <a:gd name="connsiteX39" fmla="*/ 3419 w 10020"/>
              <a:gd name="connsiteY39" fmla="*/ 4994 h 10045"/>
              <a:gd name="connsiteX40" fmla="*/ 3643 w 10020"/>
              <a:gd name="connsiteY40" fmla="*/ 5065 h 10045"/>
              <a:gd name="connsiteX41" fmla="*/ 4036 w 10020"/>
              <a:gd name="connsiteY41" fmla="*/ 4689 h 10045"/>
              <a:gd name="connsiteX42" fmla="*/ 5009 w 10020"/>
              <a:gd name="connsiteY42" fmla="*/ 5501 h 10045"/>
              <a:gd name="connsiteX43" fmla="*/ 6815 w 10020"/>
              <a:gd name="connsiteY43" fmla="*/ 5373 h 10045"/>
              <a:gd name="connsiteX44" fmla="*/ 7611 w 10020"/>
              <a:gd name="connsiteY44" fmla="*/ 6094 h 10045"/>
              <a:gd name="connsiteX45" fmla="*/ 8538 w 10020"/>
              <a:gd name="connsiteY45" fmla="*/ 7900 h 10045"/>
              <a:gd name="connsiteX46" fmla="*/ 9746 w 10020"/>
              <a:gd name="connsiteY46" fmla="*/ 8821 h 10045"/>
              <a:gd name="connsiteX47" fmla="*/ 10020 w 10020"/>
              <a:gd name="connsiteY47" fmla="*/ 10045 h 10045"/>
              <a:gd name="connsiteX0" fmla="*/ 0 w 10020"/>
              <a:gd name="connsiteY0" fmla="*/ 10000 h 10045"/>
              <a:gd name="connsiteX1" fmla="*/ 15 w 10020"/>
              <a:gd name="connsiteY1" fmla="*/ 8684 h 10045"/>
              <a:gd name="connsiteX2" fmla="*/ 78 w 10020"/>
              <a:gd name="connsiteY2" fmla="*/ 8649 h 10045"/>
              <a:gd name="connsiteX3" fmla="*/ 165 w 10020"/>
              <a:gd name="connsiteY3" fmla="*/ 8614 h 10045"/>
              <a:gd name="connsiteX4" fmla="*/ 250 w 10020"/>
              <a:gd name="connsiteY4" fmla="*/ 8581 h 10045"/>
              <a:gd name="connsiteX5" fmla="*/ 334 w 10020"/>
              <a:gd name="connsiteY5" fmla="*/ 8545 h 10045"/>
              <a:gd name="connsiteX6" fmla="*/ 502 w 10020"/>
              <a:gd name="connsiteY6" fmla="*/ 7732 h 10045"/>
              <a:gd name="connsiteX7" fmla="*/ 668 w 10020"/>
              <a:gd name="connsiteY7" fmla="*/ 6926 h 10045"/>
              <a:gd name="connsiteX8" fmla="*/ 815 w 10020"/>
              <a:gd name="connsiteY8" fmla="*/ 6098 h 10045"/>
              <a:gd name="connsiteX9" fmla="*/ 878 w 10020"/>
              <a:gd name="connsiteY9" fmla="*/ 5700 h 10045"/>
              <a:gd name="connsiteX10" fmla="*/ 960 w 10020"/>
              <a:gd name="connsiteY10" fmla="*/ 5114 h 10045"/>
              <a:gd name="connsiteX11" fmla="*/ 1040 w 10020"/>
              <a:gd name="connsiteY11" fmla="*/ 4321 h 10045"/>
              <a:gd name="connsiteX12" fmla="*/ 1143 w 10020"/>
              <a:gd name="connsiteY12" fmla="*/ 3735 h 10045"/>
              <a:gd name="connsiteX13" fmla="*/ 1201 w 10020"/>
              <a:gd name="connsiteY13" fmla="*/ 3136 h 10045"/>
              <a:gd name="connsiteX14" fmla="*/ 1286 w 10020"/>
              <a:gd name="connsiteY14" fmla="*/ 2723 h 10045"/>
              <a:gd name="connsiteX15" fmla="*/ 1348 w 10020"/>
              <a:gd name="connsiteY15" fmla="*/ 2150 h 10045"/>
              <a:gd name="connsiteX16" fmla="*/ 1431 w 10020"/>
              <a:gd name="connsiteY16" fmla="*/ 1703 h 10045"/>
              <a:gd name="connsiteX17" fmla="*/ 1517 w 10020"/>
              <a:gd name="connsiteY17" fmla="*/ 1323 h 10045"/>
              <a:gd name="connsiteX18" fmla="*/ 1596 w 10020"/>
              <a:gd name="connsiteY18" fmla="*/ 896 h 10045"/>
              <a:gd name="connsiteX19" fmla="*/ 1705 w 10020"/>
              <a:gd name="connsiteY19" fmla="*/ 876 h 10045"/>
              <a:gd name="connsiteX20" fmla="*/ 1788 w 10020"/>
              <a:gd name="connsiteY20" fmla="*/ 448 h 10045"/>
              <a:gd name="connsiteX21" fmla="*/ 1870 w 10020"/>
              <a:gd name="connsiteY21" fmla="*/ 47 h 10045"/>
              <a:gd name="connsiteX22" fmla="*/ 1954 w 10020"/>
              <a:gd name="connsiteY22" fmla="*/ 0 h 10045"/>
              <a:gd name="connsiteX23" fmla="*/ 2045 w 10020"/>
              <a:gd name="connsiteY23" fmla="*/ 324 h 10045"/>
              <a:gd name="connsiteX24" fmla="*/ 2114 w 10020"/>
              <a:gd name="connsiteY24" fmla="*/ 669 h 10045"/>
              <a:gd name="connsiteX25" fmla="*/ 2178 w 10020"/>
              <a:gd name="connsiteY25" fmla="*/ 1219 h 10045"/>
              <a:gd name="connsiteX26" fmla="*/ 2246 w 10020"/>
              <a:gd name="connsiteY26" fmla="*/ 1894 h 10045"/>
              <a:gd name="connsiteX27" fmla="*/ 2312 w 10020"/>
              <a:gd name="connsiteY27" fmla="*/ 2447 h 10045"/>
              <a:gd name="connsiteX28" fmla="*/ 2398 w 10020"/>
              <a:gd name="connsiteY28" fmla="*/ 2978 h 10045"/>
              <a:gd name="connsiteX29" fmla="*/ 2512 w 10020"/>
              <a:gd name="connsiteY29" fmla="*/ 3494 h 10045"/>
              <a:gd name="connsiteX30" fmla="*/ 2599 w 10020"/>
              <a:gd name="connsiteY30" fmla="*/ 3791 h 10045"/>
              <a:gd name="connsiteX31" fmla="*/ 2668 w 10020"/>
              <a:gd name="connsiteY31" fmla="*/ 3942 h 10045"/>
              <a:gd name="connsiteX32" fmla="*/ 2772 w 10020"/>
              <a:gd name="connsiteY32" fmla="*/ 4080 h 10045"/>
              <a:gd name="connsiteX33" fmla="*/ 2836 w 10020"/>
              <a:gd name="connsiteY33" fmla="*/ 4045 h 10045"/>
              <a:gd name="connsiteX34" fmla="*/ 2900 w 10020"/>
              <a:gd name="connsiteY34" fmla="*/ 4011 h 10045"/>
              <a:gd name="connsiteX35" fmla="*/ 2988 w 10020"/>
              <a:gd name="connsiteY35" fmla="*/ 3997 h 10045"/>
              <a:gd name="connsiteX36" fmla="*/ 3097 w 10020"/>
              <a:gd name="connsiteY36" fmla="*/ 4494 h 10045"/>
              <a:gd name="connsiteX37" fmla="*/ 3188 w 10020"/>
              <a:gd name="connsiteY37" fmla="*/ 4837 h 10045"/>
              <a:gd name="connsiteX38" fmla="*/ 3419 w 10020"/>
              <a:gd name="connsiteY38" fmla="*/ 4994 h 10045"/>
              <a:gd name="connsiteX39" fmla="*/ 3643 w 10020"/>
              <a:gd name="connsiteY39" fmla="*/ 5065 h 10045"/>
              <a:gd name="connsiteX40" fmla="*/ 4036 w 10020"/>
              <a:gd name="connsiteY40" fmla="*/ 4689 h 10045"/>
              <a:gd name="connsiteX41" fmla="*/ 5009 w 10020"/>
              <a:gd name="connsiteY41" fmla="*/ 5501 h 10045"/>
              <a:gd name="connsiteX42" fmla="*/ 6815 w 10020"/>
              <a:gd name="connsiteY42" fmla="*/ 5373 h 10045"/>
              <a:gd name="connsiteX43" fmla="*/ 7611 w 10020"/>
              <a:gd name="connsiteY43" fmla="*/ 6094 h 10045"/>
              <a:gd name="connsiteX44" fmla="*/ 8538 w 10020"/>
              <a:gd name="connsiteY44" fmla="*/ 7900 h 10045"/>
              <a:gd name="connsiteX45" fmla="*/ 9746 w 10020"/>
              <a:gd name="connsiteY45" fmla="*/ 8821 h 10045"/>
              <a:gd name="connsiteX46" fmla="*/ 10020 w 10020"/>
              <a:gd name="connsiteY46" fmla="*/ 10045 h 10045"/>
              <a:gd name="connsiteX0" fmla="*/ 0 w 10020"/>
              <a:gd name="connsiteY0" fmla="*/ 10000 h 10045"/>
              <a:gd name="connsiteX1" fmla="*/ 15 w 10020"/>
              <a:gd name="connsiteY1" fmla="*/ 8684 h 10045"/>
              <a:gd name="connsiteX2" fmla="*/ 78 w 10020"/>
              <a:gd name="connsiteY2" fmla="*/ 8649 h 10045"/>
              <a:gd name="connsiteX3" fmla="*/ 165 w 10020"/>
              <a:gd name="connsiteY3" fmla="*/ 8614 h 10045"/>
              <a:gd name="connsiteX4" fmla="*/ 250 w 10020"/>
              <a:gd name="connsiteY4" fmla="*/ 8581 h 10045"/>
              <a:gd name="connsiteX5" fmla="*/ 334 w 10020"/>
              <a:gd name="connsiteY5" fmla="*/ 8545 h 10045"/>
              <a:gd name="connsiteX6" fmla="*/ 502 w 10020"/>
              <a:gd name="connsiteY6" fmla="*/ 7732 h 10045"/>
              <a:gd name="connsiteX7" fmla="*/ 815 w 10020"/>
              <a:gd name="connsiteY7" fmla="*/ 6098 h 10045"/>
              <a:gd name="connsiteX8" fmla="*/ 878 w 10020"/>
              <a:gd name="connsiteY8" fmla="*/ 5700 h 10045"/>
              <a:gd name="connsiteX9" fmla="*/ 960 w 10020"/>
              <a:gd name="connsiteY9" fmla="*/ 5114 h 10045"/>
              <a:gd name="connsiteX10" fmla="*/ 1040 w 10020"/>
              <a:gd name="connsiteY10" fmla="*/ 4321 h 10045"/>
              <a:gd name="connsiteX11" fmla="*/ 1143 w 10020"/>
              <a:gd name="connsiteY11" fmla="*/ 3735 h 10045"/>
              <a:gd name="connsiteX12" fmla="*/ 1201 w 10020"/>
              <a:gd name="connsiteY12" fmla="*/ 3136 h 10045"/>
              <a:gd name="connsiteX13" fmla="*/ 1286 w 10020"/>
              <a:gd name="connsiteY13" fmla="*/ 2723 h 10045"/>
              <a:gd name="connsiteX14" fmla="*/ 1348 w 10020"/>
              <a:gd name="connsiteY14" fmla="*/ 2150 h 10045"/>
              <a:gd name="connsiteX15" fmla="*/ 1431 w 10020"/>
              <a:gd name="connsiteY15" fmla="*/ 1703 h 10045"/>
              <a:gd name="connsiteX16" fmla="*/ 1517 w 10020"/>
              <a:gd name="connsiteY16" fmla="*/ 1323 h 10045"/>
              <a:gd name="connsiteX17" fmla="*/ 1596 w 10020"/>
              <a:gd name="connsiteY17" fmla="*/ 896 h 10045"/>
              <a:gd name="connsiteX18" fmla="*/ 1705 w 10020"/>
              <a:gd name="connsiteY18" fmla="*/ 876 h 10045"/>
              <a:gd name="connsiteX19" fmla="*/ 1788 w 10020"/>
              <a:gd name="connsiteY19" fmla="*/ 448 h 10045"/>
              <a:gd name="connsiteX20" fmla="*/ 1870 w 10020"/>
              <a:gd name="connsiteY20" fmla="*/ 47 h 10045"/>
              <a:gd name="connsiteX21" fmla="*/ 1954 w 10020"/>
              <a:gd name="connsiteY21" fmla="*/ 0 h 10045"/>
              <a:gd name="connsiteX22" fmla="*/ 2045 w 10020"/>
              <a:gd name="connsiteY22" fmla="*/ 324 h 10045"/>
              <a:gd name="connsiteX23" fmla="*/ 2114 w 10020"/>
              <a:gd name="connsiteY23" fmla="*/ 669 h 10045"/>
              <a:gd name="connsiteX24" fmla="*/ 2178 w 10020"/>
              <a:gd name="connsiteY24" fmla="*/ 1219 h 10045"/>
              <a:gd name="connsiteX25" fmla="*/ 2246 w 10020"/>
              <a:gd name="connsiteY25" fmla="*/ 1894 h 10045"/>
              <a:gd name="connsiteX26" fmla="*/ 2312 w 10020"/>
              <a:gd name="connsiteY26" fmla="*/ 2447 h 10045"/>
              <a:gd name="connsiteX27" fmla="*/ 2398 w 10020"/>
              <a:gd name="connsiteY27" fmla="*/ 2978 h 10045"/>
              <a:gd name="connsiteX28" fmla="*/ 2512 w 10020"/>
              <a:gd name="connsiteY28" fmla="*/ 3494 h 10045"/>
              <a:gd name="connsiteX29" fmla="*/ 2599 w 10020"/>
              <a:gd name="connsiteY29" fmla="*/ 3791 h 10045"/>
              <a:gd name="connsiteX30" fmla="*/ 2668 w 10020"/>
              <a:gd name="connsiteY30" fmla="*/ 3942 h 10045"/>
              <a:gd name="connsiteX31" fmla="*/ 2772 w 10020"/>
              <a:gd name="connsiteY31" fmla="*/ 4080 h 10045"/>
              <a:gd name="connsiteX32" fmla="*/ 2836 w 10020"/>
              <a:gd name="connsiteY32" fmla="*/ 4045 h 10045"/>
              <a:gd name="connsiteX33" fmla="*/ 2900 w 10020"/>
              <a:gd name="connsiteY33" fmla="*/ 4011 h 10045"/>
              <a:gd name="connsiteX34" fmla="*/ 2988 w 10020"/>
              <a:gd name="connsiteY34" fmla="*/ 3997 h 10045"/>
              <a:gd name="connsiteX35" fmla="*/ 3097 w 10020"/>
              <a:gd name="connsiteY35" fmla="*/ 4494 h 10045"/>
              <a:gd name="connsiteX36" fmla="*/ 3188 w 10020"/>
              <a:gd name="connsiteY36" fmla="*/ 4837 h 10045"/>
              <a:gd name="connsiteX37" fmla="*/ 3419 w 10020"/>
              <a:gd name="connsiteY37" fmla="*/ 4994 h 10045"/>
              <a:gd name="connsiteX38" fmla="*/ 3643 w 10020"/>
              <a:gd name="connsiteY38" fmla="*/ 5065 h 10045"/>
              <a:gd name="connsiteX39" fmla="*/ 4036 w 10020"/>
              <a:gd name="connsiteY39" fmla="*/ 4689 h 10045"/>
              <a:gd name="connsiteX40" fmla="*/ 5009 w 10020"/>
              <a:gd name="connsiteY40" fmla="*/ 5501 h 10045"/>
              <a:gd name="connsiteX41" fmla="*/ 6815 w 10020"/>
              <a:gd name="connsiteY41" fmla="*/ 5373 h 10045"/>
              <a:gd name="connsiteX42" fmla="*/ 7611 w 10020"/>
              <a:gd name="connsiteY42" fmla="*/ 6094 h 10045"/>
              <a:gd name="connsiteX43" fmla="*/ 8538 w 10020"/>
              <a:gd name="connsiteY43" fmla="*/ 7900 h 10045"/>
              <a:gd name="connsiteX44" fmla="*/ 9746 w 10020"/>
              <a:gd name="connsiteY44" fmla="*/ 8821 h 10045"/>
              <a:gd name="connsiteX45" fmla="*/ 10020 w 10020"/>
              <a:gd name="connsiteY45" fmla="*/ 10045 h 10045"/>
              <a:gd name="connsiteX0" fmla="*/ 0 w 10020"/>
              <a:gd name="connsiteY0" fmla="*/ 10000 h 10045"/>
              <a:gd name="connsiteX1" fmla="*/ 15 w 10020"/>
              <a:gd name="connsiteY1" fmla="*/ 8684 h 10045"/>
              <a:gd name="connsiteX2" fmla="*/ 78 w 10020"/>
              <a:gd name="connsiteY2" fmla="*/ 8649 h 10045"/>
              <a:gd name="connsiteX3" fmla="*/ 165 w 10020"/>
              <a:gd name="connsiteY3" fmla="*/ 8614 h 10045"/>
              <a:gd name="connsiteX4" fmla="*/ 250 w 10020"/>
              <a:gd name="connsiteY4" fmla="*/ 8581 h 10045"/>
              <a:gd name="connsiteX5" fmla="*/ 334 w 10020"/>
              <a:gd name="connsiteY5" fmla="*/ 8545 h 10045"/>
              <a:gd name="connsiteX6" fmla="*/ 502 w 10020"/>
              <a:gd name="connsiteY6" fmla="*/ 7732 h 10045"/>
              <a:gd name="connsiteX7" fmla="*/ 878 w 10020"/>
              <a:gd name="connsiteY7" fmla="*/ 5700 h 10045"/>
              <a:gd name="connsiteX8" fmla="*/ 960 w 10020"/>
              <a:gd name="connsiteY8" fmla="*/ 5114 h 10045"/>
              <a:gd name="connsiteX9" fmla="*/ 1040 w 10020"/>
              <a:gd name="connsiteY9" fmla="*/ 4321 h 10045"/>
              <a:gd name="connsiteX10" fmla="*/ 1143 w 10020"/>
              <a:gd name="connsiteY10" fmla="*/ 3735 h 10045"/>
              <a:gd name="connsiteX11" fmla="*/ 1201 w 10020"/>
              <a:gd name="connsiteY11" fmla="*/ 3136 h 10045"/>
              <a:gd name="connsiteX12" fmla="*/ 1286 w 10020"/>
              <a:gd name="connsiteY12" fmla="*/ 2723 h 10045"/>
              <a:gd name="connsiteX13" fmla="*/ 1348 w 10020"/>
              <a:gd name="connsiteY13" fmla="*/ 2150 h 10045"/>
              <a:gd name="connsiteX14" fmla="*/ 1431 w 10020"/>
              <a:gd name="connsiteY14" fmla="*/ 1703 h 10045"/>
              <a:gd name="connsiteX15" fmla="*/ 1517 w 10020"/>
              <a:gd name="connsiteY15" fmla="*/ 1323 h 10045"/>
              <a:gd name="connsiteX16" fmla="*/ 1596 w 10020"/>
              <a:gd name="connsiteY16" fmla="*/ 896 h 10045"/>
              <a:gd name="connsiteX17" fmla="*/ 1705 w 10020"/>
              <a:gd name="connsiteY17" fmla="*/ 876 h 10045"/>
              <a:gd name="connsiteX18" fmla="*/ 1788 w 10020"/>
              <a:gd name="connsiteY18" fmla="*/ 448 h 10045"/>
              <a:gd name="connsiteX19" fmla="*/ 1870 w 10020"/>
              <a:gd name="connsiteY19" fmla="*/ 47 h 10045"/>
              <a:gd name="connsiteX20" fmla="*/ 1954 w 10020"/>
              <a:gd name="connsiteY20" fmla="*/ 0 h 10045"/>
              <a:gd name="connsiteX21" fmla="*/ 2045 w 10020"/>
              <a:gd name="connsiteY21" fmla="*/ 324 h 10045"/>
              <a:gd name="connsiteX22" fmla="*/ 2114 w 10020"/>
              <a:gd name="connsiteY22" fmla="*/ 669 h 10045"/>
              <a:gd name="connsiteX23" fmla="*/ 2178 w 10020"/>
              <a:gd name="connsiteY23" fmla="*/ 1219 h 10045"/>
              <a:gd name="connsiteX24" fmla="*/ 2246 w 10020"/>
              <a:gd name="connsiteY24" fmla="*/ 1894 h 10045"/>
              <a:gd name="connsiteX25" fmla="*/ 2312 w 10020"/>
              <a:gd name="connsiteY25" fmla="*/ 2447 h 10045"/>
              <a:gd name="connsiteX26" fmla="*/ 2398 w 10020"/>
              <a:gd name="connsiteY26" fmla="*/ 2978 h 10045"/>
              <a:gd name="connsiteX27" fmla="*/ 2512 w 10020"/>
              <a:gd name="connsiteY27" fmla="*/ 3494 h 10045"/>
              <a:gd name="connsiteX28" fmla="*/ 2599 w 10020"/>
              <a:gd name="connsiteY28" fmla="*/ 3791 h 10045"/>
              <a:gd name="connsiteX29" fmla="*/ 2668 w 10020"/>
              <a:gd name="connsiteY29" fmla="*/ 3942 h 10045"/>
              <a:gd name="connsiteX30" fmla="*/ 2772 w 10020"/>
              <a:gd name="connsiteY30" fmla="*/ 4080 h 10045"/>
              <a:gd name="connsiteX31" fmla="*/ 2836 w 10020"/>
              <a:gd name="connsiteY31" fmla="*/ 4045 h 10045"/>
              <a:gd name="connsiteX32" fmla="*/ 2900 w 10020"/>
              <a:gd name="connsiteY32" fmla="*/ 4011 h 10045"/>
              <a:gd name="connsiteX33" fmla="*/ 2988 w 10020"/>
              <a:gd name="connsiteY33" fmla="*/ 3997 h 10045"/>
              <a:gd name="connsiteX34" fmla="*/ 3097 w 10020"/>
              <a:gd name="connsiteY34" fmla="*/ 4494 h 10045"/>
              <a:gd name="connsiteX35" fmla="*/ 3188 w 10020"/>
              <a:gd name="connsiteY35" fmla="*/ 4837 h 10045"/>
              <a:gd name="connsiteX36" fmla="*/ 3419 w 10020"/>
              <a:gd name="connsiteY36" fmla="*/ 4994 h 10045"/>
              <a:gd name="connsiteX37" fmla="*/ 3643 w 10020"/>
              <a:gd name="connsiteY37" fmla="*/ 5065 h 10045"/>
              <a:gd name="connsiteX38" fmla="*/ 4036 w 10020"/>
              <a:gd name="connsiteY38" fmla="*/ 4689 h 10045"/>
              <a:gd name="connsiteX39" fmla="*/ 5009 w 10020"/>
              <a:gd name="connsiteY39" fmla="*/ 5501 h 10045"/>
              <a:gd name="connsiteX40" fmla="*/ 6815 w 10020"/>
              <a:gd name="connsiteY40" fmla="*/ 5373 h 10045"/>
              <a:gd name="connsiteX41" fmla="*/ 7611 w 10020"/>
              <a:gd name="connsiteY41" fmla="*/ 6094 h 10045"/>
              <a:gd name="connsiteX42" fmla="*/ 8538 w 10020"/>
              <a:gd name="connsiteY42" fmla="*/ 7900 h 10045"/>
              <a:gd name="connsiteX43" fmla="*/ 9746 w 10020"/>
              <a:gd name="connsiteY43" fmla="*/ 8821 h 10045"/>
              <a:gd name="connsiteX44" fmla="*/ 10020 w 10020"/>
              <a:gd name="connsiteY44" fmla="*/ 10045 h 10045"/>
              <a:gd name="connsiteX0" fmla="*/ 0 w 10020"/>
              <a:gd name="connsiteY0" fmla="*/ 10000 h 10045"/>
              <a:gd name="connsiteX1" fmla="*/ 15 w 10020"/>
              <a:gd name="connsiteY1" fmla="*/ 8684 h 10045"/>
              <a:gd name="connsiteX2" fmla="*/ 78 w 10020"/>
              <a:gd name="connsiteY2" fmla="*/ 8649 h 10045"/>
              <a:gd name="connsiteX3" fmla="*/ 165 w 10020"/>
              <a:gd name="connsiteY3" fmla="*/ 8614 h 10045"/>
              <a:gd name="connsiteX4" fmla="*/ 250 w 10020"/>
              <a:gd name="connsiteY4" fmla="*/ 8581 h 10045"/>
              <a:gd name="connsiteX5" fmla="*/ 334 w 10020"/>
              <a:gd name="connsiteY5" fmla="*/ 8545 h 10045"/>
              <a:gd name="connsiteX6" fmla="*/ 502 w 10020"/>
              <a:gd name="connsiteY6" fmla="*/ 7732 h 10045"/>
              <a:gd name="connsiteX7" fmla="*/ 960 w 10020"/>
              <a:gd name="connsiteY7" fmla="*/ 5114 h 10045"/>
              <a:gd name="connsiteX8" fmla="*/ 1040 w 10020"/>
              <a:gd name="connsiteY8" fmla="*/ 4321 h 10045"/>
              <a:gd name="connsiteX9" fmla="*/ 1143 w 10020"/>
              <a:gd name="connsiteY9" fmla="*/ 3735 h 10045"/>
              <a:gd name="connsiteX10" fmla="*/ 1201 w 10020"/>
              <a:gd name="connsiteY10" fmla="*/ 3136 h 10045"/>
              <a:gd name="connsiteX11" fmla="*/ 1286 w 10020"/>
              <a:gd name="connsiteY11" fmla="*/ 2723 h 10045"/>
              <a:gd name="connsiteX12" fmla="*/ 1348 w 10020"/>
              <a:gd name="connsiteY12" fmla="*/ 2150 h 10045"/>
              <a:gd name="connsiteX13" fmla="*/ 1431 w 10020"/>
              <a:gd name="connsiteY13" fmla="*/ 1703 h 10045"/>
              <a:gd name="connsiteX14" fmla="*/ 1517 w 10020"/>
              <a:gd name="connsiteY14" fmla="*/ 1323 h 10045"/>
              <a:gd name="connsiteX15" fmla="*/ 1596 w 10020"/>
              <a:gd name="connsiteY15" fmla="*/ 896 h 10045"/>
              <a:gd name="connsiteX16" fmla="*/ 1705 w 10020"/>
              <a:gd name="connsiteY16" fmla="*/ 876 h 10045"/>
              <a:gd name="connsiteX17" fmla="*/ 1788 w 10020"/>
              <a:gd name="connsiteY17" fmla="*/ 448 h 10045"/>
              <a:gd name="connsiteX18" fmla="*/ 1870 w 10020"/>
              <a:gd name="connsiteY18" fmla="*/ 47 h 10045"/>
              <a:gd name="connsiteX19" fmla="*/ 1954 w 10020"/>
              <a:gd name="connsiteY19" fmla="*/ 0 h 10045"/>
              <a:gd name="connsiteX20" fmla="*/ 2045 w 10020"/>
              <a:gd name="connsiteY20" fmla="*/ 324 h 10045"/>
              <a:gd name="connsiteX21" fmla="*/ 2114 w 10020"/>
              <a:gd name="connsiteY21" fmla="*/ 669 h 10045"/>
              <a:gd name="connsiteX22" fmla="*/ 2178 w 10020"/>
              <a:gd name="connsiteY22" fmla="*/ 1219 h 10045"/>
              <a:gd name="connsiteX23" fmla="*/ 2246 w 10020"/>
              <a:gd name="connsiteY23" fmla="*/ 1894 h 10045"/>
              <a:gd name="connsiteX24" fmla="*/ 2312 w 10020"/>
              <a:gd name="connsiteY24" fmla="*/ 2447 h 10045"/>
              <a:gd name="connsiteX25" fmla="*/ 2398 w 10020"/>
              <a:gd name="connsiteY25" fmla="*/ 2978 h 10045"/>
              <a:gd name="connsiteX26" fmla="*/ 2512 w 10020"/>
              <a:gd name="connsiteY26" fmla="*/ 3494 h 10045"/>
              <a:gd name="connsiteX27" fmla="*/ 2599 w 10020"/>
              <a:gd name="connsiteY27" fmla="*/ 3791 h 10045"/>
              <a:gd name="connsiteX28" fmla="*/ 2668 w 10020"/>
              <a:gd name="connsiteY28" fmla="*/ 3942 h 10045"/>
              <a:gd name="connsiteX29" fmla="*/ 2772 w 10020"/>
              <a:gd name="connsiteY29" fmla="*/ 4080 h 10045"/>
              <a:gd name="connsiteX30" fmla="*/ 2836 w 10020"/>
              <a:gd name="connsiteY30" fmla="*/ 4045 h 10045"/>
              <a:gd name="connsiteX31" fmla="*/ 2900 w 10020"/>
              <a:gd name="connsiteY31" fmla="*/ 4011 h 10045"/>
              <a:gd name="connsiteX32" fmla="*/ 2988 w 10020"/>
              <a:gd name="connsiteY32" fmla="*/ 3997 h 10045"/>
              <a:gd name="connsiteX33" fmla="*/ 3097 w 10020"/>
              <a:gd name="connsiteY33" fmla="*/ 4494 h 10045"/>
              <a:gd name="connsiteX34" fmla="*/ 3188 w 10020"/>
              <a:gd name="connsiteY34" fmla="*/ 4837 h 10045"/>
              <a:gd name="connsiteX35" fmla="*/ 3419 w 10020"/>
              <a:gd name="connsiteY35" fmla="*/ 4994 h 10045"/>
              <a:gd name="connsiteX36" fmla="*/ 3643 w 10020"/>
              <a:gd name="connsiteY36" fmla="*/ 5065 h 10045"/>
              <a:gd name="connsiteX37" fmla="*/ 4036 w 10020"/>
              <a:gd name="connsiteY37" fmla="*/ 4689 h 10045"/>
              <a:gd name="connsiteX38" fmla="*/ 5009 w 10020"/>
              <a:gd name="connsiteY38" fmla="*/ 5501 h 10045"/>
              <a:gd name="connsiteX39" fmla="*/ 6815 w 10020"/>
              <a:gd name="connsiteY39" fmla="*/ 5373 h 10045"/>
              <a:gd name="connsiteX40" fmla="*/ 7611 w 10020"/>
              <a:gd name="connsiteY40" fmla="*/ 6094 h 10045"/>
              <a:gd name="connsiteX41" fmla="*/ 8538 w 10020"/>
              <a:gd name="connsiteY41" fmla="*/ 7900 h 10045"/>
              <a:gd name="connsiteX42" fmla="*/ 9746 w 10020"/>
              <a:gd name="connsiteY42" fmla="*/ 8821 h 10045"/>
              <a:gd name="connsiteX43" fmla="*/ 10020 w 10020"/>
              <a:gd name="connsiteY43" fmla="*/ 10045 h 10045"/>
              <a:gd name="connsiteX0" fmla="*/ 0 w 10020"/>
              <a:gd name="connsiteY0" fmla="*/ 10000 h 10045"/>
              <a:gd name="connsiteX1" fmla="*/ 15 w 10020"/>
              <a:gd name="connsiteY1" fmla="*/ 8684 h 10045"/>
              <a:gd name="connsiteX2" fmla="*/ 78 w 10020"/>
              <a:gd name="connsiteY2" fmla="*/ 8649 h 10045"/>
              <a:gd name="connsiteX3" fmla="*/ 165 w 10020"/>
              <a:gd name="connsiteY3" fmla="*/ 8614 h 10045"/>
              <a:gd name="connsiteX4" fmla="*/ 250 w 10020"/>
              <a:gd name="connsiteY4" fmla="*/ 8581 h 10045"/>
              <a:gd name="connsiteX5" fmla="*/ 334 w 10020"/>
              <a:gd name="connsiteY5" fmla="*/ 8545 h 10045"/>
              <a:gd name="connsiteX6" fmla="*/ 502 w 10020"/>
              <a:gd name="connsiteY6" fmla="*/ 7732 h 10045"/>
              <a:gd name="connsiteX7" fmla="*/ 1040 w 10020"/>
              <a:gd name="connsiteY7" fmla="*/ 4321 h 10045"/>
              <a:gd name="connsiteX8" fmla="*/ 1143 w 10020"/>
              <a:gd name="connsiteY8" fmla="*/ 3735 h 10045"/>
              <a:gd name="connsiteX9" fmla="*/ 1201 w 10020"/>
              <a:gd name="connsiteY9" fmla="*/ 3136 h 10045"/>
              <a:gd name="connsiteX10" fmla="*/ 1286 w 10020"/>
              <a:gd name="connsiteY10" fmla="*/ 2723 h 10045"/>
              <a:gd name="connsiteX11" fmla="*/ 1348 w 10020"/>
              <a:gd name="connsiteY11" fmla="*/ 2150 h 10045"/>
              <a:gd name="connsiteX12" fmla="*/ 1431 w 10020"/>
              <a:gd name="connsiteY12" fmla="*/ 1703 h 10045"/>
              <a:gd name="connsiteX13" fmla="*/ 1517 w 10020"/>
              <a:gd name="connsiteY13" fmla="*/ 1323 h 10045"/>
              <a:gd name="connsiteX14" fmla="*/ 1596 w 10020"/>
              <a:gd name="connsiteY14" fmla="*/ 896 h 10045"/>
              <a:gd name="connsiteX15" fmla="*/ 1705 w 10020"/>
              <a:gd name="connsiteY15" fmla="*/ 876 h 10045"/>
              <a:gd name="connsiteX16" fmla="*/ 1788 w 10020"/>
              <a:gd name="connsiteY16" fmla="*/ 448 h 10045"/>
              <a:gd name="connsiteX17" fmla="*/ 1870 w 10020"/>
              <a:gd name="connsiteY17" fmla="*/ 47 h 10045"/>
              <a:gd name="connsiteX18" fmla="*/ 1954 w 10020"/>
              <a:gd name="connsiteY18" fmla="*/ 0 h 10045"/>
              <a:gd name="connsiteX19" fmla="*/ 2045 w 10020"/>
              <a:gd name="connsiteY19" fmla="*/ 324 h 10045"/>
              <a:gd name="connsiteX20" fmla="*/ 2114 w 10020"/>
              <a:gd name="connsiteY20" fmla="*/ 669 h 10045"/>
              <a:gd name="connsiteX21" fmla="*/ 2178 w 10020"/>
              <a:gd name="connsiteY21" fmla="*/ 1219 h 10045"/>
              <a:gd name="connsiteX22" fmla="*/ 2246 w 10020"/>
              <a:gd name="connsiteY22" fmla="*/ 1894 h 10045"/>
              <a:gd name="connsiteX23" fmla="*/ 2312 w 10020"/>
              <a:gd name="connsiteY23" fmla="*/ 2447 h 10045"/>
              <a:gd name="connsiteX24" fmla="*/ 2398 w 10020"/>
              <a:gd name="connsiteY24" fmla="*/ 2978 h 10045"/>
              <a:gd name="connsiteX25" fmla="*/ 2512 w 10020"/>
              <a:gd name="connsiteY25" fmla="*/ 3494 h 10045"/>
              <a:gd name="connsiteX26" fmla="*/ 2599 w 10020"/>
              <a:gd name="connsiteY26" fmla="*/ 3791 h 10045"/>
              <a:gd name="connsiteX27" fmla="*/ 2668 w 10020"/>
              <a:gd name="connsiteY27" fmla="*/ 3942 h 10045"/>
              <a:gd name="connsiteX28" fmla="*/ 2772 w 10020"/>
              <a:gd name="connsiteY28" fmla="*/ 4080 h 10045"/>
              <a:gd name="connsiteX29" fmla="*/ 2836 w 10020"/>
              <a:gd name="connsiteY29" fmla="*/ 4045 h 10045"/>
              <a:gd name="connsiteX30" fmla="*/ 2900 w 10020"/>
              <a:gd name="connsiteY30" fmla="*/ 4011 h 10045"/>
              <a:gd name="connsiteX31" fmla="*/ 2988 w 10020"/>
              <a:gd name="connsiteY31" fmla="*/ 3997 h 10045"/>
              <a:gd name="connsiteX32" fmla="*/ 3097 w 10020"/>
              <a:gd name="connsiteY32" fmla="*/ 4494 h 10045"/>
              <a:gd name="connsiteX33" fmla="*/ 3188 w 10020"/>
              <a:gd name="connsiteY33" fmla="*/ 4837 h 10045"/>
              <a:gd name="connsiteX34" fmla="*/ 3419 w 10020"/>
              <a:gd name="connsiteY34" fmla="*/ 4994 h 10045"/>
              <a:gd name="connsiteX35" fmla="*/ 3643 w 10020"/>
              <a:gd name="connsiteY35" fmla="*/ 5065 h 10045"/>
              <a:gd name="connsiteX36" fmla="*/ 4036 w 10020"/>
              <a:gd name="connsiteY36" fmla="*/ 4689 h 10045"/>
              <a:gd name="connsiteX37" fmla="*/ 5009 w 10020"/>
              <a:gd name="connsiteY37" fmla="*/ 5501 h 10045"/>
              <a:gd name="connsiteX38" fmla="*/ 6815 w 10020"/>
              <a:gd name="connsiteY38" fmla="*/ 5373 h 10045"/>
              <a:gd name="connsiteX39" fmla="*/ 7611 w 10020"/>
              <a:gd name="connsiteY39" fmla="*/ 6094 h 10045"/>
              <a:gd name="connsiteX40" fmla="*/ 8538 w 10020"/>
              <a:gd name="connsiteY40" fmla="*/ 7900 h 10045"/>
              <a:gd name="connsiteX41" fmla="*/ 9746 w 10020"/>
              <a:gd name="connsiteY41" fmla="*/ 8821 h 10045"/>
              <a:gd name="connsiteX42" fmla="*/ 10020 w 10020"/>
              <a:gd name="connsiteY42" fmla="*/ 10045 h 10045"/>
              <a:gd name="connsiteX0" fmla="*/ 0 w 10020"/>
              <a:gd name="connsiteY0" fmla="*/ 10000 h 10045"/>
              <a:gd name="connsiteX1" fmla="*/ 15 w 10020"/>
              <a:gd name="connsiteY1" fmla="*/ 8684 h 10045"/>
              <a:gd name="connsiteX2" fmla="*/ 78 w 10020"/>
              <a:gd name="connsiteY2" fmla="*/ 8649 h 10045"/>
              <a:gd name="connsiteX3" fmla="*/ 165 w 10020"/>
              <a:gd name="connsiteY3" fmla="*/ 8614 h 10045"/>
              <a:gd name="connsiteX4" fmla="*/ 250 w 10020"/>
              <a:gd name="connsiteY4" fmla="*/ 8581 h 10045"/>
              <a:gd name="connsiteX5" fmla="*/ 334 w 10020"/>
              <a:gd name="connsiteY5" fmla="*/ 8545 h 10045"/>
              <a:gd name="connsiteX6" fmla="*/ 502 w 10020"/>
              <a:gd name="connsiteY6" fmla="*/ 7732 h 10045"/>
              <a:gd name="connsiteX7" fmla="*/ 1143 w 10020"/>
              <a:gd name="connsiteY7" fmla="*/ 3735 h 10045"/>
              <a:gd name="connsiteX8" fmla="*/ 1201 w 10020"/>
              <a:gd name="connsiteY8" fmla="*/ 3136 h 10045"/>
              <a:gd name="connsiteX9" fmla="*/ 1286 w 10020"/>
              <a:gd name="connsiteY9" fmla="*/ 2723 h 10045"/>
              <a:gd name="connsiteX10" fmla="*/ 1348 w 10020"/>
              <a:gd name="connsiteY10" fmla="*/ 2150 h 10045"/>
              <a:gd name="connsiteX11" fmla="*/ 1431 w 10020"/>
              <a:gd name="connsiteY11" fmla="*/ 1703 h 10045"/>
              <a:gd name="connsiteX12" fmla="*/ 1517 w 10020"/>
              <a:gd name="connsiteY12" fmla="*/ 1323 h 10045"/>
              <a:gd name="connsiteX13" fmla="*/ 1596 w 10020"/>
              <a:gd name="connsiteY13" fmla="*/ 896 h 10045"/>
              <a:gd name="connsiteX14" fmla="*/ 1705 w 10020"/>
              <a:gd name="connsiteY14" fmla="*/ 876 h 10045"/>
              <a:gd name="connsiteX15" fmla="*/ 1788 w 10020"/>
              <a:gd name="connsiteY15" fmla="*/ 448 h 10045"/>
              <a:gd name="connsiteX16" fmla="*/ 1870 w 10020"/>
              <a:gd name="connsiteY16" fmla="*/ 47 h 10045"/>
              <a:gd name="connsiteX17" fmla="*/ 1954 w 10020"/>
              <a:gd name="connsiteY17" fmla="*/ 0 h 10045"/>
              <a:gd name="connsiteX18" fmla="*/ 2045 w 10020"/>
              <a:gd name="connsiteY18" fmla="*/ 324 h 10045"/>
              <a:gd name="connsiteX19" fmla="*/ 2114 w 10020"/>
              <a:gd name="connsiteY19" fmla="*/ 669 h 10045"/>
              <a:gd name="connsiteX20" fmla="*/ 2178 w 10020"/>
              <a:gd name="connsiteY20" fmla="*/ 1219 h 10045"/>
              <a:gd name="connsiteX21" fmla="*/ 2246 w 10020"/>
              <a:gd name="connsiteY21" fmla="*/ 1894 h 10045"/>
              <a:gd name="connsiteX22" fmla="*/ 2312 w 10020"/>
              <a:gd name="connsiteY22" fmla="*/ 2447 h 10045"/>
              <a:gd name="connsiteX23" fmla="*/ 2398 w 10020"/>
              <a:gd name="connsiteY23" fmla="*/ 2978 h 10045"/>
              <a:gd name="connsiteX24" fmla="*/ 2512 w 10020"/>
              <a:gd name="connsiteY24" fmla="*/ 3494 h 10045"/>
              <a:gd name="connsiteX25" fmla="*/ 2599 w 10020"/>
              <a:gd name="connsiteY25" fmla="*/ 3791 h 10045"/>
              <a:gd name="connsiteX26" fmla="*/ 2668 w 10020"/>
              <a:gd name="connsiteY26" fmla="*/ 3942 h 10045"/>
              <a:gd name="connsiteX27" fmla="*/ 2772 w 10020"/>
              <a:gd name="connsiteY27" fmla="*/ 4080 h 10045"/>
              <a:gd name="connsiteX28" fmla="*/ 2836 w 10020"/>
              <a:gd name="connsiteY28" fmla="*/ 4045 h 10045"/>
              <a:gd name="connsiteX29" fmla="*/ 2900 w 10020"/>
              <a:gd name="connsiteY29" fmla="*/ 4011 h 10045"/>
              <a:gd name="connsiteX30" fmla="*/ 2988 w 10020"/>
              <a:gd name="connsiteY30" fmla="*/ 3997 h 10045"/>
              <a:gd name="connsiteX31" fmla="*/ 3097 w 10020"/>
              <a:gd name="connsiteY31" fmla="*/ 4494 h 10045"/>
              <a:gd name="connsiteX32" fmla="*/ 3188 w 10020"/>
              <a:gd name="connsiteY32" fmla="*/ 4837 h 10045"/>
              <a:gd name="connsiteX33" fmla="*/ 3419 w 10020"/>
              <a:gd name="connsiteY33" fmla="*/ 4994 h 10045"/>
              <a:gd name="connsiteX34" fmla="*/ 3643 w 10020"/>
              <a:gd name="connsiteY34" fmla="*/ 5065 h 10045"/>
              <a:gd name="connsiteX35" fmla="*/ 4036 w 10020"/>
              <a:gd name="connsiteY35" fmla="*/ 4689 h 10045"/>
              <a:gd name="connsiteX36" fmla="*/ 5009 w 10020"/>
              <a:gd name="connsiteY36" fmla="*/ 5501 h 10045"/>
              <a:gd name="connsiteX37" fmla="*/ 6815 w 10020"/>
              <a:gd name="connsiteY37" fmla="*/ 5373 h 10045"/>
              <a:gd name="connsiteX38" fmla="*/ 7611 w 10020"/>
              <a:gd name="connsiteY38" fmla="*/ 6094 h 10045"/>
              <a:gd name="connsiteX39" fmla="*/ 8538 w 10020"/>
              <a:gd name="connsiteY39" fmla="*/ 7900 h 10045"/>
              <a:gd name="connsiteX40" fmla="*/ 9746 w 10020"/>
              <a:gd name="connsiteY40" fmla="*/ 8821 h 10045"/>
              <a:gd name="connsiteX41" fmla="*/ 10020 w 10020"/>
              <a:gd name="connsiteY41" fmla="*/ 10045 h 10045"/>
              <a:gd name="connsiteX0" fmla="*/ 0 w 10020"/>
              <a:gd name="connsiteY0" fmla="*/ 10000 h 10045"/>
              <a:gd name="connsiteX1" fmla="*/ 15 w 10020"/>
              <a:gd name="connsiteY1" fmla="*/ 8684 h 10045"/>
              <a:gd name="connsiteX2" fmla="*/ 78 w 10020"/>
              <a:gd name="connsiteY2" fmla="*/ 8649 h 10045"/>
              <a:gd name="connsiteX3" fmla="*/ 165 w 10020"/>
              <a:gd name="connsiteY3" fmla="*/ 8614 h 10045"/>
              <a:gd name="connsiteX4" fmla="*/ 250 w 10020"/>
              <a:gd name="connsiteY4" fmla="*/ 8581 h 10045"/>
              <a:gd name="connsiteX5" fmla="*/ 334 w 10020"/>
              <a:gd name="connsiteY5" fmla="*/ 8545 h 10045"/>
              <a:gd name="connsiteX6" fmla="*/ 502 w 10020"/>
              <a:gd name="connsiteY6" fmla="*/ 7732 h 10045"/>
              <a:gd name="connsiteX7" fmla="*/ 1201 w 10020"/>
              <a:gd name="connsiteY7" fmla="*/ 3136 h 10045"/>
              <a:gd name="connsiteX8" fmla="*/ 1286 w 10020"/>
              <a:gd name="connsiteY8" fmla="*/ 2723 h 10045"/>
              <a:gd name="connsiteX9" fmla="*/ 1348 w 10020"/>
              <a:gd name="connsiteY9" fmla="*/ 2150 h 10045"/>
              <a:gd name="connsiteX10" fmla="*/ 1431 w 10020"/>
              <a:gd name="connsiteY10" fmla="*/ 1703 h 10045"/>
              <a:gd name="connsiteX11" fmla="*/ 1517 w 10020"/>
              <a:gd name="connsiteY11" fmla="*/ 1323 h 10045"/>
              <a:gd name="connsiteX12" fmla="*/ 1596 w 10020"/>
              <a:gd name="connsiteY12" fmla="*/ 896 h 10045"/>
              <a:gd name="connsiteX13" fmla="*/ 1705 w 10020"/>
              <a:gd name="connsiteY13" fmla="*/ 876 h 10045"/>
              <a:gd name="connsiteX14" fmla="*/ 1788 w 10020"/>
              <a:gd name="connsiteY14" fmla="*/ 448 h 10045"/>
              <a:gd name="connsiteX15" fmla="*/ 1870 w 10020"/>
              <a:gd name="connsiteY15" fmla="*/ 47 h 10045"/>
              <a:gd name="connsiteX16" fmla="*/ 1954 w 10020"/>
              <a:gd name="connsiteY16" fmla="*/ 0 h 10045"/>
              <a:gd name="connsiteX17" fmla="*/ 2045 w 10020"/>
              <a:gd name="connsiteY17" fmla="*/ 324 h 10045"/>
              <a:gd name="connsiteX18" fmla="*/ 2114 w 10020"/>
              <a:gd name="connsiteY18" fmla="*/ 669 h 10045"/>
              <a:gd name="connsiteX19" fmla="*/ 2178 w 10020"/>
              <a:gd name="connsiteY19" fmla="*/ 1219 h 10045"/>
              <a:gd name="connsiteX20" fmla="*/ 2246 w 10020"/>
              <a:gd name="connsiteY20" fmla="*/ 1894 h 10045"/>
              <a:gd name="connsiteX21" fmla="*/ 2312 w 10020"/>
              <a:gd name="connsiteY21" fmla="*/ 2447 h 10045"/>
              <a:gd name="connsiteX22" fmla="*/ 2398 w 10020"/>
              <a:gd name="connsiteY22" fmla="*/ 2978 h 10045"/>
              <a:gd name="connsiteX23" fmla="*/ 2512 w 10020"/>
              <a:gd name="connsiteY23" fmla="*/ 3494 h 10045"/>
              <a:gd name="connsiteX24" fmla="*/ 2599 w 10020"/>
              <a:gd name="connsiteY24" fmla="*/ 3791 h 10045"/>
              <a:gd name="connsiteX25" fmla="*/ 2668 w 10020"/>
              <a:gd name="connsiteY25" fmla="*/ 3942 h 10045"/>
              <a:gd name="connsiteX26" fmla="*/ 2772 w 10020"/>
              <a:gd name="connsiteY26" fmla="*/ 4080 h 10045"/>
              <a:gd name="connsiteX27" fmla="*/ 2836 w 10020"/>
              <a:gd name="connsiteY27" fmla="*/ 4045 h 10045"/>
              <a:gd name="connsiteX28" fmla="*/ 2900 w 10020"/>
              <a:gd name="connsiteY28" fmla="*/ 4011 h 10045"/>
              <a:gd name="connsiteX29" fmla="*/ 2988 w 10020"/>
              <a:gd name="connsiteY29" fmla="*/ 3997 h 10045"/>
              <a:gd name="connsiteX30" fmla="*/ 3097 w 10020"/>
              <a:gd name="connsiteY30" fmla="*/ 4494 h 10045"/>
              <a:gd name="connsiteX31" fmla="*/ 3188 w 10020"/>
              <a:gd name="connsiteY31" fmla="*/ 4837 h 10045"/>
              <a:gd name="connsiteX32" fmla="*/ 3419 w 10020"/>
              <a:gd name="connsiteY32" fmla="*/ 4994 h 10045"/>
              <a:gd name="connsiteX33" fmla="*/ 3643 w 10020"/>
              <a:gd name="connsiteY33" fmla="*/ 5065 h 10045"/>
              <a:gd name="connsiteX34" fmla="*/ 4036 w 10020"/>
              <a:gd name="connsiteY34" fmla="*/ 4689 h 10045"/>
              <a:gd name="connsiteX35" fmla="*/ 5009 w 10020"/>
              <a:gd name="connsiteY35" fmla="*/ 5501 h 10045"/>
              <a:gd name="connsiteX36" fmla="*/ 6815 w 10020"/>
              <a:gd name="connsiteY36" fmla="*/ 5373 h 10045"/>
              <a:gd name="connsiteX37" fmla="*/ 7611 w 10020"/>
              <a:gd name="connsiteY37" fmla="*/ 6094 h 10045"/>
              <a:gd name="connsiteX38" fmla="*/ 8538 w 10020"/>
              <a:gd name="connsiteY38" fmla="*/ 7900 h 10045"/>
              <a:gd name="connsiteX39" fmla="*/ 9746 w 10020"/>
              <a:gd name="connsiteY39" fmla="*/ 8821 h 10045"/>
              <a:gd name="connsiteX40" fmla="*/ 10020 w 10020"/>
              <a:gd name="connsiteY40" fmla="*/ 10045 h 10045"/>
              <a:gd name="connsiteX0" fmla="*/ 0 w 10020"/>
              <a:gd name="connsiteY0" fmla="*/ 10000 h 10045"/>
              <a:gd name="connsiteX1" fmla="*/ 15 w 10020"/>
              <a:gd name="connsiteY1" fmla="*/ 8684 h 10045"/>
              <a:gd name="connsiteX2" fmla="*/ 78 w 10020"/>
              <a:gd name="connsiteY2" fmla="*/ 8649 h 10045"/>
              <a:gd name="connsiteX3" fmla="*/ 165 w 10020"/>
              <a:gd name="connsiteY3" fmla="*/ 8614 h 10045"/>
              <a:gd name="connsiteX4" fmla="*/ 250 w 10020"/>
              <a:gd name="connsiteY4" fmla="*/ 8581 h 10045"/>
              <a:gd name="connsiteX5" fmla="*/ 502 w 10020"/>
              <a:gd name="connsiteY5" fmla="*/ 7732 h 10045"/>
              <a:gd name="connsiteX6" fmla="*/ 1201 w 10020"/>
              <a:gd name="connsiteY6" fmla="*/ 3136 h 10045"/>
              <a:gd name="connsiteX7" fmla="*/ 1286 w 10020"/>
              <a:gd name="connsiteY7" fmla="*/ 2723 h 10045"/>
              <a:gd name="connsiteX8" fmla="*/ 1348 w 10020"/>
              <a:gd name="connsiteY8" fmla="*/ 2150 h 10045"/>
              <a:gd name="connsiteX9" fmla="*/ 1431 w 10020"/>
              <a:gd name="connsiteY9" fmla="*/ 1703 h 10045"/>
              <a:gd name="connsiteX10" fmla="*/ 1517 w 10020"/>
              <a:gd name="connsiteY10" fmla="*/ 1323 h 10045"/>
              <a:gd name="connsiteX11" fmla="*/ 1596 w 10020"/>
              <a:gd name="connsiteY11" fmla="*/ 896 h 10045"/>
              <a:gd name="connsiteX12" fmla="*/ 1705 w 10020"/>
              <a:gd name="connsiteY12" fmla="*/ 876 h 10045"/>
              <a:gd name="connsiteX13" fmla="*/ 1788 w 10020"/>
              <a:gd name="connsiteY13" fmla="*/ 448 h 10045"/>
              <a:gd name="connsiteX14" fmla="*/ 1870 w 10020"/>
              <a:gd name="connsiteY14" fmla="*/ 47 h 10045"/>
              <a:gd name="connsiteX15" fmla="*/ 1954 w 10020"/>
              <a:gd name="connsiteY15" fmla="*/ 0 h 10045"/>
              <a:gd name="connsiteX16" fmla="*/ 2045 w 10020"/>
              <a:gd name="connsiteY16" fmla="*/ 324 h 10045"/>
              <a:gd name="connsiteX17" fmla="*/ 2114 w 10020"/>
              <a:gd name="connsiteY17" fmla="*/ 669 h 10045"/>
              <a:gd name="connsiteX18" fmla="*/ 2178 w 10020"/>
              <a:gd name="connsiteY18" fmla="*/ 1219 h 10045"/>
              <a:gd name="connsiteX19" fmla="*/ 2246 w 10020"/>
              <a:gd name="connsiteY19" fmla="*/ 1894 h 10045"/>
              <a:gd name="connsiteX20" fmla="*/ 2312 w 10020"/>
              <a:gd name="connsiteY20" fmla="*/ 2447 h 10045"/>
              <a:gd name="connsiteX21" fmla="*/ 2398 w 10020"/>
              <a:gd name="connsiteY21" fmla="*/ 2978 h 10045"/>
              <a:gd name="connsiteX22" fmla="*/ 2512 w 10020"/>
              <a:gd name="connsiteY22" fmla="*/ 3494 h 10045"/>
              <a:gd name="connsiteX23" fmla="*/ 2599 w 10020"/>
              <a:gd name="connsiteY23" fmla="*/ 3791 h 10045"/>
              <a:gd name="connsiteX24" fmla="*/ 2668 w 10020"/>
              <a:gd name="connsiteY24" fmla="*/ 3942 h 10045"/>
              <a:gd name="connsiteX25" fmla="*/ 2772 w 10020"/>
              <a:gd name="connsiteY25" fmla="*/ 4080 h 10045"/>
              <a:gd name="connsiteX26" fmla="*/ 2836 w 10020"/>
              <a:gd name="connsiteY26" fmla="*/ 4045 h 10045"/>
              <a:gd name="connsiteX27" fmla="*/ 2900 w 10020"/>
              <a:gd name="connsiteY27" fmla="*/ 4011 h 10045"/>
              <a:gd name="connsiteX28" fmla="*/ 2988 w 10020"/>
              <a:gd name="connsiteY28" fmla="*/ 3997 h 10045"/>
              <a:gd name="connsiteX29" fmla="*/ 3097 w 10020"/>
              <a:gd name="connsiteY29" fmla="*/ 4494 h 10045"/>
              <a:gd name="connsiteX30" fmla="*/ 3188 w 10020"/>
              <a:gd name="connsiteY30" fmla="*/ 4837 h 10045"/>
              <a:gd name="connsiteX31" fmla="*/ 3419 w 10020"/>
              <a:gd name="connsiteY31" fmla="*/ 4994 h 10045"/>
              <a:gd name="connsiteX32" fmla="*/ 3643 w 10020"/>
              <a:gd name="connsiteY32" fmla="*/ 5065 h 10045"/>
              <a:gd name="connsiteX33" fmla="*/ 4036 w 10020"/>
              <a:gd name="connsiteY33" fmla="*/ 4689 h 10045"/>
              <a:gd name="connsiteX34" fmla="*/ 5009 w 10020"/>
              <a:gd name="connsiteY34" fmla="*/ 5501 h 10045"/>
              <a:gd name="connsiteX35" fmla="*/ 6815 w 10020"/>
              <a:gd name="connsiteY35" fmla="*/ 5373 h 10045"/>
              <a:gd name="connsiteX36" fmla="*/ 7611 w 10020"/>
              <a:gd name="connsiteY36" fmla="*/ 6094 h 10045"/>
              <a:gd name="connsiteX37" fmla="*/ 8538 w 10020"/>
              <a:gd name="connsiteY37" fmla="*/ 7900 h 10045"/>
              <a:gd name="connsiteX38" fmla="*/ 9746 w 10020"/>
              <a:gd name="connsiteY38" fmla="*/ 8821 h 10045"/>
              <a:gd name="connsiteX39" fmla="*/ 10020 w 10020"/>
              <a:gd name="connsiteY39" fmla="*/ 10045 h 10045"/>
              <a:gd name="connsiteX0" fmla="*/ 0 w 10020"/>
              <a:gd name="connsiteY0" fmla="*/ 10000 h 10045"/>
              <a:gd name="connsiteX1" fmla="*/ 15 w 10020"/>
              <a:gd name="connsiteY1" fmla="*/ 8684 h 10045"/>
              <a:gd name="connsiteX2" fmla="*/ 78 w 10020"/>
              <a:gd name="connsiteY2" fmla="*/ 8649 h 10045"/>
              <a:gd name="connsiteX3" fmla="*/ 165 w 10020"/>
              <a:gd name="connsiteY3" fmla="*/ 8614 h 10045"/>
              <a:gd name="connsiteX4" fmla="*/ 502 w 10020"/>
              <a:gd name="connsiteY4" fmla="*/ 7732 h 10045"/>
              <a:gd name="connsiteX5" fmla="*/ 1201 w 10020"/>
              <a:gd name="connsiteY5" fmla="*/ 3136 h 10045"/>
              <a:gd name="connsiteX6" fmla="*/ 1286 w 10020"/>
              <a:gd name="connsiteY6" fmla="*/ 2723 h 10045"/>
              <a:gd name="connsiteX7" fmla="*/ 1348 w 10020"/>
              <a:gd name="connsiteY7" fmla="*/ 2150 h 10045"/>
              <a:gd name="connsiteX8" fmla="*/ 1431 w 10020"/>
              <a:gd name="connsiteY8" fmla="*/ 1703 h 10045"/>
              <a:gd name="connsiteX9" fmla="*/ 1517 w 10020"/>
              <a:gd name="connsiteY9" fmla="*/ 1323 h 10045"/>
              <a:gd name="connsiteX10" fmla="*/ 1596 w 10020"/>
              <a:gd name="connsiteY10" fmla="*/ 896 h 10045"/>
              <a:gd name="connsiteX11" fmla="*/ 1705 w 10020"/>
              <a:gd name="connsiteY11" fmla="*/ 876 h 10045"/>
              <a:gd name="connsiteX12" fmla="*/ 1788 w 10020"/>
              <a:gd name="connsiteY12" fmla="*/ 448 h 10045"/>
              <a:gd name="connsiteX13" fmla="*/ 1870 w 10020"/>
              <a:gd name="connsiteY13" fmla="*/ 47 h 10045"/>
              <a:gd name="connsiteX14" fmla="*/ 1954 w 10020"/>
              <a:gd name="connsiteY14" fmla="*/ 0 h 10045"/>
              <a:gd name="connsiteX15" fmla="*/ 2045 w 10020"/>
              <a:gd name="connsiteY15" fmla="*/ 324 h 10045"/>
              <a:gd name="connsiteX16" fmla="*/ 2114 w 10020"/>
              <a:gd name="connsiteY16" fmla="*/ 669 h 10045"/>
              <a:gd name="connsiteX17" fmla="*/ 2178 w 10020"/>
              <a:gd name="connsiteY17" fmla="*/ 1219 h 10045"/>
              <a:gd name="connsiteX18" fmla="*/ 2246 w 10020"/>
              <a:gd name="connsiteY18" fmla="*/ 1894 h 10045"/>
              <a:gd name="connsiteX19" fmla="*/ 2312 w 10020"/>
              <a:gd name="connsiteY19" fmla="*/ 2447 h 10045"/>
              <a:gd name="connsiteX20" fmla="*/ 2398 w 10020"/>
              <a:gd name="connsiteY20" fmla="*/ 2978 h 10045"/>
              <a:gd name="connsiteX21" fmla="*/ 2512 w 10020"/>
              <a:gd name="connsiteY21" fmla="*/ 3494 h 10045"/>
              <a:gd name="connsiteX22" fmla="*/ 2599 w 10020"/>
              <a:gd name="connsiteY22" fmla="*/ 3791 h 10045"/>
              <a:gd name="connsiteX23" fmla="*/ 2668 w 10020"/>
              <a:gd name="connsiteY23" fmla="*/ 3942 h 10045"/>
              <a:gd name="connsiteX24" fmla="*/ 2772 w 10020"/>
              <a:gd name="connsiteY24" fmla="*/ 4080 h 10045"/>
              <a:gd name="connsiteX25" fmla="*/ 2836 w 10020"/>
              <a:gd name="connsiteY25" fmla="*/ 4045 h 10045"/>
              <a:gd name="connsiteX26" fmla="*/ 2900 w 10020"/>
              <a:gd name="connsiteY26" fmla="*/ 4011 h 10045"/>
              <a:gd name="connsiteX27" fmla="*/ 2988 w 10020"/>
              <a:gd name="connsiteY27" fmla="*/ 3997 h 10045"/>
              <a:gd name="connsiteX28" fmla="*/ 3097 w 10020"/>
              <a:gd name="connsiteY28" fmla="*/ 4494 h 10045"/>
              <a:gd name="connsiteX29" fmla="*/ 3188 w 10020"/>
              <a:gd name="connsiteY29" fmla="*/ 4837 h 10045"/>
              <a:gd name="connsiteX30" fmla="*/ 3419 w 10020"/>
              <a:gd name="connsiteY30" fmla="*/ 4994 h 10045"/>
              <a:gd name="connsiteX31" fmla="*/ 3643 w 10020"/>
              <a:gd name="connsiteY31" fmla="*/ 5065 h 10045"/>
              <a:gd name="connsiteX32" fmla="*/ 4036 w 10020"/>
              <a:gd name="connsiteY32" fmla="*/ 4689 h 10045"/>
              <a:gd name="connsiteX33" fmla="*/ 5009 w 10020"/>
              <a:gd name="connsiteY33" fmla="*/ 5501 h 10045"/>
              <a:gd name="connsiteX34" fmla="*/ 6815 w 10020"/>
              <a:gd name="connsiteY34" fmla="*/ 5373 h 10045"/>
              <a:gd name="connsiteX35" fmla="*/ 7611 w 10020"/>
              <a:gd name="connsiteY35" fmla="*/ 6094 h 10045"/>
              <a:gd name="connsiteX36" fmla="*/ 8538 w 10020"/>
              <a:gd name="connsiteY36" fmla="*/ 7900 h 10045"/>
              <a:gd name="connsiteX37" fmla="*/ 9746 w 10020"/>
              <a:gd name="connsiteY37" fmla="*/ 8821 h 10045"/>
              <a:gd name="connsiteX38" fmla="*/ 10020 w 10020"/>
              <a:gd name="connsiteY38" fmla="*/ 10045 h 10045"/>
              <a:gd name="connsiteX0" fmla="*/ 0 w 10020"/>
              <a:gd name="connsiteY0" fmla="*/ 10000 h 10045"/>
              <a:gd name="connsiteX1" fmla="*/ 15 w 10020"/>
              <a:gd name="connsiteY1" fmla="*/ 8684 h 10045"/>
              <a:gd name="connsiteX2" fmla="*/ 78 w 10020"/>
              <a:gd name="connsiteY2" fmla="*/ 8649 h 10045"/>
              <a:gd name="connsiteX3" fmla="*/ 436 w 10020"/>
              <a:gd name="connsiteY3" fmla="*/ 7442 h 10045"/>
              <a:gd name="connsiteX4" fmla="*/ 502 w 10020"/>
              <a:gd name="connsiteY4" fmla="*/ 7732 h 10045"/>
              <a:gd name="connsiteX5" fmla="*/ 1201 w 10020"/>
              <a:gd name="connsiteY5" fmla="*/ 3136 h 10045"/>
              <a:gd name="connsiteX6" fmla="*/ 1286 w 10020"/>
              <a:gd name="connsiteY6" fmla="*/ 2723 h 10045"/>
              <a:gd name="connsiteX7" fmla="*/ 1348 w 10020"/>
              <a:gd name="connsiteY7" fmla="*/ 2150 h 10045"/>
              <a:gd name="connsiteX8" fmla="*/ 1431 w 10020"/>
              <a:gd name="connsiteY8" fmla="*/ 1703 h 10045"/>
              <a:gd name="connsiteX9" fmla="*/ 1517 w 10020"/>
              <a:gd name="connsiteY9" fmla="*/ 1323 h 10045"/>
              <a:gd name="connsiteX10" fmla="*/ 1596 w 10020"/>
              <a:gd name="connsiteY10" fmla="*/ 896 h 10045"/>
              <a:gd name="connsiteX11" fmla="*/ 1705 w 10020"/>
              <a:gd name="connsiteY11" fmla="*/ 876 h 10045"/>
              <a:gd name="connsiteX12" fmla="*/ 1788 w 10020"/>
              <a:gd name="connsiteY12" fmla="*/ 448 h 10045"/>
              <a:gd name="connsiteX13" fmla="*/ 1870 w 10020"/>
              <a:gd name="connsiteY13" fmla="*/ 47 h 10045"/>
              <a:gd name="connsiteX14" fmla="*/ 1954 w 10020"/>
              <a:gd name="connsiteY14" fmla="*/ 0 h 10045"/>
              <a:gd name="connsiteX15" fmla="*/ 2045 w 10020"/>
              <a:gd name="connsiteY15" fmla="*/ 324 h 10045"/>
              <a:gd name="connsiteX16" fmla="*/ 2114 w 10020"/>
              <a:gd name="connsiteY16" fmla="*/ 669 h 10045"/>
              <a:gd name="connsiteX17" fmla="*/ 2178 w 10020"/>
              <a:gd name="connsiteY17" fmla="*/ 1219 h 10045"/>
              <a:gd name="connsiteX18" fmla="*/ 2246 w 10020"/>
              <a:gd name="connsiteY18" fmla="*/ 1894 h 10045"/>
              <a:gd name="connsiteX19" fmla="*/ 2312 w 10020"/>
              <a:gd name="connsiteY19" fmla="*/ 2447 h 10045"/>
              <a:gd name="connsiteX20" fmla="*/ 2398 w 10020"/>
              <a:gd name="connsiteY20" fmla="*/ 2978 h 10045"/>
              <a:gd name="connsiteX21" fmla="*/ 2512 w 10020"/>
              <a:gd name="connsiteY21" fmla="*/ 3494 h 10045"/>
              <a:gd name="connsiteX22" fmla="*/ 2599 w 10020"/>
              <a:gd name="connsiteY22" fmla="*/ 3791 h 10045"/>
              <a:gd name="connsiteX23" fmla="*/ 2668 w 10020"/>
              <a:gd name="connsiteY23" fmla="*/ 3942 h 10045"/>
              <a:gd name="connsiteX24" fmla="*/ 2772 w 10020"/>
              <a:gd name="connsiteY24" fmla="*/ 4080 h 10045"/>
              <a:gd name="connsiteX25" fmla="*/ 2836 w 10020"/>
              <a:gd name="connsiteY25" fmla="*/ 4045 h 10045"/>
              <a:gd name="connsiteX26" fmla="*/ 2900 w 10020"/>
              <a:gd name="connsiteY26" fmla="*/ 4011 h 10045"/>
              <a:gd name="connsiteX27" fmla="*/ 2988 w 10020"/>
              <a:gd name="connsiteY27" fmla="*/ 3997 h 10045"/>
              <a:gd name="connsiteX28" fmla="*/ 3097 w 10020"/>
              <a:gd name="connsiteY28" fmla="*/ 4494 h 10045"/>
              <a:gd name="connsiteX29" fmla="*/ 3188 w 10020"/>
              <a:gd name="connsiteY29" fmla="*/ 4837 h 10045"/>
              <a:gd name="connsiteX30" fmla="*/ 3419 w 10020"/>
              <a:gd name="connsiteY30" fmla="*/ 4994 h 10045"/>
              <a:gd name="connsiteX31" fmla="*/ 3643 w 10020"/>
              <a:gd name="connsiteY31" fmla="*/ 5065 h 10045"/>
              <a:gd name="connsiteX32" fmla="*/ 4036 w 10020"/>
              <a:gd name="connsiteY32" fmla="*/ 4689 h 10045"/>
              <a:gd name="connsiteX33" fmla="*/ 5009 w 10020"/>
              <a:gd name="connsiteY33" fmla="*/ 5501 h 10045"/>
              <a:gd name="connsiteX34" fmla="*/ 6815 w 10020"/>
              <a:gd name="connsiteY34" fmla="*/ 5373 h 10045"/>
              <a:gd name="connsiteX35" fmla="*/ 7611 w 10020"/>
              <a:gd name="connsiteY35" fmla="*/ 6094 h 10045"/>
              <a:gd name="connsiteX36" fmla="*/ 8538 w 10020"/>
              <a:gd name="connsiteY36" fmla="*/ 7900 h 10045"/>
              <a:gd name="connsiteX37" fmla="*/ 9746 w 10020"/>
              <a:gd name="connsiteY37" fmla="*/ 8821 h 10045"/>
              <a:gd name="connsiteX38" fmla="*/ 10020 w 10020"/>
              <a:gd name="connsiteY38" fmla="*/ 10045 h 10045"/>
              <a:gd name="connsiteX0" fmla="*/ 0 w 10020"/>
              <a:gd name="connsiteY0" fmla="*/ 10000 h 10045"/>
              <a:gd name="connsiteX1" fmla="*/ 15 w 10020"/>
              <a:gd name="connsiteY1" fmla="*/ 8684 h 10045"/>
              <a:gd name="connsiteX2" fmla="*/ 78 w 10020"/>
              <a:gd name="connsiteY2" fmla="*/ 8649 h 10045"/>
              <a:gd name="connsiteX3" fmla="*/ 436 w 10020"/>
              <a:gd name="connsiteY3" fmla="*/ 7442 h 10045"/>
              <a:gd name="connsiteX4" fmla="*/ 841 w 10020"/>
              <a:gd name="connsiteY4" fmla="*/ 5388 h 10045"/>
              <a:gd name="connsiteX5" fmla="*/ 1201 w 10020"/>
              <a:gd name="connsiteY5" fmla="*/ 3136 h 10045"/>
              <a:gd name="connsiteX6" fmla="*/ 1286 w 10020"/>
              <a:gd name="connsiteY6" fmla="*/ 2723 h 10045"/>
              <a:gd name="connsiteX7" fmla="*/ 1348 w 10020"/>
              <a:gd name="connsiteY7" fmla="*/ 2150 h 10045"/>
              <a:gd name="connsiteX8" fmla="*/ 1431 w 10020"/>
              <a:gd name="connsiteY8" fmla="*/ 1703 h 10045"/>
              <a:gd name="connsiteX9" fmla="*/ 1517 w 10020"/>
              <a:gd name="connsiteY9" fmla="*/ 1323 h 10045"/>
              <a:gd name="connsiteX10" fmla="*/ 1596 w 10020"/>
              <a:gd name="connsiteY10" fmla="*/ 896 h 10045"/>
              <a:gd name="connsiteX11" fmla="*/ 1705 w 10020"/>
              <a:gd name="connsiteY11" fmla="*/ 876 h 10045"/>
              <a:gd name="connsiteX12" fmla="*/ 1788 w 10020"/>
              <a:gd name="connsiteY12" fmla="*/ 448 h 10045"/>
              <a:gd name="connsiteX13" fmla="*/ 1870 w 10020"/>
              <a:gd name="connsiteY13" fmla="*/ 47 h 10045"/>
              <a:gd name="connsiteX14" fmla="*/ 1954 w 10020"/>
              <a:gd name="connsiteY14" fmla="*/ 0 h 10045"/>
              <a:gd name="connsiteX15" fmla="*/ 2045 w 10020"/>
              <a:gd name="connsiteY15" fmla="*/ 324 h 10045"/>
              <a:gd name="connsiteX16" fmla="*/ 2114 w 10020"/>
              <a:gd name="connsiteY16" fmla="*/ 669 h 10045"/>
              <a:gd name="connsiteX17" fmla="*/ 2178 w 10020"/>
              <a:gd name="connsiteY17" fmla="*/ 1219 h 10045"/>
              <a:gd name="connsiteX18" fmla="*/ 2246 w 10020"/>
              <a:gd name="connsiteY18" fmla="*/ 1894 h 10045"/>
              <a:gd name="connsiteX19" fmla="*/ 2312 w 10020"/>
              <a:gd name="connsiteY19" fmla="*/ 2447 h 10045"/>
              <a:gd name="connsiteX20" fmla="*/ 2398 w 10020"/>
              <a:gd name="connsiteY20" fmla="*/ 2978 h 10045"/>
              <a:gd name="connsiteX21" fmla="*/ 2512 w 10020"/>
              <a:gd name="connsiteY21" fmla="*/ 3494 h 10045"/>
              <a:gd name="connsiteX22" fmla="*/ 2599 w 10020"/>
              <a:gd name="connsiteY22" fmla="*/ 3791 h 10045"/>
              <a:gd name="connsiteX23" fmla="*/ 2668 w 10020"/>
              <a:gd name="connsiteY23" fmla="*/ 3942 h 10045"/>
              <a:gd name="connsiteX24" fmla="*/ 2772 w 10020"/>
              <a:gd name="connsiteY24" fmla="*/ 4080 h 10045"/>
              <a:gd name="connsiteX25" fmla="*/ 2836 w 10020"/>
              <a:gd name="connsiteY25" fmla="*/ 4045 h 10045"/>
              <a:gd name="connsiteX26" fmla="*/ 2900 w 10020"/>
              <a:gd name="connsiteY26" fmla="*/ 4011 h 10045"/>
              <a:gd name="connsiteX27" fmla="*/ 2988 w 10020"/>
              <a:gd name="connsiteY27" fmla="*/ 3997 h 10045"/>
              <a:gd name="connsiteX28" fmla="*/ 3097 w 10020"/>
              <a:gd name="connsiteY28" fmla="*/ 4494 h 10045"/>
              <a:gd name="connsiteX29" fmla="*/ 3188 w 10020"/>
              <a:gd name="connsiteY29" fmla="*/ 4837 h 10045"/>
              <a:gd name="connsiteX30" fmla="*/ 3419 w 10020"/>
              <a:gd name="connsiteY30" fmla="*/ 4994 h 10045"/>
              <a:gd name="connsiteX31" fmla="*/ 3643 w 10020"/>
              <a:gd name="connsiteY31" fmla="*/ 5065 h 10045"/>
              <a:gd name="connsiteX32" fmla="*/ 4036 w 10020"/>
              <a:gd name="connsiteY32" fmla="*/ 4689 h 10045"/>
              <a:gd name="connsiteX33" fmla="*/ 5009 w 10020"/>
              <a:gd name="connsiteY33" fmla="*/ 5501 h 10045"/>
              <a:gd name="connsiteX34" fmla="*/ 6815 w 10020"/>
              <a:gd name="connsiteY34" fmla="*/ 5373 h 10045"/>
              <a:gd name="connsiteX35" fmla="*/ 7611 w 10020"/>
              <a:gd name="connsiteY35" fmla="*/ 6094 h 10045"/>
              <a:gd name="connsiteX36" fmla="*/ 8538 w 10020"/>
              <a:gd name="connsiteY36" fmla="*/ 7900 h 10045"/>
              <a:gd name="connsiteX37" fmla="*/ 9746 w 10020"/>
              <a:gd name="connsiteY37" fmla="*/ 8821 h 10045"/>
              <a:gd name="connsiteX38" fmla="*/ 10020 w 10020"/>
              <a:gd name="connsiteY38" fmla="*/ 10045 h 10045"/>
              <a:gd name="connsiteX0" fmla="*/ 0 w 10020"/>
              <a:gd name="connsiteY0" fmla="*/ 10000 h 10045"/>
              <a:gd name="connsiteX1" fmla="*/ 15 w 10020"/>
              <a:gd name="connsiteY1" fmla="*/ 8684 h 10045"/>
              <a:gd name="connsiteX2" fmla="*/ 247 w 10020"/>
              <a:gd name="connsiteY2" fmla="*/ 8415 h 10045"/>
              <a:gd name="connsiteX3" fmla="*/ 436 w 10020"/>
              <a:gd name="connsiteY3" fmla="*/ 7442 h 10045"/>
              <a:gd name="connsiteX4" fmla="*/ 841 w 10020"/>
              <a:gd name="connsiteY4" fmla="*/ 5388 h 10045"/>
              <a:gd name="connsiteX5" fmla="*/ 1201 w 10020"/>
              <a:gd name="connsiteY5" fmla="*/ 3136 h 10045"/>
              <a:gd name="connsiteX6" fmla="*/ 1286 w 10020"/>
              <a:gd name="connsiteY6" fmla="*/ 2723 h 10045"/>
              <a:gd name="connsiteX7" fmla="*/ 1348 w 10020"/>
              <a:gd name="connsiteY7" fmla="*/ 2150 h 10045"/>
              <a:gd name="connsiteX8" fmla="*/ 1431 w 10020"/>
              <a:gd name="connsiteY8" fmla="*/ 1703 h 10045"/>
              <a:gd name="connsiteX9" fmla="*/ 1517 w 10020"/>
              <a:gd name="connsiteY9" fmla="*/ 1323 h 10045"/>
              <a:gd name="connsiteX10" fmla="*/ 1596 w 10020"/>
              <a:gd name="connsiteY10" fmla="*/ 896 h 10045"/>
              <a:gd name="connsiteX11" fmla="*/ 1705 w 10020"/>
              <a:gd name="connsiteY11" fmla="*/ 876 h 10045"/>
              <a:gd name="connsiteX12" fmla="*/ 1788 w 10020"/>
              <a:gd name="connsiteY12" fmla="*/ 448 h 10045"/>
              <a:gd name="connsiteX13" fmla="*/ 1870 w 10020"/>
              <a:gd name="connsiteY13" fmla="*/ 47 h 10045"/>
              <a:gd name="connsiteX14" fmla="*/ 1954 w 10020"/>
              <a:gd name="connsiteY14" fmla="*/ 0 h 10045"/>
              <a:gd name="connsiteX15" fmla="*/ 2045 w 10020"/>
              <a:gd name="connsiteY15" fmla="*/ 324 h 10045"/>
              <a:gd name="connsiteX16" fmla="*/ 2114 w 10020"/>
              <a:gd name="connsiteY16" fmla="*/ 669 h 10045"/>
              <a:gd name="connsiteX17" fmla="*/ 2178 w 10020"/>
              <a:gd name="connsiteY17" fmla="*/ 1219 h 10045"/>
              <a:gd name="connsiteX18" fmla="*/ 2246 w 10020"/>
              <a:gd name="connsiteY18" fmla="*/ 1894 h 10045"/>
              <a:gd name="connsiteX19" fmla="*/ 2312 w 10020"/>
              <a:gd name="connsiteY19" fmla="*/ 2447 h 10045"/>
              <a:gd name="connsiteX20" fmla="*/ 2398 w 10020"/>
              <a:gd name="connsiteY20" fmla="*/ 2978 h 10045"/>
              <a:gd name="connsiteX21" fmla="*/ 2512 w 10020"/>
              <a:gd name="connsiteY21" fmla="*/ 3494 h 10045"/>
              <a:gd name="connsiteX22" fmla="*/ 2599 w 10020"/>
              <a:gd name="connsiteY22" fmla="*/ 3791 h 10045"/>
              <a:gd name="connsiteX23" fmla="*/ 2668 w 10020"/>
              <a:gd name="connsiteY23" fmla="*/ 3942 h 10045"/>
              <a:gd name="connsiteX24" fmla="*/ 2772 w 10020"/>
              <a:gd name="connsiteY24" fmla="*/ 4080 h 10045"/>
              <a:gd name="connsiteX25" fmla="*/ 2836 w 10020"/>
              <a:gd name="connsiteY25" fmla="*/ 4045 h 10045"/>
              <a:gd name="connsiteX26" fmla="*/ 2900 w 10020"/>
              <a:gd name="connsiteY26" fmla="*/ 4011 h 10045"/>
              <a:gd name="connsiteX27" fmla="*/ 2988 w 10020"/>
              <a:gd name="connsiteY27" fmla="*/ 3997 h 10045"/>
              <a:gd name="connsiteX28" fmla="*/ 3097 w 10020"/>
              <a:gd name="connsiteY28" fmla="*/ 4494 h 10045"/>
              <a:gd name="connsiteX29" fmla="*/ 3188 w 10020"/>
              <a:gd name="connsiteY29" fmla="*/ 4837 h 10045"/>
              <a:gd name="connsiteX30" fmla="*/ 3419 w 10020"/>
              <a:gd name="connsiteY30" fmla="*/ 4994 h 10045"/>
              <a:gd name="connsiteX31" fmla="*/ 3643 w 10020"/>
              <a:gd name="connsiteY31" fmla="*/ 5065 h 10045"/>
              <a:gd name="connsiteX32" fmla="*/ 4036 w 10020"/>
              <a:gd name="connsiteY32" fmla="*/ 4689 h 10045"/>
              <a:gd name="connsiteX33" fmla="*/ 5009 w 10020"/>
              <a:gd name="connsiteY33" fmla="*/ 5501 h 10045"/>
              <a:gd name="connsiteX34" fmla="*/ 6815 w 10020"/>
              <a:gd name="connsiteY34" fmla="*/ 5373 h 10045"/>
              <a:gd name="connsiteX35" fmla="*/ 7611 w 10020"/>
              <a:gd name="connsiteY35" fmla="*/ 6094 h 10045"/>
              <a:gd name="connsiteX36" fmla="*/ 8538 w 10020"/>
              <a:gd name="connsiteY36" fmla="*/ 7900 h 10045"/>
              <a:gd name="connsiteX37" fmla="*/ 9746 w 10020"/>
              <a:gd name="connsiteY37" fmla="*/ 8821 h 10045"/>
              <a:gd name="connsiteX38" fmla="*/ 10020 w 10020"/>
              <a:gd name="connsiteY38" fmla="*/ 10045 h 10045"/>
              <a:gd name="connsiteX0" fmla="*/ 10 w 10030"/>
              <a:gd name="connsiteY0" fmla="*/ 11514 h 11559"/>
              <a:gd name="connsiteX1" fmla="*/ 8 w 10030"/>
              <a:gd name="connsiteY1" fmla="*/ 0 h 11559"/>
              <a:gd name="connsiteX2" fmla="*/ 257 w 10030"/>
              <a:gd name="connsiteY2" fmla="*/ 9929 h 11559"/>
              <a:gd name="connsiteX3" fmla="*/ 446 w 10030"/>
              <a:gd name="connsiteY3" fmla="*/ 8956 h 11559"/>
              <a:gd name="connsiteX4" fmla="*/ 851 w 10030"/>
              <a:gd name="connsiteY4" fmla="*/ 6902 h 11559"/>
              <a:gd name="connsiteX5" fmla="*/ 1211 w 10030"/>
              <a:gd name="connsiteY5" fmla="*/ 4650 h 11559"/>
              <a:gd name="connsiteX6" fmla="*/ 1296 w 10030"/>
              <a:gd name="connsiteY6" fmla="*/ 4237 h 11559"/>
              <a:gd name="connsiteX7" fmla="*/ 1358 w 10030"/>
              <a:gd name="connsiteY7" fmla="*/ 3664 h 11559"/>
              <a:gd name="connsiteX8" fmla="*/ 1441 w 10030"/>
              <a:gd name="connsiteY8" fmla="*/ 3217 h 11559"/>
              <a:gd name="connsiteX9" fmla="*/ 1527 w 10030"/>
              <a:gd name="connsiteY9" fmla="*/ 2837 h 11559"/>
              <a:gd name="connsiteX10" fmla="*/ 1606 w 10030"/>
              <a:gd name="connsiteY10" fmla="*/ 2410 h 11559"/>
              <a:gd name="connsiteX11" fmla="*/ 1715 w 10030"/>
              <a:gd name="connsiteY11" fmla="*/ 2390 h 11559"/>
              <a:gd name="connsiteX12" fmla="*/ 1798 w 10030"/>
              <a:gd name="connsiteY12" fmla="*/ 1962 h 11559"/>
              <a:gd name="connsiteX13" fmla="*/ 1880 w 10030"/>
              <a:gd name="connsiteY13" fmla="*/ 1561 h 11559"/>
              <a:gd name="connsiteX14" fmla="*/ 1964 w 10030"/>
              <a:gd name="connsiteY14" fmla="*/ 1514 h 11559"/>
              <a:gd name="connsiteX15" fmla="*/ 2055 w 10030"/>
              <a:gd name="connsiteY15" fmla="*/ 1838 h 11559"/>
              <a:gd name="connsiteX16" fmla="*/ 2124 w 10030"/>
              <a:gd name="connsiteY16" fmla="*/ 2183 h 11559"/>
              <a:gd name="connsiteX17" fmla="*/ 2188 w 10030"/>
              <a:gd name="connsiteY17" fmla="*/ 2733 h 11559"/>
              <a:gd name="connsiteX18" fmla="*/ 2256 w 10030"/>
              <a:gd name="connsiteY18" fmla="*/ 3408 h 11559"/>
              <a:gd name="connsiteX19" fmla="*/ 2322 w 10030"/>
              <a:gd name="connsiteY19" fmla="*/ 3961 h 11559"/>
              <a:gd name="connsiteX20" fmla="*/ 2408 w 10030"/>
              <a:gd name="connsiteY20" fmla="*/ 4492 h 11559"/>
              <a:gd name="connsiteX21" fmla="*/ 2522 w 10030"/>
              <a:gd name="connsiteY21" fmla="*/ 5008 h 11559"/>
              <a:gd name="connsiteX22" fmla="*/ 2609 w 10030"/>
              <a:gd name="connsiteY22" fmla="*/ 5305 h 11559"/>
              <a:gd name="connsiteX23" fmla="*/ 2678 w 10030"/>
              <a:gd name="connsiteY23" fmla="*/ 5456 h 11559"/>
              <a:gd name="connsiteX24" fmla="*/ 2782 w 10030"/>
              <a:gd name="connsiteY24" fmla="*/ 5594 h 11559"/>
              <a:gd name="connsiteX25" fmla="*/ 2846 w 10030"/>
              <a:gd name="connsiteY25" fmla="*/ 5559 h 11559"/>
              <a:gd name="connsiteX26" fmla="*/ 2910 w 10030"/>
              <a:gd name="connsiteY26" fmla="*/ 5525 h 11559"/>
              <a:gd name="connsiteX27" fmla="*/ 2998 w 10030"/>
              <a:gd name="connsiteY27" fmla="*/ 5511 h 11559"/>
              <a:gd name="connsiteX28" fmla="*/ 3107 w 10030"/>
              <a:gd name="connsiteY28" fmla="*/ 6008 h 11559"/>
              <a:gd name="connsiteX29" fmla="*/ 3198 w 10030"/>
              <a:gd name="connsiteY29" fmla="*/ 6351 h 11559"/>
              <a:gd name="connsiteX30" fmla="*/ 3429 w 10030"/>
              <a:gd name="connsiteY30" fmla="*/ 6508 h 11559"/>
              <a:gd name="connsiteX31" fmla="*/ 3653 w 10030"/>
              <a:gd name="connsiteY31" fmla="*/ 6579 h 11559"/>
              <a:gd name="connsiteX32" fmla="*/ 4046 w 10030"/>
              <a:gd name="connsiteY32" fmla="*/ 6203 h 11559"/>
              <a:gd name="connsiteX33" fmla="*/ 5019 w 10030"/>
              <a:gd name="connsiteY33" fmla="*/ 7015 h 11559"/>
              <a:gd name="connsiteX34" fmla="*/ 6825 w 10030"/>
              <a:gd name="connsiteY34" fmla="*/ 6887 h 11559"/>
              <a:gd name="connsiteX35" fmla="*/ 7621 w 10030"/>
              <a:gd name="connsiteY35" fmla="*/ 7608 h 11559"/>
              <a:gd name="connsiteX36" fmla="*/ 8548 w 10030"/>
              <a:gd name="connsiteY36" fmla="*/ 9414 h 11559"/>
              <a:gd name="connsiteX37" fmla="*/ 9756 w 10030"/>
              <a:gd name="connsiteY37" fmla="*/ 10335 h 11559"/>
              <a:gd name="connsiteX38" fmla="*/ 10030 w 10030"/>
              <a:gd name="connsiteY38" fmla="*/ 11559 h 11559"/>
              <a:gd name="connsiteX0" fmla="*/ 10 w 10030"/>
              <a:gd name="connsiteY0" fmla="*/ 11529 h 11574"/>
              <a:gd name="connsiteX1" fmla="*/ 8 w 10030"/>
              <a:gd name="connsiteY1" fmla="*/ 15 h 11574"/>
              <a:gd name="connsiteX2" fmla="*/ 446 w 10030"/>
              <a:gd name="connsiteY2" fmla="*/ 8971 h 11574"/>
              <a:gd name="connsiteX3" fmla="*/ 851 w 10030"/>
              <a:gd name="connsiteY3" fmla="*/ 6917 h 11574"/>
              <a:gd name="connsiteX4" fmla="*/ 1211 w 10030"/>
              <a:gd name="connsiteY4" fmla="*/ 4665 h 11574"/>
              <a:gd name="connsiteX5" fmla="*/ 1296 w 10030"/>
              <a:gd name="connsiteY5" fmla="*/ 4252 h 11574"/>
              <a:gd name="connsiteX6" fmla="*/ 1358 w 10030"/>
              <a:gd name="connsiteY6" fmla="*/ 3679 h 11574"/>
              <a:gd name="connsiteX7" fmla="*/ 1441 w 10030"/>
              <a:gd name="connsiteY7" fmla="*/ 3232 h 11574"/>
              <a:gd name="connsiteX8" fmla="*/ 1527 w 10030"/>
              <a:gd name="connsiteY8" fmla="*/ 2852 h 11574"/>
              <a:gd name="connsiteX9" fmla="*/ 1606 w 10030"/>
              <a:gd name="connsiteY9" fmla="*/ 2425 h 11574"/>
              <a:gd name="connsiteX10" fmla="*/ 1715 w 10030"/>
              <a:gd name="connsiteY10" fmla="*/ 2405 h 11574"/>
              <a:gd name="connsiteX11" fmla="*/ 1798 w 10030"/>
              <a:gd name="connsiteY11" fmla="*/ 1977 h 11574"/>
              <a:gd name="connsiteX12" fmla="*/ 1880 w 10030"/>
              <a:gd name="connsiteY12" fmla="*/ 1576 h 11574"/>
              <a:gd name="connsiteX13" fmla="*/ 1964 w 10030"/>
              <a:gd name="connsiteY13" fmla="*/ 1529 h 11574"/>
              <a:gd name="connsiteX14" fmla="*/ 2055 w 10030"/>
              <a:gd name="connsiteY14" fmla="*/ 1853 h 11574"/>
              <a:gd name="connsiteX15" fmla="*/ 2124 w 10030"/>
              <a:gd name="connsiteY15" fmla="*/ 2198 h 11574"/>
              <a:gd name="connsiteX16" fmla="*/ 2188 w 10030"/>
              <a:gd name="connsiteY16" fmla="*/ 2748 h 11574"/>
              <a:gd name="connsiteX17" fmla="*/ 2256 w 10030"/>
              <a:gd name="connsiteY17" fmla="*/ 3423 h 11574"/>
              <a:gd name="connsiteX18" fmla="*/ 2322 w 10030"/>
              <a:gd name="connsiteY18" fmla="*/ 3976 h 11574"/>
              <a:gd name="connsiteX19" fmla="*/ 2408 w 10030"/>
              <a:gd name="connsiteY19" fmla="*/ 4507 h 11574"/>
              <a:gd name="connsiteX20" fmla="*/ 2522 w 10030"/>
              <a:gd name="connsiteY20" fmla="*/ 5023 h 11574"/>
              <a:gd name="connsiteX21" fmla="*/ 2609 w 10030"/>
              <a:gd name="connsiteY21" fmla="*/ 5320 h 11574"/>
              <a:gd name="connsiteX22" fmla="*/ 2678 w 10030"/>
              <a:gd name="connsiteY22" fmla="*/ 5471 h 11574"/>
              <a:gd name="connsiteX23" fmla="*/ 2782 w 10030"/>
              <a:gd name="connsiteY23" fmla="*/ 5609 h 11574"/>
              <a:gd name="connsiteX24" fmla="*/ 2846 w 10030"/>
              <a:gd name="connsiteY24" fmla="*/ 5574 h 11574"/>
              <a:gd name="connsiteX25" fmla="*/ 2910 w 10030"/>
              <a:gd name="connsiteY25" fmla="*/ 5540 h 11574"/>
              <a:gd name="connsiteX26" fmla="*/ 2998 w 10030"/>
              <a:gd name="connsiteY26" fmla="*/ 5526 h 11574"/>
              <a:gd name="connsiteX27" fmla="*/ 3107 w 10030"/>
              <a:gd name="connsiteY27" fmla="*/ 6023 h 11574"/>
              <a:gd name="connsiteX28" fmla="*/ 3198 w 10030"/>
              <a:gd name="connsiteY28" fmla="*/ 6366 h 11574"/>
              <a:gd name="connsiteX29" fmla="*/ 3429 w 10030"/>
              <a:gd name="connsiteY29" fmla="*/ 6523 h 11574"/>
              <a:gd name="connsiteX30" fmla="*/ 3653 w 10030"/>
              <a:gd name="connsiteY30" fmla="*/ 6594 h 11574"/>
              <a:gd name="connsiteX31" fmla="*/ 4046 w 10030"/>
              <a:gd name="connsiteY31" fmla="*/ 6218 h 11574"/>
              <a:gd name="connsiteX32" fmla="*/ 5019 w 10030"/>
              <a:gd name="connsiteY32" fmla="*/ 7030 h 11574"/>
              <a:gd name="connsiteX33" fmla="*/ 6825 w 10030"/>
              <a:gd name="connsiteY33" fmla="*/ 6902 h 11574"/>
              <a:gd name="connsiteX34" fmla="*/ 7621 w 10030"/>
              <a:gd name="connsiteY34" fmla="*/ 7623 h 11574"/>
              <a:gd name="connsiteX35" fmla="*/ 8548 w 10030"/>
              <a:gd name="connsiteY35" fmla="*/ 9429 h 11574"/>
              <a:gd name="connsiteX36" fmla="*/ 9756 w 10030"/>
              <a:gd name="connsiteY36" fmla="*/ 10350 h 11574"/>
              <a:gd name="connsiteX37" fmla="*/ 10030 w 10030"/>
              <a:gd name="connsiteY37" fmla="*/ 11574 h 11574"/>
              <a:gd name="connsiteX0" fmla="*/ 10 w 10030"/>
              <a:gd name="connsiteY0" fmla="*/ 11529 h 11574"/>
              <a:gd name="connsiteX1" fmla="*/ 8 w 10030"/>
              <a:gd name="connsiteY1" fmla="*/ 15 h 11574"/>
              <a:gd name="connsiteX2" fmla="*/ 446 w 10030"/>
              <a:gd name="connsiteY2" fmla="*/ 8971 h 11574"/>
              <a:gd name="connsiteX3" fmla="*/ 1211 w 10030"/>
              <a:gd name="connsiteY3" fmla="*/ 4665 h 11574"/>
              <a:gd name="connsiteX4" fmla="*/ 1296 w 10030"/>
              <a:gd name="connsiteY4" fmla="*/ 4252 h 11574"/>
              <a:gd name="connsiteX5" fmla="*/ 1358 w 10030"/>
              <a:gd name="connsiteY5" fmla="*/ 3679 h 11574"/>
              <a:gd name="connsiteX6" fmla="*/ 1441 w 10030"/>
              <a:gd name="connsiteY6" fmla="*/ 3232 h 11574"/>
              <a:gd name="connsiteX7" fmla="*/ 1527 w 10030"/>
              <a:gd name="connsiteY7" fmla="*/ 2852 h 11574"/>
              <a:gd name="connsiteX8" fmla="*/ 1606 w 10030"/>
              <a:gd name="connsiteY8" fmla="*/ 2425 h 11574"/>
              <a:gd name="connsiteX9" fmla="*/ 1715 w 10030"/>
              <a:gd name="connsiteY9" fmla="*/ 2405 h 11574"/>
              <a:gd name="connsiteX10" fmla="*/ 1798 w 10030"/>
              <a:gd name="connsiteY10" fmla="*/ 1977 h 11574"/>
              <a:gd name="connsiteX11" fmla="*/ 1880 w 10030"/>
              <a:gd name="connsiteY11" fmla="*/ 1576 h 11574"/>
              <a:gd name="connsiteX12" fmla="*/ 1964 w 10030"/>
              <a:gd name="connsiteY12" fmla="*/ 1529 h 11574"/>
              <a:gd name="connsiteX13" fmla="*/ 2055 w 10030"/>
              <a:gd name="connsiteY13" fmla="*/ 1853 h 11574"/>
              <a:gd name="connsiteX14" fmla="*/ 2124 w 10030"/>
              <a:gd name="connsiteY14" fmla="*/ 2198 h 11574"/>
              <a:gd name="connsiteX15" fmla="*/ 2188 w 10030"/>
              <a:gd name="connsiteY15" fmla="*/ 2748 h 11574"/>
              <a:gd name="connsiteX16" fmla="*/ 2256 w 10030"/>
              <a:gd name="connsiteY16" fmla="*/ 3423 h 11574"/>
              <a:gd name="connsiteX17" fmla="*/ 2322 w 10030"/>
              <a:gd name="connsiteY17" fmla="*/ 3976 h 11574"/>
              <a:gd name="connsiteX18" fmla="*/ 2408 w 10030"/>
              <a:gd name="connsiteY18" fmla="*/ 4507 h 11574"/>
              <a:gd name="connsiteX19" fmla="*/ 2522 w 10030"/>
              <a:gd name="connsiteY19" fmla="*/ 5023 h 11574"/>
              <a:gd name="connsiteX20" fmla="*/ 2609 w 10030"/>
              <a:gd name="connsiteY20" fmla="*/ 5320 h 11574"/>
              <a:gd name="connsiteX21" fmla="*/ 2678 w 10030"/>
              <a:gd name="connsiteY21" fmla="*/ 5471 h 11574"/>
              <a:gd name="connsiteX22" fmla="*/ 2782 w 10030"/>
              <a:gd name="connsiteY22" fmla="*/ 5609 h 11574"/>
              <a:gd name="connsiteX23" fmla="*/ 2846 w 10030"/>
              <a:gd name="connsiteY23" fmla="*/ 5574 h 11574"/>
              <a:gd name="connsiteX24" fmla="*/ 2910 w 10030"/>
              <a:gd name="connsiteY24" fmla="*/ 5540 h 11574"/>
              <a:gd name="connsiteX25" fmla="*/ 2998 w 10030"/>
              <a:gd name="connsiteY25" fmla="*/ 5526 h 11574"/>
              <a:gd name="connsiteX26" fmla="*/ 3107 w 10030"/>
              <a:gd name="connsiteY26" fmla="*/ 6023 h 11574"/>
              <a:gd name="connsiteX27" fmla="*/ 3198 w 10030"/>
              <a:gd name="connsiteY27" fmla="*/ 6366 h 11574"/>
              <a:gd name="connsiteX28" fmla="*/ 3429 w 10030"/>
              <a:gd name="connsiteY28" fmla="*/ 6523 h 11574"/>
              <a:gd name="connsiteX29" fmla="*/ 3653 w 10030"/>
              <a:gd name="connsiteY29" fmla="*/ 6594 h 11574"/>
              <a:gd name="connsiteX30" fmla="*/ 4046 w 10030"/>
              <a:gd name="connsiteY30" fmla="*/ 6218 h 11574"/>
              <a:gd name="connsiteX31" fmla="*/ 5019 w 10030"/>
              <a:gd name="connsiteY31" fmla="*/ 7030 h 11574"/>
              <a:gd name="connsiteX32" fmla="*/ 6825 w 10030"/>
              <a:gd name="connsiteY32" fmla="*/ 6902 h 11574"/>
              <a:gd name="connsiteX33" fmla="*/ 7621 w 10030"/>
              <a:gd name="connsiteY33" fmla="*/ 7623 h 11574"/>
              <a:gd name="connsiteX34" fmla="*/ 8548 w 10030"/>
              <a:gd name="connsiteY34" fmla="*/ 9429 h 11574"/>
              <a:gd name="connsiteX35" fmla="*/ 9756 w 10030"/>
              <a:gd name="connsiteY35" fmla="*/ 10350 h 11574"/>
              <a:gd name="connsiteX36" fmla="*/ 10030 w 10030"/>
              <a:gd name="connsiteY36" fmla="*/ 11574 h 11574"/>
              <a:gd name="connsiteX0" fmla="*/ 10 w 10030"/>
              <a:gd name="connsiteY0" fmla="*/ 11680 h 11725"/>
              <a:gd name="connsiteX1" fmla="*/ 8 w 10030"/>
              <a:gd name="connsiteY1" fmla="*/ 166 h 11725"/>
              <a:gd name="connsiteX2" fmla="*/ 1211 w 10030"/>
              <a:gd name="connsiteY2" fmla="*/ 4816 h 11725"/>
              <a:gd name="connsiteX3" fmla="*/ 1296 w 10030"/>
              <a:gd name="connsiteY3" fmla="*/ 4403 h 11725"/>
              <a:gd name="connsiteX4" fmla="*/ 1358 w 10030"/>
              <a:gd name="connsiteY4" fmla="*/ 3830 h 11725"/>
              <a:gd name="connsiteX5" fmla="*/ 1441 w 10030"/>
              <a:gd name="connsiteY5" fmla="*/ 3383 h 11725"/>
              <a:gd name="connsiteX6" fmla="*/ 1527 w 10030"/>
              <a:gd name="connsiteY6" fmla="*/ 3003 h 11725"/>
              <a:gd name="connsiteX7" fmla="*/ 1606 w 10030"/>
              <a:gd name="connsiteY7" fmla="*/ 2576 h 11725"/>
              <a:gd name="connsiteX8" fmla="*/ 1715 w 10030"/>
              <a:gd name="connsiteY8" fmla="*/ 2556 h 11725"/>
              <a:gd name="connsiteX9" fmla="*/ 1798 w 10030"/>
              <a:gd name="connsiteY9" fmla="*/ 2128 h 11725"/>
              <a:gd name="connsiteX10" fmla="*/ 1880 w 10030"/>
              <a:gd name="connsiteY10" fmla="*/ 1727 h 11725"/>
              <a:gd name="connsiteX11" fmla="*/ 1964 w 10030"/>
              <a:gd name="connsiteY11" fmla="*/ 1680 h 11725"/>
              <a:gd name="connsiteX12" fmla="*/ 2055 w 10030"/>
              <a:gd name="connsiteY12" fmla="*/ 2004 h 11725"/>
              <a:gd name="connsiteX13" fmla="*/ 2124 w 10030"/>
              <a:gd name="connsiteY13" fmla="*/ 2349 h 11725"/>
              <a:gd name="connsiteX14" fmla="*/ 2188 w 10030"/>
              <a:gd name="connsiteY14" fmla="*/ 2899 h 11725"/>
              <a:gd name="connsiteX15" fmla="*/ 2256 w 10030"/>
              <a:gd name="connsiteY15" fmla="*/ 3574 h 11725"/>
              <a:gd name="connsiteX16" fmla="*/ 2322 w 10030"/>
              <a:gd name="connsiteY16" fmla="*/ 4127 h 11725"/>
              <a:gd name="connsiteX17" fmla="*/ 2408 w 10030"/>
              <a:gd name="connsiteY17" fmla="*/ 4658 h 11725"/>
              <a:gd name="connsiteX18" fmla="*/ 2522 w 10030"/>
              <a:gd name="connsiteY18" fmla="*/ 5174 h 11725"/>
              <a:gd name="connsiteX19" fmla="*/ 2609 w 10030"/>
              <a:gd name="connsiteY19" fmla="*/ 5471 h 11725"/>
              <a:gd name="connsiteX20" fmla="*/ 2678 w 10030"/>
              <a:gd name="connsiteY20" fmla="*/ 5622 h 11725"/>
              <a:gd name="connsiteX21" fmla="*/ 2782 w 10030"/>
              <a:gd name="connsiteY21" fmla="*/ 5760 h 11725"/>
              <a:gd name="connsiteX22" fmla="*/ 2846 w 10030"/>
              <a:gd name="connsiteY22" fmla="*/ 5725 h 11725"/>
              <a:gd name="connsiteX23" fmla="*/ 2910 w 10030"/>
              <a:gd name="connsiteY23" fmla="*/ 5691 h 11725"/>
              <a:gd name="connsiteX24" fmla="*/ 2998 w 10030"/>
              <a:gd name="connsiteY24" fmla="*/ 5677 h 11725"/>
              <a:gd name="connsiteX25" fmla="*/ 3107 w 10030"/>
              <a:gd name="connsiteY25" fmla="*/ 6174 h 11725"/>
              <a:gd name="connsiteX26" fmla="*/ 3198 w 10030"/>
              <a:gd name="connsiteY26" fmla="*/ 6517 h 11725"/>
              <a:gd name="connsiteX27" fmla="*/ 3429 w 10030"/>
              <a:gd name="connsiteY27" fmla="*/ 6674 h 11725"/>
              <a:gd name="connsiteX28" fmla="*/ 3653 w 10030"/>
              <a:gd name="connsiteY28" fmla="*/ 6745 h 11725"/>
              <a:gd name="connsiteX29" fmla="*/ 4046 w 10030"/>
              <a:gd name="connsiteY29" fmla="*/ 6369 h 11725"/>
              <a:gd name="connsiteX30" fmla="*/ 5019 w 10030"/>
              <a:gd name="connsiteY30" fmla="*/ 7181 h 11725"/>
              <a:gd name="connsiteX31" fmla="*/ 6825 w 10030"/>
              <a:gd name="connsiteY31" fmla="*/ 7053 h 11725"/>
              <a:gd name="connsiteX32" fmla="*/ 7621 w 10030"/>
              <a:gd name="connsiteY32" fmla="*/ 7774 h 11725"/>
              <a:gd name="connsiteX33" fmla="*/ 8548 w 10030"/>
              <a:gd name="connsiteY33" fmla="*/ 9580 h 11725"/>
              <a:gd name="connsiteX34" fmla="*/ 9756 w 10030"/>
              <a:gd name="connsiteY34" fmla="*/ 10501 h 11725"/>
              <a:gd name="connsiteX35" fmla="*/ 10030 w 10030"/>
              <a:gd name="connsiteY35" fmla="*/ 11725 h 11725"/>
              <a:gd name="connsiteX0" fmla="*/ 10 w 10030"/>
              <a:gd name="connsiteY0" fmla="*/ 11708 h 11753"/>
              <a:gd name="connsiteX1" fmla="*/ 8 w 10030"/>
              <a:gd name="connsiteY1" fmla="*/ 194 h 11753"/>
              <a:gd name="connsiteX2" fmla="*/ 1296 w 10030"/>
              <a:gd name="connsiteY2" fmla="*/ 4431 h 11753"/>
              <a:gd name="connsiteX3" fmla="*/ 1358 w 10030"/>
              <a:gd name="connsiteY3" fmla="*/ 3858 h 11753"/>
              <a:gd name="connsiteX4" fmla="*/ 1441 w 10030"/>
              <a:gd name="connsiteY4" fmla="*/ 3411 h 11753"/>
              <a:gd name="connsiteX5" fmla="*/ 1527 w 10030"/>
              <a:gd name="connsiteY5" fmla="*/ 3031 h 11753"/>
              <a:gd name="connsiteX6" fmla="*/ 1606 w 10030"/>
              <a:gd name="connsiteY6" fmla="*/ 2604 h 11753"/>
              <a:gd name="connsiteX7" fmla="*/ 1715 w 10030"/>
              <a:gd name="connsiteY7" fmla="*/ 2584 h 11753"/>
              <a:gd name="connsiteX8" fmla="*/ 1798 w 10030"/>
              <a:gd name="connsiteY8" fmla="*/ 2156 h 11753"/>
              <a:gd name="connsiteX9" fmla="*/ 1880 w 10030"/>
              <a:gd name="connsiteY9" fmla="*/ 1755 h 11753"/>
              <a:gd name="connsiteX10" fmla="*/ 1964 w 10030"/>
              <a:gd name="connsiteY10" fmla="*/ 1708 h 11753"/>
              <a:gd name="connsiteX11" fmla="*/ 2055 w 10030"/>
              <a:gd name="connsiteY11" fmla="*/ 2032 h 11753"/>
              <a:gd name="connsiteX12" fmla="*/ 2124 w 10030"/>
              <a:gd name="connsiteY12" fmla="*/ 2377 h 11753"/>
              <a:gd name="connsiteX13" fmla="*/ 2188 w 10030"/>
              <a:gd name="connsiteY13" fmla="*/ 2927 h 11753"/>
              <a:gd name="connsiteX14" fmla="*/ 2256 w 10030"/>
              <a:gd name="connsiteY14" fmla="*/ 3602 h 11753"/>
              <a:gd name="connsiteX15" fmla="*/ 2322 w 10030"/>
              <a:gd name="connsiteY15" fmla="*/ 4155 h 11753"/>
              <a:gd name="connsiteX16" fmla="*/ 2408 w 10030"/>
              <a:gd name="connsiteY16" fmla="*/ 4686 h 11753"/>
              <a:gd name="connsiteX17" fmla="*/ 2522 w 10030"/>
              <a:gd name="connsiteY17" fmla="*/ 5202 h 11753"/>
              <a:gd name="connsiteX18" fmla="*/ 2609 w 10030"/>
              <a:gd name="connsiteY18" fmla="*/ 5499 h 11753"/>
              <a:gd name="connsiteX19" fmla="*/ 2678 w 10030"/>
              <a:gd name="connsiteY19" fmla="*/ 5650 h 11753"/>
              <a:gd name="connsiteX20" fmla="*/ 2782 w 10030"/>
              <a:gd name="connsiteY20" fmla="*/ 5788 h 11753"/>
              <a:gd name="connsiteX21" fmla="*/ 2846 w 10030"/>
              <a:gd name="connsiteY21" fmla="*/ 5753 h 11753"/>
              <a:gd name="connsiteX22" fmla="*/ 2910 w 10030"/>
              <a:gd name="connsiteY22" fmla="*/ 5719 h 11753"/>
              <a:gd name="connsiteX23" fmla="*/ 2998 w 10030"/>
              <a:gd name="connsiteY23" fmla="*/ 5705 h 11753"/>
              <a:gd name="connsiteX24" fmla="*/ 3107 w 10030"/>
              <a:gd name="connsiteY24" fmla="*/ 6202 h 11753"/>
              <a:gd name="connsiteX25" fmla="*/ 3198 w 10030"/>
              <a:gd name="connsiteY25" fmla="*/ 6545 h 11753"/>
              <a:gd name="connsiteX26" fmla="*/ 3429 w 10030"/>
              <a:gd name="connsiteY26" fmla="*/ 6702 h 11753"/>
              <a:gd name="connsiteX27" fmla="*/ 3653 w 10030"/>
              <a:gd name="connsiteY27" fmla="*/ 6773 h 11753"/>
              <a:gd name="connsiteX28" fmla="*/ 4046 w 10030"/>
              <a:gd name="connsiteY28" fmla="*/ 6397 h 11753"/>
              <a:gd name="connsiteX29" fmla="*/ 5019 w 10030"/>
              <a:gd name="connsiteY29" fmla="*/ 7209 h 11753"/>
              <a:gd name="connsiteX30" fmla="*/ 6825 w 10030"/>
              <a:gd name="connsiteY30" fmla="*/ 7081 h 11753"/>
              <a:gd name="connsiteX31" fmla="*/ 7621 w 10030"/>
              <a:gd name="connsiteY31" fmla="*/ 7802 h 11753"/>
              <a:gd name="connsiteX32" fmla="*/ 8548 w 10030"/>
              <a:gd name="connsiteY32" fmla="*/ 9608 h 11753"/>
              <a:gd name="connsiteX33" fmla="*/ 9756 w 10030"/>
              <a:gd name="connsiteY33" fmla="*/ 10529 h 11753"/>
              <a:gd name="connsiteX34" fmla="*/ 10030 w 10030"/>
              <a:gd name="connsiteY34" fmla="*/ 11753 h 11753"/>
              <a:gd name="connsiteX0" fmla="*/ 10 w 10030"/>
              <a:gd name="connsiteY0" fmla="*/ 10000 h 10045"/>
              <a:gd name="connsiteX1" fmla="*/ 8 w 10030"/>
              <a:gd name="connsiteY1" fmla="*/ 2882 h 10045"/>
              <a:gd name="connsiteX2" fmla="*/ 1296 w 10030"/>
              <a:gd name="connsiteY2" fmla="*/ 2723 h 10045"/>
              <a:gd name="connsiteX3" fmla="*/ 1358 w 10030"/>
              <a:gd name="connsiteY3" fmla="*/ 2150 h 10045"/>
              <a:gd name="connsiteX4" fmla="*/ 1441 w 10030"/>
              <a:gd name="connsiteY4" fmla="*/ 1703 h 10045"/>
              <a:gd name="connsiteX5" fmla="*/ 1527 w 10030"/>
              <a:gd name="connsiteY5" fmla="*/ 1323 h 10045"/>
              <a:gd name="connsiteX6" fmla="*/ 1606 w 10030"/>
              <a:gd name="connsiteY6" fmla="*/ 896 h 10045"/>
              <a:gd name="connsiteX7" fmla="*/ 1715 w 10030"/>
              <a:gd name="connsiteY7" fmla="*/ 876 h 10045"/>
              <a:gd name="connsiteX8" fmla="*/ 1798 w 10030"/>
              <a:gd name="connsiteY8" fmla="*/ 448 h 10045"/>
              <a:gd name="connsiteX9" fmla="*/ 1880 w 10030"/>
              <a:gd name="connsiteY9" fmla="*/ 47 h 10045"/>
              <a:gd name="connsiteX10" fmla="*/ 1964 w 10030"/>
              <a:gd name="connsiteY10" fmla="*/ 0 h 10045"/>
              <a:gd name="connsiteX11" fmla="*/ 2055 w 10030"/>
              <a:gd name="connsiteY11" fmla="*/ 324 h 10045"/>
              <a:gd name="connsiteX12" fmla="*/ 2124 w 10030"/>
              <a:gd name="connsiteY12" fmla="*/ 669 h 10045"/>
              <a:gd name="connsiteX13" fmla="*/ 2188 w 10030"/>
              <a:gd name="connsiteY13" fmla="*/ 1219 h 10045"/>
              <a:gd name="connsiteX14" fmla="*/ 2256 w 10030"/>
              <a:gd name="connsiteY14" fmla="*/ 1894 h 10045"/>
              <a:gd name="connsiteX15" fmla="*/ 2322 w 10030"/>
              <a:gd name="connsiteY15" fmla="*/ 2447 h 10045"/>
              <a:gd name="connsiteX16" fmla="*/ 2408 w 10030"/>
              <a:gd name="connsiteY16" fmla="*/ 2978 h 10045"/>
              <a:gd name="connsiteX17" fmla="*/ 2522 w 10030"/>
              <a:gd name="connsiteY17" fmla="*/ 3494 h 10045"/>
              <a:gd name="connsiteX18" fmla="*/ 2609 w 10030"/>
              <a:gd name="connsiteY18" fmla="*/ 3791 h 10045"/>
              <a:gd name="connsiteX19" fmla="*/ 2678 w 10030"/>
              <a:gd name="connsiteY19" fmla="*/ 3942 h 10045"/>
              <a:gd name="connsiteX20" fmla="*/ 2782 w 10030"/>
              <a:gd name="connsiteY20" fmla="*/ 4080 h 10045"/>
              <a:gd name="connsiteX21" fmla="*/ 2846 w 10030"/>
              <a:gd name="connsiteY21" fmla="*/ 4045 h 10045"/>
              <a:gd name="connsiteX22" fmla="*/ 2910 w 10030"/>
              <a:gd name="connsiteY22" fmla="*/ 4011 h 10045"/>
              <a:gd name="connsiteX23" fmla="*/ 2998 w 10030"/>
              <a:gd name="connsiteY23" fmla="*/ 3997 h 10045"/>
              <a:gd name="connsiteX24" fmla="*/ 3107 w 10030"/>
              <a:gd name="connsiteY24" fmla="*/ 4494 h 10045"/>
              <a:gd name="connsiteX25" fmla="*/ 3198 w 10030"/>
              <a:gd name="connsiteY25" fmla="*/ 4837 h 10045"/>
              <a:gd name="connsiteX26" fmla="*/ 3429 w 10030"/>
              <a:gd name="connsiteY26" fmla="*/ 4994 h 10045"/>
              <a:gd name="connsiteX27" fmla="*/ 3653 w 10030"/>
              <a:gd name="connsiteY27" fmla="*/ 5065 h 10045"/>
              <a:gd name="connsiteX28" fmla="*/ 4046 w 10030"/>
              <a:gd name="connsiteY28" fmla="*/ 4689 h 10045"/>
              <a:gd name="connsiteX29" fmla="*/ 5019 w 10030"/>
              <a:gd name="connsiteY29" fmla="*/ 5501 h 10045"/>
              <a:gd name="connsiteX30" fmla="*/ 6825 w 10030"/>
              <a:gd name="connsiteY30" fmla="*/ 5373 h 10045"/>
              <a:gd name="connsiteX31" fmla="*/ 7621 w 10030"/>
              <a:gd name="connsiteY31" fmla="*/ 6094 h 10045"/>
              <a:gd name="connsiteX32" fmla="*/ 8548 w 10030"/>
              <a:gd name="connsiteY32" fmla="*/ 7900 h 10045"/>
              <a:gd name="connsiteX33" fmla="*/ 9756 w 10030"/>
              <a:gd name="connsiteY33" fmla="*/ 8821 h 10045"/>
              <a:gd name="connsiteX34" fmla="*/ 10030 w 10030"/>
              <a:gd name="connsiteY34" fmla="*/ 10045 h 10045"/>
              <a:gd name="connsiteX0" fmla="*/ 10 w 10030"/>
              <a:gd name="connsiteY0" fmla="*/ 10000 h 10045"/>
              <a:gd name="connsiteX1" fmla="*/ 8 w 10030"/>
              <a:gd name="connsiteY1" fmla="*/ 2882 h 10045"/>
              <a:gd name="connsiteX2" fmla="*/ 809 w 10030"/>
              <a:gd name="connsiteY2" fmla="*/ 2137 h 10045"/>
              <a:gd name="connsiteX3" fmla="*/ 1296 w 10030"/>
              <a:gd name="connsiteY3" fmla="*/ 2723 h 10045"/>
              <a:gd name="connsiteX4" fmla="*/ 1358 w 10030"/>
              <a:gd name="connsiteY4" fmla="*/ 2150 h 10045"/>
              <a:gd name="connsiteX5" fmla="*/ 1441 w 10030"/>
              <a:gd name="connsiteY5" fmla="*/ 1703 h 10045"/>
              <a:gd name="connsiteX6" fmla="*/ 1527 w 10030"/>
              <a:gd name="connsiteY6" fmla="*/ 1323 h 10045"/>
              <a:gd name="connsiteX7" fmla="*/ 1606 w 10030"/>
              <a:gd name="connsiteY7" fmla="*/ 896 h 10045"/>
              <a:gd name="connsiteX8" fmla="*/ 1715 w 10030"/>
              <a:gd name="connsiteY8" fmla="*/ 876 h 10045"/>
              <a:gd name="connsiteX9" fmla="*/ 1798 w 10030"/>
              <a:gd name="connsiteY9" fmla="*/ 448 h 10045"/>
              <a:gd name="connsiteX10" fmla="*/ 1880 w 10030"/>
              <a:gd name="connsiteY10" fmla="*/ 47 h 10045"/>
              <a:gd name="connsiteX11" fmla="*/ 1964 w 10030"/>
              <a:gd name="connsiteY11" fmla="*/ 0 h 10045"/>
              <a:gd name="connsiteX12" fmla="*/ 2055 w 10030"/>
              <a:gd name="connsiteY12" fmla="*/ 324 h 10045"/>
              <a:gd name="connsiteX13" fmla="*/ 2124 w 10030"/>
              <a:gd name="connsiteY13" fmla="*/ 669 h 10045"/>
              <a:gd name="connsiteX14" fmla="*/ 2188 w 10030"/>
              <a:gd name="connsiteY14" fmla="*/ 1219 h 10045"/>
              <a:gd name="connsiteX15" fmla="*/ 2256 w 10030"/>
              <a:gd name="connsiteY15" fmla="*/ 1894 h 10045"/>
              <a:gd name="connsiteX16" fmla="*/ 2322 w 10030"/>
              <a:gd name="connsiteY16" fmla="*/ 2447 h 10045"/>
              <a:gd name="connsiteX17" fmla="*/ 2408 w 10030"/>
              <a:gd name="connsiteY17" fmla="*/ 2978 h 10045"/>
              <a:gd name="connsiteX18" fmla="*/ 2522 w 10030"/>
              <a:gd name="connsiteY18" fmla="*/ 3494 h 10045"/>
              <a:gd name="connsiteX19" fmla="*/ 2609 w 10030"/>
              <a:gd name="connsiteY19" fmla="*/ 3791 h 10045"/>
              <a:gd name="connsiteX20" fmla="*/ 2678 w 10030"/>
              <a:gd name="connsiteY20" fmla="*/ 3942 h 10045"/>
              <a:gd name="connsiteX21" fmla="*/ 2782 w 10030"/>
              <a:gd name="connsiteY21" fmla="*/ 4080 h 10045"/>
              <a:gd name="connsiteX22" fmla="*/ 2846 w 10030"/>
              <a:gd name="connsiteY22" fmla="*/ 4045 h 10045"/>
              <a:gd name="connsiteX23" fmla="*/ 2910 w 10030"/>
              <a:gd name="connsiteY23" fmla="*/ 4011 h 10045"/>
              <a:gd name="connsiteX24" fmla="*/ 2998 w 10030"/>
              <a:gd name="connsiteY24" fmla="*/ 3997 h 10045"/>
              <a:gd name="connsiteX25" fmla="*/ 3107 w 10030"/>
              <a:gd name="connsiteY25" fmla="*/ 4494 h 10045"/>
              <a:gd name="connsiteX26" fmla="*/ 3198 w 10030"/>
              <a:gd name="connsiteY26" fmla="*/ 4837 h 10045"/>
              <a:gd name="connsiteX27" fmla="*/ 3429 w 10030"/>
              <a:gd name="connsiteY27" fmla="*/ 4994 h 10045"/>
              <a:gd name="connsiteX28" fmla="*/ 3653 w 10030"/>
              <a:gd name="connsiteY28" fmla="*/ 5065 h 10045"/>
              <a:gd name="connsiteX29" fmla="*/ 4046 w 10030"/>
              <a:gd name="connsiteY29" fmla="*/ 4689 h 10045"/>
              <a:gd name="connsiteX30" fmla="*/ 5019 w 10030"/>
              <a:gd name="connsiteY30" fmla="*/ 5501 h 10045"/>
              <a:gd name="connsiteX31" fmla="*/ 6825 w 10030"/>
              <a:gd name="connsiteY31" fmla="*/ 5373 h 10045"/>
              <a:gd name="connsiteX32" fmla="*/ 7621 w 10030"/>
              <a:gd name="connsiteY32" fmla="*/ 6094 h 10045"/>
              <a:gd name="connsiteX33" fmla="*/ 8548 w 10030"/>
              <a:gd name="connsiteY33" fmla="*/ 7900 h 10045"/>
              <a:gd name="connsiteX34" fmla="*/ 9756 w 10030"/>
              <a:gd name="connsiteY34" fmla="*/ 8821 h 10045"/>
              <a:gd name="connsiteX35" fmla="*/ 10030 w 10030"/>
              <a:gd name="connsiteY35" fmla="*/ 10045 h 10045"/>
              <a:gd name="connsiteX0" fmla="*/ 10 w 10030"/>
              <a:gd name="connsiteY0" fmla="*/ 10000 h 10045"/>
              <a:gd name="connsiteX1" fmla="*/ 8 w 10030"/>
              <a:gd name="connsiteY1" fmla="*/ 2882 h 10045"/>
              <a:gd name="connsiteX2" fmla="*/ 809 w 10030"/>
              <a:gd name="connsiteY2" fmla="*/ 2137 h 10045"/>
              <a:gd name="connsiteX3" fmla="*/ 1296 w 10030"/>
              <a:gd name="connsiteY3" fmla="*/ 2723 h 10045"/>
              <a:gd name="connsiteX4" fmla="*/ 1358 w 10030"/>
              <a:gd name="connsiteY4" fmla="*/ 2150 h 10045"/>
              <a:gd name="connsiteX5" fmla="*/ 1441 w 10030"/>
              <a:gd name="connsiteY5" fmla="*/ 1703 h 10045"/>
              <a:gd name="connsiteX6" fmla="*/ 1527 w 10030"/>
              <a:gd name="connsiteY6" fmla="*/ 1323 h 10045"/>
              <a:gd name="connsiteX7" fmla="*/ 1606 w 10030"/>
              <a:gd name="connsiteY7" fmla="*/ 896 h 10045"/>
              <a:gd name="connsiteX8" fmla="*/ 1715 w 10030"/>
              <a:gd name="connsiteY8" fmla="*/ 876 h 10045"/>
              <a:gd name="connsiteX9" fmla="*/ 1798 w 10030"/>
              <a:gd name="connsiteY9" fmla="*/ 448 h 10045"/>
              <a:gd name="connsiteX10" fmla="*/ 1880 w 10030"/>
              <a:gd name="connsiteY10" fmla="*/ 47 h 10045"/>
              <a:gd name="connsiteX11" fmla="*/ 1964 w 10030"/>
              <a:gd name="connsiteY11" fmla="*/ 0 h 10045"/>
              <a:gd name="connsiteX12" fmla="*/ 2055 w 10030"/>
              <a:gd name="connsiteY12" fmla="*/ 324 h 10045"/>
              <a:gd name="connsiteX13" fmla="*/ 2124 w 10030"/>
              <a:gd name="connsiteY13" fmla="*/ 669 h 10045"/>
              <a:gd name="connsiteX14" fmla="*/ 2188 w 10030"/>
              <a:gd name="connsiteY14" fmla="*/ 1219 h 10045"/>
              <a:gd name="connsiteX15" fmla="*/ 2256 w 10030"/>
              <a:gd name="connsiteY15" fmla="*/ 1894 h 10045"/>
              <a:gd name="connsiteX16" fmla="*/ 2322 w 10030"/>
              <a:gd name="connsiteY16" fmla="*/ 2447 h 10045"/>
              <a:gd name="connsiteX17" fmla="*/ 2408 w 10030"/>
              <a:gd name="connsiteY17" fmla="*/ 2978 h 10045"/>
              <a:gd name="connsiteX18" fmla="*/ 2522 w 10030"/>
              <a:gd name="connsiteY18" fmla="*/ 3494 h 10045"/>
              <a:gd name="connsiteX19" fmla="*/ 2609 w 10030"/>
              <a:gd name="connsiteY19" fmla="*/ 3791 h 10045"/>
              <a:gd name="connsiteX20" fmla="*/ 2678 w 10030"/>
              <a:gd name="connsiteY20" fmla="*/ 3942 h 10045"/>
              <a:gd name="connsiteX21" fmla="*/ 2782 w 10030"/>
              <a:gd name="connsiteY21" fmla="*/ 4080 h 10045"/>
              <a:gd name="connsiteX22" fmla="*/ 2846 w 10030"/>
              <a:gd name="connsiteY22" fmla="*/ 4045 h 10045"/>
              <a:gd name="connsiteX23" fmla="*/ 2910 w 10030"/>
              <a:gd name="connsiteY23" fmla="*/ 4011 h 10045"/>
              <a:gd name="connsiteX24" fmla="*/ 2998 w 10030"/>
              <a:gd name="connsiteY24" fmla="*/ 3997 h 10045"/>
              <a:gd name="connsiteX25" fmla="*/ 3107 w 10030"/>
              <a:gd name="connsiteY25" fmla="*/ 4494 h 10045"/>
              <a:gd name="connsiteX26" fmla="*/ 3198 w 10030"/>
              <a:gd name="connsiteY26" fmla="*/ 4837 h 10045"/>
              <a:gd name="connsiteX27" fmla="*/ 3429 w 10030"/>
              <a:gd name="connsiteY27" fmla="*/ 4994 h 10045"/>
              <a:gd name="connsiteX28" fmla="*/ 3653 w 10030"/>
              <a:gd name="connsiteY28" fmla="*/ 5065 h 10045"/>
              <a:gd name="connsiteX29" fmla="*/ 4046 w 10030"/>
              <a:gd name="connsiteY29" fmla="*/ 4689 h 10045"/>
              <a:gd name="connsiteX30" fmla="*/ 5019 w 10030"/>
              <a:gd name="connsiteY30" fmla="*/ 5501 h 10045"/>
              <a:gd name="connsiteX31" fmla="*/ 6825 w 10030"/>
              <a:gd name="connsiteY31" fmla="*/ 5373 h 10045"/>
              <a:gd name="connsiteX32" fmla="*/ 7621 w 10030"/>
              <a:gd name="connsiteY32" fmla="*/ 6094 h 10045"/>
              <a:gd name="connsiteX33" fmla="*/ 8548 w 10030"/>
              <a:gd name="connsiteY33" fmla="*/ 7900 h 10045"/>
              <a:gd name="connsiteX34" fmla="*/ 9756 w 10030"/>
              <a:gd name="connsiteY34" fmla="*/ 8821 h 10045"/>
              <a:gd name="connsiteX35" fmla="*/ 10030 w 10030"/>
              <a:gd name="connsiteY35" fmla="*/ 10045 h 10045"/>
              <a:gd name="connsiteX0" fmla="*/ 10 w 10030"/>
              <a:gd name="connsiteY0" fmla="*/ 10000 h 10045"/>
              <a:gd name="connsiteX1" fmla="*/ 8 w 10030"/>
              <a:gd name="connsiteY1" fmla="*/ 2882 h 10045"/>
              <a:gd name="connsiteX2" fmla="*/ 809 w 10030"/>
              <a:gd name="connsiteY2" fmla="*/ 2137 h 10045"/>
              <a:gd name="connsiteX3" fmla="*/ 1358 w 10030"/>
              <a:gd name="connsiteY3" fmla="*/ 2150 h 10045"/>
              <a:gd name="connsiteX4" fmla="*/ 1441 w 10030"/>
              <a:gd name="connsiteY4" fmla="*/ 1703 h 10045"/>
              <a:gd name="connsiteX5" fmla="*/ 1527 w 10030"/>
              <a:gd name="connsiteY5" fmla="*/ 1323 h 10045"/>
              <a:gd name="connsiteX6" fmla="*/ 1606 w 10030"/>
              <a:gd name="connsiteY6" fmla="*/ 896 h 10045"/>
              <a:gd name="connsiteX7" fmla="*/ 1715 w 10030"/>
              <a:gd name="connsiteY7" fmla="*/ 876 h 10045"/>
              <a:gd name="connsiteX8" fmla="*/ 1798 w 10030"/>
              <a:gd name="connsiteY8" fmla="*/ 448 h 10045"/>
              <a:gd name="connsiteX9" fmla="*/ 1880 w 10030"/>
              <a:gd name="connsiteY9" fmla="*/ 47 h 10045"/>
              <a:gd name="connsiteX10" fmla="*/ 1964 w 10030"/>
              <a:gd name="connsiteY10" fmla="*/ 0 h 10045"/>
              <a:gd name="connsiteX11" fmla="*/ 2055 w 10030"/>
              <a:gd name="connsiteY11" fmla="*/ 324 h 10045"/>
              <a:gd name="connsiteX12" fmla="*/ 2124 w 10030"/>
              <a:gd name="connsiteY12" fmla="*/ 669 h 10045"/>
              <a:gd name="connsiteX13" fmla="*/ 2188 w 10030"/>
              <a:gd name="connsiteY13" fmla="*/ 1219 h 10045"/>
              <a:gd name="connsiteX14" fmla="*/ 2256 w 10030"/>
              <a:gd name="connsiteY14" fmla="*/ 1894 h 10045"/>
              <a:gd name="connsiteX15" fmla="*/ 2322 w 10030"/>
              <a:gd name="connsiteY15" fmla="*/ 2447 h 10045"/>
              <a:gd name="connsiteX16" fmla="*/ 2408 w 10030"/>
              <a:gd name="connsiteY16" fmla="*/ 2978 h 10045"/>
              <a:gd name="connsiteX17" fmla="*/ 2522 w 10030"/>
              <a:gd name="connsiteY17" fmla="*/ 3494 h 10045"/>
              <a:gd name="connsiteX18" fmla="*/ 2609 w 10030"/>
              <a:gd name="connsiteY18" fmla="*/ 3791 h 10045"/>
              <a:gd name="connsiteX19" fmla="*/ 2678 w 10030"/>
              <a:gd name="connsiteY19" fmla="*/ 3942 h 10045"/>
              <a:gd name="connsiteX20" fmla="*/ 2782 w 10030"/>
              <a:gd name="connsiteY20" fmla="*/ 4080 h 10045"/>
              <a:gd name="connsiteX21" fmla="*/ 2846 w 10030"/>
              <a:gd name="connsiteY21" fmla="*/ 4045 h 10045"/>
              <a:gd name="connsiteX22" fmla="*/ 2910 w 10030"/>
              <a:gd name="connsiteY22" fmla="*/ 4011 h 10045"/>
              <a:gd name="connsiteX23" fmla="*/ 2998 w 10030"/>
              <a:gd name="connsiteY23" fmla="*/ 3997 h 10045"/>
              <a:gd name="connsiteX24" fmla="*/ 3107 w 10030"/>
              <a:gd name="connsiteY24" fmla="*/ 4494 h 10045"/>
              <a:gd name="connsiteX25" fmla="*/ 3198 w 10030"/>
              <a:gd name="connsiteY25" fmla="*/ 4837 h 10045"/>
              <a:gd name="connsiteX26" fmla="*/ 3429 w 10030"/>
              <a:gd name="connsiteY26" fmla="*/ 4994 h 10045"/>
              <a:gd name="connsiteX27" fmla="*/ 3653 w 10030"/>
              <a:gd name="connsiteY27" fmla="*/ 5065 h 10045"/>
              <a:gd name="connsiteX28" fmla="*/ 4046 w 10030"/>
              <a:gd name="connsiteY28" fmla="*/ 4689 h 10045"/>
              <a:gd name="connsiteX29" fmla="*/ 5019 w 10030"/>
              <a:gd name="connsiteY29" fmla="*/ 5501 h 10045"/>
              <a:gd name="connsiteX30" fmla="*/ 6825 w 10030"/>
              <a:gd name="connsiteY30" fmla="*/ 5373 h 10045"/>
              <a:gd name="connsiteX31" fmla="*/ 7621 w 10030"/>
              <a:gd name="connsiteY31" fmla="*/ 6094 h 10045"/>
              <a:gd name="connsiteX32" fmla="*/ 8548 w 10030"/>
              <a:gd name="connsiteY32" fmla="*/ 7900 h 10045"/>
              <a:gd name="connsiteX33" fmla="*/ 9756 w 10030"/>
              <a:gd name="connsiteY33" fmla="*/ 8821 h 10045"/>
              <a:gd name="connsiteX34" fmla="*/ 10030 w 10030"/>
              <a:gd name="connsiteY34" fmla="*/ 10045 h 10045"/>
              <a:gd name="connsiteX0" fmla="*/ 10 w 10030"/>
              <a:gd name="connsiteY0" fmla="*/ 10000 h 10045"/>
              <a:gd name="connsiteX1" fmla="*/ 8 w 10030"/>
              <a:gd name="connsiteY1" fmla="*/ 2882 h 10045"/>
              <a:gd name="connsiteX2" fmla="*/ 809 w 10030"/>
              <a:gd name="connsiteY2" fmla="*/ 2137 h 10045"/>
              <a:gd name="connsiteX3" fmla="*/ 1441 w 10030"/>
              <a:gd name="connsiteY3" fmla="*/ 1703 h 10045"/>
              <a:gd name="connsiteX4" fmla="*/ 1527 w 10030"/>
              <a:gd name="connsiteY4" fmla="*/ 1323 h 10045"/>
              <a:gd name="connsiteX5" fmla="*/ 1606 w 10030"/>
              <a:gd name="connsiteY5" fmla="*/ 896 h 10045"/>
              <a:gd name="connsiteX6" fmla="*/ 1715 w 10030"/>
              <a:gd name="connsiteY6" fmla="*/ 876 h 10045"/>
              <a:gd name="connsiteX7" fmla="*/ 1798 w 10030"/>
              <a:gd name="connsiteY7" fmla="*/ 448 h 10045"/>
              <a:gd name="connsiteX8" fmla="*/ 1880 w 10030"/>
              <a:gd name="connsiteY8" fmla="*/ 47 h 10045"/>
              <a:gd name="connsiteX9" fmla="*/ 1964 w 10030"/>
              <a:gd name="connsiteY9" fmla="*/ 0 h 10045"/>
              <a:gd name="connsiteX10" fmla="*/ 2055 w 10030"/>
              <a:gd name="connsiteY10" fmla="*/ 324 h 10045"/>
              <a:gd name="connsiteX11" fmla="*/ 2124 w 10030"/>
              <a:gd name="connsiteY11" fmla="*/ 669 h 10045"/>
              <a:gd name="connsiteX12" fmla="*/ 2188 w 10030"/>
              <a:gd name="connsiteY12" fmla="*/ 1219 h 10045"/>
              <a:gd name="connsiteX13" fmla="*/ 2256 w 10030"/>
              <a:gd name="connsiteY13" fmla="*/ 1894 h 10045"/>
              <a:gd name="connsiteX14" fmla="*/ 2322 w 10030"/>
              <a:gd name="connsiteY14" fmla="*/ 2447 h 10045"/>
              <a:gd name="connsiteX15" fmla="*/ 2408 w 10030"/>
              <a:gd name="connsiteY15" fmla="*/ 2978 h 10045"/>
              <a:gd name="connsiteX16" fmla="*/ 2522 w 10030"/>
              <a:gd name="connsiteY16" fmla="*/ 3494 h 10045"/>
              <a:gd name="connsiteX17" fmla="*/ 2609 w 10030"/>
              <a:gd name="connsiteY17" fmla="*/ 3791 h 10045"/>
              <a:gd name="connsiteX18" fmla="*/ 2678 w 10030"/>
              <a:gd name="connsiteY18" fmla="*/ 3942 h 10045"/>
              <a:gd name="connsiteX19" fmla="*/ 2782 w 10030"/>
              <a:gd name="connsiteY19" fmla="*/ 4080 h 10045"/>
              <a:gd name="connsiteX20" fmla="*/ 2846 w 10030"/>
              <a:gd name="connsiteY20" fmla="*/ 4045 h 10045"/>
              <a:gd name="connsiteX21" fmla="*/ 2910 w 10030"/>
              <a:gd name="connsiteY21" fmla="*/ 4011 h 10045"/>
              <a:gd name="connsiteX22" fmla="*/ 2998 w 10030"/>
              <a:gd name="connsiteY22" fmla="*/ 3997 h 10045"/>
              <a:gd name="connsiteX23" fmla="*/ 3107 w 10030"/>
              <a:gd name="connsiteY23" fmla="*/ 4494 h 10045"/>
              <a:gd name="connsiteX24" fmla="*/ 3198 w 10030"/>
              <a:gd name="connsiteY24" fmla="*/ 4837 h 10045"/>
              <a:gd name="connsiteX25" fmla="*/ 3429 w 10030"/>
              <a:gd name="connsiteY25" fmla="*/ 4994 h 10045"/>
              <a:gd name="connsiteX26" fmla="*/ 3653 w 10030"/>
              <a:gd name="connsiteY26" fmla="*/ 5065 h 10045"/>
              <a:gd name="connsiteX27" fmla="*/ 4046 w 10030"/>
              <a:gd name="connsiteY27" fmla="*/ 4689 h 10045"/>
              <a:gd name="connsiteX28" fmla="*/ 5019 w 10030"/>
              <a:gd name="connsiteY28" fmla="*/ 5501 h 10045"/>
              <a:gd name="connsiteX29" fmla="*/ 6825 w 10030"/>
              <a:gd name="connsiteY29" fmla="*/ 5373 h 10045"/>
              <a:gd name="connsiteX30" fmla="*/ 7621 w 10030"/>
              <a:gd name="connsiteY30" fmla="*/ 6094 h 10045"/>
              <a:gd name="connsiteX31" fmla="*/ 8548 w 10030"/>
              <a:gd name="connsiteY31" fmla="*/ 7900 h 10045"/>
              <a:gd name="connsiteX32" fmla="*/ 9756 w 10030"/>
              <a:gd name="connsiteY32" fmla="*/ 8821 h 10045"/>
              <a:gd name="connsiteX33" fmla="*/ 10030 w 10030"/>
              <a:gd name="connsiteY33" fmla="*/ 10045 h 10045"/>
              <a:gd name="connsiteX0" fmla="*/ 10 w 10030"/>
              <a:gd name="connsiteY0" fmla="*/ 10000 h 10045"/>
              <a:gd name="connsiteX1" fmla="*/ 8 w 10030"/>
              <a:gd name="connsiteY1" fmla="*/ 2882 h 10045"/>
              <a:gd name="connsiteX2" fmla="*/ 809 w 10030"/>
              <a:gd name="connsiteY2" fmla="*/ 2137 h 10045"/>
              <a:gd name="connsiteX3" fmla="*/ 1441 w 10030"/>
              <a:gd name="connsiteY3" fmla="*/ 1703 h 10045"/>
              <a:gd name="connsiteX4" fmla="*/ 1527 w 10030"/>
              <a:gd name="connsiteY4" fmla="*/ 1323 h 10045"/>
              <a:gd name="connsiteX5" fmla="*/ 1606 w 10030"/>
              <a:gd name="connsiteY5" fmla="*/ 896 h 10045"/>
              <a:gd name="connsiteX6" fmla="*/ 1715 w 10030"/>
              <a:gd name="connsiteY6" fmla="*/ 876 h 10045"/>
              <a:gd name="connsiteX7" fmla="*/ 1798 w 10030"/>
              <a:gd name="connsiteY7" fmla="*/ 448 h 10045"/>
              <a:gd name="connsiteX8" fmla="*/ 1880 w 10030"/>
              <a:gd name="connsiteY8" fmla="*/ 47 h 10045"/>
              <a:gd name="connsiteX9" fmla="*/ 1964 w 10030"/>
              <a:gd name="connsiteY9" fmla="*/ 0 h 10045"/>
              <a:gd name="connsiteX10" fmla="*/ 2055 w 10030"/>
              <a:gd name="connsiteY10" fmla="*/ 324 h 10045"/>
              <a:gd name="connsiteX11" fmla="*/ 2124 w 10030"/>
              <a:gd name="connsiteY11" fmla="*/ 669 h 10045"/>
              <a:gd name="connsiteX12" fmla="*/ 2188 w 10030"/>
              <a:gd name="connsiteY12" fmla="*/ 1219 h 10045"/>
              <a:gd name="connsiteX13" fmla="*/ 2256 w 10030"/>
              <a:gd name="connsiteY13" fmla="*/ 1894 h 10045"/>
              <a:gd name="connsiteX14" fmla="*/ 2322 w 10030"/>
              <a:gd name="connsiteY14" fmla="*/ 2447 h 10045"/>
              <a:gd name="connsiteX15" fmla="*/ 2408 w 10030"/>
              <a:gd name="connsiteY15" fmla="*/ 2978 h 10045"/>
              <a:gd name="connsiteX16" fmla="*/ 2522 w 10030"/>
              <a:gd name="connsiteY16" fmla="*/ 3494 h 10045"/>
              <a:gd name="connsiteX17" fmla="*/ 2609 w 10030"/>
              <a:gd name="connsiteY17" fmla="*/ 3791 h 10045"/>
              <a:gd name="connsiteX18" fmla="*/ 2678 w 10030"/>
              <a:gd name="connsiteY18" fmla="*/ 3942 h 10045"/>
              <a:gd name="connsiteX19" fmla="*/ 2782 w 10030"/>
              <a:gd name="connsiteY19" fmla="*/ 4080 h 10045"/>
              <a:gd name="connsiteX20" fmla="*/ 2846 w 10030"/>
              <a:gd name="connsiteY20" fmla="*/ 4045 h 10045"/>
              <a:gd name="connsiteX21" fmla="*/ 2910 w 10030"/>
              <a:gd name="connsiteY21" fmla="*/ 4011 h 10045"/>
              <a:gd name="connsiteX22" fmla="*/ 2998 w 10030"/>
              <a:gd name="connsiteY22" fmla="*/ 3997 h 10045"/>
              <a:gd name="connsiteX23" fmla="*/ 3107 w 10030"/>
              <a:gd name="connsiteY23" fmla="*/ 4494 h 10045"/>
              <a:gd name="connsiteX24" fmla="*/ 3198 w 10030"/>
              <a:gd name="connsiteY24" fmla="*/ 4837 h 10045"/>
              <a:gd name="connsiteX25" fmla="*/ 3429 w 10030"/>
              <a:gd name="connsiteY25" fmla="*/ 4994 h 10045"/>
              <a:gd name="connsiteX26" fmla="*/ 3653 w 10030"/>
              <a:gd name="connsiteY26" fmla="*/ 5065 h 10045"/>
              <a:gd name="connsiteX27" fmla="*/ 4046 w 10030"/>
              <a:gd name="connsiteY27" fmla="*/ 4689 h 10045"/>
              <a:gd name="connsiteX28" fmla="*/ 5019 w 10030"/>
              <a:gd name="connsiteY28" fmla="*/ 5501 h 10045"/>
              <a:gd name="connsiteX29" fmla="*/ 6825 w 10030"/>
              <a:gd name="connsiteY29" fmla="*/ 5373 h 10045"/>
              <a:gd name="connsiteX30" fmla="*/ 7621 w 10030"/>
              <a:gd name="connsiteY30" fmla="*/ 6094 h 10045"/>
              <a:gd name="connsiteX31" fmla="*/ 8548 w 10030"/>
              <a:gd name="connsiteY31" fmla="*/ 7900 h 10045"/>
              <a:gd name="connsiteX32" fmla="*/ 9756 w 10030"/>
              <a:gd name="connsiteY32" fmla="*/ 8821 h 10045"/>
              <a:gd name="connsiteX33" fmla="*/ 10030 w 10030"/>
              <a:gd name="connsiteY33" fmla="*/ 10045 h 10045"/>
              <a:gd name="connsiteX0" fmla="*/ 10 w 10030"/>
              <a:gd name="connsiteY0" fmla="*/ 10000 h 10045"/>
              <a:gd name="connsiteX1" fmla="*/ 8 w 10030"/>
              <a:gd name="connsiteY1" fmla="*/ 2882 h 10045"/>
              <a:gd name="connsiteX2" fmla="*/ 809 w 10030"/>
              <a:gd name="connsiteY2" fmla="*/ 2137 h 10045"/>
              <a:gd name="connsiteX3" fmla="*/ 1441 w 10030"/>
              <a:gd name="connsiteY3" fmla="*/ 1703 h 10045"/>
              <a:gd name="connsiteX4" fmla="*/ 1527 w 10030"/>
              <a:gd name="connsiteY4" fmla="*/ 1323 h 10045"/>
              <a:gd name="connsiteX5" fmla="*/ 1606 w 10030"/>
              <a:gd name="connsiteY5" fmla="*/ 896 h 10045"/>
              <a:gd name="connsiteX6" fmla="*/ 1715 w 10030"/>
              <a:gd name="connsiteY6" fmla="*/ 876 h 10045"/>
              <a:gd name="connsiteX7" fmla="*/ 1798 w 10030"/>
              <a:gd name="connsiteY7" fmla="*/ 448 h 10045"/>
              <a:gd name="connsiteX8" fmla="*/ 1880 w 10030"/>
              <a:gd name="connsiteY8" fmla="*/ 47 h 10045"/>
              <a:gd name="connsiteX9" fmla="*/ 1964 w 10030"/>
              <a:gd name="connsiteY9" fmla="*/ 0 h 10045"/>
              <a:gd name="connsiteX10" fmla="*/ 2055 w 10030"/>
              <a:gd name="connsiteY10" fmla="*/ 324 h 10045"/>
              <a:gd name="connsiteX11" fmla="*/ 2124 w 10030"/>
              <a:gd name="connsiteY11" fmla="*/ 669 h 10045"/>
              <a:gd name="connsiteX12" fmla="*/ 2188 w 10030"/>
              <a:gd name="connsiteY12" fmla="*/ 1219 h 10045"/>
              <a:gd name="connsiteX13" fmla="*/ 2256 w 10030"/>
              <a:gd name="connsiteY13" fmla="*/ 1894 h 10045"/>
              <a:gd name="connsiteX14" fmla="*/ 2322 w 10030"/>
              <a:gd name="connsiteY14" fmla="*/ 2447 h 10045"/>
              <a:gd name="connsiteX15" fmla="*/ 2408 w 10030"/>
              <a:gd name="connsiteY15" fmla="*/ 2978 h 10045"/>
              <a:gd name="connsiteX16" fmla="*/ 2522 w 10030"/>
              <a:gd name="connsiteY16" fmla="*/ 3494 h 10045"/>
              <a:gd name="connsiteX17" fmla="*/ 2609 w 10030"/>
              <a:gd name="connsiteY17" fmla="*/ 3791 h 10045"/>
              <a:gd name="connsiteX18" fmla="*/ 2678 w 10030"/>
              <a:gd name="connsiteY18" fmla="*/ 3942 h 10045"/>
              <a:gd name="connsiteX19" fmla="*/ 2782 w 10030"/>
              <a:gd name="connsiteY19" fmla="*/ 4080 h 10045"/>
              <a:gd name="connsiteX20" fmla="*/ 2846 w 10030"/>
              <a:gd name="connsiteY20" fmla="*/ 4045 h 10045"/>
              <a:gd name="connsiteX21" fmla="*/ 2910 w 10030"/>
              <a:gd name="connsiteY21" fmla="*/ 4011 h 10045"/>
              <a:gd name="connsiteX22" fmla="*/ 2998 w 10030"/>
              <a:gd name="connsiteY22" fmla="*/ 3997 h 10045"/>
              <a:gd name="connsiteX23" fmla="*/ 3107 w 10030"/>
              <a:gd name="connsiteY23" fmla="*/ 4494 h 10045"/>
              <a:gd name="connsiteX24" fmla="*/ 3198 w 10030"/>
              <a:gd name="connsiteY24" fmla="*/ 4837 h 10045"/>
              <a:gd name="connsiteX25" fmla="*/ 3429 w 10030"/>
              <a:gd name="connsiteY25" fmla="*/ 4994 h 10045"/>
              <a:gd name="connsiteX26" fmla="*/ 3653 w 10030"/>
              <a:gd name="connsiteY26" fmla="*/ 5065 h 10045"/>
              <a:gd name="connsiteX27" fmla="*/ 4046 w 10030"/>
              <a:gd name="connsiteY27" fmla="*/ 4689 h 10045"/>
              <a:gd name="connsiteX28" fmla="*/ 5019 w 10030"/>
              <a:gd name="connsiteY28" fmla="*/ 5501 h 10045"/>
              <a:gd name="connsiteX29" fmla="*/ 6825 w 10030"/>
              <a:gd name="connsiteY29" fmla="*/ 5373 h 10045"/>
              <a:gd name="connsiteX30" fmla="*/ 7621 w 10030"/>
              <a:gd name="connsiteY30" fmla="*/ 6094 h 10045"/>
              <a:gd name="connsiteX31" fmla="*/ 8548 w 10030"/>
              <a:gd name="connsiteY31" fmla="*/ 7900 h 10045"/>
              <a:gd name="connsiteX32" fmla="*/ 9756 w 10030"/>
              <a:gd name="connsiteY32" fmla="*/ 8821 h 10045"/>
              <a:gd name="connsiteX33" fmla="*/ 10030 w 10030"/>
              <a:gd name="connsiteY33" fmla="*/ 10045 h 10045"/>
              <a:gd name="connsiteX0" fmla="*/ 10 w 10030"/>
              <a:gd name="connsiteY0" fmla="*/ 10000 h 10045"/>
              <a:gd name="connsiteX1" fmla="*/ 8 w 10030"/>
              <a:gd name="connsiteY1" fmla="*/ 2882 h 10045"/>
              <a:gd name="connsiteX2" fmla="*/ 809 w 10030"/>
              <a:gd name="connsiteY2" fmla="*/ 2137 h 10045"/>
              <a:gd name="connsiteX3" fmla="*/ 1441 w 10030"/>
              <a:gd name="connsiteY3" fmla="*/ 1703 h 10045"/>
              <a:gd name="connsiteX4" fmla="*/ 1606 w 10030"/>
              <a:gd name="connsiteY4" fmla="*/ 896 h 10045"/>
              <a:gd name="connsiteX5" fmla="*/ 1715 w 10030"/>
              <a:gd name="connsiteY5" fmla="*/ 876 h 10045"/>
              <a:gd name="connsiteX6" fmla="*/ 1798 w 10030"/>
              <a:gd name="connsiteY6" fmla="*/ 448 h 10045"/>
              <a:gd name="connsiteX7" fmla="*/ 1880 w 10030"/>
              <a:gd name="connsiteY7" fmla="*/ 47 h 10045"/>
              <a:gd name="connsiteX8" fmla="*/ 1964 w 10030"/>
              <a:gd name="connsiteY8" fmla="*/ 0 h 10045"/>
              <a:gd name="connsiteX9" fmla="*/ 2055 w 10030"/>
              <a:gd name="connsiteY9" fmla="*/ 324 h 10045"/>
              <a:gd name="connsiteX10" fmla="*/ 2124 w 10030"/>
              <a:gd name="connsiteY10" fmla="*/ 669 h 10045"/>
              <a:gd name="connsiteX11" fmla="*/ 2188 w 10030"/>
              <a:gd name="connsiteY11" fmla="*/ 1219 h 10045"/>
              <a:gd name="connsiteX12" fmla="*/ 2256 w 10030"/>
              <a:gd name="connsiteY12" fmla="*/ 1894 h 10045"/>
              <a:gd name="connsiteX13" fmla="*/ 2322 w 10030"/>
              <a:gd name="connsiteY13" fmla="*/ 2447 h 10045"/>
              <a:gd name="connsiteX14" fmla="*/ 2408 w 10030"/>
              <a:gd name="connsiteY14" fmla="*/ 2978 h 10045"/>
              <a:gd name="connsiteX15" fmla="*/ 2522 w 10030"/>
              <a:gd name="connsiteY15" fmla="*/ 3494 h 10045"/>
              <a:gd name="connsiteX16" fmla="*/ 2609 w 10030"/>
              <a:gd name="connsiteY16" fmla="*/ 3791 h 10045"/>
              <a:gd name="connsiteX17" fmla="*/ 2678 w 10030"/>
              <a:gd name="connsiteY17" fmla="*/ 3942 h 10045"/>
              <a:gd name="connsiteX18" fmla="*/ 2782 w 10030"/>
              <a:gd name="connsiteY18" fmla="*/ 4080 h 10045"/>
              <a:gd name="connsiteX19" fmla="*/ 2846 w 10030"/>
              <a:gd name="connsiteY19" fmla="*/ 4045 h 10045"/>
              <a:gd name="connsiteX20" fmla="*/ 2910 w 10030"/>
              <a:gd name="connsiteY20" fmla="*/ 4011 h 10045"/>
              <a:gd name="connsiteX21" fmla="*/ 2998 w 10030"/>
              <a:gd name="connsiteY21" fmla="*/ 3997 h 10045"/>
              <a:gd name="connsiteX22" fmla="*/ 3107 w 10030"/>
              <a:gd name="connsiteY22" fmla="*/ 4494 h 10045"/>
              <a:gd name="connsiteX23" fmla="*/ 3198 w 10030"/>
              <a:gd name="connsiteY23" fmla="*/ 4837 h 10045"/>
              <a:gd name="connsiteX24" fmla="*/ 3429 w 10030"/>
              <a:gd name="connsiteY24" fmla="*/ 4994 h 10045"/>
              <a:gd name="connsiteX25" fmla="*/ 3653 w 10030"/>
              <a:gd name="connsiteY25" fmla="*/ 5065 h 10045"/>
              <a:gd name="connsiteX26" fmla="*/ 4046 w 10030"/>
              <a:gd name="connsiteY26" fmla="*/ 4689 h 10045"/>
              <a:gd name="connsiteX27" fmla="*/ 5019 w 10030"/>
              <a:gd name="connsiteY27" fmla="*/ 5501 h 10045"/>
              <a:gd name="connsiteX28" fmla="*/ 6825 w 10030"/>
              <a:gd name="connsiteY28" fmla="*/ 5373 h 10045"/>
              <a:gd name="connsiteX29" fmla="*/ 7621 w 10030"/>
              <a:gd name="connsiteY29" fmla="*/ 6094 h 10045"/>
              <a:gd name="connsiteX30" fmla="*/ 8548 w 10030"/>
              <a:gd name="connsiteY30" fmla="*/ 7900 h 10045"/>
              <a:gd name="connsiteX31" fmla="*/ 9756 w 10030"/>
              <a:gd name="connsiteY31" fmla="*/ 8821 h 10045"/>
              <a:gd name="connsiteX32" fmla="*/ 10030 w 10030"/>
              <a:gd name="connsiteY32" fmla="*/ 10045 h 10045"/>
              <a:gd name="connsiteX0" fmla="*/ 10 w 10030"/>
              <a:gd name="connsiteY0" fmla="*/ 10000 h 10045"/>
              <a:gd name="connsiteX1" fmla="*/ 8 w 10030"/>
              <a:gd name="connsiteY1" fmla="*/ 2882 h 10045"/>
              <a:gd name="connsiteX2" fmla="*/ 420 w 10030"/>
              <a:gd name="connsiteY2" fmla="*/ 1902 h 10045"/>
              <a:gd name="connsiteX3" fmla="*/ 809 w 10030"/>
              <a:gd name="connsiteY3" fmla="*/ 2137 h 10045"/>
              <a:gd name="connsiteX4" fmla="*/ 1441 w 10030"/>
              <a:gd name="connsiteY4" fmla="*/ 1703 h 10045"/>
              <a:gd name="connsiteX5" fmla="*/ 1606 w 10030"/>
              <a:gd name="connsiteY5" fmla="*/ 896 h 10045"/>
              <a:gd name="connsiteX6" fmla="*/ 1715 w 10030"/>
              <a:gd name="connsiteY6" fmla="*/ 876 h 10045"/>
              <a:gd name="connsiteX7" fmla="*/ 1798 w 10030"/>
              <a:gd name="connsiteY7" fmla="*/ 448 h 10045"/>
              <a:gd name="connsiteX8" fmla="*/ 1880 w 10030"/>
              <a:gd name="connsiteY8" fmla="*/ 47 h 10045"/>
              <a:gd name="connsiteX9" fmla="*/ 1964 w 10030"/>
              <a:gd name="connsiteY9" fmla="*/ 0 h 10045"/>
              <a:gd name="connsiteX10" fmla="*/ 2055 w 10030"/>
              <a:gd name="connsiteY10" fmla="*/ 324 h 10045"/>
              <a:gd name="connsiteX11" fmla="*/ 2124 w 10030"/>
              <a:gd name="connsiteY11" fmla="*/ 669 h 10045"/>
              <a:gd name="connsiteX12" fmla="*/ 2188 w 10030"/>
              <a:gd name="connsiteY12" fmla="*/ 1219 h 10045"/>
              <a:gd name="connsiteX13" fmla="*/ 2256 w 10030"/>
              <a:gd name="connsiteY13" fmla="*/ 1894 h 10045"/>
              <a:gd name="connsiteX14" fmla="*/ 2322 w 10030"/>
              <a:gd name="connsiteY14" fmla="*/ 2447 h 10045"/>
              <a:gd name="connsiteX15" fmla="*/ 2408 w 10030"/>
              <a:gd name="connsiteY15" fmla="*/ 2978 h 10045"/>
              <a:gd name="connsiteX16" fmla="*/ 2522 w 10030"/>
              <a:gd name="connsiteY16" fmla="*/ 3494 h 10045"/>
              <a:gd name="connsiteX17" fmla="*/ 2609 w 10030"/>
              <a:gd name="connsiteY17" fmla="*/ 3791 h 10045"/>
              <a:gd name="connsiteX18" fmla="*/ 2678 w 10030"/>
              <a:gd name="connsiteY18" fmla="*/ 3942 h 10045"/>
              <a:gd name="connsiteX19" fmla="*/ 2782 w 10030"/>
              <a:gd name="connsiteY19" fmla="*/ 4080 h 10045"/>
              <a:gd name="connsiteX20" fmla="*/ 2846 w 10030"/>
              <a:gd name="connsiteY20" fmla="*/ 4045 h 10045"/>
              <a:gd name="connsiteX21" fmla="*/ 2910 w 10030"/>
              <a:gd name="connsiteY21" fmla="*/ 4011 h 10045"/>
              <a:gd name="connsiteX22" fmla="*/ 2998 w 10030"/>
              <a:gd name="connsiteY22" fmla="*/ 3997 h 10045"/>
              <a:gd name="connsiteX23" fmla="*/ 3107 w 10030"/>
              <a:gd name="connsiteY23" fmla="*/ 4494 h 10045"/>
              <a:gd name="connsiteX24" fmla="*/ 3198 w 10030"/>
              <a:gd name="connsiteY24" fmla="*/ 4837 h 10045"/>
              <a:gd name="connsiteX25" fmla="*/ 3429 w 10030"/>
              <a:gd name="connsiteY25" fmla="*/ 4994 h 10045"/>
              <a:gd name="connsiteX26" fmla="*/ 3653 w 10030"/>
              <a:gd name="connsiteY26" fmla="*/ 5065 h 10045"/>
              <a:gd name="connsiteX27" fmla="*/ 4046 w 10030"/>
              <a:gd name="connsiteY27" fmla="*/ 4689 h 10045"/>
              <a:gd name="connsiteX28" fmla="*/ 5019 w 10030"/>
              <a:gd name="connsiteY28" fmla="*/ 5501 h 10045"/>
              <a:gd name="connsiteX29" fmla="*/ 6825 w 10030"/>
              <a:gd name="connsiteY29" fmla="*/ 5373 h 10045"/>
              <a:gd name="connsiteX30" fmla="*/ 7621 w 10030"/>
              <a:gd name="connsiteY30" fmla="*/ 6094 h 10045"/>
              <a:gd name="connsiteX31" fmla="*/ 8548 w 10030"/>
              <a:gd name="connsiteY31" fmla="*/ 7900 h 10045"/>
              <a:gd name="connsiteX32" fmla="*/ 9756 w 10030"/>
              <a:gd name="connsiteY32" fmla="*/ 8821 h 10045"/>
              <a:gd name="connsiteX33" fmla="*/ 10030 w 10030"/>
              <a:gd name="connsiteY33" fmla="*/ 10045 h 10045"/>
              <a:gd name="connsiteX0" fmla="*/ 10 w 10030"/>
              <a:gd name="connsiteY0" fmla="*/ 10000 h 10045"/>
              <a:gd name="connsiteX1" fmla="*/ 8 w 10030"/>
              <a:gd name="connsiteY1" fmla="*/ 2882 h 10045"/>
              <a:gd name="connsiteX2" fmla="*/ 420 w 10030"/>
              <a:gd name="connsiteY2" fmla="*/ 1902 h 10045"/>
              <a:gd name="connsiteX3" fmla="*/ 809 w 10030"/>
              <a:gd name="connsiteY3" fmla="*/ 2137 h 10045"/>
              <a:gd name="connsiteX4" fmla="*/ 1441 w 10030"/>
              <a:gd name="connsiteY4" fmla="*/ 1703 h 10045"/>
              <a:gd name="connsiteX5" fmla="*/ 1606 w 10030"/>
              <a:gd name="connsiteY5" fmla="*/ 896 h 10045"/>
              <a:gd name="connsiteX6" fmla="*/ 1715 w 10030"/>
              <a:gd name="connsiteY6" fmla="*/ 876 h 10045"/>
              <a:gd name="connsiteX7" fmla="*/ 1798 w 10030"/>
              <a:gd name="connsiteY7" fmla="*/ 448 h 10045"/>
              <a:gd name="connsiteX8" fmla="*/ 1880 w 10030"/>
              <a:gd name="connsiteY8" fmla="*/ 47 h 10045"/>
              <a:gd name="connsiteX9" fmla="*/ 1964 w 10030"/>
              <a:gd name="connsiteY9" fmla="*/ 0 h 10045"/>
              <a:gd name="connsiteX10" fmla="*/ 2055 w 10030"/>
              <a:gd name="connsiteY10" fmla="*/ 324 h 10045"/>
              <a:gd name="connsiteX11" fmla="*/ 2124 w 10030"/>
              <a:gd name="connsiteY11" fmla="*/ 669 h 10045"/>
              <a:gd name="connsiteX12" fmla="*/ 2188 w 10030"/>
              <a:gd name="connsiteY12" fmla="*/ 1219 h 10045"/>
              <a:gd name="connsiteX13" fmla="*/ 2256 w 10030"/>
              <a:gd name="connsiteY13" fmla="*/ 1894 h 10045"/>
              <a:gd name="connsiteX14" fmla="*/ 2322 w 10030"/>
              <a:gd name="connsiteY14" fmla="*/ 2447 h 10045"/>
              <a:gd name="connsiteX15" fmla="*/ 2408 w 10030"/>
              <a:gd name="connsiteY15" fmla="*/ 2978 h 10045"/>
              <a:gd name="connsiteX16" fmla="*/ 2522 w 10030"/>
              <a:gd name="connsiteY16" fmla="*/ 3494 h 10045"/>
              <a:gd name="connsiteX17" fmla="*/ 2609 w 10030"/>
              <a:gd name="connsiteY17" fmla="*/ 3791 h 10045"/>
              <a:gd name="connsiteX18" fmla="*/ 2678 w 10030"/>
              <a:gd name="connsiteY18" fmla="*/ 3942 h 10045"/>
              <a:gd name="connsiteX19" fmla="*/ 2782 w 10030"/>
              <a:gd name="connsiteY19" fmla="*/ 4080 h 10045"/>
              <a:gd name="connsiteX20" fmla="*/ 2846 w 10030"/>
              <a:gd name="connsiteY20" fmla="*/ 4045 h 10045"/>
              <a:gd name="connsiteX21" fmla="*/ 2910 w 10030"/>
              <a:gd name="connsiteY21" fmla="*/ 4011 h 10045"/>
              <a:gd name="connsiteX22" fmla="*/ 2998 w 10030"/>
              <a:gd name="connsiteY22" fmla="*/ 3997 h 10045"/>
              <a:gd name="connsiteX23" fmla="*/ 3107 w 10030"/>
              <a:gd name="connsiteY23" fmla="*/ 4494 h 10045"/>
              <a:gd name="connsiteX24" fmla="*/ 3198 w 10030"/>
              <a:gd name="connsiteY24" fmla="*/ 4837 h 10045"/>
              <a:gd name="connsiteX25" fmla="*/ 3429 w 10030"/>
              <a:gd name="connsiteY25" fmla="*/ 4994 h 10045"/>
              <a:gd name="connsiteX26" fmla="*/ 3653 w 10030"/>
              <a:gd name="connsiteY26" fmla="*/ 5065 h 10045"/>
              <a:gd name="connsiteX27" fmla="*/ 4046 w 10030"/>
              <a:gd name="connsiteY27" fmla="*/ 4689 h 10045"/>
              <a:gd name="connsiteX28" fmla="*/ 5019 w 10030"/>
              <a:gd name="connsiteY28" fmla="*/ 5501 h 10045"/>
              <a:gd name="connsiteX29" fmla="*/ 6825 w 10030"/>
              <a:gd name="connsiteY29" fmla="*/ 5373 h 10045"/>
              <a:gd name="connsiteX30" fmla="*/ 7621 w 10030"/>
              <a:gd name="connsiteY30" fmla="*/ 6094 h 10045"/>
              <a:gd name="connsiteX31" fmla="*/ 8548 w 10030"/>
              <a:gd name="connsiteY31" fmla="*/ 7900 h 10045"/>
              <a:gd name="connsiteX32" fmla="*/ 9756 w 10030"/>
              <a:gd name="connsiteY32" fmla="*/ 8821 h 10045"/>
              <a:gd name="connsiteX33" fmla="*/ 10030 w 10030"/>
              <a:gd name="connsiteY33" fmla="*/ 10045 h 10045"/>
              <a:gd name="connsiteX0" fmla="*/ 10 w 10030"/>
              <a:gd name="connsiteY0" fmla="*/ 10000 h 10045"/>
              <a:gd name="connsiteX1" fmla="*/ 8 w 10030"/>
              <a:gd name="connsiteY1" fmla="*/ 2882 h 10045"/>
              <a:gd name="connsiteX2" fmla="*/ 420 w 10030"/>
              <a:gd name="connsiteY2" fmla="*/ 1902 h 10045"/>
              <a:gd name="connsiteX3" fmla="*/ 961 w 10030"/>
              <a:gd name="connsiteY3" fmla="*/ 2078 h 10045"/>
              <a:gd name="connsiteX4" fmla="*/ 1441 w 10030"/>
              <a:gd name="connsiteY4" fmla="*/ 1703 h 10045"/>
              <a:gd name="connsiteX5" fmla="*/ 1606 w 10030"/>
              <a:gd name="connsiteY5" fmla="*/ 896 h 10045"/>
              <a:gd name="connsiteX6" fmla="*/ 1715 w 10030"/>
              <a:gd name="connsiteY6" fmla="*/ 876 h 10045"/>
              <a:gd name="connsiteX7" fmla="*/ 1798 w 10030"/>
              <a:gd name="connsiteY7" fmla="*/ 448 h 10045"/>
              <a:gd name="connsiteX8" fmla="*/ 1880 w 10030"/>
              <a:gd name="connsiteY8" fmla="*/ 47 h 10045"/>
              <a:gd name="connsiteX9" fmla="*/ 1964 w 10030"/>
              <a:gd name="connsiteY9" fmla="*/ 0 h 10045"/>
              <a:gd name="connsiteX10" fmla="*/ 2055 w 10030"/>
              <a:gd name="connsiteY10" fmla="*/ 324 h 10045"/>
              <a:gd name="connsiteX11" fmla="*/ 2124 w 10030"/>
              <a:gd name="connsiteY11" fmla="*/ 669 h 10045"/>
              <a:gd name="connsiteX12" fmla="*/ 2188 w 10030"/>
              <a:gd name="connsiteY12" fmla="*/ 1219 h 10045"/>
              <a:gd name="connsiteX13" fmla="*/ 2256 w 10030"/>
              <a:gd name="connsiteY13" fmla="*/ 1894 h 10045"/>
              <a:gd name="connsiteX14" fmla="*/ 2322 w 10030"/>
              <a:gd name="connsiteY14" fmla="*/ 2447 h 10045"/>
              <a:gd name="connsiteX15" fmla="*/ 2408 w 10030"/>
              <a:gd name="connsiteY15" fmla="*/ 2978 h 10045"/>
              <a:gd name="connsiteX16" fmla="*/ 2522 w 10030"/>
              <a:gd name="connsiteY16" fmla="*/ 3494 h 10045"/>
              <a:gd name="connsiteX17" fmla="*/ 2609 w 10030"/>
              <a:gd name="connsiteY17" fmla="*/ 3791 h 10045"/>
              <a:gd name="connsiteX18" fmla="*/ 2678 w 10030"/>
              <a:gd name="connsiteY18" fmla="*/ 3942 h 10045"/>
              <a:gd name="connsiteX19" fmla="*/ 2782 w 10030"/>
              <a:gd name="connsiteY19" fmla="*/ 4080 h 10045"/>
              <a:gd name="connsiteX20" fmla="*/ 2846 w 10030"/>
              <a:gd name="connsiteY20" fmla="*/ 4045 h 10045"/>
              <a:gd name="connsiteX21" fmla="*/ 2910 w 10030"/>
              <a:gd name="connsiteY21" fmla="*/ 4011 h 10045"/>
              <a:gd name="connsiteX22" fmla="*/ 2998 w 10030"/>
              <a:gd name="connsiteY22" fmla="*/ 3997 h 10045"/>
              <a:gd name="connsiteX23" fmla="*/ 3107 w 10030"/>
              <a:gd name="connsiteY23" fmla="*/ 4494 h 10045"/>
              <a:gd name="connsiteX24" fmla="*/ 3198 w 10030"/>
              <a:gd name="connsiteY24" fmla="*/ 4837 h 10045"/>
              <a:gd name="connsiteX25" fmla="*/ 3429 w 10030"/>
              <a:gd name="connsiteY25" fmla="*/ 4994 h 10045"/>
              <a:gd name="connsiteX26" fmla="*/ 3653 w 10030"/>
              <a:gd name="connsiteY26" fmla="*/ 5065 h 10045"/>
              <a:gd name="connsiteX27" fmla="*/ 4046 w 10030"/>
              <a:gd name="connsiteY27" fmla="*/ 4689 h 10045"/>
              <a:gd name="connsiteX28" fmla="*/ 5019 w 10030"/>
              <a:gd name="connsiteY28" fmla="*/ 5501 h 10045"/>
              <a:gd name="connsiteX29" fmla="*/ 6825 w 10030"/>
              <a:gd name="connsiteY29" fmla="*/ 5373 h 10045"/>
              <a:gd name="connsiteX30" fmla="*/ 7621 w 10030"/>
              <a:gd name="connsiteY30" fmla="*/ 6094 h 10045"/>
              <a:gd name="connsiteX31" fmla="*/ 8548 w 10030"/>
              <a:gd name="connsiteY31" fmla="*/ 7900 h 10045"/>
              <a:gd name="connsiteX32" fmla="*/ 9756 w 10030"/>
              <a:gd name="connsiteY32" fmla="*/ 8821 h 10045"/>
              <a:gd name="connsiteX33" fmla="*/ 10030 w 10030"/>
              <a:gd name="connsiteY33" fmla="*/ 10045 h 10045"/>
              <a:gd name="connsiteX0" fmla="*/ 10 w 10030"/>
              <a:gd name="connsiteY0" fmla="*/ 10000 h 10045"/>
              <a:gd name="connsiteX1" fmla="*/ 8 w 10030"/>
              <a:gd name="connsiteY1" fmla="*/ 2882 h 10045"/>
              <a:gd name="connsiteX2" fmla="*/ 420 w 10030"/>
              <a:gd name="connsiteY2" fmla="*/ 1902 h 10045"/>
              <a:gd name="connsiteX3" fmla="*/ 961 w 10030"/>
              <a:gd name="connsiteY3" fmla="*/ 2078 h 10045"/>
              <a:gd name="connsiteX4" fmla="*/ 1441 w 10030"/>
              <a:gd name="connsiteY4" fmla="*/ 1703 h 10045"/>
              <a:gd name="connsiteX5" fmla="*/ 1606 w 10030"/>
              <a:gd name="connsiteY5" fmla="*/ 896 h 10045"/>
              <a:gd name="connsiteX6" fmla="*/ 1715 w 10030"/>
              <a:gd name="connsiteY6" fmla="*/ 876 h 10045"/>
              <a:gd name="connsiteX7" fmla="*/ 1798 w 10030"/>
              <a:gd name="connsiteY7" fmla="*/ 448 h 10045"/>
              <a:gd name="connsiteX8" fmla="*/ 1880 w 10030"/>
              <a:gd name="connsiteY8" fmla="*/ 47 h 10045"/>
              <a:gd name="connsiteX9" fmla="*/ 1964 w 10030"/>
              <a:gd name="connsiteY9" fmla="*/ 0 h 10045"/>
              <a:gd name="connsiteX10" fmla="*/ 2055 w 10030"/>
              <a:gd name="connsiteY10" fmla="*/ 324 h 10045"/>
              <a:gd name="connsiteX11" fmla="*/ 2124 w 10030"/>
              <a:gd name="connsiteY11" fmla="*/ 669 h 10045"/>
              <a:gd name="connsiteX12" fmla="*/ 2188 w 10030"/>
              <a:gd name="connsiteY12" fmla="*/ 1219 h 10045"/>
              <a:gd name="connsiteX13" fmla="*/ 2256 w 10030"/>
              <a:gd name="connsiteY13" fmla="*/ 1894 h 10045"/>
              <a:gd name="connsiteX14" fmla="*/ 2322 w 10030"/>
              <a:gd name="connsiteY14" fmla="*/ 2447 h 10045"/>
              <a:gd name="connsiteX15" fmla="*/ 2408 w 10030"/>
              <a:gd name="connsiteY15" fmla="*/ 2978 h 10045"/>
              <a:gd name="connsiteX16" fmla="*/ 2522 w 10030"/>
              <a:gd name="connsiteY16" fmla="*/ 3494 h 10045"/>
              <a:gd name="connsiteX17" fmla="*/ 2609 w 10030"/>
              <a:gd name="connsiteY17" fmla="*/ 3791 h 10045"/>
              <a:gd name="connsiteX18" fmla="*/ 2678 w 10030"/>
              <a:gd name="connsiteY18" fmla="*/ 3942 h 10045"/>
              <a:gd name="connsiteX19" fmla="*/ 2782 w 10030"/>
              <a:gd name="connsiteY19" fmla="*/ 4080 h 10045"/>
              <a:gd name="connsiteX20" fmla="*/ 2846 w 10030"/>
              <a:gd name="connsiteY20" fmla="*/ 4045 h 10045"/>
              <a:gd name="connsiteX21" fmla="*/ 2910 w 10030"/>
              <a:gd name="connsiteY21" fmla="*/ 4011 h 10045"/>
              <a:gd name="connsiteX22" fmla="*/ 2998 w 10030"/>
              <a:gd name="connsiteY22" fmla="*/ 3997 h 10045"/>
              <a:gd name="connsiteX23" fmla="*/ 3107 w 10030"/>
              <a:gd name="connsiteY23" fmla="*/ 4494 h 10045"/>
              <a:gd name="connsiteX24" fmla="*/ 3198 w 10030"/>
              <a:gd name="connsiteY24" fmla="*/ 4837 h 10045"/>
              <a:gd name="connsiteX25" fmla="*/ 3429 w 10030"/>
              <a:gd name="connsiteY25" fmla="*/ 4994 h 10045"/>
              <a:gd name="connsiteX26" fmla="*/ 3653 w 10030"/>
              <a:gd name="connsiteY26" fmla="*/ 5065 h 10045"/>
              <a:gd name="connsiteX27" fmla="*/ 4046 w 10030"/>
              <a:gd name="connsiteY27" fmla="*/ 4689 h 10045"/>
              <a:gd name="connsiteX28" fmla="*/ 5019 w 10030"/>
              <a:gd name="connsiteY28" fmla="*/ 5501 h 10045"/>
              <a:gd name="connsiteX29" fmla="*/ 6825 w 10030"/>
              <a:gd name="connsiteY29" fmla="*/ 5373 h 10045"/>
              <a:gd name="connsiteX30" fmla="*/ 7621 w 10030"/>
              <a:gd name="connsiteY30" fmla="*/ 6094 h 10045"/>
              <a:gd name="connsiteX31" fmla="*/ 8548 w 10030"/>
              <a:gd name="connsiteY31" fmla="*/ 7900 h 10045"/>
              <a:gd name="connsiteX32" fmla="*/ 9756 w 10030"/>
              <a:gd name="connsiteY32" fmla="*/ 8821 h 10045"/>
              <a:gd name="connsiteX33" fmla="*/ 10030 w 10030"/>
              <a:gd name="connsiteY33" fmla="*/ 10045 h 10045"/>
              <a:gd name="connsiteX0" fmla="*/ 10 w 10030"/>
              <a:gd name="connsiteY0" fmla="*/ 10000 h 10045"/>
              <a:gd name="connsiteX1" fmla="*/ 8 w 10030"/>
              <a:gd name="connsiteY1" fmla="*/ 2882 h 10045"/>
              <a:gd name="connsiteX2" fmla="*/ 115 w 10030"/>
              <a:gd name="connsiteY2" fmla="*/ 2313 h 10045"/>
              <a:gd name="connsiteX3" fmla="*/ 420 w 10030"/>
              <a:gd name="connsiteY3" fmla="*/ 1902 h 10045"/>
              <a:gd name="connsiteX4" fmla="*/ 961 w 10030"/>
              <a:gd name="connsiteY4" fmla="*/ 2078 h 10045"/>
              <a:gd name="connsiteX5" fmla="*/ 1441 w 10030"/>
              <a:gd name="connsiteY5" fmla="*/ 1703 h 10045"/>
              <a:gd name="connsiteX6" fmla="*/ 1606 w 10030"/>
              <a:gd name="connsiteY6" fmla="*/ 896 h 10045"/>
              <a:gd name="connsiteX7" fmla="*/ 1715 w 10030"/>
              <a:gd name="connsiteY7" fmla="*/ 876 h 10045"/>
              <a:gd name="connsiteX8" fmla="*/ 1798 w 10030"/>
              <a:gd name="connsiteY8" fmla="*/ 448 h 10045"/>
              <a:gd name="connsiteX9" fmla="*/ 1880 w 10030"/>
              <a:gd name="connsiteY9" fmla="*/ 47 h 10045"/>
              <a:gd name="connsiteX10" fmla="*/ 1964 w 10030"/>
              <a:gd name="connsiteY10" fmla="*/ 0 h 10045"/>
              <a:gd name="connsiteX11" fmla="*/ 2055 w 10030"/>
              <a:gd name="connsiteY11" fmla="*/ 324 h 10045"/>
              <a:gd name="connsiteX12" fmla="*/ 2124 w 10030"/>
              <a:gd name="connsiteY12" fmla="*/ 669 h 10045"/>
              <a:gd name="connsiteX13" fmla="*/ 2188 w 10030"/>
              <a:gd name="connsiteY13" fmla="*/ 1219 h 10045"/>
              <a:gd name="connsiteX14" fmla="*/ 2256 w 10030"/>
              <a:gd name="connsiteY14" fmla="*/ 1894 h 10045"/>
              <a:gd name="connsiteX15" fmla="*/ 2322 w 10030"/>
              <a:gd name="connsiteY15" fmla="*/ 2447 h 10045"/>
              <a:gd name="connsiteX16" fmla="*/ 2408 w 10030"/>
              <a:gd name="connsiteY16" fmla="*/ 2978 h 10045"/>
              <a:gd name="connsiteX17" fmla="*/ 2522 w 10030"/>
              <a:gd name="connsiteY17" fmla="*/ 3494 h 10045"/>
              <a:gd name="connsiteX18" fmla="*/ 2609 w 10030"/>
              <a:gd name="connsiteY18" fmla="*/ 3791 h 10045"/>
              <a:gd name="connsiteX19" fmla="*/ 2678 w 10030"/>
              <a:gd name="connsiteY19" fmla="*/ 3942 h 10045"/>
              <a:gd name="connsiteX20" fmla="*/ 2782 w 10030"/>
              <a:gd name="connsiteY20" fmla="*/ 4080 h 10045"/>
              <a:gd name="connsiteX21" fmla="*/ 2846 w 10030"/>
              <a:gd name="connsiteY21" fmla="*/ 4045 h 10045"/>
              <a:gd name="connsiteX22" fmla="*/ 2910 w 10030"/>
              <a:gd name="connsiteY22" fmla="*/ 4011 h 10045"/>
              <a:gd name="connsiteX23" fmla="*/ 2998 w 10030"/>
              <a:gd name="connsiteY23" fmla="*/ 3997 h 10045"/>
              <a:gd name="connsiteX24" fmla="*/ 3107 w 10030"/>
              <a:gd name="connsiteY24" fmla="*/ 4494 h 10045"/>
              <a:gd name="connsiteX25" fmla="*/ 3198 w 10030"/>
              <a:gd name="connsiteY25" fmla="*/ 4837 h 10045"/>
              <a:gd name="connsiteX26" fmla="*/ 3429 w 10030"/>
              <a:gd name="connsiteY26" fmla="*/ 4994 h 10045"/>
              <a:gd name="connsiteX27" fmla="*/ 3653 w 10030"/>
              <a:gd name="connsiteY27" fmla="*/ 5065 h 10045"/>
              <a:gd name="connsiteX28" fmla="*/ 4046 w 10030"/>
              <a:gd name="connsiteY28" fmla="*/ 4689 h 10045"/>
              <a:gd name="connsiteX29" fmla="*/ 5019 w 10030"/>
              <a:gd name="connsiteY29" fmla="*/ 5501 h 10045"/>
              <a:gd name="connsiteX30" fmla="*/ 6825 w 10030"/>
              <a:gd name="connsiteY30" fmla="*/ 5373 h 10045"/>
              <a:gd name="connsiteX31" fmla="*/ 7621 w 10030"/>
              <a:gd name="connsiteY31" fmla="*/ 6094 h 10045"/>
              <a:gd name="connsiteX32" fmla="*/ 8548 w 10030"/>
              <a:gd name="connsiteY32" fmla="*/ 7900 h 10045"/>
              <a:gd name="connsiteX33" fmla="*/ 9756 w 10030"/>
              <a:gd name="connsiteY33" fmla="*/ 8821 h 10045"/>
              <a:gd name="connsiteX34" fmla="*/ 10030 w 10030"/>
              <a:gd name="connsiteY34" fmla="*/ 10045 h 10045"/>
              <a:gd name="connsiteX0" fmla="*/ 10 w 10030"/>
              <a:gd name="connsiteY0" fmla="*/ 10000 h 10045"/>
              <a:gd name="connsiteX1" fmla="*/ 8 w 10030"/>
              <a:gd name="connsiteY1" fmla="*/ 2882 h 10045"/>
              <a:gd name="connsiteX2" fmla="*/ 420 w 10030"/>
              <a:gd name="connsiteY2" fmla="*/ 1902 h 10045"/>
              <a:gd name="connsiteX3" fmla="*/ 961 w 10030"/>
              <a:gd name="connsiteY3" fmla="*/ 2078 h 10045"/>
              <a:gd name="connsiteX4" fmla="*/ 1441 w 10030"/>
              <a:gd name="connsiteY4" fmla="*/ 1703 h 10045"/>
              <a:gd name="connsiteX5" fmla="*/ 1606 w 10030"/>
              <a:gd name="connsiteY5" fmla="*/ 896 h 10045"/>
              <a:gd name="connsiteX6" fmla="*/ 1715 w 10030"/>
              <a:gd name="connsiteY6" fmla="*/ 876 h 10045"/>
              <a:gd name="connsiteX7" fmla="*/ 1798 w 10030"/>
              <a:gd name="connsiteY7" fmla="*/ 448 h 10045"/>
              <a:gd name="connsiteX8" fmla="*/ 1880 w 10030"/>
              <a:gd name="connsiteY8" fmla="*/ 47 h 10045"/>
              <a:gd name="connsiteX9" fmla="*/ 1964 w 10030"/>
              <a:gd name="connsiteY9" fmla="*/ 0 h 10045"/>
              <a:gd name="connsiteX10" fmla="*/ 2055 w 10030"/>
              <a:gd name="connsiteY10" fmla="*/ 324 h 10045"/>
              <a:gd name="connsiteX11" fmla="*/ 2124 w 10030"/>
              <a:gd name="connsiteY11" fmla="*/ 669 h 10045"/>
              <a:gd name="connsiteX12" fmla="*/ 2188 w 10030"/>
              <a:gd name="connsiteY12" fmla="*/ 1219 h 10045"/>
              <a:gd name="connsiteX13" fmla="*/ 2256 w 10030"/>
              <a:gd name="connsiteY13" fmla="*/ 1894 h 10045"/>
              <a:gd name="connsiteX14" fmla="*/ 2322 w 10030"/>
              <a:gd name="connsiteY14" fmla="*/ 2447 h 10045"/>
              <a:gd name="connsiteX15" fmla="*/ 2408 w 10030"/>
              <a:gd name="connsiteY15" fmla="*/ 2978 h 10045"/>
              <a:gd name="connsiteX16" fmla="*/ 2522 w 10030"/>
              <a:gd name="connsiteY16" fmla="*/ 3494 h 10045"/>
              <a:gd name="connsiteX17" fmla="*/ 2609 w 10030"/>
              <a:gd name="connsiteY17" fmla="*/ 3791 h 10045"/>
              <a:gd name="connsiteX18" fmla="*/ 2678 w 10030"/>
              <a:gd name="connsiteY18" fmla="*/ 3942 h 10045"/>
              <a:gd name="connsiteX19" fmla="*/ 2782 w 10030"/>
              <a:gd name="connsiteY19" fmla="*/ 4080 h 10045"/>
              <a:gd name="connsiteX20" fmla="*/ 2846 w 10030"/>
              <a:gd name="connsiteY20" fmla="*/ 4045 h 10045"/>
              <a:gd name="connsiteX21" fmla="*/ 2910 w 10030"/>
              <a:gd name="connsiteY21" fmla="*/ 4011 h 10045"/>
              <a:gd name="connsiteX22" fmla="*/ 2998 w 10030"/>
              <a:gd name="connsiteY22" fmla="*/ 3997 h 10045"/>
              <a:gd name="connsiteX23" fmla="*/ 3107 w 10030"/>
              <a:gd name="connsiteY23" fmla="*/ 4494 h 10045"/>
              <a:gd name="connsiteX24" fmla="*/ 3198 w 10030"/>
              <a:gd name="connsiteY24" fmla="*/ 4837 h 10045"/>
              <a:gd name="connsiteX25" fmla="*/ 3429 w 10030"/>
              <a:gd name="connsiteY25" fmla="*/ 4994 h 10045"/>
              <a:gd name="connsiteX26" fmla="*/ 3653 w 10030"/>
              <a:gd name="connsiteY26" fmla="*/ 5065 h 10045"/>
              <a:gd name="connsiteX27" fmla="*/ 4046 w 10030"/>
              <a:gd name="connsiteY27" fmla="*/ 4689 h 10045"/>
              <a:gd name="connsiteX28" fmla="*/ 5019 w 10030"/>
              <a:gd name="connsiteY28" fmla="*/ 5501 h 10045"/>
              <a:gd name="connsiteX29" fmla="*/ 6825 w 10030"/>
              <a:gd name="connsiteY29" fmla="*/ 5373 h 10045"/>
              <a:gd name="connsiteX30" fmla="*/ 7621 w 10030"/>
              <a:gd name="connsiteY30" fmla="*/ 6094 h 10045"/>
              <a:gd name="connsiteX31" fmla="*/ 8548 w 10030"/>
              <a:gd name="connsiteY31" fmla="*/ 7900 h 10045"/>
              <a:gd name="connsiteX32" fmla="*/ 9756 w 10030"/>
              <a:gd name="connsiteY32" fmla="*/ 8821 h 10045"/>
              <a:gd name="connsiteX33" fmla="*/ 10030 w 10030"/>
              <a:gd name="connsiteY33" fmla="*/ 10045 h 10045"/>
              <a:gd name="connsiteX0" fmla="*/ 57 w 10077"/>
              <a:gd name="connsiteY0" fmla="*/ 10000 h 10045"/>
              <a:gd name="connsiteX1" fmla="*/ 4 w 10077"/>
              <a:gd name="connsiteY1" fmla="*/ 4054 h 10045"/>
              <a:gd name="connsiteX2" fmla="*/ 467 w 10077"/>
              <a:gd name="connsiteY2" fmla="*/ 1902 h 10045"/>
              <a:gd name="connsiteX3" fmla="*/ 1008 w 10077"/>
              <a:gd name="connsiteY3" fmla="*/ 2078 h 10045"/>
              <a:gd name="connsiteX4" fmla="*/ 1488 w 10077"/>
              <a:gd name="connsiteY4" fmla="*/ 1703 h 10045"/>
              <a:gd name="connsiteX5" fmla="*/ 1653 w 10077"/>
              <a:gd name="connsiteY5" fmla="*/ 896 h 10045"/>
              <a:gd name="connsiteX6" fmla="*/ 1762 w 10077"/>
              <a:gd name="connsiteY6" fmla="*/ 876 h 10045"/>
              <a:gd name="connsiteX7" fmla="*/ 1845 w 10077"/>
              <a:gd name="connsiteY7" fmla="*/ 448 h 10045"/>
              <a:gd name="connsiteX8" fmla="*/ 1927 w 10077"/>
              <a:gd name="connsiteY8" fmla="*/ 47 h 10045"/>
              <a:gd name="connsiteX9" fmla="*/ 2011 w 10077"/>
              <a:gd name="connsiteY9" fmla="*/ 0 h 10045"/>
              <a:gd name="connsiteX10" fmla="*/ 2102 w 10077"/>
              <a:gd name="connsiteY10" fmla="*/ 324 h 10045"/>
              <a:gd name="connsiteX11" fmla="*/ 2171 w 10077"/>
              <a:gd name="connsiteY11" fmla="*/ 669 h 10045"/>
              <a:gd name="connsiteX12" fmla="*/ 2235 w 10077"/>
              <a:gd name="connsiteY12" fmla="*/ 1219 h 10045"/>
              <a:gd name="connsiteX13" fmla="*/ 2303 w 10077"/>
              <a:gd name="connsiteY13" fmla="*/ 1894 h 10045"/>
              <a:gd name="connsiteX14" fmla="*/ 2369 w 10077"/>
              <a:gd name="connsiteY14" fmla="*/ 2447 h 10045"/>
              <a:gd name="connsiteX15" fmla="*/ 2455 w 10077"/>
              <a:gd name="connsiteY15" fmla="*/ 2978 h 10045"/>
              <a:gd name="connsiteX16" fmla="*/ 2569 w 10077"/>
              <a:gd name="connsiteY16" fmla="*/ 3494 h 10045"/>
              <a:gd name="connsiteX17" fmla="*/ 2656 w 10077"/>
              <a:gd name="connsiteY17" fmla="*/ 3791 h 10045"/>
              <a:gd name="connsiteX18" fmla="*/ 2725 w 10077"/>
              <a:gd name="connsiteY18" fmla="*/ 3942 h 10045"/>
              <a:gd name="connsiteX19" fmla="*/ 2829 w 10077"/>
              <a:gd name="connsiteY19" fmla="*/ 4080 h 10045"/>
              <a:gd name="connsiteX20" fmla="*/ 2893 w 10077"/>
              <a:gd name="connsiteY20" fmla="*/ 4045 h 10045"/>
              <a:gd name="connsiteX21" fmla="*/ 2957 w 10077"/>
              <a:gd name="connsiteY21" fmla="*/ 4011 h 10045"/>
              <a:gd name="connsiteX22" fmla="*/ 3045 w 10077"/>
              <a:gd name="connsiteY22" fmla="*/ 3997 h 10045"/>
              <a:gd name="connsiteX23" fmla="*/ 3154 w 10077"/>
              <a:gd name="connsiteY23" fmla="*/ 4494 h 10045"/>
              <a:gd name="connsiteX24" fmla="*/ 3245 w 10077"/>
              <a:gd name="connsiteY24" fmla="*/ 4837 h 10045"/>
              <a:gd name="connsiteX25" fmla="*/ 3476 w 10077"/>
              <a:gd name="connsiteY25" fmla="*/ 4994 h 10045"/>
              <a:gd name="connsiteX26" fmla="*/ 3700 w 10077"/>
              <a:gd name="connsiteY26" fmla="*/ 5065 h 10045"/>
              <a:gd name="connsiteX27" fmla="*/ 4093 w 10077"/>
              <a:gd name="connsiteY27" fmla="*/ 4689 h 10045"/>
              <a:gd name="connsiteX28" fmla="*/ 5066 w 10077"/>
              <a:gd name="connsiteY28" fmla="*/ 5501 h 10045"/>
              <a:gd name="connsiteX29" fmla="*/ 6872 w 10077"/>
              <a:gd name="connsiteY29" fmla="*/ 5373 h 10045"/>
              <a:gd name="connsiteX30" fmla="*/ 7668 w 10077"/>
              <a:gd name="connsiteY30" fmla="*/ 6094 h 10045"/>
              <a:gd name="connsiteX31" fmla="*/ 8595 w 10077"/>
              <a:gd name="connsiteY31" fmla="*/ 7900 h 10045"/>
              <a:gd name="connsiteX32" fmla="*/ 9803 w 10077"/>
              <a:gd name="connsiteY32" fmla="*/ 8821 h 10045"/>
              <a:gd name="connsiteX33" fmla="*/ 10077 w 10077"/>
              <a:gd name="connsiteY33" fmla="*/ 10045 h 10045"/>
              <a:gd name="connsiteX0" fmla="*/ 57 w 10077"/>
              <a:gd name="connsiteY0" fmla="*/ 10000 h 10045"/>
              <a:gd name="connsiteX1" fmla="*/ 4 w 10077"/>
              <a:gd name="connsiteY1" fmla="*/ 4054 h 10045"/>
              <a:gd name="connsiteX2" fmla="*/ 467 w 10077"/>
              <a:gd name="connsiteY2" fmla="*/ 1902 h 10045"/>
              <a:gd name="connsiteX3" fmla="*/ 1008 w 10077"/>
              <a:gd name="connsiteY3" fmla="*/ 2078 h 10045"/>
              <a:gd name="connsiteX4" fmla="*/ 1488 w 10077"/>
              <a:gd name="connsiteY4" fmla="*/ 1703 h 10045"/>
              <a:gd name="connsiteX5" fmla="*/ 1653 w 10077"/>
              <a:gd name="connsiteY5" fmla="*/ 896 h 10045"/>
              <a:gd name="connsiteX6" fmla="*/ 1762 w 10077"/>
              <a:gd name="connsiteY6" fmla="*/ 876 h 10045"/>
              <a:gd name="connsiteX7" fmla="*/ 1845 w 10077"/>
              <a:gd name="connsiteY7" fmla="*/ 448 h 10045"/>
              <a:gd name="connsiteX8" fmla="*/ 1927 w 10077"/>
              <a:gd name="connsiteY8" fmla="*/ 47 h 10045"/>
              <a:gd name="connsiteX9" fmla="*/ 2011 w 10077"/>
              <a:gd name="connsiteY9" fmla="*/ 0 h 10045"/>
              <a:gd name="connsiteX10" fmla="*/ 2102 w 10077"/>
              <a:gd name="connsiteY10" fmla="*/ 324 h 10045"/>
              <a:gd name="connsiteX11" fmla="*/ 2171 w 10077"/>
              <a:gd name="connsiteY11" fmla="*/ 669 h 10045"/>
              <a:gd name="connsiteX12" fmla="*/ 2235 w 10077"/>
              <a:gd name="connsiteY12" fmla="*/ 1219 h 10045"/>
              <a:gd name="connsiteX13" fmla="*/ 2303 w 10077"/>
              <a:gd name="connsiteY13" fmla="*/ 1894 h 10045"/>
              <a:gd name="connsiteX14" fmla="*/ 2369 w 10077"/>
              <a:gd name="connsiteY14" fmla="*/ 2447 h 10045"/>
              <a:gd name="connsiteX15" fmla="*/ 2455 w 10077"/>
              <a:gd name="connsiteY15" fmla="*/ 2978 h 10045"/>
              <a:gd name="connsiteX16" fmla="*/ 2569 w 10077"/>
              <a:gd name="connsiteY16" fmla="*/ 3494 h 10045"/>
              <a:gd name="connsiteX17" fmla="*/ 2656 w 10077"/>
              <a:gd name="connsiteY17" fmla="*/ 3791 h 10045"/>
              <a:gd name="connsiteX18" fmla="*/ 2725 w 10077"/>
              <a:gd name="connsiteY18" fmla="*/ 3942 h 10045"/>
              <a:gd name="connsiteX19" fmla="*/ 2829 w 10077"/>
              <a:gd name="connsiteY19" fmla="*/ 4080 h 10045"/>
              <a:gd name="connsiteX20" fmla="*/ 2893 w 10077"/>
              <a:gd name="connsiteY20" fmla="*/ 4045 h 10045"/>
              <a:gd name="connsiteX21" fmla="*/ 2957 w 10077"/>
              <a:gd name="connsiteY21" fmla="*/ 4011 h 10045"/>
              <a:gd name="connsiteX22" fmla="*/ 3045 w 10077"/>
              <a:gd name="connsiteY22" fmla="*/ 3997 h 10045"/>
              <a:gd name="connsiteX23" fmla="*/ 3154 w 10077"/>
              <a:gd name="connsiteY23" fmla="*/ 4494 h 10045"/>
              <a:gd name="connsiteX24" fmla="*/ 3245 w 10077"/>
              <a:gd name="connsiteY24" fmla="*/ 4837 h 10045"/>
              <a:gd name="connsiteX25" fmla="*/ 3476 w 10077"/>
              <a:gd name="connsiteY25" fmla="*/ 4994 h 10045"/>
              <a:gd name="connsiteX26" fmla="*/ 3700 w 10077"/>
              <a:gd name="connsiteY26" fmla="*/ 5065 h 10045"/>
              <a:gd name="connsiteX27" fmla="*/ 4093 w 10077"/>
              <a:gd name="connsiteY27" fmla="*/ 4689 h 10045"/>
              <a:gd name="connsiteX28" fmla="*/ 5066 w 10077"/>
              <a:gd name="connsiteY28" fmla="*/ 5501 h 10045"/>
              <a:gd name="connsiteX29" fmla="*/ 6872 w 10077"/>
              <a:gd name="connsiteY29" fmla="*/ 5373 h 10045"/>
              <a:gd name="connsiteX30" fmla="*/ 7668 w 10077"/>
              <a:gd name="connsiteY30" fmla="*/ 6094 h 10045"/>
              <a:gd name="connsiteX31" fmla="*/ 8595 w 10077"/>
              <a:gd name="connsiteY31" fmla="*/ 7900 h 10045"/>
              <a:gd name="connsiteX32" fmla="*/ 9803 w 10077"/>
              <a:gd name="connsiteY32" fmla="*/ 8821 h 10045"/>
              <a:gd name="connsiteX33" fmla="*/ 10077 w 10077"/>
              <a:gd name="connsiteY33" fmla="*/ 10045 h 10045"/>
              <a:gd name="connsiteX0" fmla="*/ 57 w 10077"/>
              <a:gd name="connsiteY0" fmla="*/ 10000 h 10045"/>
              <a:gd name="connsiteX1" fmla="*/ 4 w 10077"/>
              <a:gd name="connsiteY1" fmla="*/ 4054 h 10045"/>
              <a:gd name="connsiteX2" fmla="*/ 518 w 10077"/>
              <a:gd name="connsiteY2" fmla="*/ 2312 h 10045"/>
              <a:gd name="connsiteX3" fmla="*/ 1008 w 10077"/>
              <a:gd name="connsiteY3" fmla="*/ 2078 h 10045"/>
              <a:gd name="connsiteX4" fmla="*/ 1488 w 10077"/>
              <a:gd name="connsiteY4" fmla="*/ 1703 h 10045"/>
              <a:gd name="connsiteX5" fmla="*/ 1653 w 10077"/>
              <a:gd name="connsiteY5" fmla="*/ 896 h 10045"/>
              <a:gd name="connsiteX6" fmla="*/ 1762 w 10077"/>
              <a:gd name="connsiteY6" fmla="*/ 876 h 10045"/>
              <a:gd name="connsiteX7" fmla="*/ 1845 w 10077"/>
              <a:gd name="connsiteY7" fmla="*/ 448 h 10045"/>
              <a:gd name="connsiteX8" fmla="*/ 1927 w 10077"/>
              <a:gd name="connsiteY8" fmla="*/ 47 h 10045"/>
              <a:gd name="connsiteX9" fmla="*/ 2011 w 10077"/>
              <a:gd name="connsiteY9" fmla="*/ 0 h 10045"/>
              <a:gd name="connsiteX10" fmla="*/ 2102 w 10077"/>
              <a:gd name="connsiteY10" fmla="*/ 324 h 10045"/>
              <a:gd name="connsiteX11" fmla="*/ 2171 w 10077"/>
              <a:gd name="connsiteY11" fmla="*/ 669 h 10045"/>
              <a:gd name="connsiteX12" fmla="*/ 2235 w 10077"/>
              <a:gd name="connsiteY12" fmla="*/ 1219 h 10045"/>
              <a:gd name="connsiteX13" fmla="*/ 2303 w 10077"/>
              <a:gd name="connsiteY13" fmla="*/ 1894 h 10045"/>
              <a:gd name="connsiteX14" fmla="*/ 2369 w 10077"/>
              <a:gd name="connsiteY14" fmla="*/ 2447 h 10045"/>
              <a:gd name="connsiteX15" fmla="*/ 2455 w 10077"/>
              <a:gd name="connsiteY15" fmla="*/ 2978 h 10045"/>
              <a:gd name="connsiteX16" fmla="*/ 2569 w 10077"/>
              <a:gd name="connsiteY16" fmla="*/ 3494 h 10045"/>
              <a:gd name="connsiteX17" fmla="*/ 2656 w 10077"/>
              <a:gd name="connsiteY17" fmla="*/ 3791 h 10045"/>
              <a:gd name="connsiteX18" fmla="*/ 2725 w 10077"/>
              <a:gd name="connsiteY18" fmla="*/ 3942 h 10045"/>
              <a:gd name="connsiteX19" fmla="*/ 2829 w 10077"/>
              <a:gd name="connsiteY19" fmla="*/ 4080 h 10045"/>
              <a:gd name="connsiteX20" fmla="*/ 2893 w 10077"/>
              <a:gd name="connsiteY20" fmla="*/ 4045 h 10045"/>
              <a:gd name="connsiteX21" fmla="*/ 2957 w 10077"/>
              <a:gd name="connsiteY21" fmla="*/ 4011 h 10045"/>
              <a:gd name="connsiteX22" fmla="*/ 3045 w 10077"/>
              <a:gd name="connsiteY22" fmla="*/ 3997 h 10045"/>
              <a:gd name="connsiteX23" fmla="*/ 3154 w 10077"/>
              <a:gd name="connsiteY23" fmla="*/ 4494 h 10045"/>
              <a:gd name="connsiteX24" fmla="*/ 3245 w 10077"/>
              <a:gd name="connsiteY24" fmla="*/ 4837 h 10045"/>
              <a:gd name="connsiteX25" fmla="*/ 3476 w 10077"/>
              <a:gd name="connsiteY25" fmla="*/ 4994 h 10045"/>
              <a:gd name="connsiteX26" fmla="*/ 3700 w 10077"/>
              <a:gd name="connsiteY26" fmla="*/ 5065 h 10045"/>
              <a:gd name="connsiteX27" fmla="*/ 4093 w 10077"/>
              <a:gd name="connsiteY27" fmla="*/ 4689 h 10045"/>
              <a:gd name="connsiteX28" fmla="*/ 5066 w 10077"/>
              <a:gd name="connsiteY28" fmla="*/ 5501 h 10045"/>
              <a:gd name="connsiteX29" fmla="*/ 6872 w 10077"/>
              <a:gd name="connsiteY29" fmla="*/ 5373 h 10045"/>
              <a:gd name="connsiteX30" fmla="*/ 7668 w 10077"/>
              <a:gd name="connsiteY30" fmla="*/ 6094 h 10045"/>
              <a:gd name="connsiteX31" fmla="*/ 8595 w 10077"/>
              <a:gd name="connsiteY31" fmla="*/ 7900 h 10045"/>
              <a:gd name="connsiteX32" fmla="*/ 9803 w 10077"/>
              <a:gd name="connsiteY32" fmla="*/ 8821 h 10045"/>
              <a:gd name="connsiteX33" fmla="*/ 10077 w 10077"/>
              <a:gd name="connsiteY33" fmla="*/ 10045 h 10045"/>
              <a:gd name="connsiteX0" fmla="*/ 57 w 10077"/>
              <a:gd name="connsiteY0" fmla="*/ 10000 h 10045"/>
              <a:gd name="connsiteX1" fmla="*/ 4 w 10077"/>
              <a:gd name="connsiteY1" fmla="*/ 4054 h 10045"/>
              <a:gd name="connsiteX2" fmla="*/ 518 w 10077"/>
              <a:gd name="connsiteY2" fmla="*/ 2312 h 10045"/>
              <a:gd name="connsiteX3" fmla="*/ 1194 w 10077"/>
              <a:gd name="connsiteY3" fmla="*/ 2019 h 10045"/>
              <a:gd name="connsiteX4" fmla="*/ 1488 w 10077"/>
              <a:gd name="connsiteY4" fmla="*/ 1703 h 10045"/>
              <a:gd name="connsiteX5" fmla="*/ 1653 w 10077"/>
              <a:gd name="connsiteY5" fmla="*/ 896 h 10045"/>
              <a:gd name="connsiteX6" fmla="*/ 1762 w 10077"/>
              <a:gd name="connsiteY6" fmla="*/ 876 h 10045"/>
              <a:gd name="connsiteX7" fmla="*/ 1845 w 10077"/>
              <a:gd name="connsiteY7" fmla="*/ 448 h 10045"/>
              <a:gd name="connsiteX8" fmla="*/ 1927 w 10077"/>
              <a:gd name="connsiteY8" fmla="*/ 47 h 10045"/>
              <a:gd name="connsiteX9" fmla="*/ 2011 w 10077"/>
              <a:gd name="connsiteY9" fmla="*/ 0 h 10045"/>
              <a:gd name="connsiteX10" fmla="*/ 2102 w 10077"/>
              <a:gd name="connsiteY10" fmla="*/ 324 h 10045"/>
              <a:gd name="connsiteX11" fmla="*/ 2171 w 10077"/>
              <a:gd name="connsiteY11" fmla="*/ 669 h 10045"/>
              <a:gd name="connsiteX12" fmla="*/ 2235 w 10077"/>
              <a:gd name="connsiteY12" fmla="*/ 1219 h 10045"/>
              <a:gd name="connsiteX13" fmla="*/ 2303 w 10077"/>
              <a:gd name="connsiteY13" fmla="*/ 1894 h 10045"/>
              <a:gd name="connsiteX14" fmla="*/ 2369 w 10077"/>
              <a:gd name="connsiteY14" fmla="*/ 2447 h 10045"/>
              <a:gd name="connsiteX15" fmla="*/ 2455 w 10077"/>
              <a:gd name="connsiteY15" fmla="*/ 2978 h 10045"/>
              <a:gd name="connsiteX16" fmla="*/ 2569 w 10077"/>
              <a:gd name="connsiteY16" fmla="*/ 3494 h 10045"/>
              <a:gd name="connsiteX17" fmla="*/ 2656 w 10077"/>
              <a:gd name="connsiteY17" fmla="*/ 3791 h 10045"/>
              <a:gd name="connsiteX18" fmla="*/ 2725 w 10077"/>
              <a:gd name="connsiteY18" fmla="*/ 3942 h 10045"/>
              <a:gd name="connsiteX19" fmla="*/ 2829 w 10077"/>
              <a:gd name="connsiteY19" fmla="*/ 4080 h 10045"/>
              <a:gd name="connsiteX20" fmla="*/ 2893 w 10077"/>
              <a:gd name="connsiteY20" fmla="*/ 4045 h 10045"/>
              <a:gd name="connsiteX21" fmla="*/ 2957 w 10077"/>
              <a:gd name="connsiteY21" fmla="*/ 4011 h 10045"/>
              <a:gd name="connsiteX22" fmla="*/ 3045 w 10077"/>
              <a:gd name="connsiteY22" fmla="*/ 3997 h 10045"/>
              <a:gd name="connsiteX23" fmla="*/ 3154 w 10077"/>
              <a:gd name="connsiteY23" fmla="*/ 4494 h 10045"/>
              <a:gd name="connsiteX24" fmla="*/ 3245 w 10077"/>
              <a:gd name="connsiteY24" fmla="*/ 4837 h 10045"/>
              <a:gd name="connsiteX25" fmla="*/ 3476 w 10077"/>
              <a:gd name="connsiteY25" fmla="*/ 4994 h 10045"/>
              <a:gd name="connsiteX26" fmla="*/ 3700 w 10077"/>
              <a:gd name="connsiteY26" fmla="*/ 5065 h 10045"/>
              <a:gd name="connsiteX27" fmla="*/ 4093 w 10077"/>
              <a:gd name="connsiteY27" fmla="*/ 4689 h 10045"/>
              <a:gd name="connsiteX28" fmla="*/ 5066 w 10077"/>
              <a:gd name="connsiteY28" fmla="*/ 5501 h 10045"/>
              <a:gd name="connsiteX29" fmla="*/ 6872 w 10077"/>
              <a:gd name="connsiteY29" fmla="*/ 5373 h 10045"/>
              <a:gd name="connsiteX30" fmla="*/ 7668 w 10077"/>
              <a:gd name="connsiteY30" fmla="*/ 6094 h 10045"/>
              <a:gd name="connsiteX31" fmla="*/ 8595 w 10077"/>
              <a:gd name="connsiteY31" fmla="*/ 7900 h 10045"/>
              <a:gd name="connsiteX32" fmla="*/ 9803 w 10077"/>
              <a:gd name="connsiteY32" fmla="*/ 8821 h 10045"/>
              <a:gd name="connsiteX33" fmla="*/ 10077 w 10077"/>
              <a:gd name="connsiteY33" fmla="*/ 10045 h 10045"/>
              <a:gd name="connsiteX0" fmla="*/ 57 w 10077"/>
              <a:gd name="connsiteY0" fmla="*/ 10000 h 10045"/>
              <a:gd name="connsiteX1" fmla="*/ 4 w 10077"/>
              <a:gd name="connsiteY1" fmla="*/ 4054 h 10045"/>
              <a:gd name="connsiteX2" fmla="*/ 518 w 10077"/>
              <a:gd name="connsiteY2" fmla="*/ 2312 h 10045"/>
              <a:gd name="connsiteX3" fmla="*/ 1194 w 10077"/>
              <a:gd name="connsiteY3" fmla="*/ 2019 h 10045"/>
              <a:gd name="connsiteX4" fmla="*/ 1488 w 10077"/>
              <a:gd name="connsiteY4" fmla="*/ 1703 h 10045"/>
              <a:gd name="connsiteX5" fmla="*/ 1653 w 10077"/>
              <a:gd name="connsiteY5" fmla="*/ 896 h 10045"/>
              <a:gd name="connsiteX6" fmla="*/ 1762 w 10077"/>
              <a:gd name="connsiteY6" fmla="*/ 876 h 10045"/>
              <a:gd name="connsiteX7" fmla="*/ 1845 w 10077"/>
              <a:gd name="connsiteY7" fmla="*/ 448 h 10045"/>
              <a:gd name="connsiteX8" fmla="*/ 1927 w 10077"/>
              <a:gd name="connsiteY8" fmla="*/ 47 h 10045"/>
              <a:gd name="connsiteX9" fmla="*/ 2011 w 10077"/>
              <a:gd name="connsiteY9" fmla="*/ 0 h 10045"/>
              <a:gd name="connsiteX10" fmla="*/ 2102 w 10077"/>
              <a:gd name="connsiteY10" fmla="*/ 324 h 10045"/>
              <a:gd name="connsiteX11" fmla="*/ 2171 w 10077"/>
              <a:gd name="connsiteY11" fmla="*/ 669 h 10045"/>
              <a:gd name="connsiteX12" fmla="*/ 2235 w 10077"/>
              <a:gd name="connsiteY12" fmla="*/ 1219 h 10045"/>
              <a:gd name="connsiteX13" fmla="*/ 2303 w 10077"/>
              <a:gd name="connsiteY13" fmla="*/ 1894 h 10045"/>
              <a:gd name="connsiteX14" fmla="*/ 2369 w 10077"/>
              <a:gd name="connsiteY14" fmla="*/ 2447 h 10045"/>
              <a:gd name="connsiteX15" fmla="*/ 2455 w 10077"/>
              <a:gd name="connsiteY15" fmla="*/ 2978 h 10045"/>
              <a:gd name="connsiteX16" fmla="*/ 2569 w 10077"/>
              <a:gd name="connsiteY16" fmla="*/ 3494 h 10045"/>
              <a:gd name="connsiteX17" fmla="*/ 2656 w 10077"/>
              <a:gd name="connsiteY17" fmla="*/ 3791 h 10045"/>
              <a:gd name="connsiteX18" fmla="*/ 2725 w 10077"/>
              <a:gd name="connsiteY18" fmla="*/ 3942 h 10045"/>
              <a:gd name="connsiteX19" fmla="*/ 2829 w 10077"/>
              <a:gd name="connsiteY19" fmla="*/ 4080 h 10045"/>
              <a:gd name="connsiteX20" fmla="*/ 2893 w 10077"/>
              <a:gd name="connsiteY20" fmla="*/ 4045 h 10045"/>
              <a:gd name="connsiteX21" fmla="*/ 2957 w 10077"/>
              <a:gd name="connsiteY21" fmla="*/ 4011 h 10045"/>
              <a:gd name="connsiteX22" fmla="*/ 3045 w 10077"/>
              <a:gd name="connsiteY22" fmla="*/ 3997 h 10045"/>
              <a:gd name="connsiteX23" fmla="*/ 3154 w 10077"/>
              <a:gd name="connsiteY23" fmla="*/ 4494 h 10045"/>
              <a:gd name="connsiteX24" fmla="*/ 3245 w 10077"/>
              <a:gd name="connsiteY24" fmla="*/ 4837 h 10045"/>
              <a:gd name="connsiteX25" fmla="*/ 3476 w 10077"/>
              <a:gd name="connsiteY25" fmla="*/ 4994 h 10045"/>
              <a:gd name="connsiteX26" fmla="*/ 3700 w 10077"/>
              <a:gd name="connsiteY26" fmla="*/ 5065 h 10045"/>
              <a:gd name="connsiteX27" fmla="*/ 4093 w 10077"/>
              <a:gd name="connsiteY27" fmla="*/ 4689 h 10045"/>
              <a:gd name="connsiteX28" fmla="*/ 5066 w 10077"/>
              <a:gd name="connsiteY28" fmla="*/ 5501 h 10045"/>
              <a:gd name="connsiteX29" fmla="*/ 6872 w 10077"/>
              <a:gd name="connsiteY29" fmla="*/ 5373 h 10045"/>
              <a:gd name="connsiteX30" fmla="*/ 7668 w 10077"/>
              <a:gd name="connsiteY30" fmla="*/ 6094 h 10045"/>
              <a:gd name="connsiteX31" fmla="*/ 8595 w 10077"/>
              <a:gd name="connsiteY31" fmla="*/ 7900 h 10045"/>
              <a:gd name="connsiteX32" fmla="*/ 9803 w 10077"/>
              <a:gd name="connsiteY32" fmla="*/ 8821 h 10045"/>
              <a:gd name="connsiteX33" fmla="*/ 10077 w 10077"/>
              <a:gd name="connsiteY33" fmla="*/ 10045 h 10045"/>
              <a:gd name="connsiteX0" fmla="*/ 11 w 10031"/>
              <a:gd name="connsiteY0" fmla="*/ 10000 h 10045"/>
              <a:gd name="connsiteX1" fmla="*/ 9 w 10031"/>
              <a:gd name="connsiteY1" fmla="*/ 4054 h 10045"/>
              <a:gd name="connsiteX2" fmla="*/ 472 w 10031"/>
              <a:gd name="connsiteY2" fmla="*/ 2312 h 10045"/>
              <a:gd name="connsiteX3" fmla="*/ 1148 w 10031"/>
              <a:gd name="connsiteY3" fmla="*/ 2019 h 10045"/>
              <a:gd name="connsiteX4" fmla="*/ 1442 w 10031"/>
              <a:gd name="connsiteY4" fmla="*/ 1703 h 10045"/>
              <a:gd name="connsiteX5" fmla="*/ 1607 w 10031"/>
              <a:gd name="connsiteY5" fmla="*/ 896 h 10045"/>
              <a:gd name="connsiteX6" fmla="*/ 1716 w 10031"/>
              <a:gd name="connsiteY6" fmla="*/ 876 h 10045"/>
              <a:gd name="connsiteX7" fmla="*/ 1799 w 10031"/>
              <a:gd name="connsiteY7" fmla="*/ 448 h 10045"/>
              <a:gd name="connsiteX8" fmla="*/ 1881 w 10031"/>
              <a:gd name="connsiteY8" fmla="*/ 47 h 10045"/>
              <a:gd name="connsiteX9" fmla="*/ 1965 w 10031"/>
              <a:gd name="connsiteY9" fmla="*/ 0 h 10045"/>
              <a:gd name="connsiteX10" fmla="*/ 2056 w 10031"/>
              <a:gd name="connsiteY10" fmla="*/ 324 h 10045"/>
              <a:gd name="connsiteX11" fmla="*/ 2125 w 10031"/>
              <a:gd name="connsiteY11" fmla="*/ 669 h 10045"/>
              <a:gd name="connsiteX12" fmla="*/ 2189 w 10031"/>
              <a:gd name="connsiteY12" fmla="*/ 1219 h 10045"/>
              <a:gd name="connsiteX13" fmla="*/ 2257 w 10031"/>
              <a:gd name="connsiteY13" fmla="*/ 1894 h 10045"/>
              <a:gd name="connsiteX14" fmla="*/ 2323 w 10031"/>
              <a:gd name="connsiteY14" fmla="*/ 2447 h 10045"/>
              <a:gd name="connsiteX15" fmla="*/ 2409 w 10031"/>
              <a:gd name="connsiteY15" fmla="*/ 2978 h 10045"/>
              <a:gd name="connsiteX16" fmla="*/ 2523 w 10031"/>
              <a:gd name="connsiteY16" fmla="*/ 3494 h 10045"/>
              <a:gd name="connsiteX17" fmla="*/ 2610 w 10031"/>
              <a:gd name="connsiteY17" fmla="*/ 3791 h 10045"/>
              <a:gd name="connsiteX18" fmla="*/ 2679 w 10031"/>
              <a:gd name="connsiteY18" fmla="*/ 3942 h 10045"/>
              <a:gd name="connsiteX19" fmla="*/ 2783 w 10031"/>
              <a:gd name="connsiteY19" fmla="*/ 4080 h 10045"/>
              <a:gd name="connsiteX20" fmla="*/ 2847 w 10031"/>
              <a:gd name="connsiteY20" fmla="*/ 4045 h 10045"/>
              <a:gd name="connsiteX21" fmla="*/ 2911 w 10031"/>
              <a:gd name="connsiteY21" fmla="*/ 4011 h 10045"/>
              <a:gd name="connsiteX22" fmla="*/ 2999 w 10031"/>
              <a:gd name="connsiteY22" fmla="*/ 3997 h 10045"/>
              <a:gd name="connsiteX23" fmla="*/ 3108 w 10031"/>
              <a:gd name="connsiteY23" fmla="*/ 4494 h 10045"/>
              <a:gd name="connsiteX24" fmla="*/ 3199 w 10031"/>
              <a:gd name="connsiteY24" fmla="*/ 4837 h 10045"/>
              <a:gd name="connsiteX25" fmla="*/ 3430 w 10031"/>
              <a:gd name="connsiteY25" fmla="*/ 4994 h 10045"/>
              <a:gd name="connsiteX26" fmla="*/ 3654 w 10031"/>
              <a:gd name="connsiteY26" fmla="*/ 5065 h 10045"/>
              <a:gd name="connsiteX27" fmla="*/ 4047 w 10031"/>
              <a:gd name="connsiteY27" fmla="*/ 4689 h 10045"/>
              <a:gd name="connsiteX28" fmla="*/ 5020 w 10031"/>
              <a:gd name="connsiteY28" fmla="*/ 5501 h 10045"/>
              <a:gd name="connsiteX29" fmla="*/ 6826 w 10031"/>
              <a:gd name="connsiteY29" fmla="*/ 5373 h 10045"/>
              <a:gd name="connsiteX30" fmla="*/ 7622 w 10031"/>
              <a:gd name="connsiteY30" fmla="*/ 6094 h 10045"/>
              <a:gd name="connsiteX31" fmla="*/ 8549 w 10031"/>
              <a:gd name="connsiteY31" fmla="*/ 7900 h 10045"/>
              <a:gd name="connsiteX32" fmla="*/ 9757 w 10031"/>
              <a:gd name="connsiteY32" fmla="*/ 8821 h 10045"/>
              <a:gd name="connsiteX33" fmla="*/ 10031 w 10031"/>
              <a:gd name="connsiteY33" fmla="*/ 10045 h 10045"/>
              <a:gd name="connsiteX0" fmla="*/ 11 w 10031"/>
              <a:gd name="connsiteY0" fmla="*/ 10000 h 10045"/>
              <a:gd name="connsiteX1" fmla="*/ 9 w 10031"/>
              <a:gd name="connsiteY1" fmla="*/ 4054 h 10045"/>
              <a:gd name="connsiteX2" fmla="*/ 472 w 10031"/>
              <a:gd name="connsiteY2" fmla="*/ 2312 h 10045"/>
              <a:gd name="connsiteX3" fmla="*/ 1148 w 10031"/>
              <a:gd name="connsiteY3" fmla="*/ 2019 h 10045"/>
              <a:gd name="connsiteX4" fmla="*/ 1442 w 10031"/>
              <a:gd name="connsiteY4" fmla="*/ 1703 h 10045"/>
              <a:gd name="connsiteX5" fmla="*/ 1607 w 10031"/>
              <a:gd name="connsiteY5" fmla="*/ 896 h 10045"/>
              <a:gd name="connsiteX6" fmla="*/ 1716 w 10031"/>
              <a:gd name="connsiteY6" fmla="*/ 876 h 10045"/>
              <a:gd name="connsiteX7" fmla="*/ 1799 w 10031"/>
              <a:gd name="connsiteY7" fmla="*/ 448 h 10045"/>
              <a:gd name="connsiteX8" fmla="*/ 1881 w 10031"/>
              <a:gd name="connsiteY8" fmla="*/ 47 h 10045"/>
              <a:gd name="connsiteX9" fmla="*/ 1965 w 10031"/>
              <a:gd name="connsiteY9" fmla="*/ 0 h 10045"/>
              <a:gd name="connsiteX10" fmla="*/ 2056 w 10031"/>
              <a:gd name="connsiteY10" fmla="*/ 324 h 10045"/>
              <a:gd name="connsiteX11" fmla="*/ 2125 w 10031"/>
              <a:gd name="connsiteY11" fmla="*/ 669 h 10045"/>
              <a:gd name="connsiteX12" fmla="*/ 2189 w 10031"/>
              <a:gd name="connsiteY12" fmla="*/ 1219 h 10045"/>
              <a:gd name="connsiteX13" fmla="*/ 2257 w 10031"/>
              <a:gd name="connsiteY13" fmla="*/ 1894 h 10045"/>
              <a:gd name="connsiteX14" fmla="*/ 2323 w 10031"/>
              <a:gd name="connsiteY14" fmla="*/ 2447 h 10045"/>
              <a:gd name="connsiteX15" fmla="*/ 2409 w 10031"/>
              <a:gd name="connsiteY15" fmla="*/ 2978 h 10045"/>
              <a:gd name="connsiteX16" fmla="*/ 2523 w 10031"/>
              <a:gd name="connsiteY16" fmla="*/ 3494 h 10045"/>
              <a:gd name="connsiteX17" fmla="*/ 2610 w 10031"/>
              <a:gd name="connsiteY17" fmla="*/ 3791 h 10045"/>
              <a:gd name="connsiteX18" fmla="*/ 2679 w 10031"/>
              <a:gd name="connsiteY18" fmla="*/ 3942 h 10045"/>
              <a:gd name="connsiteX19" fmla="*/ 2783 w 10031"/>
              <a:gd name="connsiteY19" fmla="*/ 4080 h 10045"/>
              <a:gd name="connsiteX20" fmla="*/ 2847 w 10031"/>
              <a:gd name="connsiteY20" fmla="*/ 4045 h 10045"/>
              <a:gd name="connsiteX21" fmla="*/ 2911 w 10031"/>
              <a:gd name="connsiteY21" fmla="*/ 4011 h 10045"/>
              <a:gd name="connsiteX22" fmla="*/ 2999 w 10031"/>
              <a:gd name="connsiteY22" fmla="*/ 3997 h 10045"/>
              <a:gd name="connsiteX23" fmla="*/ 3108 w 10031"/>
              <a:gd name="connsiteY23" fmla="*/ 4494 h 10045"/>
              <a:gd name="connsiteX24" fmla="*/ 3199 w 10031"/>
              <a:gd name="connsiteY24" fmla="*/ 4837 h 10045"/>
              <a:gd name="connsiteX25" fmla="*/ 3430 w 10031"/>
              <a:gd name="connsiteY25" fmla="*/ 4994 h 10045"/>
              <a:gd name="connsiteX26" fmla="*/ 3654 w 10031"/>
              <a:gd name="connsiteY26" fmla="*/ 5065 h 10045"/>
              <a:gd name="connsiteX27" fmla="*/ 4047 w 10031"/>
              <a:gd name="connsiteY27" fmla="*/ 4689 h 10045"/>
              <a:gd name="connsiteX28" fmla="*/ 5020 w 10031"/>
              <a:gd name="connsiteY28" fmla="*/ 5501 h 10045"/>
              <a:gd name="connsiteX29" fmla="*/ 7605 w 10031"/>
              <a:gd name="connsiteY29" fmla="*/ 5432 h 10045"/>
              <a:gd name="connsiteX30" fmla="*/ 7622 w 10031"/>
              <a:gd name="connsiteY30" fmla="*/ 6094 h 10045"/>
              <a:gd name="connsiteX31" fmla="*/ 8549 w 10031"/>
              <a:gd name="connsiteY31" fmla="*/ 7900 h 10045"/>
              <a:gd name="connsiteX32" fmla="*/ 9757 w 10031"/>
              <a:gd name="connsiteY32" fmla="*/ 8821 h 10045"/>
              <a:gd name="connsiteX33" fmla="*/ 10031 w 10031"/>
              <a:gd name="connsiteY33" fmla="*/ 10045 h 10045"/>
              <a:gd name="connsiteX0" fmla="*/ 11 w 10031"/>
              <a:gd name="connsiteY0" fmla="*/ 10000 h 10045"/>
              <a:gd name="connsiteX1" fmla="*/ 9 w 10031"/>
              <a:gd name="connsiteY1" fmla="*/ 4054 h 10045"/>
              <a:gd name="connsiteX2" fmla="*/ 472 w 10031"/>
              <a:gd name="connsiteY2" fmla="*/ 2312 h 10045"/>
              <a:gd name="connsiteX3" fmla="*/ 1148 w 10031"/>
              <a:gd name="connsiteY3" fmla="*/ 2019 h 10045"/>
              <a:gd name="connsiteX4" fmla="*/ 1442 w 10031"/>
              <a:gd name="connsiteY4" fmla="*/ 1703 h 10045"/>
              <a:gd name="connsiteX5" fmla="*/ 1607 w 10031"/>
              <a:gd name="connsiteY5" fmla="*/ 896 h 10045"/>
              <a:gd name="connsiteX6" fmla="*/ 1716 w 10031"/>
              <a:gd name="connsiteY6" fmla="*/ 876 h 10045"/>
              <a:gd name="connsiteX7" fmla="*/ 1799 w 10031"/>
              <a:gd name="connsiteY7" fmla="*/ 448 h 10045"/>
              <a:gd name="connsiteX8" fmla="*/ 1881 w 10031"/>
              <a:gd name="connsiteY8" fmla="*/ 47 h 10045"/>
              <a:gd name="connsiteX9" fmla="*/ 1965 w 10031"/>
              <a:gd name="connsiteY9" fmla="*/ 0 h 10045"/>
              <a:gd name="connsiteX10" fmla="*/ 2056 w 10031"/>
              <a:gd name="connsiteY10" fmla="*/ 324 h 10045"/>
              <a:gd name="connsiteX11" fmla="*/ 2125 w 10031"/>
              <a:gd name="connsiteY11" fmla="*/ 669 h 10045"/>
              <a:gd name="connsiteX12" fmla="*/ 2189 w 10031"/>
              <a:gd name="connsiteY12" fmla="*/ 1219 h 10045"/>
              <a:gd name="connsiteX13" fmla="*/ 2257 w 10031"/>
              <a:gd name="connsiteY13" fmla="*/ 1894 h 10045"/>
              <a:gd name="connsiteX14" fmla="*/ 2323 w 10031"/>
              <a:gd name="connsiteY14" fmla="*/ 2447 h 10045"/>
              <a:gd name="connsiteX15" fmla="*/ 2409 w 10031"/>
              <a:gd name="connsiteY15" fmla="*/ 2978 h 10045"/>
              <a:gd name="connsiteX16" fmla="*/ 2523 w 10031"/>
              <a:gd name="connsiteY16" fmla="*/ 3494 h 10045"/>
              <a:gd name="connsiteX17" fmla="*/ 2610 w 10031"/>
              <a:gd name="connsiteY17" fmla="*/ 3791 h 10045"/>
              <a:gd name="connsiteX18" fmla="*/ 2679 w 10031"/>
              <a:gd name="connsiteY18" fmla="*/ 3942 h 10045"/>
              <a:gd name="connsiteX19" fmla="*/ 2783 w 10031"/>
              <a:gd name="connsiteY19" fmla="*/ 4080 h 10045"/>
              <a:gd name="connsiteX20" fmla="*/ 2847 w 10031"/>
              <a:gd name="connsiteY20" fmla="*/ 4045 h 10045"/>
              <a:gd name="connsiteX21" fmla="*/ 2911 w 10031"/>
              <a:gd name="connsiteY21" fmla="*/ 4011 h 10045"/>
              <a:gd name="connsiteX22" fmla="*/ 2999 w 10031"/>
              <a:gd name="connsiteY22" fmla="*/ 3997 h 10045"/>
              <a:gd name="connsiteX23" fmla="*/ 3108 w 10031"/>
              <a:gd name="connsiteY23" fmla="*/ 4494 h 10045"/>
              <a:gd name="connsiteX24" fmla="*/ 3199 w 10031"/>
              <a:gd name="connsiteY24" fmla="*/ 4837 h 10045"/>
              <a:gd name="connsiteX25" fmla="*/ 3430 w 10031"/>
              <a:gd name="connsiteY25" fmla="*/ 4994 h 10045"/>
              <a:gd name="connsiteX26" fmla="*/ 3654 w 10031"/>
              <a:gd name="connsiteY26" fmla="*/ 5065 h 10045"/>
              <a:gd name="connsiteX27" fmla="*/ 4047 w 10031"/>
              <a:gd name="connsiteY27" fmla="*/ 4689 h 10045"/>
              <a:gd name="connsiteX28" fmla="*/ 5020 w 10031"/>
              <a:gd name="connsiteY28" fmla="*/ 5501 h 10045"/>
              <a:gd name="connsiteX29" fmla="*/ 7605 w 10031"/>
              <a:gd name="connsiteY29" fmla="*/ 5432 h 10045"/>
              <a:gd name="connsiteX30" fmla="*/ 8282 w 10031"/>
              <a:gd name="connsiteY30" fmla="*/ 7266 h 10045"/>
              <a:gd name="connsiteX31" fmla="*/ 8549 w 10031"/>
              <a:gd name="connsiteY31" fmla="*/ 7900 h 10045"/>
              <a:gd name="connsiteX32" fmla="*/ 9757 w 10031"/>
              <a:gd name="connsiteY32" fmla="*/ 8821 h 10045"/>
              <a:gd name="connsiteX33" fmla="*/ 10031 w 10031"/>
              <a:gd name="connsiteY33" fmla="*/ 10045 h 10045"/>
              <a:gd name="connsiteX0" fmla="*/ 11 w 10031"/>
              <a:gd name="connsiteY0" fmla="*/ 10000 h 10045"/>
              <a:gd name="connsiteX1" fmla="*/ 9 w 10031"/>
              <a:gd name="connsiteY1" fmla="*/ 4054 h 10045"/>
              <a:gd name="connsiteX2" fmla="*/ 472 w 10031"/>
              <a:gd name="connsiteY2" fmla="*/ 2312 h 10045"/>
              <a:gd name="connsiteX3" fmla="*/ 1148 w 10031"/>
              <a:gd name="connsiteY3" fmla="*/ 2019 h 10045"/>
              <a:gd name="connsiteX4" fmla="*/ 1442 w 10031"/>
              <a:gd name="connsiteY4" fmla="*/ 1703 h 10045"/>
              <a:gd name="connsiteX5" fmla="*/ 1607 w 10031"/>
              <a:gd name="connsiteY5" fmla="*/ 896 h 10045"/>
              <a:gd name="connsiteX6" fmla="*/ 1716 w 10031"/>
              <a:gd name="connsiteY6" fmla="*/ 876 h 10045"/>
              <a:gd name="connsiteX7" fmla="*/ 1799 w 10031"/>
              <a:gd name="connsiteY7" fmla="*/ 448 h 10045"/>
              <a:gd name="connsiteX8" fmla="*/ 1881 w 10031"/>
              <a:gd name="connsiteY8" fmla="*/ 47 h 10045"/>
              <a:gd name="connsiteX9" fmla="*/ 1965 w 10031"/>
              <a:gd name="connsiteY9" fmla="*/ 0 h 10045"/>
              <a:gd name="connsiteX10" fmla="*/ 2056 w 10031"/>
              <a:gd name="connsiteY10" fmla="*/ 324 h 10045"/>
              <a:gd name="connsiteX11" fmla="*/ 2125 w 10031"/>
              <a:gd name="connsiteY11" fmla="*/ 669 h 10045"/>
              <a:gd name="connsiteX12" fmla="*/ 2189 w 10031"/>
              <a:gd name="connsiteY12" fmla="*/ 1219 h 10045"/>
              <a:gd name="connsiteX13" fmla="*/ 2257 w 10031"/>
              <a:gd name="connsiteY13" fmla="*/ 1894 h 10045"/>
              <a:gd name="connsiteX14" fmla="*/ 2323 w 10031"/>
              <a:gd name="connsiteY14" fmla="*/ 2447 h 10045"/>
              <a:gd name="connsiteX15" fmla="*/ 2409 w 10031"/>
              <a:gd name="connsiteY15" fmla="*/ 2978 h 10045"/>
              <a:gd name="connsiteX16" fmla="*/ 2523 w 10031"/>
              <a:gd name="connsiteY16" fmla="*/ 3494 h 10045"/>
              <a:gd name="connsiteX17" fmla="*/ 2610 w 10031"/>
              <a:gd name="connsiteY17" fmla="*/ 3791 h 10045"/>
              <a:gd name="connsiteX18" fmla="*/ 2679 w 10031"/>
              <a:gd name="connsiteY18" fmla="*/ 3942 h 10045"/>
              <a:gd name="connsiteX19" fmla="*/ 2783 w 10031"/>
              <a:gd name="connsiteY19" fmla="*/ 4080 h 10045"/>
              <a:gd name="connsiteX20" fmla="*/ 2847 w 10031"/>
              <a:gd name="connsiteY20" fmla="*/ 4045 h 10045"/>
              <a:gd name="connsiteX21" fmla="*/ 2911 w 10031"/>
              <a:gd name="connsiteY21" fmla="*/ 4011 h 10045"/>
              <a:gd name="connsiteX22" fmla="*/ 2999 w 10031"/>
              <a:gd name="connsiteY22" fmla="*/ 3997 h 10045"/>
              <a:gd name="connsiteX23" fmla="*/ 3108 w 10031"/>
              <a:gd name="connsiteY23" fmla="*/ 4494 h 10045"/>
              <a:gd name="connsiteX24" fmla="*/ 3199 w 10031"/>
              <a:gd name="connsiteY24" fmla="*/ 4837 h 10045"/>
              <a:gd name="connsiteX25" fmla="*/ 3430 w 10031"/>
              <a:gd name="connsiteY25" fmla="*/ 4994 h 10045"/>
              <a:gd name="connsiteX26" fmla="*/ 3654 w 10031"/>
              <a:gd name="connsiteY26" fmla="*/ 5065 h 10045"/>
              <a:gd name="connsiteX27" fmla="*/ 4047 w 10031"/>
              <a:gd name="connsiteY27" fmla="*/ 4689 h 10045"/>
              <a:gd name="connsiteX28" fmla="*/ 5020 w 10031"/>
              <a:gd name="connsiteY28" fmla="*/ 5501 h 10045"/>
              <a:gd name="connsiteX29" fmla="*/ 7605 w 10031"/>
              <a:gd name="connsiteY29" fmla="*/ 5432 h 10045"/>
              <a:gd name="connsiteX30" fmla="*/ 8282 w 10031"/>
              <a:gd name="connsiteY30" fmla="*/ 7266 h 10045"/>
              <a:gd name="connsiteX31" fmla="*/ 9091 w 10031"/>
              <a:gd name="connsiteY31" fmla="*/ 8193 h 10045"/>
              <a:gd name="connsiteX32" fmla="*/ 9757 w 10031"/>
              <a:gd name="connsiteY32" fmla="*/ 8821 h 10045"/>
              <a:gd name="connsiteX33" fmla="*/ 10031 w 10031"/>
              <a:gd name="connsiteY33" fmla="*/ 10045 h 10045"/>
              <a:gd name="connsiteX0" fmla="*/ 11 w 10031"/>
              <a:gd name="connsiteY0" fmla="*/ 10000 h 10045"/>
              <a:gd name="connsiteX1" fmla="*/ 9 w 10031"/>
              <a:gd name="connsiteY1" fmla="*/ 4054 h 10045"/>
              <a:gd name="connsiteX2" fmla="*/ 472 w 10031"/>
              <a:gd name="connsiteY2" fmla="*/ 2312 h 10045"/>
              <a:gd name="connsiteX3" fmla="*/ 1148 w 10031"/>
              <a:gd name="connsiteY3" fmla="*/ 2019 h 10045"/>
              <a:gd name="connsiteX4" fmla="*/ 1442 w 10031"/>
              <a:gd name="connsiteY4" fmla="*/ 1703 h 10045"/>
              <a:gd name="connsiteX5" fmla="*/ 1607 w 10031"/>
              <a:gd name="connsiteY5" fmla="*/ 896 h 10045"/>
              <a:gd name="connsiteX6" fmla="*/ 1716 w 10031"/>
              <a:gd name="connsiteY6" fmla="*/ 876 h 10045"/>
              <a:gd name="connsiteX7" fmla="*/ 1799 w 10031"/>
              <a:gd name="connsiteY7" fmla="*/ 448 h 10045"/>
              <a:gd name="connsiteX8" fmla="*/ 1881 w 10031"/>
              <a:gd name="connsiteY8" fmla="*/ 47 h 10045"/>
              <a:gd name="connsiteX9" fmla="*/ 1965 w 10031"/>
              <a:gd name="connsiteY9" fmla="*/ 0 h 10045"/>
              <a:gd name="connsiteX10" fmla="*/ 2056 w 10031"/>
              <a:gd name="connsiteY10" fmla="*/ 324 h 10045"/>
              <a:gd name="connsiteX11" fmla="*/ 2125 w 10031"/>
              <a:gd name="connsiteY11" fmla="*/ 669 h 10045"/>
              <a:gd name="connsiteX12" fmla="*/ 2189 w 10031"/>
              <a:gd name="connsiteY12" fmla="*/ 1219 h 10045"/>
              <a:gd name="connsiteX13" fmla="*/ 2257 w 10031"/>
              <a:gd name="connsiteY13" fmla="*/ 1894 h 10045"/>
              <a:gd name="connsiteX14" fmla="*/ 2323 w 10031"/>
              <a:gd name="connsiteY14" fmla="*/ 2447 h 10045"/>
              <a:gd name="connsiteX15" fmla="*/ 2409 w 10031"/>
              <a:gd name="connsiteY15" fmla="*/ 2978 h 10045"/>
              <a:gd name="connsiteX16" fmla="*/ 2523 w 10031"/>
              <a:gd name="connsiteY16" fmla="*/ 3494 h 10045"/>
              <a:gd name="connsiteX17" fmla="*/ 2610 w 10031"/>
              <a:gd name="connsiteY17" fmla="*/ 3791 h 10045"/>
              <a:gd name="connsiteX18" fmla="*/ 2679 w 10031"/>
              <a:gd name="connsiteY18" fmla="*/ 3942 h 10045"/>
              <a:gd name="connsiteX19" fmla="*/ 2783 w 10031"/>
              <a:gd name="connsiteY19" fmla="*/ 4080 h 10045"/>
              <a:gd name="connsiteX20" fmla="*/ 2847 w 10031"/>
              <a:gd name="connsiteY20" fmla="*/ 4045 h 10045"/>
              <a:gd name="connsiteX21" fmla="*/ 2911 w 10031"/>
              <a:gd name="connsiteY21" fmla="*/ 4011 h 10045"/>
              <a:gd name="connsiteX22" fmla="*/ 2999 w 10031"/>
              <a:gd name="connsiteY22" fmla="*/ 3997 h 10045"/>
              <a:gd name="connsiteX23" fmla="*/ 3108 w 10031"/>
              <a:gd name="connsiteY23" fmla="*/ 4494 h 10045"/>
              <a:gd name="connsiteX24" fmla="*/ 3199 w 10031"/>
              <a:gd name="connsiteY24" fmla="*/ 4837 h 10045"/>
              <a:gd name="connsiteX25" fmla="*/ 3430 w 10031"/>
              <a:gd name="connsiteY25" fmla="*/ 4994 h 10045"/>
              <a:gd name="connsiteX26" fmla="*/ 3654 w 10031"/>
              <a:gd name="connsiteY26" fmla="*/ 5065 h 10045"/>
              <a:gd name="connsiteX27" fmla="*/ 4047 w 10031"/>
              <a:gd name="connsiteY27" fmla="*/ 4689 h 10045"/>
              <a:gd name="connsiteX28" fmla="*/ 5020 w 10031"/>
              <a:gd name="connsiteY28" fmla="*/ 5501 h 10045"/>
              <a:gd name="connsiteX29" fmla="*/ 7605 w 10031"/>
              <a:gd name="connsiteY29" fmla="*/ 5432 h 10045"/>
              <a:gd name="connsiteX30" fmla="*/ 8282 w 10031"/>
              <a:gd name="connsiteY30" fmla="*/ 7266 h 10045"/>
              <a:gd name="connsiteX31" fmla="*/ 9091 w 10031"/>
              <a:gd name="connsiteY31" fmla="*/ 8193 h 10045"/>
              <a:gd name="connsiteX32" fmla="*/ 9757 w 10031"/>
              <a:gd name="connsiteY32" fmla="*/ 8821 h 10045"/>
              <a:gd name="connsiteX33" fmla="*/ 10031 w 10031"/>
              <a:gd name="connsiteY33" fmla="*/ 10045 h 10045"/>
              <a:gd name="connsiteX0" fmla="*/ 11 w 10031"/>
              <a:gd name="connsiteY0" fmla="*/ 10000 h 10045"/>
              <a:gd name="connsiteX1" fmla="*/ 9 w 10031"/>
              <a:gd name="connsiteY1" fmla="*/ 4054 h 10045"/>
              <a:gd name="connsiteX2" fmla="*/ 472 w 10031"/>
              <a:gd name="connsiteY2" fmla="*/ 2312 h 10045"/>
              <a:gd name="connsiteX3" fmla="*/ 1148 w 10031"/>
              <a:gd name="connsiteY3" fmla="*/ 2019 h 10045"/>
              <a:gd name="connsiteX4" fmla="*/ 1442 w 10031"/>
              <a:gd name="connsiteY4" fmla="*/ 1703 h 10045"/>
              <a:gd name="connsiteX5" fmla="*/ 1607 w 10031"/>
              <a:gd name="connsiteY5" fmla="*/ 896 h 10045"/>
              <a:gd name="connsiteX6" fmla="*/ 1716 w 10031"/>
              <a:gd name="connsiteY6" fmla="*/ 876 h 10045"/>
              <a:gd name="connsiteX7" fmla="*/ 1799 w 10031"/>
              <a:gd name="connsiteY7" fmla="*/ 448 h 10045"/>
              <a:gd name="connsiteX8" fmla="*/ 1881 w 10031"/>
              <a:gd name="connsiteY8" fmla="*/ 47 h 10045"/>
              <a:gd name="connsiteX9" fmla="*/ 1965 w 10031"/>
              <a:gd name="connsiteY9" fmla="*/ 0 h 10045"/>
              <a:gd name="connsiteX10" fmla="*/ 2056 w 10031"/>
              <a:gd name="connsiteY10" fmla="*/ 324 h 10045"/>
              <a:gd name="connsiteX11" fmla="*/ 2125 w 10031"/>
              <a:gd name="connsiteY11" fmla="*/ 669 h 10045"/>
              <a:gd name="connsiteX12" fmla="*/ 2189 w 10031"/>
              <a:gd name="connsiteY12" fmla="*/ 1219 h 10045"/>
              <a:gd name="connsiteX13" fmla="*/ 2257 w 10031"/>
              <a:gd name="connsiteY13" fmla="*/ 1894 h 10045"/>
              <a:gd name="connsiteX14" fmla="*/ 2323 w 10031"/>
              <a:gd name="connsiteY14" fmla="*/ 2447 h 10045"/>
              <a:gd name="connsiteX15" fmla="*/ 2409 w 10031"/>
              <a:gd name="connsiteY15" fmla="*/ 2978 h 10045"/>
              <a:gd name="connsiteX16" fmla="*/ 2523 w 10031"/>
              <a:gd name="connsiteY16" fmla="*/ 3494 h 10045"/>
              <a:gd name="connsiteX17" fmla="*/ 2610 w 10031"/>
              <a:gd name="connsiteY17" fmla="*/ 3791 h 10045"/>
              <a:gd name="connsiteX18" fmla="*/ 2679 w 10031"/>
              <a:gd name="connsiteY18" fmla="*/ 3942 h 10045"/>
              <a:gd name="connsiteX19" fmla="*/ 2783 w 10031"/>
              <a:gd name="connsiteY19" fmla="*/ 4080 h 10045"/>
              <a:gd name="connsiteX20" fmla="*/ 2847 w 10031"/>
              <a:gd name="connsiteY20" fmla="*/ 4045 h 10045"/>
              <a:gd name="connsiteX21" fmla="*/ 2911 w 10031"/>
              <a:gd name="connsiteY21" fmla="*/ 4011 h 10045"/>
              <a:gd name="connsiteX22" fmla="*/ 2999 w 10031"/>
              <a:gd name="connsiteY22" fmla="*/ 3997 h 10045"/>
              <a:gd name="connsiteX23" fmla="*/ 3108 w 10031"/>
              <a:gd name="connsiteY23" fmla="*/ 4494 h 10045"/>
              <a:gd name="connsiteX24" fmla="*/ 3199 w 10031"/>
              <a:gd name="connsiteY24" fmla="*/ 4837 h 10045"/>
              <a:gd name="connsiteX25" fmla="*/ 3430 w 10031"/>
              <a:gd name="connsiteY25" fmla="*/ 4994 h 10045"/>
              <a:gd name="connsiteX26" fmla="*/ 3654 w 10031"/>
              <a:gd name="connsiteY26" fmla="*/ 5065 h 10045"/>
              <a:gd name="connsiteX27" fmla="*/ 4047 w 10031"/>
              <a:gd name="connsiteY27" fmla="*/ 4689 h 10045"/>
              <a:gd name="connsiteX28" fmla="*/ 5020 w 10031"/>
              <a:gd name="connsiteY28" fmla="*/ 5501 h 10045"/>
              <a:gd name="connsiteX29" fmla="*/ 7673 w 10031"/>
              <a:gd name="connsiteY29" fmla="*/ 5784 h 10045"/>
              <a:gd name="connsiteX30" fmla="*/ 8282 w 10031"/>
              <a:gd name="connsiteY30" fmla="*/ 7266 h 10045"/>
              <a:gd name="connsiteX31" fmla="*/ 9091 w 10031"/>
              <a:gd name="connsiteY31" fmla="*/ 8193 h 10045"/>
              <a:gd name="connsiteX32" fmla="*/ 9757 w 10031"/>
              <a:gd name="connsiteY32" fmla="*/ 8821 h 10045"/>
              <a:gd name="connsiteX33" fmla="*/ 10031 w 10031"/>
              <a:gd name="connsiteY33" fmla="*/ 10045 h 10045"/>
              <a:gd name="connsiteX0" fmla="*/ 11 w 10031"/>
              <a:gd name="connsiteY0" fmla="*/ 10000 h 10045"/>
              <a:gd name="connsiteX1" fmla="*/ 9 w 10031"/>
              <a:gd name="connsiteY1" fmla="*/ 4054 h 10045"/>
              <a:gd name="connsiteX2" fmla="*/ 472 w 10031"/>
              <a:gd name="connsiteY2" fmla="*/ 2312 h 10045"/>
              <a:gd name="connsiteX3" fmla="*/ 1148 w 10031"/>
              <a:gd name="connsiteY3" fmla="*/ 2019 h 10045"/>
              <a:gd name="connsiteX4" fmla="*/ 1442 w 10031"/>
              <a:gd name="connsiteY4" fmla="*/ 1703 h 10045"/>
              <a:gd name="connsiteX5" fmla="*/ 1607 w 10031"/>
              <a:gd name="connsiteY5" fmla="*/ 896 h 10045"/>
              <a:gd name="connsiteX6" fmla="*/ 1716 w 10031"/>
              <a:gd name="connsiteY6" fmla="*/ 876 h 10045"/>
              <a:gd name="connsiteX7" fmla="*/ 1799 w 10031"/>
              <a:gd name="connsiteY7" fmla="*/ 448 h 10045"/>
              <a:gd name="connsiteX8" fmla="*/ 1881 w 10031"/>
              <a:gd name="connsiteY8" fmla="*/ 47 h 10045"/>
              <a:gd name="connsiteX9" fmla="*/ 1965 w 10031"/>
              <a:gd name="connsiteY9" fmla="*/ 0 h 10045"/>
              <a:gd name="connsiteX10" fmla="*/ 2056 w 10031"/>
              <a:gd name="connsiteY10" fmla="*/ 324 h 10045"/>
              <a:gd name="connsiteX11" fmla="*/ 2125 w 10031"/>
              <a:gd name="connsiteY11" fmla="*/ 669 h 10045"/>
              <a:gd name="connsiteX12" fmla="*/ 2189 w 10031"/>
              <a:gd name="connsiteY12" fmla="*/ 1219 h 10045"/>
              <a:gd name="connsiteX13" fmla="*/ 2257 w 10031"/>
              <a:gd name="connsiteY13" fmla="*/ 1894 h 10045"/>
              <a:gd name="connsiteX14" fmla="*/ 2323 w 10031"/>
              <a:gd name="connsiteY14" fmla="*/ 2447 h 10045"/>
              <a:gd name="connsiteX15" fmla="*/ 2409 w 10031"/>
              <a:gd name="connsiteY15" fmla="*/ 2978 h 10045"/>
              <a:gd name="connsiteX16" fmla="*/ 2523 w 10031"/>
              <a:gd name="connsiteY16" fmla="*/ 3494 h 10045"/>
              <a:gd name="connsiteX17" fmla="*/ 2610 w 10031"/>
              <a:gd name="connsiteY17" fmla="*/ 3791 h 10045"/>
              <a:gd name="connsiteX18" fmla="*/ 2679 w 10031"/>
              <a:gd name="connsiteY18" fmla="*/ 3942 h 10045"/>
              <a:gd name="connsiteX19" fmla="*/ 2783 w 10031"/>
              <a:gd name="connsiteY19" fmla="*/ 4080 h 10045"/>
              <a:gd name="connsiteX20" fmla="*/ 2847 w 10031"/>
              <a:gd name="connsiteY20" fmla="*/ 4045 h 10045"/>
              <a:gd name="connsiteX21" fmla="*/ 2911 w 10031"/>
              <a:gd name="connsiteY21" fmla="*/ 4011 h 10045"/>
              <a:gd name="connsiteX22" fmla="*/ 2999 w 10031"/>
              <a:gd name="connsiteY22" fmla="*/ 3997 h 10045"/>
              <a:gd name="connsiteX23" fmla="*/ 3108 w 10031"/>
              <a:gd name="connsiteY23" fmla="*/ 4494 h 10045"/>
              <a:gd name="connsiteX24" fmla="*/ 3199 w 10031"/>
              <a:gd name="connsiteY24" fmla="*/ 4837 h 10045"/>
              <a:gd name="connsiteX25" fmla="*/ 3430 w 10031"/>
              <a:gd name="connsiteY25" fmla="*/ 4994 h 10045"/>
              <a:gd name="connsiteX26" fmla="*/ 3654 w 10031"/>
              <a:gd name="connsiteY26" fmla="*/ 5065 h 10045"/>
              <a:gd name="connsiteX27" fmla="*/ 4047 w 10031"/>
              <a:gd name="connsiteY27" fmla="*/ 4689 h 10045"/>
              <a:gd name="connsiteX28" fmla="*/ 5020 w 10031"/>
              <a:gd name="connsiteY28" fmla="*/ 5501 h 10045"/>
              <a:gd name="connsiteX29" fmla="*/ 7673 w 10031"/>
              <a:gd name="connsiteY29" fmla="*/ 5784 h 10045"/>
              <a:gd name="connsiteX30" fmla="*/ 8282 w 10031"/>
              <a:gd name="connsiteY30" fmla="*/ 7266 h 10045"/>
              <a:gd name="connsiteX31" fmla="*/ 9091 w 10031"/>
              <a:gd name="connsiteY31" fmla="*/ 8193 h 10045"/>
              <a:gd name="connsiteX32" fmla="*/ 9757 w 10031"/>
              <a:gd name="connsiteY32" fmla="*/ 8821 h 10045"/>
              <a:gd name="connsiteX33" fmla="*/ 10031 w 10031"/>
              <a:gd name="connsiteY33" fmla="*/ 10045 h 10045"/>
              <a:gd name="connsiteX0" fmla="*/ 11 w 10031"/>
              <a:gd name="connsiteY0" fmla="*/ 10000 h 10045"/>
              <a:gd name="connsiteX1" fmla="*/ 9 w 10031"/>
              <a:gd name="connsiteY1" fmla="*/ 4054 h 10045"/>
              <a:gd name="connsiteX2" fmla="*/ 472 w 10031"/>
              <a:gd name="connsiteY2" fmla="*/ 2312 h 10045"/>
              <a:gd name="connsiteX3" fmla="*/ 1148 w 10031"/>
              <a:gd name="connsiteY3" fmla="*/ 2019 h 10045"/>
              <a:gd name="connsiteX4" fmla="*/ 1442 w 10031"/>
              <a:gd name="connsiteY4" fmla="*/ 1703 h 10045"/>
              <a:gd name="connsiteX5" fmla="*/ 1607 w 10031"/>
              <a:gd name="connsiteY5" fmla="*/ 896 h 10045"/>
              <a:gd name="connsiteX6" fmla="*/ 1716 w 10031"/>
              <a:gd name="connsiteY6" fmla="*/ 876 h 10045"/>
              <a:gd name="connsiteX7" fmla="*/ 1799 w 10031"/>
              <a:gd name="connsiteY7" fmla="*/ 448 h 10045"/>
              <a:gd name="connsiteX8" fmla="*/ 1881 w 10031"/>
              <a:gd name="connsiteY8" fmla="*/ 47 h 10045"/>
              <a:gd name="connsiteX9" fmla="*/ 1965 w 10031"/>
              <a:gd name="connsiteY9" fmla="*/ 0 h 10045"/>
              <a:gd name="connsiteX10" fmla="*/ 2056 w 10031"/>
              <a:gd name="connsiteY10" fmla="*/ 324 h 10045"/>
              <a:gd name="connsiteX11" fmla="*/ 2125 w 10031"/>
              <a:gd name="connsiteY11" fmla="*/ 669 h 10045"/>
              <a:gd name="connsiteX12" fmla="*/ 2189 w 10031"/>
              <a:gd name="connsiteY12" fmla="*/ 1219 h 10045"/>
              <a:gd name="connsiteX13" fmla="*/ 2257 w 10031"/>
              <a:gd name="connsiteY13" fmla="*/ 1894 h 10045"/>
              <a:gd name="connsiteX14" fmla="*/ 2323 w 10031"/>
              <a:gd name="connsiteY14" fmla="*/ 2447 h 10045"/>
              <a:gd name="connsiteX15" fmla="*/ 2409 w 10031"/>
              <a:gd name="connsiteY15" fmla="*/ 2978 h 10045"/>
              <a:gd name="connsiteX16" fmla="*/ 2523 w 10031"/>
              <a:gd name="connsiteY16" fmla="*/ 3494 h 10045"/>
              <a:gd name="connsiteX17" fmla="*/ 2610 w 10031"/>
              <a:gd name="connsiteY17" fmla="*/ 3791 h 10045"/>
              <a:gd name="connsiteX18" fmla="*/ 2679 w 10031"/>
              <a:gd name="connsiteY18" fmla="*/ 3942 h 10045"/>
              <a:gd name="connsiteX19" fmla="*/ 2783 w 10031"/>
              <a:gd name="connsiteY19" fmla="*/ 4080 h 10045"/>
              <a:gd name="connsiteX20" fmla="*/ 2847 w 10031"/>
              <a:gd name="connsiteY20" fmla="*/ 4045 h 10045"/>
              <a:gd name="connsiteX21" fmla="*/ 2911 w 10031"/>
              <a:gd name="connsiteY21" fmla="*/ 4011 h 10045"/>
              <a:gd name="connsiteX22" fmla="*/ 2999 w 10031"/>
              <a:gd name="connsiteY22" fmla="*/ 3997 h 10045"/>
              <a:gd name="connsiteX23" fmla="*/ 3108 w 10031"/>
              <a:gd name="connsiteY23" fmla="*/ 4494 h 10045"/>
              <a:gd name="connsiteX24" fmla="*/ 3199 w 10031"/>
              <a:gd name="connsiteY24" fmla="*/ 4837 h 10045"/>
              <a:gd name="connsiteX25" fmla="*/ 3430 w 10031"/>
              <a:gd name="connsiteY25" fmla="*/ 4994 h 10045"/>
              <a:gd name="connsiteX26" fmla="*/ 3654 w 10031"/>
              <a:gd name="connsiteY26" fmla="*/ 5065 h 10045"/>
              <a:gd name="connsiteX27" fmla="*/ 4047 w 10031"/>
              <a:gd name="connsiteY27" fmla="*/ 4689 h 10045"/>
              <a:gd name="connsiteX28" fmla="*/ 5020 w 10031"/>
              <a:gd name="connsiteY28" fmla="*/ 5501 h 10045"/>
              <a:gd name="connsiteX29" fmla="*/ 7673 w 10031"/>
              <a:gd name="connsiteY29" fmla="*/ 5784 h 10045"/>
              <a:gd name="connsiteX30" fmla="*/ 8282 w 10031"/>
              <a:gd name="connsiteY30" fmla="*/ 7266 h 10045"/>
              <a:gd name="connsiteX31" fmla="*/ 9091 w 10031"/>
              <a:gd name="connsiteY31" fmla="*/ 8193 h 10045"/>
              <a:gd name="connsiteX32" fmla="*/ 9757 w 10031"/>
              <a:gd name="connsiteY32" fmla="*/ 8821 h 10045"/>
              <a:gd name="connsiteX33" fmla="*/ 10031 w 10031"/>
              <a:gd name="connsiteY33" fmla="*/ 10045 h 10045"/>
              <a:gd name="connsiteX0" fmla="*/ 11 w 10031"/>
              <a:gd name="connsiteY0" fmla="*/ 10000 h 10045"/>
              <a:gd name="connsiteX1" fmla="*/ 9 w 10031"/>
              <a:gd name="connsiteY1" fmla="*/ 4054 h 10045"/>
              <a:gd name="connsiteX2" fmla="*/ 472 w 10031"/>
              <a:gd name="connsiteY2" fmla="*/ 2312 h 10045"/>
              <a:gd name="connsiteX3" fmla="*/ 1148 w 10031"/>
              <a:gd name="connsiteY3" fmla="*/ 2019 h 10045"/>
              <a:gd name="connsiteX4" fmla="*/ 1442 w 10031"/>
              <a:gd name="connsiteY4" fmla="*/ 1703 h 10045"/>
              <a:gd name="connsiteX5" fmla="*/ 1607 w 10031"/>
              <a:gd name="connsiteY5" fmla="*/ 896 h 10045"/>
              <a:gd name="connsiteX6" fmla="*/ 1716 w 10031"/>
              <a:gd name="connsiteY6" fmla="*/ 876 h 10045"/>
              <a:gd name="connsiteX7" fmla="*/ 1799 w 10031"/>
              <a:gd name="connsiteY7" fmla="*/ 448 h 10045"/>
              <a:gd name="connsiteX8" fmla="*/ 1881 w 10031"/>
              <a:gd name="connsiteY8" fmla="*/ 47 h 10045"/>
              <a:gd name="connsiteX9" fmla="*/ 1965 w 10031"/>
              <a:gd name="connsiteY9" fmla="*/ 0 h 10045"/>
              <a:gd name="connsiteX10" fmla="*/ 2056 w 10031"/>
              <a:gd name="connsiteY10" fmla="*/ 324 h 10045"/>
              <a:gd name="connsiteX11" fmla="*/ 2125 w 10031"/>
              <a:gd name="connsiteY11" fmla="*/ 669 h 10045"/>
              <a:gd name="connsiteX12" fmla="*/ 2189 w 10031"/>
              <a:gd name="connsiteY12" fmla="*/ 1219 h 10045"/>
              <a:gd name="connsiteX13" fmla="*/ 2257 w 10031"/>
              <a:gd name="connsiteY13" fmla="*/ 1894 h 10045"/>
              <a:gd name="connsiteX14" fmla="*/ 2323 w 10031"/>
              <a:gd name="connsiteY14" fmla="*/ 2447 h 10045"/>
              <a:gd name="connsiteX15" fmla="*/ 2409 w 10031"/>
              <a:gd name="connsiteY15" fmla="*/ 2978 h 10045"/>
              <a:gd name="connsiteX16" fmla="*/ 2523 w 10031"/>
              <a:gd name="connsiteY16" fmla="*/ 3494 h 10045"/>
              <a:gd name="connsiteX17" fmla="*/ 2610 w 10031"/>
              <a:gd name="connsiteY17" fmla="*/ 3791 h 10045"/>
              <a:gd name="connsiteX18" fmla="*/ 2679 w 10031"/>
              <a:gd name="connsiteY18" fmla="*/ 3942 h 10045"/>
              <a:gd name="connsiteX19" fmla="*/ 2783 w 10031"/>
              <a:gd name="connsiteY19" fmla="*/ 4080 h 10045"/>
              <a:gd name="connsiteX20" fmla="*/ 2847 w 10031"/>
              <a:gd name="connsiteY20" fmla="*/ 4045 h 10045"/>
              <a:gd name="connsiteX21" fmla="*/ 2911 w 10031"/>
              <a:gd name="connsiteY21" fmla="*/ 4011 h 10045"/>
              <a:gd name="connsiteX22" fmla="*/ 2999 w 10031"/>
              <a:gd name="connsiteY22" fmla="*/ 3997 h 10045"/>
              <a:gd name="connsiteX23" fmla="*/ 3108 w 10031"/>
              <a:gd name="connsiteY23" fmla="*/ 4494 h 10045"/>
              <a:gd name="connsiteX24" fmla="*/ 3199 w 10031"/>
              <a:gd name="connsiteY24" fmla="*/ 4837 h 10045"/>
              <a:gd name="connsiteX25" fmla="*/ 3430 w 10031"/>
              <a:gd name="connsiteY25" fmla="*/ 4994 h 10045"/>
              <a:gd name="connsiteX26" fmla="*/ 3654 w 10031"/>
              <a:gd name="connsiteY26" fmla="*/ 5065 h 10045"/>
              <a:gd name="connsiteX27" fmla="*/ 4047 w 10031"/>
              <a:gd name="connsiteY27" fmla="*/ 4689 h 10045"/>
              <a:gd name="connsiteX28" fmla="*/ 5020 w 10031"/>
              <a:gd name="connsiteY28" fmla="*/ 5501 h 10045"/>
              <a:gd name="connsiteX29" fmla="*/ 7673 w 10031"/>
              <a:gd name="connsiteY29" fmla="*/ 5784 h 10045"/>
              <a:gd name="connsiteX30" fmla="*/ 8282 w 10031"/>
              <a:gd name="connsiteY30" fmla="*/ 7266 h 10045"/>
              <a:gd name="connsiteX31" fmla="*/ 9091 w 10031"/>
              <a:gd name="connsiteY31" fmla="*/ 8193 h 10045"/>
              <a:gd name="connsiteX32" fmla="*/ 9757 w 10031"/>
              <a:gd name="connsiteY32" fmla="*/ 8821 h 10045"/>
              <a:gd name="connsiteX33" fmla="*/ 10031 w 10031"/>
              <a:gd name="connsiteY33" fmla="*/ 10045 h 10045"/>
              <a:gd name="connsiteX0" fmla="*/ 11 w 10031"/>
              <a:gd name="connsiteY0" fmla="*/ 10000 h 10045"/>
              <a:gd name="connsiteX1" fmla="*/ 9 w 10031"/>
              <a:gd name="connsiteY1" fmla="*/ 4054 h 10045"/>
              <a:gd name="connsiteX2" fmla="*/ 472 w 10031"/>
              <a:gd name="connsiteY2" fmla="*/ 2312 h 10045"/>
              <a:gd name="connsiteX3" fmla="*/ 1148 w 10031"/>
              <a:gd name="connsiteY3" fmla="*/ 2019 h 10045"/>
              <a:gd name="connsiteX4" fmla="*/ 1442 w 10031"/>
              <a:gd name="connsiteY4" fmla="*/ 1703 h 10045"/>
              <a:gd name="connsiteX5" fmla="*/ 1607 w 10031"/>
              <a:gd name="connsiteY5" fmla="*/ 896 h 10045"/>
              <a:gd name="connsiteX6" fmla="*/ 1716 w 10031"/>
              <a:gd name="connsiteY6" fmla="*/ 876 h 10045"/>
              <a:gd name="connsiteX7" fmla="*/ 1799 w 10031"/>
              <a:gd name="connsiteY7" fmla="*/ 448 h 10045"/>
              <a:gd name="connsiteX8" fmla="*/ 1881 w 10031"/>
              <a:gd name="connsiteY8" fmla="*/ 47 h 10045"/>
              <a:gd name="connsiteX9" fmla="*/ 1965 w 10031"/>
              <a:gd name="connsiteY9" fmla="*/ 0 h 10045"/>
              <a:gd name="connsiteX10" fmla="*/ 2056 w 10031"/>
              <a:gd name="connsiteY10" fmla="*/ 324 h 10045"/>
              <a:gd name="connsiteX11" fmla="*/ 2125 w 10031"/>
              <a:gd name="connsiteY11" fmla="*/ 669 h 10045"/>
              <a:gd name="connsiteX12" fmla="*/ 2189 w 10031"/>
              <a:gd name="connsiteY12" fmla="*/ 1219 h 10045"/>
              <a:gd name="connsiteX13" fmla="*/ 2257 w 10031"/>
              <a:gd name="connsiteY13" fmla="*/ 1894 h 10045"/>
              <a:gd name="connsiteX14" fmla="*/ 2323 w 10031"/>
              <a:gd name="connsiteY14" fmla="*/ 2447 h 10045"/>
              <a:gd name="connsiteX15" fmla="*/ 2409 w 10031"/>
              <a:gd name="connsiteY15" fmla="*/ 2978 h 10045"/>
              <a:gd name="connsiteX16" fmla="*/ 2523 w 10031"/>
              <a:gd name="connsiteY16" fmla="*/ 3494 h 10045"/>
              <a:gd name="connsiteX17" fmla="*/ 2610 w 10031"/>
              <a:gd name="connsiteY17" fmla="*/ 3791 h 10045"/>
              <a:gd name="connsiteX18" fmla="*/ 2679 w 10031"/>
              <a:gd name="connsiteY18" fmla="*/ 3942 h 10045"/>
              <a:gd name="connsiteX19" fmla="*/ 2783 w 10031"/>
              <a:gd name="connsiteY19" fmla="*/ 4080 h 10045"/>
              <a:gd name="connsiteX20" fmla="*/ 2847 w 10031"/>
              <a:gd name="connsiteY20" fmla="*/ 4045 h 10045"/>
              <a:gd name="connsiteX21" fmla="*/ 2911 w 10031"/>
              <a:gd name="connsiteY21" fmla="*/ 4011 h 10045"/>
              <a:gd name="connsiteX22" fmla="*/ 2999 w 10031"/>
              <a:gd name="connsiteY22" fmla="*/ 3997 h 10045"/>
              <a:gd name="connsiteX23" fmla="*/ 3108 w 10031"/>
              <a:gd name="connsiteY23" fmla="*/ 4494 h 10045"/>
              <a:gd name="connsiteX24" fmla="*/ 3199 w 10031"/>
              <a:gd name="connsiteY24" fmla="*/ 4837 h 10045"/>
              <a:gd name="connsiteX25" fmla="*/ 3430 w 10031"/>
              <a:gd name="connsiteY25" fmla="*/ 4994 h 10045"/>
              <a:gd name="connsiteX26" fmla="*/ 3654 w 10031"/>
              <a:gd name="connsiteY26" fmla="*/ 5065 h 10045"/>
              <a:gd name="connsiteX27" fmla="*/ 4047 w 10031"/>
              <a:gd name="connsiteY27" fmla="*/ 4689 h 10045"/>
              <a:gd name="connsiteX28" fmla="*/ 5020 w 10031"/>
              <a:gd name="connsiteY28" fmla="*/ 5501 h 10045"/>
              <a:gd name="connsiteX29" fmla="*/ 7673 w 10031"/>
              <a:gd name="connsiteY29" fmla="*/ 5784 h 10045"/>
              <a:gd name="connsiteX30" fmla="*/ 8282 w 10031"/>
              <a:gd name="connsiteY30" fmla="*/ 7266 h 10045"/>
              <a:gd name="connsiteX31" fmla="*/ 9091 w 10031"/>
              <a:gd name="connsiteY31" fmla="*/ 8193 h 10045"/>
              <a:gd name="connsiteX32" fmla="*/ 9757 w 10031"/>
              <a:gd name="connsiteY32" fmla="*/ 8821 h 10045"/>
              <a:gd name="connsiteX33" fmla="*/ 10031 w 10031"/>
              <a:gd name="connsiteY33" fmla="*/ 10045 h 10045"/>
              <a:gd name="connsiteX0" fmla="*/ 11 w 10031"/>
              <a:gd name="connsiteY0" fmla="*/ 10000 h 10045"/>
              <a:gd name="connsiteX1" fmla="*/ 9 w 10031"/>
              <a:gd name="connsiteY1" fmla="*/ 4054 h 10045"/>
              <a:gd name="connsiteX2" fmla="*/ 472 w 10031"/>
              <a:gd name="connsiteY2" fmla="*/ 2312 h 10045"/>
              <a:gd name="connsiteX3" fmla="*/ 1148 w 10031"/>
              <a:gd name="connsiteY3" fmla="*/ 2019 h 10045"/>
              <a:gd name="connsiteX4" fmla="*/ 1442 w 10031"/>
              <a:gd name="connsiteY4" fmla="*/ 1703 h 10045"/>
              <a:gd name="connsiteX5" fmla="*/ 1607 w 10031"/>
              <a:gd name="connsiteY5" fmla="*/ 896 h 10045"/>
              <a:gd name="connsiteX6" fmla="*/ 1716 w 10031"/>
              <a:gd name="connsiteY6" fmla="*/ 876 h 10045"/>
              <a:gd name="connsiteX7" fmla="*/ 1799 w 10031"/>
              <a:gd name="connsiteY7" fmla="*/ 448 h 10045"/>
              <a:gd name="connsiteX8" fmla="*/ 1881 w 10031"/>
              <a:gd name="connsiteY8" fmla="*/ 47 h 10045"/>
              <a:gd name="connsiteX9" fmla="*/ 1965 w 10031"/>
              <a:gd name="connsiteY9" fmla="*/ 0 h 10045"/>
              <a:gd name="connsiteX10" fmla="*/ 2056 w 10031"/>
              <a:gd name="connsiteY10" fmla="*/ 324 h 10045"/>
              <a:gd name="connsiteX11" fmla="*/ 2125 w 10031"/>
              <a:gd name="connsiteY11" fmla="*/ 669 h 10045"/>
              <a:gd name="connsiteX12" fmla="*/ 2189 w 10031"/>
              <a:gd name="connsiteY12" fmla="*/ 1219 h 10045"/>
              <a:gd name="connsiteX13" fmla="*/ 2257 w 10031"/>
              <a:gd name="connsiteY13" fmla="*/ 1894 h 10045"/>
              <a:gd name="connsiteX14" fmla="*/ 2323 w 10031"/>
              <a:gd name="connsiteY14" fmla="*/ 2447 h 10045"/>
              <a:gd name="connsiteX15" fmla="*/ 2409 w 10031"/>
              <a:gd name="connsiteY15" fmla="*/ 2978 h 10045"/>
              <a:gd name="connsiteX16" fmla="*/ 2523 w 10031"/>
              <a:gd name="connsiteY16" fmla="*/ 3494 h 10045"/>
              <a:gd name="connsiteX17" fmla="*/ 2610 w 10031"/>
              <a:gd name="connsiteY17" fmla="*/ 3791 h 10045"/>
              <a:gd name="connsiteX18" fmla="*/ 2679 w 10031"/>
              <a:gd name="connsiteY18" fmla="*/ 3942 h 10045"/>
              <a:gd name="connsiteX19" fmla="*/ 2783 w 10031"/>
              <a:gd name="connsiteY19" fmla="*/ 4080 h 10045"/>
              <a:gd name="connsiteX20" fmla="*/ 2847 w 10031"/>
              <a:gd name="connsiteY20" fmla="*/ 4045 h 10045"/>
              <a:gd name="connsiteX21" fmla="*/ 2911 w 10031"/>
              <a:gd name="connsiteY21" fmla="*/ 4011 h 10045"/>
              <a:gd name="connsiteX22" fmla="*/ 2999 w 10031"/>
              <a:gd name="connsiteY22" fmla="*/ 3997 h 10045"/>
              <a:gd name="connsiteX23" fmla="*/ 3108 w 10031"/>
              <a:gd name="connsiteY23" fmla="*/ 4494 h 10045"/>
              <a:gd name="connsiteX24" fmla="*/ 3199 w 10031"/>
              <a:gd name="connsiteY24" fmla="*/ 4837 h 10045"/>
              <a:gd name="connsiteX25" fmla="*/ 3430 w 10031"/>
              <a:gd name="connsiteY25" fmla="*/ 4994 h 10045"/>
              <a:gd name="connsiteX26" fmla="*/ 3654 w 10031"/>
              <a:gd name="connsiteY26" fmla="*/ 5065 h 10045"/>
              <a:gd name="connsiteX27" fmla="*/ 4047 w 10031"/>
              <a:gd name="connsiteY27" fmla="*/ 4689 h 10045"/>
              <a:gd name="connsiteX28" fmla="*/ 5020 w 10031"/>
              <a:gd name="connsiteY28" fmla="*/ 5501 h 10045"/>
              <a:gd name="connsiteX29" fmla="*/ 7673 w 10031"/>
              <a:gd name="connsiteY29" fmla="*/ 5784 h 10045"/>
              <a:gd name="connsiteX30" fmla="*/ 8282 w 10031"/>
              <a:gd name="connsiteY30" fmla="*/ 7266 h 10045"/>
              <a:gd name="connsiteX31" fmla="*/ 9091 w 10031"/>
              <a:gd name="connsiteY31" fmla="*/ 8193 h 10045"/>
              <a:gd name="connsiteX32" fmla="*/ 9757 w 10031"/>
              <a:gd name="connsiteY32" fmla="*/ 8821 h 10045"/>
              <a:gd name="connsiteX33" fmla="*/ 10031 w 10031"/>
              <a:gd name="connsiteY33" fmla="*/ 10045 h 10045"/>
              <a:gd name="connsiteX0" fmla="*/ 11 w 10031"/>
              <a:gd name="connsiteY0" fmla="*/ 10000 h 10045"/>
              <a:gd name="connsiteX1" fmla="*/ 9 w 10031"/>
              <a:gd name="connsiteY1" fmla="*/ 4054 h 10045"/>
              <a:gd name="connsiteX2" fmla="*/ 472 w 10031"/>
              <a:gd name="connsiteY2" fmla="*/ 2312 h 10045"/>
              <a:gd name="connsiteX3" fmla="*/ 1148 w 10031"/>
              <a:gd name="connsiteY3" fmla="*/ 2019 h 10045"/>
              <a:gd name="connsiteX4" fmla="*/ 1442 w 10031"/>
              <a:gd name="connsiteY4" fmla="*/ 1703 h 10045"/>
              <a:gd name="connsiteX5" fmla="*/ 1607 w 10031"/>
              <a:gd name="connsiteY5" fmla="*/ 896 h 10045"/>
              <a:gd name="connsiteX6" fmla="*/ 1716 w 10031"/>
              <a:gd name="connsiteY6" fmla="*/ 876 h 10045"/>
              <a:gd name="connsiteX7" fmla="*/ 1799 w 10031"/>
              <a:gd name="connsiteY7" fmla="*/ 448 h 10045"/>
              <a:gd name="connsiteX8" fmla="*/ 1881 w 10031"/>
              <a:gd name="connsiteY8" fmla="*/ 47 h 10045"/>
              <a:gd name="connsiteX9" fmla="*/ 1965 w 10031"/>
              <a:gd name="connsiteY9" fmla="*/ 0 h 10045"/>
              <a:gd name="connsiteX10" fmla="*/ 2056 w 10031"/>
              <a:gd name="connsiteY10" fmla="*/ 324 h 10045"/>
              <a:gd name="connsiteX11" fmla="*/ 2125 w 10031"/>
              <a:gd name="connsiteY11" fmla="*/ 669 h 10045"/>
              <a:gd name="connsiteX12" fmla="*/ 2189 w 10031"/>
              <a:gd name="connsiteY12" fmla="*/ 1219 h 10045"/>
              <a:gd name="connsiteX13" fmla="*/ 2257 w 10031"/>
              <a:gd name="connsiteY13" fmla="*/ 1894 h 10045"/>
              <a:gd name="connsiteX14" fmla="*/ 2323 w 10031"/>
              <a:gd name="connsiteY14" fmla="*/ 2447 h 10045"/>
              <a:gd name="connsiteX15" fmla="*/ 2409 w 10031"/>
              <a:gd name="connsiteY15" fmla="*/ 2978 h 10045"/>
              <a:gd name="connsiteX16" fmla="*/ 2523 w 10031"/>
              <a:gd name="connsiteY16" fmla="*/ 3494 h 10045"/>
              <a:gd name="connsiteX17" fmla="*/ 2610 w 10031"/>
              <a:gd name="connsiteY17" fmla="*/ 3791 h 10045"/>
              <a:gd name="connsiteX18" fmla="*/ 2679 w 10031"/>
              <a:gd name="connsiteY18" fmla="*/ 3942 h 10045"/>
              <a:gd name="connsiteX19" fmla="*/ 2783 w 10031"/>
              <a:gd name="connsiteY19" fmla="*/ 4080 h 10045"/>
              <a:gd name="connsiteX20" fmla="*/ 2847 w 10031"/>
              <a:gd name="connsiteY20" fmla="*/ 4045 h 10045"/>
              <a:gd name="connsiteX21" fmla="*/ 2911 w 10031"/>
              <a:gd name="connsiteY21" fmla="*/ 4011 h 10045"/>
              <a:gd name="connsiteX22" fmla="*/ 2999 w 10031"/>
              <a:gd name="connsiteY22" fmla="*/ 3997 h 10045"/>
              <a:gd name="connsiteX23" fmla="*/ 3108 w 10031"/>
              <a:gd name="connsiteY23" fmla="*/ 4494 h 10045"/>
              <a:gd name="connsiteX24" fmla="*/ 3199 w 10031"/>
              <a:gd name="connsiteY24" fmla="*/ 4837 h 10045"/>
              <a:gd name="connsiteX25" fmla="*/ 3430 w 10031"/>
              <a:gd name="connsiteY25" fmla="*/ 4994 h 10045"/>
              <a:gd name="connsiteX26" fmla="*/ 3654 w 10031"/>
              <a:gd name="connsiteY26" fmla="*/ 5065 h 10045"/>
              <a:gd name="connsiteX27" fmla="*/ 4047 w 10031"/>
              <a:gd name="connsiteY27" fmla="*/ 4689 h 10045"/>
              <a:gd name="connsiteX28" fmla="*/ 5020 w 10031"/>
              <a:gd name="connsiteY28" fmla="*/ 5501 h 10045"/>
              <a:gd name="connsiteX29" fmla="*/ 7673 w 10031"/>
              <a:gd name="connsiteY29" fmla="*/ 5784 h 10045"/>
              <a:gd name="connsiteX30" fmla="*/ 8282 w 10031"/>
              <a:gd name="connsiteY30" fmla="*/ 7266 h 10045"/>
              <a:gd name="connsiteX31" fmla="*/ 9091 w 10031"/>
              <a:gd name="connsiteY31" fmla="*/ 8193 h 10045"/>
              <a:gd name="connsiteX32" fmla="*/ 9757 w 10031"/>
              <a:gd name="connsiteY32" fmla="*/ 8821 h 10045"/>
              <a:gd name="connsiteX33" fmla="*/ 10031 w 10031"/>
              <a:gd name="connsiteY33" fmla="*/ 10045 h 10045"/>
              <a:gd name="connsiteX0" fmla="*/ 11 w 10031"/>
              <a:gd name="connsiteY0" fmla="*/ 10000 h 10045"/>
              <a:gd name="connsiteX1" fmla="*/ 9 w 10031"/>
              <a:gd name="connsiteY1" fmla="*/ 4054 h 10045"/>
              <a:gd name="connsiteX2" fmla="*/ 472 w 10031"/>
              <a:gd name="connsiteY2" fmla="*/ 2312 h 10045"/>
              <a:gd name="connsiteX3" fmla="*/ 1148 w 10031"/>
              <a:gd name="connsiteY3" fmla="*/ 2019 h 10045"/>
              <a:gd name="connsiteX4" fmla="*/ 1442 w 10031"/>
              <a:gd name="connsiteY4" fmla="*/ 1703 h 10045"/>
              <a:gd name="connsiteX5" fmla="*/ 1607 w 10031"/>
              <a:gd name="connsiteY5" fmla="*/ 896 h 10045"/>
              <a:gd name="connsiteX6" fmla="*/ 1716 w 10031"/>
              <a:gd name="connsiteY6" fmla="*/ 876 h 10045"/>
              <a:gd name="connsiteX7" fmla="*/ 1799 w 10031"/>
              <a:gd name="connsiteY7" fmla="*/ 448 h 10045"/>
              <a:gd name="connsiteX8" fmla="*/ 1881 w 10031"/>
              <a:gd name="connsiteY8" fmla="*/ 47 h 10045"/>
              <a:gd name="connsiteX9" fmla="*/ 1965 w 10031"/>
              <a:gd name="connsiteY9" fmla="*/ 0 h 10045"/>
              <a:gd name="connsiteX10" fmla="*/ 2056 w 10031"/>
              <a:gd name="connsiteY10" fmla="*/ 324 h 10045"/>
              <a:gd name="connsiteX11" fmla="*/ 2125 w 10031"/>
              <a:gd name="connsiteY11" fmla="*/ 669 h 10045"/>
              <a:gd name="connsiteX12" fmla="*/ 2189 w 10031"/>
              <a:gd name="connsiteY12" fmla="*/ 1219 h 10045"/>
              <a:gd name="connsiteX13" fmla="*/ 2257 w 10031"/>
              <a:gd name="connsiteY13" fmla="*/ 1894 h 10045"/>
              <a:gd name="connsiteX14" fmla="*/ 2323 w 10031"/>
              <a:gd name="connsiteY14" fmla="*/ 2447 h 10045"/>
              <a:gd name="connsiteX15" fmla="*/ 2409 w 10031"/>
              <a:gd name="connsiteY15" fmla="*/ 2978 h 10045"/>
              <a:gd name="connsiteX16" fmla="*/ 2523 w 10031"/>
              <a:gd name="connsiteY16" fmla="*/ 3494 h 10045"/>
              <a:gd name="connsiteX17" fmla="*/ 2610 w 10031"/>
              <a:gd name="connsiteY17" fmla="*/ 3791 h 10045"/>
              <a:gd name="connsiteX18" fmla="*/ 2679 w 10031"/>
              <a:gd name="connsiteY18" fmla="*/ 3942 h 10045"/>
              <a:gd name="connsiteX19" fmla="*/ 2783 w 10031"/>
              <a:gd name="connsiteY19" fmla="*/ 4080 h 10045"/>
              <a:gd name="connsiteX20" fmla="*/ 2847 w 10031"/>
              <a:gd name="connsiteY20" fmla="*/ 4045 h 10045"/>
              <a:gd name="connsiteX21" fmla="*/ 2911 w 10031"/>
              <a:gd name="connsiteY21" fmla="*/ 4011 h 10045"/>
              <a:gd name="connsiteX22" fmla="*/ 2999 w 10031"/>
              <a:gd name="connsiteY22" fmla="*/ 3997 h 10045"/>
              <a:gd name="connsiteX23" fmla="*/ 3108 w 10031"/>
              <a:gd name="connsiteY23" fmla="*/ 4494 h 10045"/>
              <a:gd name="connsiteX24" fmla="*/ 3199 w 10031"/>
              <a:gd name="connsiteY24" fmla="*/ 4837 h 10045"/>
              <a:gd name="connsiteX25" fmla="*/ 3430 w 10031"/>
              <a:gd name="connsiteY25" fmla="*/ 4994 h 10045"/>
              <a:gd name="connsiteX26" fmla="*/ 3654 w 10031"/>
              <a:gd name="connsiteY26" fmla="*/ 5065 h 10045"/>
              <a:gd name="connsiteX27" fmla="*/ 4047 w 10031"/>
              <a:gd name="connsiteY27" fmla="*/ 4689 h 10045"/>
              <a:gd name="connsiteX28" fmla="*/ 5020 w 10031"/>
              <a:gd name="connsiteY28" fmla="*/ 5501 h 10045"/>
              <a:gd name="connsiteX29" fmla="*/ 7673 w 10031"/>
              <a:gd name="connsiteY29" fmla="*/ 5784 h 10045"/>
              <a:gd name="connsiteX30" fmla="*/ 8282 w 10031"/>
              <a:gd name="connsiteY30" fmla="*/ 7266 h 10045"/>
              <a:gd name="connsiteX31" fmla="*/ 9091 w 10031"/>
              <a:gd name="connsiteY31" fmla="*/ 8193 h 10045"/>
              <a:gd name="connsiteX32" fmla="*/ 9757 w 10031"/>
              <a:gd name="connsiteY32" fmla="*/ 8821 h 10045"/>
              <a:gd name="connsiteX33" fmla="*/ 10031 w 10031"/>
              <a:gd name="connsiteY33" fmla="*/ 10045 h 10045"/>
              <a:gd name="connsiteX0" fmla="*/ 11 w 10031"/>
              <a:gd name="connsiteY0" fmla="*/ 10000 h 10045"/>
              <a:gd name="connsiteX1" fmla="*/ 9 w 10031"/>
              <a:gd name="connsiteY1" fmla="*/ 4054 h 10045"/>
              <a:gd name="connsiteX2" fmla="*/ 472 w 10031"/>
              <a:gd name="connsiteY2" fmla="*/ 2312 h 10045"/>
              <a:gd name="connsiteX3" fmla="*/ 1148 w 10031"/>
              <a:gd name="connsiteY3" fmla="*/ 2019 h 10045"/>
              <a:gd name="connsiteX4" fmla="*/ 1442 w 10031"/>
              <a:gd name="connsiteY4" fmla="*/ 1703 h 10045"/>
              <a:gd name="connsiteX5" fmla="*/ 1607 w 10031"/>
              <a:gd name="connsiteY5" fmla="*/ 896 h 10045"/>
              <a:gd name="connsiteX6" fmla="*/ 1716 w 10031"/>
              <a:gd name="connsiteY6" fmla="*/ 876 h 10045"/>
              <a:gd name="connsiteX7" fmla="*/ 1799 w 10031"/>
              <a:gd name="connsiteY7" fmla="*/ 448 h 10045"/>
              <a:gd name="connsiteX8" fmla="*/ 1881 w 10031"/>
              <a:gd name="connsiteY8" fmla="*/ 47 h 10045"/>
              <a:gd name="connsiteX9" fmla="*/ 1965 w 10031"/>
              <a:gd name="connsiteY9" fmla="*/ 0 h 10045"/>
              <a:gd name="connsiteX10" fmla="*/ 2056 w 10031"/>
              <a:gd name="connsiteY10" fmla="*/ 324 h 10045"/>
              <a:gd name="connsiteX11" fmla="*/ 2125 w 10031"/>
              <a:gd name="connsiteY11" fmla="*/ 669 h 10045"/>
              <a:gd name="connsiteX12" fmla="*/ 2189 w 10031"/>
              <a:gd name="connsiteY12" fmla="*/ 1219 h 10045"/>
              <a:gd name="connsiteX13" fmla="*/ 2257 w 10031"/>
              <a:gd name="connsiteY13" fmla="*/ 1894 h 10045"/>
              <a:gd name="connsiteX14" fmla="*/ 2323 w 10031"/>
              <a:gd name="connsiteY14" fmla="*/ 2447 h 10045"/>
              <a:gd name="connsiteX15" fmla="*/ 2409 w 10031"/>
              <a:gd name="connsiteY15" fmla="*/ 2978 h 10045"/>
              <a:gd name="connsiteX16" fmla="*/ 2523 w 10031"/>
              <a:gd name="connsiteY16" fmla="*/ 3494 h 10045"/>
              <a:gd name="connsiteX17" fmla="*/ 2610 w 10031"/>
              <a:gd name="connsiteY17" fmla="*/ 3791 h 10045"/>
              <a:gd name="connsiteX18" fmla="*/ 2679 w 10031"/>
              <a:gd name="connsiteY18" fmla="*/ 3942 h 10045"/>
              <a:gd name="connsiteX19" fmla="*/ 2783 w 10031"/>
              <a:gd name="connsiteY19" fmla="*/ 4080 h 10045"/>
              <a:gd name="connsiteX20" fmla="*/ 2847 w 10031"/>
              <a:gd name="connsiteY20" fmla="*/ 4045 h 10045"/>
              <a:gd name="connsiteX21" fmla="*/ 2911 w 10031"/>
              <a:gd name="connsiteY21" fmla="*/ 4011 h 10045"/>
              <a:gd name="connsiteX22" fmla="*/ 2999 w 10031"/>
              <a:gd name="connsiteY22" fmla="*/ 3997 h 10045"/>
              <a:gd name="connsiteX23" fmla="*/ 3108 w 10031"/>
              <a:gd name="connsiteY23" fmla="*/ 4494 h 10045"/>
              <a:gd name="connsiteX24" fmla="*/ 3199 w 10031"/>
              <a:gd name="connsiteY24" fmla="*/ 4837 h 10045"/>
              <a:gd name="connsiteX25" fmla="*/ 3430 w 10031"/>
              <a:gd name="connsiteY25" fmla="*/ 4994 h 10045"/>
              <a:gd name="connsiteX26" fmla="*/ 3654 w 10031"/>
              <a:gd name="connsiteY26" fmla="*/ 5065 h 10045"/>
              <a:gd name="connsiteX27" fmla="*/ 4047 w 10031"/>
              <a:gd name="connsiteY27" fmla="*/ 4689 h 10045"/>
              <a:gd name="connsiteX28" fmla="*/ 5020 w 10031"/>
              <a:gd name="connsiteY28" fmla="*/ 5501 h 10045"/>
              <a:gd name="connsiteX29" fmla="*/ 7673 w 10031"/>
              <a:gd name="connsiteY29" fmla="*/ 5784 h 10045"/>
              <a:gd name="connsiteX30" fmla="*/ 8282 w 10031"/>
              <a:gd name="connsiteY30" fmla="*/ 7266 h 10045"/>
              <a:gd name="connsiteX31" fmla="*/ 9091 w 10031"/>
              <a:gd name="connsiteY31" fmla="*/ 8193 h 10045"/>
              <a:gd name="connsiteX32" fmla="*/ 9757 w 10031"/>
              <a:gd name="connsiteY32" fmla="*/ 8821 h 10045"/>
              <a:gd name="connsiteX33" fmla="*/ 10031 w 10031"/>
              <a:gd name="connsiteY33" fmla="*/ 10045 h 10045"/>
              <a:gd name="connsiteX0" fmla="*/ 11 w 10031"/>
              <a:gd name="connsiteY0" fmla="*/ 10000 h 10045"/>
              <a:gd name="connsiteX1" fmla="*/ 9 w 10031"/>
              <a:gd name="connsiteY1" fmla="*/ 4054 h 10045"/>
              <a:gd name="connsiteX2" fmla="*/ 472 w 10031"/>
              <a:gd name="connsiteY2" fmla="*/ 2312 h 10045"/>
              <a:gd name="connsiteX3" fmla="*/ 1148 w 10031"/>
              <a:gd name="connsiteY3" fmla="*/ 2019 h 10045"/>
              <a:gd name="connsiteX4" fmla="*/ 1442 w 10031"/>
              <a:gd name="connsiteY4" fmla="*/ 1703 h 10045"/>
              <a:gd name="connsiteX5" fmla="*/ 1607 w 10031"/>
              <a:gd name="connsiteY5" fmla="*/ 896 h 10045"/>
              <a:gd name="connsiteX6" fmla="*/ 1716 w 10031"/>
              <a:gd name="connsiteY6" fmla="*/ 876 h 10045"/>
              <a:gd name="connsiteX7" fmla="*/ 1799 w 10031"/>
              <a:gd name="connsiteY7" fmla="*/ 448 h 10045"/>
              <a:gd name="connsiteX8" fmla="*/ 1881 w 10031"/>
              <a:gd name="connsiteY8" fmla="*/ 47 h 10045"/>
              <a:gd name="connsiteX9" fmla="*/ 1965 w 10031"/>
              <a:gd name="connsiteY9" fmla="*/ 0 h 10045"/>
              <a:gd name="connsiteX10" fmla="*/ 2056 w 10031"/>
              <a:gd name="connsiteY10" fmla="*/ 324 h 10045"/>
              <a:gd name="connsiteX11" fmla="*/ 2125 w 10031"/>
              <a:gd name="connsiteY11" fmla="*/ 669 h 10045"/>
              <a:gd name="connsiteX12" fmla="*/ 2189 w 10031"/>
              <a:gd name="connsiteY12" fmla="*/ 1219 h 10045"/>
              <a:gd name="connsiteX13" fmla="*/ 2257 w 10031"/>
              <a:gd name="connsiteY13" fmla="*/ 1894 h 10045"/>
              <a:gd name="connsiteX14" fmla="*/ 2323 w 10031"/>
              <a:gd name="connsiteY14" fmla="*/ 2447 h 10045"/>
              <a:gd name="connsiteX15" fmla="*/ 2409 w 10031"/>
              <a:gd name="connsiteY15" fmla="*/ 2978 h 10045"/>
              <a:gd name="connsiteX16" fmla="*/ 2523 w 10031"/>
              <a:gd name="connsiteY16" fmla="*/ 3494 h 10045"/>
              <a:gd name="connsiteX17" fmla="*/ 2610 w 10031"/>
              <a:gd name="connsiteY17" fmla="*/ 3791 h 10045"/>
              <a:gd name="connsiteX18" fmla="*/ 2679 w 10031"/>
              <a:gd name="connsiteY18" fmla="*/ 3942 h 10045"/>
              <a:gd name="connsiteX19" fmla="*/ 2783 w 10031"/>
              <a:gd name="connsiteY19" fmla="*/ 4080 h 10045"/>
              <a:gd name="connsiteX20" fmla="*/ 2847 w 10031"/>
              <a:gd name="connsiteY20" fmla="*/ 4045 h 10045"/>
              <a:gd name="connsiteX21" fmla="*/ 2911 w 10031"/>
              <a:gd name="connsiteY21" fmla="*/ 4011 h 10045"/>
              <a:gd name="connsiteX22" fmla="*/ 2999 w 10031"/>
              <a:gd name="connsiteY22" fmla="*/ 3997 h 10045"/>
              <a:gd name="connsiteX23" fmla="*/ 3108 w 10031"/>
              <a:gd name="connsiteY23" fmla="*/ 4494 h 10045"/>
              <a:gd name="connsiteX24" fmla="*/ 3199 w 10031"/>
              <a:gd name="connsiteY24" fmla="*/ 4837 h 10045"/>
              <a:gd name="connsiteX25" fmla="*/ 3430 w 10031"/>
              <a:gd name="connsiteY25" fmla="*/ 4994 h 10045"/>
              <a:gd name="connsiteX26" fmla="*/ 3654 w 10031"/>
              <a:gd name="connsiteY26" fmla="*/ 5065 h 10045"/>
              <a:gd name="connsiteX27" fmla="*/ 4047 w 10031"/>
              <a:gd name="connsiteY27" fmla="*/ 4689 h 10045"/>
              <a:gd name="connsiteX28" fmla="*/ 5020 w 10031"/>
              <a:gd name="connsiteY28" fmla="*/ 5501 h 10045"/>
              <a:gd name="connsiteX29" fmla="*/ 7673 w 10031"/>
              <a:gd name="connsiteY29" fmla="*/ 5784 h 10045"/>
              <a:gd name="connsiteX30" fmla="*/ 8282 w 10031"/>
              <a:gd name="connsiteY30" fmla="*/ 7266 h 10045"/>
              <a:gd name="connsiteX31" fmla="*/ 9091 w 10031"/>
              <a:gd name="connsiteY31" fmla="*/ 8193 h 10045"/>
              <a:gd name="connsiteX32" fmla="*/ 9520 w 10031"/>
              <a:gd name="connsiteY32" fmla="*/ 8704 h 10045"/>
              <a:gd name="connsiteX33" fmla="*/ 10031 w 10031"/>
              <a:gd name="connsiteY33" fmla="*/ 10045 h 10045"/>
              <a:gd name="connsiteX0" fmla="*/ 11 w 10031"/>
              <a:gd name="connsiteY0" fmla="*/ 10000 h 10045"/>
              <a:gd name="connsiteX1" fmla="*/ 9 w 10031"/>
              <a:gd name="connsiteY1" fmla="*/ 4054 h 10045"/>
              <a:gd name="connsiteX2" fmla="*/ 472 w 10031"/>
              <a:gd name="connsiteY2" fmla="*/ 2312 h 10045"/>
              <a:gd name="connsiteX3" fmla="*/ 1148 w 10031"/>
              <a:gd name="connsiteY3" fmla="*/ 2019 h 10045"/>
              <a:gd name="connsiteX4" fmla="*/ 1442 w 10031"/>
              <a:gd name="connsiteY4" fmla="*/ 1703 h 10045"/>
              <a:gd name="connsiteX5" fmla="*/ 1607 w 10031"/>
              <a:gd name="connsiteY5" fmla="*/ 896 h 10045"/>
              <a:gd name="connsiteX6" fmla="*/ 1716 w 10031"/>
              <a:gd name="connsiteY6" fmla="*/ 876 h 10045"/>
              <a:gd name="connsiteX7" fmla="*/ 1799 w 10031"/>
              <a:gd name="connsiteY7" fmla="*/ 448 h 10045"/>
              <a:gd name="connsiteX8" fmla="*/ 1881 w 10031"/>
              <a:gd name="connsiteY8" fmla="*/ 47 h 10045"/>
              <a:gd name="connsiteX9" fmla="*/ 1965 w 10031"/>
              <a:gd name="connsiteY9" fmla="*/ 0 h 10045"/>
              <a:gd name="connsiteX10" fmla="*/ 2056 w 10031"/>
              <a:gd name="connsiteY10" fmla="*/ 324 h 10045"/>
              <a:gd name="connsiteX11" fmla="*/ 2125 w 10031"/>
              <a:gd name="connsiteY11" fmla="*/ 669 h 10045"/>
              <a:gd name="connsiteX12" fmla="*/ 2189 w 10031"/>
              <a:gd name="connsiteY12" fmla="*/ 1219 h 10045"/>
              <a:gd name="connsiteX13" fmla="*/ 2257 w 10031"/>
              <a:gd name="connsiteY13" fmla="*/ 1894 h 10045"/>
              <a:gd name="connsiteX14" fmla="*/ 2323 w 10031"/>
              <a:gd name="connsiteY14" fmla="*/ 2447 h 10045"/>
              <a:gd name="connsiteX15" fmla="*/ 2409 w 10031"/>
              <a:gd name="connsiteY15" fmla="*/ 2978 h 10045"/>
              <a:gd name="connsiteX16" fmla="*/ 2523 w 10031"/>
              <a:gd name="connsiteY16" fmla="*/ 3494 h 10045"/>
              <a:gd name="connsiteX17" fmla="*/ 2610 w 10031"/>
              <a:gd name="connsiteY17" fmla="*/ 3791 h 10045"/>
              <a:gd name="connsiteX18" fmla="*/ 2679 w 10031"/>
              <a:gd name="connsiteY18" fmla="*/ 3942 h 10045"/>
              <a:gd name="connsiteX19" fmla="*/ 2783 w 10031"/>
              <a:gd name="connsiteY19" fmla="*/ 4080 h 10045"/>
              <a:gd name="connsiteX20" fmla="*/ 2847 w 10031"/>
              <a:gd name="connsiteY20" fmla="*/ 4045 h 10045"/>
              <a:gd name="connsiteX21" fmla="*/ 2911 w 10031"/>
              <a:gd name="connsiteY21" fmla="*/ 4011 h 10045"/>
              <a:gd name="connsiteX22" fmla="*/ 2999 w 10031"/>
              <a:gd name="connsiteY22" fmla="*/ 3997 h 10045"/>
              <a:gd name="connsiteX23" fmla="*/ 3108 w 10031"/>
              <a:gd name="connsiteY23" fmla="*/ 4494 h 10045"/>
              <a:gd name="connsiteX24" fmla="*/ 3199 w 10031"/>
              <a:gd name="connsiteY24" fmla="*/ 4837 h 10045"/>
              <a:gd name="connsiteX25" fmla="*/ 3430 w 10031"/>
              <a:gd name="connsiteY25" fmla="*/ 4994 h 10045"/>
              <a:gd name="connsiteX26" fmla="*/ 3654 w 10031"/>
              <a:gd name="connsiteY26" fmla="*/ 5065 h 10045"/>
              <a:gd name="connsiteX27" fmla="*/ 4047 w 10031"/>
              <a:gd name="connsiteY27" fmla="*/ 4689 h 10045"/>
              <a:gd name="connsiteX28" fmla="*/ 5020 w 10031"/>
              <a:gd name="connsiteY28" fmla="*/ 5501 h 10045"/>
              <a:gd name="connsiteX29" fmla="*/ 7673 w 10031"/>
              <a:gd name="connsiteY29" fmla="*/ 5784 h 10045"/>
              <a:gd name="connsiteX30" fmla="*/ 8282 w 10031"/>
              <a:gd name="connsiteY30" fmla="*/ 7266 h 10045"/>
              <a:gd name="connsiteX31" fmla="*/ 9023 w 10031"/>
              <a:gd name="connsiteY31" fmla="*/ 8017 h 10045"/>
              <a:gd name="connsiteX32" fmla="*/ 9520 w 10031"/>
              <a:gd name="connsiteY32" fmla="*/ 8704 h 10045"/>
              <a:gd name="connsiteX33" fmla="*/ 10031 w 10031"/>
              <a:gd name="connsiteY33" fmla="*/ 10045 h 10045"/>
              <a:gd name="connsiteX0" fmla="*/ 11 w 10031"/>
              <a:gd name="connsiteY0" fmla="*/ 10000 h 10045"/>
              <a:gd name="connsiteX1" fmla="*/ 9 w 10031"/>
              <a:gd name="connsiteY1" fmla="*/ 4054 h 10045"/>
              <a:gd name="connsiteX2" fmla="*/ 472 w 10031"/>
              <a:gd name="connsiteY2" fmla="*/ 2312 h 10045"/>
              <a:gd name="connsiteX3" fmla="*/ 1148 w 10031"/>
              <a:gd name="connsiteY3" fmla="*/ 2019 h 10045"/>
              <a:gd name="connsiteX4" fmla="*/ 1442 w 10031"/>
              <a:gd name="connsiteY4" fmla="*/ 1703 h 10045"/>
              <a:gd name="connsiteX5" fmla="*/ 1607 w 10031"/>
              <a:gd name="connsiteY5" fmla="*/ 896 h 10045"/>
              <a:gd name="connsiteX6" fmla="*/ 1716 w 10031"/>
              <a:gd name="connsiteY6" fmla="*/ 876 h 10045"/>
              <a:gd name="connsiteX7" fmla="*/ 1799 w 10031"/>
              <a:gd name="connsiteY7" fmla="*/ 448 h 10045"/>
              <a:gd name="connsiteX8" fmla="*/ 1881 w 10031"/>
              <a:gd name="connsiteY8" fmla="*/ 47 h 10045"/>
              <a:gd name="connsiteX9" fmla="*/ 1965 w 10031"/>
              <a:gd name="connsiteY9" fmla="*/ 0 h 10045"/>
              <a:gd name="connsiteX10" fmla="*/ 2056 w 10031"/>
              <a:gd name="connsiteY10" fmla="*/ 324 h 10045"/>
              <a:gd name="connsiteX11" fmla="*/ 2125 w 10031"/>
              <a:gd name="connsiteY11" fmla="*/ 669 h 10045"/>
              <a:gd name="connsiteX12" fmla="*/ 2189 w 10031"/>
              <a:gd name="connsiteY12" fmla="*/ 1219 h 10045"/>
              <a:gd name="connsiteX13" fmla="*/ 2257 w 10031"/>
              <a:gd name="connsiteY13" fmla="*/ 1894 h 10045"/>
              <a:gd name="connsiteX14" fmla="*/ 2323 w 10031"/>
              <a:gd name="connsiteY14" fmla="*/ 2447 h 10045"/>
              <a:gd name="connsiteX15" fmla="*/ 2409 w 10031"/>
              <a:gd name="connsiteY15" fmla="*/ 2978 h 10045"/>
              <a:gd name="connsiteX16" fmla="*/ 2523 w 10031"/>
              <a:gd name="connsiteY16" fmla="*/ 3494 h 10045"/>
              <a:gd name="connsiteX17" fmla="*/ 2610 w 10031"/>
              <a:gd name="connsiteY17" fmla="*/ 3791 h 10045"/>
              <a:gd name="connsiteX18" fmla="*/ 2679 w 10031"/>
              <a:gd name="connsiteY18" fmla="*/ 3942 h 10045"/>
              <a:gd name="connsiteX19" fmla="*/ 2783 w 10031"/>
              <a:gd name="connsiteY19" fmla="*/ 4080 h 10045"/>
              <a:gd name="connsiteX20" fmla="*/ 2847 w 10031"/>
              <a:gd name="connsiteY20" fmla="*/ 4045 h 10045"/>
              <a:gd name="connsiteX21" fmla="*/ 2911 w 10031"/>
              <a:gd name="connsiteY21" fmla="*/ 4011 h 10045"/>
              <a:gd name="connsiteX22" fmla="*/ 2999 w 10031"/>
              <a:gd name="connsiteY22" fmla="*/ 3997 h 10045"/>
              <a:gd name="connsiteX23" fmla="*/ 3108 w 10031"/>
              <a:gd name="connsiteY23" fmla="*/ 4494 h 10045"/>
              <a:gd name="connsiteX24" fmla="*/ 3199 w 10031"/>
              <a:gd name="connsiteY24" fmla="*/ 4837 h 10045"/>
              <a:gd name="connsiteX25" fmla="*/ 3430 w 10031"/>
              <a:gd name="connsiteY25" fmla="*/ 4994 h 10045"/>
              <a:gd name="connsiteX26" fmla="*/ 3654 w 10031"/>
              <a:gd name="connsiteY26" fmla="*/ 5065 h 10045"/>
              <a:gd name="connsiteX27" fmla="*/ 4047 w 10031"/>
              <a:gd name="connsiteY27" fmla="*/ 4689 h 10045"/>
              <a:gd name="connsiteX28" fmla="*/ 5020 w 10031"/>
              <a:gd name="connsiteY28" fmla="*/ 5501 h 10045"/>
              <a:gd name="connsiteX29" fmla="*/ 7673 w 10031"/>
              <a:gd name="connsiteY29" fmla="*/ 5784 h 10045"/>
              <a:gd name="connsiteX30" fmla="*/ 8282 w 10031"/>
              <a:gd name="connsiteY30" fmla="*/ 7266 h 10045"/>
              <a:gd name="connsiteX31" fmla="*/ 9023 w 10031"/>
              <a:gd name="connsiteY31" fmla="*/ 8017 h 10045"/>
              <a:gd name="connsiteX32" fmla="*/ 9520 w 10031"/>
              <a:gd name="connsiteY32" fmla="*/ 8704 h 10045"/>
              <a:gd name="connsiteX33" fmla="*/ 10031 w 10031"/>
              <a:gd name="connsiteY33" fmla="*/ 10045 h 10045"/>
              <a:gd name="connsiteX0" fmla="*/ 11 w 10031"/>
              <a:gd name="connsiteY0" fmla="*/ 10000 h 10045"/>
              <a:gd name="connsiteX1" fmla="*/ 9 w 10031"/>
              <a:gd name="connsiteY1" fmla="*/ 4054 h 10045"/>
              <a:gd name="connsiteX2" fmla="*/ 472 w 10031"/>
              <a:gd name="connsiteY2" fmla="*/ 2312 h 10045"/>
              <a:gd name="connsiteX3" fmla="*/ 1148 w 10031"/>
              <a:gd name="connsiteY3" fmla="*/ 2019 h 10045"/>
              <a:gd name="connsiteX4" fmla="*/ 1442 w 10031"/>
              <a:gd name="connsiteY4" fmla="*/ 1703 h 10045"/>
              <a:gd name="connsiteX5" fmla="*/ 1607 w 10031"/>
              <a:gd name="connsiteY5" fmla="*/ 896 h 10045"/>
              <a:gd name="connsiteX6" fmla="*/ 1716 w 10031"/>
              <a:gd name="connsiteY6" fmla="*/ 876 h 10045"/>
              <a:gd name="connsiteX7" fmla="*/ 1799 w 10031"/>
              <a:gd name="connsiteY7" fmla="*/ 448 h 10045"/>
              <a:gd name="connsiteX8" fmla="*/ 1881 w 10031"/>
              <a:gd name="connsiteY8" fmla="*/ 47 h 10045"/>
              <a:gd name="connsiteX9" fmla="*/ 1965 w 10031"/>
              <a:gd name="connsiteY9" fmla="*/ 0 h 10045"/>
              <a:gd name="connsiteX10" fmla="*/ 2056 w 10031"/>
              <a:gd name="connsiteY10" fmla="*/ 324 h 10045"/>
              <a:gd name="connsiteX11" fmla="*/ 2125 w 10031"/>
              <a:gd name="connsiteY11" fmla="*/ 669 h 10045"/>
              <a:gd name="connsiteX12" fmla="*/ 2189 w 10031"/>
              <a:gd name="connsiteY12" fmla="*/ 1219 h 10045"/>
              <a:gd name="connsiteX13" fmla="*/ 2257 w 10031"/>
              <a:gd name="connsiteY13" fmla="*/ 1894 h 10045"/>
              <a:gd name="connsiteX14" fmla="*/ 2323 w 10031"/>
              <a:gd name="connsiteY14" fmla="*/ 2447 h 10045"/>
              <a:gd name="connsiteX15" fmla="*/ 2409 w 10031"/>
              <a:gd name="connsiteY15" fmla="*/ 2978 h 10045"/>
              <a:gd name="connsiteX16" fmla="*/ 2523 w 10031"/>
              <a:gd name="connsiteY16" fmla="*/ 3494 h 10045"/>
              <a:gd name="connsiteX17" fmla="*/ 2610 w 10031"/>
              <a:gd name="connsiteY17" fmla="*/ 3791 h 10045"/>
              <a:gd name="connsiteX18" fmla="*/ 2679 w 10031"/>
              <a:gd name="connsiteY18" fmla="*/ 3942 h 10045"/>
              <a:gd name="connsiteX19" fmla="*/ 2783 w 10031"/>
              <a:gd name="connsiteY19" fmla="*/ 4080 h 10045"/>
              <a:gd name="connsiteX20" fmla="*/ 2847 w 10031"/>
              <a:gd name="connsiteY20" fmla="*/ 4045 h 10045"/>
              <a:gd name="connsiteX21" fmla="*/ 2911 w 10031"/>
              <a:gd name="connsiteY21" fmla="*/ 4011 h 10045"/>
              <a:gd name="connsiteX22" fmla="*/ 2999 w 10031"/>
              <a:gd name="connsiteY22" fmla="*/ 3997 h 10045"/>
              <a:gd name="connsiteX23" fmla="*/ 3108 w 10031"/>
              <a:gd name="connsiteY23" fmla="*/ 4494 h 10045"/>
              <a:gd name="connsiteX24" fmla="*/ 3199 w 10031"/>
              <a:gd name="connsiteY24" fmla="*/ 4837 h 10045"/>
              <a:gd name="connsiteX25" fmla="*/ 3430 w 10031"/>
              <a:gd name="connsiteY25" fmla="*/ 4994 h 10045"/>
              <a:gd name="connsiteX26" fmla="*/ 3654 w 10031"/>
              <a:gd name="connsiteY26" fmla="*/ 5065 h 10045"/>
              <a:gd name="connsiteX27" fmla="*/ 4047 w 10031"/>
              <a:gd name="connsiteY27" fmla="*/ 4689 h 10045"/>
              <a:gd name="connsiteX28" fmla="*/ 5020 w 10031"/>
              <a:gd name="connsiteY28" fmla="*/ 5501 h 10045"/>
              <a:gd name="connsiteX29" fmla="*/ 7673 w 10031"/>
              <a:gd name="connsiteY29" fmla="*/ 5784 h 10045"/>
              <a:gd name="connsiteX30" fmla="*/ 8282 w 10031"/>
              <a:gd name="connsiteY30" fmla="*/ 7266 h 10045"/>
              <a:gd name="connsiteX31" fmla="*/ 9023 w 10031"/>
              <a:gd name="connsiteY31" fmla="*/ 8017 h 10045"/>
              <a:gd name="connsiteX32" fmla="*/ 9520 w 10031"/>
              <a:gd name="connsiteY32" fmla="*/ 8704 h 10045"/>
              <a:gd name="connsiteX33" fmla="*/ 10031 w 10031"/>
              <a:gd name="connsiteY33" fmla="*/ 10045 h 10045"/>
              <a:gd name="connsiteX0" fmla="*/ 11 w 10031"/>
              <a:gd name="connsiteY0" fmla="*/ 10000 h 10045"/>
              <a:gd name="connsiteX1" fmla="*/ 9 w 10031"/>
              <a:gd name="connsiteY1" fmla="*/ 4054 h 10045"/>
              <a:gd name="connsiteX2" fmla="*/ 472 w 10031"/>
              <a:gd name="connsiteY2" fmla="*/ 2312 h 10045"/>
              <a:gd name="connsiteX3" fmla="*/ 1148 w 10031"/>
              <a:gd name="connsiteY3" fmla="*/ 2019 h 10045"/>
              <a:gd name="connsiteX4" fmla="*/ 1442 w 10031"/>
              <a:gd name="connsiteY4" fmla="*/ 1703 h 10045"/>
              <a:gd name="connsiteX5" fmla="*/ 1607 w 10031"/>
              <a:gd name="connsiteY5" fmla="*/ 896 h 10045"/>
              <a:gd name="connsiteX6" fmla="*/ 1716 w 10031"/>
              <a:gd name="connsiteY6" fmla="*/ 876 h 10045"/>
              <a:gd name="connsiteX7" fmla="*/ 1799 w 10031"/>
              <a:gd name="connsiteY7" fmla="*/ 448 h 10045"/>
              <a:gd name="connsiteX8" fmla="*/ 1881 w 10031"/>
              <a:gd name="connsiteY8" fmla="*/ 47 h 10045"/>
              <a:gd name="connsiteX9" fmla="*/ 1965 w 10031"/>
              <a:gd name="connsiteY9" fmla="*/ 0 h 10045"/>
              <a:gd name="connsiteX10" fmla="*/ 2056 w 10031"/>
              <a:gd name="connsiteY10" fmla="*/ 324 h 10045"/>
              <a:gd name="connsiteX11" fmla="*/ 2125 w 10031"/>
              <a:gd name="connsiteY11" fmla="*/ 669 h 10045"/>
              <a:gd name="connsiteX12" fmla="*/ 2189 w 10031"/>
              <a:gd name="connsiteY12" fmla="*/ 1219 h 10045"/>
              <a:gd name="connsiteX13" fmla="*/ 2257 w 10031"/>
              <a:gd name="connsiteY13" fmla="*/ 1894 h 10045"/>
              <a:gd name="connsiteX14" fmla="*/ 2323 w 10031"/>
              <a:gd name="connsiteY14" fmla="*/ 2447 h 10045"/>
              <a:gd name="connsiteX15" fmla="*/ 2409 w 10031"/>
              <a:gd name="connsiteY15" fmla="*/ 2978 h 10045"/>
              <a:gd name="connsiteX16" fmla="*/ 2523 w 10031"/>
              <a:gd name="connsiteY16" fmla="*/ 3494 h 10045"/>
              <a:gd name="connsiteX17" fmla="*/ 2610 w 10031"/>
              <a:gd name="connsiteY17" fmla="*/ 3791 h 10045"/>
              <a:gd name="connsiteX18" fmla="*/ 2679 w 10031"/>
              <a:gd name="connsiteY18" fmla="*/ 3942 h 10045"/>
              <a:gd name="connsiteX19" fmla="*/ 2783 w 10031"/>
              <a:gd name="connsiteY19" fmla="*/ 4080 h 10045"/>
              <a:gd name="connsiteX20" fmla="*/ 2847 w 10031"/>
              <a:gd name="connsiteY20" fmla="*/ 4045 h 10045"/>
              <a:gd name="connsiteX21" fmla="*/ 2911 w 10031"/>
              <a:gd name="connsiteY21" fmla="*/ 4011 h 10045"/>
              <a:gd name="connsiteX22" fmla="*/ 2999 w 10031"/>
              <a:gd name="connsiteY22" fmla="*/ 3997 h 10045"/>
              <a:gd name="connsiteX23" fmla="*/ 3108 w 10031"/>
              <a:gd name="connsiteY23" fmla="*/ 4494 h 10045"/>
              <a:gd name="connsiteX24" fmla="*/ 3199 w 10031"/>
              <a:gd name="connsiteY24" fmla="*/ 4837 h 10045"/>
              <a:gd name="connsiteX25" fmla="*/ 3430 w 10031"/>
              <a:gd name="connsiteY25" fmla="*/ 4994 h 10045"/>
              <a:gd name="connsiteX26" fmla="*/ 3654 w 10031"/>
              <a:gd name="connsiteY26" fmla="*/ 5065 h 10045"/>
              <a:gd name="connsiteX27" fmla="*/ 4047 w 10031"/>
              <a:gd name="connsiteY27" fmla="*/ 4689 h 10045"/>
              <a:gd name="connsiteX28" fmla="*/ 5020 w 10031"/>
              <a:gd name="connsiteY28" fmla="*/ 5501 h 10045"/>
              <a:gd name="connsiteX29" fmla="*/ 7673 w 10031"/>
              <a:gd name="connsiteY29" fmla="*/ 5784 h 10045"/>
              <a:gd name="connsiteX30" fmla="*/ 8367 w 10031"/>
              <a:gd name="connsiteY30" fmla="*/ 6973 h 10045"/>
              <a:gd name="connsiteX31" fmla="*/ 9023 w 10031"/>
              <a:gd name="connsiteY31" fmla="*/ 8017 h 10045"/>
              <a:gd name="connsiteX32" fmla="*/ 9520 w 10031"/>
              <a:gd name="connsiteY32" fmla="*/ 8704 h 10045"/>
              <a:gd name="connsiteX33" fmla="*/ 10031 w 10031"/>
              <a:gd name="connsiteY33" fmla="*/ 10045 h 10045"/>
              <a:gd name="connsiteX0" fmla="*/ 11 w 10031"/>
              <a:gd name="connsiteY0" fmla="*/ 9955 h 10000"/>
              <a:gd name="connsiteX1" fmla="*/ 9 w 10031"/>
              <a:gd name="connsiteY1" fmla="*/ 4009 h 10000"/>
              <a:gd name="connsiteX2" fmla="*/ 472 w 10031"/>
              <a:gd name="connsiteY2" fmla="*/ 2267 h 10000"/>
              <a:gd name="connsiteX3" fmla="*/ 1148 w 10031"/>
              <a:gd name="connsiteY3" fmla="*/ 1974 h 10000"/>
              <a:gd name="connsiteX4" fmla="*/ 1442 w 10031"/>
              <a:gd name="connsiteY4" fmla="*/ 1658 h 10000"/>
              <a:gd name="connsiteX5" fmla="*/ 1607 w 10031"/>
              <a:gd name="connsiteY5" fmla="*/ 851 h 10000"/>
              <a:gd name="connsiteX6" fmla="*/ 1716 w 10031"/>
              <a:gd name="connsiteY6" fmla="*/ 831 h 10000"/>
              <a:gd name="connsiteX7" fmla="*/ 1799 w 10031"/>
              <a:gd name="connsiteY7" fmla="*/ 403 h 10000"/>
              <a:gd name="connsiteX8" fmla="*/ 1881 w 10031"/>
              <a:gd name="connsiteY8" fmla="*/ 2 h 10000"/>
              <a:gd name="connsiteX9" fmla="*/ 2056 w 10031"/>
              <a:gd name="connsiteY9" fmla="*/ 279 h 10000"/>
              <a:gd name="connsiteX10" fmla="*/ 2125 w 10031"/>
              <a:gd name="connsiteY10" fmla="*/ 624 h 10000"/>
              <a:gd name="connsiteX11" fmla="*/ 2189 w 10031"/>
              <a:gd name="connsiteY11" fmla="*/ 1174 h 10000"/>
              <a:gd name="connsiteX12" fmla="*/ 2257 w 10031"/>
              <a:gd name="connsiteY12" fmla="*/ 1849 h 10000"/>
              <a:gd name="connsiteX13" fmla="*/ 2323 w 10031"/>
              <a:gd name="connsiteY13" fmla="*/ 2402 h 10000"/>
              <a:gd name="connsiteX14" fmla="*/ 2409 w 10031"/>
              <a:gd name="connsiteY14" fmla="*/ 2933 h 10000"/>
              <a:gd name="connsiteX15" fmla="*/ 2523 w 10031"/>
              <a:gd name="connsiteY15" fmla="*/ 3449 h 10000"/>
              <a:gd name="connsiteX16" fmla="*/ 2610 w 10031"/>
              <a:gd name="connsiteY16" fmla="*/ 3746 h 10000"/>
              <a:gd name="connsiteX17" fmla="*/ 2679 w 10031"/>
              <a:gd name="connsiteY17" fmla="*/ 3897 h 10000"/>
              <a:gd name="connsiteX18" fmla="*/ 2783 w 10031"/>
              <a:gd name="connsiteY18" fmla="*/ 4035 h 10000"/>
              <a:gd name="connsiteX19" fmla="*/ 2847 w 10031"/>
              <a:gd name="connsiteY19" fmla="*/ 4000 h 10000"/>
              <a:gd name="connsiteX20" fmla="*/ 2911 w 10031"/>
              <a:gd name="connsiteY20" fmla="*/ 3966 h 10000"/>
              <a:gd name="connsiteX21" fmla="*/ 2999 w 10031"/>
              <a:gd name="connsiteY21" fmla="*/ 3952 h 10000"/>
              <a:gd name="connsiteX22" fmla="*/ 3108 w 10031"/>
              <a:gd name="connsiteY22" fmla="*/ 4449 h 10000"/>
              <a:gd name="connsiteX23" fmla="*/ 3199 w 10031"/>
              <a:gd name="connsiteY23" fmla="*/ 4792 h 10000"/>
              <a:gd name="connsiteX24" fmla="*/ 3430 w 10031"/>
              <a:gd name="connsiteY24" fmla="*/ 4949 h 10000"/>
              <a:gd name="connsiteX25" fmla="*/ 3654 w 10031"/>
              <a:gd name="connsiteY25" fmla="*/ 5020 h 10000"/>
              <a:gd name="connsiteX26" fmla="*/ 4047 w 10031"/>
              <a:gd name="connsiteY26" fmla="*/ 4644 h 10000"/>
              <a:gd name="connsiteX27" fmla="*/ 5020 w 10031"/>
              <a:gd name="connsiteY27" fmla="*/ 5456 h 10000"/>
              <a:gd name="connsiteX28" fmla="*/ 7673 w 10031"/>
              <a:gd name="connsiteY28" fmla="*/ 5739 h 10000"/>
              <a:gd name="connsiteX29" fmla="*/ 8367 w 10031"/>
              <a:gd name="connsiteY29" fmla="*/ 6928 h 10000"/>
              <a:gd name="connsiteX30" fmla="*/ 9023 w 10031"/>
              <a:gd name="connsiteY30" fmla="*/ 7972 h 10000"/>
              <a:gd name="connsiteX31" fmla="*/ 9520 w 10031"/>
              <a:gd name="connsiteY31" fmla="*/ 8659 h 10000"/>
              <a:gd name="connsiteX32" fmla="*/ 10031 w 10031"/>
              <a:gd name="connsiteY32" fmla="*/ 10000 h 10000"/>
              <a:gd name="connsiteX0" fmla="*/ 11 w 10031"/>
              <a:gd name="connsiteY0" fmla="*/ 9687 h 9732"/>
              <a:gd name="connsiteX1" fmla="*/ 9 w 10031"/>
              <a:gd name="connsiteY1" fmla="*/ 3741 h 9732"/>
              <a:gd name="connsiteX2" fmla="*/ 472 w 10031"/>
              <a:gd name="connsiteY2" fmla="*/ 1999 h 9732"/>
              <a:gd name="connsiteX3" fmla="*/ 1148 w 10031"/>
              <a:gd name="connsiteY3" fmla="*/ 1706 h 9732"/>
              <a:gd name="connsiteX4" fmla="*/ 1442 w 10031"/>
              <a:gd name="connsiteY4" fmla="*/ 1390 h 9732"/>
              <a:gd name="connsiteX5" fmla="*/ 1607 w 10031"/>
              <a:gd name="connsiteY5" fmla="*/ 583 h 9732"/>
              <a:gd name="connsiteX6" fmla="*/ 1716 w 10031"/>
              <a:gd name="connsiteY6" fmla="*/ 563 h 9732"/>
              <a:gd name="connsiteX7" fmla="*/ 1799 w 10031"/>
              <a:gd name="connsiteY7" fmla="*/ 135 h 9732"/>
              <a:gd name="connsiteX8" fmla="*/ 2056 w 10031"/>
              <a:gd name="connsiteY8" fmla="*/ 11 h 9732"/>
              <a:gd name="connsiteX9" fmla="*/ 2125 w 10031"/>
              <a:gd name="connsiteY9" fmla="*/ 356 h 9732"/>
              <a:gd name="connsiteX10" fmla="*/ 2189 w 10031"/>
              <a:gd name="connsiteY10" fmla="*/ 906 h 9732"/>
              <a:gd name="connsiteX11" fmla="*/ 2257 w 10031"/>
              <a:gd name="connsiteY11" fmla="*/ 1581 h 9732"/>
              <a:gd name="connsiteX12" fmla="*/ 2323 w 10031"/>
              <a:gd name="connsiteY12" fmla="*/ 2134 h 9732"/>
              <a:gd name="connsiteX13" fmla="*/ 2409 w 10031"/>
              <a:gd name="connsiteY13" fmla="*/ 2665 h 9732"/>
              <a:gd name="connsiteX14" fmla="*/ 2523 w 10031"/>
              <a:gd name="connsiteY14" fmla="*/ 3181 h 9732"/>
              <a:gd name="connsiteX15" fmla="*/ 2610 w 10031"/>
              <a:gd name="connsiteY15" fmla="*/ 3478 h 9732"/>
              <a:gd name="connsiteX16" fmla="*/ 2679 w 10031"/>
              <a:gd name="connsiteY16" fmla="*/ 3629 h 9732"/>
              <a:gd name="connsiteX17" fmla="*/ 2783 w 10031"/>
              <a:gd name="connsiteY17" fmla="*/ 3767 h 9732"/>
              <a:gd name="connsiteX18" fmla="*/ 2847 w 10031"/>
              <a:gd name="connsiteY18" fmla="*/ 3732 h 9732"/>
              <a:gd name="connsiteX19" fmla="*/ 2911 w 10031"/>
              <a:gd name="connsiteY19" fmla="*/ 3698 h 9732"/>
              <a:gd name="connsiteX20" fmla="*/ 2999 w 10031"/>
              <a:gd name="connsiteY20" fmla="*/ 3684 h 9732"/>
              <a:gd name="connsiteX21" fmla="*/ 3108 w 10031"/>
              <a:gd name="connsiteY21" fmla="*/ 4181 h 9732"/>
              <a:gd name="connsiteX22" fmla="*/ 3199 w 10031"/>
              <a:gd name="connsiteY22" fmla="*/ 4524 h 9732"/>
              <a:gd name="connsiteX23" fmla="*/ 3430 w 10031"/>
              <a:gd name="connsiteY23" fmla="*/ 4681 h 9732"/>
              <a:gd name="connsiteX24" fmla="*/ 3654 w 10031"/>
              <a:gd name="connsiteY24" fmla="*/ 4752 h 9732"/>
              <a:gd name="connsiteX25" fmla="*/ 4047 w 10031"/>
              <a:gd name="connsiteY25" fmla="*/ 4376 h 9732"/>
              <a:gd name="connsiteX26" fmla="*/ 5020 w 10031"/>
              <a:gd name="connsiteY26" fmla="*/ 5188 h 9732"/>
              <a:gd name="connsiteX27" fmla="*/ 7673 w 10031"/>
              <a:gd name="connsiteY27" fmla="*/ 5471 h 9732"/>
              <a:gd name="connsiteX28" fmla="*/ 8367 w 10031"/>
              <a:gd name="connsiteY28" fmla="*/ 6660 h 9732"/>
              <a:gd name="connsiteX29" fmla="*/ 9023 w 10031"/>
              <a:gd name="connsiteY29" fmla="*/ 7704 h 9732"/>
              <a:gd name="connsiteX30" fmla="*/ 9520 w 10031"/>
              <a:gd name="connsiteY30" fmla="*/ 8391 h 9732"/>
              <a:gd name="connsiteX31" fmla="*/ 10031 w 10031"/>
              <a:gd name="connsiteY31" fmla="*/ 9732 h 9732"/>
              <a:gd name="connsiteX0" fmla="*/ 11 w 10000"/>
              <a:gd name="connsiteY0" fmla="*/ 9821 h 9867"/>
              <a:gd name="connsiteX1" fmla="*/ 9 w 10000"/>
              <a:gd name="connsiteY1" fmla="*/ 3711 h 9867"/>
              <a:gd name="connsiteX2" fmla="*/ 471 w 10000"/>
              <a:gd name="connsiteY2" fmla="*/ 1921 h 9867"/>
              <a:gd name="connsiteX3" fmla="*/ 1144 w 10000"/>
              <a:gd name="connsiteY3" fmla="*/ 1620 h 9867"/>
              <a:gd name="connsiteX4" fmla="*/ 1438 w 10000"/>
              <a:gd name="connsiteY4" fmla="*/ 1295 h 9867"/>
              <a:gd name="connsiteX5" fmla="*/ 1602 w 10000"/>
              <a:gd name="connsiteY5" fmla="*/ 466 h 9867"/>
              <a:gd name="connsiteX6" fmla="*/ 1711 w 10000"/>
              <a:gd name="connsiteY6" fmla="*/ 446 h 9867"/>
              <a:gd name="connsiteX7" fmla="*/ 1793 w 10000"/>
              <a:gd name="connsiteY7" fmla="*/ 6 h 9867"/>
              <a:gd name="connsiteX8" fmla="*/ 2118 w 10000"/>
              <a:gd name="connsiteY8" fmla="*/ 233 h 9867"/>
              <a:gd name="connsiteX9" fmla="*/ 2182 w 10000"/>
              <a:gd name="connsiteY9" fmla="*/ 798 h 9867"/>
              <a:gd name="connsiteX10" fmla="*/ 2250 w 10000"/>
              <a:gd name="connsiteY10" fmla="*/ 1492 h 9867"/>
              <a:gd name="connsiteX11" fmla="*/ 2316 w 10000"/>
              <a:gd name="connsiteY11" fmla="*/ 2060 h 9867"/>
              <a:gd name="connsiteX12" fmla="*/ 2402 w 10000"/>
              <a:gd name="connsiteY12" fmla="*/ 2605 h 9867"/>
              <a:gd name="connsiteX13" fmla="*/ 2515 w 10000"/>
              <a:gd name="connsiteY13" fmla="*/ 3136 h 9867"/>
              <a:gd name="connsiteX14" fmla="*/ 2602 w 10000"/>
              <a:gd name="connsiteY14" fmla="*/ 3441 h 9867"/>
              <a:gd name="connsiteX15" fmla="*/ 2671 w 10000"/>
              <a:gd name="connsiteY15" fmla="*/ 3596 h 9867"/>
              <a:gd name="connsiteX16" fmla="*/ 2774 w 10000"/>
              <a:gd name="connsiteY16" fmla="*/ 3738 h 9867"/>
              <a:gd name="connsiteX17" fmla="*/ 2838 w 10000"/>
              <a:gd name="connsiteY17" fmla="*/ 3702 h 9867"/>
              <a:gd name="connsiteX18" fmla="*/ 2902 w 10000"/>
              <a:gd name="connsiteY18" fmla="*/ 3667 h 9867"/>
              <a:gd name="connsiteX19" fmla="*/ 2990 w 10000"/>
              <a:gd name="connsiteY19" fmla="*/ 3652 h 9867"/>
              <a:gd name="connsiteX20" fmla="*/ 3098 w 10000"/>
              <a:gd name="connsiteY20" fmla="*/ 4163 h 9867"/>
              <a:gd name="connsiteX21" fmla="*/ 3189 w 10000"/>
              <a:gd name="connsiteY21" fmla="*/ 4516 h 9867"/>
              <a:gd name="connsiteX22" fmla="*/ 3419 w 10000"/>
              <a:gd name="connsiteY22" fmla="*/ 4677 h 9867"/>
              <a:gd name="connsiteX23" fmla="*/ 3643 w 10000"/>
              <a:gd name="connsiteY23" fmla="*/ 4750 h 9867"/>
              <a:gd name="connsiteX24" fmla="*/ 4034 w 10000"/>
              <a:gd name="connsiteY24" fmla="*/ 4364 h 9867"/>
              <a:gd name="connsiteX25" fmla="*/ 5004 w 10000"/>
              <a:gd name="connsiteY25" fmla="*/ 5198 h 9867"/>
              <a:gd name="connsiteX26" fmla="*/ 7649 w 10000"/>
              <a:gd name="connsiteY26" fmla="*/ 5489 h 9867"/>
              <a:gd name="connsiteX27" fmla="*/ 8341 w 10000"/>
              <a:gd name="connsiteY27" fmla="*/ 6710 h 9867"/>
              <a:gd name="connsiteX28" fmla="*/ 8995 w 10000"/>
              <a:gd name="connsiteY28" fmla="*/ 7783 h 9867"/>
              <a:gd name="connsiteX29" fmla="*/ 9491 w 10000"/>
              <a:gd name="connsiteY29" fmla="*/ 8489 h 9867"/>
              <a:gd name="connsiteX30" fmla="*/ 10000 w 10000"/>
              <a:gd name="connsiteY30" fmla="*/ 9867 h 9867"/>
              <a:gd name="connsiteX0" fmla="*/ 11 w 10000"/>
              <a:gd name="connsiteY0" fmla="*/ 9953 h 10000"/>
              <a:gd name="connsiteX1" fmla="*/ 9 w 10000"/>
              <a:gd name="connsiteY1" fmla="*/ 3761 h 10000"/>
              <a:gd name="connsiteX2" fmla="*/ 471 w 10000"/>
              <a:gd name="connsiteY2" fmla="*/ 1947 h 10000"/>
              <a:gd name="connsiteX3" fmla="*/ 1144 w 10000"/>
              <a:gd name="connsiteY3" fmla="*/ 1642 h 10000"/>
              <a:gd name="connsiteX4" fmla="*/ 1438 w 10000"/>
              <a:gd name="connsiteY4" fmla="*/ 1312 h 10000"/>
              <a:gd name="connsiteX5" fmla="*/ 1602 w 10000"/>
              <a:gd name="connsiteY5" fmla="*/ 472 h 10000"/>
              <a:gd name="connsiteX6" fmla="*/ 1711 w 10000"/>
              <a:gd name="connsiteY6" fmla="*/ 452 h 10000"/>
              <a:gd name="connsiteX7" fmla="*/ 1793 w 10000"/>
              <a:gd name="connsiteY7" fmla="*/ 6 h 10000"/>
              <a:gd name="connsiteX8" fmla="*/ 2118 w 10000"/>
              <a:gd name="connsiteY8" fmla="*/ 236 h 10000"/>
              <a:gd name="connsiteX9" fmla="*/ 2182 w 10000"/>
              <a:gd name="connsiteY9" fmla="*/ 809 h 10000"/>
              <a:gd name="connsiteX10" fmla="*/ 2250 w 10000"/>
              <a:gd name="connsiteY10" fmla="*/ 1512 h 10000"/>
              <a:gd name="connsiteX11" fmla="*/ 2316 w 10000"/>
              <a:gd name="connsiteY11" fmla="*/ 2088 h 10000"/>
              <a:gd name="connsiteX12" fmla="*/ 2402 w 10000"/>
              <a:gd name="connsiteY12" fmla="*/ 2640 h 10000"/>
              <a:gd name="connsiteX13" fmla="*/ 2515 w 10000"/>
              <a:gd name="connsiteY13" fmla="*/ 3178 h 10000"/>
              <a:gd name="connsiteX14" fmla="*/ 2602 w 10000"/>
              <a:gd name="connsiteY14" fmla="*/ 3487 h 10000"/>
              <a:gd name="connsiteX15" fmla="*/ 2671 w 10000"/>
              <a:gd name="connsiteY15" fmla="*/ 3644 h 10000"/>
              <a:gd name="connsiteX16" fmla="*/ 2774 w 10000"/>
              <a:gd name="connsiteY16" fmla="*/ 3788 h 10000"/>
              <a:gd name="connsiteX17" fmla="*/ 2838 w 10000"/>
              <a:gd name="connsiteY17" fmla="*/ 3752 h 10000"/>
              <a:gd name="connsiteX18" fmla="*/ 2902 w 10000"/>
              <a:gd name="connsiteY18" fmla="*/ 3716 h 10000"/>
              <a:gd name="connsiteX19" fmla="*/ 3098 w 10000"/>
              <a:gd name="connsiteY19" fmla="*/ 4219 h 10000"/>
              <a:gd name="connsiteX20" fmla="*/ 3189 w 10000"/>
              <a:gd name="connsiteY20" fmla="*/ 4577 h 10000"/>
              <a:gd name="connsiteX21" fmla="*/ 3419 w 10000"/>
              <a:gd name="connsiteY21" fmla="*/ 4740 h 10000"/>
              <a:gd name="connsiteX22" fmla="*/ 3643 w 10000"/>
              <a:gd name="connsiteY22" fmla="*/ 4814 h 10000"/>
              <a:gd name="connsiteX23" fmla="*/ 4034 w 10000"/>
              <a:gd name="connsiteY23" fmla="*/ 4423 h 10000"/>
              <a:gd name="connsiteX24" fmla="*/ 5004 w 10000"/>
              <a:gd name="connsiteY24" fmla="*/ 5268 h 10000"/>
              <a:gd name="connsiteX25" fmla="*/ 7649 w 10000"/>
              <a:gd name="connsiteY25" fmla="*/ 5563 h 10000"/>
              <a:gd name="connsiteX26" fmla="*/ 8341 w 10000"/>
              <a:gd name="connsiteY26" fmla="*/ 6800 h 10000"/>
              <a:gd name="connsiteX27" fmla="*/ 8995 w 10000"/>
              <a:gd name="connsiteY27" fmla="*/ 7888 h 10000"/>
              <a:gd name="connsiteX28" fmla="*/ 9491 w 10000"/>
              <a:gd name="connsiteY28" fmla="*/ 8603 h 10000"/>
              <a:gd name="connsiteX29" fmla="*/ 10000 w 10000"/>
              <a:gd name="connsiteY29" fmla="*/ 10000 h 10000"/>
              <a:gd name="connsiteX0" fmla="*/ 11 w 10000"/>
              <a:gd name="connsiteY0" fmla="*/ 9953 h 10000"/>
              <a:gd name="connsiteX1" fmla="*/ 9 w 10000"/>
              <a:gd name="connsiteY1" fmla="*/ 3761 h 10000"/>
              <a:gd name="connsiteX2" fmla="*/ 471 w 10000"/>
              <a:gd name="connsiteY2" fmla="*/ 1947 h 10000"/>
              <a:gd name="connsiteX3" fmla="*/ 1144 w 10000"/>
              <a:gd name="connsiteY3" fmla="*/ 1642 h 10000"/>
              <a:gd name="connsiteX4" fmla="*/ 1438 w 10000"/>
              <a:gd name="connsiteY4" fmla="*/ 1312 h 10000"/>
              <a:gd name="connsiteX5" fmla="*/ 1602 w 10000"/>
              <a:gd name="connsiteY5" fmla="*/ 472 h 10000"/>
              <a:gd name="connsiteX6" fmla="*/ 1711 w 10000"/>
              <a:gd name="connsiteY6" fmla="*/ 452 h 10000"/>
              <a:gd name="connsiteX7" fmla="*/ 1793 w 10000"/>
              <a:gd name="connsiteY7" fmla="*/ 6 h 10000"/>
              <a:gd name="connsiteX8" fmla="*/ 2118 w 10000"/>
              <a:gd name="connsiteY8" fmla="*/ 236 h 10000"/>
              <a:gd name="connsiteX9" fmla="*/ 2182 w 10000"/>
              <a:gd name="connsiteY9" fmla="*/ 809 h 10000"/>
              <a:gd name="connsiteX10" fmla="*/ 2250 w 10000"/>
              <a:gd name="connsiteY10" fmla="*/ 1512 h 10000"/>
              <a:gd name="connsiteX11" fmla="*/ 2316 w 10000"/>
              <a:gd name="connsiteY11" fmla="*/ 2088 h 10000"/>
              <a:gd name="connsiteX12" fmla="*/ 2402 w 10000"/>
              <a:gd name="connsiteY12" fmla="*/ 2640 h 10000"/>
              <a:gd name="connsiteX13" fmla="*/ 2515 w 10000"/>
              <a:gd name="connsiteY13" fmla="*/ 3178 h 10000"/>
              <a:gd name="connsiteX14" fmla="*/ 2602 w 10000"/>
              <a:gd name="connsiteY14" fmla="*/ 3487 h 10000"/>
              <a:gd name="connsiteX15" fmla="*/ 2671 w 10000"/>
              <a:gd name="connsiteY15" fmla="*/ 3644 h 10000"/>
              <a:gd name="connsiteX16" fmla="*/ 2774 w 10000"/>
              <a:gd name="connsiteY16" fmla="*/ 3788 h 10000"/>
              <a:gd name="connsiteX17" fmla="*/ 2838 w 10000"/>
              <a:gd name="connsiteY17" fmla="*/ 3752 h 10000"/>
              <a:gd name="connsiteX18" fmla="*/ 2902 w 10000"/>
              <a:gd name="connsiteY18" fmla="*/ 3716 h 10000"/>
              <a:gd name="connsiteX19" fmla="*/ 3098 w 10000"/>
              <a:gd name="connsiteY19" fmla="*/ 4219 h 10000"/>
              <a:gd name="connsiteX20" fmla="*/ 3189 w 10000"/>
              <a:gd name="connsiteY20" fmla="*/ 4577 h 10000"/>
              <a:gd name="connsiteX21" fmla="*/ 3419 w 10000"/>
              <a:gd name="connsiteY21" fmla="*/ 4740 h 10000"/>
              <a:gd name="connsiteX22" fmla="*/ 4034 w 10000"/>
              <a:gd name="connsiteY22" fmla="*/ 4423 h 10000"/>
              <a:gd name="connsiteX23" fmla="*/ 5004 w 10000"/>
              <a:gd name="connsiteY23" fmla="*/ 5268 h 10000"/>
              <a:gd name="connsiteX24" fmla="*/ 7649 w 10000"/>
              <a:gd name="connsiteY24" fmla="*/ 5563 h 10000"/>
              <a:gd name="connsiteX25" fmla="*/ 8341 w 10000"/>
              <a:gd name="connsiteY25" fmla="*/ 6800 h 10000"/>
              <a:gd name="connsiteX26" fmla="*/ 8995 w 10000"/>
              <a:gd name="connsiteY26" fmla="*/ 7888 h 10000"/>
              <a:gd name="connsiteX27" fmla="*/ 9491 w 10000"/>
              <a:gd name="connsiteY27" fmla="*/ 8603 h 10000"/>
              <a:gd name="connsiteX28" fmla="*/ 10000 w 10000"/>
              <a:gd name="connsiteY28" fmla="*/ 10000 h 10000"/>
              <a:gd name="connsiteX0" fmla="*/ 11 w 10000"/>
              <a:gd name="connsiteY0" fmla="*/ 9953 h 10000"/>
              <a:gd name="connsiteX1" fmla="*/ 9 w 10000"/>
              <a:gd name="connsiteY1" fmla="*/ 3761 h 10000"/>
              <a:gd name="connsiteX2" fmla="*/ 471 w 10000"/>
              <a:gd name="connsiteY2" fmla="*/ 1947 h 10000"/>
              <a:gd name="connsiteX3" fmla="*/ 1144 w 10000"/>
              <a:gd name="connsiteY3" fmla="*/ 1642 h 10000"/>
              <a:gd name="connsiteX4" fmla="*/ 1438 w 10000"/>
              <a:gd name="connsiteY4" fmla="*/ 1312 h 10000"/>
              <a:gd name="connsiteX5" fmla="*/ 1602 w 10000"/>
              <a:gd name="connsiteY5" fmla="*/ 472 h 10000"/>
              <a:gd name="connsiteX6" fmla="*/ 1711 w 10000"/>
              <a:gd name="connsiteY6" fmla="*/ 452 h 10000"/>
              <a:gd name="connsiteX7" fmla="*/ 1793 w 10000"/>
              <a:gd name="connsiteY7" fmla="*/ 6 h 10000"/>
              <a:gd name="connsiteX8" fmla="*/ 2118 w 10000"/>
              <a:gd name="connsiteY8" fmla="*/ 236 h 10000"/>
              <a:gd name="connsiteX9" fmla="*/ 2182 w 10000"/>
              <a:gd name="connsiteY9" fmla="*/ 809 h 10000"/>
              <a:gd name="connsiteX10" fmla="*/ 2250 w 10000"/>
              <a:gd name="connsiteY10" fmla="*/ 1512 h 10000"/>
              <a:gd name="connsiteX11" fmla="*/ 2316 w 10000"/>
              <a:gd name="connsiteY11" fmla="*/ 2088 h 10000"/>
              <a:gd name="connsiteX12" fmla="*/ 2402 w 10000"/>
              <a:gd name="connsiteY12" fmla="*/ 2640 h 10000"/>
              <a:gd name="connsiteX13" fmla="*/ 2515 w 10000"/>
              <a:gd name="connsiteY13" fmla="*/ 3178 h 10000"/>
              <a:gd name="connsiteX14" fmla="*/ 2602 w 10000"/>
              <a:gd name="connsiteY14" fmla="*/ 3487 h 10000"/>
              <a:gd name="connsiteX15" fmla="*/ 2671 w 10000"/>
              <a:gd name="connsiteY15" fmla="*/ 3644 h 10000"/>
              <a:gd name="connsiteX16" fmla="*/ 2774 w 10000"/>
              <a:gd name="connsiteY16" fmla="*/ 3788 h 10000"/>
              <a:gd name="connsiteX17" fmla="*/ 2838 w 10000"/>
              <a:gd name="connsiteY17" fmla="*/ 3752 h 10000"/>
              <a:gd name="connsiteX18" fmla="*/ 2902 w 10000"/>
              <a:gd name="connsiteY18" fmla="*/ 3716 h 10000"/>
              <a:gd name="connsiteX19" fmla="*/ 3098 w 10000"/>
              <a:gd name="connsiteY19" fmla="*/ 4219 h 10000"/>
              <a:gd name="connsiteX20" fmla="*/ 3189 w 10000"/>
              <a:gd name="connsiteY20" fmla="*/ 4577 h 10000"/>
              <a:gd name="connsiteX21" fmla="*/ 3470 w 10000"/>
              <a:gd name="connsiteY21" fmla="*/ 4717 h 10000"/>
              <a:gd name="connsiteX22" fmla="*/ 4034 w 10000"/>
              <a:gd name="connsiteY22" fmla="*/ 4423 h 10000"/>
              <a:gd name="connsiteX23" fmla="*/ 5004 w 10000"/>
              <a:gd name="connsiteY23" fmla="*/ 5268 h 10000"/>
              <a:gd name="connsiteX24" fmla="*/ 7649 w 10000"/>
              <a:gd name="connsiteY24" fmla="*/ 5563 h 10000"/>
              <a:gd name="connsiteX25" fmla="*/ 8341 w 10000"/>
              <a:gd name="connsiteY25" fmla="*/ 6800 h 10000"/>
              <a:gd name="connsiteX26" fmla="*/ 8995 w 10000"/>
              <a:gd name="connsiteY26" fmla="*/ 7888 h 10000"/>
              <a:gd name="connsiteX27" fmla="*/ 9491 w 10000"/>
              <a:gd name="connsiteY27" fmla="*/ 8603 h 10000"/>
              <a:gd name="connsiteX28" fmla="*/ 10000 w 10000"/>
              <a:gd name="connsiteY28" fmla="*/ 10000 h 10000"/>
              <a:gd name="connsiteX0" fmla="*/ 11 w 10000"/>
              <a:gd name="connsiteY0" fmla="*/ 9953 h 10000"/>
              <a:gd name="connsiteX1" fmla="*/ 9 w 10000"/>
              <a:gd name="connsiteY1" fmla="*/ 3761 h 10000"/>
              <a:gd name="connsiteX2" fmla="*/ 471 w 10000"/>
              <a:gd name="connsiteY2" fmla="*/ 1947 h 10000"/>
              <a:gd name="connsiteX3" fmla="*/ 1144 w 10000"/>
              <a:gd name="connsiteY3" fmla="*/ 1642 h 10000"/>
              <a:gd name="connsiteX4" fmla="*/ 1438 w 10000"/>
              <a:gd name="connsiteY4" fmla="*/ 1312 h 10000"/>
              <a:gd name="connsiteX5" fmla="*/ 1602 w 10000"/>
              <a:gd name="connsiteY5" fmla="*/ 472 h 10000"/>
              <a:gd name="connsiteX6" fmla="*/ 1711 w 10000"/>
              <a:gd name="connsiteY6" fmla="*/ 452 h 10000"/>
              <a:gd name="connsiteX7" fmla="*/ 1793 w 10000"/>
              <a:gd name="connsiteY7" fmla="*/ 6 h 10000"/>
              <a:gd name="connsiteX8" fmla="*/ 2118 w 10000"/>
              <a:gd name="connsiteY8" fmla="*/ 236 h 10000"/>
              <a:gd name="connsiteX9" fmla="*/ 2182 w 10000"/>
              <a:gd name="connsiteY9" fmla="*/ 809 h 10000"/>
              <a:gd name="connsiteX10" fmla="*/ 2250 w 10000"/>
              <a:gd name="connsiteY10" fmla="*/ 1512 h 10000"/>
              <a:gd name="connsiteX11" fmla="*/ 2316 w 10000"/>
              <a:gd name="connsiteY11" fmla="*/ 2088 h 10000"/>
              <a:gd name="connsiteX12" fmla="*/ 2402 w 10000"/>
              <a:gd name="connsiteY12" fmla="*/ 2640 h 10000"/>
              <a:gd name="connsiteX13" fmla="*/ 2515 w 10000"/>
              <a:gd name="connsiteY13" fmla="*/ 3178 h 10000"/>
              <a:gd name="connsiteX14" fmla="*/ 2602 w 10000"/>
              <a:gd name="connsiteY14" fmla="*/ 3487 h 10000"/>
              <a:gd name="connsiteX15" fmla="*/ 2671 w 10000"/>
              <a:gd name="connsiteY15" fmla="*/ 3644 h 10000"/>
              <a:gd name="connsiteX16" fmla="*/ 2774 w 10000"/>
              <a:gd name="connsiteY16" fmla="*/ 3788 h 10000"/>
              <a:gd name="connsiteX17" fmla="*/ 2838 w 10000"/>
              <a:gd name="connsiteY17" fmla="*/ 3752 h 10000"/>
              <a:gd name="connsiteX18" fmla="*/ 2902 w 10000"/>
              <a:gd name="connsiteY18" fmla="*/ 3716 h 10000"/>
              <a:gd name="connsiteX19" fmla="*/ 3098 w 10000"/>
              <a:gd name="connsiteY19" fmla="*/ 4219 h 10000"/>
              <a:gd name="connsiteX20" fmla="*/ 3189 w 10000"/>
              <a:gd name="connsiteY20" fmla="*/ 4577 h 10000"/>
              <a:gd name="connsiteX21" fmla="*/ 3470 w 10000"/>
              <a:gd name="connsiteY21" fmla="*/ 4717 h 10000"/>
              <a:gd name="connsiteX22" fmla="*/ 4034 w 10000"/>
              <a:gd name="connsiteY22" fmla="*/ 4423 h 10000"/>
              <a:gd name="connsiteX23" fmla="*/ 5004 w 10000"/>
              <a:gd name="connsiteY23" fmla="*/ 5268 h 10000"/>
              <a:gd name="connsiteX24" fmla="*/ 7649 w 10000"/>
              <a:gd name="connsiteY24" fmla="*/ 5563 h 10000"/>
              <a:gd name="connsiteX25" fmla="*/ 8341 w 10000"/>
              <a:gd name="connsiteY25" fmla="*/ 6800 h 10000"/>
              <a:gd name="connsiteX26" fmla="*/ 8995 w 10000"/>
              <a:gd name="connsiteY26" fmla="*/ 7888 h 10000"/>
              <a:gd name="connsiteX27" fmla="*/ 9491 w 10000"/>
              <a:gd name="connsiteY27" fmla="*/ 8603 h 10000"/>
              <a:gd name="connsiteX28" fmla="*/ 10000 w 10000"/>
              <a:gd name="connsiteY28" fmla="*/ 10000 h 10000"/>
              <a:gd name="connsiteX0" fmla="*/ 11 w 10000"/>
              <a:gd name="connsiteY0" fmla="*/ 9947 h 9994"/>
              <a:gd name="connsiteX1" fmla="*/ 9 w 10000"/>
              <a:gd name="connsiteY1" fmla="*/ 3755 h 9994"/>
              <a:gd name="connsiteX2" fmla="*/ 471 w 10000"/>
              <a:gd name="connsiteY2" fmla="*/ 1941 h 9994"/>
              <a:gd name="connsiteX3" fmla="*/ 1144 w 10000"/>
              <a:gd name="connsiteY3" fmla="*/ 1636 h 9994"/>
              <a:gd name="connsiteX4" fmla="*/ 1438 w 10000"/>
              <a:gd name="connsiteY4" fmla="*/ 1306 h 9994"/>
              <a:gd name="connsiteX5" fmla="*/ 1602 w 10000"/>
              <a:gd name="connsiteY5" fmla="*/ 466 h 9994"/>
              <a:gd name="connsiteX6" fmla="*/ 1711 w 10000"/>
              <a:gd name="connsiteY6" fmla="*/ 446 h 9994"/>
              <a:gd name="connsiteX7" fmla="*/ 1793 w 10000"/>
              <a:gd name="connsiteY7" fmla="*/ 0 h 9994"/>
              <a:gd name="connsiteX8" fmla="*/ 2182 w 10000"/>
              <a:gd name="connsiteY8" fmla="*/ 803 h 9994"/>
              <a:gd name="connsiteX9" fmla="*/ 2250 w 10000"/>
              <a:gd name="connsiteY9" fmla="*/ 1506 h 9994"/>
              <a:gd name="connsiteX10" fmla="*/ 2316 w 10000"/>
              <a:gd name="connsiteY10" fmla="*/ 2082 h 9994"/>
              <a:gd name="connsiteX11" fmla="*/ 2402 w 10000"/>
              <a:gd name="connsiteY11" fmla="*/ 2634 h 9994"/>
              <a:gd name="connsiteX12" fmla="*/ 2515 w 10000"/>
              <a:gd name="connsiteY12" fmla="*/ 3172 h 9994"/>
              <a:gd name="connsiteX13" fmla="*/ 2602 w 10000"/>
              <a:gd name="connsiteY13" fmla="*/ 3481 h 9994"/>
              <a:gd name="connsiteX14" fmla="*/ 2671 w 10000"/>
              <a:gd name="connsiteY14" fmla="*/ 3638 h 9994"/>
              <a:gd name="connsiteX15" fmla="*/ 2774 w 10000"/>
              <a:gd name="connsiteY15" fmla="*/ 3782 h 9994"/>
              <a:gd name="connsiteX16" fmla="*/ 2838 w 10000"/>
              <a:gd name="connsiteY16" fmla="*/ 3746 h 9994"/>
              <a:gd name="connsiteX17" fmla="*/ 2902 w 10000"/>
              <a:gd name="connsiteY17" fmla="*/ 3710 h 9994"/>
              <a:gd name="connsiteX18" fmla="*/ 3098 w 10000"/>
              <a:gd name="connsiteY18" fmla="*/ 4213 h 9994"/>
              <a:gd name="connsiteX19" fmla="*/ 3189 w 10000"/>
              <a:gd name="connsiteY19" fmla="*/ 4571 h 9994"/>
              <a:gd name="connsiteX20" fmla="*/ 3470 w 10000"/>
              <a:gd name="connsiteY20" fmla="*/ 4711 h 9994"/>
              <a:gd name="connsiteX21" fmla="*/ 4034 w 10000"/>
              <a:gd name="connsiteY21" fmla="*/ 4417 h 9994"/>
              <a:gd name="connsiteX22" fmla="*/ 5004 w 10000"/>
              <a:gd name="connsiteY22" fmla="*/ 5262 h 9994"/>
              <a:gd name="connsiteX23" fmla="*/ 7649 w 10000"/>
              <a:gd name="connsiteY23" fmla="*/ 5557 h 9994"/>
              <a:gd name="connsiteX24" fmla="*/ 8341 w 10000"/>
              <a:gd name="connsiteY24" fmla="*/ 6794 h 9994"/>
              <a:gd name="connsiteX25" fmla="*/ 8995 w 10000"/>
              <a:gd name="connsiteY25" fmla="*/ 7882 h 9994"/>
              <a:gd name="connsiteX26" fmla="*/ 9491 w 10000"/>
              <a:gd name="connsiteY26" fmla="*/ 8597 h 9994"/>
              <a:gd name="connsiteX27" fmla="*/ 10000 w 10000"/>
              <a:gd name="connsiteY27" fmla="*/ 9994 h 9994"/>
              <a:gd name="connsiteX0" fmla="*/ 11 w 10000"/>
              <a:gd name="connsiteY0" fmla="*/ 9507 h 9554"/>
              <a:gd name="connsiteX1" fmla="*/ 9 w 10000"/>
              <a:gd name="connsiteY1" fmla="*/ 3311 h 9554"/>
              <a:gd name="connsiteX2" fmla="*/ 471 w 10000"/>
              <a:gd name="connsiteY2" fmla="*/ 1496 h 9554"/>
              <a:gd name="connsiteX3" fmla="*/ 1144 w 10000"/>
              <a:gd name="connsiteY3" fmla="*/ 1191 h 9554"/>
              <a:gd name="connsiteX4" fmla="*/ 1438 w 10000"/>
              <a:gd name="connsiteY4" fmla="*/ 861 h 9554"/>
              <a:gd name="connsiteX5" fmla="*/ 1602 w 10000"/>
              <a:gd name="connsiteY5" fmla="*/ 20 h 9554"/>
              <a:gd name="connsiteX6" fmla="*/ 1711 w 10000"/>
              <a:gd name="connsiteY6" fmla="*/ 0 h 9554"/>
              <a:gd name="connsiteX7" fmla="*/ 2182 w 10000"/>
              <a:gd name="connsiteY7" fmla="*/ 357 h 9554"/>
              <a:gd name="connsiteX8" fmla="*/ 2250 w 10000"/>
              <a:gd name="connsiteY8" fmla="*/ 1061 h 9554"/>
              <a:gd name="connsiteX9" fmla="*/ 2316 w 10000"/>
              <a:gd name="connsiteY9" fmla="*/ 1637 h 9554"/>
              <a:gd name="connsiteX10" fmla="*/ 2402 w 10000"/>
              <a:gd name="connsiteY10" fmla="*/ 2190 h 9554"/>
              <a:gd name="connsiteX11" fmla="*/ 2515 w 10000"/>
              <a:gd name="connsiteY11" fmla="*/ 2728 h 9554"/>
              <a:gd name="connsiteX12" fmla="*/ 2602 w 10000"/>
              <a:gd name="connsiteY12" fmla="*/ 3037 h 9554"/>
              <a:gd name="connsiteX13" fmla="*/ 2671 w 10000"/>
              <a:gd name="connsiteY13" fmla="*/ 3194 h 9554"/>
              <a:gd name="connsiteX14" fmla="*/ 2774 w 10000"/>
              <a:gd name="connsiteY14" fmla="*/ 3338 h 9554"/>
              <a:gd name="connsiteX15" fmla="*/ 2838 w 10000"/>
              <a:gd name="connsiteY15" fmla="*/ 3302 h 9554"/>
              <a:gd name="connsiteX16" fmla="*/ 2902 w 10000"/>
              <a:gd name="connsiteY16" fmla="*/ 3266 h 9554"/>
              <a:gd name="connsiteX17" fmla="*/ 3098 w 10000"/>
              <a:gd name="connsiteY17" fmla="*/ 3770 h 9554"/>
              <a:gd name="connsiteX18" fmla="*/ 3189 w 10000"/>
              <a:gd name="connsiteY18" fmla="*/ 4128 h 9554"/>
              <a:gd name="connsiteX19" fmla="*/ 3470 w 10000"/>
              <a:gd name="connsiteY19" fmla="*/ 4268 h 9554"/>
              <a:gd name="connsiteX20" fmla="*/ 4034 w 10000"/>
              <a:gd name="connsiteY20" fmla="*/ 3974 h 9554"/>
              <a:gd name="connsiteX21" fmla="*/ 5004 w 10000"/>
              <a:gd name="connsiteY21" fmla="*/ 4819 h 9554"/>
              <a:gd name="connsiteX22" fmla="*/ 7649 w 10000"/>
              <a:gd name="connsiteY22" fmla="*/ 5114 h 9554"/>
              <a:gd name="connsiteX23" fmla="*/ 8341 w 10000"/>
              <a:gd name="connsiteY23" fmla="*/ 6352 h 9554"/>
              <a:gd name="connsiteX24" fmla="*/ 8995 w 10000"/>
              <a:gd name="connsiteY24" fmla="*/ 7441 h 9554"/>
              <a:gd name="connsiteX25" fmla="*/ 9491 w 10000"/>
              <a:gd name="connsiteY25" fmla="*/ 8156 h 9554"/>
              <a:gd name="connsiteX26" fmla="*/ 10000 w 10000"/>
              <a:gd name="connsiteY26" fmla="*/ 9554 h 9554"/>
              <a:gd name="connsiteX0" fmla="*/ 11 w 10000"/>
              <a:gd name="connsiteY0" fmla="*/ 9931 h 9980"/>
              <a:gd name="connsiteX1" fmla="*/ 9 w 10000"/>
              <a:gd name="connsiteY1" fmla="*/ 3446 h 9980"/>
              <a:gd name="connsiteX2" fmla="*/ 471 w 10000"/>
              <a:gd name="connsiteY2" fmla="*/ 1546 h 9980"/>
              <a:gd name="connsiteX3" fmla="*/ 1144 w 10000"/>
              <a:gd name="connsiteY3" fmla="*/ 1227 h 9980"/>
              <a:gd name="connsiteX4" fmla="*/ 1438 w 10000"/>
              <a:gd name="connsiteY4" fmla="*/ 881 h 9980"/>
              <a:gd name="connsiteX5" fmla="*/ 1602 w 10000"/>
              <a:gd name="connsiteY5" fmla="*/ 1 h 9980"/>
              <a:gd name="connsiteX6" fmla="*/ 1940 w 10000"/>
              <a:gd name="connsiteY6" fmla="*/ 100 h 9980"/>
              <a:gd name="connsiteX7" fmla="*/ 2182 w 10000"/>
              <a:gd name="connsiteY7" fmla="*/ 354 h 9980"/>
              <a:gd name="connsiteX8" fmla="*/ 2250 w 10000"/>
              <a:gd name="connsiteY8" fmla="*/ 1091 h 9980"/>
              <a:gd name="connsiteX9" fmla="*/ 2316 w 10000"/>
              <a:gd name="connsiteY9" fmla="*/ 1693 h 9980"/>
              <a:gd name="connsiteX10" fmla="*/ 2402 w 10000"/>
              <a:gd name="connsiteY10" fmla="*/ 2272 h 9980"/>
              <a:gd name="connsiteX11" fmla="*/ 2515 w 10000"/>
              <a:gd name="connsiteY11" fmla="*/ 2835 h 9980"/>
              <a:gd name="connsiteX12" fmla="*/ 2602 w 10000"/>
              <a:gd name="connsiteY12" fmla="*/ 3159 h 9980"/>
              <a:gd name="connsiteX13" fmla="*/ 2671 w 10000"/>
              <a:gd name="connsiteY13" fmla="*/ 3323 h 9980"/>
              <a:gd name="connsiteX14" fmla="*/ 2774 w 10000"/>
              <a:gd name="connsiteY14" fmla="*/ 3474 h 9980"/>
              <a:gd name="connsiteX15" fmla="*/ 2838 w 10000"/>
              <a:gd name="connsiteY15" fmla="*/ 3436 h 9980"/>
              <a:gd name="connsiteX16" fmla="*/ 2902 w 10000"/>
              <a:gd name="connsiteY16" fmla="*/ 3398 h 9980"/>
              <a:gd name="connsiteX17" fmla="*/ 3098 w 10000"/>
              <a:gd name="connsiteY17" fmla="*/ 3926 h 9980"/>
              <a:gd name="connsiteX18" fmla="*/ 3189 w 10000"/>
              <a:gd name="connsiteY18" fmla="*/ 4301 h 9980"/>
              <a:gd name="connsiteX19" fmla="*/ 3470 w 10000"/>
              <a:gd name="connsiteY19" fmla="*/ 4447 h 9980"/>
              <a:gd name="connsiteX20" fmla="*/ 4034 w 10000"/>
              <a:gd name="connsiteY20" fmla="*/ 4140 h 9980"/>
              <a:gd name="connsiteX21" fmla="*/ 5004 w 10000"/>
              <a:gd name="connsiteY21" fmla="*/ 5024 h 9980"/>
              <a:gd name="connsiteX22" fmla="*/ 7649 w 10000"/>
              <a:gd name="connsiteY22" fmla="*/ 5333 h 9980"/>
              <a:gd name="connsiteX23" fmla="*/ 8341 w 10000"/>
              <a:gd name="connsiteY23" fmla="*/ 6629 h 9980"/>
              <a:gd name="connsiteX24" fmla="*/ 8995 w 10000"/>
              <a:gd name="connsiteY24" fmla="*/ 7768 h 9980"/>
              <a:gd name="connsiteX25" fmla="*/ 9491 w 10000"/>
              <a:gd name="connsiteY25" fmla="*/ 8517 h 9980"/>
              <a:gd name="connsiteX26" fmla="*/ 10000 w 10000"/>
              <a:gd name="connsiteY26" fmla="*/ 9980 h 9980"/>
              <a:gd name="connsiteX0" fmla="*/ 11 w 10000"/>
              <a:gd name="connsiteY0" fmla="*/ 9851 h 9900"/>
              <a:gd name="connsiteX1" fmla="*/ 9 w 10000"/>
              <a:gd name="connsiteY1" fmla="*/ 3353 h 9900"/>
              <a:gd name="connsiteX2" fmla="*/ 471 w 10000"/>
              <a:gd name="connsiteY2" fmla="*/ 1449 h 9900"/>
              <a:gd name="connsiteX3" fmla="*/ 1144 w 10000"/>
              <a:gd name="connsiteY3" fmla="*/ 1129 h 9900"/>
              <a:gd name="connsiteX4" fmla="*/ 1438 w 10000"/>
              <a:gd name="connsiteY4" fmla="*/ 783 h 9900"/>
              <a:gd name="connsiteX5" fmla="*/ 1940 w 10000"/>
              <a:gd name="connsiteY5" fmla="*/ 0 h 9900"/>
              <a:gd name="connsiteX6" fmla="*/ 2182 w 10000"/>
              <a:gd name="connsiteY6" fmla="*/ 255 h 9900"/>
              <a:gd name="connsiteX7" fmla="*/ 2250 w 10000"/>
              <a:gd name="connsiteY7" fmla="*/ 993 h 9900"/>
              <a:gd name="connsiteX8" fmla="*/ 2316 w 10000"/>
              <a:gd name="connsiteY8" fmla="*/ 1596 h 9900"/>
              <a:gd name="connsiteX9" fmla="*/ 2402 w 10000"/>
              <a:gd name="connsiteY9" fmla="*/ 2177 h 9900"/>
              <a:gd name="connsiteX10" fmla="*/ 2515 w 10000"/>
              <a:gd name="connsiteY10" fmla="*/ 2741 h 9900"/>
              <a:gd name="connsiteX11" fmla="*/ 2602 w 10000"/>
              <a:gd name="connsiteY11" fmla="*/ 3065 h 9900"/>
              <a:gd name="connsiteX12" fmla="*/ 2671 w 10000"/>
              <a:gd name="connsiteY12" fmla="*/ 3230 h 9900"/>
              <a:gd name="connsiteX13" fmla="*/ 2774 w 10000"/>
              <a:gd name="connsiteY13" fmla="*/ 3381 h 9900"/>
              <a:gd name="connsiteX14" fmla="*/ 2838 w 10000"/>
              <a:gd name="connsiteY14" fmla="*/ 3343 h 9900"/>
              <a:gd name="connsiteX15" fmla="*/ 2902 w 10000"/>
              <a:gd name="connsiteY15" fmla="*/ 3305 h 9900"/>
              <a:gd name="connsiteX16" fmla="*/ 3098 w 10000"/>
              <a:gd name="connsiteY16" fmla="*/ 3834 h 9900"/>
              <a:gd name="connsiteX17" fmla="*/ 3189 w 10000"/>
              <a:gd name="connsiteY17" fmla="*/ 4210 h 9900"/>
              <a:gd name="connsiteX18" fmla="*/ 3470 w 10000"/>
              <a:gd name="connsiteY18" fmla="*/ 4356 h 9900"/>
              <a:gd name="connsiteX19" fmla="*/ 4034 w 10000"/>
              <a:gd name="connsiteY19" fmla="*/ 4048 h 9900"/>
              <a:gd name="connsiteX20" fmla="*/ 5004 w 10000"/>
              <a:gd name="connsiteY20" fmla="*/ 4934 h 9900"/>
              <a:gd name="connsiteX21" fmla="*/ 7649 w 10000"/>
              <a:gd name="connsiteY21" fmla="*/ 5244 h 9900"/>
              <a:gd name="connsiteX22" fmla="*/ 8341 w 10000"/>
              <a:gd name="connsiteY22" fmla="*/ 6542 h 9900"/>
              <a:gd name="connsiteX23" fmla="*/ 8995 w 10000"/>
              <a:gd name="connsiteY23" fmla="*/ 7684 h 9900"/>
              <a:gd name="connsiteX24" fmla="*/ 9491 w 10000"/>
              <a:gd name="connsiteY24" fmla="*/ 8434 h 9900"/>
              <a:gd name="connsiteX25" fmla="*/ 10000 w 10000"/>
              <a:gd name="connsiteY25" fmla="*/ 9900 h 9900"/>
              <a:gd name="connsiteX0" fmla="*/ 27 w 10016"/>
              <a:gd name="connsiteY0" fmla="*/ 9951 h 10000"/>
              <a:gd name="connsiteX1" fmla="*/ 6 w 10016"/>
              <a:gd name="connsiteY1" fmla="*/ 2584 h 10000"/>
              <a:gd name="connsiteX2" fmla="*/ 487 w 10016"/>
              <a:gd name="connsiteY2" fmla="*/ 1464 h 10000"/>
              <a:gd name="connsiteX3" fmla="*/ 1160 w 10016"/>
              <a:gd name="connsiteY3" fmla="*/ 1140 h 10000"/>
              <a:gd name="connsiteX4" fmla="*/ 1454 w 10016"/>
              <a:gd name="connsiteY4" fmla="*/ 791 h 10000"/>
              <a:gd name="connsiteX5" fmla="*/ 1956 w 10016"/>
              <a:gd name="connsiteY5" fmla="*/ 0 h 10000"/>
              <a:gd name="connsiteX6" fmla="*/ 2198 w 10016"/>
              <a:gd name="connsiteY6" fmla="*/ 258 h 10000"/>
              <a:gd name="connsiteX7" fmla="*/ 2266 w 10016"/>
              <a:gd name="connsiteY7" fmla="*/ 1003 h 10000"/>
              <a:gd name="connsiteX8" fmla="*/ 2332 w 10016"/>
              <a:gd name="connsiteY8" fmla="*/ 1612 h 10000"/>
              <a:gd name="connsiteX9" fmla="*/ 2418 w 10016"/>
              <a:gd name="connsiteY9" fmla="*/ 2199 h 10000"/>
              <a:gd name="connsiteX10" fmla="*/ 2531 w 10016"/>
              <a:gd name="connsiteY10" fmla="*/ 2769 h 10000"/>
              <a:gd name="connsiteX11" fmla="*/ 2618 w 10016"/>
              <a:gd name="connsiteY11" fmla="*/ 3096 h 10000"/>
              <a:gd name="connsiteX12" fmla="*/ 2687 w 10016"/>
              <a:gd name="connsiteY12" fmla="*/ 3263 h 10000"/>
              <a:gd name="connsiteX13" fmla="*/ 2790 w 10016"/>
              <a:gd name="connsiteY13" fmla="*/ 3415 h 10000"/>
              <a:gd name="connsiteX14" fmla="*/ 2854 w 10016"/>
              <a:gd name="connsiteY14" fmla="*/ 3377 h 10000"/>
              <a:gd name="connsiteX15" fmla="*/ 2918 w 10016"/>
              <a:gd name="connsiteY15" fmla="*/ 3338 h 10000"/>
              <a:gd name="connsiteX16" fmla="*/ 3114 w 10016"/>
              <a:gd name="connsiteY16" fmla="*/ 3873 h 10000"/>
              <a:gd name="connsiteX17" fmla="*/ 3205 w 10016"/>
              <a:gd name="connsiteY17" fmla="*/ 4253 h 10000"/>
              <a:gd name="connsiteX18" fmla="*/ 3486 w 10016"/>
              <a:gd name="connsiteY18" fmla="*/ 4400 h 10000"/>
              <a:gd name="connsiteX19" fmla="*/ 4050 w 10016"/>
              <a:gd name="connsiteY19" fmla="*/ 4089 h 10000"/>
              <a:gd name="connsiteX20" fmla="*/ 5020 w 10016"/>
              <a:gd name="connsiteY20" fmla="*/ 4984 h 10000"/>
              <a:gd name="connsiteX21" fmla="*/ 7665 w 10016"/>
              <a:gd name="connsiteY21" fmla="*/ 5297 h 10000"/>
              <a:gd name="connsiteX22" fmla="*/ 8357 w 10016"/>
              <a:gd name="connsiteY22" fmla="*/ 6608 h 10000"/>
              <a:gd name="connsiteX23" fmla="*/ 9011 w 10016"/>
              <a:gd name="connsiteY23" fmla="*/ 7762 h 10000"/>
              <a:gd name="connsiteX24" fmla="*/ 9507 w 10016"/>
              <a:gd name="connsiteY24" fmla="*/ 8519 h 10000"/>
              <a:gd name="connsiteX25" fmla="*/ 10016 w 10016"/>
              <a:gd name="connsiteY25" fmla="*/ 10000 h 10000"/>
              <a:gd name="connsiteX0" fmla="*/ 27 w 10016"/>
              <a:gd name="connsiteY0" fmla="*/ 9951 h 10000"/>
              <a:gd name="connsiteX1" fmla="*/ 6 w 10016"/>
              <a:gd name="connsiteY1" fmla="*/ 2584 h 10000"/>
              <a:gd name="connsiteX2" fmla="*/ 487 w 10016"/>
              <a:gd name="connsiteY2" fmla="*/ 1464 h 10000"/>
              <a:gd name="connsiteX3" fmla="*/ 1160 w 10016"/>
              <a:gd name="connsiteY3" fmla="*/ 1140 h 10000"/>
              <a:gd name="connsiteX4" fmla="*/ 1454 w 10016"/>
              <a:gd name="connsiteY4" fmla="*/ 791 h 10000"/>
              <a:gd name="connsiteX5" fmla="*/ 1956 w 10016"/>
              <a:gd name="connsiteY5" fmla="*/ 0 h 10000"/>
              <a:gd name="connsiteX6" fmla="*/ 2198 w 10016"/>
              <a:gd name="connsiteY6" fmla="*/ 258 h 10000"/>
              <a:gd name="connsiteX7" fmla="*/ 2266 w 10016"/>
              <a:gd name="connsiteY7" fmla="*/ 1003 h 10000"/>
              <a:gd name="connsiteX8" fmla="*/ 2332 w 10016"/>
              <a:gd name="connsiteY8" fmla="*/ 1612 h 10000"/>
              <a:gd name="connsiteX9" fmla="*/ 2418 w 10016"/>
              <a:gd name="connsiteY9" fmla="*/ 2199 h 10000"/>
              <a:gd name="connsiteX10" fmla="*/ 2531 w 10016"/>
              <a:gd name="connsiteY10" fmla="*/ 2769 h 10000"/>
              <a:gd name="connsiteX11" fmla="*/ 2618 w 10016"/>
              <a:gd name="connsiteY11" fmla="*/ 3096 h 10000"/>
              <a:gd name="connsiteX12" fmla="*/ 2687 w 10016"/>
              <a:gd name="connsiteY12" fmla="*/ 3263 h 10000"/>
              <a:gd name="connsiteX13" fmla="*/ 2790 w 10016"/>
              <a:gd name="connsiteY13" fmla="*/ 3415 h 10000"/>
              <a:gd name="connsiteX14" fmla="*/ 2854 w 10016"/>
              <a:gd name="connsiteY14" fmla="*/ 3377 h 10000"/>
              <a:gd name="connsiteX15" fmla="*/ 2918 w 10016"/>
              <a:gd name="connsiteY15" fmla="*/ 3338 h 10000"/>
              <a:gd name="connsiteX16" fmla="*/ 3114 w 10016"/>
              <a:gd name="connsiteY16" fmla="*/ 3873 h 10000"/>
              <a:gd name="connsiteX17" fmla="*/ 3205 w 10016"/>
              <a:gd name="connsiteY17" fmla="*/ 4253 h 10000"/>
              <a:gd name="connsiteX18" fmla="*/ 3486 w 10016"/>
              <a:gd name="connsiteY18" fmla="*/ 4400 h 10000"/>
              <a:gd name="connsiteX19" fmla="*/ 4050 w 10016"/>
              <a:gd name="connsiteY19" fmla="*/ 4089 h 10000"/>
              <a:gd name="connsiteX20" fmla="*/ 5020 w 10016"/>
              <a:gd name="connsiteY20" fmla="*/ 4984 h 10000"/>
              <a:gd name="connsiteX21" fmla="*/ 7665 w 10016"/>
              <a:gd name="connsiteY21" fmla="*/ 5297 h 10000"/>
              <a:gd name="connsiteX22" fmla="*/ 8357 w 10016"/>
              <a:gd name="connsiteY22" fmla="*/ 6608 h 10000"/>
              <a:gd name="connsiteX23" fmla="*/ 9011 w 10016"/>
              <a:gd name="connsiteY23" fmla="*/ 7762 h 10000"/>
              <a:gd name="connsiteX24" fmla="*/ 9507 w 10016"/>
              <a:gd name="connsiteY24" fmla="*/ 8519 h 10000"/>
              <a:gd name="connsiteX25" fmla="*/ 10016 w 10016"/>
              <a:gd name="connsiteY25" fmla="*/ 10000 h 10000"/>
              <a:gd name="connsiteX0" fmla="*/ 27 w 10016"/>
              <a:gd name="connsiteY0" fmla="*/ 9749 h 9798"/>
              <a:gd name="connsiteX1" fmla="*/ 6 w 10016"/>
              <a:gd name="connsiteY1" fmla="*/ 2382 h 9798"/>
              <a:gd name="connsiteX2" fmla="*/ 487 w 10016"/>
              <a:gd name="connsiteY2" fmla="*/ 1262 h 9798"/>
              <a:gd name="connsiteX3" fmla="*/ 1160 w 10016"/>
              <a:gd name="connsiteY3" fmla="*/ 938 h 9798"/>
              <a:gd name="connsiteX4" fmla="*/ 1454 w 10016"/>
              <a:gd name="connsiteY4" fmla="*/ 589 h 9798"/>
              <a:gd name="connsiteX5" fmla="*/ 1766 w 10016"/>
              <a:gd name="connsiteY5" fmla="*/ 163 h 9798"/>
              <a:gd name="connsiteX6" fmla="*/ 2198 w 10016"/>
              <a:gd name="connsiteY6" fmla="*/ 56 h 9798"/>
              <a:gd name="connsiteX7" fmla="*/ 2266 w 10016"/>
              <a:gd name="connsiteY7" fmla="*/ 801 h 9798"/>
              <a:gd name="connsiteX8" fmla="*/ 2332 w 10016"/>
              <a:gd name="connsiteY8" fmla="*/ 1410 h 9798"/>
              <a:gd name="connsiteX9" fmla="*/ 2418 w 10016"/>
              <a:gd name="connsiteY9" fmla="*/ 1997 h 9798"/>
              <a:gd name="connsiteX10" fmla="*/ 2531 w 10016"/>
              <a:gd name="connsiteY10" fmla="*/ 2567 h 9798"/>
              <a:gd name="connsiteX11" fmla="*/ 2618 w 10016"/>
              <a:gd name="connsiteY11" fmla="*/ 2894 h 9798"/>
              <a:gd name="connsiteX12" fmla="*/ 2687 w 10016"/>
              <a:gd name="connsiteY12" fmla="*/ 3061 h 9798"/>
              <a:gd name="connsiteX13" fmla="*/ 2790 w 10016"/>
              <a:gd name="connsiteY13" fmla="*/ 3213 h 9798"/>
              <a:gd name="connsiteX14" fmla="*/ 2854 w 10016"/>
              <a:gd name="connsiteY14" fmla="*/ 3175 h 9798"/>
              <a:gd name="connsiteX15" fmla="*/ 2918 w 10016"/>
              <a:gd name="connsiteY15" fmla="*/ 3136 h 9798"/>
              <a:gd name="connsiteX16" fmla="*/ 3114 w 10016"/>
              <a:gd name="connsiteY16" fmla="*/ 3671 h 9798"/>
              <a:gd name="connsiteX17" fmla="*/ 3205 w 10016"/>
              <a:gd name="connsiteY17" fmla="*/ 4051 h 9798"/>
              <a:gd name="connsiteX18" fmla="*/ 3486 w 10016"/>
              <a:gd name="connsiteY18" fmla="*/ 4198 h 9798"/>
              <a:gd name="connsiteX19" fmla="*/ 4050 w 10016"/>
              <a:gd name="connsiteY19" fmla="*/ 3887 h 9798"/>
              <a:gd name="connsiteX20" fmla="*/ 5020 w 10016"/>
              <a:gd name="connsiteY20" fmla="*/ 4782 h 9798"/>
              <a:gd name="connsiteX21" fmla="*/ 7665 w 10016"/>
              <a:gd name="connsiteY21" fmla="*/ 5095 h 9798"/>
              <a:gd name="connsiteX22" fmla="*/ 8357 w 10016"/>
              <a:gd name="connsiteY22" fmla="*/ 6406 h 9798"/>
              <a:gd name="connsiteX23" fmla="*/ 9011 w 10016"/>
              <a:gd name="connsiteY23" fmla="*/ 7560 h 9798"/>
              <a:gd name="connsiteX24" fmla="*/ 9507 w 10016"/>
              <a:gd name="connsiteY24" fmla="*/ 8317 h 9798"/>
              <a:gd name="connsiteX25" fmla="*/ 10016 w 10016"/>
              <a:gd name="connsiteY25" fmla="*/ 9798 h 9798"/>
              <a:gd name="connsiteX0" fmla="*/ 27 w 10000"/>
              <a:gd name="connsiteY0" fmla="*/ 9928 h 9978"/>
              <a:gd name="connsiteX1" fmla="*/ 6 w 10000"/>
              <a:gd name="connsiteY1" fmla="*/ 2409 h 9978"/>
              <a:gd name="connsiteX2" fmla="*/ 486 w 10000"/>
              <a:gd name="connsiteY2" fmla="*/ 1266 h 9978"/>
              <a:gd name="connsiteX3" fmla="*/ 1158 w 10000"/>
              <a:gd name="connsiteY3" fmla="*/ 935 h 9978"/>
              <a:gd name="connsiteX4" fmla="*/ 1452 w 10000"/>
              <a:gd name="connsiteY4" fmla="*/ 579 h 9978"/>
              <a:gd name="connsiteX5" fmla="*/ 1763 w 10000"/>
              <a:gd name="connsiteY5" fmla="*/ 144 h 9978"/>
              <a:gd name="connsiteX6" fmla="*/ 2008 w 10000"/>
              <a:gd name="connsiteY6" fmla="*/ 239 h 9978"/>
              <a:gd name="connsiteX7" fmla="*/ 2194 w 10000"/>
              <a:gd name="connsiteY7" fmla="*/ 35 h 9978"/>
              <a:gd name="connsiteX8" fmla="*/ 2262 w 10000"/>
              <a:gd name="connsiteY8" fmla="*/ 796 h 9978"/>
              <a:gd name="connsiteX9" fmla="*/ 2328 w 10000"/>
              <a:gd name="connsiteY9" fmla="*/ 1417 h 9978"/>
              <a:gd name="connsiteX10" fmla="*/ 2414 w 10000"/>
              <a:gd name="connsiteY10" fmla="*/ 2016 h 9978"/>
              <a:gd name="connsiteX11" fmla="*/ 2527 w 10000"/>
              <a:gd name="connsiteY11" fmla="*/ 2598 h 9978"/>
              <a:gd name="connsiteX12" fmla="*/ 2614 w 10000"/>
              <a:gd name="connsiteY12" fmla="*/ 2932 h 9978"/>
              <a:gd name="connsiteX13" fmla="*/ 2683 w 10000"/>
              <a:gd name="connsiteY13" fmla="*/ 3102 h 9978"/>
              <a:gd name="connsiteX14" fmla="*/ 2786 w 10000"/>
              <a:gd name="connsiteY14" fmla="*/ 3257 h 9978"/>
              <a:gd name="connsiteX15" fmla="*/ 2849 w 10000"/>
              <a:gd name="connsiteY15" fmla="*/ 3218 h 9978"/>
              <a:gd name="connsiteX16" fmla="*/ 2913 w 10000"/>
              <a:gd name="connsiteY16" fmla="*/ 3179 h 9978"/>
              <a:gd name="connsiteX17" fmla="*/ 3109 w 10000"/>
              <a:gd name="connsiteY17" fmla="*/ 3725 h 9978"/>
              <a:gd name="connsiteX18" fmla="*/ 3200 w 10000"/>
              <a:gd name="connsiteY18" fmla="*/ 4113 h 9978"/>
              <a:gd name="connsiteX19" fmla="*/ 3480 w 10000"/>
              <a:gd name="connsiteY19" fmla="*/ 4263 h 9978"/>
              <a:gd name="connsiteX20" fmla="*/ 4044 w 10000"/>
              <a:gd name="connsiteY20" fmla="*/ 3945 h 9978"/>
              <a:gd name="connsiteX21" fmla="*/ 5012 w 10000"/>
              <a:gd name="connsiteY21" fmla="*/ 4859 h 9978"/>
              <a:gd name="connsiteX22" fmla="*/ 7653 w 10000"/>
              <a:gd name="connsiteY22" fmla="*/ 5178 h 9978"/>
              <a:gd name="connsiteX23" fmla="*/ 8344 w 10000"/>
              <a:gd name="connsiteY23" fmla="*/ 6516 h 9978"/>
              <a:gd name="connsiteX24" fmla="*/ 8997 w 10000"/>
              <a:gd name="connsiteY24" fmla="*/ 7694 h 9978"/>
              <a:gd name="connsiteX25" fmla="*/ 9492 w 10000"/>
              <a:gd name="connsiteY25" fmla="*/ 8466 h 9978"/>
              <a:gd name="connsiteX26" fmla="*/ 10000 w 10000"/>
              <a:gd name="connsiteY26" fmla="*/ 9978 h 9978"/>
              <a:gd name="connsiteX0" fmla="*/ 27 w 10000"/>
              <a:gd name="connsiteY0" fmla="*/ 9851 h 9901"/>
              <a:gd name="connsiteX1" fmla="*/ 6 w 10000"/>
              <a:gd name="connsiteY1" fmla="*/ 2315 h 9901"/>
              <a:gd name="connsiteX2" fmla="*/ 486 w 10000"/>
              <a:gd name="connsiteY2" fmla="*/ 1170 h 9901"/>
              <a:gd name="connsiteX3" fmla="*/ 1158 w 10000"/>
              <a:gd name="connsiteY3" fmla="*/ 838 h 9901"/>
              <a:gd name="connsiteX4" fmla="*/ 1452 w 10000"/>
              <a:gd name="connsiteY4" fmla="*/ 481 h 9901"/>
              <a:gd name="connsiteX5" fmla="*/ 1763 w 10000"/>
              <a:gd name="connsiteY5" fmla="*/ 45 h 9901"/>
              <a:gd name="connsiteX6" fmla="*/ 2008 w 10000"/>
              <a:gd name="connsiteY6" fmla="*/ 141 h 9901"/>
              <a:gd name="connsiteX7" fmla="*/ 2262 w 10000"/>
              <a:gd name="connsiteY7" fmla="*/ 699 h 9901"/>
              <a:gd name="connsiteX8" fmla="*/ 2328 w 10000"/>
              <a:gd name="connsiteY8" fmla="*/ 1321 h 9901"/>
              <a:gd name="connsiteX9" fmla="*/ 2414 w 10000"/>
              <a:gd name="connsiteY9" fmla="*/ 1921 h 9901"/>
              <a:gd name="connsiteX10" fmla="*/ 2527 w 10000"/>
              <a:gd name="connsiteY10" fmla="*/ 2505 h 9901"/>
              <a:gd name="connsiteX11" fmla="*/ 2614 w 10000"/>
              <a:gd name="connsiteY11" fmla="*/ 2839 h 9901"/>
              <a:gd name="connsiteX12" fmla="*/ 2683 w 10000"/>
              <a:gd name="connsiteY12" fmla="*/ 3010 h 9901"/>
              <a:gd name="connsiteX13" fmla="*/ 2786 w 10000"/>
              <a:gd name="connsiteY13" fmla="*/ 3165 h 9901"/>
              <a:gd name="connsiteX14" fmla="*/ 2849 w 10000"/>
              <a:gd name="connsiteY14" fmla="*/ 3126 h 9901"/>
              <a:gd name="connsiteX15" fmla="*/ 2913 w 10000"/>
              <a:gd name="connsiteY15" fmla="*/ 3087 h 9901"/>
              <a:gd name="connsiteX16" fmla="*/ 3109 w 10000"/>
              <a:gd name="connsiteY16" fmla="*/ 3634 h 9901"/>
              <a:gd name="connsiteX17" fmla="*/ 3200 w 10000"/>
              <a:gd name="connsiteY17" fmla="*/ 4023 h 9901"/>
              <a:gd name="connsiteX18" fmla="*/ 3480 w 10000"/>
              <a:gd name="connsiteY18" fmla="*/ 4173 h 9901"/>
              <a:gd name="connsiteX19" fmla="*/ 4044 w 10000"/>
              <a:gd name="connsiteY19" fmla="*/ 3855 h 9901"/>
              <a:gd name="connsiteX20" fmla="*/ 5012 w 10000"/>
              <a:gd name="connsiteY20" fmla="*/ 4771 h 9901"/>
              <a:gd name="connsiteX21" fmla="*/ 7653 w 10000"/>
              <a:gd name="connsiteY21" fmla="*/ 5090 h 9901"/>
              <a:gd name="connsiteX22" fmla="*/ 8344 w 10000"/>
              <a:gd name="connsiteY22" fmla="*/ 6431 h 9901"/>
              <a:gd name="connsiteX23" fmla="*/ 8997 w 10000"/>
              <a:gd name="connsiteY23" fmla="*/ 7612 h 9901"/>
              <a:gd name="connsiteX24" fmla="*/ 9492 w 10000"/>
              <a:gd name="connsiteY24" fmla="*/ 8386 h 9901"/>
              <a:gd name="connsiteX25" fmla="*/ 10000 w 10000"/>
              <a:gd name="connsiteY25" fmla="*/ 9901 h 9901"/>
              <a:gd name="connsiteX0" fmla="*/ 27 w 10000"/>
              <a:gd name="connsiteY0" fmla="*/ 9905 h 9955"/>
              <a:gd name="connsiteX1" fmla="*/ 6 w 10000"/>
              <a:gd name="connsiteY1" fmla="*/ 2293 h 9955"/>
              <a:gd name="connsiteX2" fmla="*/ 486 w 10000"/>
              <a:gd name="connsiteY2" fmla="*/ 1137 h 9955"/>
              <a:gd name="connsiteX3" fmla="*/ 1158 w 10000"/>
              <a:gd name="connsiteY3" fmla="*/ 801 h 9955"/>
              <a:gd name="connsiteX4" fmla="*/ 1452 w 10000"/>
              <a:gd name="connsiteY4" fmla="*/ 441 h 9955"/>
              <a:gd name="connsiteX5" fmla="*/ 1763 w 10000"/>
              <a:gd name="connsiteY5" fmla="*/ 0 h 9955"/>
              <a:gd name="connsiteX6" fmla="*/ 2262 w 10000"/>
              <a:gd name="connsiteY6" fmla="*/ 661 h 9955"/>
              <a:gd name="connsiteX7" fmla="*/ 2328 w 10000"/>
              <a:gd name="connsiteY7" fmla="*/ 1289 h 9955"/>
              <a:gd name="connsiteX8" fmla="*/ 2414 w 10000"/>
              <a:gd name="connsiteY8" fmla="*/ 1895 h 9955"/>
              <a:gd name="connsiteX9" fmla="*/ 2527 w 10000"/>
              <a:gd name="connsiteY9" fmla="*/ 2485 h 9955"/>
              <a:gd name="connsiteX10" fmla="*/ 2614 w 10000"/>
              <a:gd name="connsiteY10" fmla="*/ 2822 h 9955"/>
              <a:gd name="connsiteX11" fmla="*/ 2683 w 10000"/>
              <a:gd name="connsiteY11" fmla="*/ 2995 h 9955"/>
              <a:gd name="connsiteX12" fmla="*/ 2786 w 10000"/>
              <a:gd name="connsiteY12" fmla="*/ 3152 h 9955"/>
              <a:gd name="connsiteX13" fmla="*/ 2849 w 10000"/>
              <a:gd name="connsiteY13" fmla="*/ 3112 h 9955"/>
              <a:gd name="connsiteX14" fmla="*/ 2913 w 10000"/>
              <a:gd name="connsiteY14" fmla="*/ 3073 h 9955"/>
              <a:gd name="connsiteX15" fmla="*/ 3109 w 10000"/>
              <a:gd name="connsiteY15" fmla="*/ 3625 h 9955"/>
              <a:gd name="connsiteX16" fmla="*/ 3200 w 10000"/>
              <a:gd name="connsiteY16" fmla="*/ 4018 h 9955"/>
              <a:gd name="connsiteX17" fmla="*/ 3480 w 10000"/>
              <a:gd name="connsiteY17" fmla="*/ 4170 h 9955"/>
              <a:gd name="connsiteX18" fmla="*/ 4044 w 10000"/>
              <a:gd name="connsiteY18" fmla="*/ 3849 h 9955"/>
              <a:gd name="connsiteX19" fmla="*/ 5012 w 10000"/>
              <a:gd name="connsiteY19" fmla="*/ 4774 h 9955"/>
              <a:gd name="connsiteX20" fmla="*/ 7653 w 10000"/>
              <a:gd name="connsiteY20" fmla="*/ 5096 h 9955"/>
              <a:gd name="connsiteX21" fmla="*/ 8344 w 10000"/>
              <a:gd name="connsiteY21" fmla="*/ 6450 h 9955"/>
              <a:gd name="connsiteX22" fmla="*/ 8997 w 10000"/>
              <a:gd name="connsiteY22" fmla="*/ 7643 h 9955"/>
              <a:gd name="connsiteX23" fmla="*/ 9492 w 10000"/>
              <a:gd name="connsiteY23" fmla="*/ 8425 h 9955"/>
              <a:gd name="connsiteX24" fmla="*/ 10000 w 10000"/>
              <a:gd name="connsiteY24" fmla="*/ 9955 h 9955"/>
              <a:gd name="connsiteX0" fmla="*/ 27 w 10000"/>
              <a:gd name="connsiteY0" fmla="*/ 9950 h 10000"/>
              <a:gd name="connsiteX1" fmla="*/ 6 w 10000"/>
              <a:gd name="connsiteY1" fmla="*/ 2303 h 10000"/>
              <a:gd name="connsiteX2" fmla="*/ 486 w 10000"/>
              <a:gd name="connsiteY2" fmla="*/ 1142 h 10000"/>
              <a:gd name="connsiteX3" fmla="*/ 1158 w 10000"/>
              <a:gd name="connsiteY3" fmla="*/ 805 h 10000"/>
              <a:gd name="connsiteX4" fmla="*/ 1452 w 10000"/>
              <a:gd name="connsiteY4" fmla="*/ 443 h 10000"/>
              <a:gd name="connsiteX5" fmla="*/ 1763 w 10000"/>
              <a:gd name="connsiteY5" fmla="*/ 0 h 10000"/>
              <a:gd name="connsiteX6" fmla="*/ 2154 w 10000"/>
              <a:gd name="connsiteY6" fmla="*/ 512 h 10000"/>
              <a:gd name="connsiteX7" fmla="*/ 2328 w 10000"/>
              <a:gd name="connsiteY7" fmla="*/ 1295 h 10000"/>
              <a:gd name="connsiteX8" fmla="*/ 2414 w 10000"/>
              <a:gd name="connsiteY8" fmla="*/ 1904 h 10000"/>
              <a:gd name="connsiteX9" fmla="*/ 2527 w 10000"/>
              <a:gd name="connsiteY9" fmla="*/ 2496 h 10000"/>
              <a:gd name="connsiteX10" fmla="*/ 2614 w 10000"/>
              <a:gd name="connsiteY10" fmla="*/ 2835 h 10000"/>
              <a:gd name="connsiteX11" fmla="*/ 2683 w 10000"/>
              <a:gd name="connsiteY11" fmla="*/ 3009 h 10000"/>
              <a:gd name="connsiteX12" fmla="*/ 2786 w 10000"/>
              <a:gd name="connsiteY12" fmla="*/ 3166 h 10000"/>
              <a:gd name="connsiteX13" fmla="*/ 2849 w 10000"/>
              <a:gd name="connsiteY13" fmla="*/ 3126 h 10000"/>
              <a:gd name="connsiteX14" fmla="*/ 2913 w 10000"/>
              <a:gd name="connsiteY14" fmla="*/ 3087 h 10000"/>
              <a:gd name="connsiteX15" fmla="*/ 3109 w 10000"/>
              <a:gd name="connsiteY15" fmla="*/ 3641 h 10000"/>
              <a:gd name="connsiteX16" fmla="*/ 3200 w 10000"/>
              <a:gd name="connsiteY16" fmla="*/ 4036 h 10000"/>
              <a:gd name="connsiteX17" fmla="*/ 3480 w 10000"/>
              <a:gd name="connsiteY17" fmla="*/ 4189 h 10000"/>
              <a:gd name="connsiteX18" fmla="*/ 4044 w 10000"/>
              <a:gd name="connsiteY18" fmla="*/ 3866 h 10000"/>
              <a:gd name="connsiteX19" fmla="*/ 5012 w 10000"/>
              <a:gd name="connsiteY19" fmla="*/ 4796 h 10000"/>
              <a:gd name="connsiteX20" fmla="*/ 7653 w 10000"/>
              <a:gd name="connsiteY20" fmla="*/ 5119 h 10000"/>
              <a:gd name="connsiteX21" fmla="*/ 8344 w 10000"/>
              <a:gd name="connsiteY21" fmla="*/ 6479 h 10000"/>
              <a:gd name="connsiteX22" fmla="*/ 8997 w 10000"/>
              <a:gd name="connsiteY22" fmla="*/ 7678 h 10000"/>
              <a:gd name="connsiteX23" fmla="*/ 9492 w 10000"/>
              <a:gd name="connsiteY23" fmla="*/ 8463 h 10000"/>
              <a:gd name="connsiteX24" fmla="*/ 10000 w 10000"/>
              <a:gd name="connsiteY24" fmla="*/ 10000 h 10000"/>
              <a:gd name="connsiteX0" fmla="*/ 27 w 10000"/>
              <a:gd name="connsiteY0" fmla="*/ 9950 h 10000"/>
              <a:gd name="connsiteX1" fmla="*/ 6 w 10000"/>
              <a:gd name="connsiteY1" fmla="*/ 2303 h 10000"/>
              <a:gd name="connsiteX2" fmla="*/ 486 w 10000"/>
              <a:gd name="connsiteY2" fmla="*/ 1142 h 10000"/>
              <a:gd name="connsiteX3" fmla="*/ 1158 w 10000"/>
              <a:gd name="connsiteY3" fmla="*/ 805 h 10000"/>
              <a:gd name="connsiteX4" fmla="*/ 1452 w 10000"/>
              <a:gd name="connsiteY4" fmla="*/ 443 h 10000"/>
              <a:gd name="connsiteX5" fmla="*/ 1763 w 10000"/>
              <a:gd name="connsiteY5" fmla="*/ 0 h 10000"/>
              <a:gd name="connsiteX6" fmla="*/ 2154 w 10000"/>
              <a:gd name="connsiteY6" fmla="*/ 512 h 10000"/>
              <a:gd name="connsiteX7" fmla="*/ 2328 w 10000"/>
              <a:gd name="connsiteY7" fmla="*/ 1295 h 10000"/>
              <a:gd name="connsiteX8" fmla="*/ 2414 w 10000"/>
              <a:gd name="connsiteY8" fmla="*/ 1904 h 10000"/>
              <a:gd name="connsiteX9" fmla="*/ 2527 w 10000"/>
              <a:gd name="connsiteY9" fmla="*/ 2496 h 10000"/>
              <a:gd name="connsiteX10" fmla="*/ 2614 w 10000"/>
              <a:gd name="connsiteY10" fmla="*/ 2835 h 10000"/>
              <a:gd name="connsiteX11" fmla="*/ 2683 w 10000"/>
              <a:gd name="connsiteY11" fmla="*/ 3009 h 10000"/>
              <a:gd name="connsiteX12" fmla="*/ 2786 w 10000"/>
              <a:gd name="connsiteY12" fmla="*/ 3166 h 10000"/>
              <a:gd name="connsiteX13" fmla="*/ 2849 w 10000"/>
              <a:gd name="connsiteY13" fmla="*/ 3126 h 10000"/>
              <a:gd name="connsiteX14" fmla="*/ 2913 w 10000"/>
              <a:gd name="connsiteY14" fmla="*/ 3087 h 10000"/>
              <a:gd name="connsiteX15" fmla="*/ 3109 w 10000"/>
              <a:gd name="connsiteY15" fmla="*/ 3641 h 10000"/>
              <a:gd name="connsiteX16" fmla="*/ 3200 w 10000"/>
              <a:gd name="connsiteY16" fmla="*/ 4036 h 10000"/>
              <a:gd name="connsiteX17" fmla="*/ 3480 w 10000"/>
              <a:gd name="connsiteY17" fmla="*/ 4189 h 10000"/>
              <a:gd name="connsiteX18" fmla="*/ 4044 w 10000"/>
              <a:gd name="connsiteY18" fmla="*/ 3866 h 10000"/>
              <a:gd name="connsiteX19" fmla="*/ 5012 w 10000"/>
              <a:gd name="connsiteY19" fmla="*/ 4796 h 10000"/>
              <a:gd name="connsiteX20" fmla="*/ 7653 w 10000"/>
              <a:gd name="connsiteY20" fmla="*/ 5119 h 10000"/>
              <a:gd name="connsiteX21" fmla="*/ 8344 w 10000"/>
              <a:gd name="connsiteY21" fmla="*/ 6479 h 10000"/>
              <a:gd name="connsiteX22" fmla="*/ 8997 w 10000"/>
              <a:gd name="connsiteY22" fmla="*/ 7678 h 10000"/>
              <a:gd name="connsiteX23" fmla="*/ 9492 w 10000"/>
              <a:gd name="connsiteY23" fmla="*/ 8463 h 10000"/>
              <a:gd name="connsiteX24" fmla="*/ 10000 w 10000"/>
              <a:gd name="connsiteY24" fmla="*/ 10000 h 10000"/>
              <a:gd name="connsiteX0" fmla="*/ 27 w 10000"/>
              <a:gd name="connsiteY0" fmla="*/ 9748 h 9798"/>
              <a:gd name="connsiteX1" fmla="*/ 6 w 10000"/>
              <a:gd name="connsiteY1" fmla="*/ 2101 h 9798"/>
              <a:gd name="connsiteX2" fmla="*/ 486 w 10000"/>
              <a:gd name="connsiteY2" fmla="*/ 940 h 9798"/>
              <a:gd name="connsiteX3" fmla="*/ 1158 w 10000"/>
              <a:gd name="connsiteY3" fmla="*/ 603 h 9798"/>
              <a:gd name="connsiteX4" fmla="*/ 1452 w 10000"/>
              <a:gd name="connsiteY4" fmla="*/ 241 h 9798"/>
              <a:gd name="connsiteX5" fmla="*/ 1744 w 10000"/>
              <a:gd name="connsiteY5" fmla="*/ 0 h 9798"/>
              <a:gd name="connsiteX6" fmla="*/ 2154 w 10000"/>
              <a:gd name="connsiteY6" fmla="*/ 310 h 9798"/>
              <a:gd name="connsiteX7" fmla="*/ 2328 w 10000"/>
              <a:gd name="connsiteY7" fmla="*/ 1093 h 9798"/>
              <a:gd name="connsiteX8" fmla="*/ 2414 w 10000"/>
              <a:gd name="connsiteY8" fmla="*/ 1702 h 9798"/>
              <a:gd name="connsiteX9" fmla="*/ 2527 w 10000"/>
              <a:gd name="connsiteY9" fmla="*/ 2294 h 9798"/>
              <a:gd name="connsiteX10" fmla="*/ 2614 w 10000"/>
              <a:gd name="connsiteY10" fmla="*/ 2633 h 9798"/>
              <a:gd name="connsiteX11" fmla="*/ 2683 w 10000"/>
              <a:gd name="connsiteY11" fmla="*/ 2807 h 9798"/>
              <a:gd name="connsiteX12" fmla="*/ 2786 w 10000"/>
              <a:gd name="connsiteY12" fmla="*/ 2964 h 9798"/>
              <a:gd name="connsiteX13" fmla="*/ 2849 w 10000"/>
              <a:gd name="connsiteY13" fmla="*/ 2924 h 9798"/>
              <a:gd name="connsiteX14" fmla="*/ 2913 w 10000"/>
              <a:gd name="connsiteY14" fmla="*/ 2885 h 9798"/>
              <a:gd name="connsiteX15" fmla="*/ 3109 w 10000"/>
              <a:gd name="connsiteY15" fmla="*/ 3439 h 9798"/>
              <a:gd name="connsiteX16" fmla="*/ 3200 w 10000"/>
              <a:gd name="connsiteY16" fmla="*/ 3834 h 9798"/>
              <a:gd name="connsiteX17" fmla="*/ 3480 w 10000"/>
              <a:gd name="connsiteY17" fmla="*/ 3987 h 9798"/>
              <a:gd name="connsiteX18" fmla="*/ 4044 w 10000"/>
              <a:gd name="connsiteY18" fmla="*/ 3664 h 9798"/>
              <a:gd name="connsiteX19" fmla="*/ 5012 w 10000"/>
              <a:gd name="connsiteY19" fmla="*/ 4594 h 9798"/>
              <a:gd name="connsiteX20" fmla="*/ 7653 w 10000"/>
              <a:gd name="connsiteY20" fmla="*/ 4917 h 9798"/>
              <a:gd name="connsiteX21" fmla="*/ 8344 w 10000"/>
              <a:gd name="connsiteY21" fmla="*/ 6277 h 9798"/>
              <a:gd name="connsiteX22" fmla="*/ 8997 w 10000"/>
              <a:gd name="connsiteY22" fmla="*/ 7476 h 9798"/>
              <a:gd name="connsiteX23" fmla="*/ 9492 w 10000"/>
              <a:gd name="connsiteY23" fmla="*/ 8261 h 9798"/>
              <a:gd name="connsiteX24" fmla="*/ 10000 w 10000"/>
              <a:gd name="connsiteY24" fmla="*/ 9798 h 9798"/>
              <a:gd name="connsiteX0" fmla="*/ 27 w 10000"/>
              <a:gd name="connsiteY0" fmla="*/ 9949 h 10000"/>
              <a:gd name="connsiteX1" fmla="*/ 6 w 10000"/>
              <a:gd name="connsiteY1" fmla="*/ 2144 h 10000"/>
              <a:gd name="connsiteX2" fmla="*/ 486 w 10000"/>
              <a:gd name="connsiteY2" fmla="*/ 959 h 10000"/>
              <a:gd name="connsiteX3" fmla="*/ 1158 w 10000"/>
              <a:gd name="connsiteY3" fmla="*/ 615 h 10000"/>
              <a:gd name="connsiteX4" fmla="*/ 1452 w 10000"/>
              <a:gd name="connsiteY4" fmla="*/ 246 h 10000"/>
              <a:gd name="connsiteX5" fmla="*/ 1744 w 10000"/>
              <a:gd name="connsiteY5" fmla="*/ 0 h 10000"/>
              <a:gd name="connsiteX6" fmla="*/ 2154 w 10000"/>
              <a:gd name="connsiteY6" fmla="*/ 316 h 10000"/>
              <a:gd name="connsiteX7" fmla="*/ 2328 w 10000"/>
              <a:gd name="connsiteY7" fmla="*/ 1116 h 10000"/>
              <a:gd name="connsiteX8" fmla="*/ 2414 w 10000"/>
              <a:gd name="connsiteY8" fmla="*/ 1737 h 10000"/>
              <a:gd name="connsiteX9" fmla="*/ 2527 w 10000"/>
              <a:gd name="connsiteY9" fmla="*/ 2341 h 10000"/>
              <a:gd name="connsiteX10" fmla="*/ 2614 w 10000"/>
              <a:gd name="connsiteY10" fmla="*/ 2687 h 10000"/>
              <a:gd name="connsiteX11" fmla="*/ 2683 w 10000"/>
              <a:gd name="connsiteY11" fmla="*/ 2865 h 10000"/>
              <a:gd name="connsiteX12" fmla="*/ 2786 w 10000"/>
              <a:gd name="connsiteY12" fmla="*/ 3025 h 10000"/>
              <a:gd name="connsiteX13" fmla="*/ 2849 w 10000"/>
              <a:gd name="connsiteY13" fmla="*/ 2984 h 10000"/>
              <a:gd name="connsiteX14" fmla="*/ 2913 w 10000"/>
              <a:gd name="connsiteY14" fmla="*/ 2944 h 10000"/>
              <a:gd name="connsiteX15" fmla="*/ 3109 w 10000"/>
              <a:gd name="connsiteY15" fmla="*/ 3510 h 10000"/>
              <a:gd name="connsiteX16" fmla="*/ 3200 w 10000"/>
              <a:gd name="connsiteY16" fmla="*/ 3913 h 10000"/>
              <a:gd name="connsiteX17" fmla="*/ 3480 w 10000"/>
              <a:gd name="connsiteY17" fmla="*/ 4069 h 10000"/>
              <a:gd name="connsiteX18" fmla="*/ 4044 w 10000"/>
              <a:gd name="connsiteY18" fmla="*/ 3740 h 10000"/>
              <a:gd name="connsiteX19" fmla="*/ 5012 w 10000"/>
              <a:gd name="connsiteY19" fmla="*/ 4689 h 10000"/>
              <a:gd name="connsiteX20" fmla="*/ 7653 w 10000"/>
              <a:gd name="connsiteY20" fmla="*/ 5018 h 10000"/>
              <a:gd name="connsiteX21" fmla="*/ 8344 w 10000"/>
              <a:gd name="connsiteY21" fmla="*/ 6406 h 10000"/>
              <a:gd name="connsiteX22" fmla="*/ 8997 w 10000"/>
              <a:gd name="connsiteY22" fmla="*/ 7630 h 10000"/>
              <a:gd name="connsiteX23" fmla="*/ 9492 w 10000"/>
              <a:gd name="connsiteY23" fmla="*/ 8431 h 10000"/>
              <a:gd name="connsiteX24" fmla="*/ 10000 w 10000"/>
              <a:gd name="connsiteY24" fmla="*/ 10000 h 10000"/>
              <a:gd name="connsiteX0" fmla="*/ 27 w 10000"/>
              <a:gd name="connsiteY0" fmla="*/ 9949 h 10000"/>
              <a:gd name="connsiteX1" fmla="*/ 6 w 10000"/>
              <a:gd name="connsiteY1" fmla="*/ 2144 h 10000"/>
              <a:gd name="connsiteX2" fmla="*/ 486 w 10000"/>
              <a:gd name="connsiteY2" fmla="*/ 959 h 10000"/>
              <a:gd name="connsiteX3" fmla="*/ 1158 w 10000"/>
              <a:gd name="connsiteY3" fmla="*/ 615 h 10000"/>
              <a:gd name="connsiteX4" fmla="*/ 1452 w 10000"/>
              <a:gd name="connsiteY4" fmla="*/ 246 h 10000"/>
              <a:gd name="connsiteX5" fmla="*/ 1744 w 10000"/>
              <a:gd name="connsiteY5" fmla="*/ 0 h 10000"/>
              <a:gd name="connsiteX6" fmla="*/ 2154 w 10000"/>
              <a:gd name="connsiteY6" fmla="*/ 316 h 10000"/>
              <a:gd name="connsiteX7" fmla="*/ 2328 w 10000"/>
              <a:gd name="connsiteY7" fmla="*/ 1116 h 10000"/>
              <a:gd name="connsiteX8" fmla="*/ 2414 w 10000"/>
              <a:gd name="connsiteY8" fmla="*/ 1737 h 10000"/>
              <a:gd name="connsiteX9" fmla="*/ 2527 w 10000"/>
              <a:gd name="connsiteY9" fmla="*/ 2341 h 10000"/>
              <a:gd name="connsiteX10" fmla="*/ 2614 w 10000"/>
              <a:gd name="connsiteY10" fmla="*/ 2687 h 10000"/>
              <a:gd name="connsiteX11" fmla="*/ 2683 w 10000"/>
              <a:gd name="connsiteY11" fmla="*/ 2865 h 10000"/>
              <a:gd name="connsiteX12" fmla="*/ 2786 w 10000"/>
              <a:gd name="connsiteY12" fmla="*/ 3025 h 10000"/>
              <a:gd name="connsiteX13" fmla="*/ 2849 w 10000"/>
              <a:gd name="connsiteY13" fmla="*/ 2984 h 10000"/>
              <a:gd name="connsiteX14" fmla="*/ 2913 w 10000"/>
              <a:gd name="connsiteY14" fmla="*/ 2944 h 10000"/>
              <a:gd name="connsiteX15" fmla="*/ 3109 w 10000"/>
              <a:gd name="connsiteY15" fmla="*/ 3510 h 10000"/>
              <a:gd name="connsiteX16" fmla="*/ 3200 w 10000"/>
              <a:gd name="connsiteY16" fmla="*/ 3913 h 10000"/>
              <a:gd name="connsiteX17" fmla="*/ 3480 w 10000"/>
              <a:gd name="connsiteY17" fmla="*/ 4069 h 10000"/>
              <a:gd name="connsiteX18" fmla="*/ 4044 w 10000"/>
              <a:gd name="connsiteY18" fmla="*/ 3740 h 10000"/>
              <a:gd name="connsiteX19" fmla="*/ 5012 w 10000"/>
              <a:gd name="connsiteY19" fmla="*/ 4689 h 10000"/>
              <a:gd name="connsiteX20" fmla="*/ 7653 w 10000"/>
              <a:gd name="connsiteY20" fmla="*/ 5018 h 10000"/>
              <a:gd name="connsiteX21" fmla="*/ 8344 w 10000"/>
              <a:gd name="connsiteY21" fmla="*/ 6406 h 10000"/>
              <a:gd name="connsiteX22" fmla="*/ 8997 w 10000"/>
              <a:gd name="connsiteY22" fmla="*/ 7630 h 10000"/>
              <a:gd name="connsiteX23" fmla="*/ 9492 w 10000"/>
              <a:gd name="connsiteY23" fmla="*/ 8431 h 10000"/>
              <a:gd name="connsiteX24" fmla="*/ 10000 w 10000"/>
              <a:gd name="connsiteY24" fmla="*/ 10000 h 10000"/>
              <a:gd name="connsiteX0" fmla="*/ 27 w 10000"/>
              <a:gd name="connsiteY0" fmla="*/ 9949 h 10000"/>
              <a:gd name="connsiteX1" fmla="*/ 6 w 10000"/>
              <a:gd name="connsiteY1" fmla="*/ 2144 h 10000"/>
              <a:gd name="connsiteX2" fmla="*/ 473 w 10000"/>
              <a:gd name="connsiteY2" fmla="*/ 1165 h 10000"/>
              <a:gd name="connsiteX3" fmla="*/ 1158 w 10000"/>
              <a:gd name="connsiteY3" fmla="*/ 615 h 10000"/>
              <a:gd name="connsiteX4" fmla="*/ 1452 w 10000"/>
              <a:gd name="connsiteY4" fmla="*/ 246 h 10000"/>
              <a:gd name="connsiteX5" fmla="*/ 1744 w 10000"/>
              <a:gd name="connsiteY5" fmla="*/ 0 h 10000"/>
              <a:gd name="connsiteX6" fmla="*/ 2154 w 10000"/>
              <a:gd name="connsiteY6" fmla="*/ 316 h 10000"/>
              <a:gd name="connsiteX7" fmla="*/ 2328 w 10000"/>
              <a:gd name="connsiteY7" fmla="*/ 1116 h 10000"/>
              <a:gd name="connsiteX8" fmla="*/ 2414 w 10000"/>
              <a:gd name="connsiteY8" fmla="*/ 1737 h 10000"/>
              <a:gd name="connsiteX9" fmla="*/ 2527 w 10000"/>
              <a:gd name="connsiteY9" fmla="*/ 2341 h 10000"/>
              <a:gd name="connsiteX10" fmla="*/ 2614 w 10000"/>
              <a:gd name="connsiteY10" fmla="*/ 2687 h 10000"/>
              <a:gd name="connsiteX11" fmla="*/ 2683 w 10000"/>
              <a:gd name="connsiteY11" fmla="*/ 2865 h 10000"/>
              <a:gd name="connsiteX12" fmla="*/ 2786 w 10000"/>
              <a:gd name="connsiteY12" fmla="*/ 3025 h 10000"/>
              <a:gd name="connsiteX13" fmla="*/ 2849 w 10000"/>
              <a:gd name="connsiteY13" fmla="*/ 2984 h 10000"/>
              <a:gd name="connsiteX14" fmla="*/ 2913 w 10000"/>
              <a:gd name="connsiteY14" fmla="*/ 2944 h 10000"/>
              <a:gd name="connsiteX15" fmla="*/ 3109 w 10000"/>
              <a:gd name="connsiteY15" fmla="*/ 3510 h 10000"/>
              <a:gd name="connsiteX16" fmla="*/ 3200 w 10000"/>
              <a:gd name="connsiteY16" fmla="*/ 3913 h 10000"/>
              <a:gd name="connsiteX17" fmla="*/ 3480 w 10000"/>
              <a:gd name="connsiteY17" fmla="*/ 4069 h 10000"/>
              <a:gd name="connsiteX18" fmla="*/ 4044 w 10000"/>
              <a:gd name="connsiteY18" fmla="*/ 3740 h 10000"/>
              <a:gd name="connsiteX19" fmla="*/ 5012 w 10000"/>
              <a:gd name="connsiteY19" fmla="*/ 4689 h 10000"/>
              <a:gd name="connsiteX20" fmla="*/ 7653 w 10000"/>
              <a:gd name="connsiteY20" fmla="*/ 5018 h 10000"/>
              <a:gd name="connsiteX21" fmla="*/ 8344 w 10000"/>
              <a:gd name="connsiteY21" fmla="*/ 6406 h 10000"/>
              <a:gd name="connsiteX22" fmla="*/ 8997 w 10000"/>
              <a:gd name="connsiteY22" fmla="*/ 7630 h 10000"/>
              <a:gd name="connsiteX23" fmla="*/ 9492 w 10000"/>
              <a:gd name="connsiteY23" fmla="*/ 8431 h 10000"/>
              <a:gd name="connsiteX24" fmla="*/ 10000 w 10000"/>
              <a:gd name="connsiteY24" fmla="*/ 10000 h 10000"/>
              <a:gd name="connsiteX0" fmla="*/ 27 w 10000"/>
              <a:gd name="connsiteY0" fmla="*/ 9949 h 10000"/>
              <a:gd name="connsiteX1" fmla="*/ 6 w 10000"/>
              <a:gd name="connsiteY1" fmla="*/ 2144 h 10000"/>
              <a:gd name="connsiteX2" fmla="*/ 473 w 10000"/>
              <a:gd name="connsiteY2" fmla="*/ 1165 h 10000"/>
              <a:gd name="connsiteX3" fmla="*/ 1158 w 10000"/>
              <a:gd name="connsiteY3" fmla="*/ 615 h 10000"/>
              <a:gd name="connsiteX4" fmla="*/ 1452 w 10000"/>
              <a:gd name="connsiteY4" fmla="*/ 246 h 10000"/>
              <a:gd name="connsiteX5" fmla="*/ 1744 w 10000"/>
              <a:gd name="connsiteY5" fmla="*/ 0 h 10000"/>
              <a:gd name="connsiteX6" fmla="*/ 2097 w 10000"/>
              <a:gd name="connsiteY6" fmla="*/ 316 h 10000"/>
              <a:gd name="connsiteX7" fmla="*/ 2328 w 10000"/>
              <a:gd name="connsiteY7" fmla="*/ 1116 h 10000"/>
              <a:gd name="connsiteX8" fmla="*/ 2414 w 10000"/>
              <a:gd name="connsiteY8" fmla="*/ 1737 h 10000"/>
              <a:gd name="connsiteX9" fmla="*/ 2527 w 10000"/>
              <a:gd name="connsiteY9" fmla="*/ 2341 h 10000"/>
              <a:gd name="connsiteX10" fmla="*/ 2614 w 10000"/>
              <a:gd name="connsiteY10" fmla="*/ 2687 h 10000"/>
              <a:gd name="connsiteX11" fmla="*/ 2683 w 10000"/>
              <a:gd name="connsiteY11" fmla="*/ 2865 h 10000"/>
              <a:gd name="connsiteX12" fmla="*/ 2786 w 10000"/>
              <a:gd name="connsiteY12" fmla="*/ 3025 h 10000"/>
              <a:gd name="connsiteX13" fmla="*/ 2849 w 10000"/>
              <a:gd name="connsiteY13" fmla="*/ 2984 h 10000"/>
              <a:gd name="connsiteX14" fmla="*/ 2913 w 10000"/>
              <a:gd name="connsiteY14" fmla="*/ 2944 h 10000"/>
              <a:gd name="connsiteX15" fmla="*/ 3109 w 10000"/>
              <a:gd name="connsiteY15" fmla="*/ 3510 h 10000"/>
              <a:gd name="connsiteX16" fmla="*/ 3200 w 10000"/>
              <a:gd name="connsiteY16" fmla="*/ 3913 h 10000"/>
              <a:gd name="connsiteX17" fmla="*/ 3480 w 10000"/>
              <a:gd name="connsiteY17" fmla="*/ 4069 h 10000"/>
              <a:gd name="connsiteX18" fmla="*/ 4044 w 10000"/>
              <a:gd name="connsiteY18" fmla="*/ 3740 h 10000"/>
              <a:gd name="connsiteX19" fmla="*/ 5012 w 10000"/>
              <a:gd name="connsiteY19" fmla="*/ 4689 h 10000"/>
              <a:gd name="connsiteX20" fmla="*/ 7653 w 10000"/>
              <a:gd name="connsiteY20" fmla="*/ 5018 h 10000"/>
              <a:gd name="connsiteX21" fmla="*/ 8344 w 10000"/>
              <a:gd name="connsiteY21" fmla="*/ 6406 h 10000"/>
              <a:gd name="connsiteX22" fmla="*/ 8997 w 10000"/>
              <a:gd name="connsiteY22" fmla="*/ 7630 h 10000"/>
              <a:gd name="connsiteX23" fmla="*/ 9492 w 10000"/>
              <a:gd name="connsiteY23" fmla="*/ 8431 h 10000"/>
              <a:gd name="connsiteX24" fmla="*/ 10000 w 10000"/>
              <a:gd name="connsiteY24" fmla="*/ 10000 h 10000"/>
              <a:gd name="connsiteX0" fmla="*/ 27 w 10000"/>
              <a:gd name="connsiteY0" fmla="*/ 9949 h 10000"/>
              <a:gd name="connsiteX1" fmla="*/ 6 w 10000"/>
              <a:gd name="connsiteY1" fmla="*/ 2144 h 10000"/>
              <a:gd name="connsiteX2" fmla="*/ 473 w 10000"/>
              <a:gd name="connsiteY2" fmla="*/ 1165 h 10000"/>
              <a:gd name="connsiteX3" fmla="*/ 1158 w 10000"/>
              <a:gd name="connsiteY3" fmla="*/ 615 h 10000"/>
              <a:gd name="connsiteX4" fmla="*/ 1452 w 10000"/>
              <a:gd name="connsiteY4" fmla="*/ 246 h 10000"/>
              <a:gd name="connsiteX5" fmla="*/ 1744 w 10000"/>
              <a:gd name="connsiteY5" fmla="*/ 0 h 10000"/>
              <a:gd name="connsiteX6" fmla="*/ 2097 w 10000"/>
              <a:gd name="connsiteY6" fmla="*/ 316 h 10000"/>
              <a:gd name="connsiteX7" fmla="*/ 2328 w 10000"/>
              <a:gd name="connsiteY7" fmla="*/ 1116 h 10000"/>
              <a:gd name="connsiteX8" fmla="*/ 2414 w 10000"/>
              <a:gd name="connsiteY8" fmla="*/ 1737 h 10000"/>
              <a:gd name="connsiteX9" fmla="*/ 2527 w 10000"/>
              <a:gd name="connsiteY9" fmla="*/ 2341 h 10000"/>
              <a:gd name="connsiteX10" fmla="*/ 2614 w 10000"/>
              <a:gd name="connsiteY10" fmla="*/ 2687 h 10000"/>
              <a:gd name="connsiteX11" fmla="*/ 2683 w 10000"/>
              <a:gd name="connsiteY11" fmla="*/ 2865 h 10000"/>
              <a:gd name="connsiteX12" fmla="*/ 2786 w 10000"/>
              <a:gd name="connsiteY12" fmla="*/ 3025 h 10000"/>
              <a:gd name="connsiteX13" fmla="*/ 2849 w 10000"/>
              <a:gd name="connsiteY13" fmla="*/ 2984 h 10000"/>
              <a:gd name="connsiteX14" fmla="*/ 2913 w 10000"/>
              <a:gd name="connsiteY14" fmla="*/ 2944 h 10000"/>
              <a:gd name="connsiteX15" fmla="*/ 3109 w 10000"/>
              <a:gd name="connsiteY15" fmla="*/ 3510 h 10000"/>
              <a:gd name="connsiteX16" fmla="*/ 3200 w 10000"/>
              <a:gd name="connsiteY16" fmla="*/ 3913 h 10000"/>
              <a:gd name="connsiteX17" fmla="*/ 3480 w 10000"/>
              <a:gd name="connsiteY17" fmla="*/ 4069 h 10000"/>
              <a:gd name="connsiteX18" fmla="*/ 4044 w 10000"/>
              <a:gd name="connsiteY18" fmla="*/ 3740 h 10000"/>
              <a:gd name="connsiteX19" fmla="*/ 5012 w 10000"/>
              <a:gd name="connsiteY19" fmla="*/ 4689 h 10000"/>
              <a:gd name="connsiteX20" fmla="*/ 7653 w 10000"/>
              <a:gd name="connsiteY20" fmla="*/ 5018 h 10000"/>
              <a:gd name="connsiteX21" fmla="*/ 8344 w 10000"/>
              <a:gd name="connsiteY21" fmla="*/ 6406 h 10000"/>
              <a:gd name="connsiteX22" fmla="*/ 8997 w 10000"/>
              <a:gd name="connsiteY22" fmla="*/ 7630 h 10000"/>
              <a:gd name="connsiteX23" fmla="*/ 9492 w 10000"/>
              <a:gd name="connsiteY23" fmla="*/ 8431 h 10000"/>
              <a:gd name="connsiteX24" fmla="*/ 10000 w 10000"/>
              <a:gd name="connsiteY24" fmla="*/ 10000 h 10000"/>
              <a:gd name="connsiteX0" fmla="*/ 27 w 10000"/>
              <a:gd name="connsiteY0" fmla="*/ 9949 h 10000"/>
              <a:gd name="connsiteX1" fmla="*/ 6 w 10000"/>
              <a:gd name="connsiteY1" fmla="*/ 2144 h 10000"/>
              <a:gd name="connsiteX2" fmla="*/ 473 w 10000"/>
              <a:gd name="connsiteY2" fmla="*/ 1165 h 10000"/>
              <a:gd name="connsiteX3" fmla="*/ 1158 w 10000"/>
              <a:gd name="connsiteY3" fmla="*/ 615 h 10000"/>
              <a:gd name="connsiteX4" fmla="*/ 1452 w 10000"/>
              <a:gd name="connsiteY4" fmla="*/ 246 h 10000"/>
              <a:gd name="connsiteX5" fmla="*/ 1744 w 10000"/>
              <a:gd name="connsiteY5" fmla="*/ 0 h 10000"/>
              <a:gd name="connsiteX6" fmla="*/ 2097 w 10000"/>
              <a:gd name="connsiteY6" fmla="*/ 316 h 10000"/>
              <a:gd name="connsiteX7" fmla="*/ 2328 w 10000"/>
              <a:gd name="connsiteY7" fmla="*/ 1116 h 10000"/>
              <a:gd name="connsiteX8" fmla="*/ 2414 w 10000"/>
              <a:gd name="connsiteY8" fmla="*/ 1737 h 10000"/>
              <a:gd name="connsiteX9" fmla="*/ 2527 w 10000"/>
              <a:gd name="connsiteY9" fmla="*/ 2341 h 10000"/>
              <a:gd name="connsiteX10" fmla="*/ 2614 w 10000"/>
              <a:gd name="connsiteY10" fmla="*/ 2687 h 10000"/>
              <a:gd name="connsiteX11" fmla="*/ 2683 w 10000"/>
              <a:gd name="connsiteY11" fmla="*/ 2865 h 10000"/>
              <a:gd name="connsiteX12" fmla="*/ 2786 w 10000"/>
              <a:gd name="connsiteY12" fmla="*/ 3025 h 10000"/>
              <a:gd name="connsiteX13" fmla="*/ 2849 w 10000"/>
              <a:gd name="connsiteY13" fmla="*/ 2984 h 10000"/>
              <a:gd name="connsiteX14" fmla="*/ 2970 w 10000"/>
              <a:gd name="connsiteY14" fmla="*/ 3099 h 10000"/>
              <a:gd name="connsiteX15" fmla="*/ 3109 w 10000"/>
              <a:gd name="connsiteY15" fmla="*/ 3510 h 10000"/>
              <a:gd name="connsiteX16" fmla="*/ 3200 w 10000"/>
              <a:gd name="connsiteY16" fmla="*/ 3913 h 10000"/>
              <a:gd name="connsiteX17" fmla="*/ 3480 w 10000"/>
              <a:gd name="connsiteY17" fmla="*/ 4069 h 10000"/>
              <a:gd name="connsiteX18" fmla="*/ 4044 w 10000"/>
              <a:gd name="connsiteY18" fmla="*/ 3740 h 10000"/>
              <a:gd name="connsiteX19" fmla="*/ 5012 w 10000"/>
              <a:gd name="connsiteY19" fmla="*/ 4689 h 10000"/>
              <a:gd name="connsiteX20" fmla="*/ 7653 w 10000"/>
              <a:gd name="connsiteY20" fmla="*/ 5018 h 10000"/>
              <a:gd name="connsiteX21" fmla="*/ 8344 w 10000"/>
              <a:gd name="connsiteY21" fmla="*/ 6406 h 10000"/>
              <a:gd name="connsiteX22" fmla="*/ 8997 w 10000"/>
              <a:gd name="connsiteY22" fmla="*/ 7630 h 10000"/>
              <a:gd name="connsiteX23" fmla="*/ 9492 w 10000"/>
              <a:gd name="connsiteY23" fmla="*/ 8431 h 10000"/>
              <a:gd name="connsiteX24" fmla="*/ 10000 w 10000"/>
              <a:gd name="connsiteY24" fmla="*/ 10000 h 10000"/>
              <a:gd name="connsiteX0" fmla="*/ 27 w 10000"/>
              <a:gd name="connsiteY0" fmla="*/ 9949 h 10000"/>
              <a:gd name="connsiteX1" fmla="*/ 6 w 10000"/>
              <a:gd name="connsiteY1" fmla="*/ 2144 h 10000"/>
              <a:gd name="connsiteX2" fmla="*/ 473 w 10000"/>
              <a:gd name="connsiteY2" fmla="*/ 1165 h 10000"/>
              <a:gd name="connsiteX3" fmla="*/ 1114 w 10000"/>
              <a:gd name="connsiteY3" fmla="*/ 770 h 10000"/>
              <a:gd name="connsiteX4" fmla="*/ 1452 w 10000"/>
              <a:gd name="connsiteY4" fmla="*/ 246 h 10000"/>
              <a:gd name="connsiteX5" fmla="*/ 1744 w 10000"/>
              <a:gd name="connsiteY5" fmla="*/ 0 h 10000"/>
              <a:gd name="connsiteX6" fmla="*/ 2097 w 10000"/>
              <a:gd name="connsiteY6" fmla="*/ 316 h 10000"/>
              <a:gd name="connsiteX7" fmla="*/ 2328 w 10000"/>
              <a:gd name="connsiteY7" fmla="*/ 1116 h 10000"/>
              <a:gd name="connsiteX8" fmla="*/ 2414 w 10000"/>
              <a:gd name="connsiteY8" fmla="*/ 1737 h 10000"/>
              <a:gd name="connsiteX9" fmla="*/ 2527 w 10000"/>
              <a:gd name="connsiteY9" fmla="*/ 2341 h 10000"/>
              <a:gd name="connsiteX10" fmla="*/ 2614 w 10000"/>
              <a:gd name="connsiteY10" fmla="*/ 2687 h 10000"/>
              <a:gd name="connsiteX11" fmla="*/ 2683 w 10000"/>
              <a:gd name="connsiteY11" fmla="*/ 2865 h 10000"/>
              <a:gd name="connsiteX12" fmla="*/ 2786 w 10000"/>
              <a:gd name="connsiteY12" fmla="*/ 3025 h 10000"/>
              <a:gd name="connsiteX13" fmla="*/ 2849 w 10000"/>
              <a:gd name="connsiteY13" fmla="*/ 2984 h 10000"/>
              <a:gd name="connsiteX14" fmla="*/ 2970 w 10000"/>
              <a:gd name="connsiteY14" fmla="*/ 3099 h 10000"/>
              <a:gd name="connsiteX15" fmla="*/ 3109 w 10000"/>
              <a:gd name="connsiteY15" fmla="*/ 3510 h 10000"/>
              <a:gd name="connsiteX16" fmla="*/ 3200 w 10000"/>
              <a:gd name="connsiteY16" fmla="*/ 3913 h 10000"/>
              <a:gd name="connsiteX17" fmla="*/ 3480 w 10000"/>
              <a:gd name="connsiteY17" fmla="*/ 4069 h 10000"/>
              <a:gd name="connsiteX18" fmla="*/ 4044 w 10000"/>
              <a:gd name="connsiteY18" fmla="*/ 3740 h 10000"/>
              <a:gd name="connsiteX19" fmla="*/ 5012 w 10000"/>
              <a:gd name="connsiteY19" fmla="*/ 4689 h 10000"/>
              <a:gd name="connsiteX20" fmla="*/ 7653 w 10000"/>
              <a:gd name="connsiteY20" fmla="*/ 5018 h 10000"/>
              <a:gd name="connsiteX21" fmla="*/ 8344 w 10000"/>
              <a:gd name="connsiteY21" fmla="*/ 6406 h 10000"/>
              <a:gd name="connsiteX22" fmla="*/ 8997 w 10000"/>
              <a:gd name="connsiteY22" fmla="*/ 7630 h 10000"/>
              <a:gd name="connsiteX23" fmla="*/ 9492 w 10000"/>
              <a:gd name="connsiteY23" fmla="*/ 8431 h 10000"/>
              <a:gd name="connsiteX24" fmla="*/ 10000 w 10000"/>
              <a:gd name="connsiteY24" fmla="*/ 10000 h 10000"/>
              <a:gd name="connsiteX0" fmla="*/ 27 w 10000"/>
              <a:gd name="connsiteY0" fmla="*/ 9949 h 10000"/>
              <a:gd name="connsiteX1" fmla="*/ 6 w 10000"/>
              <a:gd name="connsiteY1" fmla="*/ 2144 h 10000"/>
              <a:gd name="connsiteX2" fmla="*/ 473 w 10000"/>
              <a:gd name="connsiteY2" fmla="*/ 1165 h 10000"/>
              <a:gd name="connsiteX3" fmla="*/ 1114 w 10000"/>
              <a:gd name="connsiteY3" fmla="*/ 770 h 10000"/>
              <a:gd name="connsiteX4" fmla="*/ 1452 w 10000"/>
              <a:gd name="connsiteY4" fmla="*/ 246 h 10000"/>
              <a:gd name="connsiteX5" fmla="*/ 1744 w 10000"/>
              <a:gd name="connsiteY5" fmla="*/ 0 h 10000"/>
              <a:gd name="connsiteX6" fmla="*/ 2097 w 10000"/>
              <a:gd name="connsiteY6" fmla="*/ 316 h 10000"/>
              <a:gd name="connsiteX7" fmla="*/ 2328 w 10000"/>
              <a:gd name="connsiteY7" fmla="*/ 1116 h 10000"/>
              <a:gd name="connsiteX8" fmla="*/ 2414 w 10000"/>
              <a:gd name="connsiteY8" fmla="*/ 1737 h 10000"/>
              <a:gd name="connsiteX9" fmla="*/ 2527 w 10000"/>
              <a:gd name="connsiteY9" fmla="*/ 2341 h 10000"/>
              <a:gd name="connsiteX10" fmla="*/ 2614 w 10000"/>
              <a:gd name="connsiteY10" fmla="*/ 2687 h 10000"/>
              <a:gd name="connsiteX11" fmla="*/ 2683 w 10000"/>
              <a:gd name="connsiteY11" fmla="*/ 2865 h 10000"/>
              <a:gd name="connsiteX12" fmla="*/ 2786 w 10000"/>
              <a:gd name="connsiteY12" fmla="*/ 3025 h 10000"/>
              <a:gd name="connsiteX13" fmla="*/ 2849 w 10000"/>
              <a:gd name="connsiteY13" fmla="*/ 2984 h 10000"/>
              <a:gd name="connsiteX14" fmla="*/ 2970 w 10000"/>
              <a:gd name="connsiteY14" fmla="*/ 3099 h 10000"/>
              <a:gd name="connsiteX15" fmla="*/ 3109 w 10000"/>
              <a:gd name="connsiteY15" fmla="*/ 3510 h 10000"/>
              <a:gd name="connsiteX16" fmla="*/ 3200 w 10000"/>
              <a:gd name="connsiteY16" fmla="*/ 3913 h 10000"/>
              <a:gd name="connsiteX17" fmla="*/ 3480 w 10000"/>
              <a:gd name="connsiteY17" fmla="*/ 4069 h 10000"/>
              <a:gd name="connsiteX18" fmla="*/ 4044 w 10000"/>
              <a:gd name="connsiteY18" fmla="*/ 3740 h 10000"/>
              <a:gd name="connsiteX19" fmla="*/ 5012 w 10000"/>
              <a:gd name="connsiteY19" fmla="*/ 4689 h 10000"/>
              <a:gd name="connsiteX20" fmla="*/ 7653 w 10000"/>
              <a:gd name="connsiteY20" fmla="*/ 5018 h 10000"/>
              <a:gd name="connsiteX21" fmla="*/ 8344 w 10000"/>
              <a:gd name="connsiteY21" fmla="*/ 6406 h 10000"/>
              <a:gd name="connsiteX22" fmla="*/ 8997 w 10000"/>
              <a:gd name="connsiteY22" fmla="*/ 7630 h 10000"/>
              <a:gd name="connsiteX23" fmla="*/ 9492 w 10000"/>
              <a:gd name="connsiteY23" fmla="*/ 8431 h 10000"/>
              <a:gd name="connsiteX24" fmla="*/ 10000 w 10000"/>
              <a:gd name="connsiteY24" fmla="*/ 10000 h 10000"/>
              <a:gd name="connsiteX0" fmla="*/ 27 w 10000"/>
              <a:gd name="connsiteY0" fmla="*/ 9949 h 10000"/>
              <a:gd name="connsiteX1" fmla="*/ 6 w 10000"/>
              <a:gd name="connsiteY1" fmla="*/ 2144 h 10000"/>
              <a:gd name="connsiteX2" fmla="*/ 473 w 10000"/>
              <a:gd name="connsiteY2" fmla="*/ 1165 h 10000"/>
              <a:gd name="connsiteX3" fmla="*/ 1114 w 10000"/>
              <a:gd name="connsiteY3" fmla="*/ 770 h 10000"/>
              <a:gd name="connsiteX4" fmla="*/ 1452 w 10000"/>
              <a:gd name="connsiteY4" fmla="*/ 246 h 10000"/>
              <a:gd name="connsiteX5" fmla="*/ 1744 w 10000"/>
              <a:gd name="connsiteY5" fmla="*/ 0 h 10000"/>
              <a:gd name="connsiteX6" fmla="*/ 2097 w 10000"/>
              <a:gd name="connsiteY6" fmla="*/ 316 h 10000"/>
              <a:gd name="connsiteX7" fmla="*/ 2328 w 10000"/>
              <a:gd name="connsiteY7" fmla="*/ 1116 h 10000"/>
              <a:gd name="connsiteX8" fmla="*/ 2414 w 10000"/>
              <a:gd name="connsiteY8" fmla="*/ 1737 h 10000"/>
              <a:gd name="connsiteX9" fmla="*/ 2527 w 10000"/>
              <a:gd name="connsiteY9" fmla="*/ 2341 h 10000"/>
              <a:gd name="connsiteX10" fmla="*/ 2614 w 10000"/>
              <a:gd name="connsiteY10" fmla="*/ 2687 h 10000"/>
              <a:gd name="connsiteX11" fmla="*/ 2683 w 10000"/>
              <a:gd name="connsiteY11" fmla="*/ 2865 h 10000"/>
              <a:gd name="connsiteX12" fmla="*/ 2786 w 10000"/>
              <a:gd name="connsiteY12" fmla="*/ 3025 h 10000"/>
              <a:gd name="connsiteX13" fmla="*/ 2970 w 10000"/>
              <a:gd name="connsiteY13" fmla="*/ 3099 h 10000"/>
              <a:gd name="connsiteX14" fmla="*/ 3109 w 10000"/>
              <a:gd name="connsiteY14" fmla="*/ 3510 h 10000"/>
              <a:gd name="connsiteX15" fmla="*/ 3200 w 10000"/>
              <a:gd name="connsiteY15" fmla="*/ 3913 h 10000"/>
              <a:gd name="connsiteX16" fmla="*/ 3480 w 10000"/>
              <a:gd name="connsiteY16" fmla="*/ 4069 h 10000"/>
              <a:gd name="connsiteX17" fmla="*/ 4044 w 10000"/>
              <a:gd name="connsiteY17" fmla="*/ 3740 h 10000"/>
              <a:gd name="connsiteX18" fmla="*/ 5012 w 10000"/>
              <a:gd name="connsiteY18" fmla="*/ 4689 h 10000"/>
              <a:gd name="connsiteX19" fmla="*/ 7653 w 10000"/>
              <a:gd name="connsiteY19" fmla="*/ 5018 h 10000"/>
              <a:gd name="connsiteX20" fmla="*/ 8344 w 10000"/>
              <a:gd name="connsiteY20" fmla="*/ 6406 h 10000"/>
              <a:gd name="connsiteX21" fmla="*/ 8997 w 10000"/>
              <a:gd name="connsiteY21" fmla="*/ 7630 h 10000"/>
              <a:gd name="connsiteX22" fmla="*/ 9492 w 10000"/>
              <a:gd name="connsiteY22" fmla="*/ 8431 h 10000"/>
              <a:gd name="connsiteX23" fmla="*/ 10000 w 10000"/>
              <a:gd name="connsiteY23" fmla="*/ 10000 h 10000"/>
              <a:gd name="connsiteX0" fmla="*/ 27 w 10000"/>
              <a:gd name="connsiteY0" fmla="*/ 9949 h 10000"/>
              <a:gd name="connsiteX1" fmla="*/ 6 w 10000"/>
              <a:gd name="connsiteY1" fmla="*/ 2144 h 10000"/>
              <a:gd name="connsiteX2" fmla="*/ 473 w 10000"/>
              <a:gd name="connsiteY2" fmla="*/ 1165 h 10000"/>
              <a:gd name="connsiteX3" fmla="*/ 1114 w 10000"/>
              <a:gd name="connsiteY3" fmla="*/ 770 h 10000"/>
              <a:gd name="connsiteX4" fmla="*/ 1452 w 10000"/>
              <a:gd name="connsiteY4" fmla="*/ 246 h 10000"/>
              <a:gd name="connsiteX5" fmla="*/ 1744 w 10000"/>
              <a:gd name="connsiteY5" fmla="*/ 0 h 10000"/>
              <a:gd name="connsiteX6" fmla="*/ 2097 w 10000"/>
              <a:gd name="connsiteY6" fmla="*/ 316 h 10000"/>
              <a:gd name="connsiteX7" fmla="*/ 2328 w 10000"/>
              <a:gd name="connsiteY7" fmla="*/ 1116 h 10000"/>
              <a:gd name="connsiteX8" fmla="*/ 2414 w 10000"/>
              <a:gd name="connsiteY8" fmla="*/ 1737 h 10000"/>
              <a:gd name="connsiteX9" fmla="*/ 2527 w 10000"/>
              <a:gd name="connsiteY9" fmla="*/ 2341 h 10000"/>
              <a:gd name="connsiteX10" fmla="*/ 2614 w 10000"/>
              <a:gd name="connsiteY10" fmla="*/ 2687 h 10000"/>
              <a:gd name="connsiteX11" fmla="*/ 2683 w 10000"/>
              <a:gd name="connsiteY11" fmla="*/ 2865 h 10000"/>
              <a:gd name="connsiteX12" fmla="*/ 2786 w 10000"/>
              <a:gd name="connsiteY12" fmla="*/ 3025 h 10000"/>
              <a:gd name="connsiteX13" fmla="*/ 3109 w 10000"/>
              <a:gd name="connsiteY13" fmla="*/ 3510 h 10000"/>
              <a:gd name="connsiteX14" fmla="*/ 3200 w 10000"/>
              <a:gd name="connsiteY14" fmla="*/ 3913 h 10000"/>
              <a:gd name="connsiteX15" fmla="*/ 3480 w 10000"/>
              <a:gd name="connsiteY15" fmla="*/ 4069 h 10000"/>
              <a:gd name="connsiteX16" fmla="*/ 4044 w 10000"/>
              <a:gd name="connsiteY16" fmla="*/ 3740 h 10000"/>
              <a:gd name="connsiteX17" fmla="*/ 5012 w 10000"/>
              <a:gd name="connsiteY17" fmla="*/ 4689 h 10000"/>
              <a:gd name="connsiteX18" fmla="*/ 7653 w 10000"/>
              <a:gd name="connsiteY18" fmla="*/ 5018 h 10000"/>
              <a:gd name="connsiteX19" fmla="*/ 8344 w 10000"/>
              <a:gd name="connsiteY19" fmla="*/ 6406 h 10000"/>
              <a:gd name="connsiteX20" fmla="*/ 8997 w 10000"/>
              <a:gd name="connsiteY20" fmla="*/ 7630 h 10000"/>
              <a:gd name="connsiteX21" fmla="*/ 9492 w 10000"/>
              <a:gd name="connsiteY21" fmla="*/ 8431 h 10000"/>
              <a:gd name="connsiteX22" fmla="*/ 10000 w 10000"/>
              <a:gd name="connsiteY22" fmla="*/ 10000 h 10000"/>
              <a:gd name="connsiteX0" fmla="*/ 27 w 10000"/>
              <a:gd name="connsiteY0" fmla="*/ 9949 h 10000"/>
              <a:gd name="connsiteX1" fmla="*/ 6 w 10000"/>
              <a:gd name="connsiteY1" fmla="*/ 2144 h 10000"/>
              <a:gd name="connsiteX2" fmla="*/ 473 w 10000"/>
              <a:gd name="connsiteY2" fmla="*/ 1165 h 10000"/>
              <a:gd name="connsiteX3" fmla="*/ 1114 w 10000"/>
              <a:gd name="connsiteY3" fmla="*/ 770 h 10000"/>
              <a:gd name="connsiteX4" fmla="*/ 1452 w 10000"/>
              <a:gd name="connsiteY4" fmla="*/ 246 h 10000"/>
              <a:gd name="connsiteX5" fmla="*/ 1744 w 10000"/>
              <a:gd name="connsiteY5" fmla="*/ 0 h 10000"/>
              <a:gd name="connsiteX6" fmla="*/ 2097 w 10000"/>
              <a:gd name="connsiteY6" fmla="*/ 316 h 10000"/>
              <a:gd name="connsiteX7" fmla="*/ 2328 w 10000"/>
              <a:gd name="connsiteY7" fmla="*/ 1116 h 10000"/>
              <a:gd name="connsiteX8" fmla="*/ 2414 w 10000"/>
              <a:gd name="connsiteY8" fmla="*/ 1737 h 10000"/>
              <a:gd name="connsiteX9" fmla="*/ 2527 w 10000"/>
              <a:gd name="connsiteY9" fmla="*/ 2341 h 10000"/>
              <a:gd name="connsiteX10" fmla="*/ 2614 w 10000"/>
              <a:gd name="connsiteY10" fmla="*/ 2687 h 10000"/>
              <a:gd name="connsiteX11" fmla="*/ 2683 w 10000"/>
              <a:gd name="connsiteY11" fmla="*/ 2865 h 10000"/>
              <a:gd name="connsiteX12" fmla="*/ 2786 w 10000"/>
              <a:gd name="connsiteY12" fmla="*/ 3025 h 10000"/>
              <a:gd name="connsiteX13" fmla="*/ 3027 w 10000"/>
              <a:gd name="connsiteY13" fmla="*/ 3381 h 10000"/>
              <a:gd name="connsiteX14" fmla="*/ 3200 w 10000"/>
              <a:gd name="connsiteY14" fmla="*/ 3913 h 10000"/>
              <a:gd name="connsiteX15" fmla="*/ 3480 w 10000"/>
              <a:gd name="connsiteY15" fmla="*/ 4069 h 10000"/>
              <a:gd name="connsiteX16" fmla="*/ 4044 w 10000"/>
              <a:gd name="connsiteY16" fmla="*/ 3740 h 10000"/>
              <a:gd name="connsiteX17" fmla="*/ 5012 w 10000"/>
              <a:gd name="connsiteY17" fmla="*/ 4689 h 10000"/>
              <a:gd name="connsiteX18" fmla="*/ 7653 w 10000"/>
              <a:gd name="connsiteY18" fmla="*/ 5018 h 10000"/>
              <a:gd name="connsiteX19" fmla="*/ 8344 w 10000"/>
              <a:gd name="connsiteY19" fmla="*/ 6406 h 10000"/>
              <a:gd name="connsiteX20" fmla="*/ 8997 w 10000"/>
              <a:gd name="connsiteY20" fmla="*/ 7630 h 10000"/>
              <a:gd name="connsiteX21" fmla="*/ 9492 w 10000"/>
              <a:gd name="connsiteY21" fmla="*/ 8431 h 10000"/>
              <a:gd name="connsiteX22" fmla="*/ 10000 w 10000"/>
              <a:gd name="connsiteY22" fmla="*/ 10000 h 10000"/>
              <a:gd name="connsiteX0" fmla="*/ 27 w 10000"/>
              <a:gd name="connsiteY0" fmla="*/ 9949 h 10000"/>
              <a:gd name="connsiteX1" fmla="*/ 6 w 10000"/>
              <a:gd name="connsiteY1" fmla="*/ 2144 h 10000"/>
              <a:gd name="connsiteX2" fmla="*/ 473 w 10000"/>
              <a:gd name="connsiteY2" fmla="*/ 1165 h 10000"/>
              <a:gd name="connsiteX3" fmla="*/ 1019 w 10000"/>
              <a:gd name="connsiteY3" fmla="*/ 950 h 10000"/>
              <a:gd name="connsiteX4" fmla="*/ 1452 w 10000"/>
              <a:gd name="connsiteY4" fmla="*/ 246 h 10000"/>
              <a:gd name="connsiteX5" fmla="*/ 1744 w 10000"/>
              <a:gd name="connsiteY5" fmla="*/ 0 h 10000"/>
              <a:gd name="connsiteX6" fmla="*/ 2097 w 10000"/>
              <a:gd name="connsiteY6" fmla="*/ 316 h 10000"/>
              <a:gd name="connsiteX7" fmla="*/ 2328 w 10000"/>
              <a:gd name="connsiteY7" fmla="*/ 1116 h 10000"/>
              <a:gd name="connsiteX8" fmla="*/ 2414 w 10000"/>
              <a:gd name="connsiteY8" fmla="*/ 1737 h 10000"/>
              <a:gd name="connsiteX9" fmla="*/ 2527 w 10000"/>
              <a:gd name="connsiteY9" fmla="*/ 2341 h 10000"/>
              <a:gd name="connsiteX10" fmla="*/ 2614 w 10000"/>
              <a:gd name="connsiteY10" fmla="*/ 2687 h 10000"/>
              <a:gd name="connsiteX11" fmla="*/ 2683 w 10000"/>
              <a:gd name="connsiteY11" fmla="*/ 2865 h 10000"/>
              <a:gd name="connsiteX12" fmla="*/ 2786 w 10000"/>
              <a:gd name="connsiteY12" fmla="*/ 3025 h 10000"/>
              <a:gd name="connsiteX13" fmla="*/ 3027 w 10000"/>
              <a:gd name="connsiteY13" fmla="*/ 3381 h 10000"/>
              <a:gd name="connsiteX14" fmla="*/ 3200 w 10000"/>
              <a:gd name="connsiteY14" fmla="*/ 3913 h 10000"/>
              <a:gd name="connsiteX15" fmla="*/ 3480 w 10000"/>
              <a:gd name="connsiteY15" fmla="*/ 4069 h 10000"/>
              <a:gd name="connsiteX16" fmla="*/ 4044 w 10000"/>
              <a:gd name="connsiteY16" fmla="*/ 3740 h 10000"/>
              <a:gd name="connsiteX17" fmla="*/ 5012 w 10000"/>
              <a:gd name="connsiteY17" fmla="*/ 4689 h 10000"/>
              <a:gd name="connsiteX18" fmla="*/ 7653 w 10000"/>
              <a:gd name="connsiteY18" fmla="*/ 5018 h 10000"/>
              <a:gd name="connsiteX19" fmla="*/ 8344 w 10000"/>
              <a:gd name="connsiteY19" fmla="*/ 6406 h 10000"/>
              <a:gd name="connsiteX20" fmla="*/ 8997 w 10000"/>
              <a:gd name="connsiteY20" fmla="*/ 7630 h 10000"/>
              <a:gd name="connsiteX21" fmla="*/ 9492 w 10000"/>
              <a:gd name="connsiteY21" fmla="*/ 8431 h 10000"/>
              <a:gd name="connsiteX22" fmla="*/ 10000 w 10000"/>
              <a:gd name="connsiteY22" fmla="*/ 10000 h 10000"/>
              <a:gd name="connsiteX0" fmla="*/ 27 w 10000"/>
              <a:gd name="connsiteY0" fmla="*/ 9949 h 10000"/>
              <a:gd name="connsiteX1" fmla="*/ 6 w 10000"/>
              <a:gd name="connsiteY1" fmla="*/ 2144 h 10000"/>
              <a:gd name="connsiteX2" fmla="*/ 473 w 10000"/>
              <a:gd name="connsiteY2" fmla="*/ 1165 h 10000"/>
              <a:gd name="connsiteX3" fmla="*/ 1019 w 10000"/>
              <a:gd name="connsiteY3" fmla="*/ 950 h 10000"/>
              <a:gd name="connsiteX4" fmla="*/ 1452 w 10000"/>
              <a:gd name="connsiteY4" fmla="*/ 246 h 10000"/>
              <a:gd name="connsiteX5" fmla="*/ 1744 w 10000"/>
              <a:gd name="connsiteY5" fmla="*/ 0 h 10000"/>
              <a:gd name="connsiteX6" fmla="*/ 2097 w 10000"/>
              <a:gd name="connsiteY6" fmla="*/ 316 h 10000"/>
              <a:gd name="connsiteX7" fmla="*/ 2328 w 10000"/>
              <a:gd name="connsiteY7" fmla="*/ 1116 h 10000"/>
              <a:gd name="connsiteX8" fmla="*/ 2414 w 10000"/>
              <a:gd name="connsiteY8" fmla="*/ 1737 h 10000"/>
              <a:gd name="connsiteX9" fmla="*/ 2527 w 10000"/>
              <a:gd name="connsiteY9" fmla="*/ 2341 h 10000"/>
              <a:gd name="connsiteX10" fmla="*/ 2614 w 10000"/>
              <a:gd name="connsiteY10" fmla="*/ 2687 h 10000"/>
              <a:gd name="connsiteX11" fmla="*/ 2683 w 10000"/>
              <a:gd name="connsiteY11" fmla="*/ 2865 h 10000"/>
              <a:gd name="connsiteX12" fmla="*/ 2786 w 10000"/>
              <a:gd name="connsiteY12" fmla="*/ 3025 h 10000"/>
              <a:gd name="connsiteX13" fmla="*/ 3027 w 10000"/>
              <a:gd name="connsiteY13" fmla="*/ 3381 h 10000"/>
              <a:gd name="connsiteX14" fmla="*/ 3200 w 10000"/>
              <a:gd name="connsiteY14" fmla="*/ 3913 h 10000"/>
              <a:gd name="connsiteX15" fmla="*/ 3480 w 10000"/>
              <a:gd name="connsiteY15" fmla="*/ 4069 h 10000"/>
              <a:gd name="connsiteX16" fmla="*/ 4044 w 10000"/>
              <a:gd name="connsiteY16" fmla="*/ 3740 h 10000"/>
              <a:gd name="connsiteX17" fmla="*/ 5012 w 10000"/>
              <a:gd name="connsiteY17" fmla="*/ 4689 h 10000"/>
              <a:gd name="connsiteX18" fmla="*/ 7653 w 10000"/>
              <a:gd name="connsiteY18" fmla="*/ 5018 h 10000"/>
              <a:gd name="connsiteX19" fmla="*/ 8344 w 10000"/>
              <a:gd name="connsiteY19" fmla="*/ 6406 h 10000"/>
              <a:gd name="connsiteX20" fmla="*/ 8997 w 10000"/>
              <a:gd name="connsiteY20" fmla="*/ 7630 h 10000"/>
              <a:gd name="connsiteX21" fmla="*/ 9492 w 10000"/>
              <a:gd name="connsiteY21" fmla="*/ 8431 h 10000"/>
              <a:gd name="connsiteX22" fmla="*/ 10000 w 10000"/>
              <a:gd name="connsiteY22" fmla="*/ 10000 h 10000"/>
              <a:gd name="connsiteX0" fmla="*/ 27 w 10000"/>
              <a:gd name="connsiteY0" fmla="*/ 9949 h 10000"/>
              <a:gd name="connsiteX1" fmla="*/ 6 w 10000"/>
              <a:gd name="connsiteY1" fmla="*/ 2144 h 10000"/>
              <a:gd name="connsiteX2" fmla="*/ 473 w 10000"/>
              <a:gd name="connsiteY2" fmla="*/ 1294 h 10000"/>
              <a:gd name="connsiteX3" fmla="*/ 1019 w 10000"/>
              <a:gd name="connsiteY3" fmla="*/ 950 h 10000"/>
              <a:gd name="connsiteX4" fmla="*/ 1452 w 10000"/>
              <a:gd name="connsiteY4" fmla="*/ 246 h 10000"/>
              <a:gd name="connsiteX5" fmla="*/ 1744 w 10000"/>
              <a:gd name="connsiteY5" fmla="*/ 0 h 10000"/>
              <a:gd name="connsiteX6" fmla="*/ 2097 w 10000"/>
              <a:gd name="connsiteY6" fmla="*/ 316 h 10000"/>
              <a:gd name="connsiteX7" fmla="*/ 2328 w 10000"/>
              <a:gd name="connsiteY7" fmla="*/ 1116 h 10000"/>
              <a:gd name="connsiteX8" fmla="*/ 2414 w 10000"/>
              <a:gd name="connsiteY8" fmla="*/ 1737 h 10000"/>
              <a:gd name="connsiteX9" fmla="*/ 2527 w 10000"/>
              <a:gd name="connsiteY9" fmla="*/ 2341 h 10000"/>
              <a:gd name="connsiteX10" fmla="*/ 2614 w 10000"/>
              <a:gd name="connsiteY10" fmla="*/ 2687 h 10000"/>
              <a:gd name="connsiteX11" fmla="*/ 2683 w 10000"/>
              <a:gd name="connsiteY11" fmla="*/ 2865 h 10000"/>
              <a:gd name="connsiteX12" fmla="*/ 2786 w 10000"/>
              <a:gd name="connsiteY12" fmla="*/ 3025 h 10000"/>
              <a:gd name="connsiteX13" fmla="*/ 3027 w 10000"/>
              <a:gd name="connsiteY13" fmla="*/ 3381 h 10000"/>
              <a:gd name="connsiteX14" fmla="*/ 3200 w 10000"/>
              <a:gd name="connsiteY14" fmla="*/ 3913 h 10000"/>
              <a:gd name="connsiteX15" fmla="*/ 3480 w 10000"/>
              <a:gd name="connsiteY15" fmla="*/ 4069 h 10000"/>
              <a:gd name="connsiteX16" fmla="*/ 4044 w 10000"/>
              <a:gd name="connsiteY16" fmla="*/ 3740 h 10000"/>
              <a:gd name="connsiteX17" fmla="*/ 5012 w 10000"/>
              <a:gd name="connsiteY17" fmla="*/ 4689 h 10000"/>
              <a:gd name="connsiteX18" fmla="*/ 7653 w 10000"/>
              <a:gd name="connsiteY18" fmla="*/ 5018 h 10000"/>
              <a:gd name="connsiteX19" fmla="*/ 8344 w 10000"/>
              <a:gd name="connsiteY19" fmla="*/ 6406 h 10000"/>
              <a:gd name="connsiteX20" fmla="*/ 8997 w 10000"/>
              <a:gd name="connsiteY20" fmla="*/ 7630 h 10000"/>
              <a:gd name="connsiteX21" fmla="*/ 9492 w 10000"/>
              <a:gd name="connsiteY21" fmla="*/ 8431 h 10000"/>
              <a:gd name="connsiteX22" fmla="*/ 10000 w 10000"/>
              <a:gd name="connsiteY22" fmla="*/ 10000 h 10000"/>
              <a:gd name="connsiteX0" fmla="*/ 27 w 10000"/>
              <a:gd name="connsiteY0" fmla="*/ 9949 h 10000"/>
              <a:gd name="connsiteX1" fmla="*/ 6 w 10000"/>
              <a:gd name="connsiteY1" fmla="*/ 2144 h 10000"/>
              <a:gd name="connsiteX2" fmla="*/ 473 w 10000"/>
              <a:gd name="connsiteY2" fmla="*/ 1294 h 10000"/>
              <a:gd name="connsiteX3" fmla="*/ 1019 w 10000"/>
              <a:gd name="connsiteY3" fmla="*/ 950 h 10000"/>
              <a:gd name="connsiteX4" fmla="*/ 1452 w 10000"/>
              <a:gd name="connsiteY4" fmla="*/ 246 h 10000"/>
              <a:gd name="connsiteX5" fmla="*/ 1744 w 10000"/>
              <a:gd name="connsiteY5" fmla="*/ 0 h 10000"/>
              <a:gd name="connsiteX6" fmla="*/ 2097 w 10000"/>
              <a:gd name="connsiteY6" fmla="*/ 316 h 10000"/>
              <a:gd name="connsiteX7" fmla="*/ 2328 w 10000"/>
              <a:gd name="connsiteY7" fmla="*/ 1116 h 10000"/>
              <a:gd name="connsiteX8" fmla="*/ 2414 w 10000"/>
              <a:gd name="connsiteY8" fmla="*/ 1737 h 10000"/>
              <a:gd name="connsiteX9" fmla="*/ 2527 w 10000"/>
              <a:gd name="connsiteY9" fmla="*/ 2341 h 10000"/>
              <a:gd name="connsiteX10" fmla="*/ 2614 w 10000"/>
              <a:gd name="connsiteY10" fmla="*/ 2687 h 10000"/>
              <a:gd name="connsiteX11" fmla="*/ 2683 w 10000"/>
              <a:gd name="connsiteY11" fmla="*/ 2865 h 10000"/>
              <a:gd name="connsiteX12" fmla="*/ 2786 w 10000"/>
              <a:gd name="connsiteY12" fmla="*/ 3025 h 10000"/>
              <a:gd name="connsiteX13" fmla="*/ 3027 w 10000"/>
              <a:gd name="connsiteY13" fmla="*/ 3381 h 10000"/>
              <a:gd name="connsiteX14" fmla="*/ 3200 w 10000"/>
              <a:gd name="connsiteY14" fmla="*/ 3913 h 10000"/>
              <a:gd name="connsiteX15" fmla="*/ 3480 w 10000"/>
              <a:gd name="connsiteY15" fmla="*/ 4069 h 10000"/>
              <a:gd name="connsiteX16" fmla="*/ 4044 w 10000"/>
              <a:gd name="connsiteY16" fmla="*/ 3740 h 10000"/>
              <a:gd name="connsiteX17" fmla="*/ 5012 w 10000"/>
              <a:gd name="connsiteY17" fmla="*/ 4689 h 10000"/>
              <a:gd name="connsiteX18" fmla="*/ 7653 w 10000"/>
              <a:gd name="connsiteY18" fmla="*/ 5018 h 10000"/>
              <a:gd name="connsiteX19" fmla="*/ 8344 w 10000"/>
              <a:gd name="connsiteY19" fmla="*/ 6406 h 10000"/>
              <a:gd name="connsiteX20" fmla="*/ 8997 w 10000"/>
              <a:gd name="connsiteY20" fmla="*/ 7630 h 10000"/>
              <a:gd name="connsiteX21" fmla="*/ 9492 w 10000"/>
              <a:gd name="connsiteY21" fmla="*/ 8431 h 10000"/>
              <a:gd name="connsiteX22" fmla="*/ 10000 w 10000"/>
              <a:gd name="connsiteY22" fmla="*/ 10000 h 10000"/>
              <a:gd name="connsiteX0" fmla="*/ 27 w 10000"/>
              <a:gd name="connsiteY0" fmla="*/ 9949 h 10000"/>
              <a:gd name="connsiteX1" fmla="*/ 6 w 10000"/>
              <a:gd name="connsiteY1" fmla="*/ 2144 h 10000"/>
              <a:gd name="connsiteX2" fmla="*/ 473 w 10000"/>
              <a:gd name="connsiteY2" fmla="*/ 1294 h 10000"/>
              <a:gd name="connsiteX3" fmla="*/ 1019 w 10000"/>
              <a:gd name="connsiteY3" fmla="*/ 950 h 10000"/>
              <a:gd name="connsiteX4" fmla="*/ 1452 w 10000"/>
              <a:gd name="connsiteY4" fmla="*/ 246 h 10000"/>
              <a:gd name="connsiteX5" fmla="*/ 1744 w 10000"/>
              <a:gd name="connsiteY5" fmla="*/ 0 h 10000"/>
              <a:gd name="connsiteX6" fmla="*/ 2097 w 10000"/>
              <a:gd name="connsiteY6" fmla="*/ 316 h 10000"/>
              <a:gd name="connsiteX7" fmla="*/ 2328 w 10000"/>
              <a:gd name="connsiteY7" fmla="*/ 1116 h 10000"/>
              <a:gd name="connsiteX8" fmla="*/ 2414 w 10000"/>
              <a:gd name="connsiteY8" fmla="*/ 1737 h 10000"/>
              <a:gd name="connsiteX9" fmla="*/ 2527 w 10000"/>
              <a:gd name="connsiteY9" fmla="*/ 2341 h 10000"/>
              <a:gd name="connsiteX10" fmla="*/ 2614 w 10000"/>
              <a:gd name="connsiteY10" fmla="*/ 2687 h 10000"/>
              <a:gd name="connsiteX11" fmla="*/ 2683 w 10000"/>
              <a:gd name="connsiteY11" fmla="*/ 2865 h 10000"/>
              <a:gd name="connsiteX12" fmla="*/ 2786 w 10000"/>
              <a:gd name="connsiteY12" fmla="*/ 3025 h 10000"/>
              <a:gd name="connsiteX13" fmla="*/ 3027 w 10000"/>
              <a:gd name="connsiteY13" fmla="*/ 3381 h 10000"/>
              <a:gd name="connsiteX14" fmla="*/ 3200 w 10000"/>
              <a:gd name="connsiteY14" fmla="*/ 3913 h 10000"/>
              <a:gd name="connsiteX15" fmla="*/ 3480 w 10000"/>
              <a:gd name="connsiteY15" fmla="*/ 4069 h 10000"/>
              <a:gd name="connsiteX16" fmla="*/ 4044 w 10000"/>
              <a:gd name="connsiteY16" fmla="*/ 3740 h 10000"/>
              <a:gd name="connsiteX17" fmla="*/ 5012 w 10000"/>
              <a:gd name="connsiteY17" fmla="*/ 4689 h 10000"/>
              <a:gd name="connsiteX18" fmla="*/ 7653 w 10000"/>
              <a:gd name="connsiteY18" fmla="*/ 5018 h 10000"/>
              <a:gd name="connsiteX19" fmla="*/ 8344 w 10000"/>
              <a:gd name="connsiteY19" fmla="*/ 6406 h 10000"/>
              <a:gd name="connsiteX20" fmla="*/ 8997 w 10000"/>
              <a:gd name="connsiteY20" fmla="*/ 7630 h 10000"/>
              <a:gd name="connsiteX21" fmla="*/ 9492 w 10000"/>
              <a:gd name="connsiteY21" fmla="*/ 8431 h 10000"/>
              <a:gd name="connsiteX22" fmla="*/ 10000 w 10000"/>
              <a:gd name="connsiteY22" fmla="*/ 10000 h 10000"/>
              <a:gd name="connsiteX0" fmla="*/ 0 w 9994"/>
              <a:gd name="connsiteY0" fmla="*/ 2144 h 10000"/>
              <a:gd name="connsiteX1" fmla="*/ 467 w 9994"/>
              <a:gd name="connsiteY1" fmla="*/ 1294 h 10000"/>
              <a:gd name="connsiteX2" fmla="*/ 1013 w 9994"/>
              <a:gd name="connsiteY2" fmla="*/ 950 h 10000"/>
              <a:gd name="connsiteX3" fmla="*/ 1446 w 9994"/>
              <a:gd name="connsiteY3" fmla="*/ 246 h 10000"/>
              <a:gd name="connsiteX4" fmla="*/ 1738 w 9994"/>
              <a:gd name="connsiteY4" fmla="*/ 0 h 10000"/>
              <a:gd name="connsiteX5" fmla="*/ 2091 w 9994"/>
              <a:gd name="connsiteY5" fmla="*/ 316 h 10000"/>
              <a:gd name="connsiteX6" fmla="*/ 2322 w 9994"/>
              <a:gd name="connsiteY6" fmla="*/ 1116 h 10000"/>
              <a:gd name="connsiteX7" fmla="*/ 2408 w 9994"/>
              <a:gd name="connsiteY7" fmla="*/ 1737 h 10000"/>
              <a:gd name="connsiteX8" fmla="*/ 2521 w 9994"/>
              <a:gd name="connsiteY8" fmla="*/ 2341 h 10000"/>
              <a:gd name="connsiteX9" fmla="*/ 2608 w 9994"/>
              <a:gd name="connsiteY9" fmla="*/ 2687 h 10000"/>
              <a:gd name="connsiteX10" fmla="*/ 2677 w 9994"/>
              <a:gd name="connsiteY10" fmla="*/ 2865 h 10000"/>
              <a:gd name="connsiteX11" fmla="*/ 2780 w 9994"/>
              <a:gd name="connsiteY11" fmla="*/ 3025 h 10000"/>
              <a:gd name="connsiteX12" fmla="*/ 3021 w 9994"/>
              <a:gd name="connsiteY12" fmla="*/ 3381 h 10000"/>
              <a:gd name="connsiteX13" fmla="*/ 3194 w 9994"/>
              <a:gd name="connsiteY13" fmla="*/ 3913 h 10000"/>
              <a:gd name="connsiteX14" fmla="*/ 3474 w 9994"/>
              <a:gd name="connsiteY14" fmla="*/ 4069 h 10000"/>
              <a:gd name="connsiteX15" fmla="*/ 4038 w 9994"/>
              <a:gd name="connsiteY15" fmla="*/ 3740 h 10000"/>
              <a:gd name="connsiteX16" fmla="*/ 5006 w 9994"/>
              <a:gd name="connsiteY16" fmla="*/ 4689 h 10000"/>
              <a:gd name="connsiteX17" fmla="*/ 7647 w 9994"/>
              <a:gd name="connsiteY17" fmla="*/ 5018 h 10000"/>
              <a:gd name="connsiteX18" fmla="*/ 8338 w 9994"/>
              <a:gd name="connsiteY18" fmla="*/ 6406 h 10000"/>
              <a:gd name="connsiteX19" fmla="*/ 8991 w 9994"/>
              <a:gd name="connsiteY19" fmla="*/ 7630 h 10000"/>
              <a:gd name="connsiteX20" fmla="*/ 9486 w 9994"/>
              <a:gd name="connsiteY20" fmla="*/ 8431 h 10000"/>
              <a:gd name="connsiteX21" fmla="*/ 9994 w 9994"/>
              <a:gd name="connsiteY21" fmla="*/ 10000 h 10000"/>
              <a:gd name="connsiteX0" fmla="*/ 0 w 10059"/>
              <a:gd name="connsiteY0" fmla="*/ 2144 h 10110"/>
              <a:gd name="connsiteX1" fmla="*/ 467 w 10059"/>
              <a:gd name="connsiteY1" fmla="*/ 1294 h 10110"/>
              <a:gd name="connsiteX2" fmla="*/ 1014 w 10059"/>
              <a:gd name="connsiteY2" fmla="*/ 950 h 10110"/>
              <a:gd name="connsiteX3" fmla="*/ 1447 w 10059"/>
              <a:gd name="connsiteY3" fmla="*/ 246 h 10110"/>
              <a:gd name="connsiteX4" fmla="*/ 1739 w 10059"/>
              <a:gd name="connsiteY4" fmla="*/ 0 h 10110"/>
              <a:gd name="connsiteX5" fmla="*/ 2092 w 10059"/>
              <a:gd name="connsiteY5" fmla="*/ 316 h 10110"/>
              <a:gd name="connsiteX6" fmla="*/ 2323 w 10059"/>
              <a:gd name="connsiteY6" fmla="*/ 1116 h 10110"/>
              <a:gd name="connsiteX7" fmla="*/ 2409 w 10059"/>
              <a:gd name="connsiteY7" fmla="*/ 1737 h 10110"/>
              <a:gd name="connsiteX8" fmla="*/ 2523 w 10059"/>
              <a:gd name="connsiteY8" fmla="*/ 2341 h 10110"/>
              <a:gd name="connsiteX9" fmla="*/ 2610 w 10059"/>
              <a:gd name="connsiteY9" fmla="*/ 2687 h 10110"/>
              <a:gd name="connsiteX10" fmla="*/ 2679 w 10059"/>
              <a:gd name="connsiteY10" fmla="*/ 2865 h 10110"/>
              <a:gd name="connsiteX11" fmla="*/ 2782 w 10059"/>
              <a:gd name="connsiteY11" fmla="*/ 3025 h 10110"/>
              <a:gd name="connsiteX12" fmla="*/ 3023 w 10059"/>
              <a:gd name="connsiteY12" fmla="*/ 3381 h 10110"/>
              <a:gd name="connsiteX13" fmla="*/ 3196 w 10059"/>
              <a:gd name="connsiteY13" fmla="*/ 3913 h 10110"/>
              <a:gd name="connsiteX14" fmla="*/ 3476 w 10059"/>
              <a:gd name="connsiteY14" fmla="*/ 4069 h 10110"/>
              <a:gd name="connsiteX15" fmla="*/ 4040 w 10059"/>
              <a:gd name="connsiteY15" fmla="*/ 3740 h 10110"/>
              <a:gd name="connsiteX16" fmla="*/ 5009 w 10059"/>
              <a:gd name="connsiteY16" fmla="*/ 4689 h 10110"/>
              <a:gd name="connsiteX17" fmla="*/ 7652 w 10059"/>
              <a:gd name="connsiteY17" fmla="*/ 5018 h 10110"/>
              <a:gd name="connsiteX18" fmla="*/ 8343 w 10059"/>
              <a:gd name="connsiteY18" fmla="*/ 6406 h 10110"/>
              <a:gd name="connsiteX19" fmla="*/ 8996 w 10059"/>
              <a:gd name="connsiteY19" fmla="*/ 7630 h 10110"/>
              <a:gd name="connsiteX20" fmla="*/ 9492 w 10059"/>
              <a:gd name="connsiteY20" fmla="*/ 8431 h 10110"/>
              <a:gd name="connsiteX21" fmla="*/ 10000 w 10059"/>
              <a:gd name="connsiteY21" fmla="*/ 10000 h 10110"/>
              <a:gd name="connsiteX22" fmla="*/ 10057 w 10059"/>
              <a:gd name="connsiteY22" fmla="*/ 9980 h 10110"/>
              <a:gd name="connsiteX0" fmla="*/ 0 w 11983"/>
              <a:gd name="connsiteY0" fmla="*/ 2144 h 10206"/>
              <a:gd name="connsiteX1" fmla="*/ 467 w 11983"/>
              <a:gd name="connsiteY1" fmla="*/ 1294 h 10206"/>
              <a:gd name="connsiteX2" fmla="*/ 1014 w 11983"/>
              <a:gd name="connsiteY2" fmla="*/ 950 h 10206"/>
              <a:gd name="connsiteX3" fmla="*/ 1447 w 11983"/>
              <a:gd name="connsiteY3" fmla="*/ 246 h 10206"/>
              <a:gd name="connsiteX4" fmla="*/ 1739 w 11983"/>
              <a:gd name="connsiteY4" fmla="*/ 0 h 10206"/>
              <a:gd name="connsiteX5" fmla="*/ 2092 w 11983"/>
              <a:gd name="connsiteY5" fmla="*/ 316 h 10206"/>
              <a:gd name="connsiteX6" fmla="*/ 2323 w 11983"/>
              <a:gd name="connsiteY6" fmla="*/ 1116 h 10206"/>
              <a:gd name="connsiteX7" fmla="*/ 2409 w 11983"/>
              <a:gd name="connsiteY7" fmla="*/ 1737 h 10206"/>
              <a:gd name="connsiteX8" fmla="*/ 2523 w 11983"/>
              <a:gd name="connsiteY8" fmla="*/ 2341 h 10206"/>
              <a:gd name="connsiteX9" fmla="*/ 2610 w 11983"/>
              <a:gd name="connsiteY9" fmla="*/ 2687 h 10206"/>
              <a:gd name="connsiteX10" fmla="*/ 2679 w 11983"/>
              <a:gd name="connsiteY10" fmla="*/ 2865 h 10206"/>
              <a:gd name="connsiteX11" fmla="*/ 2782 w 11983"/>
              <a:gd name="connsiteY11" fmla="*/ 3025 h 10206"/>
              <a:gd name="connsiteX12" fmla="*/ 3023 w 11983"/>
              <a:gd name="connsiteY12" fmla="*/ 3381 h 10206"/>
              <a:gd name="connsiteX13" fmla="*/ 3196 w 11983"/>
              <a:gd name="connsiteY13" fmla="*/ 3913 h 10206"/>
              <a:gd name="connsiteX14" fmla="*/ 3476 w 11983"/>
              <a:gd name="connsiteY14" fmla="*/ 4069 h 10206"/>
              <a:gd name="connsiteX15" fmla="*/ 4040 w 11983"/>
              <a:gd name="connsiteY15" fmla="*/ 3740 h 10206"/>
              <a:gd name="connsiteX16" fmla="*/ 5009 w 11983"/>
              <a:gd name="connsiteY16" fmla="*/ 4689 h 10206"/>
              <a:gd name="connsiteX17" fmla="*/ 7652 w 11983"/>
              <a:gd name="connsiteY17" fmla="*/ 5018 h 10206"/>
              <a:gd name="connsiteX18" fmla="*/ 8343 w 11983"/>
              <a:gd name="connsiteY18" fmla="*/ 6406 h 10206"/>
              <a:gd name="connsiteX19" fmla="*/ 8996 w 11983"/>
              <a:gd name="connsiteY19" fmla="*/ 7630 h 10206"/>
              <a:gd name="connsiteX20" fmla="*/ 9492 w 11983"/>
              <a:gd name="connsiteY20" fmla="*/ 8431 h 10206"/>
              <a:gd name="connsiteX21" fmla="*/ 10000 w 11983"/>
              <a:gd name="connsiteY21" fmla="*/ 10000 h 10206"/>
              <a:gd name="connsiteX22" fmla="*/ 11983 w 11983"/>
              <a:gd name="connsiteY22" fmla="*/ 10199 h 10206"/>
              <a:gd name="connsiteX0" fmla="*/ 0 w 11983"/>
              <a:gd name="connsiteY0" fmla="*/ 2144 h 10234"/>
              <a:gd name="connsiteX1" fmla="*/ 467 w 11983"/>
              <a:gd name="connsiteY1" fmla="*/ 1294 h 10234"/>
              <a:gd name="connsiteX2" fmla="*/ 1014 w 11983"/>
              <a:gd name="connsiteY2" fmla="*/ 950 h 10234"/>
              <a:gd name="connsiteX3" fmla="*/ 1447 w 11983"/>
              <a:gd name="connsiteY3" fmla="*/ 246 h 10234"/>
              <a:gd name="connsiteX4" fmla="*/ 1739 w 11983"/>
              <a:gd name="connsiteY4" fmla="*/ 0 h 10234"/>
              <a:gd name="connsiteX5" fmla="*/ 2092 w 11983"/>
              <a:gd name="connsiteY5" fmla="*/ 316 h 10234"/>
              <a:gd name="connsiteX6" fmla="*/ 2323 w 11983"/>
              <a:gd name="connsiteY6" fmla="*/ 1116 h 10234"/>
              <a:gd name="connsiteX7" fmla="*/ 2409 w 11983"/>
              <a:gd name="connsiteY7" fmla="*/ 1737 h 10234"/>
              <a:gd name="connsiteX8" fmla="*/ 2523 w 11983"/>
              <a:gd name="connsiteY8" fmla="*/ 2341 h 10234"/>
              <a:gd name="connsiteX9" fmla="*/ 2610 w 11983"/>
              <a:gd name="connsiteY9" fmla="*/ 2687 h 10234"/>
              <a:gd name="connsiteX10" fmla="*/ 2679 w 11983"/>
              <a:gd name="connsiteY10" fmla="*/ 2865 h 10234"/>
              <a:gd name="connsiteX11" fmla="*/ 2782 w 11983"/>
              <a:gd name="connsiteY11" fmla="*/ 3025 h 10234"/>
              <a:gd name="connsiteX12" fmla="*/ 3023 w 11983"/>
              <a:gd name="connsiteY12" fmla="*/ 3381 h 10234"/>
              <a:gd name="connsiteX13" fmla="*/ 3196 w 11983"/>
              <a:gd name="connsiteY13" fmla="*/ 3913 h 10234"/>
              <a:gd name="connsiteX14" fmla="*/ 3476 w 11983"/>
              <a:gd name="connsiteY14" fmla="*/ 4069 h 10234"/>
              <a:gd name="connsiteX15" fmla="*/ 4040 w 11983"/>
              <a:gd name="connsiteY15" fmla="*/ 3740 h 10234"/>
              <a:gd name="connsiteX16" fmla="*/ 5009 w 11983"/>
              <a:gd name="connsiteY16" fmla="*/ 4689 h 10234"/>
              <a:gd name="connsiteX17" fmla="*/ 7652 w 11983"/>
              <a:gd name="connsiteY17" fmla="*/ 5018 h 10234"/>
              <a:gd name="connsiteX18" fmla="*/ 8343 w 11983"/>
              <a:gd name="connsiteY18" fmla="*/ 6406 h 10234"/>
              <a:gd name="connsiteX19" fmla="*/ 8996 w 11983"/>
              <a:gd name="connsiteY19" fmla="*/ 7630 h 10234"/>
              <a:gd name="connsiteX20" fmla="*/ 9492 w 11983"/>
              <a:gd name="connsiteY20" fmla="*/ 8431 h 10234"/>
              <a:gd name="connsiteX21" fmla="*/ 9658 w 11983"/>
              <a:gd name="connsiteY21" fmla="*/ 10073 h 10234"/>
              <a:gd name="connsiteX22" fmla="*/ 11983 w 11983"/>
              <a:gd name="connsiteY22" fmla="*/ 10199 h 10234"/>
              <a:gd name="connsiteX0" fmla="*/ 0 w 11983"/>
              <a:gd name="connsiteY0" fmla="*/ 2144 h 10234"/>
              <a:gd name="connsiteX1" fmla="*/ 467 w 11983"/>
              <a:gd name="connsiteY1" fmla="*/ 1294 h 10234"/>
              <a:gd name="connsiteX2" fmla="*/ 1014 w 11983"/>
              <a:gd name="connsiteY2" fmla="*/ 950 h 10234"/>
              <a:gd name="connsiteX3" fmla="*/ 1447 w 11983"/>
              <a:gd name="connsiteY3" fmla="*/ 246 h 10234"/>
              <a:gd name="connsiteX4" fmla="*/ 1739 w 11983"/>
              <a:gd name="connsiteY4" fmla="*/ 0 h 10234"/>
              <a:gd name="connsiteX5" fmla="*/ 2092 w 11983"/>
              <a:gd name="connsiteY5" fmla="*/ 316 h 10234"/>
              <a:gd name="connsiteX6" fmla="*/ 2323 w 11983"/>
              <a:gd name="connsiteY6" fmla="*/ 1116 h 10234"/>
              <a:gd name="connsiteX7" fmla="*/ 2409 w 11983"/>
              <a:gd name="connsiteY7" fmla="*/ 1737 h 10234"/>
              <a:gd name="connsiteX8" fmla="*/ 2523 w 11983"/>
              <a:gd name="connsiteY8" fmla="*/ 2341 h 10234"/>
              <a:gd name="connsiteX9" fmla="*/ 2610 w 11983"/>
              <a:gd name="connsiteY9" fmla="*/ 2687 h 10234"/>
              <a:gd name="connsiteX10" fmla="*/ 2679 w 11983"/>
              <a:gd name="connsiteY10" fmla="*/ 2865 h 10234"/>
              <a:gd name="connsiteX11" fmla="*/ 2782 w 11983"/>
              <a:gd name="connsiteY11" fmla="*/ 3025 h 10234"/>
              <a:gd name="connsiteX12" fmla="*/ 3023 w 11983"/>
              <a:gd name="connsiteY12" fmla="*/ 3381 h 10234"/>
              <a:gd name="connsiteX13" fmla="*/ 3196 w 11983"/>
              <a:gd name="connsiteY13" fmla="*/ 3913 h 10234"/>
              <a:gd name="connsiteX14" fmla="*/ 3476 w 11983"/>
              <a:gd name="connsiteY14" fmla="*/ 4069 h 10234"/>
              <a:gd name="connsiteX15" fmla="*/ 4040 w 11983"/>
              <a:gd name="connsiteY15" fmla="*/ 3740 h 10234"/>
              <a:gd name="connsiteX16" fmla="*/ 5009 w 11983"/>
              <a:gd name="connsiteY16" fmla="*/ 4689 h 10234"/>
              <a:gd name="connsiteX17" fmla="*/ 7652 w 11983"/>
              <a:gd name="connsiteY17" fmla="*/ 5018 h 10234"/>
              <a:gd name="connsiteX18" fmla="*/ 8343 w 11983"/>
              <a:gd name="connsiteY18" fmla="*/ 6406 h 10234"/>
              <a:gd name="connsiteX19" fmla="*/ 8996 w 11983"/>
              <a:gd name="connsiteY19" fmla="*/ 7630 h 10234"/>
              <a:gd name="connsiteX20" fmla="*/ 9366 w 11983"/>
              <a:gd name="connsiteY20" fmla="*/ 8724 h 10234"/>
              <a:gd name="connsiteX21" fmla="*/ 9658 w 11983"/>
              <a:gd name="connsiteY21" fmla="*/ 10073 h 10234"/>
              <a:gd name="connsiteX22" fmla="*/ 11983 w 11983"/>
              <a:gd name="connsiteY22" fmla="*/ 10199 h 10234"/>
              <a:gd name="connsiteX0" fmla="*/ 0 w 11983"/>
              <a:gd name="connsiteY0" fmla="*/ 2144 h 10234"/>
              <a:gd name="connsiteX1" fmla="*/ 467 w 11983"/>
              <a:gd name="connsiteY1" fmla="*/ 1294 h 10234"/>
              <a:gd name="connsiteX2" fmla="*/ 1014 w 11983"/>
              <a:gd name="connsiteY2" fmla="*/ 950 h 10234"/>
              <a:gd name="connsiteX3" fmla="*/ 1447 w 11983"/>
              <a:gd name="connsiteY3" fmla="*/ 246 h 10234"/>
              <a:gd name="connsiteX4" fmla="*/ 1739 w 11983"/>
              <a:gd name="connsiteY4" fmla="*/ 0 h 10234"/>
              <a:gd name="connsiteX5" fmla="*/ 2092 w 11983"/>
              <a:gd name="connsiteY5" fmla="*/ 316 h 10234"/>
              <a:gd name="connsiteX6" fmla="*/ 2323 w 11983"/>
              <a:gd name="connsiteY6" fmla="*/ 1116 h 10234"/>
              <a:gd name="connsiteX7" fmla="*/ 2409 w 11983"/>
              <a:gd name="connsiteY7" fmla="*/ 1737 h 10234"/>
              <a:gd name="connsiteX8" fmla="*/ 2523 w 11983"/>
              <a:gd name="connsiteY8" fmla="*/ 2341 h 10234"/>
              <a:gd name="connsiteX9" fmla="*/ 2610 w 11983"/>
              <a:gd name="connsiteY9" fmla="*/ 2687 h 10234"/>
              <a:gd name="connsiteX10" fmla="*/ 2679 w 11983"/>
              <a:gd name="connsiteY10" fmla="*/ 2865 h 10234"/>
              <a:gd name="connsiteX11" fmla="*/ 2782 w 11983"/>
              <a:gd name="connsiteY11" fmla="*/ 3025 h 10234"/>
              <a:gd name="connsiteX12" fmla="*/ 3023 w 11983"/>
              <a:gd name="connsiteY12" fmla="*/ 3381 h 10234"/>
              <a:gd name="connsiteX13" fmla="*/ 3196 w 11983"/>
              <a:gd name="connsiteY13" fmla="*/ 3913 h 10234"/>
              <a:gd name="connsiteX14" fmla="*/ 3476 w 11983"/>
              <a:gd name="connsiteY14" fmla="*/ 4069 h 10234"/>
              <a:gd name="connsiteX15" fmla="*/ 4040 w 11983"/>
              <a:gd name="connsiteY15" fmla="*/ 3740 h 10234"/>
              <a:gd name="connsiteX16" fmla="*/ 5009 w 11983"/>
              <a:gd name="connsiteY16" fmla="*/ 4689 h 10234"/>
              <a:gd name="connsiteX17" fmla="*/ 7652 w 11983"/>
              <a:gd name="connsiteY17" fmla="*/ 5018 h 10234"/>
              <a:gd name="connsiteX18" fmla="*/ 8343 w 11983"/>
              <a:gd name="connsiteY18" fmla="*/ 6406 h 10234"/>
              <a:gd name="connsiteX19" fmla="*/ 8996 w 11983"/>
              <a:gd name="connsiteY19" fmla="*/ 7630 h 10234"/>
              <a:gd name="connsiteX20" fmla="*/ 9366 w 11983"/>
              <a:gd name="connsiteY20" fmla="*/ 8724 h 10234"/>
              <a:gd name="connsiteX21" fmla="*/ 9658 w 11983"/>
              <a:gd name="connsiteY21" fmla="*/ 10073 h 10234"/>
              <a:gd name="connsiteX22" fmla="*/ 11983 w 11983"/>
              <a:gd name="connsiteY22" fmla="*/ 10199 h 10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1983" h="10234">
                <a:moveTo>
                  <a:pt x="0" y="2144"/>
                </a:moveTo>
                <a:cubicBezTo>
                  <a:pt x="306" y="1315"/>
                  <a:pt x="200" y="1630"/>
                  <a:pt x="467" y="1294"/>
                </a:cubicBezTo>
                <a:cubicBezTo>
                  <a:pt x="742" y="1501"/>
                  <a:pt x="825" y="1222"/>
                  <a:pt x="1014" y="950"/>
                </a:cubicBezTo>
                <a:cubicBezTo>
                  <a:pt x="1272" y="543"/>
                  <a:pt x="1327" y="405"/>
                  <a:pt x="1447" y="246"/>
                </a:cubicBezTo>
                <a:cubicBezTo>
                  <a:pt x="1579" y="45"/>
                  <a:pt x="1615" y="95"/>
                  <a:pt x="1739" y="0"/>
                </a:cubicBezTo>
                <a:cubicBezTo>
                  <a:pt x="1874" y="38"/>
                  <a:pt x="1922" y="70"/>
                  <a:pt x="2092" y="316"/>
                </a:cubicBezTo>
                <a:cubicBezTo>
                  <a:pt x="2190" y="559"/>
                  <a:pt x="2302" y="900"/>
                  <a:pt x="2323" y="1116"/>
                </a:cubicBezTo>
                <a:cubicBezTo>
                  <a:pt x="2352" y="1323"/>
                  <a:pt x="2381" y="1531"/>
                  <a:pt x="2409" y="1737"/>
                </a:cubicBezTo>
                <a:cubicBezTo>
                  <a:pt x="2447" y="1938"/>
                  <a:pt x="2485" y="2138"/>
                  <a:pt x="2523" y="2341"/>
                </a:cubicBezTo>
                <a:cubicBezTo>
                  <a:pt x="2552" y="2456"/>
                  <a:pt x="2582" y="2571"/>
                  <a:pt x="2610" y="2687"/>
                </a:cubicBezTo>
                <a:cubicBezTo>
                  <a:pt x="2634" y="2746"/>
                  <a:pt x="2656" y="2807"/>
                  <a:pt x="2679" y="2865"/>
                </a:cubicBezTo>
                <a:cubicBezTo>
                  <a:pt x="2714" y="2919"/>
                  <a:pt x="2749" y="2972"/>
                  <a:pt x="2782" y="3025"/>
                </a:cubicBezTo>
                <a:cubicBezTo>
                  <a:pt x="2853" y="3132"/>
                  <a:pt x="2954" y="3233"/>
                  <a:pt x="3023" y="3381"/>
                </a:cubicBezTo>
                <a:cubicBezTo>
                  <a:pt x="3053" y="3516"/>
                  <a:pt x="3166" y="3777"/>
                  <a:pt x="3196" y="3913"/>
                </a:cubicBezTo>
                <a:cubicBezTo>
                  <a:pt x="3358" y="4136"/>
                  <a:pt x="3320" y="4023"/>
                  <a:pt x="3476" y="4069"/>
                </a:cubicBezTo>
                <a:cubicBezTo>
                  <a:pt x="3617" y="4040"/>
                  <a:pt x="3776" y="3640"/>
                  <a:pt x="4040" y="3740"/>
                </a:cubicBezTo>
                <a:cubicBezTo>
                  <a:pt x="4304" y="3838"/>
                  <a:pt x="4408" y="4475"/>
                  <a:pt x="5009" y="4689"/>
                </a:cubicBezTo>
                <a:cubicBezTo>
                  <a:pt x="5611" y="4901"/>
                  <a:pt x="7096" y="4732"/>
                  <a:pt x="7652" y="5018"/>
                </a:cubicBezTo>
                <a:cubicBezTo>
                  <a:pt x="8208" y="5304"/>
                  <a:pt x="8119" y="5972"/>
                  <a:pt x="8343" y="6406"/>
                </a:cubicBezTo>
                <a:cubicBezTo>
                  <a:pt x="8566" y="6844"/>
                  <a:pt x="8805" y="7291"/>
                  <a:pt x="8996" y="7630"/>
                </a:cubicBezTo>
                <a:cubicBezTo>
                  <a:pt x="9188" y="7965"/>
                  <a:pt x="9198" y="8246"/>
                  <a:pt x="9366" y="8724"/>
                </a:cubicBezTo>
                <a:cubicBezTo>
                  <a:pt x="9479" y="9293"/>
                  <a:pt x="9663" y="9711"/>
                  <a:pt x="9658" y="10073"/>
                </a:cubicBezTo>
                <a:cubicBezTo>
                  <a:pt x="9752" y="10331"/>
                  <a:pt x="11971" y="10203"/>
                  <a:pt x="11983" y="10199"/>
                </a:cubicBezTo>
              </a:path>
            </a:pathLst>
          </a:custGeom>
          <a:noFill/>
          <a:ln w="12700">
            <a:solidFill>
              <a:schemeClr val="tx1"/>
            </a:solidFill>
          </a:ln>
          <a:effectLst/>
          <a:extLst>
            <a:ext uri="{91240B29-F687-4f45-9708-019B960494DF}">
              <a14:hiddenLine xmlns:a14="http://schemas.microsoft.com/office/drawing/2010/main" xmlns="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fr-FR" dirty="0"/>
          </a:p>
        </p:txBody>
      </p:sp>
      <p:sp>
        <p:nvSpPr>
          <p:cNvPr id="56" name="Line 53">
            <a:extLst>
              <a:ext uri="{FF2B5EF4-FFF2-40B4-BE49-F238E27FC236}">
                <a16:creationId xmlns:a16="http://schemas.microsoft.com/office/drawing/2014/main" id="{9041D7A7-E86C-614D-97E4-5E3073B6E77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145770" y="4676755"/>
            <a:ext cx="0" cy="1439052"/>
          </a:xfrm>
          <a:prstGeom prst="line">
            <a:avLst/>
          </a:prstGeom>
          <a:noFill/>
          <a:ln w="12700" cmpd="sng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fr-FR" dirty="0"/>
          </a:p>
        </p:txBody>
      </p:sp>
      <p:sp>
        <p:nvSpPr>
          <p:cNvPr id="57" name="Text Box 50">
            <a:extLst>
              <a:ext uri="{FF2B5EF4-FFF2-40B4-BE49-F238E27FC236}">
                <a16:creationId xmlns:a16="http://schemas.microsoft.com/office/drawing/2014/main" id="{F67C160C-D562-4D45-8663-1F13C7FFCB38}"/>
              </a:ext>
            </a:extLst>
          </p:cNvPr>
          <p:cNvSpPr txBox="1">
            <a:spLocks noChangeArrowheads="1"/>
          </p:cNvSpPr>
          <p:nvPr/>
        </p:nvSpPr>
        <p:spPr bwMode="auto">
          <a:xfrm rot="5400000">
            <a:off x="7051417" y="3699934"/>
            <a:ext cx="111596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fr-FR" sz="1200" dirty="0">
                <a:latin typeface="Trebuchet MS"/>
                <a:cs typeface="Trebuchet MS"/>
              </a:rPr>
              <a:t>3000 ASFC</a:t>
            </a:r>
          </a:p>
        </p:txBody>
      </p:sp>
      <p:sp>
        <p:nvSpPr>
          <p:cNvPr id="58" name="Text Box 50">
            <a:extLst>
              <a:ext uri="{FF2B5EF4-FFF2-40B4-BE49-F238E27FC236}">
                <a16:creationId xmlns:a16="http://schemas.microsoft.com/office/drawing/2014/main" id="{C470CD65-3E4B-924E-8309-549E948E3836}"/>
              </a:ext>
            </a:extLst>
          </p:cNvPr>
          <p:cNvSpPr txBox="1">
            <a:spLocks noChangeArrowheads="1"/>
          </p:cNvSpPr>
          <p:nvPr/>
        </p:nvSpPr>
        <p:spPr bwMode="auto">
          <a:xfrm rot="5400000">
            <a:off x="754743" y="5261148"/>
            <a:ext cx="111596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fr-FR" sz="1200" dirty="0">
                <a:latin typeface="Trebuchet MS"/>
                <a:cs typeface="Trebuchet MS"/>
              </a:rPr>
              <a:t>3000 ASFC</a:t>
            </a:r>
          </a:p>
        </p:txBody>
      </p:sp>
      <p:sp>
        <p:nvSpPr>
          <p:cNvPr id="59" name="Text Box 17">
            <a:extLst>
              <a:ext uri="{FF2B5EF4-FFF2-40B4-BE49-F238E27FC236}">
                <a16:creationId xmlns:a16="http://schemas.microsoft.com/office/drawing/2014/main" id="{F150ADC4-5CFE-D44B-B237-6ABF02C618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09231" y="2470603"/>
            <a:ext cx="3507364" cy="1968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ArchUp">
              <a:avLst>
                <a:gd name="adj" fmla="val 13010218"/>
              </a:avLst>
            </a:prstTxWarp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fr-FR" sz="1400" b="1" dirty="0">
                <a:solidFill>
                  <a:schemeClr val="accent1">
                    <a:lumMod val="50000"/>
                  </a:schemeClr>
                </a:solidFill>
                <a:latin typeface="Trebuchet MS"/>
                <a:ea typeface="Arial" charset="0"/>
                <a:cs typeface="Trebuchet MS"/>
              </a:rPr>
              <a:t>Altitude de Transition = 5000 </a:t>
            </a:r>
            <a:r>
              <a:rPr lang="fr-FR" sz="1400" b="1" dirty="0" err="1">
                <a:solidFill>
                  <a:schemeClr val="accent1">
                    <a:lumMod val="50000"/>
                  </a:schemeClr>
                </a:solidFill>
                <a:latin typeface="Trebuchet MS"/>
                <a:ea typeface="Arial" charset="0"/>
                <a:cs typeface="Trebuchet MS"/>
              </a:rPr>
              <a:t>ft</a:t>
            </a:r>
            <a:r>
              <a:rPr lang="fr-FR" sz="1400" b="1" dirty="0">
                <a:solidFill>
                  <a:schemeClr val="accent1">
                    <a:lumMod val="50000"/>
                  </a:schemeClr>
                </a:solidFill>
                <a:latin typeface="Trebuchet MS"/>
                <a:ea typeface="Arial" charset="0"/>
                <a:cs typeface="Trebuchet MS"/>
              </a:rPr>
              <a:t>/AMSL</a:t>
            </a:r>
          </a:p>
        </p:txBody>
      </p:sp>
      <p:grpSp>
        <p:nvGrpSpPr>
          <p:cNvPr id="61" name="Groupe 60">
            <a:extLst>
              <a:ext uri="{FF2B5EF4-FFF2-40B4-BE49-F238E27FC236}">
                <a16:creationId xmlns:a16="http://schemas.microsoft.com/office/drawing/2014/main" id="{2C1E6872-DD73-5848-8256-43E83F3676FD}"/>
              </a:ext>
            </a:extLst>
          </p:cNvPr>
          <p:cNvGrpSpPr/>
          <p:nvPr/>
        </p:nvGrpSpPr>
        <p:grpSpPr>
          <a:xfrm>
            <a:off x="1461503" y="2424570"/>
            <a:ext cx="1260145" cy="3728366"/>
            <a:chOff x="1822659" y="2410529"/>
            <a:chExt cx="1260145" cy="3728366"/>
          </a:xfrm>
        </p:grpSpPr>
        <p:sp>
          <p:nvSpPr>
            <p:cNvPr id="62" name="Text Box 19">
              <a:extLst>
                <a:ext uri="{FF2B5EF4-FFF2-40B4-BE49-F238E27FC236}">
                  <a16:creationId xmlns:a16="http://schemas.microsoft.com/office/drawing/2014/main" id="{A9636A23-5D5D-DA47-A1A7-9BB226A7976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60462" y="5862670"/>
              <a:ext cx="922342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r-FR" sz="1200" b="1" dirty="0">
                  <a:solidFill>
                    <a:schemeClr val="tx2"/>
                  </a:solidFill>
                  <a:latin typeface="Trebuchet MS"/>
                  <a:ea typeface="Cambria" charset="0"/>
                  <a:cs typeface="Trebuchet MS"/>
                </a:rPr>
                <a:t>1030 hPa</a:t>
              </a:r>
            </a:p>
          </p:txBody>
        </p:sp>
        <p:sp>
          <p:nvSpPr>
            <p:cNvPr id="63" name="Line 13">
              <a:extLst>
                <a:ext uri="{FF2B5EF4-FFF2-40B4-BE49-F238E27FC236}">
                  <a16:creationId xmlns:a16="http://schemas.microsoft.com/office/drawing/2014/main" id="{CC1877C3-C5B9-6B4B-A836-A67A562BEBC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822659" y="6101766"/>
              <a:ext cx="1260145" cy="0"/>
            </a:xfrm>
            <a:prstGeom prst="line">
              <a:avLst/>
            </a:prstGeom>
            <a:noFill/>
            <a:ln w="127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4" name="Line 53">
              <a:extLst>
                <a:ext uri="{FF2B5EF4-FFF2-40B4-BE49-F238E27FC236}">
                  <a16:creationId xmlns:a16="http://schemas.microsoft.com/office/drawing/2014/main" id="{82C84034-BEF2-C347-B3DA-E0CBAA89212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108564" y="2410529"/>
              <a:ext cx="12420" cy="3708000"/>
            </a:xfrm>
            <a:prstGeom prst="line">
              <a:avLst/>
            </a:prstGeom>
            <a:noFill/>
            <a:ln w="12700" cmpd="sng">
              <a:solidFill>
                <a:schemeClr val="tx2"/>
              </a:solidFill>
              <a:round/>
              <a:headEnd type="triangle" w="med" len="med"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</p:grpSp>
      <p:sp>
        <p:nvSpPr>
          <p:cNvPr id="11" name="Arc 10">
            <a:extLst>
              <a:ext uri="{FF2B5EF4-FFF2-40B4-BE49-F238E27FC236}">
                <a16:creationId xmlns:a16="http://schemas.microsoft.com/office/drawing/2014/main" id="{15601607-86FB-2D4B-9A5B-EF2FE15EEA68}"/>
              </a:ext>
            </a:extLst>
          </p:cNvPr>
          <p:cNvSpPr/>
          <p:nvPr/>
        </p:nvSpPr>
        <p:spPr>
          <a:xfrm>
            <a:off x="1319014" y="2347732"/>
            <a:ext cx="5965460" cy="339554"/>
          </a:xfrm>
          <a:prstGeom prst="arc">
            <a:avLst>
              <a:gd name="adj1" fmla="val 10867434"/>
              <a:gd name="adj2" fmla="val 21588509"/>
            </a:avLst>
          </a:prstGeom>
          <a:ln w="12700">
            <a:solidFill>
              <a:schemeClr val="accent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1" name="Arc 50">
            <a:extLst>
              <a:ext uri="{FF2B5EF4-FFF2-40B4-BE49-F238E27FC236}">
                <a16:creationId xmlns:a16="http://schemas.microsoft.com/office/drawing/2014/main" id="{B48F3FF8-AD18-C94E-8F59-DA2DD81BFE9C}"/>
              </a:ext>
            </a:extLst>
          </p:cNvPr>
          <p:cNvSpPr/>
          <p:nvPr/>
        </p:nvSpPr>
        <p:spPr>
          <a:xfrm>
            <a:off x="1319014" y="1881152"/>
            <a:ext cx="5965460" cy="339554"/>
          </a:xfrm>
          <a:prstGeom prst="arc">
            <a:avLst>
              <a:gd name="adj1" fmla="val 10867434"/>
              <a:gd name="adj2" fmla="val 21588509"/>
            </a:avLst>
          </a:prstGeom>
          <a:ln w="12700"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52" name="Groupe 51">
            <a:extLst>
              <a:ext uri="{FF2B5EF4-FFF2-40B4-BE49-F238E27FC236}">
                <a16:creationId xmlns:a16="http://schemas.microsoft.com/office/drawing/2014/main" id="{0E8DAF9B-931D-2149-AE7E-35442C3C0385}"/>
              </a:ext>
            </a:extLst>
          </p:cNvPr>
          <p:cNvGrpSpPr/>
          <p:nvPr/>
        </p:nvGrpSpPr>
        <p:grpSpPr>
          <a:xfrm>
            <a:off x="6050172" y="1989177"/>
            <a:ext cx="1131819" cy="3744838"/>
            <a:chOff x="5305780" y="2162972"/>
            <a:chExt cx="1131819" cy="3744838"/>
          </a:xfrm>
        </p:grpSpPr>
        <p:sp>
          <p:nvSpPr>
            <p:cNvPr id="53" name="Text Box 19">
              <a:extLst>
                <a:ext uri="{FF2B5EF4-FFF2-40B4-BE49-F238E27FC236}">
                  <a16:creationId xmlns:a16="http://schemas.microsoft.com/office/drawing/2014/main" id="{BF1580C7-B58C-EF4C-958E-BFADC3D7511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05780" y="5631585"/>
              <a:ext cx="922342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r-FR" sz="1200" b="1" dirty="0">
                  <a:solidFill>
                    <a:schemeClr val="accent2"/>
                  </a:solidFill>
                  <a:latin typeface="Trebuchet MS"/>
                  <a:ea typeface="Cambria" charset="0"/>
                  <a:cs typeface="Trebuchet MS"/>
                </a:rPr>
                <a:t>1013 hPa</a:t>
              </a:r>
            </a:p>
          </p:txBody>
        </p:sp>
        <p:sp>
          <p:nvSpPr>
            <p:cNvPr id="60" name="Line 13">
              <a:extLst>
                <a:ext uri="{FF2B5EF4-FFF2-40B4-BE49-F238E27FC236}">
                  <a16:creationId xmlns:a16="http://schemas.microsoft.com/office/drawing/2014/main" id="{E2FDB549-B4CD-3B42-8F8B-9F689ED5EE5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346700" y="5870971"/>
              <a:ext cx="1090899" cy="16487"/>
            </a:xfrm>
            <a:prstGeom prst="line">
              <a:avLst/>
            </a:prstGeom>
            <a:noFill/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5" name="Line 24">
              <a:extLst>
                <a:ext uri="{FF2B5EF4-FFF2-40B4-BE49-F238E27FC236}">
                  <a16:creationId xmlns:a16="http://schemas.microsoft.com/office/drawing/2014/main" id="{A700C84D-540C-AB44-867E-C22A43B647A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257235" y="2162972"/>
              <a:ext cx="10655" cy="3707999"/>
            </a:xfrm>
            <a:prstGeom prst="line">
              <a:avLst/>
            </a:prstGeom>
            <a:noFill/>
            <a:ln w="12700" cmpd="sng">
              <a:solidFill>
                <a:schemeClr val="accent2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66" name="Text Box 17">
            <a:extLst>
              <a:ext uri="{FF2B5EF4-FFF2-40B4-BE49-F238E27FC236}">
                <a16:creationId xmlns:a16="http://schemas.microsoft.com/office/drawing/2014/main" id="{77F1DAA3-9980-764B-9764-B08CF241CB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09231" y="1743518"/>
            <a:ext cx="3507364" cy="1968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ArchUp">
              <a:avLst>
                <a:gd name="adj" fmla="val 13010218"/>
              </a:avLst>
            </a:prstTxWarp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fr-FR" sz="1400" b="1" dirty="0">
                <a:solidFill>
                  <a:schemeClr val="accent2"/>
                </a:solidFill>
                <a:latin typeface="Trebuchet MS"/>
                <a:ea typeface="Arial" charset="0"/>
                <a:cs typeface="Trebuchet MS"/>
              </a:rPr>
              <a:t>Niveau de Transition - Exemple = FL 60</a:t>
            </a:r>
          </a:p>
        </p:txBody>
      </p:sp>
      <p:pic>
        <p:nvPicPr>
          <p:cNvPr id="67" name="Picture 74">
            <a:extLst>
              <a:ext uri="{FF2B5EF4-FFF2-40B4-BE49-F238E27FC236}">
                <a16:creationId xmlns:a16="http://schemas.microsoft.com/office/drawing/2014/main" id="{39EB8513-60FC-E948-8D77-14B3FBEB4F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 rot="271175" flipH="1">
            <a:off x="2869506" y="1340244"/>
            <a:ext cx="687181" cy="262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12700" dir="11340000" sx="97000" sy="97000" algn="tl" rotWithShape="0">
              <a:prstClr val="black">
                <a:alpha val="82000"/>
              </a:prstClr>
            </a:outerShdw>
          </a:effectLst>
        </p:spPr>
      </p:pic>
      <p:sp>
        <p:nvSpPr>
          <p:cNvPr id="69" name="ZoneTexte 68">
            <a:extLst>
              <a:ext uri="{FF2B5EF4-FFF2-40B4-BE49-F238E27FC236}">
                <a16:creationId xmlns:a16="http://schemas.microsoft.com/office/drawing/2014/main" id="{428FF4C5-1816-B24E-B755-18A6A4AC5987}"/>
              </a:ext>
            </a:extLst>
          </p:cNvPr>
          <p:cNvSpPr txBox="1"/>
          <p:nvPr/>
        </p:nvSpPr>
        <p:spPr>
          <a:xfrm>
            <a:off x="3623589" y="1315587"/>
            <a:ext cx="646303" cy="307777"/>
          </a:xfrm>
          <a:prstGeom prst="rect">
            <a:avLst/>
          </a:prstGeom>
          <a:ln>
            <a:solidFill>
              <a:schemeClr val="accent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solidFill>
                  <a:schemeClr val="accent2"/>
                </a:solidFill>
                <a:latin typeface="Trebuchet MS"/>
                <a:cs typeface="Trebuchet MS"/>
              </a:rPr>
              <a:t>1013</a:t>
            </a:r>
          </a:p>
        </p:txBody>
      </p:sp>
      <p:sp>
        <p:nvSpPr>
          <p:cNvPr id="70" name="ZoneTexte 69">
            <a:extLst>
              <a:ext uri="{FF2B5EF4-FFF2-40B4-BE49-F238E27FC236}">
                <a16:creationId xmlns:a16="http://schemas.microsoft.com/office/drawing/2014/main" id="{CD9B51CB-909F-E44E-B0D9-4A55F642E314}"/>
              </a:ext>
            </a:extLst>
          </p:cNvPr>
          <p:cNvSpPr txBox="1">
            <a:spLocks/>
          </p:cNvSpPr>
          <p:nvPr/>
        </p:nvSpPr>
        <p:spPr>
          <a:xfrm>
            <a:off x="6517916" y="1744100"/>
            <a:ext cx="701125" cy="307777"/>
          </a:xfrm>
          <a:prstGeom prst="rect">
            <a:avLst/>
          </a:prstGeom>
          <a:ln>
            <a:solidFill>
              <a:schemeClr val="tx2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solidFill>
                  <a:schemeClr val="tx2"/>
                </a:solidFill>
                <a:latin typeface="Trebuchet MS" panose="020B0703020202090204" pitchFamily="34" charset="0"/>
              </a:rPr>
              <a:t>QNH</a:t>
            </a:r>
          </a:p>
        </p:txBody>
      </p:sp>
      <p:sp>
        <p:nvSpPr>
          <p:cNvPr id="71" name="Rectangle 16" descr="20 %">
            <a:extLst>
              <a:ext uri="{FF2B5EF4-FFF2-40B4-BE49-F238E27FC236}">
                <a16:creationId xmlns:a16="http://schemas.microsoft.com/office/drawing/2014/main" id="{0A22115D-42EA-AF44-A219-935999F850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90518" y="1944524"/>
            <a:ext cx="5828028" cy="38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1" hangingPunct="1">
              <a:defRPr/>
            </a:pPr>
            <a:r>
              <a:rPr lang="fr-FR" sz="1200" i="1" dirty="0">
                <a:effectLst>
                  <a:outerShdw blurRad="38100" dist="38100" dir="2700000" algn="tl">
                    <a:srgbClr val="DDDDDD"/>
                  </a:outerShdw>
                </a:effectLst>
                <a:latin typeface="Trebuchet MS"/>
                <a:cs typeface="Trebuchet MS"/>
              </a:rPr>
              <a:t>Couche de transition – Vol en croisière interdit </a:t>
            </a:r>
          </a:p>
        </p:txBody>
      </p:sp>
      <p:sp>
        <p:nvSpPr>
          <p:cNvPr id="72" name="Text Box 4">
            <a:extLst>
              <a:ext uri="{FF2B5EF4-FFF2-40B4-BE49-F238E27FC236}">
                <a16:creationId xmlns:a16="http://schemas.microsoft.com/office/drawing/2014/main" id="{64C6209A-3190-BC48-81D2-61B21488B58B}"/>
              </a:ext>
            </a:extLst>
          </p:cNvPr>
          <p:cNvSpPr txBox="1">
            <a:spLocks noChangeArrowheads="1"/>
          </p:cNvSpPr>
          <p:nvPr/>
        </p:nvSpPr>
        <p:spPr bwMode="auto">
          <a:xfrm rot="19870037">
            <a:off x="226861" y="1558220"/>
            <a:ext cx="3144886" cy="46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/>
        </p:spPr>
        <p:txBody>
          <a:bodyPr anchor="ctr">
            <a:prstTxWarp prst="textNoShape">
              <a:avLst/>
            </a:prstTxWarp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>
              <a:spcBef>
                <a:spcPts val="0"/>
              </a:spcBef>
              <a:defRPr/>
            </a:pPr>
            <a:r>
              <a:rPr lang="fr-FR" sz="1800" b="1" i="1" dirty="0">
                <a:ln/>
                <a:solidFill>
                  <a:schemeClr val="accent4"/>
                </a:solidFill>
                <a:latin typeface="Calibri"/>
                <a:ea typeface="Apple Casual" charset="0"/>
                <a:cs typeface="Calibri"/>
              </a:rPr>
              <a:t> EN ESPACE AÉRIEN CONTRÔLÉ</a:t>
            </a:r>
          </a:p>
        </p:txBody>
      </p:sp>
    </p:spTree>
    <p:extLst>
      <p:ext uri="{BB962C8B-B14F-4D97-AF65-F5344CB8AC3E}">
        <p14:creationId xmlns:p14="http://schemas.microsoft.com/office/powerpoint/2010/main" val="294549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3.33333E-6 L 0.31892 0.06389 " pathEditMode="fixed" rAng="0" ptsTypes="AA">
                                      <p:cBhvr>
                                        <p:cTn id="27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937" y="3194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0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1.85185E-6 L 0.32014 0.06042 " pathEditMode="relative" rAng="0" ptsTypes="AA">
                                      <p:cBhvr>
                                        <p:cTn id="29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007" y="30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66" grpId="0"/>
      <p:bldP spid="69" grpId="0" animBg="1"/>
      <p:bldP spid="69" grpId="1" animBg="1"/>
      <p:bldP spid="7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AutoShape 3" descr="Marbre blanc"/>
          <p:cNvSpPr>
            <a:spLocks noChangeArrowheads="1"/>
          </p:cNvSpPr>
          <p:nvPr/>
        </p:nvSpPr>
        <p:spPr bwMode="auto">
          <a:xfrm>
            <a:off x="893762" y="352425"/>
            <a:ext cx="7356475" cy="578882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 fontAlgn="auto">
              <a:spcAft>
                <a:spcPts val="1200"/>
              </a:spcAft>
              <a:defRPr/>
            </a:pPr>
            <a:r>
              <a:rPr lang="fr-FR" sz="2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latin typeface="+mj-lt"/>
                <a:cs typeface="Arial" charset="0"/>
              </a:rPr>
              <a:t>ALTIMETRIE</a:t>
            </a:r>
          </a:p>
        </p:txBody>
      </p:sp>
      <p:sp>
        <p:nvSpPr>
          <p:cNvPr id="2" name="Rectangle à coins arrondis 1"/>
          <p:cNvSpPr/>
          <p:nvPr/>
        </p:nvSpPr>
        <p:spPr>
          <a:xfrm>
            <a:off x="1746250" y="4902200"/>
            <a:ext cx="5372100" cy="546100"/>
          </a:xfrm>
          <a:prstGeom prst="roundRect">
            <a:avLst/>
          </a:prstGeom>
          <a:noFill/>
          <a:ln w="19050" cmpd="sng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latin typeface="+mj-lt"/>
              <a:cs typeface="Arial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5C8EF3E-19E1-B542-ACAA-0B02CAA608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93788" y="1382712"/>
            <a:ext cx="7148512" cy="4016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1257300" lvl="2" indent="-342900">
              <a:lnSpc>
                <a:spcPct val="130000"/>
              </a:lnSpc>
              <a:spcBef>
                <a:spcPct val="50000"/>
              </a:spcBef>
              <a:spcAft>
                <a:spcPts val="1200"/>
              </a:spcAft>
              <a:buSzPct val="100000"/>
              <a:buFont typeface="Wingdings" pitchFamily="2" charset="2"/>
              <a:buChar char="v"/>
              <a:defRPr/>
            </a:pPr>
            <a:r>
              <a:rPr lang="fr-FR" sz="2000" b="1" dirty="0">
                <a:ln w="0"/>
                <a:solidFill>
                  <a:schemeClr val="accent1"/>
                </a:solidFill>
                <a:latin typeface="Trebuchet MS"/>
                <a:ea typeface="Comic Sans MS" charset="0"/>
                <a:cs typeface="Trebuchet MS"/>
              </a:rPr>
              <a:t>Notion de pression atmosphérique</a:t>
            </a:r>
          </a:p>
          <a:p>
            <a:pPr marL="1257300" lvl="2" indent="-342900">
              <a:lnSpc>
                <a:spcPct val="130000"/>
              </a:lnSpc>
              <a:spcBef>
                <a:spcPct val="50000"/>
              </a:spcBef>
              <a:spcAft>
                <a:spcPts val="1200"/>
              </a:spcAft>
              <a:buSzPct val="100000"/>
              <a:buFont typeface="Wingdings" pitchFamily="2" charset="2"/>
              <a:buChar char="v"/>
              <a:defRPr/>
            </a:pPr>
            <a:r>
              <a:rPr lang="fr-FR" sz="2000" b="1" dirty="0">
                <a:ln w="0"/>
                <a:solidFill>
                  <a:schemeClr val="accent1"/>
                </a:solidFill>
                <a:latin typeface="Trebuchet MS"/>
                <a:ea typeface="Comic Sans MS" charset="0"/>
                <a:cs typeface="Trebuchet MS"/>
              </a:rPr>
              <a:t>Atmosphère standard</a:t>
            </a:r>
          </a:p>
          <a:p>
            <a:pPr marL="1257300" lvl="2" indent="-342900">
              <a:lnSpc>
                <a:spcPct val="130000"/>
              </a:lnSpc>
              <a:spcBef>
                <a:spcPct val="50000"/>
              </a:spcBef>
              <a:spcAft>
                <a:spcPts val="1200"/>
              </a:spcAft>
              <a:buSzPct val="100000"/>
              <a:buFont typeface="Wingdings" pitchFamily="2" charset="2"/>
              <a:buChar char="v"/>
              <a:defRPr/>
            </a:pPr>
            <a:r>
              <a:rPr lang="fr-FR" sz="2000" b="1" dirty="0">
                <a:ln w="0"/>
                <a:solidFill>
                  <a:schemeClr val="accent1"/>
                </a:solidFill>
                <a:latin typeface="Trebuchet MS"/>
                <a:ea typeface="Comic Sans MS" charset="0"/>
                <a:cs typeface="Trebuchet MS"/>
              </a:rPr>
              <a:t>Fonctionnement de l’altimètre</a:t>
            </a:r>
          </a:p>
          <a:p>
            <a:pPr marL="1257300" lvl="2" indent="-342900">
              <a:lnSpc>
                <a:spcPct val="130000"/>
              </a:lnSpc>
              <a:spcBef>
                <a:spcPct val="50000"/>
              </a:spcBef>
              <a:spcAft>
                <a:spcPts val="1200"/>
              </a:spcAft>
              <a:buSzPct val="100000"/>
              <a:buFont typeface="Wingdings" pitchFamily="2" charset="2"/>
              <a:buChar char="v"/>
              <a:defRPr/>
            </a:pPr>
            <a:r>
              <a:rPr lang="fr-FR" sz="2000" b="1" dirty="0">
                <a:ln w="0"/>
                <a:solidFill>
                  <a:schemeClr val="accent1"/>
                </a:solidFill>
                <a:latin typeface="Trebuchet MS"/>
                <a:ea typeface="Comic Sans MS" charset="0"/>
                <a:cs typeface="Trebuchet MS"/>
              </a:rPr>
              <a:t>Les différents calages altimétriques</a:t>
            </a:r>
          </a:p>
          <a:p>
            <a:pPr marL="1257300" lvl="2" indent="-342900">
              <a:lnSpc>
                <a:spcPct val="130000"/>
              </a:lnSpc>
              <a:spcBef>
                <a:spcPct val="50000"/>
              </a:spcBef>
              <a:spcAft>
                <a:spcPts val="1200"/>
              </a:spcAft>
              <a:buSzPct val="100000"/>
              <a:buFont typeface="Wingdings" pitchFamily="2" charset="2"/>
              <a:buChar char="v"/>
              <a:defRPr/>
            </a:pPr>
            <a:r>
              <a:rPr lang="fr-FR" sz="2000" b="1" dirty="0">
                <a:ln w="0"/>
                <a:solidFill>
                  <a:schemeClr val="accent1"/>
                </a:solidFill>
                <a:latin typeface="Trebuchet MS"/>
                <a:ea typeface="Comic Sans MS" charset="0"/>
                <a:cs typeface="Trebuchet MS"/>
              </a:rPr>
              <a:t>Détermination du calage à adopter</a:t>
            </a:r>
          </a:p>
          <a:p>
            <a:pPr marL="1257300" lvl="2" indent="-342900">
              <a:lnSpc>
                <a:spcPct val="130000"/>
              </a:lnSpc>
              <a:spcBef>
                <a:spcPct val="50000"/>
              </a:spcBef>
              <a:spcAft>
                <a:spcPts val="1200"/>
              </a:spcAft>
              <a:buSzPct val="100000"/>
              <a:buFont typeface="Wingdings" pitchFamily="2" charset="2"/>
              <a:buChar char="v"/>
              <a:defRPr/>
            </a:pPr>
            <a:r>
              <a:rPr lang="fr-FR" sz="2000" b="1" dirty="0">
                <a:ln w="0"/>
                <a:solidFill>
                  <a:schemeClr val="accent1"/>
                </a:solidFill>
                <a:latin typeface="Trebuchet MS"/>
                <a:ea typeface="Comic Sans MS" charset="0"/>
                <a:cs typeface="Trebuchet MS"/>
              </a:rPr>
              <a:t>Altimétrie et réglementation</a:t>
            </a:r>
          </a:p>
        </p:txBody>
      </p:sp>
    </p:spTree>
    <p:extLst>
      <p:ext uri="{BB962C8B-B14F-4D97-AF65-F5344CB8AC3E}">
        <p14:creationId xmlns:p14="http://schemas.microsoft.com/office/powerpoint/2010/main" val="2622965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2">
            <a:alphaModFix amt="85000"/>
            <a:lum contrast="12000"/>
          </a:blip>
          <a:srcRect b="3487"/>
          <a:stretch>
            <a:fillRect/>
          </a:stretch>
        </p:blipFill>
        <p:spPr bwMode="auto">
          <a:xfrm>
            <a:off x="931333" y="889000"/>
            <a:ext cx="7044267" cy="528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25"/>
          <p:cNvGrpSpPr>
            <a:grpSpLocks/>
          </p:cNvGrpSpPr>
          <p:nvPr/>
        </p:nvGrpSpPr>
        <p:grpSpPr bwMode="auto">
          <a:xfrm rot="606007">
            <a:off x="2695228" y="1389065"/>
            <a:ext cx="3895725" cy="4656138"/>
            <a:chOff x="1730" y="1127"/>
            <a:chExt cx="2454" cy="2933"/>
          </a:xfrm>
        </p:grpSpPr>
        <p:sp>
          <p:nvSpPr>
            <p:cNvPr id="9236" name="Text Box 20"/>
            <p:cNvSpPr txBox="1">
              <a:spLocks noChangeArrowheads="1"/>
            </p:cNvSpPr>
            <p:nvPr/>
          </p:nvSpPr>
          <p:spPr bwMode="auto">
            <a:xfrm rot="20981363">
              <a:off x="2676" y="1127"/>
              <a:ext cx="516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>
                <a:defRPr/>
              </a:pPr>
              <a:r>
                <a:rPr lang="fr-FR" sz="2000" b="1" kern="10" dirty="0">
                  <a:ln w="1905"/>
                  <a:solidFill>
                    <a:srgbClr val="294171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Candara"/>
                  <a:ea typeface="Arial Black"/>
                  <a:cs typeface="Candara"/>
                </a:rPr>
                <a:t>0°</a:t>
              </a:r>
            </a:p>
          </p:txBody>
        </p:sp>
        <p:sp>
          <p:nvSpPr>
            <p:cNvPr id="9237" name="Text Box 21"/>
            <p:cNvSpPr txBox="1">
              <a:spLocks noChangeArrowheads="1"/>
            </p:cNvSpPr>
            <p:nvPr/>
          </p:nvSpPr>
          <p:spPr bwMode="auto">
            <a:xfrm rot="20960219">
              <a:off x="2892" y="3808"/>
              <a:ext cx="972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>
                <a:defRPr/>
              </a:pPr>
              <a:r>
                <a:rPr lang="fr-FR" sz="2000" b="1" kern="10" dirty="0">
                  <a:ln w="1905"/>
                  <a:solidFill>
                    <a:srgbClr val="294171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Candara"/>
                  <a:ea typeface="Arial Black"/>
                  <a:cs typeface="Candara"/>
                </a:rPr>
                <a:t>179</a:t>
              </a:r>
              <a:r>
                <a:rPr lang="fr-FR" sz="2000" b="1" kern="10" dirty="0">
                  <a:ln w="1905"/>
                  <a:solidFill>
                    <a:schemeClr val="accent1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Candara"/>
                  <a:ea typeface="Arial Black"/>
                  <a:cs typeface="Candara"/>
                </a:rPr>
                <a:t>°</a:t>
              </a:r>
            </a:p>
          </p:txBody>
        </p:sp>
        <p:sp>
          <p:nvSpPr>
            <p:cNvPr id="34843" name="AutoShape 16"/>
            <p:cNvSpPr>
              <a:spLocks noChangeArrowheads="1"/>
            </p:cNvSpPr>
            <p:nvPr/>
          </p:nvSpPr>
          <p:spPr bwMode="auto">
            <a:xfrm rot="-5999016">
              <a:off x="1712" y="1413"/>
              <a:ext cx="2489" cy="2454"/>
            </a:xfrm>
            <a:custGeom>
              <a:avLst/>
              <a:gdLst>
                <a:gd name="T0" fmla="*/ 16 w 21600"/>
                <a:gd name="T1" fmla="*/ 32 h 21600"/>
                <a:gd name="T2" fmla="*/ 25 w 21600"/>
                <a:gd name="T3" fmla="*/ 16 h 21600"/>
                <a:gd name="T4" fmla="*/ 16 w 21600"/>
                <a:gd name="T5" fmla="*/ 16 h 21600"/>
                <a:gd name="T6" fmla="*/ 8 w 21600"/>
                <a:gd name="T7" fmla="*/ 16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1080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00" y="10800"/>
                  </a:moveTo>
                  <a:cubicBezTo>
                    <a:pt x="10800" y="10800"/>
                    <a:pt x="10800" y="10800"/>
                    <a:pt x="10800" y="10800"/>
                  </a:cubicBezTo>
                  <a:cubicBezTo>
                    <a:pt x="10800" y="10800"/>
                    <a:pt x="10800" y="10800"/>
                    <a:pt x="10800" y="10800"/>
                  </a:cubicBezTo>
                  <a:lnTo>
                    <a:pt x="0" y="10800"/>
                  </a:lnTo>
                  <a:cubicBezTo>
                    <a:pt x="0" y="16764"/>
                    <a:pt x="4835" y="21600"/>
                    <a:pt x="10800" y="21600"/>
                  </a:cubicBezTo>
                  <a:cubicBezTo>
                    <a:pt x="16764" y="21600"/>
                    <a:pt x="21600" y="16764"/>
                    <a:pt x="21600" y="10800"/>
                  </a:cubicBezTo>
                  <a:close/>
                </a:path>
              </a:pathLst>
            </a:custGeom>
            <a:solidFill>
              <a:srgbClr val="3399FF">
                <a:alpha val="70000"/>
              </a:srgbClr>
            </a:solidFill>
            <a:ln w="9525">
              <a:solidFill>
                <a:schemeClr val="tx2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</p:grpSp>
      <p:grpSp>
        <p:nvGrpSpPr>
          <p:cNvPr id="3" name="Group 26"/>
          <p:cNvGrpSpPr>
            <a:grpSpLocks/>
          </p:cNvGrpSpPr>
          <p:nvPr/>
        </p:nvGrpSpPr>
        <p:grpSpPr bwMode="auto">
          <a:xfrm rot="660000">
            <a:off x="2632075" y="1506537"/>
            <a:ext cx="3895725" cy="4641850"/>
            <a:chOff x="1658" y="1237"/>
            <a:chExt cx="2454" cy="2924"/>
          </a:xfrm>
        </p:grpSpPr>
        <p:sp>
          <p:nvSpPr>
            <p:cNvPr id="34838" name="AutoShape 17"/>
            <p:cNvSpPr>
              <a:spLocks noChangeArrowheads="1"/>
            </p:cNvSpPr>
            <p:nvPr/>
          </p:nvSpPr>
          <p:spPr bwMode="auto">
            <a:xfrm rot="15540000" flipH="1" flipV="1">
              <a:off x="1640" y="1449"/>
              <a:ext cx="2489" cy="2454"/>
            </a:xfrm>
            <a:custGeom>
              <a:avLst/>
              <a:gdLst>
                <a:gd name="T0" fmla="*/ 16 w 21600"/>
                <a:gd name="T1" fmla="*/ 32 h 21600"/>
                <a:gd name="T2" fmla="*/ 25 w 21600"/>
                <a:gd name="T3" fmla="*/ 16 h 21600"/>
                <a:gd name="T4" fmla="*/ 16 w 21600"/>
                <a:gd name="T5" fmla="*/ 16 h 21600"/>
                <a:gd name="T6" fmla="*/ 8 w 21600"/>
                <a:gd name="T7" fmla="*/ 16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10800 h 21600"/>
                <a:gd name="T14" fmla="*/ 21600 w 21600"/>
                <a:gd name="T15" fmla="*/ 216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00" y="10800"/>
                  </a:moveTo>
                  <a:cubicBezTo>
                    <a:pt x="10800" y="10800"/>
                    <a:pt x="10800" y="10800"/>
                    <a:pt x="10800" y="10800"/>
                  </a:cubicBezTo>
                  <a:cubicBezTo>
                    <a:pt x="10800" y="10800"/>
                    <a:pt x="10800" y="10800"/>
                    <a:pt x="10800" y="10800"/>
                  </a:cubicBezTo>
                  <a:lnTo>
                    <a:pt x="0" y="10800"/>
                  </a:lnTo>
                  <a:cubicBezTo>
                    <a:pt x="0" y="16764"/>
                    <a:pt x="4835" y="21600"/>
                    <a:pt x="10800" y="21600"/>
                  </a:cubicBezTo>
                  <a:cubicBezTo>
                    <a:pt x="16764" y="21600"/>
                    <a:pt x="21600" y="16764"/>
                    <a:pt x="21600" y="10800"/>
                  </a:cubicBezTo>
                  <a:close/>
                </a:path>
              </a:pathLst>
            </a:custGeom>
            <a:solidFill>
              <a:srgbClr val="FF6699">
                <a:alpha val="70000"/>
              </a:srgbClr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9238" name="Text Box 22"/>
            <p:cNvSpPr txBox="1">
              <a:spLocks noChangeArrowheads="1"/>
            </p:cNvSpPr>
            <p:nvPr/>
          </p:nvSpPr>
          <p:spPr bwMode="auto">
            <a:xfrm rot="20943824">
              <a:off x="2460" y="3909"/>
              <a:ext cx="972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>
                <a:defRPr/>
              </a:pPr>
              <a:r>
                <a:rPr lang="fr-FR" sz="2000" b="1" kern="10" dirty="0">
                  <a:ln w="1905"/>
                  <a:solidFill>
                    <a:srgbClr val="FF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Candara"/>
                  <a:ea typeface="Arial Black"/>
                  <a:cs typeface="Candara"/>
                </a:rPr>
                <a:t>180°</a:t>
              </a:r>
            </a:p>
          </p:txBody>
        </p:sp>
        <p:sp>
          <p:nvSpPr>
            <p:cNvPr id="9239" name="Text Box 23"/>
            <p:cNvSpPr txBox="1">
              <a:spLocks noChangeArrowheads="1"/>
            </p:cNvSpPr>
            <p:nvPr/>
          </p:nvSpPr>
          <p:spPr bwMode="auto">
            <a:xfrm rot="20925049">
              <a:off x="1944" y="1237"/>
              <a:ext cx="972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fr-FR" sz="2000" b="1" kern="10" dirty="0">
                  <a:ln w="1905"/>
                  <a:solidFill>
                    <a:srgbClr val="FF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Candara"/>
                  <a:ea typeface="Arial Black"/>
                  <a:cs typeface="Candara"/>
                </a:rPr>
                <a:t>359</a:t>
              </a:r>
              <a:r>
                <a:rPr lang="fr-FR" sz="2000" b="1" dirty="0">
                  <a:ln w="1905"/>
                  <a:solidFill>
                    <a:srgbClr val="FF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°</a:t>
              </a:r>
            </a:p>
          </p:txBody>
        </p:sp>
      </p:grpSp>
      <p:sp>
        <p:nvSpPr>
          <p:cNvPr id="23" name="Rectangle avec flèche vers le bas 22"/>
          <p:cNvSpPr/>
          <p:nvPr/>
        </p:nvSpPr>
        <p:spPr bwMode="auto">
          <a:xfrm>
            <a:off x="4242084" y="1018364"/>
            <a:ext cx="732300" cy="795800"/>
          </a:xfrm>
          <a:prstGeom prst="downArrowCallout">
            <a:avLst>
              <a:gd name="adj1" fmla="val 11774"/>
              <a:gd name="adj2" fmla="val 10635"/>
              <a:gd name="adj3" fmla="val 26029"/>
              <a:gd name="adj4" fmla="val 46058"/>
            </a:avLst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rPr>
              <a:t>Nm</a:t>
            </a:r>
          </a:p>
        </p:txBody>
      </p:sp>
      <p:sp>
        <p:nvSpPr>
          <p:cNvPr id="20" name="WordArt 33"/>
          <p:cNvSpPr>
            <a:spLocks noChangeArrowheads="1" noChangeShapeType="1" noTextEdit="1"/>
          </p:cNvSpPr>
          <p:nvPr/>
        </p:nvSpPr>
        <p:spPr bwMode="auto">
          <a:xfrm rot="16560000">
            <a:off x="1648961" y="2923621"/>
            <a:ext cx="2700254" cy="1252800"/>
          </a:xfrm>
          <a:prstGeom prst="rect">
            <a:avLst/>
          </a:prstGeom>
          <a:ln>
            <a:noFill/>
          </a:ln>
        </p:spPr>
        <p:txBody>
          <a:bodyPr spcFirstLastPara="1" wrap="none" fromWordArt="1">
            <a:prstTxWarp prst="textArchUp">
              <a:avLst>
                <a:gd name="adj" fmla="val 11172231"/>
              </a:avLst>
            </a:prstTxWarp>
          </a:bodyPr>
          <a:lstStyle/>
          <a:p>
            <a:pPr algn="ctr"/>
            <a:r>
              <a:rPr lang="fr-FR" sz="2000" b="1" kern="10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ndara"/>
                <a:ea typeface="Arial Black"/>
                <a:cs typeface="Candara"/>
              </a:rPr>
              <a:t>NIVEAU DE VOL PAIR+ 5</a:t>
            </a:r>
          </a:p>
        </p:txBody>
      </p:sp>
      <p:sp>
        <p:nvSpPr>
          <p:cNvPr id="21" name="Rectangle 20"/>
          <p:cNvSpPr/>
          <p:nvPr/>
        </p:nvSpPr>
        <p:spPr>
          <a:xfrm>
            <a:off x="4479667" y="2535535"/>
            <a:ext cx="18466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fr-FR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9249" name="WordArt 33"/>
          <p:cNvSpPr>
            <a:spLocks noChangeArrowheads="1" noChangeShapeType="1" noTextEdit="1"/>
          </p:cNvSpPr>
          <p:nvPr/>
        </p:nvSpPr>
        <p:spPr bwMode="auto">
          <a:xfrm rot="4890650">
            <a:off x="4593561" y="2881189"/>
            <a:ext cx="2998800" cy="14328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1172231"/>
              </a:avLst>
            </a:prstTxWarp>
          </a:bodyPr>
          <a:lstStyle/>
          <a:p>
            <a:pPr algn="ctr"/>
            <a:r>
              <a:rPr lang="fr-FR" sz="2000" b="1" kern="10" dirty="0">
                <a:ln w="1905"/>
                <a:solidFill>
                  <a:srgbClr val="29417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ndara"/>
                <a:ea typeface="Arial Black"/>
                <a:cs typeface="Candara"/>
              </a:rPr>
              <a:t>NIVEAU DE VOL IMPAIR + 5</a:t>
            </a:r>
          </a:p>
        </p:txBody>
      </p:sp>
      <p:sp>
        <p:nvSpPr>
          <p:cNvPr id="24" name="Text Box 4"/>
          <p:cNvSpPr txBox="1">
            <a:spLocks noChangeArrowheads="1"/>
          </p:cNvSpPr>
          <p:nvPr/>
        </p:nvSpPr>
        <p:spPr bwMode="auto">
          <a:xfrm>
            <a:off x="1" y="27057"/>
            <a:ext cx="9144000" cy="493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/>
        </p:spPr>
        <p:txBody>
          <a:bodyPr anchor="ctr">
            <a:prstTxWarp prst="textNoShape">
              <a:avLst/>
            </a:prstTxWarp>
          </a:bodyPr>
          <a:lstStyle/>
          <a:p>
            <a:pPr algn="ctr">
              <a:lnSpc>
                <a:spcPct val="130000"/>
              </a:lnSpc>
              <a:spcBef>
                <a:spcPct val="50000"/>
              </a:spcBef>
              <a:defRPr/>
            </a:pPr>
            <a:r>
              <a:rPr lang="fr-FR" sz="2000" b="1" cap="all" dirty="0">
                <a:solidFill>
                  <a:srgbClr val="1F497D"/>
                </a:solidFill>
                <a:latin typeface="Calibri"/>
                <a:ea typeface="Apple Casual" charset="0"/>
                <a:cs typeface="Calibri"/>
              </a:rPr>
              <a:t>LA REGLE DE LA SEMI-CIRCULAIRE</a:t>
            </a:r>
          </a:p>
        </p:txBody>
      </p:sp>
      <p:pic>
        <p:nvPicPr>
          <p:cNvPr id="25" name="Image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3662" y="1820862"/>
            <a:ext cx="3957274" cy="395727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" name="Group 31"/>
          <p:cNvGrpSpPr>
            <a:grpSpLocks/>
          </p:cNvGrpSpPr>
          <p:nvPr/>
        </p:nvGrpSpPr>
        <p:grpSpPr bwMode="auto">
          <a:xfrm>
            <a:off x="2176017" y="5042266"/>
            <a:ext cx="4573052" cy="449549"/>
            <a:chOff x="1099" y="2226"/>
            <a:chExt cx="4854" cy="412"/>
          </a:xfrm>
        </p:grpSpPr>
        <p:sp>
          <p:nvSpPr>
            <p:cNvPr id="9245" name="AutoShape 29"/>
            <p:cNvSpPr>
              <a:spLocks noChangeArrowheads="1"/>
            </p:cNvSpPr>
            <p:nvPr/>
          </p:nvSpPr>
          <p:spPr bwMode="auto">
            <a:xfrm rot="1390111">
              <a:off x="4278" y="2226"/>
              <a:ext cx="1675" cy="367"/>
            </a:xfrm>
            <a:prstGeom prst="homePlate">
              <a:avLst>
                <a:gd name="adj" fmla="val 70231"/>
              </a:avLst>
            </a:prstGeom>
            <a:solidFill>
              <a:srgbClr val="FFFF66"/>
            </a:solidFill>
            <a:ln w="9525">
              <a:noFill/>
              <a:miter lim="800000"/>
              <a:headEnd/>
              <a:tailEnd/>
            </a:ln>
            <a:effectLst>
              <a:outerShdw blurRad="63500" dist="107763" dir="2700000" algn="ctr" rotWithShape="0">
                <a:schemeClr val="bg2">
                  <a:alpha val="74998"/>
                </a:scheme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fr-FR" sz="2000" b="1" dirty="0">
                  <a:solidFill>
                    <a:srgbClr val="0000FF"/>
                  </a:solidFill>
                  <a:latin typeface="Candara"/>
                  <a:cs typeface="Candara"/>
                </a:rPr>
                <a:t>I</a:t>
              </a:r>
              <a:r>
                <a:rPr lang="fr-FR" sz="1600" b="1" dirty="0">
                  <a:latin typeface="Candara"/>
                  <a:cs typeface="Candara"/>
                </a:rPr>
                <a:t>TALIE</a:t>
              </a:r>
              <a:endParaRPr lang="fr-FR" sz="1600" b="1" dirty="0">
                <a:solidFill>
                  <a:schemeClr val="accent2"/>
                </a:solidFill>
                <a:latin typeface="Candara"/>
                <a:cs typeface="Candara"/>
              </a:endParaRPr>
            </a:p>
          </p:txBody>
        </p:sp>
        <p:sp>
          <p:nvSpPr>
            <p:cNvPr id="9246" name="AutoShape 30"/>
            <p:cNvSpPr>
              <a:spLocks noChangeArrowheads="1"/>
            </p:cNvSpPr>
            <p:nvPr/>
          </p:nvSpPr>
          <p:spPr bwMode="auto">
            <a:xfrm rot="19759560" flipH="1">
              <a:off x="1099" y="2248"/>
              <a:ext cx="1713" cy="390"/>
            </a:xfrm>
            <a:prstGeom prst="homePlate">
              <a:avLst>
                <a:gd name="adj" fmla="val 77875"/>
              </a:avLst>
            </a:prstGeom>
            <a:solidFill>
              <a:srgbClr val="FFFF66"/>
            </a:solidFill>
            <a:ln w="9525">
              <a:noFill/>
              <a:miter lim="800000"/>
              <a:headEnd/>
              <a:tailEnd/>
            </a:ln>
            <a:effectLst>
              <a:outerShdw blurRad="63500" dist="107763" dir="2700000" algn="ctr" rotWithShape="0">
                <a:schemeClr val="bg2">
                  <a:alpha val="74998"/>
                </a:scheme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fr-FR" b="1" dirty="0">
                  <a:solidFill>
                    <a:srgbClr val="FF0000"/>
                  </a:solidFill>
                  <a:latin typeface="Candara"/>
                  <a:cs typeface="Candara"/>
                </a:rPr>
                <a:t>P</a:t>
              </a:r>
              <a:r>
                <a:rPr lang="fr-FR" sz="1600" b="1" dirty="0">
                  <a:latin typeface="Candara"/>
                  <a:cs typeface="Candara"/>
                </a:rPr>
                <a:t>ORTUGAL</a:t>
              </a:r>
              <a:endParaRPr lang="fr-FR" sz="1600" b="1" dirty="0">
                <a:solidFill>
                  <a:srgbClr val="FF0000"/>
                </a:solidFill>
                <a:latin typeface="Candara"/>
                <a:cs typeface="Candara"/>
              </a:endParaRPr>
            </a:p>
          </p:txBody>
        </p:sp>
      </p:grpSp>
      <p:sp>
        <p:nvSpPr>
          <p:cNvPr id="26" name="Text Box 4">
            <a:extLst>
              <a:ext uri="{FF2B5EF4-FFF2-40B4-BE49-F238E27FC236}">
                <a16:creationId xmlns:a16="http://schemas.microsoft.com/office/drawing/2014/main" id="{3B9A6180-58CD-7A47-9A0B-2FDBE2520D09}"/>
              </a:ext>
            </a:extLst>
          </p:cNvPr>
          <p:cNvSpPr txBox="1">
            <a:spLocks noChangeArrowheads="1"/>
          </p:cNvSpPr>
          <p:nvPr/>
        </p:nvSpPr>
        <p:spPr bwMode="auto">
          <a:xfrm rot="19870037">
            <a:off x="968099" y="1665757"/>
            <a:ext cx="1929922" cy="418487"/>
          </a:xfrm>
          <a:prstGeom prst="rect">
            <a:avLst/>
          </a:prstGeom>
          <a:ln>
            <a:headEnd/>
            <a:tailEnd/>
          </a:ln>
          <a:effectLst>
            <a:outerShdw blurRad="50800" dist="38100" dir="2700000" algn="tl" rotWithShape="0">
              <a:prstClr val="black">
                <a:alpha val="58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spcBef>
                <a:spcPts val="0"/>
              </a:spcBef>
              <a:defRPr/>
            </a:pPr>
            <a:r>
              <a:rPr lang="fr-FR" sz="16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/>
                <a:ea typeface="Apple Casual" charset="0"/>
                <a:cs typeface="Calibri"/>
              </a:rPr>
              <a:t> REGIME DE VOL VFR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0" grpId="0"/>
      <p:bldP spid="9249" grpId="0" animBg="1"/>
      <p:bldP spid="2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679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80843217"/>
              </p:ext>
            </p:extLst>
          </p:nvPr>
        </p:nvGraphicFramePr>
        <p:xfrm>
          <a:off x="649816" y="753953"/>
          <a:ext cx="7844367" cy="53500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2" name="Clip" r:id="rId4" imgW="13584546" imgH="12180952" progId="">
                  <p:embed/>
                </p:oleObj>
              </mc:Choice>
              <mc:Fallback>
                <p:oleObj name="Clip" r:id="rId4" imgW="13584546" imgH="12180952" progId="">
                  <p:embed/>
                  <p:pic>
                    <p:nvPicPr>
                      <p:cNvPr id="28679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4590" t="6876" r="2908" b="26990"/>
                      <a:stretch>
                        <a:fillRect/>
                      </a:stretch>
                    </p:blipFill>
                    <p:spPr bwMode="auto">
                      <a:xfrm>
                        <a:off x="649816" y="753953"/>
                        <a:ext cx="7844367" cy="535009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5" name="AutoShape 9"/>
          <p:cNvSpPr>
            <a:spLocks noChangeArrowheads="1"/>
          </p:cNvSpPr>
          <p:nvPr/>
        </p:nvSpPr>
        <p:spPr bwMode="auto">
          <a:xfrm flipV="1">
            <a:off x="4533900" y="990602"/>
            <a:ext cx="1081600" cy="5054598"/>
          </a:xfrm>
          <a:prstGeom prst="can">
            <a:avLst>
              <a:gd name="adj" fmla="val 14192"/>
            </a:avLst>
          </a:prstGeom>
          <a:gradFill flip="none" rotWithShape="1">
            <a:gsLst>
              <a:gs pos="53000">
                <a:srgbClr val="66CCFF">
                  <a:alpha val="63000"/>
                </a:srgbClr>
              </a:gs>
              <a:gs pos="4000">
                <a:srgbClr val="FFFFFF">
                  <a:alpha val="63000"/>
                </a:srgbClr>
              </a:gs>
              <a:gs pos="100000">
                <a:srgbClr val="FFFFFF">
                  <a:alpha val="63000"/>
                </a:srgbClr>
              </a:gs>
            </a:gsLst>
            <a:lin ang="0" scaled="0"/>
            <a:tileRect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fr-FR" dirty="0"/>
          </a:p>
        </p:txBody>
      </p:sp>
      <p:sp>
        <p:nvSpPr>
          <p:cNvPr id="4101" name="AutoShape 5"/>
          <p:cNvSpPr>
            <a:spLocks noChangeArrowheads="1"/>
          </p:cNvSpPr>
          <p:nvPr/>
        </p:nvSpPr>
        <p:spPr bwMode="auto">
          <a:xfrm>
            <a:off x="1975897" y="97135"/>
            <a:ext cx="5192206" cy="527804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>
            <a:solidFill>
              <a:srgbClr val="FFFFFF"/>
            </a:solidFill>
            <a:headEnd/>
            <a:tailEnd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  <a:spAutoFit/>
          </a:bodyPr>
          <a:lstStyle/>
          <a:p>
            <a:pPr algn="ctr">
              <a:lnSpc>
                <a:spcPct val="130000"/>
              </a:lnSpc>
              <a:spcBef>
                <a:spcPct val="50000"/>
              </a:spcBef>
              <a:defRPr/>
            </a:pPr>
            <a:r>
              <a:rPr lang="en-US" sz="2000" b="1" cap="all" dirty="0">
                <a:solidFill>
                  <a:srgbClr val="1F497D"/>
                </a:solidFill>
                <a:latin typeface="Calibri"/>
                <a:ea typeface="Apple Casual" charset="0"/>
                <a:cs typeface="Calibri"/>
              </a:rPr>
              <a:t>PRESSION ATMOSPHERIQUE</a:t>
            </a:r>
          </a:p>
        </p:txBody>
      </p:sp>
      <p:grpSp>
        <p:nvGrpSpPr>
          <p:cNvPr id="2" name="Group 31"/>
          <p:cNvGrpSpPr>
            <a:grpSpLocks/>
          </p:cNvGrpSpPr>
          <p:nvPr/>
        </p:nvGrpSpPr>
        <p:grpSpPr bwMode="auto">
          <a:xfrm>
            <a:off x="3996524" y="1035051"/>
            <a:ext cx="381000" cy="5022850"/>
            <a:chOff x="3307" y="508"/>
            <a:chExt cx="240" cy="3593"/>
          </a:xfrm>
        </p:grpSpPr>
        <p:sp>
          <p:nvSpPr>
            <p:cNvPr id="28688" name="Line 29"/>
            <p:cNvSpPr>
              <a:spLocks noChangeShapeType="1"/>
            </p:cNvSpPr>
            <p:nvPr/>
          </p:nvSpPr>
          <p:spPr bwMode="auto">
            <a:xfrm>
              <a:off x="3547" y="508"/>
              <a:ext cx="0" cy="3593"/>
            </a:xfrm>
            <a:prstGeom prst="line">
              <a:avLst/>
            </a:prstGeom>
            <a:noFill/>
            <a:ln w="28575">
              <a:solidFill>
                <a:srgbClr val="FFFF00"/>
              </a:solidFill>
              <a:round/>
              <a:headEnd type="triangle" w="med" len="med"/>
              <a:tailEnd type="triangle" w="med" len="med"/>
            </a:ln>
            <a:effectLst>
              <a:outerShdw blurRad="50800" dist="12700" dir="2700000">
                <a:srgbClr val="000000">
                  <a:alpha val="92000"/>
                </a:srgbClr>
              </a:outerShdw>
            </a:effectLst>
          </p:spPr>
          <p:txBody>
            <a:bodyPr>
              <a:prstTxWarp prst="textNoShape">
                <a:avLst/>
              </a:prstTxWarp>
            </a:bodyPr>
            <a:lstStyle/>
            <a:p>
              <a:endParaRPr lang="fr-FR" sz="2000">
                <a:latin typeface="Trebuchet MS"/>
                <a:cs typeface="Trebuchet MS"/>
              </a:endParaRPr>
            </a:p>
          </p:txBody>
        </p:sp>
        <p:sp>
          <p:nvSpPr>
            <p:cNvPr id="4126" name="Text Box 30"/>
            <p:cNvSpPr txBox="1">
              <a:spLocks noChangeArrowheads="1"/>
            </p:cNvSpPr>
            <p:nvPr/>
          </p:nvSpPr>
          <p:spPr bwMode="auto">
            <a:xfrm rot="5400000">
              <a:off x="2965" y="2204"/>
              <a:ext cx="897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fr-FR" sz="1600" dirty="0">
                  <a:solidFill>
                    <a:srgbClr val="FFFF00"/>
                  </a:solidFill>
                  <a:latin typeface="Trebuchet MS"/>
                  <a:cs typeface="Trebuchet MS"/>
                </a:rPr>
                <a:t>30 000 m</a:t>
              </a:r>
            </a:p>
          </p:txBody>
        </p:sp>
      </p:grpSp>
      <p:grpSp>
        <p:nvGrpSpPr>
          <p:cNvPr id="3" name="Group 36"/>
          <p:cNvGrpSpPr>
            <a:grpSpLocks/>
          </p:cNvGrpSpPr>
          <p:nvPr/>
        </p:nvGrpSpPr>
        <p:grpSpPr bwMode="auto">
          <a:xfrm>
            <a:off x="5753112" y="2806700"/>
            <a:ext cx="374651" cy="3144462"/>
            <a:chOff x="2952" y="-237"/>
            <a:chExt cx="236" cy="3087"/>
          </a:xfrm>
        </p:grpSpPr>
        <p:sp>
          <p:nvSpPr>
            <p:cNvPr id="28685" name="Line 33"/>
            <p:cNvSpPr>
              <a:spLocks noChangeShapeType="1"/>
            </p:cNvSpPr>
            <p:nvPr/>
          </p:nvSpPr>
          <p:spPr bwMode="auto">
            <a:xfrm>
              <a:off x="2952" y="-237"/>
              <a:ext cx="0" cy="3087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 type="triangle" w="med" len="med"/>
              <a:tailEnd type="triangle" w="med" len="med"/>
            </a:ln>
            <a:effectLst>
              <a:outerShdw blurRad="50800" dist="12700" dir="2700000">
                <a:srgbClr val="000000"/>
              </a:outerShdw>
            </a:effectLst>
          </p:spPr>
          <p:txBody>
            <a:bodyPr>
              <a:prstTxWarp prst="textNoShape">
                <a:avLst/>
              </a:prstTxWarp>
            </a:bodyPr>
            <a:lstStyle/>
            <a:p>
              <a:endParaRPr lang="fr-FR" dirty="0">
                <a:latin typeface="Trebuchet MS"/>
                <a:cs typeface="Trebuchet MS"/>
              </a:endParaRPr>
            </a:p>
          </p:txBody>
        </p:sp>
        <p:sp>
          <p:nvSpPr>
            <p:cNvPr id="4130" name="Text Box 34"/>
            <p:cNvSpPr txBox="1">
              <a:spLocks noChangeArrowheads="1"/>
            </p:cNvSpPr>
            <p:nvPr/>
          </p:nvSpPr>
          <p:spPr bwMode="auto">
            <a:xfrm rot="5400000">
              <a:off x="2524" y="1083"/>
              <a:ext cx="1116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2700000">
                <a:srgbClr val="000000"/>
              </a:outerShdw>
            </a:effectLst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fr-FR" sz="1600" dirty="0">
                  <a:solidFill>
                    <a:srgbClr val="FFFFFF"/>
                  </a:solidFill>
                  <a:latin typeface="Trebuchet MS"/>
                  <a:cs typeface="Trebuchet MS"/>
                </a:rPr>
                <a:t>20 000 m</a:t>
              </a:r>
            </a:p>
          </p:txBody>
        </p:sp>
      </p:grpSp>
      <p:sp>
        <p:nvSpPr>
          <p:cNvPr id="4133" name="Text Box 37"/>
          <p:cNvSpPr txBox="1">
            <a:spLocks noChangeArrowheads="1"/>
          </p:cNvSpPr>
          <p:nvPr/>
        </p:nvSpPr>
        <p:spPr bwMode="auto">
          <a:xfrm>
            <a:off x="723901" y="4950073"/>
            <a:ext cx="3403600" cy="1077218"/>
          </a:xfrm>
          <a:prstGeom prst="rect">
            <a:avLst/>
          </a:prstGeom>
          <a:noFill/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fr-FR" sz="1600" i="1" dirty="0">
                <a:solidFill>
                  <a:srgbClr val="FFF7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Trebuchet MS"/>
              </a:rPr>
              <a:t>Pression de l’air au sol : 1kg/cm²</a:t>
            </a:r>
          </a:p>
          <a:p>
            <a:pPr>
              <a:spcBef>
                <a:spcPct val="50000"/>
              </a:spcBef>
              <a:defRPr/>
            </a:pPr>
            <a:r>
              <a:rPr lang="fr-FR" sz="1600" i="1" dirty="0">
                <a:solidFill>
                  <a:srgbClr val="FFF7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Trebuchet MS"/>
              </a:rPr>
              <a:t>Soit 1000 mb ou 1 bar</a:t>
            </a:r>
          </a:p>
          <a:p>
            <a:pPr>
              <a:spcBef>
                <a:spcPct val="50000"/>
              </a:spcBef>
              <a:defRPr/>
            </a:pPr>
            <a:r>
              <a:rPr lang="fr-FR" sz="1600" i="1" dirty="0">
                <a:solidFill>
                  <a:srgbClr val="FFF7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Trebuchet MS"/>
              </a:rPr>
              <a:t>Soit 1000 hPa ou 100 000 Pa</a:t>
            </a:r>
          </a:p>
        </p:txBody>
      </p:sp>
      <p:sp>
        <p:nvSpPr>
          <p:cNvPr id="4134" name="Text Box 38"/>
          <p:cNvSpPr txBox="1">
            <a:spLocks noChangeArrowheads="1"/>
          </p:cNvSpPr>
          <p:nvPr/>
        </p:nvSpPr>
        <p:spPr bwMode="auto">
          <a:xfrm>
            <a:off x="5638800" y="2463800"/>
            <a:ext cx="32004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>
              <a:srgbClr val="000000">
                <a:alpha val="97000"/>
              </a:srgbClr>
            </a:outerShdw>
          </a:effectLst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fr-FR" sz="1600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Trebuchet MS"/>
              </a:rPr>
              <a:t>Pression de l’air : 0,2kg/cm²</a:t>
            </a:r>
          </a:p>
        </p:txBody>
      </p:sp>
      <p:sp>
        <p:nvSpPr>
          <p:cNvPr id="26" name="Oval 16"/>
          <p:cNvSpPr>
            <a:spLocks noChangeArrowheads="1"/>
          </p:cNvSpPr>
          <p:nvPr/>
        </p:nvSpPr>
        <p:spPr bwMode="auto">
          <a:xfrm>
            <a:off x="4546600" y="2730500"/>
            <a:ext cx="1054197" cy="165100"/>
          </a:xfrm>
          <a:prstGeom prst="ellips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BE"/>
          </a:p>
        </p:txBody>
      </p:sp>
      <p:sp>
        <p:nvSpPr>
          <p:cNvPr id="21" name="Signalisation droite 20"/>
          <p:cNvSpPr/>
          <p:nvPr/>
        </p:nvSpPr>
        <p:spPr bwMode="auto">
          <a:xfrm rot="5400000">
            <a:off x="2984500" y="2819400"/>
            <a:ext cx="4267200" cy="508000"/>
          </a:xfrm>
          <a:prstGeom prst="homePlate">
            <a:avLst/>
          </a:prstGeom>
          <a:gradFill flip="none" rotWithShape="1">
            <a:gsLst>
              <a:gs pos="0">
                <a:schemeClr val="accent6"/>
              </a:gs>
              <a:gs pos="55000">
                <a:schemeClr val="accent6">
                  <a:lumMod val="40000"/>
                  <a:lumOff val="60000"/>
                </a:schemeClr>
              </a:gs>
              <a:gs pos="99000">
                <a:schemeClr val="accent6">
                  <a:lumMod val="20000"/>
                  <a:lumOff val="80000"/>
                </a:schemeClr>
              </a:gs>
            </a:gsLst>
            <a:lin ang="102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27" name="Signalisation droite 26"/>
          <p:cNvSpPr/>
          <p:nvPr/>
        </p:nvSpPr>
        <p:spPr bwMode="auto">
          <a:xfrm rot="5400000">
            <a:off x="4140003" y="1714695"/>
            <a:ext cx="1981595" cy="508000"/>
          </a:xfrm>
          <a:prstGeom prst="homePlate">
            <a:avLst/>
          </a:prstGeom>
          <a:gradFill flip="none" rotWithShape="1">
            <a:gsLst>
              <a:gs pos="0">
                <a:schemeClr val="accent6"/>
              </a:gs>
              <a:gs pos="55000">
                <a:schemeClr val="accent6">
                  <a:lumMod val="40000"/>
                  <a:lumOff val="60000"/>
                </a:schemeClr>
              </a:gs>
              <a:gs pos="99000">
                <a:schemeClr val="accent6">
                  <a:lumMod val="20000"/>
                  <a:lumOff val="80000"/>
                </a:schemeClr>
              </a:gs>
            </a:gsLst>
            <a:lin ang="102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pic>
        <p:nvPicPr>
          <p:cNvPr id="23" name="Image 22" descr="AA04453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97425" y="5118100"/>
            <a:ext cx="514821" cy="863600"/>
          </a:xfrm>
          <a:prstGeom prst="rect">
            <a:avLst/>
          </a:prstGeom>
        </p:spPr>
      </p:pic>
      <p:grpSp>
        <p:nvGrpSpPr>
          <p:cNvPr id="25" name="Grouper 24"/>
          <p:cNvGrpSpPr/>
          <p:nvPr/>
        </p:nvGrpSpPr>
        <p:grpSpPr>
          <a:xfrm>
            <a:off x="4597400" y="4546600"/>
            <a:ext cx="721195" cy="1397000"/>
            <a:chOff x="6229351" y="5029200"/>
            <a:chExt cx="721195" cy="1397000"/>
          </a:xfrm>
        </p:grpSpPr>
        <p:pic>
          <p:nvPicPr>
            <p:cNvPr id="22" name="Image 21" descr="LS003294.png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229351" y="5029200"/>
              <a:ext cx="501870" cy="874713"/>
            </a:xfrm>
            <a:prstGeom prst="rect">
              <a:avLst/>
            </a:prstGeom>
          </p:spPr>
        </p:pic>
        <p:pic>
          <p:nvPicPr>
            <p:cNvPr id="24" name="Image 23" descr="AA044539.pn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435725" y="5562600"/>
              <a:ext cx="514821" cy="863600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0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4.81481E-6 L 0.00139 -0.45185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" y="-22593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5" grpId="0" animBg="1"/>
      <p:bldP spid="4133" grpId="0"/>
      <p:bldP spid="4134" grpId="0"/>
      <p:bldP spid="26" grpId="0" animBg="1"/>
      <p:bldP spid="21" grpId="0" animBg="1"/>
      <p:bldP spid="21" grpId="1" animBg="1"/>
      <p:bldP spid="2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883" name="Group 30"/>
          <p:cNvGrpSpPr>
            <a:grpSpLocks/>
          </p:cNvGrpSpPr>
          <p:nvPr/>
        </p:nvGrpSpPr>
        <p:grpSpPr bwMode="auto">
          <a:xfrm>
            <a:off x="5295900" y="4438650"/>
            <a:ext cx="1866900" cy="641350"/>
            <a:chOff x="3536" y="2812"/>
            <a:chExt cx="1176" cy="404"/>
          </a:xfrm>
        </p:grpSpPr>
        <p:sp>
          <p:nvSpPr>
            <p:cNvPr id="10262" name="Rectangle 22"/>
            <p:cNvSpPr>
              <a:spLocks noChangeArrowheads="1"/>
            </p:cNvSpPr>
            <p:nvPr/>
          </p:nvSpPr>
          <p:spPr bwMode="auto">
            <a:xfrm>
              <a:off x="3536" y="2868"/>
              <a:ext cx="281" cy="328"/>
            </a:xfrm>
            <a:prstGeom prst="rect">
              <a:avLst/>
            </a:prstGeom>
            <a:solidFill>
              <a:srgbClr val="95B3D7"/>
            </a:solidFill>
            <a:ln w="9525">
              <a:solidFill>
                <a:schemeClr val="tx2"/>
              </a:solidFill>
              <a:miter lim="800000"/>
              <a:headEnd/>
              <a:tailEnd/>
            </a:ln>
            <a:effectLst/>
            <a:scene3d>
              <a:camera prst="orthographicFront"/>
              <a:lightRig rig="threePt" dir="t"/>
            </a:scene3d>
            <a:sp3d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fr-FR" dirty="0"/>
            </a:p>
          </p:txBody>
        </p:sp>
        <p:sp>
          <p:nvSpPr>
            <p:cNvPr id="10261" name="Text Box 21"/>
            <p:cNvSpPr txBox="1">
              <a:spLocks noChangeArrowheads="1"/>
            </p:cNvSpPr>
            <p:nvPr/>
          </p:nvSpPr>
          <p:spPr bwMode="auto">
            <a:xfrm>
              <a:off x="3548" y="2812"/>
              <a:ext cx="1164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scene3d>
              <a:camera prst="orthographicFront"/>
              <a:lightRig rig="threePt" dir="t"/>
            </a:scene3d>
            <a:sp3d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fr-FR" sz="3600" b="1" dirty="0">
                  <a:solidFill>
                    <a:schemeClr val="accent2"/>
                  </a:solidFill>
                  <a:effectLst>
                    <a:outerShdw blurRad="50800" dist="38100" dir="2700000">
                      <a:srgbClr val="000000">
                        <a:alpha val="43000"/>
                      </a:srgbClr>
                    </a:outerShdw>
                  </a:effectLst>
                  <a:latin typeface="+mj-lt"/>
                </a:rPr>
                <a:t>5</a:t>
              </a:r>
              <a:r>
                <a:rPr lang="fr-FR" sz="3600" dirty="0">
                  <a:latin typeface="+mj-lt"/>
                </a:rPr>
                <a:t> </a:t>
              </a:r>
              <a:r>
                <a:rPr lang="fr-FR" sz="3600" dirty="0">
                  <a:solidFill>
                    <a:srgbClr val="000000"/>
                  </a:solidFill>
                  <a:latin typeface="+mj-lt"/>
                </a:rPr>
                <a:t>00 </a:t>
              </a:r>
              <a:r>
                <a:rPr lang="fr-FR" sz="3600" dirty="0" err="1">
                  <a:solidFill>
                    <a:srgbClr val="000000"/>
                  </a:solidFill>
                  <a:latin typeface="+mj-lt"/>
                </a:rPr>
                <a:t>Ft</a:t>
              </a:r>
              <a:endParaRPr lang="fr-FR" sz="3600" dirty="0">
                <a:solidFill>
                  <a:srgbClr val="000000"/>
                </a:solidFill>
                <a:latin typeface="+mj-lt"/>
              </a:endParaRPr>
            </a:p>
          </p:txBody>
        </p:sp>
      </p:grpSp>
      <p:grpSp>
        <p:nvGrpSpPr>
          <p:cNvPr id="5" name="Group 33"/>
          <p:cNvGrpSpPr>
            <a:grpSpLocks/>
          </p:cNvGrpSpPr>
          <p:nvPr/>
        </p:nvGrpSpPr>
        <p:grpSpPr bwMode="auto">
          <a:xfrm>
            <a:off x="3105150" y="4464050"/>
            <a:ext cx="2133600" cy="641350"/>
            <a:chOff x="2124" y="2812"/>
            <a:chExt cx="1344" cy="404"/>
          </a:xfrm>
        </p:grpSpPr>
        <p:grpSp>
          <p:nvGrpSpPr>
            <p:cNvPr id="35870" name="Group 31"/>
            <p:cNvGrpSpPr>
              <a:grpSpLocks/>
            </p:cNvGrpSpPr>
            <p:nvPr/>
          </p:nvGrpSpPr>
          <p:grpSpPr bwMode="auto">
            <a:xfrm>
              <a:off x="2124" y="2812"/>
              <a:ext cx="1172" cy="404"/>
              <a:chOff x="2124" y="2812"/>
              <a:chExt cx="1172" cy="404"/>
            </a:xfrm>
          </p:grpSpPr>
          <p:sp>
            <p:nvSpPr>
              <p:cNvPr id="10260" name="Rectangle 20"/>
              <p:cNvSpPr>
                <a:spLocks noChangeArrowheads="1"/>
              </p:cNvSpPr>
              <p:nvPr/>
            </p:nvSpPr>
            <p:spPr bwMode="auto">
              <a:xfrm>
                <a:off x="2124" y="2872"/>
                <a:ext cx="281" cy="328"/>
              </a:xfrm>
              <a:prstGeom prst="rect">
                <a:avLst/>
              </a:prstGeom>
              <a:solidFill>
                <a:srgbClr val="95B3D7"/>
              </a:solidFill>
              <a:ln w="9525">
                <a:solidFill>
                  <a:srgbClr val="1F497D"/>
                </a:solidFill>
                <a:miter lim="800000"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>
                  <a:defRPr/>
                </a:pPr>
                <a:endParaRPr lang="fr-FR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10258" name="Text Box 18"/>
              <p:cNvSpPr txBox="1">
                <a:spLocks noChangeArrowheads="1"/>
              </p:cNvSpPr>
              <p:nvPr/>
            </p:nvSpPr>
            <p:spPr bwMode="auto">
              <a:xfrm>
                <a:off x="2132" y="2812"/>
                <a:ext cx="1164" cy="4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/>
            </p:spPr>
            <p:txBody>
              <a:bodyPr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fr-FR" sz="3600" b="1" dirty="0">
                    <a:solidFill>
                      <a:schemeClr val="accent2"/>
                    </a:solidFill>
                    <a:effectLst>
                      <a:outerShdw blurRad="50800" dist="38100" dir="2700000">
                        <a:srgbClr val="000000">
                          <a:alpha val="43000"/>
                        </a:srgbClr>
                      </a:outerShdw>
                    </a:effectLst>
                    <a:latin typeface="+mj-lt"/>
                  </a:rPr>
                  <a:t>4</a:t>
                </a:r>
                <a:r>
                  <a:rPr lang="fr-FR" sz="3600" b="1" dirty="0">
                    <a:solidFill>
                      <a:srgbClr val="FF0000"/>
                    </a:solidFill>
                    <a:latin typeface="+mj-lt"/>
                  </a:rPr>
                  <a:t> </a:t>
                </a:r>
                <a:r>
                  <a:rPr lang="fr-FR" sz="3600" dirty="0">
                    <a:latin typeface="+mj-lt"/>
                  </a:rPr>
                  <a:t>000 </a:t>
                </a:r>
                <a:r>
                  <a:rPr lang="fr-FR" sz="3600" dirty="0" err="1">
                    <a:latin typeface="+mj-lt"/>
                  </a:rPr>
                  <a:t>Ft</a:t>
                </a:r>
                <a:endParaRPr lang="fr-FR" sz="3600" dirty="0">
                  <a:latin typeface="+mj-lt"/>
                </a:endParaRPr>
              </a:p>
            </p:txBody>
          </p:sp>
        </p:grpSp>
        <p:sp>
          <p:nvSpPr>
            <p:cNvPr id="10263" name="Text Box 23"/>
            <p:cNvSpPr txBox="1">
              <a:spLocks noChangeArrowheads="1"/>
            </p:cNvSpPr>
            <p:nvPr/>
          </p:nvSpPr>
          <p:spPr bwMode="auto">
            <a:xfrm>
              <a:off x="3156" y="2844"/>
              <a:ext cx="312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scene3d>
              <a:camera prst="orthographicFront"/>
              <a:lightRig rig="threePt" dir="t"/>
            </a:scene3d>
            <a:sp3d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fr-FR" sz="3200" dirty="0">
                  <a:latin typeface="Americana" pitchFamily="18" charset="0"/>
                </a:rPr>
                <a:t>+</a:t>
              </a:r>
            </a:p>
          </p:txBody>
        </p:sp>
      </p:grpSp>
      <p:sp>
        <p:nvSpPr>
          <p:cNvPr id="10255" name="AutoShape 15"/>
          <p:cNvSpPr>
            <a:spLocks noChangeArrowheads="1"/>
          </p:cNvSpPr>
          <p:nvPr/>
        </p:nvSpPr>
        <p:spPr bwMode="auto">
          <a:xfrm rot="5400000">
            <a:off x="2215075" y="3131625"/>
            <a:ext cx="643500" cy="28575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2"/>
          </a:solidFill>
          <a:ln>
            <a:noFill/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fr-FR" dirty="0"/>
          </a:p>
        </p:txBody>
      </p:sp>
      <p:sp>
        <p:nvSpPr>
          <p:cNvPr id="10256" name="AutoShape 16"/>
          <p:cNvSpPr>
            <a:spLocks noChangeArrowheads="1"/>
          </p:cNvSpPr>
          <p:nvPr/>
        </p:nvSpPr>
        <p:spPr bwMode="auto">
          <a:xfrm flipH="1">
            <a:off x="4381500" y="2705100"/>
            <a:ext cx="1866900" cy="279400"/>
          </a:xfrm>
          <a:prstGeom prst="rightArrow">
            <a:avLst>
              <a:gd name="adj1" fmla="val 50000"/>
              <a:gd name="adj2" fmla="val 76563"/>
            </a:avLst>
          </a:prstGeom>
          <a:solidFill>
            <a:schemeClr val="accent2"/>
          </a:solidFill>
          <a:ln>
            <a:noFill/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fr-FR" dirty="0"/>
          </a:p>
        </p:txBody>
      </p:sp>
      <p:sp>
        <p:nvSpPr>
          <p:cNvPr id="10248" name="AutoShape 8"/>
          <p:cNvSpPr>
            <a:spLocks noChangeArrowheads="1"/>
          </p:cNvSpPr>
          <p:nvPr/>
        </p:nvSpPr>
        <p:spPr bwMode="auto">
          <a:xfrm>
            <a:off x="4305299" y="1409700"/>
            <a:ext cx="1138847" cy="266700"/>
          </a:xfrm>
          <a:prstGeom prst="rightArrow">
            <a:avLst>
              <a:gd name="adj1" fmla="val 50000"/>
              <a:gd name="adj2" fmla="val 133929"/>
            </a:avLst>
          </a:prstGeom>
          <a:solidFill>
            <a:schemeClr val="accent1"/>
          </a:solidFill>
          <a:ln>
            <a:noFill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fr-FR" dirty="0"/>
          </a:p>
        </p:txBody>
      </p:sp>
      <p:sp>
        <p:nvSpPr>
          <p:cNvPr id="10243" name="AutoShape 3"/>
          <p:cNvSpPr>
            <a:spLocks noChangeArrowheads="1"/>
          </p:cNvSpPr>
          <p:nvPr/>
        </p:nvSpPr>
        <p:spPr bwMode="auto">
          <a:xfrm>
            <a:off x="637306" y="1063625"/>
            <a:ext cx="3744194" cy="1021556"/>
          </a:xfrm>
          <a:prstGeom prst="roundRect">
            <a:avLst>
              <a:gd name="adj" fmla="val 16667"/>
            </a:avLst>
          </a:prstGeom>
          <a:solidFill>
            <a:schemeClr val="accent1">
              <a:lumMod val="40000"/>
              <a:lumOff val="60000"/>
            </a:schemeClr>
          </a:solidFill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prstTxWarp prst="textNoShape">
              <a:avLst/>
            </a:prstTxWarp>
            <a:spAutoFit/>
            <a:sp3d extrusionH="57150">
              <a:bevelT w="38100" h="38100"/>
            </a:sp3d>
          </a:bodyPr>
          <a:lstStyle/>
          <a:p>
            <a:pPr algn="ctr">
              <a:spcBef>
                <a:spcPct val="50000"/>
              </a:spcBef>
              <a:defRPr/>
            </a:pPr>
            <a:r>
              <a:rPr lang="fr-FR" sz="1800" dirty="0">
                <a:solidFill>
                  <a:schemeClr val="tx1"/>
                </a:solidFill>
                <a:latin typeface="Cambria"/>
                <a:cs typeface="Cambria"/>
              </a:rPr>
              <a:t>Je vole en espace aérien non contrôlé au dessus de la pseudo altitude de transition</a:t>
            </a:r>
          </a:p>
        </p:txBody>
      </p:sp>
      <p:pic>
        <p:nvPicPr>
          <p:cNvPr id="10252" name="Picture 1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62677" y="1992313"/>
            <a:ext cx="1704975" cy="1762125"/>
          </a:xfrm>
          <a:prstGeom prst="ellipse">
            <a:avLst/>
          </a:prstGeom>
          <a:solidFill>
            <a:schemeClr val="accent6"/>
          </a:solidFill>
          <a:ln>
            <a:noFill/>
          </a:ln>
          <a:effectLst>
            <a:softEdge rad="112500"/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10244" name="AutoShape 4"/>
          <p:cNvSpPr>
            <a:spLocks noChangeArrowheads="1"/>
          </p:cNvSpPr>
          <p:nvPr/>
        </p:nvSpPr>
        <p:spPr bwMode="auto">
          <a:xfrm>
            <a:off x="5395914" y="1123950"/>
            <a:ext cx="3367088" cy="715089"/>
          </a:xfrm>
          <a:prstGeom prst="roundRect">
            <a:avLst>
              <a:gd name="adj" fmla="val 16667"/>
            </a:avLst>
          </a:prstGeom>
          <a:solidFill>
            <a:schemeClr val="accent1">
              <a:lumMod val="75000"/>
            </a:schemeClr>
          </a:solidFill>
          <a:ln>
            <a:solidFill>
              <a:schemeClr val="accent1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fr-FR" sz="1800" dirty="0">
                <a:solidFill>
                  <a:srgbClr val="FFF793"/>
                </a:solidFill>
                <a:latin typeface="Cambria"/>
                <a:cs typeface="Cambria"/>
              </a:rPr>
              <a:t>Je cale mon altimètre sur la pression 1013 </a:t>
            </a:r>
            <a:r>
              <a:rPr lang="fr-FR" sz="1800" dirty="0" err="1">
                <a:solidFill>
                  <a:srgbClr val="FFF793"/>
                </a:solidFill>
                <a:latin typeface="Cambria"/>
                <a:cs typeface="Cambria"/>
              </a:rPr>
              <a:t>Hpa</a:t>
            </a:r>
            <a:endParaRPr lang="fr-FR" sz="1800" dirty="0">
              <a:solidFill>
                <a:srgbClr val="FFF793"/>
              </a:solidFill>
              <a:latin typeface="Cambria"/>
              <a:cs typeface="Cambria"/>
            </a:endParaRPr>
          </a:p>
        </p:txBody>
      </p:sp>
      <p:sp>
        <p:nvSpPr>
          <p:cNvPr id="10245" name="AutoShape 5"/>
          <p:cNvSpPr>
            <a:spLocks noChangeArrowheads="1"/>
          </p:cNvSpPr>
          <p:nvPr/>
        </p:nvSpPr>
        <p:spPr bwMode="auto">
          <a:xfrm>
            <a:off x="692710" y="2608263"/>
            <a:ext cx="3688790" cy="408623"/>
          </a:xfrm>
          <a:prstGeom prst="roundRect">
            <a:avLst>
              <a:gd name="adj" fmla="val 16667"/>
            </a:avLst>
          </a:prstGeom>
          <a:solidFill>
            <a:schemeClr val="accent2">
              <a:lumMod val="20000"/>
              <a:lumOff val="80000"/>
            </a:schemeClr>
          </a:solidFill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fr-FR" sz="1800" dirty="0">
                <a:solidFill>
                  <a:srgbClr val="003300"/>
                </a:solidFill>
                <a:latin typeface="Cambria"/>
                <a:cs typeface="Cambria"/>
              </a:rPr>
              <a:t>Ma Route magnétique est au 190°</a:t>
            </a:r>
          </a:p>
        </p:txBody>
      </p:sp>
      <p:sp>
        <p:nvSpPr>
          <p:cNvPr id="10246" name="AutoShape 6"/>
          <p:cNvSpPr>
            <a:spLocks noChangeArrowheads="1"/>
          </p:cNvSpPr>
          <p:nvPr/>
        </p:nvSpPr>
        <p:spPr bwMode="auto">
          <a:xfrm>
            <a:off x="390527" y="3605213"/>
            <a:ext cx="4511371" cy="408623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fr-FR" sz="1800" dirty="0">
                <a:solidFill>
                  <a:srgbClr val="FFF793"/>
                </a:solidFill>
                <a:latin typeface="Cambria"/>
                <a:cs typeface="Cambria"/>
              </a:rPr>
              <a:t>Je choisi un niveau de vol (FL) </a:t>
            </a:r>
            <a:r>
              <a:rPr lang="fr-FR" sz="1800" b="1" dirty="0">
                <a:solidFill>
                  <a:srgbClr val="FFF793"/>
                </a:solidFill>
                <a:latin typeface="Cambria"/>
                <a:cs typeface="Cambria"/>
              </a:rPr>
              <a:t>Pair + 5</a:t>
            </a:r>
          </a:p>
        </p:txBody>
      </p:sp>
      <p:sp>
        <p:nvSpPr>
          <p:cNvPr id="10264" name="AutoShape 24"/>
          <p:cNvSpPr>
            <a:spLocks noChangeArrowheads="1"/>
          </p:cNvSpPr>
          <p:nvPr/>
        </p:nvSpPr>
        <p:spPr bwMode="auto">
          <a:xfrm>
            <a:off x="2881313" y="5502275"/>
            <a:ext cx="3425825" cy="765096"/>
          </a:xfrm>
          <a:prstGeom prst="ribbon">
            <a:avLst>
              <a:gd name="adj1" fmla="val 15961"/>
              <a:gd name="adj2" fmla="val 45551"/>
            </a:avLst>
          </a:prstGeom>
          <a:gradFill flip="none" rotWithShape="1">
            <a:gsLst>
              <a:gs pos="0">
                <a:schemeClr val="accent1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1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1">
                  <a:lumMod val="60000"/>
                  <a:lumOff val="40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9525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br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fr-FR" sz="3600" b="1" dirty="0">
                <a:solidFill>
                  <a:schemeClr val="accent2"/>
                </a:solidFill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+mj-lt"/>
              </a:rPr>
              <a:t>FL 45</a:t>
            </a:r>
          </a:p>
        </p:txBody>
      </p:sp>
      <p:sp>
        <p:nvSpPr>
          <p:cNvPr id="10267" name="AutoShape 27"/>
          <p:cNvSpPr>
            <a:spLocks noChangeArrowheads="1"/>
          </p:cNvSpPr>
          <p:nvPr/>
        </p:nvSpPr>
        <p:spPr bwMode="auto">
          <a:xfrm>
            <a:off x="2057400" y="4870450"/>
            <a:ext cx="1009650" cy="1162050"/>
          </a:xfrm>
          <a:prstGeom prst="curvedRightArrow">
            <a:avLst>
              <a:gd name="adj1" fmla="val 23019"/>
              <a:gd name="adj2" fmla="val 46038"/>
              <a:gd name="adj3" fmla="val 33333"/>
            </a:avLst>
          </a:prstGeom>
          <a:solidFill>
            <a:schemeClr val="accent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>
            <a:innerShdw blurRad="63500" dist="50800" dir="13500000">
              <a:srgbClr val="000000">
                <a:alpha val="50000"/>
              </a:srgbClr>
            </a:innerShdw>
          </a:effectLst>
          <a:scene3d>
            <a:camera prst="orthographicFront"/>
            <a:lightRig rig="threePt" dir="t"/>
          </a:scene3d>
          <a:sp3d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fr-FR"/>
          </a:p>
        </p:txBody>
      </p:sp>
      <p:sp>
        <p:nvSpPr>
          <p:cNvPr id="26" name="Oval 43"/>
          <p:cNvSpPr>
            <a:spLocks noChangeAspect="1" noChangeArrowheads="1"/>
          </p:cNvSpPr>
          <p:nvPr/>
        </p:nvSpPr>
        <p:spPr bwMode="auto">
          <a:xfrm>
            <a:off x="7340600" y="2717800"/>
            <a:ext cx="510640" cy="4910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3" name="Text Box 4"/>
          <p:cNvSpPr txBox="1">
            <a:spLocks noChangeArrowheads="1"/>
          </p:cNvSpPr>
          <p:nvPr/>
        </p:nvSpPr>
        <p:spPr bwMode="auto">
          <a:xfrm>
            <a:off x="1" y="27057"/>
            <a:ext cx="9144000" cy="493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/>
        </p:spPr>
        <p:txBody>
          <a:bodyPr anchor="ctr">
            <a:prstTxWarp prst="textNoShape">
              <a:avLst/>
            </a:prstTxWarp>
          </a:bodyPr>
          <a:lstStyle/>
          <a:p>
            <a:pPr algn="ctr">
              <a:lnSpc>
                <a:spcPct val="130000"/>
              </a:lnSpc>
              <a:spcBef>
                <a:spcPct val="50000"/>
              </a:spcBef>
              <a:defRPr/>
            </a:pPr>
            <a:r>
              <a:rPr lang="fr-FR" sz="2000" b="1" cap="all" dirty="0">
                <a:solidFill>
                  <a:srgbClr val="1F497D"/>
                </a:solidFill>
                <a:latin typeface="Calibri"/>
                <a:ea typeface="Apple Casual" charset="0"/>
                <a:cs typeface="Calibri"/>
              </a:rPr>
              <a:t>EXEMPLE DE CHOIX DE NIVEAU DE VOL</a:t>
            </a:r>
          </a:p>
        </p:txBody>
      </p:sp>
      <p:sp>
        <p:nvSpPr>
          <p:cNvPr id="2" name="Rectangle 1"/>
          <p:cNvSpPr/>
          <p:nvPr/>
        </p:nvSpPr>
        <p:spPr>
          <a:xfrm>
            <a:off x="3719575" y="3669476"/>
            <a:ext cx="850900" cy="2921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rgbClr val="FFF793"/>
                </a:solidFill>
              </a:rPr>
              <a:t>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3" presetClass="entr" presetSubtype="3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2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2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2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2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2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2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2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2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2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358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10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10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4" grpId="0" animBg="1"/>
      <p:bldP spid="10264" grpId="0" animBg="1"/>
      <p:bldP spid="10267" grpId="0" animBg="1"/>
      <p:bldP spid="26" grpId="0" animBg="1"/>
      <p:bldP spid="2" grpId="0" animBg="1"/>
      <p:bldP spid="2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" name="Grouper 58"/>
          <p:cNvGrpSpPr/>
          <p:nvPr/>
        </p:nvGrpSpPr>
        <p:grpSpPr>
          <a:xfrm>
            <a:off x="1371600" y="812800"/>
            <a:ext cx="6426200" cy="5346700"/>
            <a:chOff x="0" y="0"/>
            <a:chExt cx="9144000" cy="6248401"/>
          </a:xfrm>
        </p:grpSpPr>
        <p:pic>
          <p:nvPicPr>
            <p:cNvPr id="60" name="Picture 87"/>
            <p:cNvPicPr>
              <a:picLocks noChangeAspect="1" noChangeArrowheads="1"/>
            </p:cNvPicPr>
            <p:nvPr/>
          </p:nvPicPr>
          <p:blipFill>
            <a:blip r:embed="rId2">
              <a:lum bright="22000" contrast="32000"/>
              <a:alphaModFix amt="65000"/>
            </a:blip>
            <a:srcRect/>
            <a:stretch>
              <a:fillRect/>
            </a:stretch>
          </p:blipFill>
          <p:spPr bwMode="auto">
            <a:xfrm>
              <a:off x="0" y="0"/>
              <a:ext cx="9144000" cy="6197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1" name="Rectangle 13" descr="Vague"/>
            <p:cNvSpPr>
              <a:spLocks noChangeArrowheads="1"/>
            </p:cNvSpPr>
            <p:nvPr/>
          </p:nvSpPr>
          <p:spPr bwMode="auto">
            <a:xfrm>
              <a:off x="0" y="5867400"/>
              <a:ext cx="3810000" cy="381000"/>
            </a:xfrm>
            <a:prstGeom prst="rect">
              <a:avLst/>
            </a:prstGeom>
            <a:pattFill prst="wave">
              <a:fgClr>
                <a:schemeClr val="tx2"/>
              </a:fgClr>
              <a:bgClr>
                <a:schemeClr val="accent1">
                  <a:lumMod val="40000"/>
                  <a:lumOff val="60000"/>
                </a:schemeClr>
              </a:bgClr>
            </a:pattFill>
            <a:ln w="9525">
              <a:noFill/>
              <a:miter lim="800000"/>
              <a:headEnd/>
              <a:tailEnd/>
            </a:ln>
            <a:effectLst>
              <a:innerShdw blurRad="800100" dist="50800" dir="7500000">
                <a:schemeClr val="accent1"/>
              </a:inn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  <p:sp>
          <p:nvSpPr>
            <p:cNvPr id="62" name="Freeform 14"/>
            <p:cNvSpPr>
              <a:spLocks/>
            </p:cNvSpPr>
            <p:nvPr/>
          </p:nvSpPr>
          <p:spPr bwMode="auto">
            <a:xfrm>
              <a:off x="838200" y="5367339"/>
              <a:ext cx="8299450" cy="881062"/>
            </a:xfrm>
            <a:custGeom>
              <a:avLst/>
              <a:gdLst>
                <a:gd name="T0" fmla="*/ 55443438 w 5228"/>
                <a:gd name="T1" fmla="*/ 2147483647 h 941"/>
                <a:gd name="T2" fmla="*/ 0 w 5228"/>
                <a:gd name="T3" fmla="*/ 2147483647 h 941"/>
                <a:gd name="T4" fmla="*/ 1950600938 w 5228"/>
                <a:gd name="T5" fmla="*/ 1769149095 h 941"/>
                <a:gd name="T6" fmla="*/ 2147483647 w 5228"/>
                <a:gd name="T7" fmla="*/ 793848159 h 941"/>
                <a:gd name="T8" fmla="*/ 2147483647 w 5228"/>
                <a:gd name="T9" fmla="*/ 158768997 h 941"/>
                <a:gd name="T10" fmla="*/ 2147483647 w 5228"/>
                <a:gd name="T11" fmla="*/ 612396970 h 941"/>
                <a:gd name="T12" fmla="*/ 2147483647 w 5228"/>
                <a:gd name="T13" fmla="*/ 733364430 h 941"/>
                <a:gd name="T14" fmla="*/ 2147483647 w 5228"/>
                <a:gd name="T15" fmla="*/ 627517902 h 941"/>
                <a:gd name="T16" fmla="*/ 2147483647 w 5228"/>
                <a:gd name="T17" fmla="*/ 355341119 h 941"/>
                <a:gd name="T18" fmla="*/ 2147483647 w 5228"/>
                <a:gd name="T19" fmla="*/ 7559672 h 941"/>
                <a:gd name="T20" fmla="*/ 2147483647 w 5228"/>
                <a:gd name="T21" fmla="*/ 309978321 h 941"/>
                <a:gd name="T22" fmla="*/ 2147483647 w 5228"/>
                <a:gd name="T23" fmla="*/ 551913240 h 941"/>
                <a:gd name="T24" fmla="*/ 2147483647 w 5228"/>
                <a:gd name="T25" fmla="*/ 793848159 h 941"/>
                <a:gd name="T26" fmla="*/ 2147483647 w 5228"/>
                <a:gd name="T27" fmla="*/ 2147483647 h 941"/>
                <a:gd name="T28" fmla="*/ 35282188 w 5228"/>
                <a:gd name="T29" fmla="*/ 2147483647 h 94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5228"/>
                <a:gd name="T46" fmla="*/ 0 h 941"/>
                <a:gd name="T47" fmla="*/ 5228 w 5228"/>
                <a:gd name="T48" fmla="*/ 941 h 941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5228" h="941">
                  <a:moveTo>
                    <a:pt x="22" y="939"/>
                  </a:moveTo>
                  <a:lnTo>
                    <a:pt x="0" y="941"/>
                  </a:lnTo>
                  <a:lnTo>
                    <a:pt x="774" y="702"/>
                  </a:lnTo>
                  <a:lnTo>
                    <a:pt x="1140" y="315"/>
                  </a:lnTo>
                  <a:cubicBezTo>
                    <a:pt x="1285" y="208"/>
                    <a:pt x="1471" y="75"/>
                    <a:pt x="1644" y="63"/>
                  </a:cubicBezTo>
                  <a:cubicBezTo>
                    <a:pt x="1817" y="51"/>
                    <a:pt x="2045" y="205"/>
                    <a:pt x="2178" y="243"/>
                  </a:cubicBezTo>
                  <a:cubicBezTo>
                    <a:pt x="2311" y="281"/>
                    <a:pt x="2185" y="290"/>
                    <a:pt x="2442" y="291"/>
                  </a:cubicBezTo>
                  <a:lnTo>
                    <a:pt x="3720" y="249"/>
                  </a:lnTo>
                  <a:cubicBezTo>
                    <a:pt x="3981" y="224"/>
                    <a:pt x="3917" y="182"/>
                    <a:pt x="4008" y="141"/>
                  </a:cubicBezTo>
                  <a:cubicBezTo>
                    <a:pt x="4099" y="100"/>
                    <a:pt x="4164" y="6"/>
                    <a:pt x="4266" y="3"/>
                  </a:cubicBezTo>
                  <a:cubicBezTo>
                    <a:pt x="4368" y="0"/>
                    <a:pt x="4518" y="87"/>
                    <a:pt x="4620" y="123"/>
                  </a:cubicBezTo>
                  <a:cubicBezTo>
                    <a:pt x="4722" y="159"/>
                    <a:pt x="4777" y="187"/>
                    <a:pt x="4878" y="219"/>
                  </a:cubicBezTo>
                  <a:cubicBezTo>
                    <a:pt x="4979" y="251"/>
                    <a:pt x="5170" y="195"/>
                    <a:pt x="5228" y="315"/>
                  </a:cubicBezTo>
                  <a:lnTo>
                    <a:pt x="5228" y="941"/>
                  </a:lnTo>
                  <a:lnTo>
                    <a:pt x="14" y="941"/>
                  </a:lnTo>
                </a:path>
              </a:pathLst>
            </a:custGeom>
            <a:gradFill rotWithShape="1">
              <a:gsLst>
                <a:gs pos="28000">
                  <a:schemeClr val="accent3">
                    <a:lumMod val="75000"/>
                  </a:schemeClr>
                </a:gs>
                <a:gs pos="60000">
                  <a:schemeClr val="bg2">
                    <a:lumMod val="50000"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>
              <a:innerShdw blurRad="381000" dist="50800">
                <a:srgbClr val="000000">
                  <a:alpha val="80000"/>
                </a:srgbClr>
              </a:inn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 dirty="0"/>
            </a:p>
          </p:txBody>
        </p:sp>
      </p:grpSp>
      <p:sp>
        <p:nvSpPr>
          <p:cNvPr id="57" name="AutoShape 15"/>
          <p:cNvSpPr>
            <a:spLocks noChangeArrowheads="1"/>
          </p:cNvSpPr>
          <p:nvPr/>
        </p:nvSpPr>
        <p:spPr bwMode="auto">
          <a:xfrm>
            <a:off x="1816100" y="5007547"/>
            <a:ext cx="1004373" cy="340519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 w="3175" cmpd="sng">
            <a:noFill/>
            <a:round/>
            <a:headEnd/>
            <a:tailEnd/>
          </a:ln>
          <a:effectLst>
            <a:softEdge rad="50800"/>
          </a:effectLst>
        </p:spPr>
        <p:txBody>
          <a:bodyPr wrap="square" anchor="ctr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fr-FR" sz="1400" dirty="0">
                <a:latin typeface="Trebuchet MS"/>
                <a:cs typeface="Trebuchet MS"/>
              </a:rPr>
              <a:t>3 000 </a:t>
            </a:r>
            <a:r>
              <a:rPr lang="fr-FR" sz="1400" dirty="0" err="1">
                <a:latin typeface="Trebuchet MS"/>
                <a:cs typeface="Trebuchet MS"/>
              </a:rPr>
              <a:t>Ft</a:t>
            </a:r>
            <a:endParaRPr lang="fr-FR" sz="1400" dirty="0">
              <a:latin typeface="Trebuchet MS"/>
              <a:cs typeface="Trebuchet MS"/>
            </a:endParaRPr>
          </a:p>
        </p:txBody>
      </p:sp>
      <p:grpSp>
        <p:nvGrpSpPr>
          <p:cNvPr id="5" name="Grouper 4"/>
          <p:cNvGrpSpPr/>
          <p:nvPr/>
        </p:nvGrpSpPr>
        <p:grpSpPr>
          <a:xfrm>
            <a:off x="2820468" y="1179620"/>
            <a:ext cx="3491987" cy="2260600"/>
            <a:chOff x="2083873" y="2132120"/>
            <a:chExt cx="4971423" cy="2260600"/>
          </a:xfrm>
        </p:grpSpPr>
        <p:grpSp>
          <p:nvGrpSpPr>
            <p:cNvPr id="3" name="Grouper 2"/>
            <p:cNvGrpSpPr/>
            <p:nvPr/>
          </p:nvGrpSpPr>
          <p:grpSpPr>
            <a:xfrm>
              <a:off x="2108237" y="2132120"/>
              <a:ext cx="4947059" cy="914400"/>
              <a:chOff x="2108237" y="2373420"/>
              <a:chExt cx="4947059" cy="914400"/>
            </a:xfrm>
          </p:grpSpPr>
          <p:sp>
            <p:nvSpPr>
              <p:cNvPr id="56" name="Line 19"/>
              <p:cNvSpPr>
                <a:spLocks noChangeShapeType="1"/>
              </p:cNvSpPr>
              <p:nvPr/>
            </p:nvSpPr>
            <p:spPr bwMode="auto">
              <a:xfrm>
                <a:off x="2108237" y="2830620"/>
                <a:ext cx="4947059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lgDashDot"/>
                <a:round/>
                <a:headEnd type="none" w="med" len="med"/>
                <a:tailEnd type="non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 sz="1400"/>
              </a:p>
            </p:txBody>
          </p:sp>
          <p:sp>
            <p:nvSpPr>
              <p:cNvPr id="81" name="Line 19"/>
              <p:cNvSpPr>
                <a:spLocks noChangeShapeType="1"/>
              </p:cNvSpPr>
              <p:nvPr/>
            </p:nvSpPr>
            <p:spPr bwMode="auto">
              <a:xfrm>
                <a:off x="2108237" y="2373420"/>
                <a:ext cx="4947059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lgDashDot"/>
                <a:round/>
                <a:headEnd type="none" w="med" len="med"/>
                <a:tailEnd type="non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 sz="1400"/>
              </a:p>
            </p:txBody>
          </p:sp>
          <p:sp>
            <p:nvSpPr>
              <p:cNvPr id="84" name="Line 19"/>
              <p:cNvSpPr>
                <a:spLocks noChangeShapeType="1"/>
              </p:cNvSpPr>
              <p:nvPr/>
            </p:nvSpPr>
            <p:spPr bwMode="auto">
              <a:xfrm>
                <a:off x="2108237" y="3287820"/>
                <a:ext cx="4947059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lgDashDot"/>
                <a:round/>
                <a:headEnd type="none" w="med" len="med"/>
                <a:tailEnd type="non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 sz="1400"/>
              </a:p>
            </p:txBody>
          </p:sp>
        </p:grpSp>
        <p:grpSp>
          <p:nvGrpSpPr>
            <p:cNvPr id="86" name="Grouper 85"/>
            <p:cNvGrpSpPr/>
            <p:nvPr/>
          </p:nvGrpSpPr>
          <p:grpSpPr>
            <a:xfrm>
              <a:off x="2083873" y="3478320"/>
              <a:ext cx="4947059" cy="914400"/>
              <a:chOff x="2108237" y="2373420"/>
              <a:chExt cx="4947059" cy="914400"/>
            </a:xfrm>
          </p:grpSpPr>
          <p:sp>
            <p:nvSpPr>
              <p:cNvPr id="87" name="Line 19"/>
              <p:cNvSpPr>
                <a:spLocks noChangeShapeType="1"/>
              </p:cNvSpPr>
              <p:nvPr/>
            </p:nvSpPr>
            <p:spPr bwMode="auto">
              <a:xfrm>
                <a:off x="2108237" y="2830620"/>
                <a:ext cx="4947059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lgDashDot"/>
                <a:round/>
                <a:headEnd type="none" w="med" len="med"/>
                <a:tailEnd type="non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 sz="1400"/>
              </a:p>
            </p:txBody>
          </p:sp>
          <p:sp>
            <p:nvSpPr>
              <p:cNvPr id="88" name="Line 19"/>
              <p:cNvSpPr>
                <a:spLocks noChangeShapeType="1"/>
              </p:cNvSpPr>
              <p:nvPr/>
            </p:nvSpPr>
            <p:spPr bwMode="auto">
              <a:xfrm>
                <a:off x="2108237" y="2373420"/>
                <a:ext cx="4947059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lgDashDot"/>
                <a:round/>
                <a:headEnd type="none" w="med" len="med"/>
                <a:tailEnd type="non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 sz="1400"/>
              </a:p>
            </p:txBody>
          </p:sp>
          <p:sp>
            <p:nvSpPr>
              <p:cNvPr id="89" name="Line 19"/>
              <p:cNvSpPr>
                <a:spLocks noChangeShapeType="1"/>
              </p:cNvSpPr>
              <p:nvPr/>
            </p:nvSpPr>
            <p:spPr bwMode="auto">
              <a:xfrm>
                <a:off x="2108237" y="3287820"/>
                <a:ext cx="4947059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lgDashDot"/>
                <a:round/>
                <a:headEnd type="none" w="med" len="med"/>
                <a:tailEnd type="non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 sz="1400"/>
              </a:p>
            </p:txBody>
          </p:sp>
        </p:grpSp>
      </p:grpSp>
      <p:sp>
        <p:nvSpPr>
          <p:cNvPr id="99" name="Line 19"/>
          <p:cNvSpPr>
            <a:spLocks noChangeShapeType="1"/>
          </p:cNvSpPr>
          <p:nvPr/>
        </p:nvSpPr>
        <p:spPr bwMode="auto">
          <a:xfrm>
            <a:off x="2836268" y="3870540"/>
            <a:ext cx="3491987" cy="0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lgDashDot"/>
            <a:round/>
            <a:headEnd type="none" w="med" len="med"/>
            <a:tailEnd type="non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fr-FR" sz="1400"/>
          </a:p>
        </p:txBody>
      </p:sp>
      <p:sp>
        <p:nvSpPr>
          <p:cNvPr id="94" name="Line 19"/>
          <p:cNvSpPr>
            <a:spLocks noChangeShapeType="1"/>
          </p:cNvSpPr>
          <p:nvPr/>
        </p:nvSpPr>
        <p:spPr bwMode="auto">
          <a:xfrm>
            <a:off x="2824604" y="4759540"/>
            <a:ext cx="3491987" cy="0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lgDashDot"/>
            <a:round/>
            <a:headEnd type="none" w="med" len="med"/>
            <a:tailEnd type="non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fr-FR" sz="1400"/>
          </a:p>
        </p:txBody>
      </p:sp>
      <p:sp>
        <p:nvSpPr>
          <p:cNvPr id="95" name="Line 19"/>
          <p:cNvSpPr>
            <a:spLocks noChangeShapeType="1"/>
          </p:cNvSpPr>
          <p:nvPr/>
        </p:nvSpPr>
        <p:spPr bwMode="auto">
          <a:xfrm>
            <a:off x="2824604" y="4302340"/>
            <a:ext cx="3491987" cy="0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lgDashDot"/>
            <a:round/>
            <a:headEnd type="none" w="med" len="med"/>
            <a:tailEnd type="non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fr-FR" sz="1400"/>
          </a:p>
        </p:txBody>
      </p:sp>
      <p:sp>
        <p:nvSpPr>
          <p:cNvPr id="100" name="AutoShape 15"/>
          <p:cNvSpPr>
            <a:spLocks noChangeArrowheads="1"/>
          </p:cNvSpPr>
          <p:nvPr/>
        </p:nvSpPr>
        <p:spPr bwMode="auto">
          <a:xfrm>
            <a:off x="1816100" y="4589280"/>
            <a:ext cx="1004373" cy="340519"/>
          </a:xfrm>
          <a:prstGeom prst="roundRect">
            <a:avLst>
              <a:gd name="adj" fmla="val 16667"/>
            </a:avLst>
          </a:prstGeom>
          <a:solidFill>
            <a:schemeClr val="bg1">
              <a:lumMod val="85000"/>
            </a:schemeClr>
          </a:solidFill>
          <a:ln w="3175" cmpd="sng">
            <a:noFill/>
            <a:round/>
            <a:headEnd/>
            <a:tailEnd/>
          </a:ln>
          <a:effectLst>
            <a:softEdge rad="50800"/>
          </a:effectLst>
        </p:spPr>
        <p:txBody>
          <a:bodyPr wrap="square" anchor="ctr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fr-FR" sz="1400" dirty="0">
                <a:latin typeface="Trebuchet MS"/>
                <a:cs typeface="Trebuchet MS"/>
              </a:rPr>
              <a:t>3 500 </a:t>
            </a:r>
            <a:r>
              <a:rPr lang="fr-FR" sz="1400" dirty="0" err="1">
                <a:latin typeface="Trebuchet MS"/>
                <a:cs typeface="Trebuchet MS"/>
              </a:rPr>
              <a:t>Ft</a:t>
            </a:r>
            <a:endParaRPr lang="fr-FR" sz="1400" dirty="0">
              <a:latin typeface="Trebuchet MS"/>
              <a:cs typeface="Trebuchet MS"/>
            </a:endParaRPr>
          </a:p>
        </p:txBody>
      </p:sp>
      <p:sp>
        <p:nvSpPr>
          <p:cNvPr id="101" name="AutoShape 15"/>
          <p:cNvSpPr>
            <a:spLocks noChangeArrowheads="1"/>
          </p:cNvSpPr>
          <p:nvPr/>
        </p:nvSpPr>
        <p:spPr bwMode="auto">
          <a:xfrm>
            <a:off x="1816100" y="4132080"/>
            <a:ext cx="1004373" cy="340519"/>
          </a:xfrm>
          <a:prstGeom prst="roundRect">
            <a:avLst>
              <a:gd name="adj" fmla="val 16667"/>
            </a:avLst>
          </a:prstGeom>
          <a:solidFill>
            <a:srgbClr val="D9D9D9"/>
          </a:solidFill>
          <a:ln w="3175" cmpd="sng">
            <a:noFill/>
            <a:round/>
            <a:headEnd/>
            <a:tailEnd/>
          </a:ln>
          <a:effectLst>
            <a:softEdge rad="50800"/>
          </a:effectLst>
        </p:spPr>
        <p:txBody>
          <a:bodyPr wrap="square" anchor="ctr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fr-FR" sz="1400" dirty="0">
                <a:latin typeface="Trebuchet MS"/>
                <a:cs typeface="Trebuchet MS"/>
              </a:rPr>
              <a:t>4 000 </a:t>
            </a:r>
            <a:r>
              <a:rPr lang="fr-FR" sz="1400" dirty="0" err="1">
                <a:latin typeface="Trebuchet MS"/>
                <a:cs typeface="Trebuchet MS"/>
              </a:rPr>
              <a:t>Ft</a:t>
            </a:r>
            <a:endParaRPr lang="fr-FR" sz="1400" dirty="0">
              <a:latin typeface="Trebuchet MS"/>
              <a:cs typeface="Trebuchet MS"/>
            </a:endParaRPr>
          </a:p>
        </p:txBody>
      </p:sp>
      <p:sp>
        <p:nvSpPr>
          <p:cNvPr id="104" name="AutoShape 15"/>
          <p:cNvSpPr>
            <a:spLocks noChangeArrowheads="1"/>
          </p:cNvSpPr>
          <p:nvPr/>
        </p:nvSpPr>
        <p:spPr bwMode="auto">
          <a:xfrm>
            <a:off x="1816100" y="3700280"/>
            <a:ext cx="1004373" cy="340519"/>
          </a:xfrm>
          <a:prstGeom prst="roundRect">
            <a:avLst>
              <a:gd name="adj" fmla="val 16667"/>
            </a:avLst>
          </a:prstGeom>
          <a:solidFill>
            <a:srgbClr val="D9D9D9"/>
          </a:solidFill>
          <a:ln w="3175" cmpd="sng">
            <a:noFill/>
            <a:round/>
            <a:headEnd/>
            <a:tailEnd/>
          </a:ln>
          <a:effectLst>
            <a:softEdge rad="50800"/>
          </a:effectLst>
        </p:spPr>
        <p:txBody>
          <a:bodyPr wrap="square" anchor="ctr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fr-FR" sz="1400" dirty="0">
                <a:latin typeface="Trebuchet MS"/>
                <a:cs typeface="Trebuchet MS"/>
              </a:rPr>
              <a:t>4 500 </a:t>
            </a:r>
            <a:r>
              <a:rPr lang="fr-FR" sz="1400" dirty="0" err="1">
                <a:latin typeface="Trebuchet MS"/>
                <a:cs typeface="Trebuchet MS"/>
              </a:rPr>
              <a:t>Ft</a:t>
            </a:r>
            <a:endParaRPr lang="fr-FR" sz="1400" dirty="0">
              <a:latin typeface="Trebuchet MS"/>
              <a:cs typeface="Trebuchet MS"/>
            </a:endParaRPr>
          </a:p>
        </p:txBody>
      </p:sp>
      <p:sp>
        <p:nvSpPr>
          <p:cNvPr id="106" name="AutoShape 15"/>
          <p:cNvSpPr>
            <a:spLocks noChangeArrowheads="1"/>
          </p:cNvSpPr>
          <p:nvPr/>
        </p:nvSpPr>
        <p:spPr bwMode="auto">
          <a:xfrm>
            <a:off x="1816100" y="3269960"/>
            <a:ext cx="1004373" cy="340519"/>
          </a:xfrm>
          <a:prstGeom prst="roundRect">
            <a:avLst>
              <a:gd name="adj" fmla="val 16667"/>
            </a:avLst>
          </a:prstGeom>
          <a:solidFill>
            <a:srgbClr val="D9D9D9"/>
          </a:solidFill>
          <a:ln w="3175" cmpd="sng">
            <a:noFill/>
            <a:round/>
            <a:headEnd/>
            <a:tailEnd/>
          </a:ln>
          <a:effectLst>
            <a:softEdge rad="50800"/>
          </a:effectLst>
        </p:spPr>
        <p:txBody>
          <a:bodyPr wrap="square" anchor="ctr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fr-FR" sz="1400" dirty="0">
                <a:latin typeface="Trebuchet MS"/>
                <a:cs typeface="Trebuchet MS"/>
              </a:rPr>
              <a:t>5 000 </a:t>
            </a:r>
            <a:r>
              <a:rPr lang="fr-FR" sz="1400" dirty="0" err="1">
                <a:latin typeface="Trebuchet MS"/>
                <a:cs typeface="Trebuchet MS"/>
              </a:rPr>
              <a:t>Ft</a:t>
            </a:r>
            <a:endParaRPr lang="fr-FR" sz="1400" dirty="0">
              <a:latin typeface="Trebuchet MS"/>
              <a:cs typeface="Trebuchet MS"/>
            </a:endParaRPr>
          </a:p>
        </p:txBody>
      </p:sp>
      <p:sp>
        <p:nvSpPr>
          <p:cNvPr id="107" name="AutoShape 15"/>
          <p:cNvSpPr>
            <a:spLocks noChangeArrowheads="1"/>
          </p:cNvSpPr>
          <p:nvPr/>
        </p:nvSpPr>
        <p:spPr bwMode="auto">
          <a:xfrm>
            <a:off x="1816100" y="2812760"/>
            <a:ext cx="1004373" cy="340519"/>
          </a:xfrm>
          <a:prstGeom prst="roundRect">
            <a:avLst>
              <a:gd name="adj" fmla="val 16667"/>
            </a:avLst>
          </a:prstGeom>
          <a:solidFill>
            <a:srgbClr val="D9D9D9"/>
          </a:solidFill>
          <a:ln w="3175" cmpd="sng">
            <a:noFill/>
            <a:round/>
            <a:headEnd/>
            <a:tailEnd/>
          </a:ln>
          <a:effectLst>
            <a:softEdge rad="50800"/>
          </a:effectLst>
        </p:spPr>
        <p:txBody>
          <a:bodyPr wrap="square" anchor="ctr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fr-FR" sz="1400" dirty="0">
                <a:latin typeface="Trebuchet MS"/>
                <a:cs typeface="Trebuchet MS"/>
              </a:rPr>
              <a:t>5 500 </a:t>
            </a:r>
            <a:r>
              <a:rPr lang="fr-FR" sz="1400" dirty="0" err="1">
                <a:latin typeface="Trebuchet MS"/>
                <a:cs typeface="Trebuchet MS"/>
              </a:rPr>
              <a:t>Ft</a:t>
            </a:r>
            <a:endParaRPr lang="fr-FR" sz="1400" dirty="0">
              <a:latin typeface="Trebuchet MS"/>
              <a:cs typeface="Trebuchet MS"/>
            </a:endParaRPr>
          </a:p>
        </p:txBody>
      </p:sp>
      <p:sp>
        <p:nvSpPr>
          <p:cNvPr id="108" name="AutoShape 15"/>
          <p:cNvSpPr>
            <a:spLocks noChangeArrowheads="1"/>
          </p:cNvSpPr>
          <p:nvPr/>
        </p:nvSpPr>
        <p:spPr bwMode="auto">
          <a:xfrm>
            <a:off x="1816100" y="2355560"/>
            <a:ext cx="1004373" cy="340519"/>
          </a:xfrm>
          <a:prstGeom prst="roundRect">
            <a:avLst>
              <a:gd name="adj" fmla="val 16667"/>
            </a:avLst>
          </a:prstGeom>
          <a:solidFill>
            <a:srgbClr val="D9D9D9"/>
          </a:solidFill>
          <a:ln w="3175" cmpd="sng">
            <a:noFill/>
            <a:round/>
            <a:headEnd/>
            <a:tailEnd/>
          </a:ln>
          <a:effectLst>
            <a:softEdge rad="50800"/>
          </a:effectLst>
        </p:spPr>
        <p:txBody>
          <a:bodyPr wrap="square" anchor="ctr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fr-FR" sz="1400" dirty="0">
                <a:latin typeface="Trebuchet MS"/>
                <a:cs typeface="Trebuchet MS"/>
              </a:rPr>
              <a:t>6 000 </a:t>
            </a:r>
            <a:r>
              <a:rPr lang="fr-FR" sz="1400" dirty="0" err="1">
                <a:latin typeface="Trebuchet MS"/>
                <a:cs typeface="Trebuchet MS"/>
              </a:rPr>
              <a:t>Ft</a:t>
            </a:r>
            <a:endParaRPr lang="fr-FR" sz="1400" dirty="0">
              <a:latin typeface="Trebuchet MS"/>
              <a:cs typeface="Trebuchet MS"/>
            </a:endParaRPr>
          </a:p>
        </p:txBody>
      </p:sp>
      <p:sp>
        <p:nvSpPr>
          <p:cNvPr id="109" name="AutoShape 15"/>
          <p:cNvSpPr>
            <a:spLocks noChangeArrowheads="1"/>
          </p:cNvSpPr>
          <p:nvPr/>
        </p:nvSpPr>
        <p:spPr bwMode="auto">
          <a:xfrm>
            <a:off x="1816100" y="1923760"/>
            <a:ext cx="1004373" cy="340519"/>
          </a:xfrm>
          <a:prstGeom prst="roundRect">
            <a:avLst>
              <a:gd name="adj" fmla="val 16667"/>
            </a:avLst>
          </a:prstGeom>
          <a:solidFill>
            <a:srgbClr val="D9D9D9"/>
          </a:solidFill>
          <a:ln w="3175" cmpd="sng">
            <a:noFill/>
            <a:round/>
            <a:headEnd/>
            <a:tailEnd/>
          </a:ln>
          <a:effectLst>
            <a:softEdge rad="50800"/>
          </a:effectLst>
        </p:spPr>
        <p:txBody>
          <a:bodyPr wrap="square" anchor="ctr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fr-FR" sz="1400" dirty="0">
                <a:latin typeface="Trebuchet MS"/>
                <a:cs typeface="Trebuchet MS"/>
              </a:rPr>
              <a:t>6 500 </a:t>
            </a:r>
            <a:r>
              <a:rPr lang="fr-FR" sz="1400" dirty="0" err="1">
                <a:latin typeface="Trebuchet MS"/>
                <a:cs typeface="Trebuchet MS"/>
              </a:rPr>
              <a:t>Ft</a:t>
            </a:r>
            <a:endParaRPr lang="fr-FR" sz="1400" dirty="0">
              <a:latin typeface="Trebuchet MS"/>
              <a:cs typeface="Trebuchet MS"/>
            </a:endParaRPr>
          </a:p>
        </p:txBody>
      </p:sp>
      <p:sp>
        <p:nvSpPr>
          <p:cNvPr id="110" name="AutoShape 15"/>
          <p:cNvSpPr>
            <a:spLocks noChangeArrowheads="1"/>
          </p:cNvSpPr>
          <p:nvPr/>
        </p:nvSpPr>
        <p:spPr bwMode="auto">
          <a:xfrm>
            <a:off x="1816100" y="1466560"/>
            <a:ext cx="1004373" cy="340519"/>
          </a:xfrm>
          <a:prstGeom prst="roundRect">
            <a:avLst>
              <a:gd name="adj" fmla="val 16667"/>
            </a:avLst>
          </a:prstGeom>
          <a:solidFill>
            <a:srgbClr val="D9D9D9"/>
          </a:solidFill>
          <a:ln w="3175" cmpd="sng">
            <a:noFill/>
            <a:round/>
            <a:headEnd/>
            <a:tailEnd/>
          </a:ln>
          <a:effectLst>
            <a:softEdge rad="50800"/>
          </a:effectLst>
        </p:spPr>
        <p:txBody>
          <a:bodyPr wrap="square" anchor="ctr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fr-FR" sz="1400" dirty="0">
                <a:latin typeface="Trebuchet MS"/>
                <a:cs typeface="Trebuchet MS"/>
              </a:rPr>
              <a:t>7 000 </a:t>
            </a:r>
            <a:r>
              <a:rPr lang="fr-FR" sz="1400" dirty="0" err="1">
                <a:latin typeface="Trebuchet MS"/>
                <a:cs typeface="Trebuchet MS"/>
              </a:rPr>
              <a:t>Ft</a:t>
            </a:r>
            <a:endParaRPr lang="fr-FR" sz="1400" dirty="0">
              <a:latin typeface="Trebuchet MS"/>
              <a:cs typeface="Trebuchet MS"/>
            </a:endParaRPr>
          </a:p>
        </p:txBody>
      </p:sp>
      <p:sp>
        <p:nvSpPr>
          <p:cNvPr id="111" name="AutoShape 15"/>
          <p:cNvSpPr>
            <a:spLocks noChangeArrowheads="1"/>
          </p:cNvSpPr>
          <p:nvPr/>
        </p:nvSpPr>
        <p:spPr bwMode="auto">
          <a:xfrm>
            <a:off x="1816100" y="1009360"/>
            <a:ext cx="1004373" cy="340519"/>
          </a:xfrm>
          <a:prstGeom prst="roundRect">
            <a:avLst>
              <a:gd name="adj" fmla="val 16667"/>
            </a:avLst>
          </a:prstGeom>
          <a:solidFill>
            <a:srgbClr val="D9D9D9"/>
          </a:solidFill>
          <a:ln w="3175" cmpd="sng">
            <a:noFill/>
            <a:round/>
            <a:headEnd/>
            <a:tailEnd/>
          </a:ln>
          <a:effectLst>
            <a:softEdge rad="50800"/>
          </a:effectLst>
        </p:spPr>
        <p:txBody>
          <a:bodyPr wrap="square" anchor="ctr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fr-FR" sz="1400" dirty="0">
                <a:latin typeface="Trebuchet MS"/>
                <a:cs typeface="Trebuchet MS"/>
              </a:rPr>
              <a:t>7 500 </a:t>
            </a:r>
            <a:r>
              <a:rPr lang="fr-FR" sz="1400" dirty="0" err="1">
                <a:latin typeface="Trebuchet MS"/>
                <a:cs typeface="Trebuchet MS"/>
              </a:rPr>
              <a:t>Ft</a:t>
            </a:r>
            <a:endParaRPr lang="fr-FR" sz="1400" dirty="0">
              <a:latin typeface="Trebuchet MS"/>
              <a:cs typeface="Trebuchet MS"/>
            </a:endParaRPr>
          </a:p>
        </p:txBody>
      </p:sp>
      <p:sp>
        <p:nvSpPr>
          <p:cNvPr id="112" name="Text Box 45"/>
          <p:cNvSpPr txBox="1">
            <a:spLocks noChangeArrowheads="1"/>
          </p:cNvSpPr>
          <p:nvPr/>
        </p:nvSpPr>
        <p:spPr bwMode="auto">
          <a:xfrm>
            <a:off x="2515668" y="5244541"/>
            <a:ext cx="580283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fr-FR" sz="1400" i="1" dirty="0">
                <a:solidFill>
                  <a:srgbClr val="008000"/>
                </a:solidFill>
                <a:latin typeface="Trebuchet MS"/>
                <a:cs typeface="Trebuchet MS"/>
              </a:rPr>
              <a:t>Pseudo AT</a:t>
            </a:r>
          </a:p>
        </p:txBody>
      </p:sp>
      <p:sp>
        <p:nvSpPr>
          <p:cNvPr id="113" name="AutoShape 15"/>
          <p:cNvSpPr>
            <a:spLocks noChangeArrowheads="1"/>
          </p:cNvSpPr>
          <p:nvPr/>
        </p:nvSpPr>
        <p:spPr bwMode="auto">
          <a:xfrm>
            <a:off x="6328255" y="4591379"/>
            <a:ext cx="1004373" cy="340519"/>
          </a:xfrm>
          <a:prstGeom prst="roundRect">
            <a:avLst>
              <a:gd name="adj" fmla="val 16667"/>
            </a:avLst>
          </a:prstGeom>
          <a:solidFill>
            <a:srgbClr val="95B3D7"/>
          </a:solidFill>
          <a:ln w="3175" cmpd="sng">
            <a:noFill/>
            <a:round/>
            <a:headEnd/>
            <a:tailEnd/>
          </a:ln>
          <a:effectLst>
            <a:softEdge rad="50800"/>
          </a:effectLst>
        </p:spPr>
        <p:txBody>
          <a:bodyPr wrap="square" anchor="ctr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fr-FR" sz="1400" dirty="0">
                <a:latin typeface="Trebuchet MS"/>
                <a:cs typeface="Trebuchet MS"/>
              </a:rPr>
              <a:t>FL 35</a:t>
            </a:r>
          </a:p>
        </p:txBody>
      </p:sp>
      <p:sp>
        <p:nvSpPr>
          <p:cNvPr id="114" name="AutoShape 15"/>
          <p:cNvSpPr>
            <a:spLocks noChangeArrowheads="1"/>
          </p:cNvSpPr>
          <p:nvPr/>
        </p:nvSpPr>
        <p:spPr bwMode="auto">
          <a:xfrm>
            <a:off x="6328255" y="4134179"/>
            <a:ext cx="1004373" cy="340519"/>
          </a:xfrm>
          <a:prstGeom prst="roundRect">
            <a:avLst>
              <a:gd name="adj" fmla="val 16667"/>
            </a:avLst>
          </a:prstGeom>
          <a:solidFill>
            <a:schemeClr val="accent2">
              <a:lumMod val="60000"/>
              <a:lumOff val="40000"/>
            </a:schemeClr>
          </a:solidFill>
          <a:ln w="3175" cmpd="sng">
            <a:noFill/>
            <a:round/>
            <a:headEnd/>
            <a:tailEnd/>
          </a:ln>
          <a:effectLst>
            <a:softEdge rad="50800"/>
          </a:effectLst>
        </p:spPr>
        <p:txBody>
          <a:bodyPr wrap="square" anchor="ctr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fr-FR" sz="1400" dirty="0">
                <a:latin typeface="Trebuchet MS"/>
                <a:cs typeface="Trebuchet MS"/>
              </a:rPr>
              <a:t>FL 40</a:t>
            </a:r>
          </a:p>
        </p:txBody>
      </p:sp>
      <p:sp>
        <p:nvSpPr>
          <p:cNvPr id="115" name="AutoShape 15"/>
          <p:cNvSpPr>
            <a:spLocks noChangeArrowheads="1"/>
          </p:cNvSpPr>
          <p:nvPr/>
        </p:nvSpPr>
        <p:spPr bwMode="auto">
          <a:xfrm>
            <a:off x="6328255" y="3702379"/>
            <a:ext cx="1004373" cy="340519"/>
          </a:xfrm>
          <a:prstGeom prst="roundRect">
            <a:avLst>
              <a:gd name="adj" fmla="val 16667"/>
            </a:avLst>
          </a:prstGeom>
          <a:solidFill>
            <a:srgbClr val="95B3D7"/>
          </a:solidFill>
          <a:ln w="3175" cmpd="sng">
            <a:noFill/>
            <a:round/>
            <a:headEnd/>
            <a:tailEnd/>
          </a:ln>
          <a:effectLst>
            <a:softEdge rad="50800"/>
          </a:effectLst>
        </p:spPr>
        <p:txBody>
          <a:bodyPr wrap="square" anchor="ctr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fr-FR" sz="1400" dirty="0">
                <a:latin typeface="Trebuchet MS"/>
                <a:cs typeface="Trebuchet MS"/>
              </a:rPr>
              <a:t>FL 45</a:t>
            </a:r>
          </a:p>
        </p:txBody>
      </p:sp>
      <p:sp>
        <p:nvSpPr>
          <p:cNvPr id="116" name="AutoShape 15"/>
          <p:cNvSpPr>
            <a:spLocks noChangeArrowheads="1"/>
          </p:cNvSpPr>
          <p:nvPr/>
        </p:nvSpPr>
        <p:spPr bwMode="auto">
          <a:xfrm>
            <a:off x="6328255" y="3272059"/>
            <a:ext cx="1004373" cy="340519"/>
          </a:xfrm>
          <a:prstGeom prst="roundRect">
            <a:avLst>
              <a:gd name="adj" fmla="val 16667"/>
            </a:avLst>
          </a:prstGeom>
          <a:solidFill>
            <a:schemeClr val="accent2">
              <a:lumMod val="60000"/>
              <a:lumOff val="40000"/>
            </a:schemeClr>
          </a:solidFill>
          <a:ln w="3175" cmpd="sng">
            <a:noFill/>
            <a:round/>
            <a:headEnd/>
            <a:tailEnd/>
          </a:ln>
          <a:effectLst>
            <a:softEdge rad="50800"/>
          </a:effectLst>
        </p:spPr>
        <p:txBody>
          <a:bodyPr wrap="square" anchor="ctr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fr-FR" sz="1400" dirty="0">
                <a:latin typeface="Trebuchet MS"/>
                <a:cs typeface="Trebuchet MS"/>
              </a:rPr>
              <a:t>FL 50</a:t>
            </a:r>
          </a:p>
        </p:txBody>
      </p:sp>
      <p:sp>
        <p:nvSpPr>
          <p:cNvPr id="117" name="AutoShape 15"/>
          <p:cNvSpPr>
            <a:spLocks noChangeArrowheads="1"/>
          </p:cNvSpPr>
          <p:nvPr/>
        </p:nvSpPr>
        <p:spPr bwMode="auto">
          <a:xfrm>
            <a:off x="6328255" y="2814859"/>
            <a:ext cx="1004373" cy="340519"/>
          </a:xfrm>
          <a:prstGeom prst="roundRect">
            <a:avLst>
              <a:gd name="adj" fmla="val 16667"/>
            </a:avLst>
          </a:prstGeom>
          <a:solidFill>
            <a:srgbClr val="95B3D7"/>
          </a:solidFill>
          <a:ln w="3175" cmpd="sng">
            <a:noFill/>
            <a:round/>
            <a:headEnd/>
            <a:tailEnd/>
          </a:ln>
          <a:effectLst>
            <a:softEdge rad="50800"/>
          </a:effectLst>
        </p:spPr>
        <p:txBody>
          <a:bodyPr wrap="square" anchor="ctr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fr-FR" sz="1400" dirty="0">
                <a:latin typeface="Trebuchet MS"/>
                <a:cs typeface="Trebuchet MS"/>
              </a:rPr>
              <a:t>FL 55</a:t>
            </a:r>
          </a:p>
        </p:txBody>
      </p:sp>
      <p:sp>
        <p:nvSpPr>
          <p:cNvPr id="118" name="AutoShape 15"/>
          <p:cNvSpPr>
            <a:spLocks noChangeArrowheads="1"/>
          </p:cNvSpPr>
          <p:nvPr/>
        </p:nvSpPr>
        <p:spPr bwMode="auto">
          <a:xfrm>
            <a:off x="6328255" y="2357659"/>
            <a:ext cx="1004373" cy="340519"/>
          </a:xfrm>
          <a:prstGeom prst="roundRect">
            <a:avLst>
              <a:gd name="adj" fmla="val 16667"/>
            </a:avLst>
          </a:prstGeom>
          <a:solidFill>
            <a:schemeClr val="accent2">
              <a:lumMod val="60000"/>
              <a:lumOff val="40000"/>
            </a:schemeClr>
          </a:solidFill>
          <a:ln w="3175" cmpd="sng">
            <a:noFill/>
            <a:round/>
            <a:headEnd/>
            <a:tailEnd/>
          </a:ln>
          <a:effectLst>
            <a:softEdge rad="50800"/>
          </a:effectLst>
        </p:spPr>
        <p:txBody>
          <a:bodyPr wrap="square" anchor="ctr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fr-FR" sz="1400" dirty="0">
                <a:latin typeface="Trebuchet MS"/>
                <a:cs typeface="Trebuchet MS"/>
              </a:rPr>
              <a:t>FL 60</a:t>
            </a:r>
          </a:p>
        </p:txBody>
      </p:sp>
      <p:sp>
        <p:nvSpPr>
          <p:cNvPr id="119" name="AutoShape 15"/>
          <p:cNvSpPr>
            <a:spLocks noChangeArrowheads="1"/>
          </p:cNvSpPr>
          <p:nvPr/>
        </p:nvSpPr>
        <p:spPr bwMode="auto">
          <a:xfrm>
            <a:off x="6328255" y="1925859"/>
            <a:ext cx="1004373" cy="340519"/>
          </a:xfrm>
          <a:prstGeom prst="roundRect">
            <a:avLst>
              <a:gd name="adj" fmla="val 16667"/>
            </a:avLst>
          </a:prstGeom>
          <a:solidFill>
            <a:srgbClr val="95B3D7"/>
          </a:solidFill>
          <a:ln w="3175" cmpd="sng">
            <a:noFill/>
            <a:round/>
            <a:headEnd/>
            <a:tailEnd/>
          </a:ln>
          <a:effectLst>
            <a:softEdge rad="50800"/>
          </a:effectLst>
        </p:spPr>
        <p:txBody>
          <a:bodyPr wrap="square" anchor="ctr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fr-FR" sz="1400" dirty="0">
                <a:latin typeface="Trebuchet MS"/>
                <a:cs typeface="Trebuchet MS"/>
              </a:rPr>
              <a:t>FL 65</a:t>
            </a:r>
          </a:p>
        </p:txBody>
      </p:sp>
      <p:sp>
        <p:nvSpPr>
          <p:cNvPr id="120" name="AutoShape 15"/>
          <p:cNvSpPr>
            <a:spLocks noChangeArrowheads="1"/>
          </p:cNvSpPr>
          <p:nvPr/>
        </p:nvSpPr>
        <p:spPr bwMode="auto">
          <a:xfrm>
            <a:off x="6328255" y="1468659"/>
            <a:ext cx="1004373" cy="340519"/>
          </a:xfrm>
          <a:prstGeom prst="roundRect">
            <a:avLst>
              <a:gd name="adj" fmla="val 16667"/>
            </a:avLst>
          </a:prstGeom>
          <a:solidFill>
            <a:schemeClr val="accent2">
              <a:lumMod val="60000"/>
              <a:lumOff val="40000"/>
            </a:schemeClr>
          </a:solidFill>
          <a:ln w="3175" cmpd="sng">
            <a:noFill/>
            <a:round/>
            <a:headEnd/>
            <a:tailEnd/>
          </a:ln>
          <a:effectLst>
            <a:softEdge rad="50800"/>
          </a:effectLst>
        </p:spPr>
        <p:txBody>
          <a:bodyPr wrap="square" anchor="ctr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fr-FR" sz="1400" dirty="0">
                <a:latin typeface="Trebuchet MS"/>
                <a:cs typeface="Trebuchet MS"/>
              </a:rPr>
              <a:t>FL 70</a:t>
            </a:r>
          </a:p>
        </p:txBody>
      </p:sp>
      <p:sp>
        <p:nvSpPr>
          <p:cNvPr id="121" name="AutoShape 15"/>
          <p:cNvSpPr>
            <a:spLocks noChangeArrowheads="1"/>
          </p:cNvSpPr>
          <p:nvPr/>
        </p:nvSpPr>
        <p:spPr bwMode="auto">
          <a:xfrm>
            <a:off x="6328255" y="1011459"/>
            <a:ext cx="1004373" cy="340519"/>
          </a:xfrm>
          <a:prstGeom prst="roundRect">
            <a:avLst>
              <a:gd name="adj" fmla="val 16667"/>
            </a:avLst>
          </a:prstGeom>
          <a:solidFill>
            <a:srgbClr val="95B3D7"/>
          </a:solidFill>
          <a:ln w="3175" cmpd="sng">
            <a:noFill/>
            <a:round/>
            <a:headEnd/>
            <a:tailEnd/>
          </a:ln>
          <a:effectLst>
            <a:softEdge rad="50800"/>
          </a:effectLst>
        </p:spPr>
        <p:txBody>
          <a:bodyPr wrap="square" anchor="ctr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fr-FR" sz="1400" dirty="0">
                <a:latin typeface="Trebuchet MS"/>
                <a:cs typeface="Trebuchet MS"/>
              </a:rPr>
              <a:t>FL 75</a:t>
            </a:r>
          </a:p>
        </p:txBody>
      </p:sp>
      <p:sp>
        <p:nvSpPr>
          <p:cNvPr id="122" name="WordArt 33"/>
          <p:cNvSpPr>
            <a:spLocks noChangeArrowheads="1" noChangeShapeType="1" noTextEdit="1"/>
          </p:cNvSpPr>
          <p:nvPr/>
        </p:nvSpPr>
        <p:spPr bwMode="auto">
          <a:xfrm>
            <a:off x="4165808" y="4140260"/>
            <a:ext cx="710784" cy="303739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spcFirstLastPara="1" wrap="none" fromWordArt="1"/>
          <a:lstStyle/>
          <a:p>
            <a:pPr algn="ctr">
              <a:spcAft>
                <a:spcPts val="600"/>
              </a:spcAft>
            </a:pPr>
            <a:r>
              <a:rPr lang="fr-FR" sz="1400" b="1" kern="10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rebuchet MS"/>
                <a:ea typeface="Arial Black"/>
                <a:cs typeface="Trebuchet MS"/>
              </a:rPr>
              <a:t>IFR</a:t>
            </a:r>
          </a:p>
        </p:txBody>
      </p:sp>
      <p:sp>
        <p:nvSpPr>
          <p:cNvPr id="123" name="WordArt 33"/>
          <p:cNvSpPr>
            <a:spLocks noChangeArrowheads="1" noChangeShapeType="1" noTextEdit="1"/>
          </p:cNvSpPr>
          <p:nvPr/>
        </p:nvSpPr>
        <p:spPr bwMode="auto">
          <a:xfrm>
            <a:off x="4178300" y="3276181"/>
            <a:ext cx="710784" cy="303739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spcFirstLastPara="1" wrap="none" fromWordArt="1"/>
          <a:lstStyle/>
          <a:p>
            <a:pPr algn="ctr">
              <a:spcAft>
                <a:spcPts val="600"/>
              </a:spcAft>
            </a:pPr>
            <a:r>
              <a:rPr lang="fr-FR" sz="1400" b="1" kern="10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rebuchet MS"/>
                <a:ea typeface="Arial Black"/>
                <a:cs typeface="Trebuchet MS"/>
              </a:rPr>
              <a:t>IFR</a:t>
            </a:r>
          </a:p>
        </p:txBody>
      </p:sp>
      <p:sp>
        <p:nvSpPr>
          <p:cNvPr id="124" name="WordArt 33"/>
          <p:cNvSpPr>
            <a:spLocks noChangeArrowheads="1" noChangeShapeType="1" noTextEdit="1"/>
          </p:cNvSpPr>
          <p:nvPr/>
        </p:nvSpPr>
        <p:spPr bwMode="auto">
          <a:xfrm>
            <a:off x="4178300" y="2378440"/>
            <a:ext cx="710784" cy="303739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spcFirstLastPara="1" wrap="none" fromWordArt="1"/>
          <a:lstStyle/>
          <a:p>
            <a:pPr algn="ctr">
              <a:spcAft>
                <a:spcPts val="600"/>
              </a:spcAft>
            </a:pPr>
            <a:r>
              <a:rPr lang="fr-FR" sz="1400" b="1" kern="10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rebuchet MS"/>
                <a:ea typeface="Arial Black"/>
                <a:cs typeface="Trebuchet MS"/>
              </a:rPr>
              <a:t>IFR</a:t>
            </a:r>
          </a:p>
        </p:txBody>
      </p:sp>
      <p:sp>
        <p:nvSpPr>
          <p:cNvPr id="125" name="WordArt 33"/>
          <p:cNvSpPr>
            <a:spLocks noChangeArrowheads="1" noChangeShapeType="1" noTextEdit="1"/>
          </p:cNvSpPr>
          <p:nvPr/>
        </p:nvSpPr>
        <p:spPr bwMode="auto">
          <a:xfrm>
            <a:off x="4178300" y="1482560"/>
            <a:ext cx="710784" cy="303739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spcFirstLastPara="1" wrap="none" fromWordArt="1"/>
          <a:lstStyle/>
          <a:p>
            <a:pPr algn="ctr">
              <a:spcAft>
                <a:spcPts val="600"/>
              </a:spcAft>
            </a:pPr>
            <a:r>
              <a:rPr lang="fr-FR" sz="1400" b="1" kern="10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rebuchet MS"/>
                <a:ea typeface="Arial Black"/>
                <a:cs typeface="Trebuchet MS"/>
              </a:rPr>
              <a:t>IFR</a:t>
            </a:r>
          </a:p>
        </p:txBody>
      </p:sp>
      <p:sp>
        <p:nvSpPr>
          <p:cNvPr id="126" name="WordArt 33"/>
          <p:cNvSpPr>
            <a:spLocks noChangeArrowheads="1" noChangeShapeType="1" noTextEdit="1"/>
          </p:cNvSpPr>
          <p:nvPr/>
        </p:nvSpPr>
        <p:spPr bwMode="auto">
          <a:xfrm>
            <a:off x="4165808" y="4600521"/>
            <a:ext cx="710784" cy="303739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spcFirstLastPara="1" wrap="none" fromWordArt="1"/>
          <a:lstStyle/>
          <a:p>
            <a:pPr algn="ctr">
              <a:spcAft>
                <a:spcPts val="600"/>
              </a:spcAft>
            </a:pPr>
            <a:r>
              <a:rPr lang="fr-FR" sz="1400" b="1" kern="10" dirty="0">
                <a:ln w="1905"/>
                <a:solidFill>
                  <a:schemeClr val="accent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rebuchet MS"/>
                <a:ea typeface="Arial Black"/>
                <a:cs typeface="Trebuchet MS"/>
              </a:rPr>
              <a:t>VFR</a:t>
            </a:r>
          </a:p>
        </p:txBody>
      </p:sp>
      <p:sp>
        <p:nvSpPr>
          <p:cNvPr id="127" name="WordArt 33"/>
          <p:cNvSpPr>
            <a:spLocks noChangeArrowheads="1" noChangeShapeType="1" noTextEdit="1"/>
          </p:cNvSpPr>
          <p:nvPr/>
        </p:nvSpPr>
        <p:spPr bwMode="auto">
          <a:xfrm>
            <a:off x="4178300" y="3717229"/>
            <a:ext cx="710784" cy="303739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spcFirstLastPara="1" wrap="none" fromWordArt="1"/>
          <a:lstStyle/>
          <a:p>
            <a:pPr algn="ctr">
              <a:spcAft>
                <a:spcPts val="600"/>
              </a:spcAft>
            </a:pPr>
            <a:r>
              <a:rPr lang="fr-FR" sz="1400" b="1" kern="10" dirty="0">
                <a:ln w="1905"/>
                <a:solidFill>
                  <a:schemeClr val="accent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rebuchet MS"/>
                <a:ea typeface="Arial Black"/>
                <a:cs typeface="Trebuchet MS"/>
              </a:rPr>
              <a:t>VFR</a:t>
            </a:r>
          </a:p>
        </p:txBody>
      </p:sp>
      <p:sp>
        <p:nvSpPr>
          <p:cNvPr id="128" name="WordArt 33"/>
          <p:cNvSpPr>
            <a:spLocks noChangeArrowheads="1" noChangeShapeType="1" noTextEdit="1"/>
          </p:cNvSpPr>
          <p:nvPr/>
        </p:nvSpPr>
        <p:spPr bwMode="auto">
          <a:xfrm>
            <a:off x="4178300" y="2840399"/>
            <a:ext cx="710784" cy="303739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spcFirstLastPara="1" wrap="none" fromWordArt="1"/>
          <a:lstStyle/>
          <a:p>
            <a:pPr algn="ctr">
              <a:spcAft>
                <a:spcPts val="600"/>
              </a:spcAft>
            </a:pPr>
            <a:r>
              <a:rPr lang="fr-FR" sz="1400" b="1" kern="10" dirty="0">
                <a:ln w="1905"/>
                <a:solidFill>
                  <a:schemeClr val="accent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rebuchet MS"/>
                <a:ea typeface="Arial Black"/>
                <a:cs typeface="Trebuchet MS"/>
              </a:rPr>
              <a:t>VFR</a:t>
            </a:r>
          </a:p>
        </p:txBody>
      </p:sp>
      <p:sp>
        <p:nvSpPr>
          <p:cNvPr id="129" name="WordArt 33"/>
          <p:cNvSpPr>
            <a:spLocks noChangeArrowheads="1" noChangeShapeType="1" noTextEdit="1"/>
          </p:cNvSpPr>
          <p:nvPr/>
        </p:nvSpPr>
        <p:spPr bwMode="auto">
          <a:xfrm>
            <a:off x="4165392" y="1940709"/>
            <a:ext cx="710784" cy="303739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spcFirstLastPara="1" wrap="none" fromWordArt="1"/>
          <a:lstStyle/>
          <a:p>
            <a:pPr algn="ctr">
              <a:spcAft>
                <a:spcPts val="600"/>
              </a:spcAft>
            </a:pPr>
            <a:r>
              <a:rPr lang="fr-FR" sz="1400" b="1" kern="10" dirty="0">
                <a:ln w="1905"/>
                <a:solidFill>
                  <a:schemeClr val="accent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rebuchet MS"/>
                <a:ea typeface="Arial Black"/>
                <a:cs typeface="Trebuchet MS"/>
              </a:rPr>
              <a:t>VFR</a:t>
            </a:r>
          </a:p>
        </p:txBody>
      </p:sp>
      <p:sp>
        <p:nvSpPr>
          <p:cNvPr id="130" name="WordArt 33"/>
          <p:cNvSpPr>
            <a:spLocks noChangeArrowheads="1" noChangeShapeType="1" noTextEdit="1"/>
          </p:cNvSpPr>
          <p:nvPr/>
        </p:nvSpPr>
        <p:spPr bwMode="auto">
          <a:xfrm>
            <a:off x="4178300" y="1028280"/>
            <a:ext cx="710784" cy="303739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spcFirstLastPara="1" wrap="none" fromWordArt="1"/>
          <a:lstStyle/>
          <a:p>
            <a:pPr algn="ctr">
              <a:spcAft>
                <a:spcPts val="600"/>
              </a:spcAft>
            </a:pPr>
            <a:r>
              <a:rPr lang="fr-FR" sz="1400" b="1" kern="10" dirty="0">
                <a:ln w="1905"/>
                <a:solidFill>
                  <a:schemeClr val="accent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rebuchet MS"/>
                <a:ea typeface="Arial Black"/>
                <a:cs typeface="Trebuchet MS"/>
              </a:rPr>
              <a:t>VFR</a:t>
            </a:r>
          </a:p>
        </p:txBody>
      </p:sp>
      <p:cxnSp>
        <p:nvCxnSpPr>
          <p:cNvPr id="7" name="Connecteur droit avec flèche 6"/>
          <p:cNvCxnSpPr/>
          <p:nvPr/>
        </p:nvCxnSpPr>
        <p:spPr>
          <a:xfrm>
            <a:off x="4889084" y="4759540"/>
            <a:ext cx="1028700" cy="0"/>
          </a:xfrm>
          <a:prstGeom prst="straightConnector1">
            <a:avLst/>
          </a:prstGeom>
          <a:ln w="28575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1" name="Connecteur droit avec flèche 130"/>
          <p:cNvCxnSpPr/>
          <p:nvPr/>
        </p:nvCxnSpPr>
        <p:spPr>
          <a:xfrm>
            <a:off x="4901784" y="2983020"/>
            <a:ext cx="1028700" cy="0"/>
          </a:xfrm>
          <a:prstGeom prst="straightConnector1">
            <a:avLst/>
          </a:prstGeom>
          <a:ln w="28575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2" name="Connecteur droit avec flèche 131"/>
          <p:cNvCxnSpPr/>
          <p:nvPr/>
        </p:nvCxnSpPr>
        <p:spPr>
          <a:xfrm>
            <a:off x="4901784" y="1179619"/>
            <a:ext cx="1028700" cy="0"/>
          </a:xfrm>
          <a:prstGeom prst="straightConnector1">
            <a:avLst/>
          </a:prstGeom>
          <a:ln w="28575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4" name="Connecteur droit avec flèche 133"/>
          <p:cNvCxnSpPr/>
          <p:nvPr/>
        </p:nvCxnSpPr>
        <p:spPr>
          <a:xfrm flipH="1">
            <a:off x="3136900" y="3872021"/>
            <a:ext cx="1028700" cy="0"/>
          </a:xfrm>
          <a:prstGeom prst="straightConnector1">
            <a:avLst/>
          </a:prstGeom>
          <a:ln w="28575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5" name="Connecteur droit avec flèche 134"/>
          <p:cNvCxnSpPr/>
          <p:nvPr/>
        </p:nvCxnSpPr>
        <p:spPr>
          <a:xfrm flipH="1">
            <a:off x="3124200" y="2094020"/>
            <a:ext cx="1028700" cy="0"/>
          </a:xfrm>
          <a:prstGeom prst="straightConnector1">
            <a:avLst/>
          </a:prstGeom>
          <a:ln w="28575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7" name="Connecteur droit avec flèche 136"/>
          <p:cNvCxnSpPr/>
          <p:nvPr/>
        </p:nvCxnSpPr>
        <p:spPr>
          <a:xfrm flipH="1">
            <a:off x="3124200" y="4303821"/>
            <a:ext cx="1028700" cy="0"/>
          </a:xfrm>
          <a:prstGeom prst="straightConnector1">
            <a:avLst/>
          </a:prstGeom>
          <a:ln w="28575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8" name="Connecteur droit avec flèche 137"/>
          <p:cNvCxnSpPr/>
          <p:nvPr/>
        </p:nvCxnSpPr>
        <p:spPr>
          <a:xfrm flipH="1">
            <a:off x="3124200" y="2525820"/>
            <a:ext cx="1028700" cy="0"/>
          </a:xfrm>
          <a:prstGeom prst="straightConnector1">
            <a:avLst/>
          </a:prstGeom>
          <a:ln w="28575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0" name="Connecteur droit avec flèche 139"/>
          <p:cNvCxnSpPr/>
          <p:nvPr/>
        </p:nvCxnSpPr>
        <p:spPr>
          <a:xfrm>
            <a:off x="4889084" y="3440221"/>
            <a:ext cx="1028700" cy="0"/>
          </a:xfrm>
          <a:prstGeom prst="straightConnector1">
            <a:avLst/>
          </a:prstGeom>
          <a:ln w="28575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1" name="Connecteur droit avec flèche 140"/>
          <p:cNvCxnSpPr/>
          <p:nvPr/>
        </p:nvCxnSpPr>
        <p:spPr>
          <a:xfrm>
            <a:off x="4889084" y="1636820"/>
            <a:ext cx="1028700" cy="0"/>
          </a:xfrm>
          <a:prstGeom prst="straightConnector1">
            <a:avLst/>
          </a:prstGeom>
          <a:ln w="28575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8" name="Text Box 4"/>
          <p:cNvSpPr txBox="1">
            <a:spLocks noChangeArrowheads="1"/>
          </p:cNvSpPr>
          <p:nvPr/>
        </p:nvSpPr>
        <p:spPr bwMode="auto">
          <a:xfrm>
            <a:off x="1" y="27057"/>
            <a:ext cx="9144000" cy="493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/>
        </p:spPr>
        <p:txBody>
          <a:bodyPr anchor="ctr">
            <a:prstTxWarp prst="textNoShape">
              <a:avLst/>
            </a:prstTxWarp>
          </a:bodyPr>
          <a:lstStyle/>
          <a:p>
            <a:pPr algn="ctr">
              <a:lnSpc>
                <a:spcPct val="130000"/>
              </a:lnSpc>
              <a:spcBef>
                <a:spcPct val="50000"/>
              </a:spcBef>
              <a:defRPr/>
            </a:pPr>
            <a:r>
              <a:rPr lang="fr-FR" sz="2000" b="1" cap="all" dirty="0">
                <a:solidFill>
                  <a:srgbClr val="1F497D"/>
                </a:solidFill>
                <a:latin typeface="Calibri"/>
                <a:ea typeface="Apple Casual" charset="0"/>
                <a:cs typeface="Calibri"/>
              </a:rPr>
              <a:t>EXEMPLE DE CHOIX DE NIVEAU DE VOL</a:t>
            </a:r>
          </a:p>
        </p:txBody>
      </p:sp>
      <p:sp>
        <p:nvSpPr>
          <p:cNvPr id="63" name="Freeform 44"/>
          <p:cNvSpPr>
            <a:spLocks/>
          </p:cNvSpPr>
          <p:nvPr/>
        </p:nvSpPr>
        <p:spPr bwMode="auto">
          <a:xfrm>
            <a:off x="1327150" y="4944525"/>
            <a:ext cx="6489700" cy="370795"/>
          </a:xfrm>
          <a:custGeom>
            <a:avLst/>
            <a:gdLst>
              <a:gd name="connsiteX0" fmla="*/ 0 w 10000"/>
              <a:gd name="connsiteY0" fmla="*/ 9191 h 9612"/>
              <a:gd name="connsiteX1" fmla="*/ 2320 w 10000"/>
              <a:gd name="connsiteY1" fmla="*/ 9536 h 9612"/>
              <a:gd name="connsiteX2" fmla="*/ 2810 w 10000"/>
              <a:gd name="connsiteY2" fmla="*/ 9364 h 9612"/>
              <a:gd name="connsiteX3" fmla="*/ 3101 w 10000"/>
              <a:gd name="connsiteY3" fmla="*/ 7116 h 9612"/>
              <a:gd name="connsiteX4" fmla="*/ 3819 w 10000"/>
              <a:gd name="connsiteY4" fmla="*/ 1755 h 9612"/>
              <a:gd name="connsiteX5" fmla="*/ 4402 w 10000"/>
              <a:gd name="connsiteY5" fmla="*/ 4868 h 9612"/>
              <a:gd name="connsiteX6" fmla="*/ 5036 w 10000"/>
              <a:gd name="connsiteY6" fmla="*/ 8845 h 9612"/>
              <a:gd name="connsiteX7" fmla="*/ 6004 w 10000"/>
              <a:gd name="connsiteY7" fmla="*/ 8153 h 9612"/>
              <a:gd name="connsiteX8" fmla="*/ 7448 w 10000"/>
              <a:gd name="connsiteY8" fmla="*/ 7947 h 9612"/>
              <a:gd name="connsiteX9" fmla="*/ 7877 w 10000"/>
              <a:gd name="connsiteY9" fmla="*/ 4176 h 9612"/>
              <a:gd name="connsiteX10" fmla="*/ 8293 w 10000"/>
              <a:gd name="connsiteY10" fmla="*/ 26 h 9612"/>
              <a:gd name="connsiteX11" fmla="*/ 8803 w 10000"/>
              <a:gd name="connsiteY11" fmla="*/ 2620 h 9612"/>
              <a:gd name="connsiteX12" fmla="*/ 9428 w 10000"/>
              <a:gd name="connsiteY12" fmla="*/ 6424 h 9612"/>
              <a:gd name="connsiteX13" fmla="*/ 9813 w 10000"/>
              <a:gd name="connsiteY13" fmla="*/ 6770 h 9612"/>
              <a:gd name="connsiteX14" fmla="*/ 10000 w 10000"/>
              <a:gd name="connsiteY14" fmla="*/ 9018 h 9612"/>
              <a:gd name="connsiteX0" fmla="*/ 0 w 10000"/>
              <a:gd name="connsiteY0" fmla="*/ 9562 h 10000"/>
              <a:gd name="connsiteX1" fmla="*/ 2320 w 10000"/>
              <a:gd name="connsiteY1" fmla="*/ 9921 h 10000"/>
              <a:gd name="connsiteX2" fmla="*/ 2810 w 10000"/>
              <a:gd name="connsiteY2" fmla="*/ 9742 h 10000"/>
              <a:gd name="connsiteX3" fmla="*/ 3101 w 10000"/>
              <a:gd name="connsiteY3" fmla="*/ 7403 h 10000"/>
              <a:gd name="connsiteX4" fmla="*/ 3819 w 10000"/>
              <a:gd name="connsiteY4" fmla="*/ 1826 h 10000"/>
              <a:gd name="connsiteX5" fmla="*/ 4402 w 10000"/>
              <a:gd name="connsiteY5" fmla="*/ 5065 h 10000"/>
              <a:gd name="connsiteX6" fmla="*/ 5036 w 10000"/>
              <a:gd name="connsiteY6" fmla="*/ 9202 h 10000"/>
              <a:gd name="connsiteX7" fmla="*/ 6379 w 10000"/>
              <a:gd name="connsiteY7" fmla="*/ 9167 h 10000"/>
              <a:gd name="connsiteX8" fmla="*/ 7448 w 10000"/>
              <a:gd name="connsiteY8" fmla="*/ 8268 h 10000"/>
              <a:gd name="connsiteX9" fmla="*/ 7877 w 10000"/>
              <a:gd name="connsiteY9" fmla="*/ 4345 h 10000"/>
              <a:gd name="connsiteX10" fmla="*/ 8293 w 10000"/>
              <a:gd name="connsiteY10" fmla="*/ 27 h 10000"/>
              <a:gd name="connsiteX11" fmla="*/ 8803 w 10000"/>
              <a:gd name="connsiteY11" fmla="*/ 2726 h 10000"/>
              <a:gd name="connsiteX12" fmla="*/ 9428 w 10000"/>
              <a:gd name="connsiteY12" fmla="*/ 6683 h 10000"/>
              <a:gd name="connsiteX13" fmla="*/ 9813 w 10000"/>
              <a:gd name="connsiteY13" fmla="*/ 7043 h 10000"/>
              <a:gd name="connsiteX14" fmla="*/ 10000 w 10000"/>
              <a:gd name="connsiteY14" fmla="*/ 9382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000" h="10000">
                <a:moveTo>
                  <a:pt x="0" y="9562"/>
                </a:moveTo>
                <a:lnTo>
                  <a:pt x="2320" y="9921"/>
                </a:lnTo>
                <a:cubicBezTo>
                  <a:pt x="2789" y="9951"/>
                  <a:pt x="2680" y="10161"/>
                  <a:pt x="2810" y="9742"/>
                </a:cubicBezTo>
                <a:cubicBezTo>
                  <a:pt x="2940" y="9322"/>
                  <a:pt x="2933" y="8722"/>
                  <a:pt x="3101" y="7403"/>
                </a:cubicBezTo>
                <a:cubicBezTo>
                  <a:pt x="3269" y="6084"/>
                  <a:pt x="3602" y="2216"/>
                  <a:pt x="3819" y="1826"/>
                </a:cubicBezTo>
                <a:cubicBezTo>
                  <a:pt x="4036" y="1437"/>
                  <a:pt x="4199" y="3835"/>
                  <a:pt x="4402" y="5065"/>
                </a:cubicBezTo>
                <a:cubicBezTo>
                  <a:pt x="4605" y="6293"/>
                  <a:pt x="4707" y="8518"/>
                  <a:pt x="5036" y="9202"/>
                </a:cubicBezTo>
                <a:cubicBezTo>
                  <a:pt x="5366" y="9886"/>
                  <a:pt x="5977" y="9323"/>
                  <a:pt x="6379" y="9167"/>
                </a:cubicBezTo>
                <a:cubicBezTo>
                  <a:pt x="6781" y="9011"/>
                  <a:pt x="7198" y="9072"/>
                  <a:pt x="7448" y="8268"/>
                </a:cubicBezTo>
                <a:cubicBezTo>
                  <a:pt x="7698" y="7464"/>
                  <a:pt x="7736" y="5718"/>
                  <a:pt x="7877" y="4345"/>
                </a:cubicBezTo>
                <a:cubicBezTo>
                  <a:pt x="8018" y="2971"/>
                  <a:pt x="8139" y="298"/>
                  <a:pt x="8293" y="27"/>
                </a:cubicBezTo>
                <a:cubicBezTo>
                  <a:pt x="8448" y="-242"/>
                  <a:pt x="8614" y="1617"/>
                  <a:pt x="8803" y="2726"/>
                </a:cubicBezTo>
                <a:cubicBezTo>
                  <a:pt x="8992" y="3835"/>
                  <a:pt x="9259" y="5963"/>
                  <a:pt x="9428" y="6683"/>
                </a:cubicBezTo>
                <a:cubicBezTo>
                  <a:pt x="9596" y="7403"/>
                  <a:pt x="9717" y="6594"/>
                  <a:pt x="9813" y="7043"/>
                </a:cubicBezTo>
                <a:cubicBezTo>
                  <a:pt x="9875" y="7823"/>
                  <a:pt x="9938" y="8603"/>
                  <a:pt x="10000" y="9382"/>
                </a:cubicBezTo>
              </a:path>
            </a:pathLst>
          </a:custGeom>
          <a:noFill/>
          <a:ln w="19050" cap="flat" cmpd="sng">
            <a:solidFill>
              <a:srgbClr val="008000"/>
            </a:solidFill>
            <a:prstDash val="dash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56646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1" grpId="0" animBg="1"/>
      <p:bldP spid="122" grpId="0" animBg="1"/>
      <p:bldP spid="123" grpId="0" animBg="1"/>
      <p:bldP spid="124" grpId="0" animBg="1"/>
      <p:bldP spid="125" grpId="0" animBg="1"/>
      <p:bldP spid="126" grpId="0" animBg="1"/>
      <p:bldP spid="127" grpId="0" animBg="1"/>
      <p:bldP spid="128" grpId="0" animBg="1"/>
      <p:bldP spid="129" grpId="0" animBg="1"/>
      <p:bldP spid="13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AutoShape 3" descr="Marbre blanc"/>
          <p:cNvSpPr>
            <a:spLocks noChangeArrowheads="1"/>
          </p:cNvSpPr>
          <p:nvPr/>
        </p:nvSpPr>
        <p:spPr bwMode="auto">
          <a:xfrm>
            <a:off x="893762" y="352425"/>
            <a:ext cx="7356475" cy="578882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 fontAlgn="auto">
              <a:spcAft>
                <a:spcPts val="1200"/>
              </a:spcAft>
              <a:defRPr/>
            </a:pPr>
            <a:r>
              <a:rPr lang="fr-FR" sz="2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latin typeface="+mj-lt"/>
                <a:cs typeface="Arial" charset="0"/>
              </a:rPr>
              <a:t>ALTIMETRIE</a:t>
            </a:r>
          </a:p>
        </p:txBody>
      </p:sp>
      <p:sp>
        <p:nvSpPr>
          <p:cNvPr id="2" name="Rectangle à coins arrondis 1"/>
          <p:cNvSpPr/>
          <p:nvPr/>
        </p:nvSpPr>
        <p:spPr>
          <a:xfrm>
            <a:off x="1746250" y="2082800"/>
            <a:ext cx="5372100" cy="546100"/>
          </a:xfrm>
          <a:prstGeom prst="roundRect">
            <a:avLst/>
          </a:prstGeom>
          <a:noFill/>
          <a:ln w="19050" cmpd="sng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latin typeface="+mj-lt"/>
              <a:cs typeface="Arial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C53B45B-60C0-BD47-89A3-0A6962A068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93788" y="1382712"/>
            <a:ext cx="7148512" cy="4016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1257300" lvl="2" indent="-342900">
              <a:lnSpc>
                <a:spcPct val="130000"/>
              </a:lnSpc>
              <a:spcBef>
                <a:spcPct val="50000"/>
              </a:spcBef>
              <a:spcAft>
                <a:spcPts val="1200"/>
              </a:spcAft>
              <a:buSzPct val="100000"/>
              <a:buFont typeface="Wingdings" pitchFamily="2" charset="2"/>
              <a:buChar char="v"/>
              <a:defRPr/>
            </a:pPr>
            <a:r>
              <a:rPr lang="fr-FR" sz="2000" b="1" dirty="0">
                <a:ln w="0"/>
                <a:solidFill>
                  <a:schemeClr val="accent1"/>
                </a:solidFill>
                <a:latin typeface="Trebuchet MS"/>
                <a:ea typeface="Comic Sans MS" charset="0"/>
                <a:cs typeface="Trebuchet MS"/>
              </a:rPr>
              <a:t>Notion de pression atmosphérique</a:t>
            </a:r>
          </a:p>
          <a:p>
            <a:pPr marL="1257300" lvl="2" indent="-342900">
              <a:lnSpc>
                <a:spcPct val="130000"/>
              </a:lnSpc>
              <a:spcBef>
                <a:spcPct val="50000"/>
              </a:spcBef>
              <a:spcAft>
                <a:spcPts val="1200"/>
              </a:spcAft>
              <a:buSzPct val="100000"/>
              <a:buFont typeface="Wingdings" pitchFamily="2" charset="2"/>
              <a:buChar char="v"/>
              <a:defRPr/>
            </a:pPr>
            <a:r>
              <a:rPr lang="fr-FR" sz="2000" b="1" dirty="0">
                <a:ln w="0"/>
                <a:solidFill>
                  <a:schemeClr val="accent1"/>
                </a:solidFill>
                <a:latin typeface="Trebuchet MS"/>
                <a:ea typeface="Comic Sans MS" charset="0"/>
                <a:cs typeface="Trebuchet MS"/>
              </a:rPr>
              <a:t>Atmosphère standard</a:t>
            </a:r>
          </a:p>
          <a:p>
            <a:pPr marL="1257300" lvl="2" indent="-342900">
              <a:lnSpc>
                <a:spcPct val="130000"/>
              </a:lnSpc>
              <a:spcBef>
                <a:spcPct val="50000"/>
              </a:spcBef>
              <a:spcAft>
                <a:spcPts val="1200"/>
              </a:spcAft>
              <a:buSzPct val="100000"/>
              <a:buFont typeface="Wingdings" pitchFamily="2" charset="2"/>
              <a:buChar char="v"/>
              <a:defRPr/>
            </a:pPr>
            <a:r>
              <a:rPr lang="fr-FR" sz="2000" b="1" dirty="0">
                <a:ln w="0"/>
                <a:solidFill>
                  <a:schemeClr val="accent1"/>
                </a:solidFill>
                <a:latin typeface="Trebuchet MS"/>
                <a:ea typeface="Comic Sans MS" charset="0"/>
                <a:cs typeface="Trebuchet MS"/>
              </a:rPr>
              <a:t>Fonctionnement de l’altimètre</a:t>
            </a:r>
          </a:p>
          <a:p>
            <a:pPr marL="1257300" lvl="2" indent="-342900">
              <a:lnSpc>
                <a:spcPct val="130000"/>
              </a:lnSpc>
              <a:spcBef>
                <a:spcPct val="50000"/>
              </a:spcBef>
              <a:spcAft>
                <a:spcPts val="1200"/>
              </a:spcAft>
              <a:buSzPct val="100000"/>
              <a:buFont typeface="Wingdings" pitchFamily="2" charset="2"/>
              <a:buChar char="v"/>
              <a:defRPr/>
            </a:pPr>
            <a:r>
              <a:rPr lang="fr-FR" sz="2000" b="1" dirty="0">
                <a:ln w="0"/>
                <a:solidFill>
                  <a:schemeClr val="accent1"/>
                </a:solidFill>
                <a:latin typeface="Trebuchet MS"/>
                <a:ea typeface="Comic Sans MS" charset="0"/>
                <a:cs typeface="Trebuchet MS"/>
              </a:rPr>
              <a:t>Les différents calages altimétriques</a:t>
            </a:r>
          </a:p>
          <a:p>
            <a:pPr marL="1257300" lvl="2" indent="-342900">
              <a:lnSpc>
                <a:spcPct val="130000"/>
              </a:lnSpc>
              <a:spcBef>
                <a:spcPct val="50000"/>
              </a:spcBef>
              <a:spcAft>
                <a:spcPts val="1200"/>
              </a:spcAft>
              <a:buSzPct val="100000"/>
              <a:buFont typeface="Wingdings" pitchFamily="2" charset="2"/>
              <a:buChar char="v"/>
              <a:defRPr/>
            </a:pPr>
            <a:r>
              <a:rPr lang="fr-FR" sz="2000" b="1" dirty="0">
                <a:ln w="0"/>
                <a:solidFill>
                  <a:schemeClr val="accent1"/>
                </a:solidFill>
                <a:latin typeface="Trebuchet MS"/>
                <a:ea typeface="Comic Sans MS" charset="0"/>
                <a:cs typeface="Trebuchet MS"/>
              </a:rPr>
              <a:t>Détermination du calage à adopter</a:t>
            </a:r>
          </a:p>
          <a:p>
            <a:pPr marL="1257300" lvl="2" indent="-342900">
              <a:lnSpc>
                <a:spcPct val="130000"/>
              </a:lnSpc>
              <a:spcBef>
                <a:spcPct val="50000"/>
              </a:spcBef>
              <a:spcAft>
                <a:spcPts val="1200"/>
              </a:spcAft>
              <a:buSzPct val="100000"/>
              <a:buFont typeface="Wingdings" pitchFamily="2" charset="2"/>
              <a:buChar char="v"/>
              <a:defRPr/>
            </a:pPr>
            <a:r>
              <a:rPr lang="fr-FR" sz="2000" b="1" dirty="0">
                <a:ln w="0"/>
                <a:solidFill>
                  <a:schemeClr val="accent1"/>
                </a:solidFill>
                <a:latin typeface="Trebuchet MS"/>
                <a:ea typeface="Comic Sans MS" charset="0"/>
                <a:cs typeface="Trebuchet MS"/>
              </a:rPr>
              <a:t>Altimétrie et réglementation</a:t>
            </a:r>
          </a:p>
        </p:txBody>
      </p:sp>
    </p:spTree>
    <p:extLst>
      <p:ext uri="{BB962C8B-B14F-4D97-AF65-F5344CB8AC3E}">
        <p14:creationId xmlns:p14="http://schemas.microsoft.com/office/powerpoint/2010/main" val="2813575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406400" y="823282"/>
            <a:ext cx="849453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fr-FR" sz="1600" dirty="0">
                <a:latin typeface="Candara"/>
                <a:cs typeface="Candara"/>
              </a:rPr>
              <a:t>L</a:t>
            </a:r>
            <a:r>
              <a:rPr lang="fr-FR" sz="1600" dirty="0">
                <a:solidFill>
                  <a:srgbClr val="000000"/>
                </a:solidFill>
                <a:latin typeface="Candara"/>
                <a:cs typeface="Candara"/>
              </a:rPr>
              <a:t>'</a:t>
            </a:r>
            <a:r>
              <a:rPr lang="fr-FR" sz="1600" b="1" dirty="0">
                <a:solidFill>
                  <a:srgbClr val="000000"/>
                </a:solidFill>
                <a:latin typeface="Candara"/>
                <a:cs typeface="Candara"/>
              </a:rPr>
              <a:t>O.A.C.I</a:t>
            </a:r>
            <a:r>
              <a:rPr lang="fr-FR" sz="1600" dirty="0">
                <a:latin typeface="Candara"/>
                <a:cs typeface="Candara"/>
              </a:rPr>
              <a:t>.(Organisation de l'Aviation Civile Internationale) a définie une </a:t>
            </a:r>
            <a:r>
              <a:rPr lang="fr-FR" sz="1600" dirty="0">
                <a:solidFill>
                  <a:srgbClr val="9C0001"/>
                </a:solidFill>
                <a:latin typeface="Candara"/>
                <a:cs typeface="Candara"/>
              </a:rPr>
              <a:t>atmosphère</a:t>
            </a:r>
            <a:r>
              <a:rPr lang="fr-FR" sz="1600" dirty="0">
                <a:latin typeface="Candara"/>
                <a:cs typeface="Candara"/>
              </a:rPr>
              <a:t> </a:t>
            </a:r>
            <a:r>
              <a:rPr lang="fr-FR" sz="1600" dirty="0">
                <a:solidFill>
                  <a:srgbClr val="9C0001"/>
                </a:solidFill>
                <a:latin typeface="Candara"/>
                <a:cs typeface="Candara"/>
              </a:rPr>
              <a:t>théorique I.S.A</a:t>
            </a:r>
            <a:r>
              <a:rPr lang="fr-FR" sz="1600" dirty="0">
                <a:latin typeface="Candara"/>
                <a:cs typeface="Candara"/>
              </a:rPr>
              <a:t> (International Standard </a:t>
            </a:r>
            <a:r>
              <a:rPr lang="fr-FR" sz="1600" dirty="0" err="1">
                <a:latin typeface="Candara"/>
                <a:cs typeface="Candara"/>
              </a:rPr>
              <a:t>Atmosphere</a:t>
            </a:r>
            <a:r>
              <a:rPr lang="fr-FR" sz="1600" dirty="0">
                <a:latin typeface="Candara"/>
                <a:cs typeface="Candara"/>
              </a:rPr>
              <a:t>)</a:t>
            </a:r>
            <a:r>
              <a:rPr lang="fr-FR" sz="1600" dirty="0">
                <a:solidFill>
                  <a:srgbClr val="9C0001"/>
                </a:solidFill>
                <a:latin typeface="Candara"/>
                <a:cs typeface="Candara"/>
              </a:rPr>
              <a:t> </a:t>
            </a:r>
            <a:r>
              <a:rPr lang="fr-FR" sz="1600" dirty="0">
                <a:latin typeface="Candara"/>
                <a:cs typeface="Candara"/>
              </a:rPr>
              <a:t>qui fige les valeurs de pression et de température.</a:t>
            </a:r>
          </a:p>
          <a:p>
            <a:pPr>
              <a:spcAft>
                <a:spcPts val="1200"/>
              </a:spcAft>
            </a:pPr>
            <a:r>
              <a:rPr lang="fr-FR" sz="1600" dirty="0">
                <a:latin typeface="Candara"/>
                <a:cs typeface="Candara"/>
              </a:rPr>
              <a:t>Ce principe permet d’assurer la sécurité des vols en harmonisant l'étalonnage d'instruments de vol et d'homologuer des records.</a:t>
            </a:r>
          </a:p>
          <a:p>
            <a:pPr marL="98550" indent="-285750">
              <a:spcBef>
                <a:spcPts val="1200"/>
              </a:spcBef>
              <a:buFont typeface="Wingdings" charset="2"/>
              <a:buChar char="v"/>
            </a:pPr>
            <a:r>
              <a:rPr lang="fr-FR" sz="1600" dirty="0">
                <a:solidFill>
                  <a:srgbClr val="9C0001"/>
                </a:solidFill>
                <a:latin typeface="Candara"/>
                <a:cs typeface="Candara"/>
              </a:rPr>
              <a:t>  Caractéristiques au niveau de la mer et en air sec : </a:t>
            </a:r>
          </a:p>
          <a:p>
            <a:pPr marL="812800" lvl="4" indent="-342900">
              <a:spcBef>
                <a:spcPts val="0"/>
              </a:spcBef>
              <a:spcAft>
                <a:spcPts val="0"/>
              </a:spcAft>
              <a:buFont typeface="Arial"/>
              <a:buChar char="•"/>
            </a:pPr>
            <a:r>
              <a:rPr lang="fr-FR" sz="1600" dirty="0">
                <a:latin typeface="Candara"/>
                <a:cs typeface="Candara"/>
              </a:rPr>
              <a:t>Température : 15°C</a:t>
            </a:r>
          </a:p>
          <a:p>
            <a:pPr marL="812800" lvl="4" indent="-342900">
              <a:spcBef>
                <a:spcPts val="0"/>
              </a:spcBef>
              <a:spcAft>
                <a:spcPts val="0"/>
              </a:spcAft>
              <a:buFont typeface="Arial"/>
              <a:buChar char="•"/>
            </a:pPr>
            <a:r>
              <a:rPr lang="fr-FR" sz="1600" dirty="0">
                <a:latin typeface="Candara"/>
                <a:cs typeface="Candara"/>
              </a:rPr>
              <a:t>Pression : 1013,25 hPa </a:t>
            </a:r>
          </a:p>
          <a:p>
            <a:pPr marL="812800" lvl="4" indent="-342900">
              <a:spcBef>
                <a:spcPts val="0"/>
              </a:spcBef>
              <a:spcAft>
                <a:spcPts val="0"/>
              </a:spcAft>
              <a:buFont typeface="Arial"/>
              <a:buChar char="•"/>
            </a:pPr>
            <a:r>
              <a:rPr lang="fr-FR" sz="1600" dirty="0">
                <a:latin typeface="Candara"/>
                <a:cs typeface="Candara"/>
              </a:rPr>
              <a:t>Masse volumique : 1,225 Kg/m</a:t>
            </a:r>
            <a:r>
              <a:rPr lang="fr-FR" sz="1600" baseline="50000" dirty="0">
                <a:latin typeface="Candara"/>
                <a:cs typeface="Candara"/>
              </a:rPr>
              <a:t>3</a:t>
            </a:r>
          </a:p>
          <a:p>
            <a:pPr marL="812800" lvl="4" indent="-342900">
              <a:spcBef>
                <a:spcPts val="0"/>
              </a:spcBef>
              <a:spcAft>
                <a:spcPts val="600"/>
              </a:spcAft>
              <a:buFont typeface="Arial"/>
              <a:buChar char="•"/>
            </a:pPr>
            <a:r>
              <a:rPr lang="fr-FR" sz="1600" dirty="0">
                <a:latin typeface="Candara"/>
                <a:cs typeface="Candara"/>
              </a:rPr>
              <a:t>Accélération de la pesanteur (g) : 9,81 m/s/s  </a:t>
            </a:r>
          </a:p>
          <a:p>
            <a:pPr marL="350550" indent="-285750">
              <a:spcBef>
                <a:spcPts val="1200"/>
              </a:spcBef>
              <a:spcAft>
                <a:spcPts val="0"/>
              </a:spcAft>
              <a:buFont typeface="Wingdings" charset="2"/>
              <a:buChar char="v"/>
            </a:pPr>
            <a:r>
              <a:rPr lang="fr-FR" sz="1600" dirty="0">
                <a:solidFill>
                  <a:srgbClr val="9C0001"/>
                </a:solidFill>
                <a:latin typeface="Candara"/>
                <a:cs typeface="Candara"/>
              </a:rPr>
              <a:t>Gradient vertical de pression :</a:t>
            </a:r>
          </a:p>
          <a:p>
            <a:pPr marL="812800" lvl="4" indent="-342900">
              <a:spcBef>
                <a:spcPts val="0"/>
              </a:spcBef>
              <a:spcAft>
                <a:spcPts val="0"/>
              </a:spcAft>
              <a:buFont typeface="Arial"/>
              <a:buChar char="•"/>
            </a:pPr>
            <a:r>
              <a:rPr lang="fr-FR" sz="1600" dirty="0">
                <a:latin typeface="Candara"/>
                <a:cs typeface="Candara"/>
              </a:rPr>
              <a:t>Du sol à 2000 m, la pression diminue de 1hPa tous les </a:t>
            </a:r>
            <a:r>
              <a:rPr lang="fr-FR" sz="1600" b="1" dirty="0">
                <a:latin typeface="Candara"/>
                <a:cs typeface="Candara"/>
              </a:rPr>
              <a:t>28 </a:t>
            </a:r>
            <a:r>
              <a:rPr lang="fr-FR" sz="1600" b="1" dirty="0" err="1">
                <a:latin typeface="Candara"/>
                <a:cs typeface="Candara"/>
              </a:rPr>
              <a:t>ft</a:t>
            </a:r>
            <a:r>
              <a:rPr lang="fr-FR" sz="1600" b="1" dirty="0">
                <a:latin typeface="Candara"/>
                <a:cs typeface="Candara"/>
              </a:rPr>
              <a:t> </a:t>
            </a:r>
            <a:r>
              <a:rPr lang="fr-FR" sz="1600" dirty="0">
                <a:latin typeface="Candara"/>
                <a:cs typeface="Candara"/>
              </a:rPr>
              <a:t>(8,5 m)</a:t>
            </a:r>
          </a:p>
          <a:p>
            <a:pPr marL="812800" lvl="4" indent="-342900">
              <a:spcBef>
                <a:spcPts val="0"/>
              </a:spcBef>
              <a:spcAft>
                <a:spcPts val="0"/>
              </a:spcAft>
              <a:buFont typeface="Arial"/>
              <a:buChar char="•"/>
            </a:pPr>
            <a:r>
              <a:rPr lang="fr-FR" sz="1600" dirty="0">
                <a:latin typeface="Candara"/>
                <a:cs typeface="Candara"/>
              </a:rPr>
              <a:t>De 2000 m à 4000 m, la pression diminue de 1hPa tous les </a:t>
            </a:r>
            <a:r>
              <a:rPr lang="fr-FR" sz="1600" b="1" dirty="0">
                <a:latin typeface="Candara"/>
                <a:cs typeface="Candara"/>
              </a:rPr>
              <a:t>41</a:t>
            </a:r>
            <a:r>
              <a:rPr lang="fr-FR" sz="1600" dirty="0">
                <a:latin typeface="Candara"/>
                <a:cs typeface="Candara"/>
              </a:rPr>
              <a:t> </a:t>
            </a:r>
            <a:r>
              <a:rPr lang="fr-FR" sz="1600" b="1" dirty="0" err="1">
                <a:latin typeface="Candara"/>
                <a:cs typeface="Candara"/>
              </a:rPr>
              <a:t>ft</a:t>
            </a:r>
            <a:r>
              <a:rPr lang="fr-FR" sz="1600" dirty="0">
                <a:latin typeface="Candara"/>
                <a:cs typeface="Candara"/>
              </a:rPr>
              <a:t> (12,5 m)</a:t>
            </a:r>
          </a:p>
          <a:p>
            <a:pPr marL="812800" lvl="4" indent="-342900">
              <a:spcBef>
                <a:spcPts val="0"/>
              </a:spcBef>
              <a:spcAft>
                <a:spcPts val="0"/>
              </a:spcAft>
              <a:buFont typeface="Arial"/>
              <a:buChar char="•"/>
            </a:pPr>
            <a:r>
              <a:rPr lang="fr-FR" sz="1600" dirty="0">
                <a:latin typeface="Candara"/>
                <a:cs typeface="Candara"/>
              </a:rPr>
              <a:t>De 4000 m à 6000 m, la pression diminue de 1hPa tous les </a:t>
            </a:r>
            <a:r>
              <a:rPr lang="fr-FR" sz="1600" b="1" dirty="0">
                <a:latin typeface="Candara"/>
                <a:cs typeface="Candara"/>
              </a:rPr>
              <a:t>51 </a:t>
            </a:r>
            <a:r>
              <a:rPr lang="fr-FR" sz="1600" b="1" dirty="0" err="1">
                <a:latin typeface="Candara"/>
                <a:cs typeface="Candara"/>
              </a:rPr>
              <a:t>ft</a:t>
            </a:r>
            <a:r>
              <a:rPr lang="fr-FR" sz="1600" b="1" dirty="0">
                <a:latin typeface="Candara"/>
                <a:cs typeface="Candara"/>
              </a:rPr>
              <a:t> </a:t>
            </a:r>
            <a:r>
              <a:rPr lang="fr-FR" sz="1600" dirty="0">
                <a:latin typeface="Candara"/>
                <a:cs typeface="Candara"/>
              </a:rPr>
              <a:t>(15,5 m)</a:t>
            </a:r>
          </a:p>
          <a:p>
            <a:pPr marL="298450" lvl="3" indent="-285750">
              <a:spcBef>
                <a:spcPts val="1200"/>
              </a:spcBef>
              <a:spcAft>
                <a:spcPts val="0"/>
              </a:spcAft>
              <a:buFont typeface="Wingdings" pitchFamily="2" charset="2"/>
              <a:buChar char="v"/>
            </a:pPr>
            <a:r>
              <a:rPr lang="fr-FR" sz="1600" dirty="0">
                <a:solidFill>
                  <a:srgbClr val="9C0001"/>
                </a:solidFill>
                <a:latin typeface="Candara"/>
                <a:cs typeface="Candara"/>
              </a:rPr>
              <a:t>Gradient vertical de température :</a:t>
            </a:r>
          </a:p>
          <a:p>
            <a:pPr marL="755650" lvl="4" indent="-28575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FR" sz="1600" dirty="0">
                <a:latin typeface="Candara"/>
                <a:cs typeface="Candara"/>
              </a:rPr>
              <a:t>Du sol à 11000 m, la température diminue de 2° tous les 1000 Ft, soit 0,6° tous les 100 m.</a:t>
            </a:r>
          </a:p>
        </p:txBody>
      </p:sp>
      <p:sp>
        <p:nvSpPr>
          <p:cNvPr id="6" name="AutoShape 5"/>
          <p:cNvSpPr>
            <a:spLocks noChangeArrowheads="1"/>
          </p:cNvSpPr>
          <p:nvPr/>
        </p:nvSpPr>
        <p:spPr bwMode="auto">
          <a:xfrm>
            <a:off x="1975897" y="97135"/>
            <a:ext cx="5192206" cy="527804"/>
          </a:xfrm>
          <a:prstGeom prst="roundRect">
            <a:avLst>
              <a:gd name="adj" fmla="val 16667"/>
            </a:avLst>
          </a:prstGeom>
          <a:noFill/>
          <a:ln>
            <a:noFill/>
            <a:headEnd/>
            <a:tailEnd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  <a:spAutoFit/>
          </a:bodyPr>
          <a:lstStyle/>
          <a:p>
            <a:pPr algn="ctr">
              <a:lnSpc>
                <a:spcPct val="130000"/>
              </a:lnSpc>
              <a:spcBef>
                <a:spcPct val="50000"/>
              </a:spcBef>
              <a:defRPr/>
            </a:pPr>
            <a:r>
              <a:rPr lang="en-US" sz="2000" b="1" cap="all" dirty="0">
                <a:solidFill>
                  <a:srgbClr val="1F497D"/>
                </a:solidFill>
                <a:latin typeface="Calibri"/>
                <a:ea typeface="Apple Casual" charset="0"/>
                <a:cs typeface="Calibri"/>
              </a:rPr>
              <a:t>L’ATMOSPHERE STANDARD</a:t>
            </a:r>
          </a:p>
        </p:txBody>
      </p:sp>
    </p:spTree>
    <p:extLst>
      <p:ext uri="{BB962C8B-B14F-4D97-AF65-F5344CB8AC3E}">
        <p14:creationId xmlns:p14="http://schemas.microsoft.com/office/powerpoint/2010/main" val="1963891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bldLvl="5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AutoShape 3" descr="Marbre blanc"/>
          <p:cNvSpPr>
            <a:spLocks noChangeArrowheads="1"/>
          </p:cNvSpPr>
          <p:nvPr/>
        </p:nvSpPr>
        <p:spPr bwMode="auto">
          <a:xfrm>
            <a:off x="893762" y="352425"/>
            <a:ext cx="7356475" cy="578882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 fontAlgn="auto">
              <a:spcAft>
                <a:spcPts val="1200"/>
              </a:spcAft>
              <a:defRPr/>
            </a:pPr>
            <a:r>
              <a:rPr lang="fr-FR" sz="2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latin typeface="+mj-lt"/>
                <a:cs typeface="Arial" charset="0"/>
              </a:rPr>
              <a:t>ALTIMETRIE</a:t>
            </a:r>
          </a:p>
        </p:txBody>
      </p:sp>
      <p:sp>
        <p:nvSpPr>
          <p:cNvPr id="2" name="Rectangle à coins arrondis 1"/>
          <p:cNvSpPr/>
          <p:nvPr/>
        </p:nvSpPr>
        <p:spPr>
          <a:xfrm>
            <a:off x="1746250" y="2794000"/>
            <a:ext cx="5372100" cy="546100"/>
          </a:xfrm>
          <a:prstGeom prst="roundRect">
            <a:avLst/>
          </a:prstGeom>
          <a:noFill/>
          <a:ln w="19050" cmpd="sng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latin typeface="+mj-lt"/>
              <a:cs typeface="Arial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11FCD02-EB0C-D64D-9195-F20F7B7215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93788" y="1382712"/>
            <a:ext cx="7148512" cy="4016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1257300" lvl="2" indent="-342900">
              <a:lnSpc>
                <a:spcPct val="130000"/>
              </a:lnSpc>
              <a:spcBef>
                <a:spcPct val="50000"/>
              </a:spcBef>
              <a:spcAft>
                <a:spcPts val="1200"/>
              </a:spcAft>
              <a:buSzPct val="100000"/>
              <a:buFont typeface="Wingdings" pitchFamily="2" charset="2"/>
              <a:buChar char="v"/>
              <a:defRPr/>
            </a:pPr>
            <a:r>
              <a:rPr lang="fr-FR" sz="2000" b="1" dirty="0">
                <a:ln w="0"/>
                <a:solidFill>
                  <a:schemeClr val="accent1"/>
                </a:solidFill>
                <a:latin typeface="Trebuchet MS"/>
                <a:ea typeface="Comic Sans MS" charset="0"/>
                <a:cs typeface="Trebuchet MS"/>
              </a:rPr>
              <a:t>Notion de pression atmosphérique</a:t>
            </a:r>
          </a:p>
          <a:p>
            <a:pPr marL="1257300" lvl="2" indent="-342900">
              <a:lnSpc>
                <a:spcPct val="130000"/>
              </a:lnSpc>
              <a:spcBef>
                <a:spcPct val="50000"/>
              </a:spcBef>
              <a:spcAft>
                <a:spcPts val="1200"/>
              </a:spcAft>
              <a:buSzPct val="100000"/>
              <a:buFont typeface="Wingdings" pitchFamily="2" charset="2"/>
              <a:buChar char="v"/>
              <a:defRPr/>
            </a:pPr>
            <a:r>
              <a:rPr lang="fr-FR" sz="2000" b="1" dirty="0">
                <a:ln w="0"/>
                <a:solidFill>
                  <a:schemeClr val="accent1"/>
                </a:solidFill>
                <a:latin typeface="Trebuchet MS"/>
                <a:ea typeface="Comic Sans MS" charset="0"/>
                <a:cs typeface="Trebuchet MS"/>
              </a:rPr>
              <a:t>Atmosphère standard</a:t>
            </a:r>
          </a:p>
          <a:p>
            <a:pPr marL="1257300" lvl="2" indent="-342900">
              <a:lnSpc>
                <a:spcPct val="130000"/>
              </a:lnSpc>
              <a:spcBef>
                <a:spcPct val="50000"/>
              </a:spcBef>
              <a:spcAft>
                <a:spcPts val="1200"/>
              </a:spcAft>
              <a:buSzPct val="100000"/>
              <a:buFont typeface="Wingdings" pitchFamily="2" charset="2"/>
              <a:buChar char="v"/>
              <a:defRPr/>
            </a:pPr>
            <a:r>
              <a:rPr lang="fr-FR" sz="2000" b="1" dirty="0">
                <a:ln w="0"/>
                <a:solidFill>
                  <a:schemeClr val="accent1"/>
                </a:solidFill>
                <a:latin typeface="Trebuchet MS"/>
                <a:ea typeface="Comic Sans MS" charset="0"/>
                <a:cs typeface="Trebuchet MS"/>
              </a:rPr>
              <a:t>Fonctionnement de l’altimètre</a:t>
            </a:r>
          </a:p>
          <a:p>
            <a:pPr marL="1257300" lvl="2" indent="-342900">
              <a:lnSpc>
                <a:spcPct val="130000"/>
              </a:lnSpc>
              <a:spcBef>
                <a:spcPct val="50000"/>
              </a:spcBef>
              <a:spcAft>
                <a:spcPts val="1200"/>
              </a:spcAft>
              <a:buSzPct val="100000"/>
              <a:buFont typeface="Wingdings" pitchFamily="2" charset="2"/>
              <a:buChar char="v"/>
              <a:defRPr/>
            </a:pPr>
            <a:r>
              <a:rPr lang="fr-FR" sz="2000" b="1" dirty="0">
                <a:ln w="0"/>
                <a:solidFill>
                  <a:schemeClr val="accent1"/>
                </a:solidFill>
                <a:latin typeface="Trebuchet MS"/>
                <a:ea typeface="Comic Sans MS" charset="0"/>
                <a:cs typeface="Trebuchet MS"/>
              </a:rPr>
              <a:t>Les différents calages altimétriques</a:t>
            </a:r>
          </a:p>
          <a:p>
            <a:pPr marL="1257300" lvl="2" indent="-342900">
              <a:lnSpc>
                <a:spcPct val="130000"/>
              </a:lnSpc>
              <a:spcBef>
                <a:spcPct val="50000"/>
              </a:spcBef>
              <a:spcAft>
                <a:spcPts val="1200"/>
              </a:spcAft>
              <a:buSzPct val="100000"/>
              <a:buFont typeface="Wingdings" pitchFamily="2" charset="2"/>
              <a:buChar char="v"/>
              <a:defRPr/>
            </a:pPr>
            <a:r>
              <a:rPr lang="fr-FR" sz="2000" b="1" dirty="0">
                <a:ln w="0"/>
                <a:solidFill>
                  <a:schemeClr val="accent1"/>
                </a:solidFill>
                <a:latin typeface="Trebuchet MS"/>
                <a:ea typeface="Comic Sans MS" charset="0"/>
                <a:cs typeface="Trebuchet MS"/>
              </a:rPr>
              <a:t>Détermination du calage à adopter</a:t>
            </a:r>
          </a:p>
          <a:p>
            <a:pPr marL="1257300" lvl="2" indent="-342900">
              <a:lnSpc>
                <a:spcPct val="130000"/>
              </a:lnSpc>
              <a:spcBef>
                <a:spcPct val="50000"/>
              </a:spcBef>
              <a:spcAft>
                <a:spcPts val="1200"/>
              </a:spcAft>
              <a:buSzPct val="100000"/>
              <a:buFont typeface="Wingdings" pitchFamily="2" charset="2"/>
              <a:buChar char="v"/>
              <a:defRPr/>
            </a:pPr>
            <a:r>
              <a:rPr lang="fr-FR" sz="2000" b="1" dirty="0">
                <a:ln w="0"/>
                <a:solidFill>
                  <a:schemeClr val="accent1"/>
                </a:solidFill>
                <a:latin typeface="Trebuchet MS"/>
                <a:ea typeface="Comic Sans MS" charset="0"/>
                <a:cs typeface="Trebuchet MS"/>
              </a:rPr>
              <a:t>Altimétrie et réglementation</a:t>
            </a:r>
          </a:p>
        </p:txBody>
      </p:sp>
    </p:spTree>
    <p:extLst>
      <p:ext uri="{BB962C8B-B14F-4D97-AF65-F5344CB8AC3E}">
        <p14:creationId xmlns:p14="http://schemas.microsoft.com/office/powerpoint/2010/main" val="83160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5438539248_d1c61ce43a.jpg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E2E3E8"/>
              </a:clrFrom>
              <a:clrTo>
                <a:srgbClr val="E2E3E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9" t="4785" r="1416" b="3534"/>
          <a:stretch/>
        </p:blipFill>
        <p:spPr>
          <a:xfrm>
            <a:off x="431800" y="2116151"/>
            <a:ext cx="4909714" cy="3294050"/>
          </a:xfrm>
          <a:prstGeom prst="rect">
            <a:avLst/>
          </a:prstGeom>
          <a:ln>
            <a:noFill/>
          </a:ln>
        </p:spPr>
      </p:pic>
      <p:pic>
        <p:nvPicPr>
          <p:cNvPr id="42" name="Picture 9" descr="Altimeter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500" b="96000" l="0" r="97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0743" y="2116150"/>
            <a:ext cx="3063610" cy="3063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7284" name="Text Box 4"/>
          <p:cNvSpPr txBox="1">
            <a:spLocks noChangeArrowheads="1"/>
          </p:cNvSpPr>
          <p:nvPr/>
        </p:nvSpPr>
        <p:spPr bwMode="auto">
          <a:xfrm>
            <a:off x="1" y="27057"/>
            <a:ext cx="9144000" cy="493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/>
        </p:spPr>
        <p:txBody>
          <a:bodyPr anchor="ctr">
            <a:prstTxWarp prst="textNoShape">
              <a:avLst/>
            </a:prstTxWarp>
          </a:bodyPr>
          <a:lstStyle/>
          <a:p>
            <a:pPr algn="ctr">
              <a:lnSpc>
                <a:spcPct val="130000"/>
              </a:lnSpc>
              <a:spcBef>
                <a:spcPct val="50000"/>
              </a:spcBef>
              <a:defRPr/>
            </a:pPr>
            <a:r>
              <a:rPr lang="fr-FR" sz="2000" b="1" cap="all" dirty="0">
                <a:solidFill>
                  <a:srgbClr val="1F497D"/>
                </a:solidFill>
                <a:latin typeface="Calibri"/>
                <a:ea typeface="Apple Casual" charset="0"/>
                <a:cs typeface="Calibri"/>
              </a:rPr>
              <a:t>Fonctionnement de l’altimètre</a:t>
            </a:r>
          </a:p>
        </p:txBody>
      </p:sp>
      <p:sp>
        <p:nvSpPr>
          <p:cNvPr id="22" name="ZoneTexte 21"/>
          <p:cNvSpPr txBox="1"/>
          <p:nvPr/>
        </p:nvSpPr>
        <p:spPr>
          <a:xfrm>
            <a:off x="901700" y="810231"/>
            <a:ext cx="7378700" cy="6750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  <a:spcAft>
                <a:spcPts val="600"/>
              </a:spcAft>
            </a:pPr>
            <a:r>
              <a:rPr lang="fr-FR" sz="1600" dirty="0">
                <a:latin typeface="Candara"/>
                <a:cs typeface="Candara"/>
              </a:rPr>
              <a:t>L’altimètre fonctionne comme un baromètre. Il mesure la pression atmosphérique du lieu où il se trouve et la traduit en distance verticale. </a:t>
            </a:r>
            <a:endParaRPr lang="fr-FR" sz="1400" i="1" dirty="0">
              <a:latin typeface="Candara"/>
              <a:cs typeface="Candara"/>
            </a:endParaRPr>
          </a:p>
        </p:txBody>
      </p:sp>
      <p:sp>
        <p:nvSpPr>
          <p:cNvPr id="27" name="Oval 43"/>
          <p:cNvSpPr>
            <a:spLocks noChangeAspect="1" noChangeArrowheads="1"/>
          </p:cNvSpPr>
          <p:nvPr/>
        </p:nvSpPr>
        <p:spPr bwMode="auto">
          <a:xfrm>
            <a:off x="6122429" y="3405646"/>
            <a:ext cx="504000" cy="484617"/>
          </a:xfrm>
          <a:prstGeom prst="ellipse">
            <a:avLst/>
          </a:prstGeom>
          <a:noFill/>
          <a:ln w="28575" cap="flat" cmpd="sng" algn="ctr">
            <a:solidFill>
              <a:srgbClr val="00BAF5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2" name="Bulle rectangulaire à coins arrondis 31"/>
          <p:cNvSpPr/>
          <p:nvPr/>
        </p:nvSpPr>
        <p:spPr bwMode="auto">
          <a:xfrm>
            <a:off x="7907609" y="2471140"/>
            <a:ext cx="719598" cy="324000"/>
          </a:xfrm>
          <a:prstGeom prst="wedgeRoundRectCallout">
            <a:avLst>
              <a:gd name="adj1" fmla="val -137868"/>
              <a:gd name="adj2" fmla="val 48796"/>
              <a:gd name="adj3" fmla="val 16667"/>
            </a:avLst>
          </a:prstGeom>
          <a:solidFill>
            <a:srgbClr val="FFF79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rPr>
              <a:t>100 </a:t>
            </a:r>
            <a:r>
              <a:rPr kumimoji="0" lang="fr-FR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rPr>
              <a:t>Ft</a:t>
            </a:r>
            <a:endParaRPr kumimoji="0" lang="fr-FR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36" name="Bulle rectangulaire à coins arrondis 35"/>
          <p:cNvSpPr/>
          <p:nvPr/>
        </p:nvSpPr>
        <p:spPr bwMode="auto">
          <a:xfrm>
            <a:off x="7859565" y="2839338"/>
            <a:ext cx="863597" cy="324000"/>
          </a:xfrm>
          <a:prstGeom prst="wedgeRoundRectCallout">
            <a:avLst>
              <a:gd name="adj1" fmla="val -97559"/>
              <a:gd name="adj2" fmla="val 99291"/>
              <a:gd name="adj3" fmla="val 16667"/>
            </a:avLst>
          </a:prstGeom>
          <a:solidFill>
            <a:srgbClr val="FFF79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rPr>
              <a:t>1 000 </a:t>
            </a:r>
            <a:r>
              <a:rPr kumimoji="0" lang="fr-FR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rPr>
              <a:t>Ft</a:t>
            </a:r>
            <a:endParaRPr kumimoji="0" lang="fr-FR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048000" y="2795140"/>
            <a:ext cx="1227305" cy="17666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14"/>
          <p:cNvSpPr/>
          <p:nvPr/>
        </p:nvSpPr>
        <p:spPr>
          <a:xfrm>
            <a:off x="3060701" y="2947540"/>
            <a:ext cx="698500" cy="17666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/>
          <p:cNvSpPr/>
          <p:nvPr/>
        </p:nvSpPr>
        <p:spPr>
          <a:xfrm>
            <a:off x="4799861" y="3801933"/>
            <a:ext cx="541653" cy="17666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9273D57-F7A7-4440-8DED-A2AA55FB4390}"/>
              </a:ext>
            </a:extLst>
          </p:cNvPr>
          <p:cNvSpPr/>
          <p:nvPr/>
        </p:nvSpPr>
        <p:spPr>
          <a:xfrm>
            <a:off x="3687951" y="5144135"/>
            <a:ext cx="1169059" cy="230441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Bulle rectangulaire à coins arrondis 12">
            <a:extLst>
              <a:ext uri="{FF2B5EF4-FFF2-40B4-BE49-F238E27FC236}">
                <a16:creationId xmlns:a16="http://schemas.microsoft.com/office/drawing/2014/main" id="{9584BB1F-6072-D544-89C8-356DB16D59B4}"/>
              </a:ext>
            </a:extLst>
          </p:cNvPr>
          <p:cNvSpPr/>
          <p:nvPr/>
        </p:nvSpPr>
        <p:spPr bwMode="auto">
          <a:xfrm>
            <a:off x="7707366" y="2064703"/>
            <a:ext cx="987757" cy="324000"/>
          </a:xfrm>
          <a:prstGeom prst="wedgeRoundRectCallout">
            <a:avLst>
              <a:gd name="adj1" fmla="val -92750"/>
              <a:gd name="adj2" fmla="val 121283"/>
              <a:gd name="adj3" fmla="val 16667"/>
            </a:avLst>
          </a:prstGeom>
          <a:solidFill>
            <a:srgbClr val="FFF793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rPr>
              <a:t>10 000 Ft</a:t>
            </a:r>
          </a:p>
        </p:txBody>
      </p:sp>
    </p:spTree>
    <p:extLst>
      <p:ext uri="{BB962C8B-B14F-4D97-AF65-F5344CB8AC3E}">
        <p14:creationId xmlns:p14="http://schemas.microsoft.com/office/powerpoint/2010/main" val="4014440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7" grpId="0" animBg="1"/>
      <p:bldP spid="32" grpId="0" animBg="1"/>
      <p:bldP spid="36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2" name="Object 7"/>
          <p:cNvGraphicFramePr>
            <a:graphicFrameLocks noChangeAspect="1"/>
          </p:cNvGraphicFramePr>
          <p:nvPr/>
        </p:nvGraphicFramePr>
        <p:xfrm>
          <a:off x="1064752" y="1370012"/>
          <a:ext cx="6115050" cy="4586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6" name="Clip" r:id="rId4" imgW="13584546" imgH="12180952" progId="">
                  <p:embed/>
                </p:oleObj>
              </mc:Choice>
              <mc:Fallback>
                <p:oleObj name="Clip" r:id="rId4" imgW="13584546" imgH="12180952" progId="">
                  <p:embed/>
                  <p:pic>
                    <p:nvPicPr>
                      <p:cNvPr id="52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4590" t="6876" r="2908" b="26990"/>
                      <a:stretch>
                        <a:fillRect/>
                      </a:stretch>
                    </p:blipFill>
                    <p:spPr bwMode="auto">
                      <a:xfrm>
                        <a:off x="1064752" y="1370012"/>
                        <a:ext cx="6115050" cy="45862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39" name="Grouper 138"/>
          <p:cNvGrpSpPr/>
          <p:nvPr/>
        </p:nvGrpSpPr>
        <p:grpSpPr>
          <a:xfrm>
            <a:off x="3502999" y="1938704"/>
            <a:ext cx="1546225" cy="1447800"/>
            <a:chOff x="3817092" y="2758482"/>
            <a:chExt cx="1546225" cy="1447800"/>
          </a:xfrm>
        </p:grpSpPr>
        <p:sp>
          <p:nvSpPr>
            <p:cNvPr id="140" name="AutoShape 33"/>
            <p:cNvSpPr>
              <a:spLocks noChangeAspect="1" noChangeArrowheads="1"/>
            </p:cNvSpPr>
            <p:nvPr/>
          </p:nvSpPr>
          <p:spPr bwMode="auto">
            <a:xfrm>
              <a:off x="3817092" y="2758482"/>
              <a:ext cx="1546225" cy="1447800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chemeClr val="tx1">
                    <a:gamma/>
                    <a:tint val="0"/>
                    <a:invGamma/>
                  </a:schemeClr>
                </a:gs>
                <a:gs pos="100000">
                  <a:schemeClr val="tx1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fr-FR">
                <a:latin typeface="Candara"/>
                <a:cs typeface="Candara"/>
              </a:endParaRPr>
            </a:p>
          </p:txBody>
        </p:sp>
        <p:sp>
          <p:nvSpPr>
            <p:cNvPr id="141" name="Oval 19"/>
            <p:cNvSpPr>
              <a:spLocks noChangeArrowheads="1"/>
            </p:cNvSpPr>
            <p:nvPr/>
          </p:nvSpPr>
          <p:spPr bwMode="auto">
            <a:xfrm>
              <a:off x="3890117" y="2815632"/>
              <a:ext cx="1387475" cy="1316038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>
                <a:latin typeface="Candara"/>
                <a:cs typeface="Candara"/>
              </a:endParaRPr>
            </a:p>
          </p:txBody>
        </p:sp>
        <p:sp>
          <p:nvSpPr>
            <p:cNvPr id="142" name="AutoShape 30"/>
            <p:cNvSpPr>
              <a:spLocks noChangeArrowheads="1"/>
            </p:cNvSpPr>
            <p:nvPr/>
          </p:nvSpPr>
          <p:spPr bwMode="auto">
            <a:xfrm>
              <a:off x="4725142" y="3310932"/>
              <a:ext cx="503238" cy="273050"/>
            </a:xfrm>
            <a:prstGeom prst="roundRect">
              <a:avLst>
                <a:gd name="adj" fmla="val 16667"/>
              </a:avLst>
            </a:prstGeom>
            <a:solidFill>
              <a:schemeClr val="tx1">
                <a:lumMod val="65000"/>
                <a:lumOff val="35000"/>
              </a:schemeClr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fr-FR" sz="1000" b="1" dirty="0">
                  <a:solidFill>
                    <a:srgbClr val="FFFFFF"/>
                  </a:solidFill>
                  <a:latin typeface="Candara"/>
                  <a:cs typeface="Candara"/>
                </a:rPr>
                <a:t>1013</a:t>
              </a:r>
            </a:p>
          </p:txBody>
        </p:sp>
        <p:sp>
          <p:nvSpPr>
            <p:cNvPr id="143" name="AutoShape 20"/>
            <p:cNvSpPr>
              <a:spLocks noChangeArrowheads="1"/>
            </p:cNvSpPr>
            <p:nvPr/>
          </p:nvSpPr>
          <p:spPr bwMode="auto">
            <a:xfrm rot="2571882">
              <a:off x="4456855" y="3674470"/>
              <a:ext cx="646113" cy="61913"/>
            </a:xfrm>
            <a:prstGeom prst="homePlate">
              <a:avLst>
                <a:gd name="adj" fmla="val 107134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>
                <a:latin typeface="Candara"/>
                <a:cs typeface="Candara"/>
              </a:endParaRPr>
            </a:p>
          </p:txBody>
        </p:sp>
        <p:sp>
          <p:nvSpPr>
            <p:cNvPr id="144" name="Line 28"/>
            <p:cNvSpPr>
              <a:spLocks noChangeShapeType="1"/>
            </p:cNvSpPr>
            <p:nvPr/>
          </p:nvSpPr>
          <p:spPr bwMode="auto">
            <a:xfrm>
              <a:off x="4007591" y="3779245"/>
              <a:ext cx="431999" cy="7136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>
                <a:latin typeface="Candara"/>
                <a:cs typeface="Candara"/>
              </a:endParaRPr>
            </a:p>
          </p:txBody>
        </p:sp>
        <p:sp>
          <p:nvSpPr>
            <p:cNvPr id="145" name="Oval 29"/>
            <p:cNvSpPr>
              <a:spLocks noChangeArrowheads="1"/>
            </p:cNvSpPr>
            <p:nvPr/>
          </p:nvSpPr>
          <p:spPr bwMode="auto">
            <a:xfrm>
              <a:off x="3888530" y="3958632"/>
              <a:ext cx="179388" cy="173038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>
                <a:latin typeface="Candara"/>
                <a:cs typeface="Candara"/>
              </a:endParaRPr>
            </a:p>
          </p:txBody>
        </p:sp>
        <p:sp>
          <p:nvSpPr>
            <p:cNvPr id="146" name="Oval 21"/>
            <p:cNvSpPr>
              <a:spLocks noChangeArrowheads="1"/>
            </p:cNvSpPr>
            <p:nvPr/>
          </p:nvSpPr>
          <p:spPr bwMode="auto">
            <a:xfrm>
              <a:off x="4560042" y="3499845"/>
              <a:ext cx="47625" cy="50800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>
                <a:latin typeface="Candara"/>
                <a:cs typeface="Candara"/>
              </a:endParaRPr>
            </a:p>
          </p:txBody>
        </p:sp>
        <p:pic>
          <p:nvPicPr>
            <p:cNvPr id="147" name="Image 146" descr="Unknown.jpeg"/>
            <p:cNvPicPr>
              <a:picLocks noChangeAspect="1"/>
            </p:cNvPicPr>
            <p:nvPr/>
          </p:nvPicPr>
          <p:blipFill rotWithShape="1"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4359" b="75088"/>
            <a:stretch/>
          </p:blipFill>
          <p:spPr>
            <a:xfrm>
              <a:off x="4499463" y="3428226"/>
              <a:ext cx="180000" cy="182033"/>
            </a:xfrm>
            <a:prstGeom prst="rect">
              <a:avLst/>
            </a:prstGeom>
          </p:spPr>
        </p:pic>
        <p:sp>
          <p:nvSpPr>
            <p:cNvPr id="148" name="Oval 21"/>
            <p:cNvSpPr>
              <a:spLocks noChangeArrowheads="1"/>
            </p:cNvSpPr>
            <p:nvPr/>
          </p:nvSpPr>
          <p:spPr bwMode="auto">
            <a:xfrm>
              <a:off x="4561629" y="3488644"/>
              <a:ext cx="47625" cy="50800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>
                <a:latin typeface="Candara"/>
                <a:cs typeface="Candara"/>
              </a:endParaRPr>
            </a:p>
          </p:txBody>
        </p:sp>
        <p:sp>
          <p:nvSpPr>
            <p:cNvPr id="149" name="Line 28"/>
            <p:cNvSpPr>
              <a:spLocks noChangeShapeType="1"/>
            </p:cNvSpPr>
            <p:nvPr/>
          </p:nvSpPr>
          <p:spPr bwMode="auto">
            <a:xfrm rot="5400000">
              <a:off x="4072194" y="3723838"/>
              <a:ext cx="107999" cy="158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>
                <a:latin typeface="Candara"/>
                <a:cs typeface="Candara"/>
              </a:endParaRPr>
            </a:p>
          </p:txBody>
        </p:sp>
        <p:sp>
          <p:nvSpPr>
            <p:cNvPr id="150" name="Oval 21"/>
            <p:cNvSpPr>
              <a:spLocks noChangeArrowheads="1"/>
            </p:cNvSpPr>
            <p:nvPr/>
          </p:nvSpPr>
          <p:spPr bwMode="auto">
            <a:xfrm>
              <a:off x="4102842" y="3766545"/>
              <a:ext cx="47625" cy="50800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>
                <a:latin typeface="Candara"/>
                <a:cs typeface="Candara"/>
              </a:endParaRPr>
            </a:p>
          </p:txBody>
        </p:sp>
        <p:sp>
          <p:nvSpPr>
            <p:cNvPr id="151" name="Oval 21"/>
            <p:cNvSpPr>
              <a:spLocks noChangeArrowheads="1"/>
            </p:cNvSpPr>
            <p:nvPr/>
          </p:nvSpPr>
          <p:spPr bwMode="auto">
            <a:xfrm>
              <a:off x="3975842" y="3753845"/>
              <a:ext cx="47625" cy="50800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>
                <a:latin typeface="Candara"/>
                <a:cs typeface="Candara"/>
              </a:endParaRPr>
            </a:p>
          </p:txBody>
        </p:sp>
        <p:grpSp>
          <p:nvGrpSpPr>
            <p:cNvPr id="152" name="Grouper 151"/>
            <p:cNvGrpSpPr/>
            <p:nvPr/>
          </p:nvGrpSpPr>
          <p:grpSpPr>
            <a:xfrm>
              <a:off x="4407642" y="3437707"/>
              <a:ext cx="110193" cy="428370"/>
              <a:chOff x="4299692" y="3298007"/>
              <a:chExt cx="110193" cy="428370"/>
            </a:xfrm>
          </p:grpSpPr>
          <p:grpSp>
            <p:nvGrpSpPr>
              <p:cNvPr id="158" name="Grouper 157"/>
              <p:cNvGrpSpPr/>
              <p:nvPr/>
            </p:nvGrpSpPr>
            <p:grpSpPr>
              <a:xfrm>
                <a:off x="4299692" y="3319108"/>
                <a:ext cx="47625" cy="407269"/>
                <a:chOff x="2888790" y="3839568"/>
                <a:chExt cx="47625" cy="407269"/>
              </a:xfrm>
            </p:grpSpPr>
            <p:sp>
              <p:nvSpPr>
                <p:cNvPr id="160" name="Line 28"/>
                <p:cNvSpPr>
                  <a:spLocks noChangeShapeType="1"/>
                </p:cNvSpPr>
                <p:nvPr/>
              </p:nvSpPr>
              <p:spPr bwMode="auto">
                <a:xfrm rot="5400000">
                  <a:off x="2713351" y="4036773"/>
                  <a:ext cx="395997" cy="1588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fr-FR">
                    <a:latin typeface="Candara"/>
                    <a:cs typeface="Candara"/>
                  </a:endParaRPr>
                </a:p>
              </p:txBody>
            </p:sp>
            <p:sp>
              <p:nvSpPr>
                <p:cNvPr id="161" name="Oval 21"/>
                <p:cNvSpPr>
                  <a:spLocks noChangeArrowheads="1"/>
                </p:cNvSpPr>
                <p:nvPr/>
              </p:nvSpPr>
              <p:spPr bwMode="auto">
                <a:xfrm>
                  <a:off x="2888790" y="4196037"/>
                  <a:ext cx="47625" cy="5080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FF"/>
                    </a:gs>
                    <a:gs pos="100000">
                      <a:srgbClr val="767676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fr-FR">
                    <a:latin typeface="Candara"/>
                    <a:cs typeface="Candara"/>
                  </a:endParaRPr>
                </a:p>
              </p:txBody>
            </p:sp>
          </p:grpSp>
          <p:pic>
            <p:nvPicPr>
              <p:cNvPr id="159" name="Image 158" descr="Unknown.jpeg"/>
              <p:cNvPicPr>
                <a:picLocks noChangeAspect="1"/>
              </p:cNvPicPr>
              <p:nvPr/>
            </p:nvPicPr>
            <p:blipFill rotWithShape="1">
              <a:blip r:embed="rId6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90391" b="75088"/>
              <a:stretch/>
            </p:blipFill>
            <p:spPr>
              <a:xfrm flipH="1">
                <a:off x="4316498" y="3298007"/>
                <a:ext cx="93387" cy="252000"/>
              </a:xfrm>
              <a:prstGeom prst="rect">
                <a:avLst/>
              </a:prstGeom>
            </p:spPr>
          </p:pic>
        </p:grpSp>
        <p:grpSp>
          <p:nvGrpSpPr>
            <p:cNvPr id="153" name="Grouper 152"/>
            <p:cNvGrpSpPr/>
            <p:nvPr/>
          </p:nvGrpSpPr>
          <p:grpSpPr>
            <a:xfrm>
              <a:off x="3953617" y="3337606"/>
              <a:ext cx="357112" cy="365575"/>
              <a:chOff x="2135030" y="3625243"/>
              <a:chExt cx="357112" cy="365575"/>
            </a:xfrm>
          </p:grpSpPr>
          <p:sp>
            <p:nvSpPr>
              <p:cNvPr id="154" name="Freeform 27"/>
              <p:cNvSpPr>
                <a:spLocks/>
              </p:cNvSpPr>
              <p:nvPr/>
            </p:nvSpPr>
            <p:spPr bwMode="auto">
              <a:xfrm>
                <a:off x="2141380" y="3891943"/>
                <a:ext cx="350762" cy="98875"/>
              </a:xfrm>
              <a:custGeom>
                <a:avLst/>
                <a:gdLst>
                  <a:gd name="T0" fmla="*/ 71 w 891"/>
                  <a:gd name="T1" fmla="*/ 0 h 156"/>
                  <a:gd name="T2" fmla="*/ 71 w 891"/>
                  <a:gd name="T3" fmla="*/ 0 h 156"/>
                  <a:gd name="T4" fmla="*/ 0 w 891"/>
                  <a:gd name="T5" fmla="*/ 53 h 156"/>
                  <a:gd name="T6" fmla="*/ 71 w 891"/>
                  <a:gd name="T7" fmla="*/ 105 h 156"/>
                  <a:gd name="T8" fmla="*/ 275 w 891"/>
                  <a:gd name="T9" fmla="*/ 105 h 156"/>
                  <a:gd name="T10" fmla="*/ 338 w 891"/>
                  <a:gd name="T11" fmla="*/ 53 h 156"/>
                  <a:gd name="T12" fmla="*/ 275 w 891"/>
                  <a:gd name="T13" fmla="*/ 0 h 156"/>
                  <a:gd name="T14" fmla="*/ 71 w 891"/>
                  <a:gd name="T15" fmla="*/ 0 h 15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891"/>
                  <a:gd name="T25" fmla="*/ 0 h 156"/>
                  <a:gd name="T26" fmla="*/ 891 w 891"/>
                  <a:gd name="T27" fmla="*/ 156 h 15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891" h="156">
                    <a:moveTo>
                      <a:pt x="188" y="0"/>
                    </a:moveTo>
                    <a:lnTo>
                      <a:pt x="188" y="0"/>
                    </a:lnTo>
                    <a:lnTo>
                      <a:pt x="0" y="79"/>
                    </a:lnTo>
                    <a:lnTo>
                      <a:pt x="188" y="156"/>
                    </a:lnTo>
                    <a:lnTo>
                      <a:pt x="726" y="156"/>
                    </a:lnTo>
                    <a:lnTo>
                      <a:pt x="891" y="79"/>
                    </a:lnTo>
                    <a:lnTo>
                      <a:pt x="726" y="0"/>
                    </a:lnTo>
                    <a:lnTo>
                      <a:pt x="188" y="0"/>
                    </a:lnTo>
                    <a:close/>
                  </a:path>
                </a:pathLst>
              </a:custGeom>
              <a:gradFill flip="none" rotWithShape="1">
                <a:gsLst>
                  <a:gs pos="14000">
                    <a:schemeClr val="accent4"/>
                  </a:gs>
                  <a:gs pos="91000">
                    <a:schemeClr val="accent4"/>
                  </a:gs>
                  <a:gs pos="47000">
                    <a:schemeClr val="accent4">
                      <a:lumMod val="60000"/>
                      <a:lumOff val="40000"/>
                    </a:schemeClr>
                  </a:gs>
                </a:gsLst>
                <a:lin ang="5400000" scaled="0"/>
                <a:tileRect/>
              </a:gradFill>
              <a:ln w="7620">
                <a:solidFill>
                  <a:schemeClr val="accent4"/>
                </a:solidFill>
                <a:round/>
                <a:headEnd/>
                <a:tailEnd/>
              </a:ln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>
                  <a:latin typeface="Candara"/>
                  <a:cs typeface="Candara"/>
                </a:endParaRPr>
              </a:p>
            </p:txBody>
          </p:sp>
          <p:sp>
            <p:nvSpPr>
              <p:cNvPr id="155" name="Freeform 27"/>
              <p:cNvSpPr>
                <a:spLocks/>
              </p:cNvSpPr>
              <p:nvPr/>
            </p:nvSpPr>
            <p:spPr bwMode="auto">
              <a:xfrm>
                <a:off x="2138961" y="3803043"/>
                <a:ext cx="350762" cy="98875"/>
              </a:xfrm>
              <a:custGeom>
                <a:avLst/>
                <a:gdLst>
                  <a:gd name="T0" fmla="*/ 71 w 891"/>
                  <a:gd name="T1" fmla="*/ 0 h 156"/>
                  <a:gd name="T2" fmla="*/ 71 w 891"/>
                  <a:gd name="T3" fmla="*/ 0 h 156"/>
                  <a:gd name="T4" fmla="*/ 0 w 891"/>
                  <a:gd name="T5" fmla="*/ 53 h 156"/>
                  <a:gd name="T6" fmla="*/ 71 w 891"/>
                  <a:gd name="T7" fmla="*/ 105 h 156"/>
                  <a:gd name="T8" fmla="*/ 275 w 891"/>
                  <a:gd name="T9" fmla="*/ 105 h 156"/>
                  <a:gd name="T10" fmla="*/ 338 w 891"/>
                  <a:gd name="T11" fmla="*/ 53 h 156"/>
                  <a:gd name="T12" fmla="*/ 275 w 891"/>
                  <a:gd name="T13" fmla="*/ 0 h 156"/>
                  <a:gd name="T14" fmla="*/ 71 w 891"/>
                  <a:gd name="T15" fmla="*/ 0 h 15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891"/>
                  <a:gd name="T25" fmla="*/ 0 h 156"/>
                  <a:gd name="T26" fmla="*/ 891 w 891"/>
                  <a:gd name="T27" fmla="*/ 156 h 15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891" h="156">
                    <a:moveTo>
                      <a:pt x="188" y="0"/>
                    </a:moveTo>
                    <a:lnTo>
                      <a:pt x="188" y="0"/>
                    </a:lnTo>
                    <a:lnTo>
                      <a:pt x="0" y="79"/>
                    </a:lnTo>
                    <a:lnTo>
                      <a:pt x="188" y="156"/>
                    </a:lnTo>
                    <a:lnTo>
                      <a:pt x="726" y="156"/>
                    </a:lnTo>
                    <a:lnTo>
                      <a:pt x="891" y="79"/>
                    </a:lnTo>
                    <a:lnTo>
                      <a:pt x="726" y="0"/>
                    </a:lnTo>
                    <a:lnTo>
                      <a:pt x="188" y="0"/>
                    </a:lnTo>
                    <a:close/>
                  </a:path>
                </a:pathLst>
              </a:custGeom>
              <a:gradFill flip="none" rotWithShape="1">
                <a:gsLst>
                  <a:gs pos="14000">
                    <a:schemeClr val="accent4"/>
                  </a:gs>
                  <a:gs pos="91000">
                    <a:schemeClr val="accent4"/>
                  </a:gs>
                  <a:gs pos="47000">
                    <a:schemeClr val="accent4">
                      <a:lumMod val="60000"/>
                      <a:lumOff val="40000"/>
                    </a:schemeClr>
                  </a:gs>
                </a:gsLst>
                <a:lin ang="5400000" scaled="0"/>
                <a:tileRect/>
              </a:gradFill>
              <a:ln w="7620">
                <a:solidFill>
                  <a:schemeClr val="accent4"/>
                </a:solidFill>
                <a:round/>
                <a:headEnd/>
                <a:tailEnd/>
              </a:ln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>
                  <a:latin typeface="Candara"/>
                  <a:cs typeface="Candara"/>
                </a:endParaRPr>
              </a:p>
            </p:txBody>
          </p:sp>
          <p:sp>
            <p:nvSpPr>
              <p:cNvPr id="156" name="Freeform 27"/>
              <p:cNvSpPr>
                <a:spLocks/>
              </p:cNvSpPr>
              <p:nvPr/>
            </p:nvSpPr>
            <p:spPr bwMode="auto">
              <a:xfrm>
                <a:off x="2138961" y="3625243"/>
                <a:ext cx="350762" cy="98875"/>
              </a:xfrm>
              <a:custGeom>
                <a:avLst/>
                <a:gdLst>
                  <a:gd name="T0" fmla="*/ 71 w 891"/>
                  <a:gd name="T1" fmla="*/ 0 h 156"/>
                  <a:gd name="T2" fmla="*/ 71 w 891"/>
                  <a:gd name="T3" fmla="*/ 0 h 156"/>
                  <a:gd name="T4" fmla="*/ 0 w 891"/>
                  <a:gd name="T5" fmla="*/ 53 h 156"/>
                  <a:gd name="T6" fmla="*/ 71 w 891"/>
                  <a:gd name="T7" fmla="*/ 105 h 156"/>
                  <a:gd name="T8" fmla="*/ 275 w 891"/>
                  <a:gd name="T9" fmla="*/ 105 h 156"/>
                  <a:gd name="T10" fmla="*/ 338 w 891"/>
                  <a:gd name="T11" fmla="*/ 53 h 156"/>
                  <a:gd name="T12" fmla="*/ 275 w 891"/>
                  <a:gd name="T13" fmla="*/ 0 h 156"/>
                  <a:gd name="T14" fmla="*/ 71 w 891"/>
                  <a:gd name="T15" fmla="*/ 0 h 15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891"/>
                  <a:gd name="T25" fmla="*/ 0 h 156"/>
                  <a:gd name="T26" fmla="*/ 891 w 891"/>
                  <a:gd name="T27" fmla="*/ 156 h 15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891" h="156">
                    <a:moveTo>
                      <a:pt x="188" y="0"/>
                    </a:moveTo>
                    <a:lnTo>
                      <a:pt x="188" y="0"/>
                    </a:lnTo>
                    <a:lnTo>
                      <a:pt x="0" y="79"/>
                    </a:lnTo>
                    <a:lnTo>
                      <a:pt x="188" y="156"/>
                    </a:lnTo>
                    <a:lnTo>
                      <a:pt x="726" y="156"/>
                    </a:lnTo>
                    <a:lnTo>
                      <a:pt x="891" y="79"/>
                    </a:lnTo>
                    <a:lnTo>
                      <a:pt x="726" y="0"/>
                    </a:lnTo>
                    <a:lnTo>
                      <a:pt x="188" y="0"/>
                    </a:lnTo>
                    <a:close/>
                  </a:path>
                </a:pathLst>
              </a:custGeom>
              <a:gradFill flip="none" rotWithShape="1">
                <a:gsLst>
                  <a:gs pos="14000">
                    <a:schemeClr val="accent4"/>
                  </a:gs>
                  <a:gs pos="91000">
                    <a:schemeClr val="accent4"/>
                  </a:gs>
                  <a:gs pos="47000">
                    <a:schemeClr val="accent4">
                      <a:lumMod val="60000"/>
                      <a:lumOff val="40000"/>
                    </a:schemeClr>
                  </a:gs>
                </a:gsLst>
                <a:lin ang="5400000" scaled="0"/>
                <a:tileRect/>
              </a:gradFill>
              <a:ln w="7620">
                <a:solidFill>
                  <a:schemeClr val="accent4"/>
                </a:solidFill>
                <a:round/>
                <a:headEnd/>
                <a:tailEnd/>
              </a:ln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>
                  <a:latin typeface="Candara"/>
                  <a:cs typeface="Candara"/>
                </a:endParaRPr>
              </a:p>
            </p:txBody>
          </p:sp>
          <p:sp>
            <p:nvSpPr>
              <p:cNvPr id="157" name="Freeform 27"/>
              <p:cNvSpPr>
                <a:spLocks/>
              </p:cNvSpPr>
              <p:nvPr/>
            </p:nvSpPr>
            <p:spPr bwMode="auto">
              <a:xfrm>
                <a:off x="2135030" y="3715731"/>
                <a:ext cx="350762" cy="98875"/>
              </a:xfrm>
              <a:custGeom>
                <a:avLst/>
                <a:gdLst>
                  <a:gd name="T0" fmla="*/ 71 w 891"/>
                  <a:gd name="T1" fmla="*/ 0 h 156"/>
                  <a:gd name="T2" fmla="*/ 71 w 891"/>
                  <a:gd name="T3" fmla="*/ 0 h 156"/>
                  <a:gd name="T4" fmla="*/ 0 w 891"/>
                  <a:gd name="T5" fmla="*/ 53 h 156"/>
                  <a:gd name="T6" fmla="*/ 71 w 891"/>
                  <a:gd name="T7" fmla="*/ 105 h 156"/>
                  <a:gd name="T8" fmla="*/ 275 w 891"/>
                  <a:gd name="T9" fmla="*/ 105 h 156"/>
                  <a:gd name="T10" fmla="*/ 338 w 891"/>
                  <a:gd name="T11" fmla="*/ 53 h 156"/>
                  <a:gd name="T12" fmla="*/ 275 w 891"/>
                  <a:gd name="T13" fmla="*/ 0 h 156"/>
                  <a:gd name="T14" fmla="*/ 71 w 891"/>
                  <a:gd name="T15" fmla="*/ 0 h 15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891"/>
                  <a:gd name="T25" fmla="*/ 0 h 156"/>
                  <a:gd name="T26" fmla="*/ 891 w 891"/>
                  <a:gd name="T27" fmla="*/ 156 h 15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891" h="156">
                    <a:moveTo>
                      <a:pt x="188" y="0"/>
                    </a:moveTo>
                    <a:lnTo>
                      <a:pt x="188" y="0"/>
                    </a:lnTo>
                    <a:lnTo>
                      <a:pt x="0" y="79"/>
                    </a:lnTo>
                    <a:lnTo>
                      <a:pt x="188" y="156"/>
                    </a:lnTo>
                    <a:lnTo>
                      <a:pt x="726" y="156"/>
                    </a:lnTo>
                    <a:lnTo>
                      <a:pt x="891" y="79"/>
                    </a:lnTo>
                    <a:lnTo>
                      <a:pt x="726" y="0"/>
                    </a:lnTo>
                    <a:lnTo>
                      <a:pt x="188" y="0"/>
                    </a:lnTo>
                    <a:close/>
                  </a:path>
                </a:pathLst>
              </a:custGeom>
              <a:gradFill flip="none" rotWithShape="1">
                <a:gsLst>
                  <a:gs pos="14000">
                    <a:schemeClr val="accent4"/>
                  </a:gs>
                  <a:gs pos="91000">
                    <a:schemeClr val="accent4"/>
                  </a:gs>
                  <a:gs pos="47000">
                    <a:schemeClr val="accent4">
                      <a:lumMod val="60000"/>
                      <a:lumOff val="40000"/>
                    </a:schemeClr>
                  </a:gs>
                </a:gsLst>
                <a:lin ang="5400000" scaled="0"/>
                <a:tileRect/>
              </a:gradFill>
              <a:ln w="7620">
                <a:solidFill>
                  <a:schemeClr val="accent4"/>
                </a:solidFill>
                <a:round/>
                <a:headEnd/>
                <a:tailEnd/>
              </a:ln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>
                  <a:latin typeface="Candara"/>
                  <a:cs typeface="Candara"/>
                </a:endParaRPr>
              </a:p>
            </p:txBody>
          </p:sp>
        </p:grpSp>
      </p:grpSp>
      <p:grpSp>
        <p:nvGrpSpPr>
          <p:cNvPr id="116" name="Grouper 115"/>
          <p:cNvGrpSpPr/>
          <p:nvPr/>
        </p:nvGrpSpPr>
        <p:grpSpPr>
          <a:xfrm>
            <a:off x="1859540" y="4922970"/>
            <a:ext cx="1546225" cy="1447800"/>
            <a:chOff x="5741142" y="2418277"/>
            <a:chExt cx="1546225" cy="1447800"/>
          </a:xfrm>
        </p:grpSpPr>
        <p:sp>
          <p:nvSpPr>
            <p:cNvPr id="117" name="AutoShape 33"/>
            <p:cNvSpPr>
              <a:spLocks noChangeAspect="1" noChangeArrowheads="1"/>
            </p:cNvSpPr>
            <p:nvPr/>
          </p:nvSpPr>
          <p:spPr bwMode="auto">
            <a:xfrm>
              <a:off x="5741142" y="2418277"/>
              <a:ext cx="1546225" cy="1447800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chemeClr val="tx1">
                    <a:gamma/>
                    <a:tint val="0"/>
                    <a:invGamma/>
                  </a:schemeClr>
                </a:gs>
                <a:gs pos="100000">
                  <a:schemeClr val="tx1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fr-FR">
                <a:latin typeface="Candara"/>
                <a:cs typeface="Candara"/>
              </a:endParaRPr>
            </a:p>
          </p:txBody>
        </p:sp>
        <p:sp>
          <p:nvSpPr>
            <p:cNvPr id="118" name="Oval 19"/>
            <p:cNvSpPr>
              <a:spLocks noChangeArrowheads="1"/>
            </p:cNvSpPr>
            <p:nvPr/>
          </p:nvSpPr>
          <p:spPr bwMode="auto">
            <a:xfrm>
              <a:off x="5814167" y="2475427"/>
              <a:ext cx="1387475" cy="1316038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>
                <a:latin typeface="Candara"/>
                <a:cs typeface="Candara"/>
              </a:endParaRPr>
            </a:p>
          </p:txBody>
        </p:sp>
        <p:sp>
          <p:nvSpPr>
            <p:cNvPr id="119" name="AutoShape 30"/>
            <p:cNvSpPr>
              <a:spLocks noChangeArrowheads="1"/>
            </p:cNvSpPr>
            <p:nvPr/>
          </p:nvSpPr>
          <p:spPr bwMode="auto">
            <a:xfrm>
              <a:off x="6649192" y="2970727"/>
              <a:ext cx="503238" cy="273050"/>
            </a:xfrm>
            <a:prstGeom prst="roundRect">
              <a:avLst>
                <a:gd name="adj" fmla="val 16667"/>
              </a:avLst>
            </a:prstGeom>
            <a:solidFill>
              <a:schemeClr val="tx1">
                <a:lumMod val="65000"/>
                <a:lumOff val="35000"/>
              </a:schemeClr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fr-FR" sz="1000" b="1" dirty="0">
                  <a:solidFill>
                    <a:srgbClr val="FFFFFF"/>
                  </a:solidFill>
                  <a:latin typeface="Candara"/>
                  <a:cs typeface="Candara"/>
                </a:rPr>
                <a:t>1013</a:t>
              </a:r>
            </a:p>
          </p:txBody>
        </p:sp>
        <p:sp>
          <p:nvSpPr>
            <p:cNvPr id="120" name="AutoShape 20"/>
            <p:cNvSpPr>
              <a:spLocks noChangeArrowheads="1"/>
            </p:cNvSpPr>
            <p:nvPr/>
          </p:nvSpPr>
          <p:spPr bwMode="auto">
            <a:xfrm rot="16200000">
              <a:off x="6185676" y="2851150"/>
              <a:ext cx="646113" cy="61913"/>
            </a:xfrm>
            <a:prstGeom prst="homePlate">
              <a:avLst>
                <a:gd name="adj" fmla="val 107134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>
                <a:latin typeface="Candara"/>
                <a:cs typeface="Candara"/>
              </a:endParaRPr>
            </a:p>
          </p:txBody>
        </p:sp>
        <p:sp>
          <p:nvSpPr>
            <p:cNvPr id="121" name="Line 28"/>
            <p:cNvSpPr>
              <a:spLocks noChangeShapeType="1"/>
            </p:cNvSpPr>
            <p:nvPr/>
          </p:nvSpPr>
          <p:spPr bwMode="auto">
            <a:xfrm flipV="1">
              <a:off x="5931641" y="3405737"/>
              <a:ext cx="423405" cy="33303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>
                <a:latin typeface="Candara"/>
                <a:cs typeface="Candara"/>
              </a:endParaRPr>
            </a:p>
          </p:txBody>
        </p:sp>
        <p:sp>
          <p:nvSpPr>
            <p:cNvPr id="122" name="Oval 29"/>
            <p:cNvSpPr>
              <a:spLocks noChangeArrowheads="1"/>
            </p:cNvSpPr>
            <p:nvPr/>
          </p:nvSpPr>
          <p:spPr bwMode="auto">
            <a:xfrm>
              <a:off x="5812580" y="3618427"/>
              <a:ext cx="179388" cy="173038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>
                <a:latin typeface="Candara"/>
                <a:cs typeface="Candara"/>
              </a:endParaRPr>
            </a:p>
          </p:txBody>
        </p:sp>
        <p:sp>
          <p:nvSpPr>
            <p:cNvPr id="123" name="Oval 21"/>
            <p:cNvSpPr>
              <a:spLocks noChangeArrowheads="1"/>
            </p:cNvSpPr>
            <p:nvPr/>
          </p:nvSpPr>
          <p:spPr bwMode="auto">
            <a:xfrm>
              <a:off x="6484092" y="3159640"/>
              <a:ext cx="47625" cy="50800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>
                <a:latin typeface="Candara"/>
                <a:cs typeface="Candara"/>
              </a:endParaRPr>
            </a:p>
          </p:txBody>
        </p:sp>
        <p:pic>
          <p:nvPicPr>
            <p:cNvPr id="124" name="Image 123" descr="Unknown.jpeg"/>
            <p:cNvPicPr>
              <a:picLocks noChangeAspect="1"/>
            </p:cNvPicPr>
            <p:nvPr/>
          </p:nvPicPr>
          <p:blipFill rotWithShape="1"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4359" b="75088"/>
            <a:stretch/>
          </p:blipFill>
          <p:spPr>
            <a:xfrm>
              <a:off x="6423513" y="3088021"/>
              <a:ext cx="180000" cy="182033"/>
            </a:xfrm>
            <a:prstGeom prst="rect">
              <a:avLst/>
            </a:prstGeom>
          </p:spPr>
        </p:pic>
        <p:sp>
          <p:nvSpPr>
            <p:cNvPr id="125" name="Oval 21"/>
            <p:cNvSpPr>
              <a:spLocks noChangeArrowheads="1"/>
            </p:cNvSpPr>
            <p:nvPr/>
          </p:nvSpPr>
          <p:spPr bwMode="auto">
            <a:xfrm>
              <a:off x="6485679" y="3148439"/>
              <a:ext cx="47625" cy="50800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>
                <a:latin typeface="Candara"/>
                <a:cs typeface="Candara"/>
              </a:endParaRPr>
            </a:p>
          </p:txBody>
        </p:sp>
        <p:sp>
          <p:nvSpPr>
            <p:cNvPr id="126" name="Line 28"/>
            <p:cNvSpPr>
              <a:spLocks noChangeShapeType="1"/>
            </p:cNvSpPr>
            <p:nvPr/>
          </p:nvSpPr>
          <p:spPr bwMode="auto">
            <a:xfrm rot="5400000">
              <a:off x="5996244" y="3351883"/>
              <a:ext cx="107999" cy="158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>
                <a:latin typeface="Candara"/>
                <a:cs typeface="Candara"/>
              </a:endParaRPr>
            </a:p>
          </p:txBody>
        </p:sp>
        <p:sp>
          <p:nvSpPr>
            <p:cNvPr id="127" name="Oval 21"/>
            <p:cNvSpPr>
              <a:spLocks noChangeArrowheads="1"/>
            </p:cNvSpPr>
            <p:nvPr/>
          </p:nvSpPr>
          <p:spPr bwMode="auto">
            <a:xfrm>
              <a:off x="6026892" y="3400940"/>
              <a:ext cx="47625" cy="50800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>
                <a:latin typeface="Candara"/>
                <a:cs typeface="Candara"/>
              </a:endParaRPr>
            </a:p>
          </p:txBody>
        </p:sp>
        <p:sp>
          <p:nvSpPr>
            <p:cNvPr id="128" name="Oval 21"/>
            <p:cNvSpPr>
              <a:spLocks noChangeArrowheads="1"/>
            </p:cNvSpPr>
            <p:nvPr/>
          </p:nvSpPr>
          <p:spPr bwMode="auto">
            <a:xfrm>
              <a:off x="5899892" y="3413640"/>
              <a:ext cx="47625" cy="50800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fr-FR">
                <a:latin typeface="Candara"/>
                <a:cs typeface="Candara"/>
              </a:endParaRPr>
            </a:p>
          </p:txBody>
        </p:sp>
        <p:grpSp>
          <p:nvGrpSpPr>
            <p:cNvPr id="129" name="Grouper 128"/>
            <p:cNvGrpSpPr/>
            <p:nvPr/>
          </p:nvGrpSpPr>
          <p:grpSpPr>
            <a:xfrm>
              <a:off x="6331692" y="3002252"/>
              <a:ext cx="110193" cy="428370"/>
              <a:chOff x="4299692" y="3298007"/>
              <a:chExt cx="110193" cy="428370"/>
            </a:xfrm>
          </p:grpSpPr>
          <p:grpSp>
            <p:nvGrpSpPr>
              <p:cNvPr id="135" name="Grouper 134"/>
              <p:cNvGrpSpPr/>
              <p:nvPr/>
            </p:nvGrpSpPr>
            <p:grpSpPr>
              <a:xfrm>
                <a:off x="4299692" y="3319108"/>
                <a:ext cx="47625" cy="407269"/>
                <a:chOff x="2888790" y="3839568"/>
                <a:chExt cx="47625" cy="407269"/>
              </a:xfrm>
            </p:grpSpPr>
            <p:sp>
              <p:nvSpPr>
                <p:cNvPr id="137" name="Line 28"/>
                <p:cNvSpPr>
                  <a:spLocks noChangeShapeType="1"/>
                </p:cNvSpPr>
                <p:nvPr/>
              </p:nvSpPr>
              <p:spPr bwMode="auto">
                <a:xfrm rot="5400000">
                  <a:off x="2713351" y="4036773"/>
                  <a:ext cx="395997" cy="1588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fr-FR">
                    <a:latin typeface="Candara"/>
                    <a:cs typeface="Candara"/>
                  </a:endParaRPr>
                </a:p>
              </p:txBody>
            </p:sp>
            <p:sp>
              <p:nvSpPr>
                <p:cNvPr id="138" name="Oval 21"/>
                <p:cNvSpPr>
                  <a:spLocks noChangeArrowheads="1"/>
                </p:cNvSpPr>
                <p:nvPr/>
              </p:nvSpPr>
              <p:spPr bwMode="auto">
                <a:xfrm>
                  <a:off x="2888790" y="4196037"/>
                  <a:ext cx="47625" cy="5080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FF"/>
                    </a:gs>
                    <a:gs pos="100000">
                      <a:srgbClr val="767676"/>
                    </a:gs>
                  </a:gsLst>
                  <a:lin ang="540000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fr-FR">
                    <a:latin typeface="Candara"/>
                    <a:cs typeface="Candara"/>
                  </a:endParaRPr>
                </a:p>
              </p:txBody>
            </p:sp>
          </p:grpSp>
          <p:pic>
            <p:nvPicPr>
              <p:cNvPr id="136" name="Image 135" descr="Unknown.jpeg"/>
              <p:cNvPicPr>
                <a:picLocks noChangeAspect="1"/>
              </p:cNvPicPr>
              <p:nvPr/>
            </p:nvPicPr>
            <p:blipFill rotWithShape="1">
              <a:blip r:embed="rId6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90391" b="75088"/>
              <a:stretch/>
            </p:blipFill>
            <p:spPr>
              <a:xfrm flipH="1">
                <a:off x="4316498" y="3298007"/>
                <a:ext cx="93387" cy="252000"/>
              </a:xfrm>
              <a:prstGeom prst="rect">
                <a:avLst/>
              </a:prstGeom>
            </p:spPr>
          </p:pic>
        </p:grpSp>
        <p:grpSp>
          <p:nvGrpSpPr>
            <p:cNvPr id="130" name="Grouper 129"/>
            <p:cNvGrpSpPr/>
            <p:nvPr/>
          </p:nvGrpSpPr>
          <p:grpSpPr>
            <a:xfrm>
              <a:off x="5873736" y="3116552"/>
              <a:ext cx="357112" cy="187775"/>
              <a:chOff x="2135030" y="3625243"/>
              <a:chExt cx="357112" cy="365575"/>
            </a:xfrm>
          </p:grpSpPr>
          <p:sp>
            <p:nvSpPr>
              <p:cNvPr id="131" name="Freeform 27"/>
              <p:cNvSpPr>
                <a:spLocks/>
              </p:cNvSpPr>
              <p:nvPr/>
            </p:nvSpPr>
            <p:spPr bwMode="auto">
              <a:xfrm>
                <a:off x="2141380" y="3891943"/>
                <a:ext cx="350762" cy="98875"/>
              </a:xfrm>
              <a:custGeom>
                <a:avLst/>
                <a:gdLst>
                  <a:gd name="T0" fmla="*/ 71 w 891"/>
                  <a:gd name="T1" fmla="*/ 0 h 156"/>
                  <a:gd name="T2" fmla="*/ 71 w 891"/>
                  <a:gd name="T3" fmla="*/ 0 h 156"/>
                  <a:gd name="T4" fmla="*/ 0 w 891"/>
                  <a:gd name="T5" fmla="*/ 53 h 156"/>
                  <a:gd name="T6" fmla="*/ 71 w 891"/>
                  <a:gd name="T7" fmla="*/ 105 h 156"/>
                  <a:gd name="T8" fmla="*/ 275 w 891"/>
                  <a:gd name="T9" fmla="*/ 105 h 156"/>
                  <a:gd name="T10" fmla="*/ 338 w 891"/>
                  <a:gd name="T11" fmla="*/ 53 h 156"/>
                  <a:gd name="T12" fmla="*/ 275 w 891"/>
                  <a:gd name="T13" fmla="*/ 0 h 156"/>
                  <a:gd name="T14" fmla="*/ 71 w 891"/>
                  <a:gd name="T15" fmla="*/ 0 h 15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891"/>
                  <a:gd name="T25" fmla="*/ 0 h 156"/>
                  <a:gd name="T26" fmla="*/ 891 w 891"/>
                  <a:gd name="T27" fmla="*/ 156 h 15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891" h="156">
                    <a:moveTo>
                      <a:pt x="188" y="0"/>
                    </a:moveTo>
                    <a:lnTo>
                      <a:pt x="188" y="0"/>
                    </a:lnTo>
                    <a:lnTo>
                      <a:pt x="0" y="79"/>
                    </a:lnTo>
                    <a:lnTo>
                      <a:pt x="188" y="156"/>
                    </a:lnTo>
                    <a:lnTo>
                      <a:pt x="726" y="156"/>
                    </a:lnTo>
                    <a:lnTo>
                      <a:pt x="891" y="79"/>
                    </a:lnTo>
                    <a:lnTo>
                      <a:pt x="726" y="0"/>
                    </a:lnTo>
                    <a:lnTo>
                      <a:pt x="188" y="0"/>
                    </a:lnTo>
                    <a:close/>
                  </a:path>
                </a:pathLst>
              </a:custGeom>
              <a:gradFill flip="none" rotWithShape="1">
                <a:gsLst>
                  <a:gs pos="14000">
                    <a:schemeClr val="accent4"/>
                  </a:gs>
                  <a:gs pos="91000">
                    <a:schemeClr val="accent4"/>
                  </a:gs>
                  <a:gs pos="47000">
                    <a:schemeClr val="accent4">
                      <a:lumMod val="60000"/>
                      <a:lumOff val="40000"/>
                    </a:schemeClr>
                  </a:gs>
                </a:gsLst>
                <a:lin ang="5400000" scaled="0"/>
                <a:tileRect/>
              </a:gradFill>
              <a:ln w="7620">
                <a:solidFill>
                  <a:schemeClr val="accent4"/>
                </a:solidFill>
                <a:round/>
                <a:headEnd/>
                <a:tailEnd/>
              </a:ln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>
                  <a:latin typeface="Candara"/>
                  <a:cs typeface="Candara"/>
                </a:endParaRPr>
              </a:p>
            </p:txBody>
          </p:sp>
          <p:sp>
            <p:nvSpPr>
              <p:cNvPr id="132" name="Freeform 27"/>
              <p:cNvSpPr>
                <a:spLocks/>
              </p:cNvSpPr>
              <p:nvPr/>
            </p:nvSpPr>
            <p:spPr bwMode="auto">
              <a:xfrm>
                <a:off x="2138961" y="3803043"/>
                <a:ext cx="350762" cy="98875"/>
              </a:xfrm>
              <a:custGeom>
                <a:avLst/>
                <a:gdLst>
                  <a:gd name="T0" fmla="*/ 71 w 891"/>
                  <a:gd name="T1" fmla="*/ 0 h 156"/>
                  <a:gd name="T2" fmla="*/ 71 w 891"/>
                  <a:gd name="T3" fmla="*/ 0 h 156"/>
                  <a:gd name="T4" fmla="*/ 0 w 891"/>
                  <a:gd name="T5" fmla="*/ 53 h 156"/>
                  <a:gd name="T6" fmla="*/ 71 w 891"/>
                  <a:gd name="T7" fmla="*/ 105 h 156"/>
                  <a:gd name="T8" fmla="*/ 275 w 891"/>
                  <a:gd name="T9" fmla="*/ 105 h 156"/>
                  <a:gd name="T10" fmla="*/ 338 w 891"/>
                  <a:gd name="T11" fmla="*/ 53 h 156"/>
                  <a:gd name="T12" fmla="*/ 275 w 891"/>
                  <a:gd name="T13" fmla="*/ 0 h 156"/>
                  <a:gd name="T14" fmla="*/ 71 w 891"/>
                  <a:gd name="T15" fmla="*/ 0 h 15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891"/>
                  <a:gd name="T25" fmla="*/ 0 h 156"/>
                  <a:gd name="T26" fmla="*/ 891 w 891"/>
                  <a:gd name="T27" fmla="*/ 156 h 15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891" h="156">
                    <a:moveTo>
                      <a:pt x="188" y="0"/>
                    </a:moveTo>
                    <a:lnTo>
                      <a:pt x="188" y="0"/>
                    </a:lnTo>
                    <a:lnTo>
                      <a:pt x="0" y="79"/>
                    </a:lnTo>
                    <a:lnTo>
                      <a:pt x="188" y="156"/>
                    </a:lnTo>
                    <a:lnTo>
                      <a:pt x="726" y="156"/>
                    </a:lnTo>
                    <a:lnTo>
                      <a:pt x="891" y="79"/>
                    </a:lnTo>
                    <a:lnTo>
                      <a:pt x="726" y="0"/>
                    </a:lnTo>
                    <a:lnTo>
                      <a:pt x="188" y="0"/>
                    </a:lnTo>
                    <a:close/>
                  </a:path>
                </a:pathLst>
              </a:custGeom>
              <a:gradFill flip="none" rotWithShape="1">
                <a:gsLst>
                  <a:gs pos="14000">
                    <a:schemeClr val="accent4"/>
                  </a:gs>
                  <a:gs pos="91000">
                    <a:schemeClr val="accent4"/>
                  </a:gs>
                  <a:gs pos="47000">
                    <a:schemeClr val="accent4">
                      <a:lumMod val="60000"/>
                      <a:lumOff val="40000"/>
                    </a:schemeClr>
                  </a:gs>
                </a:gsLst>
                <a:lin ang="5400000" scaled="0"/>
                <a:tileRect/>
              </a:gradFill>
              <a:ln w="7620">
                <a:solidFill>
                  <a:schemeClr val="accent4"/>
                </a:solidFill>
                <a:round/>
                <a:headEnd/>
                <a:tailEnd/>
              </a:ln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>
                  <a:latin typeface="Candara"/>
                  <a:cs typeface="Candara"/>
                </a:endParaRPr>
              </a:p>
            </p:txBody>
          </p:sp>
          <p:sp>
            <p:nvSpPr>
              <p:cNvPr id="133" name="Freeform 27"/>
              <p:cNvSpPr>
                <a:spLocks/>
              </p:cNvSpPr>
              <p:nvPr/>
            </p:nvSpPr>
            <p:spPr bwMode="auto">
              <a:xfrm>
                <a:off x="2138961" y="3625243"/>
                <a:ext cx="350762" cy="98875"/>
              </a:xfrm>
              <a:custGeom>
                <a:avLst/>
                <a:gdLst>
                  <a:gd name="T0" fmla="*/ 71 w 891"/>
                  <a:gd name="T1" fmla="*/ 0 h 156"/>
                  <a:gd name="T2" fmla="*/ 71 w 891"/>
                  <a:gd name="T3" fmla="*/ 0 h 156"/>
                  <a:gd name="T4" fmla="*/ 0 w 891"/>
                  <a:gd name="T5" fmla="*/ 53 h 156"/>
                  <a:gd name="T6" fmla="*/ 71 w 891"/>
                  <a:gd name="T7" fmla="*/ 105 h 156"/>
                  <a:gd name="T8" fmla="*/ 275 w 891"/>
                  <a:gd name="T9" fmla="*/ 105 h 156"/>
                  <a:gd name="T10" fmla="*/ 338 w 891"/>
                  <a:gd name="T11" fmla="*/ 53 h 156"/>
                  <a:gd name="T12" fmla="*/ 275 w 891"/>
                  <a:gd name="T13" fmla="*/ 0 h 156"/>
                  <a:gd name="T14" fmla="*/ 71 w 891"/>
                  <a:gd name="T15" fmla="*/ 0 h 15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891"/>
                  <a:gd name="T25" fmla="*/ 0 h 156"/>
                  <a:gd name="T26" fmla="*/ 891 w 891"/>
                  <a:gd name="T27" fmla="*/ 156 h 15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891" h="156">
                    <a:moveTo>
                      <a:pt x="188" y="0"/>
                    </a:moveTo>
                    <a:lnTo>
                      <a:pt x="188" y="0"/>
                    </a:lnTo>
                    <a:lnTo>
                      <a:pt x="0" y="79"/>
                    </a:lnTo>
                    <a:lnTo>
                      <a:pt x="188" y="156"/>
                    </a:lnTo>
                    <a:lnTo>
                      <a:pt x="726" y="156"/>
                    </a:lnTo>
                    <a:lnTo>
                      <a:pt x="891" y="79"/>
                    </a:lnTo>
                    <a:lnTo>
                      <a:pt x="726" y="0"/>
                    </a:lnTo>
                    <a:lnTo>
                      <a:pt x="188" y="0"/>
                    </a:lnTo>
                    <a:close/>
                  </a:path>
                </a:pathLst>
              </a:custGeom>
              <a:gradFill flip="none" rotWithShape="1">
                <a:gsLst>
                  <a:gs pos="14000">
                    <a:schemeClr val="accent4"/>
                  </a:gs>
                  <a:gs pos="91000">
                    <a:schemeClr val="accent4"/>
                  </a:gs>
                  <a:gs pos="47000">
                    <a:schemeClr val="accent4">
                      <a:lumMod val="60000"/>
                      <a:lumOff val="40000"/>
                    </a:schemeClr>
                  </a:gs>
                </a:gsLst>
                <a:lin ang="5400000" scaled="0"/>
                <a:tileRect/>
              </a:gradFill>
              <a:ln w="7620">
                <a:solidFill>
                  <a:schemeClr val="accent4"/>
                </a:solidFill>
                <a:round/>
                <a:headEnd/>
                <a:tailEnd/>
              </a:ln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>
                  <a:latin typeface="Candara"/>
                  <a:cs typeface="Candara"/>
                </a:endParaRPr>
              </a:p>
            </p:txBody>
          </p:sp>
          <p:sp>
            <p:nvSpPr>
              <p:cNvPr id="134" name="Freeform 27"/>
              <p:cNvSpPr>
                <a:spLocks/>
              </p:cNvSpPr>
              <p:nvPr/>
            </p:nvSpPr>
            <p:spPr bwMode="auto">
              <a:xfrm>
                <a:off x="2135030" y="3715731"/>
                <a:ext cx="350762" cy="98875"/>
              </a:xfrm>
              <a:custGeom>
                <a:avLst/>
                <a:gdLst>
                  <a:gd name="T0" fmla="*/ 71 w 891"/>
                  <a:gd name="T1" fmla="*/ 0 h 156"/>
                  <a:gd name="T2" fmla="*/ 71 w 891"/>
                  <a:gd name="T3" fmla="*/ 0 h 156"/>
                  <a:gd name="T4" fmla="*/ 0 w 891"/>
                  <a:gd name="T5" fmla="*/ 53 h 156"/>
                  <a:gd name="T6" fmla="*/ 71 w 891"/>
                  <a:gd name="T7" fmla="*/ 105 h 156"/>
                  <a:gd name="T8" fmla="*/ 275 w 891"/>
                  <a:gd name="T9" fmla="*/ 105 h 156"/>
                  <a:gd name="T10" fmla="*/ 338 w 891"/>
                  <a:gd name="T11" fmla="*/ 53 h 156"/>
                  <a:gd name="T12" fmla="*/ 275 w 891"/>
                  <a:gd name="T13" fmla="*/ 0 h 156"/>
                  <a:gd name="T14" fmla="*/ 71 w 891"/>
                  <a:gd name="T15" fmla="*/ 0 h 15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891"/>
                  <a:gd name="T25" fmla="*/ 0 h 156"/>
                  <a:gd name="T26" fmla="*/ 891 w 891"/>
                  <a:gd name="T27" fmla="*/ 156 h 15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891" h="156">
                    <a:moveTo>
                      <a:pt x="188" y="0"/>
                    </a:moveTo>
                    <a:lnTo>
                      <a:pt x="188" y="0"/>
                    </a:lnTo>
                    <a:lnTo>
                      <a:pt x="0" y="79"/>
                    </a:lnTo>
                    <a:lnTo>
                      <a:pt x="188" y="156"/>
                    </a:lnTo>
                    <a:lnTo>
                      <a:pt x="726" y="156"/>
                    </a:lnTo>
                    <a:lnTo>
                      <a:pt x="891" y="79"/>
                    </a:lnTo>
                    <a:lnTo>
                      <a:pt x="726" y="0"/>
                    </a:lnTo>
                    <a:lnTo>
                      <a:pt x="188" y="0"/>
                    </a:lnTo>
                    <a:close/>
                  </a:path>
                </a:pathLst>
              </a:custGeom>
              <a:gradFill flip="none" rotWithShape="1">
                <a:gsLst>
                  <a:gs pos="14000">
                    <a:schemeClr val="accent4"/>
                  </a:gs>
                  <a:gs pos="91000">
                    <a:schemeClr val="accent4"/>
                  </a:gs>
                  <a:gs pos="47000">
                    <a:schemeClr val="accent4">
                      <a:lumMod val="60000"/>
                      <a:lumOff val="40000"/>
                    </a:schemeClr>
                  </a:gs>
                </a:gsLst>
                <a:lin ang="5400000" scaled="0"/>
                <a:tileRect/>
              </a:gradFill>
              <a:ln w="7620">
                <a:solidFill>
                  <a:schemeClr val="accent4"/>
                </a:solidFill>
                <a:round/>
                <a:headEnd/>
                <a:tailEnd/>
              </a:ln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fr-FR">
                  <a:latin typeface="Candara"/>
                  <a:cs typeface="Candara"/>
                </a:endParaRPr>
              </a:p>
            </p:txBody>
          </p:sp>
        </p:grpSp>
      </p:grpSp>
      <p:sp>
        <p:nvSpPr>
          <p:cNvPr id="47" name="Signalisation droite 46"/>
          <p:cNvSpPr/>
          <p:nvPr/>
        </p:nvSpPr>
        <p:spPr bwMode="auto">
          <a:xfrm rot="5400000">
            <a:off x="8394" y="3203002"/>
            <a:ext cx="4407142" cy="612000"/>
          </a:xfrm>
          <a:prstGeom prst="homePlate">
            <a:avLst/>
          </a:prstGeom>
          <a:solidFill>
            <a:schemeClr val="accent6">
              <a:alpha val="73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ndara"/>
              <a:cs typeface="Candara"/>
            </a:endParaRPr>
          </a:p>
        </p:txBody>
      </p:sp>
      <p:sp>
        <p:nvSpPr>
          <p:cNvPr id="68" name="Oval 44"/>
          <p:cNvSpPr>
            <a:spLocks noChangeAspect="1" noChangeArrowheads="1"/>
          </p:cNvSpPr>
          <p:nvPr/>
        </p:nvSpPr>
        <p:spPr bwMode="auto">
          <a:xfrm>
            <a:off x="1883577" y="5488853"/>
            <a:ext cx="540000" cy="519233"/>
          </a:xfrm>
          <a:prstGeom prst="ellipse">
            <a:avLst/>
          </a:prstGeom>
          <a:noFill/>
          <a:ln w="28575">
            <a:solidFill>
              <a:srgbClr val="FFF793"/>
            </a:solidFill>
            <a:round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>
              <a:latin typeface="Candara"/>
              <a:cs typeface="Candara"/>
            </a:endParaRPr>
          </a:p>
        </p:txBody>
      </p:sp>
      <p:sp>
        <p:nvSpPr>
          <p:cNvPr id="87" name="Signalisation droite 86"/>
          <p:cNvSpPr/>
          <p:nvPr/>
        </p:nvSpPr>
        <p:spPr bwMode="auto">
          <a:xfrm rot="5400000">
            <a:off x="3184611" y="1663430"/>
            <a:ext cx="1335548" cy="612000"/>
          </a:xfrm>
          <a:prstGeom prst="homePlate">
            <a:avLst/>
          </a:prstGeom>
          <a:solidFill>
            <a:schemeClr val="accent6">
              <a:alpha val="7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ndara"/>
              <a:cs typeface="Candara"/>
            </a:endParaRPr>
          </a:p>
        </p:txBody>
      </p:sp>
      <p:sp>
        <p:nvSpPr>
          <p:cNvPr id="86" name="Oval 44"/>
          <p:cNvSpPr>
            <a:spLocks noChangeAspect="1" noChangeArrowheads="1"/>
          </p:cNvSpPr>
          <p:nvPr/>
        </p:nvSpPr>
        <p:spPr bwMode="auto">
          <a:xfrm>
            <a:off x="3548616" y="2437380"/>
            <a:ext cx="540000" cy="519233"/>
          </a:xfrm>
          <a:prstGeom prst="ellipse">
            <a:avLst/>
          </a:prstGeom>
          <a:noFill/>
          <a:ln w="28575">
            <a:solidFill>
              <a:srgbClr val="FFF793"/>
            </a:solidFill>
            <a:round/>
            <a:headEnd/>
            <a:tailEnd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>
              <a:latin typeface="Candara"/>
              <a:cs typeface="Candara"/>
            </a:endParaRPr>
          </a:p>
        </p:txBody>
      </p:sp>
      <p:sp>
        <p:nvSpPr>
          <p:cNvPr id="88" name="Bulle rectangulaire à coins arrondis 87"/>
          <p:cNvSpPr/>
          <p:nvPr/>
        </p:nvSpPr>
        <p:spPr>
          <a:xfrm>
            <a:off x="2646453" y="4244396"/>
            <a:ext cx="1527124" cy="323997"/>
          </a:xfrm>
          <a:prstGeom prst="wedgeRoundRectCallout">
            <a:avLst>
              <a:gd name="adj1" fmla="val -67241"/>
              <a:gd name="adj2" fmla="val 101803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400" dirty="0">
                <a:solidFill>
                  <a:schemeClr val="tx1"/>
                </a:solidFill>
                <a:latin typeface="Candara"/>
                <a:cs typeface="Candara"/>
              </a:rPr>
              <a:t>Forte pression</a:t>
            </a:r>
          </a:p>
        </p:txBody>
      </p:sp>
      <p:sp>
        <p:nvSpPr>
          <p:cNvPr id="89" name="Bulle rectangulaire à coins arrondis 88"/>
          <p:cNvSpPr/>
          <p:nvPr/>
        </p:nvSpPr>
        <p:spPr>
          <a:xfrm>
            <a:off x="4411049" y="1463654"/>
            <a:ext cx="1527124" cy="323997"/>
          </a:xfrm>
          <a:prstGeom prst="wedgeRoundRectCallout">
            <a:avLst>
              <a:gd name="adj1" fmla="val -82210"/>
              <a:gd name="adj2" fmla="val 137081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400" dirty="0">
                <a:solidFill>
                  <a:schemeClr val="tx1"/>
                </a:solidFill>
                <a:latin typeface="Candara"/>
                <a:cs typeface="Candara"/>
              </a:rPr>
              <a:t>Faible pression</a:t>
            </a:r>
          </a:p>
        </p:txBody>
      </p:sp>
      <p:grpSp>
        <p:nvGrpSpPr>
          <p:cNvPr id="4" name="Grouper 3"/>
          <p:cNvGrpSpPr/>
          <p:nvPr/>
        </p:nvGrpSpPr>
        <p:grpSpPr>
          <a:xfrm>
            <a:off x="5875866" y="1302482"/>
            <a:ext cx="2295241" cy="4658203"/>
            <a:chOff x="6307666" y="2204182"/>
            <a:chExt cx="2295241" cy="4658203"/>
          </a:xfrm>
          <a:effectLst/>
        </p:grpSpPr>
        <p:grpSp>
          <p:nvGrpSpPr>
            <p:cNvPr id="162" name="Grouper 161"/>
            <p:cNvGrpSpPr/>
            <p:nvPr/>
          </p:nvGrpSpPr>
          <p:grpSpPr>
            <a:xfrm rot="16200000">
              <a:off x="5088699" y="4410212"/>
              <a:ext cx="4610654" cy="293692"/>
              <a:chOff x="1144588" y="6349653"/>
              <a:chExt cx="7030368" cy="190847"/>
            </a:xfrm>
          </p:grpSpPr>
          <p:sp>
            <p:nvSpPr>
              <p:cNvPr id="163" name="Line 16"/>
              <p:cNvSpPr>
                <a:spLocks noChangeShapeType="1"/>
              </p:cNvSpPr>
              <p:nvPr/>
            </p:nvSpPr>
            <p:spPr bwMode="auto">
              <a:xfrm>
                <a:off x="1144588" y="6540500"/>
                <a:ext cx="7030368" cy="0"/>
              </a:xfrm>
              <a:prstGeom prst="line">
                <a:avLst/>
              </a:prstGeom>
              <a:ln>
                <a:solidFill>
                  <a:srgbClr val="FFFFFF"/>
                </a:solidFill>
                <a:headEnd type="none" w="med" len="med"/>
                <a:tailEnd type="triangle" w="med" len="med"/>
              </a:ln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  <p:txBody>
              <a:bodyPr>
                <a:prstTxWarp prst="textNoShape">
                  <a:avLst/>
                </a:prstTxWarp>
              </a:bodyPr>
              <a:lstStyle/>
              <a:p>
                <a:endParaRPr lang="fr-FR" dirty="0">
                  <a:effectLst/>
                  <a:latin typeface="Candara"/>
                  <a:cs typeface="Candara"/>
                </a:endParaRPr>
              </a:p>
            </p:txBody>
          </p:sp>
          <p:sp>
            <p:nvSpPr>
              <p:cNvPr id="164" name="Line 17"/>
              <p:cNvSpPr>
                <a:spLocks noChangeShapeType="1"/>
              </p:cNvSpPr>
              <p:nvPr/>
            </p:nvSpPr>
            <p:spPr bwMode="auto">
              <a:xfrm>
                <a:off x="2579739" y="6361113"/>
                <a:ext cx="0" cy="179387"/>
              </a:xfrm>
              <a:prstGeom prst="line">
                <a:avLst/>
              </a:prstGeom>
              <a:ln>
                <a:solidFill>
                  <a:srgbClr val="FFFFFF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  <p:txBody>
              <a:bodyPr>
                <a:prstTxWarp prst="textNoShape">
                  <a:avLst/>
                </a:prstTxWarp>
              </a:bodyPr>
              <a:lstStyle/>
              <a:p>
                <a:endParaRPr lang="fr-FR">
                  <a:effectLst/>
                  <a:latin typeface="Candara"/>
                  <a:cs typeface="Candara"/>
                </a:endParaRPr>
              </a:p>
            </p:txBody>
          </p:sp>
          <p:sp>
            <p:nvSpPr>
              <p:cNvPr id="166" name="Line 19"/>
              <p:cNvSpPr>
                <a:spLocks noChangeShapeType="1"/>
              </p:cNvSpPr>
              <p:nvPr/>
            </p:nvSpPr>
            <p:spPr bwMode="auto">
              <a:xfrm>
                <a:off x="5970491" y="6361113"/>
                <a:ext cx="0" cy="179387"/>
              </a:xfrm>
              <a:prstGeom prst="line">
                <a:avLst/>
              </a:prstGeom>
              <a:ln>
                <a:solidFill>
                  <a:srgbClr val="FFFFFF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  <p:txBody>
              <a:bodyPr>
                <a:prstTxWarp prst="textNoShape">
                  <a:avLst/>
                </a:prstTxWarp>
              </a:bodyPr>
              <a:lstStyle/>
              <a:p>
                <a:endParaRPr lang="fr-FR">
                  <a:effectLst/>
                  <a:latin typeface="Candara"/>
                  <a:cs typeface="Candara"/>
                </a:endParaRPr>
              </a:p>
            </p:txBody>
          </p:sp>
          <p:sp>
            <p:nvSpPr>
              <p:cNvPr id="167" name="Line 20"/>
              <p:cNvSpPr>
                <a:spLocks noChangeShapeType="1"/>
              </p:cNvSpPr>
              <p:nvPr/>
            </p:nvSpPr>
            <p:spPr bwMode="auto">
              <a:xfrm>
                <a:off x="7028960" y="6349653"/>
                <a:ext cx="0" cy="179387"/>
              </a:xfrm>
              <a:prstGeom prst="line">
                <a:avLst/>
              </a:prstGeom>
              <a:ln>
                <a:solidFill>
                  <a:srgbClr val="FFFFFF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  <p:txBody>
              <a:bodyPr>
                <a:prstTxWarp prst="textNoShape">
                  <a:avLst/>
                </a:prstTxWarp>
              </a:bodyPr>
              <a:lstStyle/>
              <a:p>
                <a:endParaRPr lang="fr-FR">
                  <a:effectLst/>
                  <a:latin typeface="Candara"/>
                  <a:cs typeface="Candara"/>
                </a:endParaRPr>
              </a:p>
            </p:txBody>
          </p:sp>
          <p:sp>
            <p:nvSpPr>
              <p:cNvPr id="168" name="Line 22"/>
              <p:cNvSpPr>
                <a:spLocks noChangeShapeType="1"/>
              </p:cNvSpPr>
              <p:nvPr/>
            </p:nvSpPr>
            <p:spPr bwMode="auto">
              <a:xfrm flipV="1">
                <a:off x="4859107" y="6361113"/>
                <a:ext cx="0" cy="179387"/>
              </a:xfrm>
              <a:prstGeom prst="line">
                <a:avLst/>
              </a:prstGeom>
              <a:ln>
                <a:solidFill>
                  <a:srgbClr val="FFFFFF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  <p:txBody>
              <a:bodyPr>
                <a:prstTxWarp prst="textNoShape">
                  <a:avLst/>
                </a:prstTxWarp>
              </a:bodyPr>
              <a:lstStyle/>
              <a:p>
                <a:endParaRPr lang="fr-FR">
                  <a:effectLst/>
                  <a:latin typeface="Candara"/>
                  <a:cs typeface="Candara"/>
                </a:endParaRPr>
              </a:p>
            </p:txBody>
          </p:sp>
          <p:sp>
            <p:nvSpPr>
              <p:cNvPr id="169" name="Line 23"/>
              <p:cNvSpPr>
                <a:spLocks noChangeShapeType="1"/>
              </p:cNvSpPr>
              <p:nvPr/>
            </p:nvSpPr>
            <p:spPr bwMode="auto">
              <a:xfrm flipV="1">
                <a:off x="3761248" y="6361113"/>
                <a:ext cx="0" cy="179387"/>
              </a:xfrm>
              <a:prstGeom prst="line">
                <a:avLst/>
              </a:prstGeom>
              <a:ln>
                <a:solidFill>
                  <a:srgbClr val="FFFFFF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  <p:txBody>
              <a:bodyPr>
                <a:prstTxWarp prst="textNoShape">
                  <a:avLst/>
                </a:prstTxWarp>
              </a:bodyPr>
              <a:lstStyle/>
              <a:p>
                <a:endParaRPr lang="fr-FR">
                  <a:effectLst/>
                  <a:latin typeface="Candara"/>
                  <a:cs typeface="Candara"/>
                </a:endParaRPr>
              </a:p>
            </p:txBody>
          </p:sp>
          <p:sp>
            <p:nvSpPr>
              <p:cNvPr id="172" name="Line 24"/>
              <p:cNvSpPr>
                <a:spLocks noChangeShapeType="1"/>
              </p:cNvSpPr>
              <p:nvPr/>
            </p:nvSpPr>
            <p:spPr bwMode="auto">
              <a:xfrm flipV="1">
                <a:off x="1553667" y="6349653"/>
                <a:ext cx="0" cy="179387"/>
              </a:xfrm>
              <a:prstGeom prst="line">
                <a:avLst/>
              </a:prstGeom>
              <a:ln>
                <a:solidFill>
                  <a:srgbClr val="FFFFFF"/>
                </a:solidFill>
                <a:headEnd type="none" w="med" len="med"/>
                <a:tailEnd type="none" w="med" len="med"/>
              </a:ln>
            </p:spPr>
            <p:style>
              <a:lnRef idx="2">
                <a:schemeClr val="accent4"/>
              </a:lnRef>
              <a:fillRef idx="0">
                <a:schemeClr val="accent4"/>
              </a:fillRef>
              <a:effectRef idx="1">
                <a:schemeClr val="accent4"/>
              </a:effectRef>
              <a:fontRef idx="minor">
                <a:schemeClr val="tx1"/>
              </a:fontRef>
            </p:style>
            <p:txBody>
              <a:bodyPr>
                <a:prstTxWarp prst="textNoShape">
                  <a:avLst/>
                </a:prstTxWarp>
              </a:bodyPr>
              <a:lstStyle/>
              <a:p>
                <a:endParaRPr lang="fr-FR">
                  <a:effectLst/>
                  <a:latin typeface="Candara"/>
                  <a:cs typeface="Candara"/>
                </a:endParaRPr>
              </a:p>
            </p:txBody>
          </p:sp>
        </p:grpSp>
        <p:sp>
          <p:nvSpPr>
            <p:cNvPr id="174" name="Text Box 28"/>
            <p:cNvSpPr txBox="1">
              <a:spLocks noChangeArrowheads="1"/>
            </p:cNvSpPr>
            <p:nvPr/>
          </p:nvSpPr>
          <p:spPr bwMode="auto">
            <a:xfrm>
              <a:off x="6461721" y="6412249"/>
              <a:ext cx="782638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r" eaLnBrk="1" hangingPunct="1">
                <a:spcBef>
                  <a:spcPct val="50000"/>
                </a:spcBef>
              </a:pPr>
              <a:r>
                <a:rPr lang="fr-FR" sz="1400" b="1" dirty="0">
                  <a:solidFill>
                    <a:schemeClr val="bg1"/>
                  </a:solidFill>
                  <a:effectLst/>
                  <a:latin typeface="Candara"/>
                  <a:ea typeface="Cambria" charset="0"/>
                  <a:cs typeface="Candara"/>
                </a:rPr>
                <a:t>0 m</a:t>
              </a:r>
            </a:p>
          </p:txBody>
        </p:sp>
        <p:sp>
          <p:nvSpPr>
            <p:cNvPr id="175" name="Text Box 28"/>
            <p:cNvSpPr txBox="1">
              <a:spLocks noChangeArrowheads="1"/>
            </p:cNvSpPr>
            <p:nvPr/>
          </p:nvSpPr>
          <p:spPr bwMode="auto">
            <a:xfrm>
              <a:off x="6333065" y="5768855"/>
              <a:ext cx="931043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r" eaLnBrk="1" hangingPunct="1">
                <a:spcBef>
                  <a:spcPct val="50000"/>
                </a:spcBef>
              </a:pPr>
              <a:r>
                <a:rPr lang="fr-FR" sz="1400" b="1" dirty="0">
                  <a:solidFill>
                    <a:schemeClr val="bg1"/>
                  </a:solidFill>
                  <a:effectLst/>
                  <a:latin typeface="Candara"/>
                  <a:ea typeface="Cambria" charset="0"/>
                  <a:cs typeface="Candara"/>
                </a:rPr>
                <a:t>500 m</a:t>
              </a:r>
            </a:p>
          </p:txBody>
        </p:sp>
        <p:sp>
          <p:nvSpPr>
            <p:cNvPr id="176" name="Text Box 28"/>
            <p:cNvSpPr txBox="1">
              <a:spLocks noChangeArrowheads="1"/>
            </p:cNvSpPr>
            <p:nvPr/>
          </p:nvSpPr>
          <p:spPr bwMode="auto">
            <a:xfrm>
              <a:off x="6316137" y="4992438"/>
              <a:ext cx="931043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r" eaLnBrk="1" hangingPunct="1">
                <a:spcBef>
                  <a:spcPct val="50000"/>
                </a:spcBef>
              </a:pPr>
              <a:r>
                <a:rPr lang="fr-FR" sz="1400" b="1" dirty="0">
                  <a:solidFill>
                    <a:schemeClr val="bg1"/>
                  </a:solidFill>
                  <a:effectLst/>
                  <a:latin typeface="Candara"/>
                  <a:ea typeface="Cambria" charset="0"/>
                  <a:cs typeface="Candara"/>
                </a:rPr>
                <a:t>1000 m</a:t>
              </a:r>
            </a:p>
          </p:txBody>
        </p:sp>
        <p:sp>
          <p:nvSpPr>
            <p:cNvPr id="177" name="Text Box 28"/>
            <p:cNvSpPr txBox="1">
              <a:spLocks noChangeArrowheads="1"/>
            </p:cNvSpPr>
            <p:nvPr/>
          </p:nvSpPr>
          <p:spPr bwMode="auto">
            <a:xfrm>
              <a:off x="6316137" y="2849409"/>
              <a:ext cx="931043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r" eaLnBrk="1" hangingPunct="1">
                <a:spcBef>
                  <a:spcPct val="50000"/>
                </a:spcBef>
              </a:pPr>
              <a:r>
                <a:rPr lang="fr-FR" sz="1400" b="1" dirty="0">
                  <a:solidFill>
                    <a:schemeClr val="bg1"/>
                  </a:solidFill>
                  <a:effectLst/>
                  <a:latin typeface="Candara"/>
                  <a:ea typeface="Cambria" charset="0"/>
                  <a:cs typeface="Candara"/>
                </a:rPr>
                <a:t>2500 m</a:t>
              </a:r>
            </a:p>
          </p:txBody>
        </p:sp>
        <p:sp>
          <p:nvSpPr>
            <p:cNvPr id="178" name="Text Box 28"/>
            <p:cNvSpPr txBox="1">
              <a:spLocks noChangeArrowheads="1"/>
            </p:cNvSpPr>
            <p:nvPr/>
          </p:nvSpPr>
          <p:spPr bwMode="auto">
            <a:xfrm>
              <a:off x="6341538" y="3546668"/>
              <a:ext cx="931043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r" eaLnBrk="1" hangingPunct="1">
                <a:spcBef>
                  <a:spcPct val="50000"/>
                </a:spcBef>
              </a:pPr>
              <a:r>
                <a:rPr lang="fr-FR" sz="1400" b="1" dirty="0">
                  <a:solidFill>
                    <a:schemeClr val="bg1"/>
                  </a:solidFill>
                  <a:effectLst/>
                  <a:latin typeface="Candara"/>
                  <a:ea typeface="Cambria" charset="0"/>
                  <a:cs typeface="Candara"/>
                </a:rPr>
                <a:t>2000 m</a:t>
              </a:r>
            </a:p>
          </p:txBody>
        </p:sp>
        <p:sp>
          <p:nvSpPr>
            <p:cNvPr id="179" name="Text Box 28"/>
            <p:cNvSpPr txBox="1">
              <a:spLocks noChangeArrowheads="1"/>
            </p:cNvSpPr>
            <p:nvPr/>
          </p:nvSpPr>
          <p:spPr bwMode="auto">
            <a:xfrm>
              <a:off x="6333065" y="4273932"/>
              <a:ext cx="931043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r" eaLnBrk="1" hangingPunct="1">
                <a:spcBef>
                  <a:spcPct val="50000"/>
                </a:spcBef>
              </a:pPr>
              <a:r>
                <a:rPr lang="fr-FR" sz="1400" b="1" dirty="0">
                  <a:solidFill>
                    <a:schemeClr val="bg1"/>
                  </a:solidFill>
                  <a:effectLst/>
                  <a:latin typeface="Candara"/>
                  <a:ea typeface="Cambria" charset="0"/>
                  <a:cs typeface="Candara"/>
                </a:rPr>
                <a:t>1500 m</a:t>
              </a:r>
            </a:p>
          </p:txBody>
        </p:sp>
        <p:sp>
          <p:nvSpPr>
            <p:cNvPr id="180" name="Text Box 28"/>
            <p:cNvSpPr txBox="1">
              <a:spLocks noChangeArrowheads="1"/>
            </p:cNvSpPr>
            <p:nvPr/>
          </p:nvSpPr>
          <p:spPr bwMode="auto">
            <a:xfrm>
              <a:off x="6307666" y="2219995"/>
              <a:ext cx="931043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r" eaLnBrk="1" hangingPunct="1">
                <a:spcBef>
                  <a:spcPct val="50000"/>
                </a:spcBef>
              </a:pPr>
              <a:r>
                <a:rPr lang="fr-FR" sz="1400" b="1" dirty="0">
                  <a:solidFill>
                    <a:schemeClr val="bg1"/>
                  </a:solidFill>
                  <a:effectLst/>
                  <a:latin typeface="Candara"/>
                  <a:ea typeface="Cambria" charset="0"/>
                  <a:cs typeface="Candara"/>
                </a:rPr>
                <a:t>3000 m</a:t>
              </a:r>
            </a:p>
          </p:txBody>
        </p:sp>
        <p:sp>
          <p:nvSpPr>
            <p:cNvPr id="181" name="Line 20"/>
            <p:cNvSpPr>
              <a:spLocks noChangeShapeType="1"/>
            </p:cNvSpPr>
            <p:nvPr/>
          </p:nvSpPr>
          <p:spPr bwMode="auto">
            <a:xfrm rot="16200000">
              <a:off x="7385204" y="2237823"/>
              <a:ext cx="0" cy="276056"/>
            </a:xfrm>
            <a:prstGeom prst="line">
              <a:avLst/>
            </a:prstGeom>
            <a:ln>
              <a:solidFill>
                <a:srgbClr val="FFFFFF"/>
              </a:solidFill>
              <a:headEnd type="none" w="med" len="med"/>
              <a:tailEnd type="none" w="med" len="med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  <p:txBody>
            <a:bodyPr>
              <a:prstTxWarp prst="textNoShape">
                <a:avLst/>
              </a:prstTxWarp>
            </a:bodyPr>
            <a:lstStyle/>
            <a:p>
              <a:endParaRPr lang="fr-FR" dirty="0">
                <a:effectLst/>
                <a:latin typeface="Candara"/>
                <a:cs typeface="Candara"/>
              </a:endParaRPr>
            </a:p>
          </p:txBody>
        </p:sp>
        <p:sp>
          <p:nvSpPr>
            <p:cNvPr id="182" name="Text Box 28"/>
            <p:cNvSpPr txBox="1">
              <a:spLocks noChangeArrowheads="1"/>
            </p:cNvSpPr>
            <p:nvPr/>
          </p:nvSpPr>
          <p:spPr bwMode="auto">
            <a:xfrm>
              <a:off x="7556982" y="6423460"/>
              <a:ext cx="1045924" cy="3092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fr-FR" sz="1400" b="1" dirty="0">
                  <a:effectLst/>
                  <a:latin typeface="Candara"/>
                  <a:ea typeface="Cambria" charset="0"/>
                  <a:cs typeface="Candara"/>
                </a:rPr>
                <a:t>1013 </a:t>
              </a:r>
              <a:r>
                <a:rPr lang="fr-FR" sz="1400" b="1" dirty="0" err="1">
                  <a:effectLst/>
                  <a:latin typeface="Candara"/>
                  <a:ea typeface="Cambria" charset="0"/>
                  <a:cs typeface="Candara"/>
                </a:rPr>
                <a:t>hPa</a:t>
              </a:r>
              <a:endParaRPr lang="fr-FR" sz="1400" b="1" dirty="0">
                <a:effectLst/>
                <a:latin typeface="Candara"/>
                <a:ea typeface="Cambria" charset="0"/>
                <a:cs typeface="Candara"/>
              </a:endParaRPr>
            </a:p>
          </p:txBody>
        </p:sp>
        <p:sp>
          <p:nvSpPr>
            <p:cNvPr id="183" name="Text Box 28"/>
            <p:cNvSpPr txBox="1">
              <a:spLocks noChangeArrowheads="1"/>
            </p:cNvSpPr>
            <p:nvPr/>
          </p:nvSpPr>
          <p:spPr bwMode="auto">
            <a:xfrm>
              <a:off x="7556982" y="5744290"/>
              <a:ext cx="1045924" cy="3092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fr-FR" sz="1400" b="1" dirty="0">
                  <a:effectLst/>
                  <a:latin typeface="Candara"/>
                  <a:ea typeface="Cambria" charset="0"/>
                  <a:cs typeface="Candara"/>
                </a:rPr>
                <a:t>955 </a:t>
              </a:r>
              <a:r>
                <a:rPr lang="fr-FR" sz="1400" b="1" dirty="0" err="1">
                  <a:effectLst/>
                  <a:latin typeface="Candara"/>
                  <a:ea typeface="Cambria" charset="0"/>
                  <a:cs typeface="Candara"/>
                </a:rPr>
                <a:t>hPa</a:t>
              </a:r>
              <a:endParaRPr lang="fr-FR" sz="1400" b="1" dirty="0">
                <a:effectLst/>
                <a:latin typeface="Candara"/>
                <a:ea typeface="Cambria" charset="0"/>
                <a:cs typeface="Candara"/>
              </a:endParaRPr>
            </a:p>
          </p:txBody>
        </p:sp>
        <p:sp>
          <p:nvSpPr>
            <p:cNvPr id="184" name="Text Box 28"/>
            <p:cNvSpPr txBox="1">
              <a:spLocks noChangeArrowheads="1"/>
            </p:cNvSpPr>
            <p:nvPr/>
          </p:nvSpPr>
          <p:spPr bwMode="auto">
            <a:xfrm>
              <a:off x="7556983" y="4988355"/>
              <a:ext cx="1045924" cy="3092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fr-FR" sz="1400" b="1" dirty="0">
                  <a:effectLst/>
                  <a:latin typeface="Candara"/>
                  <a:ea typeface="Cambria" charset="0"/>
                  <a:cs typeface="Candara"/>
                </a:rPr>
                <a:t>900 </a:t>
              </a:r>
              <a:r>
                <a:rPr lang="fr-FR" sz="1400" b="1" dirty="0" err="1">
                  <a:effectLst/>
                  <a:latin typeface="Candara"/>
                  <a:ea typeface="Cambria" charset="0"/>
                  <a:cs typeface="Candara"/>
                </a:rPr>
                <a:t>hPa</a:t>
              </a:r>
              <a:endParaRPr lang="fr-FR" sz="1400" b="1" dirty="0">
                <a:effectLst/>
                <a:latin typeface="Candara"/>
                <a:ea typeface="Cambria" charset="0"/>
                <a:cs typeface="Candara"/>
              </a:endParaRPr>
            </a:p>
          </p:txBody>
        </p:sp>
        <p:sp>
          <p:nvSpPr>
            <p:cNvPr id="185" name="Text Box 28"/>
            <p:cNvSpPr txBox="1">
              <a:spLocks noChangeArrowheads="1"/>
            </p:cNvSpPr>
            <p:nvPr/>
          </p:nvSpPr>
          <p:spPr bwMode="auto">
            <a:xfrm>
              <a:off x="7540872" y="4271696"/>
              <a:ext cx="1045924" cy="3092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fr-FR" sz="1400" b="1" dirty="0">
                  <a:effectLst/>
                  <a:latin typeface="Candara"/>
                  <a:ea typeface="Cambria" charset="0"/>
                  <a:cs typeface="Candara"/>
                </a:rPr>
                <a:t>845 </a:t>
              </a:r>
              <a:r>
                <a:rPr lang="fr-FR" sz="1400" b="1" dirty="0" err="1">
                  <a:effectLst/>
                  <a:latin typeface="Candara"/>
                  <a:ea typeface="Cambria" charset="0"/>
                  <a:cs typeface="Candara"/>
                </a:rPr>
                <a:t>hPa</a:t>
              </a:r>
              <a:endParaRPr lang="fr-FR" sz="1400" b="1" dirty="0">
                <a:effectLst/>
                <a:latin typeface="Candara"/>
                <a:ea typeface="Cambria" charset="0"/>
                <a:cs typeface="Candara"/>
              </a:endParaRPr>
            </a:p>
          </p:txBody>
        </p:sp>
        <p:sp>
          <p:nvSpPr>
            <p:cNvPr id="186" name="Text Box 28"/>
            <p:cNvSpPr txBox="1">
              <a:spLocks noChangeArrowheads="1"/>
            </p:cNvSpPr>
            <p:nvPr/>
          </p:nvSpPr>
          <p:spPr bwMode="auto">
            <a:xfrm>
              <a:off x="7556983" y="3524147"/>
              <a:ext cx="1045924" cy="3092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fr-FR" sz="1400" b="1" dirty="0">
                  <a:effectLst/>
                  <a:latin typeface="Candara"/>
                  <a:ea typeface="Cambria" charset="0"/>
                  <a:cs typeface="Candara"/>
                </a:rPr>
                <a:t>794 </a:t>
              </a:r>
              <a:r>
                <a:rPr lang="fr-FR" sz="1400" b="1" dirty="0" err="1">
                  <a:effectLst/>
                  <a:latin typeface="Candara"/>
                  <a:ea typeface="Cambria" charset="0"/>
                  <a:cs typeface="Candara"/>
                </a:rPr>
                <a:t>hPa</a:t>
              </a:r>
              <a:endParaRPr lang="fr-FR" sz="1400" b="1" dirty="0">
                <a:effectLst/>
                <a:latin typeface="Candara"/>
                <a:ea typeface="Cambria" charset="0"/>
                <a:cs typeface="Candara"/>
              </a:endParaRPr>
            </a:p>
          </p:txBody>
        </p:sp>
        <p:sp>
          <p:nvSpPr>
            <p:cNvPr id="187" name="Text Box 28"/>
            <p:cNvSpPr txBox="1">
              <a:spLocks noChangeArrowheads="1"/>
            </p:cNvSpPr>
            <p:nvPr/>
          </p:nvSpPr>
          <p:spPr bwMode="auto">
            <a:xfrm>
              <a:off x="7556982" y="2838693"/>
              <a:ext cx="1045924" cy="3092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fr-FR" sz="1400" b="1" dirty="0">
                  <a:effectLst/>
                  <a:latin typeface="Candara"/>
                  <a:ea typeface="Cambria" charset="0"/>
                  <a:cs typeface="Candara"/>
                </a:rPr>
                <a:t>746 </a:t>
              </a:r>
              <a:r>
                <a:rPr lang="fr-FR" sz="1400" b="1" dirty="0" err="1">
                  <a:effectLst/>
                  <a:latin typeface="Candara"/>
                  <a:ea typeface="Cambria" charset="0"/>
                  <a:cs typeface="Candara"/>
                </a:rPr>
                <a:t>hPa</a:t>
              </a:r>
              <a:endParaRPr lang="fr-FR" sz="1400" b="1" dirty="0">
                <a:effectLst/>
                <a:latin typeface="Candara"/>
                <a:ea typeface="Cambria" charset="0"/>
                <a:cs typeface="Candara"/>
              </a:endParaRPr>
            </a:p>
          </p:txBody>
        </p:sp>
        <p:sp>
          <p:nvSpPr>
            <p:cNvPr id="188" name="Text Box 28"/>
            <p:cNvSpPr txBox="1">
              <a:spLocks noChangeArrowheads="1"/>
            </p:cNvSpPr>
            <p:nvPr/>
          </p:nvSpPr>
          <p:spPr bwMode="auto">
            <a:xfrm>
              <a:off x="7556983" y="2204182"/>
              <a:ext cx="1045924" cy="3092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fr-FR" sz="1400" b="1" dirty="0">
                  <a:effectLst/>
                  <a:latin typeface="Candara"/>
                  <a:ea typeface="Cambria" charset="0"/>
                  <a:cs typeface="Candara"/>
                </a:rPr>
                <a:t>700 </a:t>
              </a:r>
              <a:r>
                <a:rPr lang="fr-FR" sz="1400" b="1" dirty="0" err="1">
                  <a:effectLst/>
                  <a:latin typeface="Candara"/>
                  <a:ea typeface="Cambria" charset="0"/>
                  <a:cs typeface="Candara"/>
                </a:rPr>
                <a:t>hPa</a:t>
              </a:r>
              <a:endParaRPr lang="fr-FR" sz="1400" b="1" dirty="0">
                <a:effectLst/>
                <a:latin typeface="Candara"/>
                <a:ea typeface="Cambria" charset="0"/>
                <a:cs typeface="Candara"/>
              </a:endParaRPr>
            </a:p>
          </p:txBody>
        </p:sp>
      </p:grpSp>
      <p:sp>
        <p:nvSpPr>
          <p:cNvPr id="189" name="Text Box 33"/>
          <p:cNvSpPr txBox="1">
            <a:spLocks noChangeArrowheads="1"/>
          </p:cNvSpPr>
          <p:nvPr/>
        </p:nvSpPr>
        <p:spPr bwMode="auto">
          <a:xfrm>
            <a:off x="2885064" y="711200"/>
            <a:ext cx="3429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fr-FR" sz="1800" b="1" i="1" dirty="0">
                <a:effectLst>
                  <a:outerShdw blurRad="38100" dist="38100" dir="2700000" algn="tl">
                    <a:srgbClr val="DDDDDD"/>
                  </a:outerShdw>
                </a:effectLst>
                <a:latin typeface="Candara"/>
                <a:cs typeface="Candara"/>
              </a:rPr>
              <a:t>1 hPa = 28 Ft</a:t>
            </a:r>
          </a:p>
        </p:txBody>
      </p:sp>
      <p:sp>
        <p:nvSpPr>
          <p:cNvPr id="85" name="Text Box 4"/>
          <p:cNvSpPr txBox="1">
            <a:spLocks noChangeArrowheads="1"/>
          </p:cNvSpPr>
          <p:nvPr/>
        </p:nvSpPr>
        <p:spPr bwMode="auto">
          <a:xfrm>
            <a:off x="1" y="27057"/>
            <a:ext cx="9144000" cy="493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/>
        </p:spPr>
        <p:txBody>
          <a:bodyPr anchor="ctr">
            <a:prstTxWarp prst="textNoShape">
              <a:avLst/>
            </a:prstTxWarp>
          </a:bodyPr>
          <a:lstStyle/>
          <a:p>
            <a:pPr algn="ctr">
              <a:lnSpc>
                <a:spcPct val="130000"/>
              </a:lnSpc>
              <a:spcBef>
                <a:spcPct val="50000"/>
              </a:spcBef>
              <a:defRPr/>
            </a:pPr>
            <a:r>
              <a:rPr lang="fr-FR" sz="2000" b="1" cap="all" dirty="0">
                <a:solidFill>
                  <a:srgbClr val="1F497D"/>
                </a:solidFill>
                <a:latin typeface="Calibri"/>
                <a:ea typeface="Apple Casual" charset="0"/>
                <a:cs typeface="Calibri"/>
              </a:rPr>
              <a:t>Fonctionnement de l’altimètre</a:t>
            </a:r>
          </a:p>
        </p:txBody>
      </p:sp>
    </p:spTree>
    <p:extLst>
      <p:ext uri="{BB962C8B-B14F-4D97-AF65-F5344CB8AC3E}">
        <p14:creationId xmlns:p14="http://schemas.microsoft.com/office/powerpoint/2010/main" val="183975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68" grpId="0" animBg="1"/>
      <p:bldP spid="87" grpId="0" animBg="1"/>
      <p:bldP spid="86" grpId="0" animBg="1"/>
      <p:bldP spid="88" grpId="0" animBg="1"/>
      <p:bldP spid="89" grpId="0" animBg="1"/>
      <p:bldP spid="18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AutoShape 3" descr="Marbre blanc"/>
          <p:cNvSpPr>
            <a:spLocks noChangeArrowheads="1"/>
          </p:cNvSpPr>
          <p:nvPr/>
        </p:nvSpPr>
        <p:spPr bwMode="auto">
          <a:xfrm>
            <a:off x="893762" y="352425"/>
            <a:ext cx="7356475" cy="578882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 fontAlgn="auto">
              <a:spcAft>
                <a:spcPts val="1200"/>
              </a:spcAft>
              <a:defRPr/>
            </a:pPr>
            <a:r>
              <a:rPr lang="fr-FR" sz="2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latin typeface="+mj-lt"/>
                <a:cs typeface="Arial" charset="0"/>
              </a:rPr>
              <a:t>ALTIMETRIE</a:t>
            </a:r>
          </a:p>
        </p:txBody>
      </p:sp>
      <p:sp>
        <p:nvSpPr>
          <p:cNvPr id="2" name="Rectangle à coins arrondis 1"/>
          <p:cNvSpPr/>
          <p:nvPr/>
        </p:nvSpPr>
        <p:spPr>
          <a:xfrm>
            <a:off x="1733550" y="3492500"/>
            <a:ext cx="5372100" cy="546100"/>
          </a:xfrm>
          <a:prstGeom prst="roundRect">
            <a:avLst/>
          </a:prstGeom>
          <a:noFill/>
          <a:ln w="19050" cmpd="sng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latin typeface="+mj-lt"/>
              <a:cs typeface="Arial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357F813-7A9B-F54E-A586-5C642C4B56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93788" y="1382712"/>
            <a:ext cx="7148512" cy="4016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1257300" lvl="2" indent="-342900">
              <a:lnSpc>
                <a:spcPct val="130000"/>
              </a:lnSpc>
              <a:spcBef>
                <a:spcPct val="50000"/>
              </a:spcBef>
              <a:spcAft>
                <a:spcPts val="1200"/>
              </a:spcAft>
              <a:buSzPct val="100000"/>
              <a:buFont typeface="Wingdings" pitchFamily="2" charset="2"/>
              <a:buChar char="v"/>
              <a:defRPr/>
            </a:pPr>
            <a:r>
              <a:rPr lang="fr-FR" sz="2000" b="1" dirty="0">
                <a:ln w="0"/>
                <a:solidFill>
                  <a:schemeClr val="accent1"/>
                </a:solidFill>
                <a:latin typeface="Trebuchet MS"/>
                <a:ea typeface="Comic Sans MS" charset="0"/>
                <a:cs typeface="Trebuchet MS"/>
              </a:rPr>
              <a:t>Notion de pression atmosphérique</a:t>
            </a:r>
          </a:p>
          <a:p>
            <a:pPr marL="1257300" lvl="2" indent="-342900">
              <a:lnSpc>
                <a:spcPct val="130000"/>
              </a:lnSpc>
              <a:spcBef>
                <a:spcPct val="50000"/>
              </a:spcBef>
              <a:spcAft>
                <a:spcPts val="1200"/>
              </a:spcAft>
              <a:buSzPct val="100000"/>
              <a:buFont typeface="Wingdings" pitchFamily="2" charset="2"/>
              <a:buChar char="v"/>
              <a:defRPr/>
            </a:pPr>
            <a:r>
              <a:rPr lang="fr-FR" sz="2000" b="1" dirty="0">
                <a:ln w="0"/>
                <a:solidFill>
                  <a:schemeClr val="accent1"/>
                </a:solidFill>
                <a:latin typeface="Trebuchet MS"/>
                <a:ea typeface="Comic Sans MS" charset="0"/>
                <a:cs typeface="Trebuchet MS"/>
              </a:rPr>
              <a:t>Atmosphère standard</a:t>
            </a:r>
          </a:p>
          <a:p>
            <a:pPr marL="1257300" lvl="2" indent="-342900">
              <a:lnSpc>
                <a:spcPct val="130000"/>
              </a:lnSpc>
              <a:spcBef>
                <a:spcPct val="50000"/>
              </a:spcBef>
              <a:spcAft>
                <a:spcPts val="1200"/>
              </a:spcAft>
              <a:buSzPct val="100000"/>
              <a:buFont typeface="Wingdings" pitchFamily="2" charset="2"/>
              <a:buChar char="v"/>
              <a:defRPr/>
            </a:pPr>
            <a:r>
              <a:rPr lang="fr-FR" sz="2000" b="1" dirty="0">
                <a:ln w="0"/>
                <a:solidFill>
                  <a:schemeClr val="accent1"/>
                </a:solidFill>
                <a:latin typeface="Trebuchet MS"/>
                <a:ea typeface="Comic Sans MS" charset="0"/>
                <a:cs typeface="Trebuchet MS"/>
              </a:rPr>
              <a:t>Fonctionnement de l’altimètre</a:t>
            </a:r>
          </a:p>
          <a:p>
            <a:pPr marL="1257300" lvl="2" indent="-342900">
              <a:lnSpc>
                <a:spcPct val="130000"/>
              </a:lnSpc>
              <a:spcBef>
                <a:spcPct val="50000"/>
              </a:spcBef>
              <a:spcAft>
                <a:spcPts val="1200"/>
              </a:spcAft>
              <a:buSzPct val="100000"/>
              <a:buFont typeface="Wingdings" pitchFamily="2" charset="2"/>
              <a:buChar char="v"/>
              <a:defRPr/>
            </a:pPr>
            <a:r>
              <a:rPr lang="fr-FR" sz="2000" b="1" dirty="0">
                <a:ln w="0"/>
                <a:solidFill>
                  <a:schemeClr val="accent1"/>
                </a:solidFill>
                <a:latin typeface="Trebuchet MS"/>
                <a:ea typeface="Comic Sans MS" charset="0"/>
                <a:cs typeface="Trebuchet MS"/>
              </a:rPr>
              <a:t>Les différents calages altimétriques</a:t>
            </a:r>
          </a:p>
          <a:p>
            <a:pPr marL="1257300" lvl="2" indent="-342900">
              <a:lnSpc>
                <a:spcPct val="130000"/>
              </a:lnSpc>
              <a:spcBef>
                <a:spcPct val="50000"/>
              </a:spcBef>
              <a:spcAft>
                <a:spcPts val="1200"/>
              </a:spcAft>
              <a:buSzPct val="100000"/>
              <a:buFont typeface="Wingdings" pitchFamily="2" charset="2"/>
              <a:buChar char="v"/>
              <a:defRPr/>
            </a:pPr>
            <a:r>
              <a:rPr lang="fr-FR" sz="2000" b="1" dirty="0">
                <a:ln w="0"/>
                <a:solidFill>
                  <a:schemeClr val="accent1"/>
                </a:solidFill>
                <a:latin typeface="Trebuchet MS"/>
                <a:ea typeface="Comic Sans MS" charset="0"/>
                <a:cs typeface="Trebuchet MS"/>
              </a:rPr>
              <a:t>Détermination du calage à adopter</a:t>
            </a:r>
          </a:p>
          <a:p>
            <a:pPr marL="1257300" lvl="2" indent="-342900">
              <a:lnSpc>
                <a:spcPct val="130000"/>
              </a:lnSpc>
              <a:spcBef>
                <a:spcPct val="50000"/>
              </a:spcBef>
              <a:spcAft>
                <a:spcPts val="1200"/>
              </a:spcAft>
              <a:buSzPct val="100000"/>
              <a:buFont typeface="Wingdings" pitchFamily="2" charset="2"/>
              <a:buChar char="v"/>
              <a:defRPr/>
            </a:pPr>
            <a:r>
              <a:rPr lang="fr-FR" sz="2000" b="1" dirty="0">
                <a:ln w="0"/>
                <a:solidFill>
                  <a:schemeClr val="accent1"/>
                </a:solidFill>
                <a:latin typeface="Trebuchet MS"/>
                <a:ea typeface="Comic Sans MS" charset="0"/>
                <a:cs typeface="Trebuchet MS"/>
              </a:rPr>
              <a:t>Altimétrie et réglementation</a:t>
            </a:r>
          </a:p>
        </p:txBody>
      </p:sp>
    </p:spTree>
    <p:extLst>
      <p:ext uri="{BB962C8B-B14F-4D97-AF65-F5344CB8AC3E}">
        <p14:creationId xmlns:p14="http://schemas.microsoft.com/office/powerpoint/2010/main" val="2622965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ZoneTexte 43"/>
          <p:cNvSpPr txBox="1"/>
          <p:nvPr/>
        </p:nvSpPr>
        <p:spPr>
          <a:xfrm>
            <a:off x="909718" y="2585582"/>
            <a:ext cx="3548283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2400"/>
              </a:spcBef>
              <a:spcAft>
                <a:spcPts val="2400"/>
              </a:spcAft>
              <a:buFont typeface="Wingdings" pitchFamily="2" charset="2"/>
              <a:buChar char="v"/>
            </a:pPr>
            <a:r>
              <a:rPr lang="fr-FR" sz="1800" dirty="0">
                <a:ln w="0">
                  <a:noFill/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ndara"/>
                <a:cs typeface="Candara"/>
              </a:rPr>
              <a:t>La pression au niveau de la mer</a:t>
            </a:r>
          </a:p>
          <a:p>
            <a:pPr marL="342900" indent="-342900">
              <a:spcBef>
                <a:spcPts val="2400"/>
              </a:spcBef>
              <a:spcAft>
                <a:spcPts val="2400"/>
              </a:spcAft>
              <a:buFont typeface="Wingdings" pitchFamily="2" charset="2"/>
              <a:buChar char="v"/>
            </a:pPr>
            <a:r>
              <a:rPr lang="fr-FR" sz="1800" dirty="0">
                <a:ln w="0">
                  <a:noFill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ndara"/>
                <a:cs typeface="Candara"/>
              </a:rPr>
              <a:t>La pression au niveau du sol</a:t>
            </a:r>
          </a:p>
          <a:p>
            <a:pPr marL="342900" indent="-342900">
              <a:spcBef>
                <a:spcPts val="2400"/>
              </a:spcBef>
              <a:spcAft>
                <a:spcPts val="2400"/>
              </a:spcAft>
              <a:buFont typeface="Wingdings" pitchFamily="2" charset="2"/>
              <a:buChar char="v"/>
            </a:pPr>
            <a:r>
              <a:rPr lang="fr-FR" sz="1800" dirty="0">
                <a:ln w="0"/>
                <a:solidFill>
                  <a:schemeClr val="accent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ndara"/>
                <a:cs typeface="Candara"/>
              </a:rPr>
              <a:t>La pression standard 1013 </a:t>
            </a:r>
            <a:r>
              <a:rPr lang="fr-FR" sz="1800" dirty="0" err="1">
                <a:ln w="0"/>
                <a:solidFill>
                  <a:schemeClr val="accent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ndara"/>
                <a:cs typeface="Candara"/>
              </a:rPr>
              <a:t>hpa</a:t>
            </a:r>
            <a:endParaRPr lang="fr-FR" sz="1800" dirty="0">
              <a:ln w="0"/>
              <a:solidFill>
                <a:schemeClr val="accent2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andara"/>
              <a:cs typeface="Candara"/>
            </a:endParaRPr>
          </a:p>
        </p:txBody>
      </p:sp>
      <p:sp>
        <p:nvSpPr>
          <p:cNvPr id="123" name="Text Box 4"/>
          <p:cNvSpPr txBox="1">
            <a:spLocks noChangeArrowheads="1"/>
          </p:cNvSpPr>
          <p:nvPr/>
        </p:nvSpPr>
        <p:spPr bwMode="auto">
          <a:xfrm>
            <a:off x="1" y="27057"/>
            <a:ext cx="9144000" cy="493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/>
        </p:spPr>
        <p:txBody>
          <a:bodyPr anchor="ctr">
            <a:prstTxWarp prst="textNoShape">
              <a:avLst/>
            </a:prstTxWarp>
          </a:bodyPr>
          <a:lstStyle/>
          <a:p>
            <a:pPr algn="ctr">
              <a:lnSpc>
                <a:spcPct val="130000"/>
              </a:lnSpc>
              <a:spcBef>
                <a:spcPct val="50000"/>
              </a:spcBef>
              <a:defRPr/>
            </a:pPr>
            <a:r>
              <a:rPr lang="fr-FR" sz="2000" b="1" cap="all" dirty="0">
                <a:solidFill>
                  <a:srgbClr val="1F497D"/>
                </a:solidFill>
                <a:latin typeface="Calibri"/>
                <a:ea typeface="Apple Casual" charset="0"/>
                <a:cs typeface="Calibri"/>
              </a:rPr>
              <a:t>LES CALAGES ALTIMETRIQUES</a:t>
            </a:r>
          </a:p>
        </p:txBody>
      </p:sp>
      <p:sp>
        <p:nvSpPr>
          <p:cNvPr id="124" name="ZoneTexte 123">
            <a:extLst>
              <a:ext uri="{FF2B5EF4-FFF2-40B4-BE49-F238E27FC236}">
                <a16:creationId xmlns:a16="http://schemas.microsoft.com/office/drawing/2014/main" id="{FC567038-23E4-904A-B18E-C9CC4E4D92B8}"/>
              </a:ext>
            </a:extLst>
          </p:cNvPr>
          <p:cNvSpPr txBox="1"/>
          <p:nvPr/>
        </p:nvSpPr>
        <p:spPr>
          <a:xfrm>
            <a:off x="5489435" y="2579004"/>
            <a:ext cx="317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2400"/>
              </a:spcBef>
              <a:spcAft>
                <a:spcPts val="2400"/>
              </a:spcAft>
              <a:buFont typeface="Wingdings" pitchFamily="2" charset="2"/>
              <a:buChar char="v"/>
            </a:pPr>
            <a:r>
              <a:rPr lang="fr-FR" sz="1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ndara"/>
                <a:cs typeface="Candara"/>
              </a:rPr>
              <a:t>Une altitude  (Z)</a:t>
            </a:r>
          </a:p>
        </p:txBody>
      </p:sp>
      <p:sp>
        <p:nvSpPr>
          <p:cNvPr id="125" name="ZoneTexte 124">
            <a:extLst>
              <a:ext uri="{FF2B5EF4-FFF2-40B4-BE49-F238E27FC236}">
                <a16:creationId xmlns:a16="http://schemas.microsoft.com/office/drawing/2014/main" id="{BE37BFAB-F339-2D40-A226-517877770736}"/>
              </a:ext>
            </a:extLst>
          </p:cNvPr>
          <p:cNvSpPr txBox="1"/>
          <p:nvPr/>
        </p:nvSpPr>
        <p:spPr>
          <a:xfrm>
            <a:off x="0" y="104186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fr-FR" sz="1800" dirty="0">
                <a:latin typeface="Candara"/>
                <a:cs typeface="Candara"/>
              </a:rPr>
              <a:t>Caler un altimètre, c’est définir l’origine de la mesure.</a:t>
            </a:r>
          </a:p>
        </p:txBody>
      </p:sp>
      <p:sp>
        <p:nvSpPr>
          <p:cNvPr id="126" name="ZoneTexte 125">
            <a:extLst>
              <a:ext uri="{FF2B5EF4-FFF2-40B4-BE49-F238E27FC236}">
                <a16:creationId xmlns:a16="http://schemas.microsoft.com/office/drawing/2014/main" id="{6C93C48E-C729-7148-B573-57C94C6F04E6}"/>
              </a:ext>
            </a:extLst>
          </p:cNvPr>
          <p:cNvSpPr txBox="1"/>
          <p:nvPr/>
        </p:nvSpPr>
        <p:spPr>
          <a:xfrm>
            <a:off x="0" y="1621397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2400"/>
              </a:spcBef>
              <a:spcAft>
                <a:spcPts val="2400"/>
              </a:spcAft>
            </a:pPr>
            <a:r>
              <a:rPr lang="fr-FR" sz="1800" dirty="0">
                <a:latin typeface="Candara"/>
                <a:cs typeface="Candara"/>
              </a:rPr>
              <a:t>C’est à partir de cette origine que l’altimètre indiquera :</a:t>
            </a:r>
          </a:p>
        </p:txBody>
      </p:sp>
      <p:sp>
        <p:nvSpPr>
          <p:cNvPr id="2" name="Chevron 1">
            <a:extLst>
              <a:ext uri="{FF2B5EF4-FFF2-40B4-BE49-F238E27FC236}">
                <a16:creationId xmlns:a16="http://schemas.microsoft.com/office/drawing/2014/main" id="{753D625F-339E-474B-890E-02F1B29EE352}"/>
              </a:ext>
            </a:extLst>
          </p:cNvPr>
          <p:cNvSpPr/>
          <p:nvPr/>
        </p:nvSpPr>
        <p:spPr>
          <a:xfrm>
            <a:off x="4602294" y="2711962"/>
            <a:ext cx="796324" cy="108000"/>
          </a:xfrm>
          <a:prstGeom prst="chevron">
            <a:avLst/>
          </a:prstGeom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>
              <a:solidFill>
                <a:schemeClr val="tx1"/>
              </a:solidFill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2BE5FA82-3DBC-324E-B167-D8C5C128CB33}"/>
              </a:ext>
            </a:extLst>
          </p:cNvPr>
          <p:cNvSpPr txBox="1"/>
          <p:nvPr/>
        </p:nvSpPr>
        <p:spPr>
          <a:xfrm>
            <a:off x="5489435" y="4378867"/>
            <a:ext cx="317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2400"/>
              </a:spcBef>
              <a:spcAft>
                <a:spcPts val="2400"/>
              </a:spcAft>
              <a:buFont typeface="Wingdings" pitchFamily="2" charset="2"/>
              <a:buChar char="v"/>
            </a:pPr>
            <a:r>
              <a:rPr lang="fr-FR" sz="1800" dirty="0">
                <a:ln w="0"/>
                <a:solidFill>
                  <a:schemeClr val="accent2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ndara"/>
                <a:cs typeface="Candara"/>
              </a:rPr>
              <a:t>Un niveau de vol (FL)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66A8C8D7-304F-E841-8FD5-10874FD43DA9}"/>
              </a:ext>
            </a:extLst>
          </p:cNvPr>
          <p:cNvSpPr txBox="1"/>
          <p:nvPr/>
        </p:nvSpPr>
        <p:spPr>
          <a:xfrm>
            <a:off x="5489435" y="3488375"/>
            <a:ext cx="317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2400"/>
              </a:spcBef>
              <a:spcAft>
                <a:spcPts val="2400"/>
              </a:spcAft>
              <a:buFont typeface="Wingdings" pitchFamily="2" charset="2"/>
              <a:buChar char="v"/>
            </a:pPr>
            <a:r>
              <a:rPr lang="fr-FR" sz="1800" dirty="0">
                <a:ln w="0"/>
                <a:solidFill>
                  <a:schemeClr val="accent3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ndara"/>
                <a:cs typeface="Candara"/>
              </a:rPr>
              <a:t>Une hauteur (h)</a:t>
            </a:r>
          </a:p>
        </p:txBody>
      </p:sp>
      <p:sp>
        <p:nvSpPr>
          <p:cNvPr id="10" name="Chevron 9">
            <a:extLst>
              <a:ext uri="{FF2B5EF4-FFF2-40B4-BE49-F238E27FC236}">
                <a16:creationId xmlns:a16="http://schemas.microsoft.com/office/drawing/2014/main" id="{E6A74B45-97CF-E845-AB79-33C6CC79B674}"/>
              </a:ext>
            </a:extLst>
          </p:cNvPr>
          <p:cNvSpPr/>
          <p:nvPr/>
        </p:nvSpPr>
        <p:spPr>
          <a:xfrm>
            <a:off x="4575556" y="3628680"/>
            <a:ext cx="796324" cy="108000"/>
          </a:xfrm>
          <a:prstGeom prst="chevron">
            <a:avLst/>
          </a:prstGeom>
          <a:gradFill>
            <a:gsLst>
              <a:gs pos="0">
                <a:schemeClr val="accent3">
                  <a:lumMod val="50000"/>
                </a:schemeClr>
              </a:gs>
              <a:gs pos="100000">
                <a:schemeClr val="accent3"/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>
              <a:solidFill>
                <a:schemeClr val="tx1"/>
              </a:solidFill>
            </a:endParaRPr>
          </a:p>
        </p:txBody>
      </p:sp>
      <p:sp>
        <p:nvSpPr>
          <p:cNvPr id="11" name="Chevron 10">
            <a:extLst>
              <a:ext uri="{FF2B5EF4-FFF2-40B4-BE49-F238E27FC236}">
                <a16:creationId xmlns:a16="http://schemas.microsoft.com/office/drawing/2014/main" id="{120B99BD-9FE1-0148-BDFF-2F7FDFE9A271}"/>
              </a:ext>
            </a:extLst>
          </p:cNvPr>
          <p:cNvSpPr/>
          <p:nvPr/>
        </p:nvSpPr>
        <p:spPr>
          <a:xfrm>
            <a:off x="4575556" y="4498673"/>
            <a:ext cx="796324" cy="108000"/>
          </a:xfrm>
          <a:prstGeom prst="chevron">
            <a:avLst/>
          </a:prstGeom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0200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build="p" bldLvl="3"/>
      <p:bldP spid="124" grpId="0" build="p" bldLvl="2"/>
      <p:bldP spid="125" grpId="0" build="p" bldLvl="2"/>
      <p:bldP spid="126" grpId="0" build="p" bldLvl="2"/>
      <p:bldP spid="2" grpId="0" animBg="1"/>
      <p:bldP spid="8" grpId="0" build="p" bldLvl="2"/>
      <p:bldP spid="9" grpId="0" build="p" bldLvl="2"/>
      <p:bldP spid="10" grpId="0" animBg="1"/>
      <p:bldP spid="11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.Méca.vol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Infusion">
      <a:majorFont>
        <a:latin typeface="Mistral"/>
        <a:ea typeface=""/>
        <a:cs typeface=""/>
        <a:font script="Jpan" typeface="ＤＦＰ行書体"/>
      </a:majorFont>
      <a:minorFont>
        <a:latin typeface="Candara"/>
        <a:ea typeface=""/>
        <a:cs typeface=""/>
        <a:font script="Jpan" typeface="メイリオ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2_Révolution">
  <a:themeElements>
    <a:clrScheme name="Révolution">
      <a:dk1>
        <a:sysClr val="windowText" lastClr="000000"/>
      </a:dk1>
      <a:lt1>
        <a:sysClr val="window" lastClr="FFFFFF"/>
      </a:lt1>
      <a:dk2>
        <a:srgbClr val="1B3861"/>
      </a:dk2>
      <a:lt2>
        <a:srgbClr val="38ABED"/>
      </a:lt2>
      <a:accent1>
        <a:srgbClr val="0C5986"/>
      </a:accent1>
      <a:accent2>
        <a:srgbClr val="DDF53D"/>
      </a:accent2>
      <a:accent3>
        <a:srgbClr val="508709"/>
      </a:accent3>
      <a:accent4>
        <a:srgbClr val="BF5E00"/>
      </a:accent4>
      <a:accent5>
        <a:srgbClr val="9C0001"/>
      </a:accent5>
      <a:accent6>
        <a:srgbClr val="660075"/>
      </a:accent6>
      <a:hlink>
        <a:srgbClr val="ABF24D"/>
      </a:hlink>
      <a:folHlink>
        <a:srgbClr val="A0E7FB"/>
      </a:folHlink>
    </a:clrScheme>
    <a:fontScheme name="Infusion">
      <a:majorFont>
        <a:latin typeface="Mistral"/>
        <a:ea typeface=""/>
        <a:cs typeface=""/>
        <a:font script="Jpan" typeface="ＤＦＰ行書体"/>
      </a:majorFont>
      <a:minorFont>
        <a:latin typeface="Candara"/>
        <a:ea typeface=""/>
        <a:cs typeface=""/>
        <a:font script="Jpan" typeface="メイリオ"/>
      </a:minorFont>
    </a:fontScheme>
    <a:fmtScheme name="Révolution">
      <a: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0800000">
              <a:srgbClr val="808080">
                <a:alpha val="75000"/>
              </a:srgbClr>
            </a:innerShdw>
          </a:effectLst>
        </a:effectStyle>
        <a:effectStyle>
          <a:effectLst>
            <a:innerShdw blurRad="50800" dist="25400" dir="13500000">
              <a:srgbClr val="808080">
                <a:alpha val="75000"/>
              </a:srgbClr>
            </a:innerShdw>
            <a:outerShdw blurRad="63500" dist="50800" dir="5400000" algn="br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1400000"/>
            </a:lightRig>
          </a:scene3d>
          <a:sp3d contourW="12700" prstMaterial="softmetal">
            <a:bevelT w="63500" h="254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Orbite">
      <a:majorFont>
        <a:latin typeface="Candara"/>
        <a:ea typeface=""/>
        <a:cs typeface=""/>
        <a:font script="Jpan" typeface="ＭＳ Ｐゴシック"/>
      </a:majorFont>
      <a:minorFont>
        <a:latin typeface="Candara"/>
        <a:ea typeface=""/>
        <a:cs typeface=""/>
        <a:font script="Jpan" typeface="ＭＳ Ｐゴシック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HORNULM15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Conception personnalisé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HD2021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ésentation2" id="{FDD25BE4-B4EC-F346-BC2C-A292CBC6DAEA}" vid="{26C3010D-0215-1148-8A59-4631E656CE5B}"/>
    </a:ext>
  </a:extLst>
</a:theme>
</file>

<file path=ppt/theme/theme7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Office\Modèles\Nouvelle présentation.pot</Template>
  <TotalTime>3825</TotalTime>
  <Words>1004</Words>
  <Application>Microsoft Macintosh PowerPoint</Application>
  <PresentationFormat>Affichage à l'écran (4:3)</PresentationFormat>
  <Paragraphs>257</Paragraphs>
  <Slides>21</Slides>
  <Notes>12</Notes>
  <HiddenSlides>0</HiddenSlides>
  <MMClips>0</MMClips>
  <ScaleCrop>false</ScaleCrop>
  <HeadingPairs>
    <vt:vector size="8" baseType="variant">
      <vt:variant>
        <vt:lpstr>Polices utilisées</vt:lpstr>
      </vt:variant>
      <vt:variant>
        <vt:i4>11</vt:i4>
      </vt:variant>
      <vt:variant>
        <vt:lpstr>Thème</vt:lpstr>
      </vt:variant>
      <vt:variant>
        <vt:i4>6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21</vt:i4>
      </vt:variant>
    </vt:vector>
  </HeadingPairs>
  <TitlesOfParts>
    <vt:vector size="39" baseType="lpstr">
      <vt:lpstr>Americana</vt:lpstr>
      <vt:lpstr>Arial</vt:lpstr>
      <vt:lpstr>Calibri</vt:lpstr>
      <vt:lpstr>Cambria</vt:lpstr>
      <vt:lpstr>Candara</vt:lpstr>
      <vt:lpstr>Mistral</vt:lpstr>
      <vt:lpstr>Times New Roman</vt:lpstr>
      <vt:lpstr>Trebuchet MS</vt:lpstr>
      <vt:lpstr>Verdana</vt:lpstr>
      <vt:lpstr>Wingdings</vt:lpstr>
      <vt:lpstr>Wingdings 2</vt:lpstr>
      <vt:lpstr>1.Méca.vol</vt:lpstr>
      <vt:lpstr>2_Révolution</vt:lpstr>
      <vt:lpstr>1_Aspect</vt:lpstr>
      <vt:lpstr>HORNULM15</vt:lpstr>
      <vt:lpstr>Conception personnalisée</vt:lpstr>
      <vt:lpstr>HD2021</vt:lpstr>
      <vt:lpstr>Clip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Manager/>
  <Company>HORN ULM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Aucun titre de diapositive</dc:title>
  <dc:subject/>
  <dc:creator>DIDIER HORN</dc:creator>
  <cp:keywords/>
  <dc:description/>
  <cp:lastModifiedBy>didier Horn</cp:lastModifiedBy>
  <cp:revision>328</cp:revision>
  <dcterms:created xsi:type="dcterms:W3CDTF">2012-11-27T15:45:02Z</dcterms:created>
  <dcterms:modified xsi:type="dcterms:W3CDTF">2021-03-18T15:42:46Z</dcterms:modified>
  <cp:category/>
</cp:coreProperties>
</file>